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6" r:id="rId1"/>
  </p:sldMasterIdLst>
  <p:notesMasterIdLst>
    <p:notesMasterId r:id="rId111"/>
  </p:notesMasterIdLst>
  <p:handoutMasterIdLst>
    <p:handoutMasterId r:id="rId112"/>
  </p:handoutMasterIdLst>
  <p:sldIdLst>
    <p:sldId id="1496" r:id="rId2"/>
    <p:sldId id="1497" r:id="rId3"/>
    <p:sldId id="1498" r:id="rId4"/>
    <p:sldId id="1446" r:id="rId5"/>
    <p:sldId id="1447" r:id="rId6"/>
    <p:sldId id="1448" r:id="rId7"/>
    <p:sldId id="1444" r:id="rId8"/>
    <p:sldId id="1591" r:id="rId9"/>
    <p:sldId id="1592" r:id="rId10"/>
    <p:sldId id="1593" r:id="rId11"/>
    <p:sldId id="1594" r:id="rId12"/>
    <p:sldId id="1595" r:id="rId13"/>
    <p:sldId id="1596" r:id="rId14"/>
    <p:sldId id="1597" r:id="rId15"/>
    <p:sldId id="1504" r:id="rId16"/>
    <p:sldId id="1512" r:id="rId17"/>
    <p:sldId id="1513" r:id="rId18"/>
    <p:sldId id="1514" r:id="rId19"/>
    <p:sldId id="1515" r:id="rId20"/>
    <p:sldId id="1476" r:id="rId21"/>
    <p:sldId id="1465" r:id="rId22"/>
    <p:sldId id="1466" r:id="rId23"/>
    <p:sldId id="1507" r:id="rId24"/>
    <p:sldId id="1508" r:id="rId25"/>
    <p:sldId id="1516" r:id="rId26"/>
    <p:sldId id="1509" r:id="rId27"/>
    <p:sldId id="1510" r:id="rId28"/>
    <p:sldId id="1511" r:id="rId29"/>
    <p:sldId id="1471" r:id="rId30"/>
    <p:sldId id="1472" r:id="rId31"/>
    <p:sldId id="1473" r:id="rId32"/>
    <p:sldId id="1519" r:id="rId33"/>
    <p:sldId id="1520" r:id="rId34"/>
    <p:sldId id="1495" r:id="rId35"/>
    <p:sldId id="1484" r:id="rId36"/>
    <p:sldId id="1485" r:id="rId37"/>
    <p:sldId id="1598" r:id="rId38"/>
    <p:sldId id="1486" r:id="rId39"/>
    <p:sldId id="1487" r:id="rId40"/>
    <p:sldId id="1488" r:id="rId41"/>
    <p:sldId id="1489" r:id="rId42"/>
    <p:sldId id="1490" r:id="rId43"/>
    <p:sldId id="1474" r:id="rId44"/>
    <p:sldId id="1522" r:id="rId45"/>
    <p:sldId id="1528" r:id="rId46"/>
    <p:sldId id="1475" r:id="rId47"/>
    <p:sldId id="1523" r:id="rId48"/>
    <p:sldId id="1578" r:id="rId49"/>
    <p:sldId id="1524" r:id="rId50"/>
    <p:sldId id="1525" r:id="rId51"/>
    <p:sldId id="1526" r:id="rId52"/>
    <p:sldId id="1529" r:id="rId53"/>
    <p:sldId id="1530" r:id="rId54"/>
    <p:sldId id="1582" r:id="rId55"/>
    <p:sldId id="1583" r:id="rId56"/>
    <p:sldId id="1531" r:id="rId57"/>
    <p:sldId id="1532" r:id="rId58"/>
    <p:sldId id="1533" r:id="rId59"/>
    <p:sldId id="1534" r:id="rId60"/>
    <p:sldId id="1527" r:id="rId61"/>
    <p:sldId id="1535" r:id="rId62"/>
    <p:sldId id="1536" r:id="rId63"/>
    <p:sldId id="1537" r:id="rId64"/>
    <p:sldId id="1584" r:id="rId65"/>
    <p:sldId id="1538" r:id="rId66"/>
    <p:sldId id="1539" r:id="rId67"/>
    <p:sldId id="1540" r:id="rId68"/>
    <p:sldId id="1541" r:id="rId69"/>
    <p:sldId id="1542" r:id="rId70"/>
    <p:sldId id="1543" r:id="rId71"/>
    <p:sldId id="1544" r:id="rId72"/>
    <p:sldId id="1545" r:id="rId73"/>
    <p:sldId id="1546" r:id="rId74"/>
    <p:sldId id="1547" r:id="rId75"/>
    <p:sldId id="1548" r:id="rId76"/>
    <p:sldId id="1549" r:id="rId77"/>
    <p:sldId id="1585" r:id="rId78"/>
    <p:sldId id="1550" r:id="rId79"/>
    <p:sldId id="1551" r:id="rId80"/>
    <p:sldId id="1552" r:id="rId81"/>
    <p:sldId id="1553" r:id="rId82"/>
    <p:sldId id="1554" r:id="rId83"/>
    <p:sldId id="1555" r:id="rId84"/>
    <p:sldId id="1556" r:id="rId85"/>
    <p:sldId id="1557" r:id="rId86"/>
    <p:sldId id="1558" r:id="rId87"/>
    <p:sldId id="1586" r:id="rId88"/>
    <p:sldId id="1560" r:id="rId89"/>
    <p:sldId id="1587" r:id="rId90"/>
    <p:sldId id="1561" r:id="rId91"/>
    <p:sldId id="1562" r:id="rId92"/>
    <p:sldId id="1559" r:id="rId93"/>
    <p:sldId id="1564" r:id="rId94"/>
    <p:sldId id="1565" r:id="rId95"/>
    <p:sldId id="1566" r:id="rId96"/>
    <p:sldId id="1567" r:id="rId97"/>
    <p:sldId id="1588" r:id="rId98"/>
    <p:sldId id="1589" r:id="rId99"/>
    <p:sldId id="1568" r:id="rId100"/>
    <p:sldId id="1569" r:id="rId101"/>
    <p:sldId id="1590" r:id="rId102"/>
    <p:sldId id="1570" r:id="rId103"/>
    <p:sldId id="1563" r:id="rId104"/>
    <p:sldId id="1577" r:id="rId105"/>
    <p:sldId id="1573" r:id="rId106"/>
    <p:sldId id="1574" r:id="rId107"/>
    <p:sldId id="1575" r:id="rId108"/>
    <p:sldId id="1576" r:id="rId109"/>
    <p:sldId id="1581" r:id="rId110"/>
  </p:sldIdLst>
  <p:sldSz cx="9906000" cy="6858000" type="A4"/>
  <p:notesSz cx="9866313" cy="6735763"/>
  <p:defaultTextStyle>
    <a:defPPr>
      <a:defRPr lang="ja-JP"/>
    </a:defPPr>
    <a:lvl1pPr algn="ctr" rtl="0" fontAlgn="ctr">
      <a:spcBef>
        <a:spcPct val="0"/>
      </a:spcBef>
      <a:spcAft>
        <a:spcPct val="0"/>
      </a:spcAft>
      <a:defRPr kumimoji="1" sz="1400" kern="1200">
        <a:solidFill>
          <a:srgbClr val="000000"/>
        </a:solidFill>
        <a:latin typeface="Arial" charset="0"/>
        <a:ea typeface="ＭＳ Ｐゴシック" pitchFamily="50" charset="-128"/>
        <a:cs typeface="+mn-cs"/>
      </a:defRPr>
    </a:lvl1pPr>
    <a:lvl2pPr marL="4572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2pPr>
    <a:lvl3pPr marL="9144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3pPr>
    <a:lvl4pPr marL="13716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4pPr>
    <a:lvl5pPr marL="18288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5pPr>
    <a:lvl6pPr marL="2286000" algn="l" defTabSz="914400" rtl="0" eaLnBrk="1" latinLnBrk="0" hangingPunct="1">
      <a:defRPr kumimoji="1" sz="1400" kern="1200">
        <a:solidFill>
          <a:srgbClr val="000000"/>
        </a:solidFill>
        <a:latin typeface="Arial" charset="0"/>
        <a:ea typeface="ＭＳ Ｐゴシック" pitchFamily="50" charset="-128"/>
        <a:cs typeface="+mn-cs"/>
      </a:defRPr>
    </a:lvl6pPr>
    <a:lvl7pPr marL="2743200" algn="l" defTabSz="914400" rtl="0" eaLnBrk="1" latinLnBrk="0" hangingPunct="1">
      <a:defRPr kumimoji="1" sz="1400" kern="1200">
        <a:solidFill>
          <a:srgbClr val="000000"/>
        </a:solidFill>
        <a:latin typeface="Arial" charset="0"/>
        <a:ea typeface="ＭＳ Ｐゴシック" pitchFamily="50" charset="-128"/>
        <a:cs typeface="+mn-cs"/>
      </a:defRPr>
    </a:lvl7pPr>
    <a:lvl8pPr marL="3200400" algn="l" defTabSz="914400" rtl="0" eaLnBrk="1" latinLnBrk="0" hangingPunct="1">
      <a:defRPr kumimoji="1" sz="1400" kern="1200">
        <a:solidFill>
          <a:srgbClr val="000000"/>
        </a:solidFill>
        <a:latin typeface="Arial" charset="0"/>
        <a:ea typeface="ＭＳ Ｐゴシック" pitchFamily="50" charset="-128"/>
        <a:cs typeface="+mn-cs"/>
      </a:defRPr>
    </a:lvl8pPr>
    <a:lvl9pPr marL="3657600" algn="l" defTabSz="914400" rtl="0" eaLnBrk="1" latinLnBrk="0" hangingPunct="1">
      <a:defRPr kumimoji="1" sz="1400" kern="1200">
        <a:solidFill>
          <a:srgbClr val="000000"/>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612" userDrawn="1">
          <p15:clr>
            <a:srgbClr val="A4A3A4"/>
          </p15:clr>
        </p15:guide>
        <p15:guide id="2" orient="horz" pos="3900" userDrawn="1">
          <p15:clr>
            <a:srgbClr val="A4A3A4"/>
          </p15:clr>
        </p15:guide>
        <p15:guide id="3" pos="239" userDrawn="1">
          <p15:clr>
            <a:srgbClr val="A4A3A4"/>
          </p15:clr>
        </p15:guide>
        <p15:guide id="4" pos="3121" userDrawn="1">
          <p15:clr>
            <a:srgbClr val="A4A3A4"/>
          </p15:clr>
        </p15:guide>
        <p15:guide id="5" pos="5998" userDrawn="1">
          <p15:clr>
            <a:srgbClr val="A4A3A4"/>
          </p15:clr>
        </p15:guide>
      </p15:sldGuideLst>
    </p:ext>
    <p:ext uri="{2D200454-40CA-4A62-9FC3-DE9A4176ACB9}">
      <p15:notesGuideLst xmlns:p15="http://schemas.microsoft.com/office/powerpoint/2012/main">
        <p15:guide id="1" orient="horz" pos="2122" userDrawn="1">
          <p15:clr>
            <a:srgbClr val="A4A3A4"/>
          </p15:clr>
        </p15:guide>
        <p15:guide id="2" pos="310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F6E6E8"/>
    <a:srgbClr val="FFFF99"/>
    <a:srgbClr val="99FF99"/>
    <a:srgbClr val="FFFFFF"/>
    <a:srgbClr val="FFFFCC"/>
    <a:srgbClr val="3399FF"/>
    <a:srgbClr val="33CC33"/>
    <a:srgbClr val="E60000"/>
    <a:srgbClr val="FF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72951" autoAdjust="0"/>
  </p:normalViewPr>
  <p:slideViewPr>
    <p:cSldViewPr snapToGrid="0" snapToObjects="1" showGuides="1">
      <p:cViewPr varScale="1">
        <p:scale>
          <a:sx n="83" d="100"/>
          <a:sy n="83" d="100"/>
        </p:scale>
        <p:origin x="2418" y="120"/>
      </p:cViewPr>
      <p:guideLst>
        <p:guide orient="horz" pos="612"/>
        <p:guide orient="horz" pos="3900"/>
        <p:guide pos="239"/>
        <p:guide pos="3121"/>
        <p:guide pos="5998"/>
      </p:guideLst>
    </p:cSldViewPr>
  </p:slideViewPr>
  <p:outlineViewPr>
    <p:cViewPr>
      <p:scale>
        <a:sx n="33" d="100"/>
        <a:sy n="33" d="100"/>
      </p:scale>
      <p:origin x="0" y="0"/>
    </p:cViewPr>
  </p:outlineViewPr>
  <p:notesTextViewPr>
    <p:cViewPr>
      <p:scale>
        <a:sx n="3" d="2"/>
        <a:sy n="3" d="2"/>
      </p:scale>
      <p:origin x="0" y="-444"/>
    </p:cViewPr>
  </p:notesTextViewPr>
  <p:sorterViewPr>
    <p:cViewPr varScale="1">
      <p:scale>
        <a:sx n="100" d="100"/>
        <a:sy n="100" d="100"/>
      </p:scale>
      <p:origin x="0" y="0"/>
    </p:cViewPr>
  </p:sorterViewPr>
  <p:notesViewPr>
    <p:cSldViewPr snapToGrid="0" snapToObjects="1" showGuides="1">
      <p:cViewPr varScale="1">
        <p:scale>
          <a:sx n="128" d="100"/>
          <a:sy n="128" d="100"/>
        </p:scale>
        <p:origin x="150" y="204"/>
      </p:cViewPr>
      <p:guideLst>
        <p:guide orient="horz" pos="2122"/>
        <p:guide pos="310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4B5E21-64FB-4566-BF46-814AE496998B}"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kumimoji="1" lang="ja-JP" altLang="en-US"/>
        </a:p>
      </dgm:t>
    </dgm:pt>
    <dgm:pt modelId="{76648571-D604-4D5B-B854-DC3AA982428F}">
      <dgm:prSet phldrT="[テキスト]"/>
      <dgm:spPr/>
      <dgm:t>
        <a:bodyPr/>
        <a:lstStyle/>
        <a:p>
          <a:r>
            <a:rPr kumimoji="1" lang="en-US" altLang="ja-JP" dirty="0"/>
            <a:t>Any Number</a:t>
          </a:r>
          <a:br>
            <a:rPr kumimoji="1" lang="en-US" altLang="ja-JP" dirty="0"/>
          </a:br>
          <a:r>
            <a:rPr kumimoji="1" lang="en-US" altLang="ja-JP" dirty="0"/>
            <a:t>of  times</a:t>
          </a:r>
          <a:endParaRPr kumimoji="1" lang="ja-JP" altLang="en-US" dirty="0"/>
        </a:p>
      </dgm:t>
    </dgm:pt>
    <dgm:pt modelId="{FB81E2D9-5E1A-4F03-985E-7C4AB874E1E2}" type="parTrans" cxnId="{2C912695-E2C7-4DCE-A6CC-D9A78F200599}">
      <dgm:prSet/>
      <dgm:spPr/>
      <dgm:t>
        <a:bodyPr/>
        <a:lstStyle/>
        <a:p>
          <a:endParaRPr kumimoji="1" lang="ja-JP" altLang="en-US"/>
        </a:p>
      </dgm:t>
    </dgm:pt>
    <dgm:pt modelId="{49F3E728-7661-499A-9EAF-5F6F19887FD4}" type="sibTrans" cxnId="{2C912695-E2C7-4DCE-A6CC-D9A78F200599}">
      <dgm:prSet/>
      <dgm:spPr/>
      <dgm:t>
        <a:bodyPr/>
        <a:lstStyle/>
        <a:p>
          <a:endParaRPr kumimoji="1" lang="ja-JP" altLang="en-US"/>
        </a:p>
      </dgm:t>
    </dgm:pt>
    <dgm:pt modelId="{EFC162B7-8AEC-48E0-941D-902C77A2BAC2}">
      <dgm:prSet phldrT="[テキスト]"/>
      <dgm:spPr/>
      <dgm:t>
        <a:bodyPr/>
        <a:lstStyle/>
        <a:p>
          <a:r>
            <a:rPr kumimoji="1" lang="en-US" altLang="ja-JP" b="1" dirty="0"/>
            <a:t>A Sense of Security for Developers</a:t>
          </a:r>
          <a:endParaRPr kumimoji="1" lang="ja-JP" altLang="en-US" b="1" dirty="0"/>
        </a:p>
      </dgm:t>
    </dgm:pt>
    <dgm:pt modelId="{5AEC85FA-1A7F-470F-85D4-92F2DC4525CD}" type="parTrans" cxnId="{18E54195-08FD-487E-955F-E5B47D476720}">
      <dgm:prSet/>
      <dgm:spPr/>
      <dgm:t>
        <a:bodyPr/>
        <a:lstStyle/>
        <a:p>
          <a:endParaRPr kumimoji="1" lang="ja-JP" altLang="en-US"/>
        </a:p>
      </dgm:t>
    </dgm:pt>
    <dgm:pt modelId="{3113EA84-5A83-4A5E-A334-905917213E00}" type="sibTrans" cxnId="{18E54195-08FD-487E-955F-E5B47D476720}">
      <dgm:prSet/>
      <dgm:spPr/>
      <dgm:t>
        <a:bodyPr/>
        <a:lstStyle/>
        <a:p>
          <a:endParaRPr kumimoji="1" lang="ja-JP" altLang="en-US"/>
        </a:p>
      </dgm:t>
    </dgm:pt>
    <dgm:pt modelId="{A2A7FF7E-352C-46CA-A7BC-A6EE874FD149}">
      <dgm:prSet phldrT="[テキスト]"/>
      <dgm:spPr/>
      <dgm:t>
        <a:bodyPr/>
        <a:lstStyle/>
        <a:p>
          <a:r>
            <a:rPr kumimoji="1" lang="en-US" altLang="ja-JP" dirty="0"/>
            <a:t>Enables active refactoring, early reducing of tech debts</a:t>
          </a:r>
          <a:endParaRPr kumimoji="1" lang="ja-JP" altLang="en-US" dirty="0"/>
        </a:p>
      </dgm:t>
    </dgm:pt>
    <dgm:pt modelId="{8D1ED7B0-6994-46DC-9BF6-10530CB69435}" type="parTrans" cxnId="{7D4F043A-7225-463A-9077-DF4D0859CEC1}">
      <dgm:prSet/>
      <dgm:spPr/>
      <dgm:t>
        <a:bodyPr/>
        <a:lstStyle/>
        <a:p>
          <a:endParaRPr kumimoji="1" lang="ja-JP" altLang="en-US"/>
        </a:p>
      </dgm:t>
    </dgm:pt>
    <dgm:pt modelId="{9BCDA644-1B03-442C-BA0F-6351C7F2945D}" type="sibTrans" cxnId="{7D4F043A-7225-463A-9077-DF4D0859CEC1}">
      <dgm:prSet/>
      <dgm:spPr/>
      <dgm:t>
        <a:bodyPr/>
        <a:lstStyle/>
        <a:p>
          <a:endParaRPr kumimoji="1" lang="ja-JP" altLang="en-US"/>
        </a:p>
      </dgm:t>
    </dgm:pt>
    <dgm:pt modelId="{F8336801-3E73-4FCD-B9A6-D26F3D76CE26}">
      <dgm:prSet phldrT="[テキスト]"/>
      <dgm:spPr/>
      <dgm:t>
        <a:bodyPr/>
        <a:lstStyle/>
        <a:p>
          <a:r>
            <a:rPr kumimoji="1" lang="en-US" altLang="ja-JP" dirty="0"/>
            <a:t>Anyone</a:t>
          </a:r>
          <a:endParaRPr kumimoji="1" lang="ja-JP" altLang="en-US" dirty="0"/>
        </a:p>
      </dgm:t>
    </dgm:pt>
    <dgm:pt modelId="{495F1239-0D4B-45D9-9649-68859BB12D0E}" type="parTrans" cxnId="{4A33DEB6-E9F4-4BCA-A1EF-86EC8CC50542}">
      <dgm:prSet/>
      <dgm:spPr/>
      <dgm:t>
        <a:bodyPr/>
        <a:lstStyle/>
        <a:p>
          <a:endParaRPr kumimoji="1" lang="ja-JP" altLang="en-US"/>
        </a:p>
      </dgm:t>
    </dgm:pt>
    <dgm:pt modelId="{03E8B5C5-5816-4C18-B982-D234542CA647}" type="sibTrans" cxnId="{4A33DEB6-E9F4-4BCA-A1EF-86EC8CC50542}">
      <dgm:prSet/>
      <dgm:spPr/>
      <dgm:t>
        <a:bodyPr/>
        <a:lstStyle/>
        <a:p>
          <a:endParaRPr kumimoji="1" lang="ja-JP" altLang="en-US"/>
        </a:p>
      </dgm:t>
    </dgm:pt>
    <dgm:pt modelId="{A408419D-4BB3-40DD-911C-68D575D38344}">
      <dgm:prSet phldrT="[テキスト]"/>
      <dgm:spPr/>
      <dgm:t>
        <a:bodyPr/>
        <a:lstStyle/>
        <a:p>
          <a:r>
            <a:rPr kumimoji="1" lang="en-US" altLang="ja-JP" dirty="0"/>
            <a:t>Anytime</a:t>
          </a:r>
          <a:endParaRPr kumimoji="1" lang="ja-JP" altLang="en-US" dirty="0"/>
        </a:p>
      </dgm:t>
    </dgm:pt>
    <dgm:pt modelId="{67CDE42D-480E-40B6-A2FF-BAE0FB83B75B}" type="parTrans" cxnId="{AFFD1E84-8955-4E56-B847-9CB1C319974D}">
      <dgm:prSet/>
      <dgm:spPr/>
      <dgm:t>
        <a:bodyPr/>
        <a:lstStyle/>
        <a:p>
          <a:endParaRPr kumimoji="1" lang="ja-JP" altLang="en-US"/>
        </a:p>
      </dgm:t>
    </dgm:pt>
    <dgm:pt modelId="{56DE6CE1-A49C-4EEC-ADAE-40F61BEA51F8}" type="sibTrans" cxnId="{AFFD1E84-8955-4E56-B847-9CB1C319974D}">
      <dgm:prSet/>
      <dgm:spPr/>
      <dgm:t>
        <a:bodyPr/>
        <a:lstStyle/>
        <a:p>
          <a:endParaRPr kumimoji="1" lang="ja-JP" altLang="en-US"/>
        </a:p>
      </dgm:t>
    </dgm:pt>
    <dgm:pt modelId="{D98B2698-C19F-4D16-B8EE-3AC81EDF003A}">
      <dgm:prSet phldrT="[テキスト]"/>
      <dgm:spPr/>
      <dgm:t>
        <a:bodyPr/>
        <a:lstStyle/>
        <a:p>
          <a:r>
            <a:rPr kumimoji="1" lang="en-US" altLang="ja-JP" dirty="0"/>
            <a:t>Test when changed! Test when committed! Test every day</a:t>
          </a:r>
          <a:endParaRPr kumimoji="1" lang="ja-JP" altLang="en-US" dirty="0"/>
        </a:p>
      </dgm:t>
    </dgm:pt>
    <dgm:pt modelId="{C2868B33-2192-4F33-97E4-CEA52FACF664}" type="parTrans" cxnId="{AE3F8EEB-4C44-4C75-B703-AC138E801AAC}">
      <dgm:prSet/>
      <dgm:spPr/>
      <dgm:t>
        <a:bodyPr/>
        <a:lstStyle/>
        <a:p>
          <a:endParaRPr kumimoji="1" lang="ja-JP" altLang="en-US"/>
        </a:p>
      </dgm:t>
    </dgm:pt>
    <dgm:pt modelId="{7783D78A-4050-4A98-BEFD-FA57458E4712}" type="sibTrans" cxnId="{AE3F8EEB-4C44-4C75-B703-AC138E801AAC}">
      <dgm:prSet/>
      <dgm:spPr/>
      <dgm:t>
        <a:bodyPr/>
        <a:lstStyle/>
        <a:p>
          <a:endParaRPr kumimoji="1" lang="ja-JP" altLang="en-US"/>
        </a:p>
      </dgm:t>
    </dgm:pt>
    <dgm:pt modelId="{C982FF12-7F39-4CA5-BAED-2DBDB7DC6122}">
      <dgm:prSet phldrT="[テキスト]"/>
      <dgm:spPr/>
      <dgm:t>
        <a:bodyPr/>
        <a:lstStyle/>
        <a:p>
          <a:r>
            <a:rPr kumimoji="1" lang="en-US" altLang="ja-JP" dirty="0"/>
            <a:t>Anywhere</a:t>
          </a:r>
          <a:endParaRPr kumimoji="1" lang="ja-JP" altLang="en-US" dirty="0"/>
        </a:p>
      </dgm:t>
    </dgm:pt>
    <dgm:pt modelId="{5AA394BA-1368-4CFE-A3A5-4895576EFCFB}" type="parTrans" cxnId="{62B51F00-BE58-49ED-B747-78CFF366D1DF}">
      <dgm:prSet/>
      <dgm:spPr/>
      <dgm:t>
        <a:bodyPr/>
        <a:lstStyle/>
        <a:p>
          <a:endParaRPr kumimoji="1" lang="ja-JP" altLang="en-US"/>
        </a:p>
      </dgm:t>
    </dgm:pt>
    <dgm:pt modelId="{5C568B71-7F61-4930-9FF3-841D19D6FB64}" type="sibTrans" cxnId="{62B51F00-BE58-49ED-B747-78CFF366D1DF}">
      <dgm:prSet/>
      <dgm:spPr/>
      <dgm:t>
        <a:bodyPr/>
        <a:lstStyle/>
        <a:p>
          <a:endParaRPr kumimoji="1" lang="ja-JP" altLang="en-US"/>
        </a:p>
      </dgm:t>
    </dgm:pt>
    <dgm:pt modelId="{2AC9E56E-DB63-4601-9180-6508EE0EBA69}">
      <dgm:prSet phldrT="[テキスト]"/>
      <dgm:spPr/>
      <dgm:t>
        <a:bodyPr/>
        <a:lstStyle/>
        <a:p>
          <a:r>
            <a:rPr kumimoji="1" lang="en-US" altLang="ja-JP" dirty="0"/>
            <a:t>(It’s possible to test in your local PC before commit secretly…)</a:t>
          </a:r>
          <a:endParaRPr kumimoji="1" lang="ja-JP" altLang="en-US" dirty="0"/>
        </a:p>
      </dgm:t>
    </dgm:pt>
    <dgm:pt modelId="{9E401B9F-7811-4384-B345-58805212FF1C}" type="parTrans" cxnId="{89BB5283-F28C-4DAB-931B-8390C833D58C}">
      <dgm:prSet/>
      <dgm:spPr/>
      <dgm:t>
        <a:bodyPr/>
        <a:lstStyle/>
        <a:p>
          <a:endParaRPr kumimoji="1" lang="ja-JP" altLang="en-US"/>
        </a:p>
      </dgm:t>
    </dgm:pt>
    <dgm:pt modelId="{1910F19D-FB18-469A-91BE-857DC4CFDCA3}" type="sibTrans" cxnId="{89BB5283-F28C-4DAB-931B-8390C833D58C}">
      <dgm:prSet/>
      <dgm:spPr/>
      <dgm:t>
        <a:bodyPr/>
        <a:lstStyle/>
        <a:p>
          <a:endParaRPr kumimoji="1" lang="ja-JP" altLang="en-US"/>
        </a:p>
      </dgm:t>
    </dgm:pt>
    <dgm:pt modelId="{D7BC4133-0FD6-4756-81AD-801631C964A9}">
      <dgm:prSet phldrT="[テキスト]"/>
      <dgm:spPr/>
      <dgm:t>
        <a:bodyPr/>
        <a:lstStyle/>
        <a:p>
          <a:r>
            <a:rPr kumimoji="1" lang="en-US" altLang="ja-JP" dirty="0"/>
            <a:t>Enables focus on core value development</a:t>
          </a:r>
          <a:endParaRPr kumimoji="1" lang="ja-JP" altLang="en-US" dirty="0"/>
        </a:p>
      </dgm:t>
    </dgm:pt>
    <dgm:pt modelId="{7F24E23C-F560-463A-8D22-0A0A3BD12CF9}" type="parTrans" cxnId="{C76BAED2-E249-43FC-87ED-09C702F1F6D1}">
      <dgm:prSet/>
      <dgm:spPr/>
      <dgm:t>
        <a:bodyPr/>
        <a:lstStyle/>
        <a:p>
          <a:endParaRPr kumimoji="1" lang="ja-JP" altLang="en-US"/>
        </a:p>
      </dgm:t>
    </dgm:pt>
    <dgm:pt modelId="{18994EB7-5A66-4F3E-AF50-27DA67328323}" type="sibTrans" cxnId="{C76BAED2-E249-43FC-87ED-09C702F1F6D1}">
      <dgm:prSet/>
      <dgm:spPr/>
      <dgm:t>
        <a:bodyPr/>
        <a:lstStyle/>
        <a:p>
          <a:endParaRPr kumimoji="1" lang="ja-JP" altLang="en-US"/>
        </a:p>
      </dgm:t>
    </dgm:pt>
    <dgm:pt modelId="{244B2573-A198-492A-8440-96D6942B817F}">
      <dgm:prSet phldrT="[テキスト]"/>
      <dgm:spPr/>
      <dgm:t>
        <a:bodyPr/>
        <a:lstStyle/>
        <a:p>
          <a:r>
            <a:rPr kumimoji="1" lang="en-US" altLang="ja-JP" dirty="0"/>
            <a:t>If the PIC for production code leave team...?</a:t>
          </a:r>
          <a:endParaRPr kumimoji="1" lang="ja-JP" altLang="en-US" dirty="0"/>
        </a:p>
      </dgm:t>
    </dgm:pt>
    <dgm:pt modelId="{B89D75F4-2AC8-4107-A9C4-C33E5CF50DF0}" type="parTrans" cxnId="{4193C27F-3E7B-4F65-83D3-80EE7D40255A}">
      <dgm:prSet/>
      <dgm:spPr/>
      <dgm:t>
        <a:bodyPr/>
        <a:lstStyle/>
        <a:p>
          <a:endParaRPr kumimoji="1" lang="ja-JP" altLang="en-US"/>
        </a:p>
      </dgm:t>
    </dgm:pt>
    <dgm:pt modelId="{3E700ABA-FB6E-441B-932B-EE772AB0C4E4}" type="sibTrans" cxnId="{4193C27F-3E7B-4F65-83D3-80EE7D40255A}">
      <dgm:prSet/>
      <dgm:spPr/>
      <dgm:t>
        <a:bodyPr/>
        <a:lstStyle/>
        <a:p>
          <a:endParaRPr kumimoji="1" lang="ja-JP" altLang="en-US"/>
        </a:p>
      </dgm:t>
    </dgm:pt>
    <dgm:pt modelId="{838C85AF-968E-4B19-A445-D566E5FD3284}">
      <dgm:prSet phldrT="[テキスト]"/>
      <dgm:spPr/>
      <dgm:t>
        <a:bodyPr/>
        <a:lstStyle/>
        <a:p>
          <a:r>
            <a:rPr kumimoji="1" lang="en-US" altLang="ja-JP" dirty="0"/>
            <a:t>If you are assigned to take over someone’s code…?</a:t>
          </a:r>
          <a:endParaRPr kumimoji="1" lang="ja-JP" altLang="en-US" dirty="0"/>
        </a:p>
      </dgm:t>
    </dgm:pt>
    <dgm:pt modelId="{33BA6FAD-CC3E-4D13-AAAC-52D76DE7903E}" type="parTrans" cxnId="{CF4F4477-16FC-4A7F-93A0-E9C6919A003A}">
      <dgm:prSet/>
      <dgm:spPr/>
      <dgm:t>
        <a:bodyPr/>
        <a:lstStyle/>
        <a:p>
          <a:endParaRPr kumimoji="1" lang="ja-JP" altLang="en-US"/>
        </a:p>
      </dgm:t>
    </dgm:pt>
    <dgm:pt modelId="{B998B7A5-28F8-47C7-80DE-E05E5CF9AF16}" type="sibTrans" cxnId="{CF4F4477-16FC-4A7F-93A0-E9C6919A003A}">
      <dgm:prSet/>
      <dgm:spPr/>
      <dgm:t>
        <a:bodyPr/>
        <a:lstStyle/>
        <a:p>
          <a:endParaRPr kumimoji="1" lang="ja-JP" altLang="en-US"/>
        </a:p>
      </dgm:t>
    </dgm:pt>
    <dgm:pt modelId="{1073079A-48CD-4922-8390-B076A543FA96}">
      <dgm:prSet phldrT="[テキスト]"/>
      <dgm:spPr/>
      <dgm:t>
        <a:bodyPr/>
        <a:lstStyle/>
        <a:p>
          <a:r>
            <a:rPr kumimoji="1" lang="en-US" altLang="ja-JP" b="1" dirty="0"/>
            <a:t>Enables to test without experts</a:t>
          </a:r>
          <a:endParaRPr kumimoji="1" lang="ja-JP" altLang="en-US" dirty="0"/>
        </a:p>
      </dgm:t>
    </dgm:pt>
    <dgm:pt modelId="{75F9850E-DC19-4269-9EEA-67712D9B8F39}" type="parTrans" cxnId="{C1F502B6-67F9-4A7D-8057-25A34E7FE730}">
      <dgm:prSet/>
      <dgm:spPr/>
      <dgm:t>
        <a:bodyPr/>
        <a:lstStyle/>
        <a:p>
          <a:endParaRPr kumimoji="1" lang="ja-JP" altLang="en-US"/>
        </a:p>
      </dgm:t>
    </dgm:pt>
    <dgm:pt modelId="{0BB7483A-3741-4328-8503-BA9EDA8E6F27}" type="sibTrans" cxnId="{C1F502B6-67F9-4A7D-8057-25A34E7FE730}">
      <dgm:prSet/>
      <dgm:spPr/>
      <dgm:t>
        <a:bodyPr/>
        <a:lstStyle/>
        <a:p>
          <a:endParaRPr kumimoji="1" lang="ja-JP" altLang="en-US"/>
        </a:p>
      </dgm:t>
    </dgm:pt>
    <dgm:pt modelId="{0EE0C9BF-B7A5-434B-BC45-0C718DE02D3C}">
      <dgm:prSet phldrT="[テキスト]"/>
      <dgm:spPr/>
      <dgm:t>
        <a:bodyPr/>
        <a:lstStyle/>
        <a:p>
          <a:r>
            <a:rPr kumimoji="1" lang="en-US" altLang="ja-JP" b="1" dirty="0"/>
            <a:t>Enables to find bugs in early phase</a:t>
          </a:r>
          <a:endParaRPr kumimoji="1" lang="ja-JP" altLang="en-US" b="1" dirty="0"/>
        </a:p>
      </dgm:t>
    </dgm:pt>
    <dgm:pt modelId="{96B5E530-720C-455D-B51C-839E44F04E6B}" type="parTrans" cxnId="{56A1395D-6CD1-42C4-BA7A-9BBD28CFAEE1}">
      <dgm:prSet/>
      <dgm:spPr/>
      <dgm:t>
        <a:bodyPr/>
        <a:lstStyle/>
        <a:p>
          <a:endParaRPr kumimoji="1" lang="ja-JP" altLang="en-US"/>
        </a:p>
      </dgm:t>
    </dgm:pt>
    <dgm:pt modelId="{8AEE0BF5-9B99-4F0E-BE28-2B10D733CABE}" type="sibTrans" cxnId="{56A1395D-6CD1-42C4-BA7A-9BBD28CFAEE1}">
      <dgm:prSet/>
      <dgm:spPr/>
      <dgm:t>
        <a:bodyPr/>
        <a:lstStyle/>
        <a:p>
          <a:endParaRPr kumimoji="1" lang="ja-JP" altLang="en-US"/>
        </a:p>
      </dgm:t>
    </dgm:pt>
    <dgm:pt modelId="{1EE40E89-A7D5-467E-9DD5-F7B43614BA43}">
      <dgm:prSet phldrT="[テキスト]"/>
      <dgm:spPr/>
      <dgm:t>
        <a:bodyPr/>
        <a:lstStyle/>
        <a:p>
          <a:r>
            <a:rPr kumimoji="1" lang="en-US" altLang="ja-JP" dirty="0"/>
            <a:t>Enables tests on multiple environments</a:t>
          </a:r>
          <a:endParaRPr kumimoji="1" lang="ja-JP" altLang="en-US" dirty="0"/>
        </a:p>
      </dgm:t>
    </dgm:pt>
    <dgm:pt modelId="{B6A70561-A26B-41B0-AEC6-AA8C6AD1716E}" type="parTrans" cxnId="{36BB3CD9-19FB-4E0F-8F9C-28CD5627C76E}">
      <dgm:prSet/>
      <dgm:spPr/>
      <dgm:t>
        <a:bodyPr/>
        <a:lstStyle/>
        <a:p>
          <a:endParaRPr kumimoji="1" lang="ja-JP" altLang="en-US"/>
        </a:p>
      </dgm:t>
    </dgm:pt>
    <dgm:pt modelId="{A197F065-E53E-48EC-8A90-596ACA842939}" type="sibTrans" cxnId="{36BB3CD9-19FB-4E0F-8F9C-28CD5627C76E}">
      <dgm:prSet/>
      <dgm:spPr/>
      <dgm:t>
        <a:bodyPr/>
        <a:lstStyle/>
        <a:p>
          <a:endParaRPr kumimoji="1" lang="ja-JP" altLang="en-US"/>
        </a:p>
      </dgm:t>
    </dgm:pt>
    <dgm:pt modelId="{9DABC683-1DFA-42B1-8B61-0E891D4BD65D}" type="pres">
      <dgm:prSet presAssocID="{224B5E21-64FB-4566-BF46-814AE496998B}" presName="Name0" presStyleCnt="0">
        <dgm:presLayoutVars>
          <dgm:dir/>
          <dgm:animLvl val="lvl"/>
          <dgm:resizeHandles val="exact"/>
        </dgm:presLayoutVars>
      </dgm:prSet>
      <dgm:spPr/>
    </dgm:pt>
    <dgm:pt modelId="{04C2126F-3505-4CBD-9A4B-0BDBF012C2C3}" type="pres">
      <dgm:prSet presAssocID="{76648571-D604-4D5B-B854-DC3AA982428F}" presName="linNode" presStyleCnt="0"/>
      <dgm:spPr/>
    </dgm:pt>
    <dgm:pt modelId="{439F8340-B991-4881-BFA8-4763F467EF7C}" type="pres">
      <dgm:prSet presAssocID="{76648571-D604-4D5B-B854-DC3AA982428F}" presName="parentText" presStyleLbl="node1" presStyleIdx="0" presStyleCnt="4">
        <dgm:presLayoutVars>
          <dgm:chMax val="1"/>
          <dgm:bulletEnabled val="1"/>
        </dgm:presLayoutVars>
      </dgm:prSet>
      <dgm:spPr/>
    </dgm:pt>
    <dgm:pt modelId="{6F301EE0-31A6-457D-BEA1-B64A14019A21}" type="pres">
      <dgm:prSet presAssocID="{76648571-D604-4D5B-B854-DC3AA982428F}" presName="descendantText" presStyleLbl="alignAccFollowNode1" presStyleIdx="0" presStyleCnt="4">
        <dgm:presLayoutVars>
          <dgm:bulletEnabled val="1"/>
        </dgm:presLayoutVars>
      </dgm:prSet>
      <dgm:spPr/>
    </dgm:pt>
    <dgm:pt modelId="{AE31B0B2-4278-482D-8B93-DD54F0799057}" type="pres">
      <dgm:prSet presAssocID="{49F3E728-7661-499A-9EAF-5F6F19887FD4}" presName="sp" presStyleCnt="0"/>
      <dgm:spPr/>
    </dgm:pt>
    <dgm:pt modelId="{3AE21E05-EA52-4FB9-BE14-71881970D0BB}" type="pres">
      <dgm:prSet presAssocID="{F8336801-3E73-4FCD-B9A6-D26F3D76CE26}" presName="linNode" presStyleCnt="0"/>
      <dgm:spPr/>
    </dgm:pt>
    <dgm:pt modelId="{FA8F1AAE-0AF4-4DF7-9334-B76551F555FF}" type="pres">
      <dgm:prSet presAssocID="{F8336801-3E73-4FCD-B9A6-D26F3D76CE26}" presName="parentText" presStyleLbl="node1" presStyleIdx="1" presStyleCnt="4">
        <dgm:presLayoutVars>
          <dgm:chMax val="1"/>
          <dgm:bulletEnabled val="1"/>
        </dgm:presLayoutVars>
      </dgm:prSet>
      <dgm:spPr/>
    </dgm:pt>
    <dgm:pt modelId="{03D98492-53CA-4328-AA6E-0712BB3FC265}" type="pres">
      <dgm:prSet presAssocID="{F8336801-3E73-4FCD-B9A6-D26F3D76CE26}" presName="descendantText" presStyleLbl="alignAccFollowNode1" presStyleIdx="1" presStyleCnt="4">
        <dgm:presLayoutVars>
          <dgm:bulletEnabled val="1"/>
        </dgm:presLayoutVars>
      </dgm:prSet>
      <dgm:spPr/>
    </dgm:pt>
    <dgm:pt modelId="{5F8007D8-3EE8-400C-8231-2DDA6AB19A59}" type="pres">
      <dgm:prSet presAssocID="{03E8B5C5-5816-4C18-B982-D234542CA647}" presName="sp" presStyleCnt="0"/>
      <dgm:spPr/>
    </dgm:pt>
    <dgm:pt modelId="{4F4E779A-E616-4C57-B0B7-5810DBC58600}" type="pres">
      <dgm:prSet presAssocID="{A408419D-4BB3-40DD-911C-68D575D38344}" presName="linNode" presStyleCnt="0"/>
      <dgm:spPr/>
    </dgm:pt>
    <dgm:pt modelId="{92927A40-A416-491C-8411-043421F2E94A}" type="pres">
      <dgm:prSet presAssocID="{A408419D-4BB3-40DD-911C-68D575D38344}" presName="parentText" presStyleLbl="node1" presStyleIdx="2" presStyleCnt="4">
        <dgm:presLayoutVars>
          <dgm:chMax val="1"/>
          <dgm:bulletEnabled val="1"/>
        </dgm:presLayoutVars>
      </dgm:prSet>
      <dgm:spPr/>
    </dgm:pt>
    <dgm:pt modelId="{E5D3783D-B7F0-450C-BDFE-10616F637929}" type="pres">
      <dgm:prSet presAssocID="{A408419D-4BB3-40DD-911C-68D575D38344}" presName="descendantText" presStyleLbl="alignAccFollowNode1" presStyleIdx="2" presStyleCnt="4">
        <dgm:presLayoutVars>
          <dgm:bulletEnabled val="1"/>
        </dgm:presLayoutVars>
      </dgm:prSet>
      <dgm:spPr/>
    </dgm:pt>
    <dgm:pt modelId="{BF2C4B2F-1153-4467-9F1F-7FA7C1538651}" type="pres">
      <dgm:prSet presAssocID="{56DE6CE1-A49C-4EEC-ADAE-40F61BEA51F8}" presName="sp" presStyleCnt="0"/>
      <dgm:spPr/>
    </dgm:pt>
    <dgm:pt modelId="{C63DA22C-EC75-464B-B2EE-0FA0CB0924D3}" type="pres">
      <dgm:prSet presAssocID="{C982FF12-7F39-4CA5-BAED-2DBDB7DC6122}" presName="linNode" presStyleCnt="0"/>
      <dgm:spPr/>
    </dgm:pt>
    <dgm:pt modelId="{E75AFB25-2FF7-4074-96FA-43B045052AF1}" type="pres">
      <dgm:prSet presAssocID="{C982FF12-7F39-4CA5-BAED-2DBDB7DC6122}" presName="parentText" presStyleLbl="node1" presStyleIdx="3" presStyleCnt="4">
        <dgm:presLayoutVars>
          <dgm:chMax val="1"/>
          <dgm:bulletEnabled val="1"/>
        </dgm:presLayoutVars>
      </dgm:prSet>
      <dgm:spPr/>
    </dgm:pt>
    <dgm:pt modelId="{4BE6BBAB-0753-4D95-B03E-764D7F1539CF}" type="pres">
      <dgm:prSet presAssocID="{C982FF12-7F39-4CA5-BAED-2DBDB7DC6122}" presName="descendantText" presStyleLbl="alignAccFollowNode1" presStyleIdx="3" presStyleCnt="4">
        <dgm:presLayoutVars>
          <dgm:bulletEnabled val="1"/>
        </dgm:presLayoutVars>
      </dgm:prSet>
      <dgm:spPr/>
    </dgm:pt>
  </dgm:ptLst>
  <dgm:cxnLst>
    <dgm:cxn modelId="{62B51F00-BE58-49ED-B747-78CFF366D1DF}" srcId="{224B5E21-64FB-4566-BF46-814AE496998B}" destId="{C982FF12-7F39-4CA5-BAED-2DBDB7DC6122}" srcOrd="3" destOrd="0" parTransId="{5AA394BA-1368-4CFE-A3A5-4895576EFCFB}" sibTransId="{5C568B71-7F61-4930-9FF3-841D19D6FB64}"/>
    <dgm:cxn modelId="{D23C5E04-3056-43A4-9671-4176C170CC7C}" type="presOf" srcId="{76648571-D604-4D5B-B854-DC3AA982428F}" destId="{439F8340-B991-4881-BFA8-4763F467EF7C}" srcOrd="0" destOrd="0" presId="urn:microsoft.com/office/officeart/2005/8/layout/vList5"/>
    <dgm:cxn modelId="{7253A309-1B8F-4B54-A34F-29982F6B2D91}" type="presOf" srcId="{0EE0C9BF-B7A5-434B-BC45-0C718DE02D3C}" destId="{E5D3783D-B7F0-450C-BDFE-10616F637929}" srcOrd="0" destOrd="0" presId="urn:microsoft.com/office/officeart/2005/8/layout/vList5"/>
    <dgm:cxn modelId="{ECDDB20F-3BAD-4A8D-ACB7-555F153B3CBB}" type="presOf" srcId="{C982FF12-7F39-4CA5-BAED-2DBDB7DC6122}" destId="{E75AFB25-2FF7-4074-96FA-43B045052AF1}" srcOrd="0" destOrd="0" presId="urn:microsoft.com/office/officeart/2005/8/layout/vList5"/>
    <dgm:cxn modelId="{F7C34016-2D55-4021-BC94-8070C773DCEB}" type="presOf" srcId="{A408419D-4BB3-40DD-911C-68D575D38344}" destId="{92927A40-A416-491C-8411-043421F2E94A}" srcOrd="0" destOrd="0" presId="urn:microsoft.com/office/officeart/2005/8/layout/vList5"/>
    <dgm:cxn modelId="{7D4F043A-7225-463A-9077-DF4D0859CEC1}" srcId="{76648571-D604-4D5B-B854-DC3AA982428F}" destId="{A2A7FF7E-352C-46CA-A7BC-A6EE874FD149}" srcOrd="1" destOrd="0" parTransId="{8D1ED7B0-6994-46DC-9BF6-10530CB69435}" sibTransId="{9BCDA644-1B03-442C-BA0F-6351C7F2945D}"/>
    <dgm:cxn modelId="{56A1395D-6CD1-42C4-BA7A-9BBD28CFAEE1}" srcId="{A408419D-4BB3-40DD-911C-68D575D38344}" destId="{0EE0C9BF-B7A5-434B-BC45-0C718DE02D3C}" srcOrd="0" destOrd="0" parTransId="{96B5E530-720C-455D-B51C-839E44F04E6B}" sibTransId="{8AEE0BF5-9B99-4F0E-BE28-2B10D733CABE}"/>
    <dgm:cxn modelId="{A737F056-0824-4E98-A0AA-73F0CBA37186}" type="presOf" srcId="{1EE40E89-A7D5-467E-9DD5-F7B43614BA43}" destId="{4BE6BBAB-0753-4D95-B03E-764D7F1539CF}" srcOrd="0" destOrd="0" presId="urn:microsoft.com/office/officeart/2005/8/layout/vList5"/>
    <dgm:cxn modelId="{CF4F4477-16FC-4A7F-93A0-E9C6919A003A}" srcId="{F8336801-3E73-4FCD-B9A6-D26F3D76CE26}" destId="{838C85AF-968E-4B19-A445-D566E5FD3284}" srcOrd="2" destOrd="0" parTransId="{33BA6FAD-CC3E-4D13-AAAC-52D76DE7903E}" sibTransId="{B998B7A5-28F8-47C7-80DE-E05E5CF9AF16}"/>
    <dgm:cxn modelId="{4193C27F-3E7B-4F65-83D3-80EE7D40255A}" srcId="{F8336801-3E73-4FCD-B9A6-D26F3D76CE26}" destId="{244B2573-A198-492A-8440-96D6942B817F}" srcOrd="1" destOrd="0" parTransId="{B89D75F4-2AC8-4107-A9C4-C33E5CF50DF0}" sibTransId="{3E700ABA-FB6E-441B-932B-EE772AB0C4E4}"/>
    <dgm:cxn modelId="{89BB5283-F28C-4DAB-931B-8390C833D58C}" srcId="{C982FF12-7F39-4CA5-BAED-2DBDB7DC6122}" destId="{2AC9E56E-DB63-4601-9180-6508EE0EBA69}" srcOrd="1" destOrd="0" parTransId="{9E401B9F-7811-4384-B345-58805212FF1C}" sibTransId="{1910F19D-FB18-469A-91BE-857DC4CFDCA3}"/>
    <dgm:cxn modelId="{AFFD1E84-8955-4E56-B847-9CB1C319974D}" srcId="{224B5E21-64FB-4566-BF46-814AE496998B}" destId="{A408419D-4BB3-40DD-911C-68D575D38344}" srcOrd="2" destOrd="0" parTransId="{67CDE42D-480E-40B6-A2FF-BAE0FB83B75B}" sibTransId="{56DE6CE1-A49C-4EEC-ADAE-40F61BEA51F8}"/>
    <dgm:cxn modelId="{C800C486-1490-4CFB-9B50-D094B69150BB}" type="presOf" srcId="{D7BC4133-0FD6-4756-81AD-801631C964A9}" destId="{6F301EE0-31A6-457D-BEA1-B64A14019A21}" srcOrd="0" destOrd="2" presId="urn:microsoft.com/office/officeart/2005/8/layout/vList5"/>
    <dgm:cxn modelId="{3B4AB791-7663-4BBC-A355-9A621EAFD326}" type="presOf" srcId="{224B5E21-64FB-4566-BF46-814AE496998B}" destId="{9DABC683-1DFA-42B1-8B61-0E891D4BD65D}" srcOrd="0" destOrd="0" presId="urn:microsoft.com/office/officeart/2005/8/layout/vList5"/>
    <dgm:cxn modelId="{2C912695-E2C7-4DCE-A6CC-D9A78F200599}" srcId="{224B5E21-64FB-4566-BF46-814AE496998B}" destId="{76648571-D604-4D5B-B854-DC3AA982428F}" srcOrd="0" destOrd="0" parTransId="{FB81E2D9-5E1A-4F03-985E-7C4AB874E1E2}" sibTransId="{49F3E728-7661-499A-9EAF-5F6F19887FD4}"/>
    <dgm:cxn modelId="{18E54195-08FD-487E-955F-E5B47D476720}" srcId="{76648571-D604-4D5B-B854-DC3AA982428F}" destId="{EFC162B7-8AEC-48E0-941D-902C77A2BAC2}" srcOrd="0" destOrd="0" parTransId="{5AEC85FA-1A7F-470F-85D4-92F2DC4525CD}" sibTransId="{3113EA84-5A83-4A5E-A334-905917213E00}"/>
    <dgm:cxn modelId="{40D761AD-83A5-438A-ADDD-23EB156E2599}" type="presOf" srcId="{244B2573-A198-492A-8440-96D6942B817F}" destId="{03D98492-53CA-4328-AA6E-0712BB3FC265}" srcOrd="0" destOrd="1" presId="urn:microsoft.com/office/officeart/2005/8/layout/vList5"/>
    <dgm:cxn modelId="{C1F502B6-67F9-4A7D-8057-25A34E7FE730}" srcId="{F8336801-3E73-4FCD-B9A6-D26F3D76CE26}" destId="{1073079A-48CD-4922-8390-B076A543FA96}" srcOrd="0" destOrd="0" parTransId="{75F9850E-DC19-4269-9EEA-67712D9B8F39}" sibTransId="{0BB7483A-3741-4328-8503-BA9EDA8E6F27}"/>
    <dgm:cxn modelId="{889863B6-456E-4A2C-A842-A470F83FC73D}" type="presOf" srcId="{1073079A-48CD-4922-8390-B076A543FA96}" destId="{03D98492-53CA-4328-AA6E-0712BB3FC265}" srcOrd="0" destOrd="0" presId="urn:microsoft.com/office/officeart/2005/8/layout/vList5"/>
    <dgm:cxn modelId="{4A33DEB6-E9F4-4BCA-A1EF-86EC8CC50542}" srcId="{224B5E21-64FB-4566-BF46-814AE496998B}" destId="{F8336801-3E73-4FCD-B9A6-D26F3D76CE26}" srcOrd="1" destOrd="0" parTransId="{495F1239-0D4B-45D9-9649-68859BB12D0E}" sibTransId="{03E8B5C5-5816-4C18-B982-D234542CA647}"/>
    <dgm:cxn modelId="{C76BAED2-E249-43FC-87ED-09C702F1F6D1}" srcId="{76648571-D604-4D5B-B854-DC3AA982428F}" destId="{D7BC4133-0FD6-4756-81AD-801631C964A9}" srcOrd="2" destOrd="0" parTransId="{7F24E23C-F560-463A-8D22-0A0A3BD12CF9}" sibTransId="{18994EB7-5A66-4F3E-AF50-27DA67328323}"/>
    <dgm:cxn modelId="{36BB3CD9-19FB-4E0F-8F9C-28CD5627C76E}" srcId="{C982FF12-7F39-4CA5-BAED-2DBDB7DC6122}" destId="{1EE40E89-A7D5-467E-9DD5-F7B43614BA43}" srcOrd="0" destOrd="0" parTransId="{B6A70561-A26B-41B0-AEC6-AA8C6AD1716E}" sibTransId="{A197F065-E53E-48EC-8A90-596ACA842939}"/>
    <dgm:cxn modelId="{85754EDE-AE2C-46FE-A7F0-A2E22B64AD38}" type="presOf" srcId="{838C85AF-968E-4B19-A445-D566E5FD3284}" destId="{03D98492-53CA-4328-AA6E-0712BB3FC265}" srcOrd="0" destOrd="2" presId="urn:microsoft.com/office/officeart/2005/8/layout/vList5"/>
    <dgm:cxn modelId="{246189E0-CA90-473F-B979-AA4A9F38609F}" type="presOf" srcId="{A2A7FF7E-352C-46CA-A7BC-A6EE874FD149}" destId="{6F301EE0-31A6-457D-BEA1-B64A14019A21}" srcOrd="0" destOrd="1" presId="urn:microsoft.com/office/officeart/2005/8/layout/vList5"/>
    <dgm:cxn modelId="{AE3F8EEB-4C44-4C75-B703-AC138E801AAC}" srcId="{A408419D-4BB3-40DD-911C-68D575D38344}" destId="{D98B2698-C19F-4D16-B8EE-3AC81EDF003A}" srcOrd="1" destOrd="0" parTransId="{C2868B33-2192-4F33-97E4-CEA52FACF664}" sibTransId="{7783D78A-4050-4A98-BEFD-FA57458E4712}"/>
    <dgm:cxn modelId="{3E2094EB-18AA-4C54-B5B7-CBBFB819CF4C}" type="presOf" srcId="{2AC9E56E-DB63-4601-9180-6508EE0EBA69}" destId="{4BE6BBAB-0753-4D95-B03E-764D7F1539CF}" srcOrd="0" destOrd="1" presId="urn:microsoft.com/office/officeart/2005/8/layout/vList5"/>
    <dgm:cxn modelId="{7ACBB1F2-E18F-4D3D-B489-DB77F976FDB4}" type="presOf" srcId="{D98B2698-C19F-4D16-B8EE-3AC81EDF003A}" destId="{E5D3783D-B7F0-450C-BDFE-10616F637929}" srcOrd="0" destOrd="1" presId="urn:microsoft.com/office/officeart/2005/8/layout/vList5"/>
    <dgm:cxn modelId="{367DD0F4-FC84-4967-A962-25361DD41D10}" type="presOf" srcId="{EFC162B7-8AEC-48E0-941D-902C77A2BAC2}" destId="{6F301EE0-31A6-457D-BEA1-B64A14019A21}" srcOrd="0" destOrd="0" presId="urn:microsoft.com/office/officeart/2005/8/layout/vList5"/>
    <dgm:cxn modelId="{B3DEF0F4-CB65-4C3B-AFA2-C17B56EDC617}" type="presOf" srcId="{F8336801-3E73-4FCD-B9A6-D26F3D76CE26}" destId="{FA8F1AAE-0AF4-4DF7-9334-B76551F555FF}" srcOrd="0" destOrd="0" presId="urn:microsoft.com/office/officeart/2005/8/layout/vList5"/>
    <dgm:cxn modelId="{193BFDA0-8C82-41A4-8245-F6A583A701CC}" type="presParOf" srcId="{9DABC683-1DFA-42B1-8B61-0E891D4BD65D}" destId="{04C2126F-3505-4CBD-9A4B-0BDBF012C2C3}" srcOrd="0" destOrd="0" presId="urn:microsoft.com/office/officeart/2005/8/layout/vList5"/>
    <dgm:cxn modelId="{67837F83-FB62-4373-8574-8D441309CDD3}" type="presParOf" srcId="{04C2126F-3505-4CBD-9A4B-0BDBF012C2C3}" destId="{439F8340-B991-4881-BFA8-4763F467EF7C}" srcOrd="0" destOrd="0" presId="urn:microsoft.com/office/officeart/2005/8/layout/vList5"/>
    <dgm:cxn modelId="{CE1C96FD-BDFB-456C-AF1C-2D3239925694}" type="presParOf" srcId="{04C2126F-3505-4CBD-9A4B-0BDBF012C2C3}" destId="{6F301EE0-31A6-457D-BEA1-B64A14019A21}" srcOrd="1" destOrd="0" presId="urn:microsoft.com/office/officeart/2005/8/layout/vList5"/>
    <dgm:cxn modelId="{F13D6FFD-548A-4E69-B6A8-3EE3EA129DD9}" type="presParOf" srcId="{9DABC683-1DFA-42B1-8B61-0E891D4BD65D}" destId="{AE31B0B2-4278-482D-8B93-DD54F0799057}" srcOrd="1" destOrd="0" presId="urn:microsoft.com/office/officeart/2005/8/layout/vList5"/>
    <dgm:cxn modelId="{0BD7BE43-09AD-4AF8-A22F-A466ACC3EE0B}" type="presParOf" srcId="{9DABC683-1DFA-42B1-8B61-0E891D4BD65D}" destId="{3AE21E05-EA52-4FB9-BE14-71881970D0BB}" srcOrd="2" destOrd="0" presId="urn:microsoft.com/office/officeart/2005/8/layout/vList5"/>
    <dgm:cxn modelId="{302D5A57-4578-4430-8EC5-D32AB97B35F3}" type="presParOf" srcId="{3AE21E05-EA52-4FB9-BE14-71881970D0BB}" destId="{FA8F1AAE-0AF4-4DF7-9334-B76551F555FF}" srcOrd="0" destOrd="0" presId="urn:microsoft.com/office/officeart/2005/8/layout/vList5"/>
    <dgm:cxn modelId="{B699FDCC-98AA-4120-BA5F-AD7A172290B6}" type="presParOf" srcId="{3AE21E05-EA52-4FB9-BE14-71881970D0BB}" destId="{03D98492-53CA-4328-AA6E-0712BB3FC265}" srcOrd="1" destOrd="0" presId="urn:microsoft.com/office/officeart/2005/8/layout/vList5"/>
    <dgm:cxn modelId="{43099F19-5CCF-44FC-B621-7F2F5DA67280}" type="presParOf" srcId="{9DABC683-1DFA-42B1-8B61-0E891D4BD65D}" destId="{5F8007D8-3EE8-400C-8231-2DDA6AB19A59}" srcOrd="3" destOrd="0" presId="urn:microsoft.com/office/officeart/2005/8/layout/vList5"/>
    <dgm:cxn modelId="{401F174A-DDCF-4538-B591-3101DA47E509}" type="presParOf" srcId="{9DABC683-1DFA-42B1-8B61-0E891D4BD65D}" destId="{4F4E779A-E616-4C57-B0B7-5810DBC58600}" srcOrd="4" destOrd="0" presId="urn:microsoft.com/office/officeart/2005/8/layout/vList5"/>
    <dgm:cxn modelId="{4FB121E6-3726-4184-8B0E-83E473BA2666}" type="presParOf" srcId="{4F4E779A-E616-4C57-B0B7-5810DBC58600}" destId="{92927A40-A416-491C-8411-043421F2E94A}" srcOrd="0" destOrd="0" presId="urn:microsoft.com/office/officeart/2005/8/layout/vList5"/>
    <dgm:cxn modelId="{4CA05992-AA0B-4D0B-80F4-8FBF8951D2A1}" type="presParOf" srcId="{4F4E779A-E616-4C57-B0B7-5810DBC58600}" destId="{E5D3783D-B7F0-450C-BDFE-10616F637929}" srcOrd="1" destOrd="0" presId="urn:microsoft.com/office/officeart/2005/8/layout/vList5"/>
    <dgm:cxn modelId="{B88CC65B-95A7-4BE1-9DDA-93FF60DFA549}" type="presParOf" srcId="{9DABC683-1DFA-42B1-8B61-0E891D4BD65D}" destId="{BF2C4B2F-1153-4467-9F1F-7FA7C1538651}" srcOrd="5" destOrd="0" presId="urn:microsoft.com/office/officeart/2005/8/layout/vList5"/>
    <dgm:cxn modelId="{61DD1FA9-C161-4047-BF29-17CE7D28B555}" type="presParOf" srcId="{9DABC683-1DFA-42B1-8B61-0E891D4BD65D}" destId="{C63DA22C-EC75-464B-B2EE-0FA0CB0924D3}" srcOrd="6" destOrd="0" presId="urn:microsoft.com/office/officeart/2005/8/layout/vList5"/>
    <dgm:cxn modelId="{26719AD1-48ED-4FC0-9470-9C231B45779D}" type="presParOf" srcId="{C63DA22C-EC75-464B-B2EE-0FA0CB0924D3}" destId="{E75AFB25-2FF7-4074-96FA-43B045052AF1}" srcOrd="0" destOrd="0" presId="urn:microsoft.com/office/officeart/2005/8/layout/vList5"/>
    <dgm:cxn modelId="{2DB53A2C-E6D5-47B7-BEFD-7DB241C35512}" type="presParOf" srcId="{C63DA22C-EC75-464B-B2EE-0FA0CB0924D3}" destId="{4BE6BBAB-0753-4D95-B03E-764D7F1539C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AB9893-52C0-40A3-BA1E-2A35DCE7A4AF}" type="doc">
      <dgm:prSet loTypeId="urn:microsoft.com/office/officeart/2005/8/layout/chevron1" loCatId="process" qsTypeId="urn:microsoft.com/office/officeart/2005/8/quickstyle/simple1" qsCatId="simple" csTypeId="urn:microsoft.com/office/officeart/2005/8/colors/colorful2" csCatId="colorful" phldr="1"/>
      <dgm:spPr/>
    </dgm:pt>
    <dgm:pt modelId="{80AFBACC-31C3-4348-A439-79B15658CB53}">
      <dgm:prSet phldrT="[テキスト]"/>
      <dgm:spPr/>
      <dgm:t>
        <a:bodyPr/>
        <a:lstStyle/>
        <a:p>
          <a:r>
            <a:rPr kumimoji="1" lang="en-US" altLang="ja-JP" dirty="0"/>
            <a:t>Setup</a:t>
          </a:r>
          <a:endParaRPr kumimoji="1" lang="ja-JP" altLang="en-US" dirty="0"/>
        </a:p>
      </dgm:t>
    </dgm:pt>
    <dgm:pt modelId="{DE4E6826-B3FE-4ECC-B505-9266EFAB7C7F}" type="parTrans" cxnId="{70D0201C-1EED-47CC-9969-10B31BE6ECA8}">
      <dgm:prSet/>
      <dgm:spPr/>
      <dgm:t>
        <a:bodyPr/>
        <a:lstStyle/>
        <a:p>
          <a:endParaRPr kumimoji="1" lang="ja-JP" altLang="en-US"/>
        </a:p>
      </dgm:t>
    </dgm:pt>
    <dgm:pt modelId="{BBA3D522-AB9E-4F2A-87C3-9EAD57C578B4}" type="sibTrans" cxnId="{70D0201C-1EED-47CC-9969-10B31BE6ECA8}">
      <dgm:prSet/>
      <dgm:spPr/>
      <dgm:t>
        <a:bodyPr/>
        <a:lstStyle/>
        <a:p>
          <a:endParaRPr kumimoji="1" lang="ja-JP" altLang="en-US"/>
        </a:p>
      </dgm:t>
    </dgm:pt>
    <dgm:pt modelId="{34CD93FB-21D7-430F-9C17-FFBC13473A2A}">
      <dgm:prSet phldrT="[テキスト]"/>
      <dgm:spPr/>
      <dgm:t>
        <a:bodyPr/>
        <a:lstStyle/>
        <a:p>
          <a:r>
            <a:rPr kumimoji="1" lang="en-US" altLang="ja-JP" dirty="0"/>
            <a:t>Exercise</a:t>
          </a:r>
          <a:endParaRPr kumimoji="1" lang="ja-JP" altLang="en-US" dirty="0"/>
        </a:p>
      </dgm:t>
    </dgm:pt>
    <dgm:pt modelId="{2E17A401-5879-46B0-A97D-AD3E26838DF3}" type="parTrans" cxnId="{1A08C6F2-249C-445E-9C63-A1C29F0CBAFD}">
      <dgm:prSet/>
      <dgm:spPr/>
      <dgm:t>
        <a:bodyPr/>
        <a:lstStyle/>
        <a:p>
          <a:endParaRPr kumimoji="1" lang="ja-JP" altLang="en-US"/>
        </a:p>
      </dgm:t>
    </dgm:pt>
    <dgm:pt modelId="{7CE6AEF1-0ACD-4D61-9051-61F1497DD961}" type="sibTrans" cxnId="{1A08C6F2-249C-445E-9C63-A1C29F0CBAFD}">
      <dgm:prSet/>
      <dgm:spPr/>
      <dgm:t>
        <a:bodyPr/>
        <a:lstStyle/>
        <a:p>
          <a:endParaRPr kumimoji="1" lang="ja-JP" altLang="en-US"/>
        </a:p>
      </dgm:t>
    </dgm:pt>
    <dgm:pt modelId="{99E88AA1-F459-4866-AE0D-A49CB79D8CC7}">
      <dgm:prSet phldrT="[テキスト]"/>
      <dgm:spPr/>
      <dgm:t>
        <a:bodyPr/>
        <a:lstStyle/>
        <a:p>
          <a:r>
            <a:rPr kumimoji="1" lang="en-US" altLang="ja-JP" dirty="0"/>
            <a:t>verify</a:t>
          </a:r>
          <a:endParaRPr kumimoji="1" lang="ja-JP" altLang="en-US" dirty="0"/>
        </a:p>
      </dgm:t>
    </dgm:pt>
    <dgm:pt modelId="{0E721377-4589-447F-BBE7-5127C5B07E7C}" type="parTrans" cxnId="{5838ECFC-C240-46CF-B901-E73741F452F5}">
      <dgm:prSet/>
      <dgm:spPr/>
      <dgm:t>
        <a:bodyPr/>
        <a:lstStyle/>
        <a:p>
          <a:endParaRPr kumimoji="1" lang="ja-JP" altLang="en-US"/>
        </a:p>
      </dgm:t>
    </dgm:pt>
    <dgm:pt modelId="{7CB25E09-EBAB-4221-B014-3F42BD313812}" type="sibTrans" cxnId="{5838ECFC-C240-46CF-B901-E73741F452F5}">
      <dgm:prSet/>
      <dgm:spPr/>
      <dgm:t>
        <a:bodyPr/>
        <a:lstStyle/>
        <a:p>
          <a:endParaRPr kumimoji="1" lang="ja-JP" altLang="en-US"/>
        </a:p>
      </dgm:t>
    </dgm:pt>
    <dgm:pt modelId="{1AB6BC89-CA4D-43FD-9E64-9BB323186065}">
      <dgm:prSet phldrT="[テキスト]"/>
      <dgm:spPr/>
      <dgm:t>
        <a:bodyPr/>
        <a:lstStyle/>
        <a:p>
          <a:r>
            <a:rPr kumimoji="1" lang="en-US" altLang="ja-JP" dirty="0"/>
            <a:t>Teardown</a:t>
          </a:r>
          <a:endParaRPr kumimoji="1" lang="ja-JP" altLang="en-US" dirty="0"/>
        </a:p>
      </dgm:t>
    </dgm:pt>
    <dgm:pt modelId="{2FD8F24F-0B1B-41ED-9E3E-86F1A9F335BA}" type="parTrans" cxnId="{8CFDA74F-C0B5-474E-863B-7BBFA07D20A8}">
      <dgm:prSet/>
      <dgm:spPr/>
      <dgm:t>
        <a:bodyPr/>
        <a:lstStyle/>
        <a:p>
          <a:endParaRPr kumimoji="1" lang="ja-JP" altLang="en-US"/>
        </a:p>
      </dgm:t>
    </dgm:pt>
    <dgm:pt modelId="{BB503859-24D3-4B25-ACCE-E09E295A1B3C}" type="sibTrans" cxnId="{8CFDA74F-C0B5-474E-863B-7BBFA07D20A8}">
      <dgm:prSet/>
      <dgm:spPr/>
      <dgm:t>
        <a:bodyPr/>
        <a:lstStyle/>
        <a:p>
          <a:endParaRPr kumimoji="1" lang="ja-JP" altLang="en-US"/>
        </a:p>
      </dgm:t>
    </dgm:pt>
    <dgm:pt modelId="{FC514DB6-4846-498A-BA31-38DD9C916551}" type="pres">
      <dgm:prSet presAssocID="{DDAB9893-52C0-40A3-BA1E-2A35DCE7A4AF}" presName="Name0" presStyleCnt="0">
        <dgm:presLayoutVars>
          <dgm:dir/>
          <dgm:animLvl val="lvl"/>
          <dgm:resizeHandles val="exact"/>
        </dgm:presLayoutVars>
      </dgm:prSet>
      <dgm:spPr/>
    </dgm:pt>
    <dgm:pt modelId="{BC207794-4495-4760-A414-E2AA8A6A52D3}" type="pres">
      <dgm:prSet presAssocID="{80AFBACC-31C3-4348-A439-79B15658CB53}" presName="parTxOnly" presStyleLbl="node1" presStyleIdx="0" presStyleCnt="4">
        <dgm:presLayoutVars>
          <dgm:chMax val="0"/>
          <dgm:chPref val="0"/>
          <dgm:bulletEnabled val="1"/>
        </dgm:presLayoutVars>
      </dgm:prSet>
      <dgm:spPr/>
    </dgm:pt>
    <dgm:pt modelId="{E717B63A-CC8C-422A-B1BD-E666B659E208}" type="pres">
      <dgm:prSet presAssocID="{BBA3D522-AB9E-4F2A-87C3-9EAD57C578B4}" presName="parTxOnlySpace" presStyleCnt="0"/>
      <dgm:spPr/>
    </dgm:pt>
    <dgm:pt modelId="{E5EDE057-E979-4B6A-BBCC-4AC46A2FDB84}" type="pres">
      <dgm:prSet presAssocID="{34CD93FB-21D7-430F-9C17-FFBC13473A2A}" presName="parTxOnly" presStyleLbl="node1" presStyleIdx="1" presStyleCnt="4">
        <dgm:presLayoutVars>
          <dgm:chMax val="0"/>
          <dgm:chPref val="0"/>
          <dgm:bulletEnabled val="1"/>
        </dgm:presLayoutVars>
      </dgm:prSet>
      <dgm:spPr/>
    </dgm:pt>
    <dgm:pt modelId="{39695B83-265A-46F6-B4A2-33F872880797}" type="pres">
      <dgm:prSet presAssocID="{7CE6AEF1-0ACD-4D61-9051-61F1497DD961}" presName="parTxOnlySpace" presStyleCnt="0"/>
      <dgm:spPr/>
    </dgm:pt>
    <dgm:pt modelId="{C968AE64-33CE-4677-8EF3-98485D28BE7E}" type="pres">
      <dgm:prSet presAssocID="{99E88AA1-F459-4866-AE0D-A49CB79D8CC7}" presName="parTxOnly" presStyleLbl="node1" presStyleIdx="2" presStyleCnt="4">
        <dgm:presLayoutVars>
          <dgm:chMax val="0"/>
          <dgm:chPref val="0"/>
          <dgm:bulletEnabled val="1"/>
        </dgm:presLayoutVars>
      </dgm:prSet>
      <dgm:spPr/>
    </dgm:pt>
    <dgm:pt modelId="{86C78073-612A-4313-8AFE-544E000AFBDC}" type="pres">
      <dgm:prSet presAssocID="{7CB25E09-EBAB-4221-B014-3F42BD313812}" presName="parTxOnlySpace" presStyleCnt="0"/>
      <dgm:spPr/>
    </dgm:pt>
    <dgm:pt modelId="{F6E39F90-4BDD-4871-89D4-E3A520E2C572}" type="pres">
      <dgm:prSet presAssocID="{1AB6BC89-CA4D-43FD-9E64-9BB323186065}" presName="parTxOnly" presStyleLbl="node1" presStyleIdx="3" presStyleCnt="4">
        <dgm:presLayoutVars>
          <dgm:chMax val="0"/>
          <dgm:chPref val="0"/>
          <dgm:bulletEnabled val="1"/>
        </dgm:presLayoutVars>
      </dgm:prSet>
      <dgm:spPr/>
    </dgm:pt>
  </dgm:ptLst>
  <dgm:cxnLst>
    <dgm:cxn modelId="{74146E17-DF19-4CA2-B401-FC26F7DE63A3}" type="presOf" srcId="{1AB6BC89-CA4D-43FD-9E64-9BB323186065}" destId="{F6E39F90-4BDD-4871-89D4-E3A520E2C572}" srcOrd="0" destOrd="0" presId="urn:microsoft.com/office/officeart/2005/8/layout/chevron1"/>
    <dgm:cxn modelId="{70D0201C-1EED-47CC-9969-10B31BE6ECA8}" srcId="{DDAB9893-52C0-40A3-BA1E-2A35DCE7A4AF}" destId="{80AFBACC-31C3-4348-A439-79B15658CB53}" srcOrd="0" destOrd="0" parTransId="{DE4E6826-B3FE-4ECC-B505-9266EFAB7C7F}" sibTransId="{BBA3D522-AB9E-4F2A-87C3-9EAD57C578B4}"/>
    <dgm:cxn modelId="{8CFDA74F-C0B5-474E-863B-7BBFA07D20A8}" srcId="{DDAB9893-52C0-40A3-BA1E-2A35DCE7A4AF}" destId="{1AB6BC89-CA4D-43FD-9E64-9BB323186065}" srcOrd="3" destOrd="0" parTransId="{2FD8F24F-0B1B-41ED-9E3E-86F1A9F335BA}" sibTransId="{BB503859-24D3-4B25-ACCE-E09E295A1B3C}"/>
    <dgm:cxn modelId="{AA9E9086-5601-4DFD-883B-8C2D9D72A1A7}" type="presOf" srcId="{DDAB9893-52C0-40A3-BA1E-2A35DCE7A4AF}" destId="{FC514DB6-4846-498A-BA31-38DD9C916551}" srcOrd="0" destOrd="0" presId="urn:microsoft.com/office/officeart/2005/8/layout/chevron1"/>
    <dgm:cxn modelId="{F675C599-FA27-41BC-AACE-BDCA6963DED8}" type="presOf" srcId="{99E88AA1-F459-4866-AE0D-A49CB79D8CC7}" destId="{C968AE64-33CE-4677-8EF3-98485D28BE7E}" srcOrd="0" destOrd="0" presId="urn:microsoft.com/office/officeart/2005/8/layout/chevron1"/>
    <dgm:cxn modelId="{57D8F1E3-AA8B-4328-A8E6-E9409F742202}" type="presOf" srcId="{80AFBACC-31C3-4348-A439-79B15658CB53}" destId="{BC207794-4495-4760-A414-E2AA8A6A52D3}" srcOrd="0" destOrd="0" presId="urn:microsoft.com/office/officeart/2005/8/layout/chevron1"/>
    <dgm:cxn modelId="{1A08C6F2-249C-445E-9C63-A1C29F0CBAFD}" srcId="{DDAB9893-52C0-40A3-BA1E-2A35DCE7A4AF}" destId="{34CD93FB-21D7-430F-9C17-FFBC13473A2A}" srcOrd="1" destOrd="0" parTransId="{2E17A401-5879-46B0-A97D-AD3E26838DF3}" sibTransId="{7CE6AEF1-0ACD-4D61-9051-61F1497DD961}"/>
    <dgm:cxn modelId="{D2A3DEF6-FC4B-45F4-B33B-92DC5BEFEA1D}" type="presOf" srcId="{34CD93FB-21D7-430F-9C17-FFBC13473A2A}" destId="{E5EDE057-E979-4B6A-BBCC-4AC46A2FDB84}" srcOrd="0" destOrd="0" presId="urn:microsoft.com/office/officeart/2005/8/layout/chevron1"/>
    <dgm:cxn modelId="{5838ECFC-C240-46CF-B901-E73741F452F5}" srcId="{DDAB9893-52C0-40A3-BA1E-2A35DCE7A4AF}" destId="{99E88AA1-F459-4866-AE0D-A49CB79D8CC7}" srcOrd="2" destOrd="0" parTransId="{0E721377-4589-447F-BBE7-5127C5B07E7C}" sibTransId="{7CB25E09-EBAB-4221-B014-3F42BD313812}"/>
    <dgm:cxn modelId="{91069F86-C0D2-4D5F-AC1E-6AC6E0A4EE54}" type="presParOf" srcId="{FC514DB6-4846-498A-BA31-38DD9C916551}" destId="{BC207794-4495-4760-A414-E2AA8A6A52D3}" srcOrd="0" destOrd="0" presId="urn:microsoft.com/office/officeart/2005/8/layout/chevron1"/>
    <dgm:cxn modelId="{1552CB93-F9A7-4427-99D6-3A02AE1754F3}" type="presParOf" srcId="{FC514DB6-4846-498A-BA31-38DD9C916551}" destId="{E717B63A-CC8C-422A-B1BD-E666B659E208}" srcOrd="1" destOrd="0" presId="urn:microsoft.com/office/officeart/2005/8/layout/chevron1"/>
    <dgm:cxn modelId="{91399172-7672-4A51-A2A7-4710EF498D51}" type="presParOf" srcId="{FC514DB6-4846-498A-BA31-38DD9C916551}" destId="{E5EDE057-E979-4B6A-BBCC-4AC46A2FDB84}" srcOrd="2" destOrd="0" presId="urn:microsoft.com/office/officeart/2005/8/layout/chevron1"/>
    <dgm:cxn modelId="{D19F25F4-0B05-4FA3-A7C6-B39AD8B93C83}" type="presParOf" srcId="{FC514DB6-4846-498A-BA31-38DD9C916551}" destId="{39695B83-265A-46F6-B4A2-33F872880797}" srcOrd="3" destOrd="0" presId="urn:microsoft.com/office/officeart/2005/8/layout/chevron1"/>
    <dgm:cxn modelId="{DF53F0DF-1196-49CA-997D-05A31711405D}" type="presParOf" srcId="{FC514DB6-4846-498A-BA31-38DD9C916551}" destId="{C968AE64-33CE-4677-8EF3-98485D28BE7E}" srcOrd="4" destOrd="0" presId="urn:microsoft.com/office/officeart/2005/8/layout/chevron1"/>
    <dgm:cxn modelId="{CAFA5889-A9EC-49D6-910D-8AFB93F0F855}" type="presParOf" srcId="{FC514DB6-4846-498A-BA31-38DD9C916551}" destId="{86C78073-612A-4313-8AFE-544E000AFBDC}" srcOrd="5" destOrd="0" presId="urn:microsoft.com/office/officeart/2005/8/layout/chevron1"/>
    <dgm:cxn modelId="{2110CD0A-7966-4497-8F39-95A98F2F4242}" type="presParOf" srcId="{FC514DB6-4846-498A-BA31-38DD9C916551}" destId="{F6E39F90-4BDD-4871-89D4-E3A520E2C572}"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01EE0-31A6-457D-BEA1-B64A14019A21}">
      <dsp:nvSpPr>
        <dsp:cNvPr id="0" name=""/>
        <dsp:cNvSpPr/>
      </dsp:nvSpPr>
      <dsp:spPr>
        <a:xfrm rot="5400000">
          <a:off x="5802637" y="-2342778"/>
          <a:ext cx="988707" cy="5926579"/>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a:t>A Sense of Security for Developers</a:t>
          </a:r>
          <a:endParaRPr kumimoji="1" lang="ja-JP" altLang="en-US" sz="1800" b="1" kern="1200" dirty="0"/>
        </a:p>
        <a:p>
          <a:pPr marL="171450" lvl="1" indent="-171450" algn="l" defTabSz="800100">
            <a:lnSpc>
              <a:spcPct val="90000"/>
            </a:lnSpc>
            <a:spcBef>
              <a:spcPct val="0"/>
            </a:spcBef>
            <a:spcAft>
              <a:spcPct val="15000"/>
            </a:spcAft>
            <a:buChar char="•"/>
          </a:pPr>
          <a:r>
            <a:rPr kumimoji="1" lang="en-US" altLang="ja-JP" sz="1800" kern="1200" dirty="0"/>
            <a:t>Enables active refactoring, early reducing of tech debts</a:t>
          </a:r>
          <a:endParaRPr kumimoji="1" lang="ja-JP" altLang="en-US" sz="1800" kern="1200" dirty="0"/>
        </a:p>
        <a:p>
          <a:pPr marL="171450" lvl="1" indent="-171450" algn="l" defTabSz="800100">
            <a:lnSpc>
              <a:spcPct val="90000"/>
            </a:lnSpc>
            <a:spcBef>
              <a:spcPct val="0"/>
            </a:spcBef>
            <a:spcAft>
              <a:spcPct val="15000"/>
            </a:spcAft>
            <a:buChar char="•"/>
          </a:pPr>
          <a:r>
            <a:rPr kumimoji="1" lang="en-US" altLang="ja-JP" sz="1800" kern="1200" dirty="0"/>
            <a:t>Enables focus on core value development</a:t>
          </a:r>
          <a:endParaRPr kumimoji="1" lang="ja-JP" altLang="en-US" sz="1800" kern="1200" dirty="0"/>
        </a:p>
      </dsp:txBody>
      <dsp:txXfrm rot="-5400000">
        <a:off x="3333702" y="174422"/>
        <a:ext cx="5878314" cy="892177"/>
      </dsp:txXfrm>
    </dsp:sp>
    <dsp:sp modelId="{439F8340-B991-4881-BFA8-4763F467EF7C}">
      <dsp:nvSpPr>
        <dsp:cNvPr id="0" name=""/>
        <dsp:cNvSpPr/>
      </dsp:nvSpPr>
      <dsp:spPr>
        <a:xfrm>
          <a:off x="0" y="2569"/>
          <a:ext cx="3333701" cy="1235883"/>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kumimoji="1" lang="en-US" altLang="ja-JP" sz="3500" kern="1200" dirty="0"/>
            <a:t>Any Number</a:t>
          </a:r>
          <a:br>
            <a:rPr kumimoji="1" lang="en-US" altLang="ja-JP" sz="3500" kern="1200" dirty="0"/>
          </a:br>
          <a:r>
            <a:rPr kumimoji="1" lang="en-US" altLang="ja-JP" sz="3500" kern="1200" dirty="0"/>
            <a:t>of  times</a:t>
          </a:r>
          <a:endParaRPr kumimoji="1" lang="ja-JP" altLang="en-US" sz="3500" kern="1200" dirty="0"/>
        </a:p>
      </dsp:txBody>
      <dsp:txXfrm>
        <a:off x="60331" y="62900"/>
        <a:ext cx="3213039" cy="1115221"/>
      </dsp:txXfrm>
    </dsp:sp>
    <dsp:sp modelId="{03D98492-53CA-4328-AA6E-0712BB3FC265}">
      <dsp:nvSpPr>
        <dsp:cNvPr id="0" name=""/>
        <dsp:cNvSpPr/>
      </dsp:nvSpPr>
      <dsp:spPr>
        <a:xfrm rot="5400000">
          <a:off x="5802637" y="-1045100"/>
          <a:ext cx="988707" cy="5926579"/>
        </a:xfrm>
        <a:prstGeom prst="round2SameRect">
          <a:avLst/>
        </a:prstGeom>
        <a:solidFill>
          <a:schemeClr val="accent2">
            <a:tint val="40000"/>
            <a:alpha val="90000"/>
            <a:hueOff val="-5975427"/>
            <a:satOff val="-7467"/>
            <a:lumOff val="1753"/>
            <a:alphaOff val="0"/>
          </a:schemeClr>
        </a:solidFill>
        <a:ln w="25400" cap="flat" cmpd="sng" algn="ctr">
          <a:solidFill>
            <a:schemeClr val="accent2">
              <a:tint val="40000"/>
              <a:alpha val="90000"/>
              <a:hueOff val="-5975427"/>
              <a:satOff val="-7467"/>
              <a:lumOff val="175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a:t>Enables to test without experts</a:t>
          </a:r>
          <a:endParaRPr kumimoji="1" lang="ja-JP" altLang="en-US" sz="1800" kern="1200" dirty="0"/>
        </a:p>
        <a:p>
          <a:pPr marL="171450" lvl="1" indent="-171450" algn="l" defTabSz="800100">
            <a:lnSpc>
              <a:spcPct val="90000"/>
            </a:lnSpc>
            <a:spcBef>
              <a:spcPct val="0"/>
            </a:spcBef>
            <a:spcAft>
              <a:spcPct val="15000"/>
            </a:spcAft>
            <a:buChar char="•"/>
          </a:pPr>
          <a:r>
            <a:rPr kumimoji="1" lang="en-US" altLang="ja-JP" sz="1800" kern="1200" dirty="0"/>
            <a:t>If the PIC for production code leave team...?</a:t>
          </a:r>
          <a:endParaRPr kumimoji="1" lang="ja-JP" altLang="en-US" sz="1800" kern="1200" dirty="0"/>
        </a:p>
        <a:p>
          <a:pPr marL="171450" lvl="1" indent="-171450" algn="l" defTabSz="800100">
            <a:lnSpc>
              <a:spcPct val="90000"/>
            </a:lnSpc>
            <a:spcBef>
              <a:spcPct val="0"/>
            </a:spcBef>
            <a:spcAft>
              <a:spcPct val="15000"/>
            </a:spcAft>
            <a:buChar char="•"/>
          </a:pPr>
          <a:r>
            <a:rPr kumimoji="1" lang="en-US" altLang="ja-JP" sz="1800" kern="1200" dirty="0"/>
            <a:t>If you are assigned to take over someone’s code…?</a:t>
          </a:r>
          <a:endParaRPr kumimoji="1" lang="ja-JP" altLang="en-US" sz="1800" kern="1200" dirty="0"/>
        </a:p>
      </dsp:txBody>
      <dsp:txXfrm rot="-5400000">
        <a:off x="3333702" y="1472100"/>
        <a:ext cx="5878314" cy="892177"/>
      </dsp:txXfrm>
    </dsp:sp>
    <dsp:sp modelId="{FA8F1AAE-0AF4-4DF7-9334-B76551F555FF}">
      <dsp:nvSpPr>
        <dsp:cNvPr id="0" name=""/>
        <dsp:cNvSpPr/>
      </dsp:nvSpPr>
      <dsp:spPr>
        <a:xfrm>
          <a:off x="0" y="1300247"/>
          <a:ext cx="3333701" cy="1235883"/>
        </a:xfrm>
        <a:prstGeom prst="roundRect">
          <a:avLst/>
        </a:prstGeom>
        <a:solidFill>
          <a:schemeClr val="accent2">
            <a:hueOff val="-5881653"/>
            <a:satOff val="-28080"/>
            <a:lumOff val="1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kumimoji="1" lang="en-US" altLang="ja-JP" sz="3500" kern="1200" dirty="0"/>
            <a:t>Anyone</a:t>
          </a:r>
          <a:endParaRPr kumimoji="1" lang="ja-JP" altLang="en-US" sz="3500" kern="1200" dirty="0"/>
        </a:p>
      </dsp:txBody>
      <dsp:txXfrm>
        <a:off x="60331" y="1360578"/>
        <a:ext cx="3213039" cy="1115221"/>
      </dsp:txXfrm>
    </dsp:sp>
    <dsp:sp modelId="{E5D3783D-B7F0-450C-BDFE-10616F637929}">
      <dsp:nvSpPr>
        <dsp:cNvPr id="0" name=""/>
        <dsp:cNvSpPr/>
      </dsp:nvSpPr>
      <dsp:spPr>
        <a:xfrm rot="5400000">
          <a:off x="5802637" y="252577"/>
          <a:ext cx="988707" cy="5926579"/>
        </a:xfrm>
        <a:prstGeom prst="round2SameRect">
          <a:avLst/>
        </a:prstGeom>
        <a:solidFill>
          <a:schemeClr val="accent2">
            <a:tint val="40000"/>
            <a:alpha val="90000"/>
            <a:hueOff val="-11950854"/>
            <a:satOff val="-14935"/>
            <a:lumOff val="3506"/>
            <a:alphaOff val="0"/>
          </a:schemeClr>
        </a:solidFill>
        <a:ln w="25400" cap="flat" cmpd="sng" algn="ctr">
          <a:solidFill>
            <a:schemeClr val="accent2">
              <a:tint val="40000"/>
              <a:alpha val="90000"/>
              <a:hueOff val="-11950854"/>
              <a:satOff val="-14935"/>
              <a:lumOff val="350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a:t>Enables to find bugs in early phase</a:t>
          </a:r>
          <a:endParaRPr kumimoji="1" lang="ja-JP" altLang="en-US" sz="1800" b="1" kern="1200" dirty="0"/>
        </a:p>
        <a:p>
          <a:pPr marL="171450" lvl="1" indent="-171450" algn="l" defTabSz="800100">
            <a:lnSpc>
              <a:spcPct val="90000"/>
            </a:lnSpc>
            <a:spcBef>
              <a:spcPct val="0"/>
            </a:spcBef>
            <a:spcAft>
              <a:spcPct val="15000"/>
            </a:spcAft>
            <a:buChar char="•"/>
          </a:pPr>
          <a:r>
            <a:rPr kumimoji="1" lang="en-US" altLang="ja-JP" sz="1800" kern="1200" dirty="0"/>
            <a:t>Test when changed! Test when committed! Test every day</a:t>
          </a:r>
          <a:endParaRPr kumimoji="1" lang="ja-JP" altLang="en-US" sz="1800" kern="1200" dirty="0"/>
        </a:p>
      </dsp:txBody>
      <dsp:txXfrm rot="-5400000">
        <a:off x="3333702" y="2769778"/>
        <a:ext cx="5878314" cy="892177"/>
      </dsp:txXfrm>
    </dsp:sp>
    <dsp:sp modelId="{92927A40-A416-491C-8411-043421F2E94A}">
      <dsp:nvSpPr>
        <dsp:cNvPr id="0" name=""/>
        <dsp:cNvSpPr/>
      </dsp:nvSpPr>
      <dsp:spPr>
        <a:xfrm>
          <a:off x="0" y="2597925"/>
          <a:ext cx="3333701" cy="1235883"/>
        </a:xfrm>
        <a:prstGeom prst="roundRect">
          <a:avLst/>
        </a:prstGeom>
        <a:solidFill>
          <a:schemeClr val="accent2">
            <a:hueOff val="-11763307"/>
            <a:satOff val="-56159"/>
            <a:lumOff val="2287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kumimoji="1" lang="en-US" altLang="ja-JP" sz="3500" kern="1200" dirty="0"/>
            <a:t>Anytime</a:t>
          </a:r>
          <a:endParaRPr kumimoji="1" lang="ja-JP" altLang="en-US" sz="3500" kern="1200" dirty="0"/>
        </a:p>
      </dsp:txBody>
      <dsp:txXfrm>
        <a:off x="60331" y="2658256"/>
        <a:ext cx="3213039" cy="1115221"/>
      </dsp:txXfrm>
    </dsp:sp>
    <dsp:sp modelId="{4BE6BBAB-0753-4D95-B03E-764D7F1539CF}">
      <dsp:nvSpPr>
        <dsp:cNvPr id="0" name=""/>
        <dsp:cNvSpPr/>
      </dsp:nvSpPr>
      <dsp:spPr>
        <a:xfrm rot="5400000">
          <a:off x="5802637" y="1550255"/>
          <a:ext cx="988707" cy="5926579"/>
        </a:xfrm>
        <a:prstGeom prst="round2SameRect">
          <a:avLst/>
        </a:prstGeom>
        <a:solidFill>
          <a:schemeClr val="accent2">
            <a:tint val="40000"/>
            <a:alpha val="90000"/>
            <a:hueOff val="-17926282"/>
            <a:satOff val="-22402"/>
            <a:lumOff val="5259"/>
            <a:alphaOff val="0"/>
          </a:schemeClr>
        </a:solidFill>
        <a:ln w="25400" cap="flat" cmpd="sng" algn="ctr">
          <a:solidFill>
            <a:schemeClr val="accent2">
              <a:tint val="40000"/>
              <a:alpha val="90000"/>
              <a:hueOff val="-17926282"/>
              <a:satOff val="-22402"/>
              <a:lumOff val="525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a:t>Enables tests on multiple environments</a:t>
          </a:r>
          <a:endParaRPr kumimoji="1" lang="ja-JP" altLang="en-US" sz="1800" kern="1200" dirty="0"/>
        </a:p>
        <a:p>
          <a:pPr marL="171450" lvl="1" indent="-171450" algn="l" defTabSz="800100">
            <a:lnSpc>
              <a:spcPct val="90000"/>
            </a:lnSpc>
            <a:spcBef>
              <a:spcPct val="0"/>
            </a:spcBef>
            <a:spcAft>
              <a:spcPct val="15000"/>
            </a:spcAft>
            <a:buChar char="•"/>
          </a:pPr>
          <a:r>
            <a:rPr kumimoji="1" lang="en-US" altLang="ja-JP" sz="1800" kern="1200" dirty="0"/>
            <a:t>(It’s possible to test in your local PC before commit secretly…)</a:t>
          </a:r>
          <a:endParaRPr kumimoji="1" lang="ja-JP" altLang="en-US" sz="1800" kern="1200" dirty="0"/>
        </a:p>
      </dsp:txBody>
      <dsp:txXfrm rot="-5400000">
        <a:off x="3333702" y="4067456"/>
        <a:ext cx="5878314" cy="892177"/>
      </dsp:txXfrm>
    </dsp:sp>
    <dsp:sp modelId="{E75AFB25-2FF7-4074-96FA-43B045052AF1}">
      <dsp:nvSpPr>
        <dsp:cNvPr id="0" name=""/>
        <dsp:cNvSpPr/>
      </dsp:nvSpPr>
      <dsp:spPr>
        <a:xfrm>
          <a:off x="0" y="3895603"/>
          <a:ext cx="3333701" cy="1235883"/>
        </a:xfrm>
        <a:prstGeom prst="roundRect">
          <a:avLst/>
        </a:prstGeom>
        <a:solidFill>
          <a:schemeClr val="accent2">
            <a:hueOff val="-17644960"/>
            <a:satOff val="-84239"/>
            <a:lumOff val="3431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kumimoji="1" lang="en-US" altLang="ja-JP" sz="3500" kern="1200" dirty="0"/>
            <a:t>Anywhere</a:t>
          </a:r>
          <a:endParaRPr kumimoji="1" lang="ja-JP" altLang="en-US" sz="3500" kern="1200" dirty="0"/>
        </a:p>
      </dsp:txBody>
      <dsp:txXfrm>
        <a:off x="60331" y="3955934"/>
        <a:ext cx="3213039" cy="11152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207794-4495-4760-A414-E2AA8A6A52D3}">
      <dsp:nvSpPr>
        <dsp:cNvPr id="0" name=""/>
        <dsp:cNvSpPr/>
      </dsp:nvSpPr>
      <dsp:spPr>
        <a:xfrm>
          <a:off x="3823" y="206133"/>
          <a:ext cx="2225847" cy="890338"/>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kumimoji="1" lang="en-US" altLang="ja-JP" sz="2300" kern="1200" dirty="0"/>
            <a:t>Setup</a:t>
          </a:r>
          <a:endParaRPr kumimoji="1" lang="ja-JP" altLang="en-US" sz="2300" kern="1200" dirty="0"/>
        </a:p>
      </dsp:txBody>
      <dsp:txXfrm>
        <a:off x="448992" y="206133"/>
        <a:ext cx="1335509" cy="890338"/>
      </dsp:txXfrm>
    </dsp:sp>
    <dsp:sp modelId="{E5EDE057-E979-4B6A-BBCC-4AC46A2FDB84}">
      <dsp:nvSpPr>
        <dsp:cNvPr id="0" name=""/>
        <dsp:cNvSpPr/>
      </dsp:nvSpPr>
      <dsp:spPr>
        <a:xfrm>
          <a:off x="2007086" y="206133"/>
          <a:ext cx="2225847" cy="890338"/>
        </a:xfrm>
        <a:prstGeom prst="chevron">
          <a:avLst/>
        </a:prstGeom>
        <a:solidFill>
          <a:schemeClr val="accent2">
            <a:hueOff val="-5881653"/>
            <a:satOff val="-28080"/>
            <a:lumOff val="1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kumimoji="1" lang="en-US" altLang="ja-JP" sz="2300" kern="1200" dirty="0"/>
            <a:t>Exercise</a:t>
          </a:r>
          <a:endParaRPr kumimoji="1" lang="ja-JP" altLang="en-US" sz="2300" kern="1200" dirty="0"/>
        </a:p>
      </dsp:txBody>
      <dsp:txXfrm>
        <a:off x="2452255" y="206133"/>
        <a:ext cx="1335509" cy="890338"/>
      </dsp:txXfrm>
    </dsp:sp>
    <dsp:sp modelId="{C968AE64-33CE-4677-8EF3-98485D28BE7E}">
      <dsp:nvSpPr>
        <dsp:cNvPr id="0" name=""/>
        <dsp:cNvSpPr/>
      </dsp:nvSpPr>
      <dsp:spPr>
        <a:xfrm>
          <a:off x="4010348" y="206133"/>
          <a:ext cx="2225847" cy="890338"/>
        </a:xfrm>
        <a:prstGeom prst="chevron">
          <a:avLst/>
        </a:prstGeom>
        <a:solidFill>
          <a:schemeClr val="accent2">
            <a:hueOff val="-11763307"/>
            <a:satOff val="-56159"/>
            <a:lumOff val="2287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kumimoji="1" lang="en-US" altLang="ja-JP" sz="2300" kern="1200" dirty="0"/>
            <a:t>verify</a:t>
          </a:r>
          <a:endParaRPr kumimoji="1" lang="ja-JP" altLang="en-US" sz="2300" kern="1200" dirty="0"/>
        </a:p>
      </dsp:txBody>
      <dsp:txXfrm>
        <a:off x="4455517" y="206133"/>
        <a:ext cx="1335509" cy="890338"/>
      </dsp:txXfrm>
    </dsp:sp>
    <dsp:sp modelId="{F6E39F90-4BDD-4871-89D4-E3A520E2C572}">
      <dsp:nvSpPr>
        <dsp:cNvPr id="0" name=""/>
        <dsp:cNvSpPr/>
      </dsp:nvSpPr>
      <dsp:spPr>
        <a:xfrm>
          <a:off x="6013611" y="206133"/>
          <a:ext cx="2225847" cy="890338"/>
        </a:xfrm>
        <a:prstGeom prst="chevron">
          <a:avLst/>
        </a:prstGeom>
        <a:solidFill>
          <a:schemeClr val="accent2">
            <a:hueOff val="-17644960"/>
            <a:satOff val="-84239"/>
            <a:lumOff val="3431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kumimoji="1" lang="en-US" altLang="ja-JP" sz="2300" kern="1200" dirty="0"/>
            <a:t>Teardown</a:t>
          </a:r>
          <a:endParaRPr kumimoji="1" lang="ja-JP" altLang="en-US" sz="2300" kern="1200" dirty="0"/>
        </a:p>
      </dsp:txBody>
      <dsp:txXfrm>
        <a:off x="6458780" y="206133"/>
        <a:ext cx="1335509" cy="89033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5587917" y="1"/>
            <a:ext cx="4278397"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43" tIns="45674" rIns="91343" bIns="45674" numCol="1" anchor="t" anchorCtr="0" compatLnSpc="1">
            <a:prstTxWarp prst="textNoShape">
              <a:avLst/>
            </a:prstTxWarp>
          </a:bodyPr>
          <a:lstStyle>
            <a:lvl1pPr algn="r" defTabSz="914406" fontAlgn="base">
              <a:defRPr sz="1200">
                <a:solidFill>
                  <a:schemeClr val="tx1"/>
                </a:solidFill>
              </a:defRPr>
            </a:lvl1pPr>
          </a:lstStyle>
          <a:p>
            <a:endParaRPr lang="en-US" altLang="ja-JP"/>
          </a:p>
        </p:txBody>
      </p:sp>
      <p:sp>
        <p:nvSpPr>
          <p:cNvPr id="7171" name="Rectangle 3"/>
          <p:cNvSpPr>
            <a:spLocks noGrp="1" noChangeArrowheads="1"/>
          </p:cNvSpPr>
          <p:nvPr>
            <p:ph type="dt" sz="quarter" idx="1"/>
          </p:nvPr>
        </p:nvSpPr>
        <p:spPr bwMode="auto">
          <a:xfrm>
            <a:off x="0" y="1"/>
            <a:ext cx="4278397"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43" tIns="45674" rIns="91343" bIns="45674" numCol="1" anchor="t" anchorCtr="0" compatLnSpc="1">
            <a:prstTxWarp prst="textNoShape">
              <a:avLst/>
            </a:prstTxWarp>
          </a:bodyPr>
          <a:lstStyle>
            <a:lvl1pPr algn="l" defTabSz="914406">
              <a:defRPr sz="1200" b="1">
                <a:solidFill>
                  <a:srgbClr val="4D4D4D"/>
                </a:solidFill>
              </a:defRPr>
            </a:lvl1pPr>
          </a:lstStyle>
          <a:p>
            <a:endParaRPr lang="en-US" altLang="ja-JP"/>
          </a:p>
        </p:txBody>
      </p:sp>
      <p:sp>
        <p:nvSpPr>
          <p:cNvPr id="7172" name="Rectangle 4"/>
          <p:cNvSpPr>
            <a:spLocks noGrp="1" noChangeArrowheads="1"/>
          </p:cNvSpPr>
          <p:nvPr>
            <p:ph type="ftr" sz="quarter" idx="2"/>
          </p:nvPr>
        </p:nvSpPr>
        <p:spPr bwMode="auto">
          <a:xfrm>
            <a:off x="0" y="6399525"/>
            <a:ext cx="4278397"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43" tIns="45674" rIns="91343" bIns="45674" numCol="1" anchor="b" anchorCtr="0" compatLnSpc="1">
            <a:prstTxWarp prst="textNoShape">
              <a:avLst/>
            </a:prstTxWarp>
          </a:bodyPr>
          <a:lstStyle>
            <a:lvl1pPr algn="l" defTabSz="914406" fontAlgn="base">
              <a:defRPr sz="1000">
                <a:solidFill>
                  <a:schemeClr val="tx1"/>
                </a:solidFill>
              </a:defRPr>
            </a:lvl1pPr>
          </a:lstStyle>
          <a:p>
            <a:r>
              <a:rPr lang="en-US" altLang="ja-JP" dirty="0"/>
              <a:t>Copyright 2017-2018 FUJITSU LIMITED</a:t>
            </a:r>
          </a:p>
        </p:txBody>
      </p:sp>
      <p:sp>
        <p:nvSpPr>
          <p:cNvPr id="7173" name="Rectangle 5"/>
          <p:cNvSpPr>
            <a:spLocks noGrp="1" noChangeArrowheads="1"/>
          </p:cNvSpPr>
          <p:nvPr>
            <p:ph type="sldNum" sz="quarter" idx="3"/>
          </p:nvPr>
        </p:nvSpPr>
        <p:spPr bwMode="auto">
          <a:xfrm>
            <a:off x="5587917" y="6399525"/>
            <a:ext cx="4278397"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343" tIns="45674" rIns="91343" bIns="45674" numCol="1" anchor="b" anchorCtr="0" compatLnSpc="1">
            <a:prstTxWarp prst="textNoShape">
              <a:avLst/>
            </a:prstTxWarp>
          </a:bodyPr>
          <a:lstStyle>
            <a:lvl1pPr algn="r" defTabSz="914406" fontAlgn="base">
              <a:defRPr sz="1000">
                <a:solidFill>
                  <a:schemeClr val="tx1"/>
                </a:solidFill>
              </a:defRPr>
            </a:lvl1pPr>
          </a:lstStyle>
          <a:p>
            <a:fld id="{FAA1955A-3BA7-44A3-9070-D3F87D3C54DE}" type="slidenum">
              <a:rPr lang="en-US" altLang="ja-JP"/>
              <a:pPr/>
              <a:t>‹#›</a:t>
            </a:fld>
            <a:endParaRPr lang="en-US" altLang="ja-JP"/>
          </a:p>
        </p:txBody>
      </p:sp>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307604928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bwMode="auto">
          <a:xfrm>
            <a:off x="5587917" y="1"/>
            <a:ext cx="4278397"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62" tIns="45683" rIns="91362" bIns="45683" numCol="1" anchor="t" anchorCtr="0" compatLnSpc="1">
            <a:prstTxWarp prst="textNoShape">
              <a:avLst/>
            </a:prstTxWarp>
          </a:bodyPr>
          <a:lstStyle>
            <a:lvl1pPr algn="l" defTabSz="914406" fontAlgn="base">
              <a:defRPr sz="1200">
                <a:solidFill>
                  <a:schemeClr val="tx1"/>
                </a:solidFill>
              </a:defRPr>
            </a:lvl1pPr>
          </a:lstStyle>
          <a:p>
            <a:endParaRPr lang="en-US" altLang="ja-JP"/>
          </a:p>
        </p:txBody>
      </p:sp>
      <p:sp>
        <p:nvSpPr>
          <p:cNvPr id="72707" name="Rectangle 3"/>
          <p:cNvSpPr>
            <a:spLocks noGrp="1" noChangeArrowheads="1"/>
          </p:cNvSpPr>
          <p:nvPr>
            <p:ph type="dt" idx="1"/>
          </p:nvPr>
        </p:nvSpPr>
        <p:spPr bwMode="auto">
          <a:xfrm>
            <a:off x="0" y="1"/>
            <a:ext cx="4279972"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62" tIns="45683" rIns="91362" bIns="45683" numCol="1" anchor="t" anchorCtr="0" compatLnSpc="1">
            <a:prstTxWarp prst="textNoShape">
              <a:avLst/>
            </a:prstTxWarp>
          </a:bodyPr>
          <a:lstStyle>
            <a:lvl1pPr algn="l" defTabSz="914406">
              <a:defRPr sz="1000" b="1">
                <a:solidFill>
                  <a:srgbClr val="4D4D4D"/>
                </a:solidFill>
              </a:defRPr>
            </a:lvl1pPr>
          </a:lstStyle>
          <a:p>
            <a:endParaRPr lang="en-US" altLang="ja-JP"/>
          </a:p>
        </p:txBody>
      </p:sp>
      <p:sp>
        <p:nvSpPr>
          <p:cNvPr id="72708" name="Rectangle 4"/>
          <p:cNvSpPr>
            <a:spLocks noGrp="1" noRot="1" noChangeAspect="1" noChangeArrowheads="1" noTextEdit="1"/>
          </p:cNvSpPr>
          <p:nvPr>
            <p:ph type="sldImg" idx="2"/>
          </p:nvPr>
        </p:nvSpPr>
        <p:spPr bwMode="auto">
          <a:xfrm>
            <a:off x="3106738" y="504825"/>
            <a:ext cx="3651250" cy="25273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2709" name="Rectangle 5"/>
          <p:cNvSpPr>
            <a:spLocks noGrp="1" noChangeArrowheads="1"/>
          </p:cNvSpPr>
          <p:nvPr>
            <p:ph type="body" sz="quarter" idx="3"/>
          </p:nvPr>
        </p:nvSpPr>
        <p:spPr bwMode="auto">
          <a:xfrm>
            <a:off x="986474" y="3198977"/>
            <a:ext cx="7893366" cy="3032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62" tIns="45683" rIns="91362" bIns="45683"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2710" name="Rectangle 6"/>
          <p:cNvSpPr>
            <a:spLocks noGrp="1" noChangeArrowheads="1"/>
          </p:cNvSpPr>
          <p:nvPr>
            <p:ph type="ftr" sz="quarter" idx="4"/>
          </p:nvPr>
        </p:nvSpPr>
        <p:spPr bwMode="auto">
          <a:xfrm>
            <a:off x="0" y="6397954"/>
            <a:ext cx="4278397"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62" tIns="45683" rIns="91362" bIns="45683" numCol="1" anchor="b" anchorCtr="0" compatLnSpc="1">
            <a:prstTxWarp prst="textNoShape">
              <a:avLst/>
            </a:prstTxWarp>
          </a:bodyPr>
          <a:lstStyle>
            <a:lvl1pPr algn="l" defTabSz="914406" fontAlgn="base">
              <a:defRPr sz="1000">
                <a:solidFill>
                  <a:schemeClr val="tx1"/>
                </a:solidFill>
              </a:defRPr>
            </a:lvl1pPr>
          </a:lstStyle>
          <a:p>
            <a:r>
              <a:rPr lang="en-US" altLang="ja-JP" dirty="0"/>
              <a:t>Copyright 2017-2018 FUJITSU LIMITED</a:t>
            </a:r>
          </a:p>
        </p:txBody>
      </p:sp>
      <p:sp>
        <p:nvSpPr>
          <p:cNvPr id="72711" name="Rectangle 7"/>
          <p:cNvSpPr>
            <a:spLocks noGrp="1" noChangeArrowheads="1"/>
          </p:cNvSpPr>
          <p:nvPr>
            <p:ph type="sldNum" sz="quarter" idx="5"/>
          </p:nvPr>
        </p:nvSpPr>
        <p:spPr bwMode="auto">
          <a:xfrm>
            <a:off x="5584765" y="6397954"/>
            <a:ext cx="4279972"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62" tIns="45683" rIns="91362" bIns="45683" numCol="1" anchor="b" anchorCtr="0" compatLnSpc="1">
            <a:prstTxWarp prst="textNoShape">
              <a:avLst/>
            </a:prstTxWarp>
          </a:bodyPr>
          <a:lstStyle>
            <a:lvl1pPr algn="r" defTabSz="914406" fontAlgn="base">
              <a:defRPr sz="1000">
                <a:solidFill>
                  <a:schemeClr val="tx1"/>
                </a:solidFill>
              </a:defRPr>
            </a:lvl1pPr>
          </a:lstStyle>
          <a:p>
            <a:fld id="{05CC6113-37AD-4820-99A8-E5778F57E610}" type="slidenum">
              <a:rPr lang="en-US" altLang="ja-JP"/>
              <a:pPr/>
              <a:t>‹#›</a:t>
            </a:fld>
            <a:endParaRPr lang="en-US" altLang="ja-JP"/>
          </a:p>
        </p:txBody>
      </p:sp>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3185708635"/>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1pPr>
    <a:lvl2pPr marL="4572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2pPr>
    <a:lvl3pPr marL="9144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3pPr>
    <a:lvl4pPr marL="13716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4pPr>
    <a:lvl5pPr marL="18288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0</a:t>
            </a:fld>
            <a:endParaRPr lang="en-US" altLang="ja-JP"/>
          </a:p>
        </p:txBody>
      </p:sp>
    </p:spTree>
    <p:extLst>
      <p:ext uri="{BB962C8B-B14F-4D97-AF65-F5344CB8AC3E}">
        <p14:creationId xmlns:p14="http://schemas.microsoft.com/office/powerpoint/2010/main" val="3670455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開発者じゃない人</a:t>
            </a:r>
            <a:r>
              <a:rPr kumimoji="1" lang="en-US" altLang="ja-JP" sz="1200" b="1" kern="1200" dirty="0">
                <a:solidFill>
                  <a:schemeClr val="tx1"/>
                </a:solidFill>
                <a:effectLst/>
                <a:latin typeface="Arial" charset="0"/>
                <a:ea typeface="ＭＳ Ｐゴシック" pitchFamily="50" charset="-128"/>
                <a:cs typeface="+mn-cs"/>
              </a:rPr>
              <a:t>(</a:t>
            </a:r>
            <a:r>
              <a:rPr kumimoji="1" lang="ja-JP" altLang="en-US" sz="1200" b="1" kern="1200" dirty="0">
                <a:solidFill>
                  <a:schemeClr val="tx1"/>
                </a:solidFill>
                <a:effectLst/>
                <a:latin typeface="Arial" charset="0"/>
                <a:ea typeface="ＭＳ Ｐゴシック" pitchFamily="50" charset="-128"/>
                <a:cs typeface="+mn-cs"/>
              </a:rPr>
              <a:t>プロマネ、管理職、顧客の人</a:t>
            </a:r>
            <a:r>
              <a:rPr kumimoji="1" lang="en-US" altLang="ja-JP" sz="1200" b="1" kern="1200" dirty="0">
                <a:solidFill>
                  <a:schemeClr val="tx1"/>
                </a:solidFill>
                <a:effectLst/>
                <a:latin typeface="Arial" charset="0"/>
                <a:ea typeface="ＭＳ Ｐゴシック" pitchFamily="50" charset="-128"/>
                <a:cs typeface="+mn-cs"/>
              </a:rPr>
              <a:t>)</a:t>
            </a:r>
            <a:r>
              <a:rPr kumimoji="1" lang="ja-JP" altLang="en-US" sz="1200" b="1" kern="1200" dirty="0">
                <a:solidFill>
                  <a:schemeClr val="tx1"/>
                </a:solidFill>
                <a:effectLst/>
                <a:latin typeface="Arial" charset="0"/>
                <a:ea typeface="ＭＳ Ｐゴシック" pitchFamily="50" charset="-128"/>
                <a:cs typeface="+mn-cs"/>
              </a:rPr>
              <a:t>へ</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上記の通り、自動化テストは</a:t>
            </a:r>
          </a:p>
          <a:p>
            <a:r>
              <a:rPr kumimoji="1" lang="ja-JP" altLang="en-US" sz="1200" b="0" kern="1200" dirty="0">
                <a:solidFill>
                  <a:schemeClr val="tx1"/>
                </a:solidFill>
                <a:effectLst/>
                <a:latin typeface="Arial" charset="0"/>
                <a:ea typeface="ＭＳ Ｐゴシック" pitchFamily="50" charset="-128"/>
                <a:cs typeface="+mn-cs"/>
              </a:rPr>
              <a:t>「劇的にコストを下げる」「導入すれば </a:t>
            </a:r>
            <a:r>
              <a:rPr kumimoji="1" lang="ja-JP" altLang="en-US" sz="1200" b="1" kern="1200" dirty="0">
                <a:solidFill>
                  <a:schemeClr val="tx1"/>
                </a:solidFill>
                <a:effectLst/>
                <a:latin typeface="Arial" charset="0"/>
                <a:ea typeface="ＭＳ Ｐゴシック" pitchFamily="50" charset="-128"/>
                <a:cs typeface="+mn-cs"/>
              </a:rPr>
              <a:t>**即**</a:t>
            </a:r>
            <a:r>
              <a:rPr kumimoji="1" lang="ja-JP" altLang="en-US" sz="1200" b="0" kern="1200" dirty="0">
                <a:solidFill>
                  <a:schemeClr val="tx1"/>
                </a:solidFill>
                <a:effectLst/>
                <a:latin typeface="Arial" charset="0"/>
                <a:ea typeface="ＭＳ Ｐゴシック" pitchFamily="50" charset="-128"/>
                <a:cs typeface="+mn-cs"/>
              </a:rPr>
              <a:t> 品質が完璧になる」「なんにでも使える」類の万能薬ではありません。</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決して</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 「自動化したんだからすぐできん</a:t>
            </a:r>
            <a:r>
              <a:rPr kumimoji="1" lang="ja-JP" altLang="en-US" sz="1200" b="0" kern="1200" dirty="0" err="1">
                <a:solidFill>
                  <a:schemeClr val="tx1"/>
                </a:solidFill>
                <a:effectLst/>
                <a:latin typeface="Arial" charset="0"/>
                <a:ea typeface="ＭＳ Ｐゴシック" pitchFamily="50" charset="-128"/>
                <a:cs typeface="+mn-cs"/>
              </a:rPr>
              <a:t>だろ</a:t>
            </a:r>
            <a:r>
              <a:rPr kumimoji="1" lang="ja-JP" altLang="en-US" sz="1200" b="0" kern="1200" dirty="0">
                <a:solidFill>
                  <a:schemeClr val="tx1"/>
                </a:solidFill>
                <a:effectLst/>
                <a:latin typeface="Arial" charset="0"/>
                <a:ea typeface="ＭＳ Ｐゴシック" pitchFamily="50" charset="-128"/>
                <a:cs typeface="+mn-cs"/>
              </a:rPr>
              <a:t>！！」</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とか、</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PRJ</a:t>
            </a:r>
            <a:r>
              <a:rPr kumimoji="1" lang="ja-JP" altLang="en-US" sz="1200" b="0" kern="1200" dirty="0">
                <a:solidFill>
                  <a:schemeClr val="tx1"/>
                </a:solidFill>
                <a:effectLst/>
                <a:latin typeface="Arial" charset="0"/>
                <a:ea typeface="ＭＳ Ｐゴシック" pitchFamily="50" charset="-128"/>
                <a:cs typeface="+mn-cs"/>
              </a:rPr>
              <a:t>の状況やレガシーコード等の現実を見ずに）「とにかく自動化しろや！！」</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とか言わないでください（切実）</a:t>
            </a:r>
          </a:p>
          <a:p>
            <a:br>
              <a:rPr kumimoji="1" lang="ja-JP" altLang="en-US" sz="1200" b="0" kern="1200" dirty="0">
                <a:solidFill>
                  <a:schemeClr val="tx1"/>
                </a:solidFill>
                <a:effectLst/>
                <a:latin typeface="Arial" charset="0"/>
                <a:ea typeface="ＭＳ Ｐゴシック" pitchFamily="50" charset="-128"/>
                <a:cs typeface="+mn-cs"/>
              </a:rPr>
            </a:b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11</a:t>
            </a:fld>
            <a:endParaRPr lang="en-US" altLang="ja-JP"/>
          </a:p>
        </p:txBody>
      </p:sp>
    </p:spTree>
    <p:extLst>
      <p:ext uri="{BB962C8B-B14F-4D97-AF65-F5344CB8AC3E}">
        <p14:creationId xmlns:p14="http://schemas.microsoft.com/office/powerpoint/2010/main" val="47940862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便利な</a:t>
            </a:r>
            <a:r>
              <a:rPr kumimoji="1" lang="en-US" altLang="ja-JP" sz="1200" b="1" kern="1200" dirty="0">
                <a:solidFill>
                  <a:schemeClr val="tx1"/>
                </a:solidFill>
                <a:effectLst/>
                <a:latin typeface="Arial" charset="0"/>
                <a:ea typeface="ＭＳ Ｐゴシック" pitchFamily="50" charset="-128"/>
                <a:cs typeface="+mn-cs"/>
              </a:rPr>
              <a:t>Web Driver</a:t>
            </a:r>
            <a:r>
              <a:rPr kumimoji="1" lang="ja-JP" altLang="en-US" sz="1200" b="1" kern="1200" dirty="0">
                <a:solidFill>
                  <a:schemeClr val="tx1"/>
                </a:solidFill>
                <a:effectLst/>
                <a:latin typeface="Arial" charset="0"/>
                <a:ea typeface="ＭＳ Ｐゴシック" pitchFamily="50" charset="-128"/>
                <a:cs typeface="+mn-cs"/>
              </a:rPr>
              <a:t>拡張ラッパー：</a:t>
            </a:r>
            <a:r>
              <a:rPr kumimoji="1" lang="en-US" altLang="ja-JP" sz="1200" b="1" kern="1200" dirty="0" err="1">
                <a:solidFill>
                  <a:schemeClr val="tx1"/>
                </a:solidFill>
                <a:effectLst/>
                <a:latin typeface="Arial" charset="0"/>
                <a:ea typeface="ＭＳ Ｐゴシック" pitchFamily="50" charset="-128"/>
                <a:cs typeface="+mn-cs"/>
              </a:rPr>
              <a:t>Geb</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最近では、</a:t>
            </a:r>
            <a:r>
              <a:rPr kumimoji="1" lang="en-US" altLang="ja-JP" sz="1200" b="0" kern="1200" dirty="0">
                <a:solidFill>
                  <a:schemeClr val="tx1"/>
                </a:solidFill>
                <a:effectLst/>
                <a:latin typeface="Arial" charset="0"/>
                <a:ea typeface="ＭＳ Ｐゴシック" pitchFamily="50" charset="-128"/>
                <a:cs typeface="+mn-cs"/>
              </a:rPr>
              <a:t>Web Driver</a:t>
            </a:r>
            <a:r>
              <a:rPr kumimoji="1" lang="ja-JP" altLang="en-US" sz="1200" b="0" kern="1200" dirty="0">
                <a:solidFill>
                  <a:schemeClr val="tx1"/>
                </a:solidFill>
                <a:effectLst/>
                <a:latin typeface="Arial" charset="0"/>
                <a:ea typeface="ＭＳ Ｐゴシック" pitchFamily="50" charset="-128"/>
                <a:cs typeface="+mn-cs"/>
              </a:rPr>
              <a:t>の</a:t>
            </a:r>
            <a:r>
              <a:rPr kumimoji="1" lang="en-US" altLang="ja-JP" sz="1200" b="0" kern="1200" dirty="0">
                <a:solidFill>
                  <a:schemeClr val="tx1"/>
                </a:solidFill>
                <a:effectLst/>
                <a:latin typeface="Arial" charset="0"/>
                <a:ea typeface="ＭＳ Ｐゴシック" pitchFamily="50" charset="-128"/>
                <a:cs typeface="+mn-cs"/>
              </a:rPr>
              <a:t>API</a:t>
            </a:r>
            <a:r>
              <a:rPr kumimoji="1" lang="ja-JP" altLang="en-US" sz="1200" b="0" kern="1200" dirty="0">
                <a:solidFill>
                  <a:schemeClr val="tx1"/>
                </a:solidFill>
                <a:effectLst/>
                <a:latin typeface="Arial" charset="0"/>
                <a:ea typeface="ＭＳ Ｐゴシック" pitchFamily="50" charset="-128"/>
                <a:cs typeface="+mn-cs"/>
              </a:rPr>
              <a:t>をそのまま使うのではなく、</a:t>
            </a:r>
            <a:r>
              <a:rPr kumimoji="1" lang="en-US" altLang="ja-JP" sz="1200" b="0" kern="1200" dirty="0">
                <a:solidFill>
                  <a:schemeClr val="tx1"/>
                </a:solidFill>
                <a:effectLst/>
                <a:latin typeface="Arial" charset="0"/>
                <a:ea typeface="ＭＳ Ｐゴシック" pitchFamily="50" charset="-128"/>
                <a:cs typeface="+mn-cs"/>
              </a:rPr>
              <a:t>Web Driver</a:t>
            </a:r>
            <a:r>
              <a:rPr kumimoji="1" lang="ja-JP" altLang="en-US" sz="1200" b="0" kern="1200" dirty="0">
                <a:solidFill>
                  <a:schemeClr val="tx1"/>
                </a:solidFill>
                <a:effectLst/>
                <a:latin typeface="Arial" charset="0"/>
                <a:ea typeface="ＭＳ Ｐゴシック" pitchFamily="50" charset="-128"/>
                <a:cs typeface="+mn-cs"/>
              </a:rPr>
              <a:t>をラップして記述性を高めたラッパーツールが多数提供されています。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err="1">
                <a:solidFill>
                  <a:schemeClr val="tx1"/>
                </a:solidFill>
                <a:effectLst/>
                <a:latin typeface="Arial" charset="0"/>
                <a:ea typeface="ＭＳ Ｐゴシック" pitchFamily="50" charset="-128"/>
                <a:cs typeface="+mn-cs"/>
              </a:rPr>
              <a:t>Geb</a:t>
            </a:r>
            <a:r>
              <a:rPr kumimoji="1" lang="ja-JP" altLang="en-US" sz="1200" b="0" kern="1200" dirty="0">
                <a:solidFill>
                  <a:schemeClr val="tx1"/>
                </a:solidFill>
                <a:effectLst/>
                <a:latin typeface="Arial" charset="0"/>
                <a:ea typeface="ＭＳ Ｐゴシック" pitchFamily="50" charset="-128"/>
                <a:cs typeface="+mn-cs"/>
              </a:rPr>
              <a:t>もその中の一つで、</a:t>
            </a:r>
            <a:r>
              <a:rPr kumimoji="1" lang="en-US" altLang="ja-JP" sz="1200" b="0" kern="1200" dirty="0">
                <a:solidFill>
                  <a:schemeClr val="tx1"/>
                </a:solidFill>
                <a:effectLst/>
                <a:latin typeface="Arial" charset="0"/>
                <a:ea typeface="ＭＳ Ｐゴシック" pitchFamily="50" charset="-128"/>
                <a:cs typeface="+mn-cs"/>
              </a:rPr>
              <a:t>Groovy</a:t>
            </a:r>
            <a:r>
              <a:rPr kumimoji="1" lang="ja-JP" altLang="en-US" sz="1200" b="0" kern="1200" dirty="0">
                <a:solidFill>
                  <a:schemeClr val="tx1"/>
                </a:solidFill>
                <a:effectLst/>
                <a:latin typeface="Arial" charset="0"/>
                <a:ea typeface="ＭＳ Ｐゴシック" pitchFamily="50" charset="-128"/>
                <a:cs typeface="+mn-cs"/>
              </a:rPr>
              <a:t>言語で記述が出来ます。</a:t>
            </a:r>
          </a:p>
          <a:p>
            <a:r>
              <a:rPr kumimoji="1" lang="ja-JP" altLang="en-US" sz="1200" b="0" kern="1200" dirty="0">
                <a:solidFill>
                  <a:schemeClr val="tx1"/>
                </a:solidFill>
                <a:effectLst/>
                <a:latin typeface="Arial" charset="0"/>
                <a:ea typeface="ＭＳ Ｐゴシック" pitchFamily="50" charset="-128"/>
                <a:cs typeface="+mn-cs"/>
              </a:rPr>
              <a:t>また、記述の容易性を高める機能が複数提供されており、非常に楽にテストケースを書くことが出来ます。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http://www.gebish.org/</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104</a:t>
            </a:fld>
            <a:endParaRPr lang="en-US" altLang="ja-JP"/>
          </a:p>
        </p:txBody>
      </p:sp>
    </p:spTree>
    <p:extLst>
      <p:ext uri="{BB962C8B-B14F-4D97-AF65-F5344CB8AC3E}">
        <p14:creationId xmlns:p14="http://schemas.microsoft.com/office/powerpoint/2010/main" val="135677254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jQuery</a:t>
            </a:r>
            <a:r>
              <a:rPr kumimoji="1" lang="ja-JP" altLang="en-US" sz="1200" b="1" kern="1200" dirty="0">
                <a:solidFill>
                  <a:schemeClr val="tx1"/>
                </a:solidFill>
                <a:effectLst/>
                <a:latin typeface="Arial" charset="0"/>
                <a:ea typeface="ＭＳ Ｐゴシック" pitchFamily="50" charset="-128"/>
                <a:cs typeface="+mn-cs"/>
              </a:rPr>
              <a:t>「っぽい」</a:t>
            </a:r>
            <a:r>
              <a:rPr kumimoji="1" lang="en-US" altLang="ja-JP" sz="1200" b="1" kern="1200" dirty="0">
                <a:solidFill>
                  <a:schemeClr val="tx1"/>
                </a:solidFill>
                <a:effectLst/>
                <a:latin typeface="Arial" charset="0"/>
                <a:ea typeface="ＭＳ Ｐゴシック" pitchFamily="50" charset="-128"/>
                <a:cs typeface="+mn-cs"/>
              </a:rPr>
              <a:t>API</a:t>
            </a:r>
            <a:endParaRPr kumimoji="1" lang="en-US" altLang="ja-JP"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要素の取得に</a:t>
            </a:r>
            <a:r>
              <a:rPr kumimoji="1" lang="en-US" altLang="ja-JP" sz="1200" b="0" kern="1200" dirty="0">
                <a:solidFill>
                  <a:schemeClr val="tx1"/>
                </a:solidFill>
                <a:effectLst/>
                <a:latin typeface="Arial" charset="0"/>
                <a:ea typeface="ＭＳ Ｐゴシック" pitchFamily="50" charset="-128"/>
                <a:cs typeface="+mn-cs"/>
              </a:rPr>
              <a:t>jQuery</a:t>
            </a:r>
            <a:r>
              <a:rPr kumimoji="1" lang="ja-JP" altLang="en-US" sz="1200" b="0" kern="1200" dirty="0" err="1">
                <a:solidFill>
                  <a:schemeClr val="tx1"/>
                </a:solidFill>
                <a:effectLst/>
                <a:latin typeface="Arial" charset="0"/>
                <a:ea typeface="ＭＳ Ｐゴシック" pitchFamily="50" charset="-128"/>
                <a:cs typeface="+mn-cs"/>
              </a:rPr>
              <a:t>っぽい</a:t>
            </a:r>
            <a:r>
              <a:rPr kumimoji="1" lang="en-US" altLang="ja-JP" sz="1200" b="0" kern="1200" dirty="0">
                <a:solidFill>
                  <a:schemeClr val="tx1"/>
                </a:solidFill>
                <a:effectLst/>
                <a:latin typeface="Arial" charset="0"/>
                <a:ea typeface="ＭＳ Ｐゴシック" pitchFamily="50" charset="-128"/>
                <a:cs typeface="+mn-cs"/>
              </a:rPr>
              <a:t>API</a:t>
            </a:r>
            <a:r>
              <a:rPr kumimoji="1" lang="ja-JP" altLang="en-US" sz="1200" b="0" kern="1200" dirty="0">
                <a:solidFill>
                  <a:schemeClr val="tx1"/>
                </a:solidFill>
                <a:effectLst/>
                <a:latin typeface="Arial" charset="0"/>
                <a:ea typeface="ＭＳ Ｐゴシック" pitchFamily="50" charset="-128"/>
                <a:cs typeface="+mn-cs"/>
              </a:rPr>
              <a:t>が使えます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a:t>
            </a:r>
            <a:r>
              <a:rPr kumimoji="1" lang="en-US" altLang="ja-JP" sz="1200" b="0" kern="1200" dirty="0" err="1">
                <a:solidFill>
                  <a:schemeClr val="tx1"/>
                </a:solidFill>
                <a:effectLst/>
                <a:latin typeface="Arial" charset="0"/>
                <a:ea typeface="ＭＳ Ｐゴシック" pitchFamily="50" charset="-128"/>
                <a:cs typeface="+mn-cs"/>
              </a:rPr>
              <a:t>div.some</a:t>
            </a:r>
            <a:r>
              <a:rPr kumimoji="1" lang="en-US" altLang="ja-JP" sz="1200" b="0" kern="1200" dirty="0">
                <a:solidFill>
                  <a:schemeClr val="tx1"/>
                </a:solidFill>
                <a:effectLst/>
                <a:latin typeface="Arial" charset="0"/>
                <a:ea typeface="ＭＳ Ｐゴシック" pitchFamily="50" charset="-128"/>
                <a:cs typeface="+mn-cs"/>
              </a:rPr>
              <a:t>-class p:first[title='something']")</a:t>
            </a:r>
          </a:p>
          <a:p>
            <a:r>
              <a:rPr kumimoji="1" lang="en-US" altLang="ja-JP" sz="1200" b="0" kern="1200" dirty="0">
                <a:solidFill>
                  <a:schemeClr val="tx1"/>
                </a:solidFill>
                <a:effectLst/>
                <a:latin typeface="Arial" charset="0"/>
                <a:ea typeface="ＭＳ Ｐゴシック" pitchFamily="50" charset="-128"/>
                <a:cs typeface="+mn-cs"/>
              </a:rPr>
              <a:t>$("h1", text: "All about </a:t>
            </a:r>
            <a:r>
              <a:rPr kumimoji="1" lang="en-US" altLang="ja-JP" sz="1200" b="0" kern="1200" dirty="0" err="1">
                <a:solidFill>
                  <a:schemeClr val="tx1"/>
                </a:solidFill>
                <a:effectLst/>
                <a:latin typeface="Arial" charset="0"/>
                <a:ea typeface="ＭＳ Ｐゴシック" pitchFamily="50" charset="-128"/>
                <a:cs typeface="+mn-cs"/>
              </a:rPr>
              <a:t>Geb</a:t>
            </a: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$("div").find(".b")</a:t>
            </a:r>
          </a:p>
          <a:p>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ページオブジェクトを標準装備</a:t>
            </a:r>
            <a:endParaRPr kumimoji="1" lang="ja-JP" altLang="en-US" sz="1200" b="0" kern="1200" dirty="0">
              <a:solidFill>
                <a:schemeClr val="tx1"/>
              </a:solidFill>
              <a:effectLst/>
              <a:latin typeface="Arial" charset="0"/>
              <a:ea typeface="ＭＳ Ｐゴシック" pitchFamily="50" charset="-128"/>
              <a:cs typeface="+mn-cs"/>
            </a:endParaRPr>
          </a:p>
          <a:p>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class </a:t>
            </a:r>
            <a:r>
              <a:rPr kumimoji="1" lang="en-US" altLang="ja-JP" sz="1200" b="0" kern="1200" dirty="0" err="1">
                <a:solidFill>
                  <a:schemeClr val="tx1"/>
                </a:solidFill>
                <a:effectLst/>
                <a:latin typeface="Arial" charset="0"/>
                <a:ea typeface="ＭＳ Ｐゴシック" pitchFamily="50" charset="-128"/>
                <a:cs typeface="+mn-cs"/>
              </a:rPr>
              <a:t>LoginPage</a:t>
            </a:r>
            <a:r>
              <a:rPr kumimoji="1" lang="en-US" altLang="ja-JP" sz="1200" b="0" kern="1200" dirty="0">
                <a:solidFill>
                  <a:schemeClr val="tx1"/>
                </a:solidFill>
                <a:effectLst/>
                <a:latin typeface="Arial" charset="0"/>
                <a:ea typeface="ＭＳ Ｐゴシック" pitchFamily="50" charset="-128"/>
                <a:cs typeface="+mn-cs"/>
              </a:rPr>
              <a:t> extends Page {</a:t>
            </a:r>
          </a:p>
          <a:p>
            <a:r>
              <a:rPr kumimoji="1" lang="en-US" altLang="ja-JP" sz="1200" b="0" kern="1200" dirty="0">
                <a:solidFill>
                  <a:schemeClr val="tx1"/>
                </a:solidFill>
                <a:effectLst/>
                <a:latin typeface="Arial" charset="0"/>
                <a:ea typeface="ＭＳ Ｐゴシック" pitchFamily="50" charset="-128"/>
                <a:cs typeface="+mn-cs"/>
              </a:rPr>
              <a:t>static </a:t>
            </a:r>
            <a:r>
              <a:rPr kumimoji="1" lang="en-US" altLang="ja-JP" sz="1200" b="0" kern="1200" dirty="0" err="1">
                <a:solidFill>
                  <a:schemeClr val="tx1"/>
                </a:solidFill>
                <a:effectLst/>
                <a:latin typeface="Arial" charset="0"/>
                <a:ea typeface="ＭＳ Ｐゴシック" pitchFamily="50" charset="-128"/>
                <a:cs typeface="+mn-cs"/>
              </a:rPr>
              <a:t>url</a:t>
            </a:r>
            <a:r>
              <a:rPr kumimoji="1" lang="en-US" altLang="ja-JP" sz="1200" b="0" kern="1200" dirty="0">
                <a:solidFill>
                  <a:schemeClr val="tx1"/>
                </a:solidFill>
                <a:effectLst/>
                <a:latin typeface="Arial" charset="0"/>
                <a:ea typeface="ＭＳ Ｐゴシック" pitchFamily="50" charset="-128"/>
                <a:cs typeface="+mn-cs"/>
              </a:rPr>
              <a:t> = "http://myapp.com/login"</a:t>
            </a:r>
          </a:p>
          <a:p>
            <a:r>
              <a:rPr kumimoji="1" lang="en-US" altLang="ja-JP" sz="1200" b="0" kern="1200" dirty="0">
                <a:solidFill>
                  <a:schemeClr val="tx1"/>
                </a:solidFill>
                <a:effectLst/>
                <a:latin typeface="Arial" charset="0"/>
                <a:ea typeface="ＭＳ Ｐゴシック" pitchFamily="50" charset="-128"/>
                <a:cs typeface="+mn-cs"/>
              </a:rPr>
              <a:t>static at = { </a:t>
            </a:r>
            <a:r>
              <a:rPr kumimoji="1" lang="en-US" altLang="ja-JP" sz="1200" b="0" kern="1200" dirty="0" err="1">
                <a:solidFill>
                  <a:schemeClr val="tx1"/>
                </a:solidFill>
                <a:effectLst/>
                <a:latin typeface="Arial" charset="0"/>
                <a:ea typeface="ＭＳ Ｐゴシック" pitchFamily="50" charset="-128"/>
                <a:cs typeface="+mn-cs"/>
              </a:rPr>
              <a:t>heading.text</a:t>
            </a:r>
            <a:r>
              <a:rPr kumimoji="1" lang="en-US" altLang="ja-JP" sz="1200" b="0" kern="1200" dirty="0">
                <a:solidFill>
                  <a:schemeClr val="tx1"/>
                </a:solidFill>
                <a:effectLst/>
                <a:latin typeface="Arial" charset="0"/>
                <a:ea typeface="ＭＳ Ｐゴシック" pitchFamily="50" charset="-128"/>
                <a:cs typeface="+mn-cs"/>
              </a:rPr>
              <a:t>() == "Please Login" }</a:t>
            </a:r>
          </a:p>
          <a:p>
            <a:r>
              <a:rPr kumimoji="1" lang="en-US" altLang="ja-JP" sz="1200" b="0" kern="1200" dirty="0">
                <a:solidFill>
                  <a:schemeClr val="tx1"/>
                </a:solidFill>
                <a:effectLst/>
                <a:latin typeface="Arial" charset="0"/>
                <a:ea typeface="ＭＳ Ｐゴシック" pitchFamily="50" charset="-128"/>
                <a:cs typeface="+mn-cs"/>
              </a:rPr>
              <a:t>static content = {</a:t>
            </a:r>
          </a:p>
          <a:p>
            <a:r>
              <a:rPr kumimoji="1" lang="en-US" altLang="ja-JP" sz="1200" b="0" kern="1200" dirty="0">
                <a:solidFill>
                  <a:schemeClr val="tx1"/>
                </a:solidFill>
                <a:effectLst/>
                <a:latin typeface="Arial" charset="0"/>
                <a:ea typeface="ＭＳ Ｐゴシック" pitchFamily="50" charset="-128"/>
                <a:cs typeface="+mn-cs"/>
              </a:rPr>
              <a:t>heading { $("h1") }</a:t>
            </a:r>
          </a:p>
          <a:p>
            <a:r>
              <a:rPr kumimoji="1" lang="en-US" altLang="ja-JP" sz="1200" b="0" kern="1200" dirty="0" err="1">
                <a:solidFill>
                  <a:schemeClr val="tx1"/>
                </a:solidFill>
                <a:effectLst/>
                <a:latin typeface="Arial" charset="0"/>
                <a:ea typeface="ＭＳ Ｐゴシック" pitchFamily="50" charset="-128"/>
                <a:cs typeface="+mn-cs"/>
              </a:rPr>
              <a:t>loginForm</a:t>
            </a:r>
            <a:r>
              <a:rPr kumimoji="1" lang="en-US" altLang="ja-JP" sz="1200" b="0" kern="1200" dirty="0">
                <a:solidFill>
                  <a:schemeClr val="tx1"/>
                </a:solidFill>
                <a:effectLst/>
                <a:latin typeface="Arial" charset="0"/>
                <a:ea typeface="ＭＳ Ｐゴシック" pitchFamily="50" charset="-128"/>
                <a:cs typeface="+mn-cs"/>
              </a:rPr>
              <a:t> { $("</a:t>
            </a:r>
            <a:r>
              <a:rPr kumimoji="1" lang="en-US" altLang="ja-JP" sz="1200" b="0" kern="1200" dirty="0" err="1">
                <a:solidFill>
                  <a:schemeClr val="tx1"/>
                </a:solidFill>
                <a:effectLst/>
                <a:latin typeface="Arial" charset="0"/>
                <a:ea typeface="ＭＳ Ｐゴシック" pitchFamily="50" charset="-128"/>
                <a:cs typeface="+mn-cs"/>
              </a:rPr>
              <a:t>form.login</a:t>
            </a:r>
            <a:r>
              <a:rPr kumimoji="1" lang="en-US" altLang="ja-JP" sz="1200" b="0" kern="1200" dirty="0">
                <a:solidFill>
                  <a:schemeClr val="tx1"/>
                </a:solidFill>
                <a:effectLst/>
                <a:latin typeface="Arial" charset="0"/>
                <a:ea typeface="ＭＳ Ｐゴシック" pitchFamily="50" charset="-128"/>
                <a:cs typeface="+mn-cs"/>
              </a:rPr>
              <a:t>") }</a:t>
            </a:r>
          </a:p>
          <a:p>
            <a:r>
              <a:rPr kumimoji="1" lang="en-US" altLang="ja-JP" sz="1200" b="0" kern="1200" dirty="0" err="1">
                <a:solidFill>
                  <a:schemeClr val="tx1"/>
                </a:solidFill>
                <a:effectLst/>
                <a:latin typeface="Arial" charset="0"/>
                <a:ea typeface="ＭＳ Ｐゴシック" pitchFamily="50" charset="-128"/>
                <a:cs typeface="+mn-cs"/>
              </a:rPr>
              <a:t>loginButton</a:t>
            </a:r>
            <a:r>
              <a:rPr kumimoji="1" lang="en-US" altLang="ja-JP" sz="1200" b="0" kern="1200" dirty="0">
                <a:solidFill>
                  <a:schemeClr val="tx1"/>
                </a:solidFill>
                <a:effectLst/>
                <a:latin typeface="Arial" charset="0"/>
                <a:ea typeface="ＭＳ Ｐゴシック" pitchFamily="50" charset="-128"/>
                <a:cs typeface="+mn-cs"/>
              </a:rPr>
              <a:t>(to: </a:t>
            </a:r>
            <a:r>
              <a:rPr kumimoji="1" lang="en-US" altLang="ja-JP" sz="1200" b="0" kern="1200" dirty="0" err="1">
                <a:solidFill>
                  <a:schemeClr val="tx1"/>
                </a:solidFill>
                <a:effectLst/>
                <a:latin typeface="Arial" charset="0"/>
                <a:ea typeface="ＭＳ Ｐゴシック" pitchFamily="50" charset="-128"/>
                <a:cs typeface="+mn-cs"/>
              </a:rPr>
              <a:t>AdminPage</a:t>
            </a:r>
            <a:r>
              <a:rPr kumimoji="1" lang="en-US" altLang="ja-JP" sz="1200" b="0" kern="1200" dirty="0">
                <a:solidFill>
                  <a:schemeClr val="tx1"/>
                </a:solidFill>
                <a:effectLst/>
                <a:latin typeface="Arial" charset="0"/>
                <a:ea typeface="ＭＳ Ｐゴシック" pitchFamily="50" charset="-128"/>
                <a:cs typeface="+mn-cs"/>
              </a:rPr>
              <a:t>) { </a:t>
            </a:r>
            <a:r>
              <a:rPr kumimoji="1" lang="en-US" altLang="ja-JP" sz="1200" b="0" kern="1200" dirty="0" err="1">
                <a:solidFill>
                  <a:schemeClr val="tx1"/>
                </a:solidFill>
                <a:effectLst/>
                <a:latin typeface="Arial" charset="0"/>
                <a:ea typeface="ＭＳ Ｐゴシック" pitchFamily="50" charset="-128"/>
                <a:cs typeface="+mn-cs"/>
              </a:rPr>
              <a:t>loginForm.login</a:t>
            </a:r>
            <a:r>
              <a:rPr kumimoji="1" lang="en-US" altLang="ja-JP" sz="1200" b="0" kern="1200" dirty="0">
                <a:solidFill>
                  <a:schemeClr val="tx1"/>
                </a:solidFill>
                <a:effectLst/>
                <a:latin typeface="Arial" charset="0"/>
                <a:ea typeface="ＭＳ Ｐゴシック" pitchFamily="50" charset="-128"/>
                <a:cs typeface="+mn-cs"/>
              </a:rPr>
              <a:t>() }</a:t>
            </a:r>
          </a:p>
          <a:p>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105</a:t>
            </a:fld>
            <a:endParaRPr lang="en-US" altLang="ja-JP"/>
          </a:p>
        </p:txBody>
      </p:sp>
    </p:spTree>
    <p:extLst>
      <p:ext uri="{BB962C8B-B14F-4D97-AF65-F5344CB8AC3E}">
        <p14:creationId xmlns:p14="http://schemas.microsoft.com/office/powerpoint/2010/main" val="3768573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wait</a:t>
            </a:r>
            <a:r>
              <a:rPr kumimoji="1" lang="ja-JP" altLang="en-US" sz="1200" b="1" kern="1200" dirty="0" err="1">
                <a:solidFill>
                  <a:schemeClr val="tx1"/>
                </a:solidFill>
                <a:effectLst/>
                <a:latin typeface="Arial" charset="0"/>
                <a:ea typeface="ＭＳ Ｐゴシック" pitchFamily="50" charset="-128"/>
                <a:cs typeface="+mn-cs"/>
              </a:rPr>
              <a:t>が超</a:t>
            </a:r>
            <a:r>
              <a:rPr kumimoji="1" lang="ja-JP" altLang="en-US" sz="1200" b="1" kern="1200" dirty="0">
                <a:solidFill>
                  <a:schemeClr val="tx1"/>
                </a:solidFill>
                <a:effectLst/>
                <a:latin typeface="Arial" charset="0"/>
                <a:ea typeface="ＭＳ Ｐゴシック" pitchFamily="50" charset="-128"/>
                <a:cs typeface="+mn-cs"/>
              </a:rPr>
              <a:t>楽</a:t>
            </a:r>
            <a:endParaRPr kumimoji="1" lang="ja-JP" altLang="en-US" sz="1200" b="0" kern="1200" dirty="0">
              <a:solidFill>
                <a:schemeClr val="tx1"/>
              </a:solidFill>
              <a:effectLst/>
              <a:latin typeface="Arial" charset="0"/>
              <a:ea typeface="ＭＳ Ｐゴシック" pitchFamily="50" charset="-128"/>
              <a:cs typeface="+mn-cs"/>
            </a:endParaRPr>
          </a:p>
          <a:p>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err="1">
                <a:solidFill>
                  <a:schemeClr val="tx1"/>
                </a:solidFill>
                <a:effectLst/>
                <a:latin typeface="Arial" charset="0"/>
                <a:ea typeface="ＭＳ Ｐゴシック" pitchFamily="50" charset="-128"/>
                <a:cs typeface="+mn-cs"/>
              </a:rPr>
              <a:t>waitFor</a:t>
            </a:r>
            <a:r>
              <a:rPr kumimoji="1" lang="en-US" altLang="ja-JP" sz="1200" b="0" kern="1200" dirty="0">
                <a:solidFill>
                  <a:schemeClr val="tx1"/>
                </a:solidFill>
                <a:effectLst/>
                <a:latin typeface="Arial" charset="0"/>
                <a:ea typeface="ＭＳ Ｐゴシック" pitchFamily="50" charset="-128"/>
                <a:cs typeface="+mn-cs"/>
              </a:rPr>
              <a:t> { </a:t>
            </a:r>
          </a:p>
          <a:p>
            <a:r>
              <a:rPr kumimoji="1" lang="en-US" altLang="ja-JP" sz="1200" b="0" kern="1200" dirty="0">
                <a:solidFill>
                  <a:schemeClr val="tx1"/>
                </a:solidFill>
                <a:effectLst/>
                <a:latin typeface="Arial" charset="0"/>
                <a:ea typeface="ＭＳ Ｐゴシック" pitchFamily="50" charset="-128"/>
                <a:cs typeface="+mn-cs"/>
              </a:rPr>
              <a:t>$("</a:t>
            </a:r>
            <a:r>
              <a:rPr kumimoji="1" lang="en-US" altLang="ja-JP" sz="1200" b="0" kern="1200" dirty="0" err="1">
                <a:solidFill>
                  <a:schemeClr val="tx1"/>
                </a:solidFill>
                <a:effectLst/>
                <a:latin typeface="Arial" charset="0"/>
                <a:ea typeface="ＭＳ Ｐゴシック" pitchFamily="50" charset="-128"/>
                <a:cs typeface="+mn-cs"/>
              </a:rPr>
              <a:t>p.status</a:t>
            </a:r>
            <a:r>
              <a:rPr kumimoji="1" lang="en-US" altLang="ja-JP" sz="1200" b="0" kern="1200" dirty="0">
                <a:solidFill>
                  <a:schemeClr val="tx1"/>
                </a:solidFill>
                <a:effectLst/>
                <a:latin typeface="Arial" charset="0"/>
                <a:ea typeface="ＭＳ Ｐゴシック" pitchFamily="50" charset="-128"/>
                <a:cs typeface="+mn-cs"/>
              </a:rPr>
              <a:t>").text() == "Asynchronous operation complete!"</a:t>
            </a:r>
          </a:p>
          <a:p>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106</a:t>
            </a:fld>
            <a:endParaRPr lang="en-US" altLang="ja-JP"/>
          </a:p>
        </p:txBody>
      </p:sp>
    </p:spTree>
    <p:extLst>
      <p:ext uri="{BB962C8B-B14F-4D97-AF65-F5344CB8AC3E}">
        <p14:creationId xmlns:p14="http://schemas.microsoft.com/office/powerpoint/2010/main" val="136752459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モバイル向けツールご紹介</a:t>
            </a:r>
            <a:r>
              <a:rPr kumimoji="1" lang="en-US" altLang="ja-JP" sz="1200" b="1" kern="1200" dirty="0">
                <a:solidFill>
                  <a:schemeClr val="tx1"/>
                </a:solidFill>
                <a:effectLst/>
                <a:latin typeface="Arial" charset="0"/>
                <a:ea typeface="ＭＳ Ｐゴシック" pitchFamily="50" charset="-128"/>
                <a:cs typeface="+mn-cs"/>
              </a:rPr>
              <a:t>(</a:t>
            </a:r>
            <a:r>
              <a:rPr kumimoji="1" lang="en-US" altLang="ja-JP" sz="1200" b="1" kern="1200" dirty="0" err="1">
                <a:solidFill>
                  <a:schemeClr val="tx1"/>
                </a:solidFill>
                <a:effectLst/>
                <a:latin typeface="Arial" charset="0"/>
                <a:ea typeface="ＭＳ Ｐゴシック" pitchFamily="50" charset="-128"/>
                <a:cs typeface="+mn-cs"/>
              </a:rPr>
              <a:t>Appium</a:t>
            </a:r>
            <a:r>
              <a:rPr kumimoji="1" lang="en-US" altLang="ja-JP" sz="1200" b="1" kern="1200" dirty="0">
                <a:solidFill>
                  <a:schemeClr val="tx1"/>
                </a:solidFill>
                <a:effectLst/>
                <a:latin typeface="Arial" charset="0"/>
                <a:ea typeface="ＭＳ Ｐゴシック" pitchFamily="50" charset="-128"/>
                <a:cs typeface="+mn-cs"/>
              </a:rPr>
              <a:t>)</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ネイティブのモバイルアプリの画面テストが出来るツールです。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クライアント側は</a:t>
            </a:r>
            <a:r>
              <a:rPr kumimoji="1" lang="en-US" altLang="ja-JP" sz="1200" b="0" kern="1200" dirty="0">
                <a:solidFill>
                  <a:schemeClr val="tx1"/>
                </a:solidFill>
                <a:effectLst/>
                <a:latin typeface="Arial" charset="0"/>
                <a:ea typeface="ＭＳ Ｐゴシック" pitchFamily="50" charset="-128"/>
                <a:cs typeface="+mn-cs"/>
              </a:rPr>
              <a:t>Web Driver</a:t>
            </a:r>
            <a:r>
              <a:rPr kumimoji="1" lang="ja-JP" altLang="en-US" sz="1200" b="0" kern="1200" dirty="0">
                <a:solidFill>
                  <a:schemeClr val="tx1"/>
                </a:solidFill>
                <a:effectLst/>
                <a:latin typeface="Arial" charset="0"/>
                <a:ea typeface="ＭＳ Ｐゴシック" pitchFamily="50" charset="-128"/>
                <a:cs typeface="+mn-cs"/>
              </a:rPr>
              <a:t>の</a:t>
            </a:r>
            <a:r>
              <a:rPr kumimoji="1" lang="en-US" altLang="ja-JP" sz="1200" b="0" kern="1200" dirty="0">
                <a:solidFill>
                  <a:schemeClr val="tx1"/>
                </a:solidFill>
                <a:effectLst/>
                <a:latin typeface="Arial" charset="0"/>
                <a:ea typeface="ＭＳ Ｐゴシック" pitchFamily="50" charset="-128"/>
                <a:cs typeface="+mn-cs"/>
              </a:rPr>
              <a:t>API</a:t>
            </a:r>
            <a:r>
              <a:rPr kumimoji="1" lang="ja-JP" altLang="en-US" sz="1200" b="0" kern="1200" dirty="0">
                <a:solidFill>
                  <a:schemeClr val="tx1"/>
                </a:solidFill>
                <a:effectLst/>
                <a:latin typeface="Arial" charset="0"/>
                <a:ea typeface="ＭＳ Ｐゴシック" pitchFamily="50" charset="-128"/>
                <a:cs typeface="+mn-cs"/>
              </a:rPr>
              <a:t>を使っているため、テストケースは通常の</a:t>
            </a:r>
            <a:r>
              <a:rPr kumimoji="1" lang="en-US" altLang="ja-JP" sz="1200" b="0" kern="1200" dirty="0">
                <a:solidFill>
                  <a:schemeClr val="tx1"/>
                </a:solidFill>
                <a:effectLst/>
                <a:latin typeface="Arial" charset="0"/>
                <a:ea typeface="ＭＳ Ｐゴシック" pitchFamily="50" charset="-128"/>
                <a:cs typeface="+mn-cs"/>
              </a:rPr>
              <a:t>Web</a:t>
            </a:r>
            <a:r>
              <a:rPr kumimoji="1" lang="ja-JP" altLang="en-US" sz="1200" b="0" kern="1200" dirty="0">
                <a:solidFill>
                  <a:schemeClr val="tx1"/>
                </a:solidFill>
                <a:effectLst/>
                <a:latin typeface="Arial" charset="0"/>
                <a:ea typeface="ＭＳ Ｐゴシック" pitchFamily="50" charset="-128"/>
                <a:cs typeface="+mn-cs"/>
              </a:rPr>
              <a:t>アプリと同様に記述できます。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http://appium.io/</a:t>
            </a:r>
          </a:p>
          <a:p>
            <a:br>
              <a:rPr kumimoji="1" lang="en-US" altLang="ja-JP" sz="1200" b="0" kern="1200" dirty="0">
                <a:solidFill>
                  <a:schemeClr val="tx1"/>
                </a:solidFill>
                <a:effectLst/>
                <a:latin typeface="Arial" charset="0"/>
                <a:ea typeface="ＭＳ Ｐゴシック" pitchFamily="50" charset="-128"/>
                <a:cs typeface="+mn-cs"/>
              </a:rPr>
            </a:br>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事例へのリンク</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 本ツールを使った大規模な事例を</a:t>
            </a:r>
            <a:r>
              <a:rPr kumimoji="1" lang="en-US" altLang="ja-JP" sz="1200" b="0" kern="1200" dirty="0">
                <a:solidFill>
                  <a:schemeClr val="tx1"/>
                </a:solidFill>
                <a:effectLst/>
                <a:latin typeface="Arial" charset="0"/>
                <a:ea typeface="ＭＳ Ｐゴシック" pitchFamily="50" charset="-128"/>
                <a:cs typeface="+mn-cs"/>
              </a:rPr>
              <a:t>GitHub</a:t>
            </a:r>
            <a:r>
              <a:rPr kumimoji="1" lang="ja-JP" altLang="en-US" sz="1200" b="0" kern="1200" dirty="0">
                <a:solidFill>
                  <a:schemeClr val="tx1"/>
                </a:solidFill>
                <a:effectLst/>
                <a:latin typeface="Arial" charset="0"/>
                <a:ea typeface="ＭＳ Ｐゴシック" pitchFamily="50" charset="-128"/>
                <a:cs typeface="+mn-cs"/>
              </a:rPr>
              <a:t>から引いてきてリンクを張る</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107</a:t>
            </a:fld>
            <a:endParaRPr lang="en-US" altLang="ja-JP"/>
          </a:p>
        </p:txBody>
      </p:sp>
    </p:spTree>
    <p:extLst>
      <p:ext uri="{BB962C8B-B14F-4D97-AF65-F5344CB8AC3E}">
        <p14:creationId xmlns:p14="http://schemas.microsoft.com/office/powerpoint/2010/main" val="367774889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106738" y="504825"/>
            <a:ext cx="3651250" cy="25273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dirty="0"/>
              <a:t>Copyright 2017-2018 FUJITSU LIMITED</a:t>
            </a:r>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108</a:t>
            </a:fld>
            <a:endParaRPr lang="en-US" altLang="ja-JP" dirty="0"/>
          </a:p>
        </p:txBody>
      </p:sp>
    </p:spTree>
    <p:extLst>
      <p:ext uri="{BB962C8B-B14F-4D97-AF65-F5344CB8AC3E}">
        <p14:creationId xmlns:p14="http://schemas.microsoft.com/office/powerpoint/2010/main" val="2682035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開発者の人へ</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上記みたいな極端に向いてないケースでなくとも、テストの自動化は結構大変です。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でも。それでも。</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自動化した先に待っている「テストコードに守られてコーディングする安心感」は計り知れないものがあります。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 そしてそれは、やってみないと実感できない類の感覚です。</a:t>
            </a:r>
          </a:p>
          <a:p>
            <a:r>
              <a:rPr kumimoji="1" lang="ja-JP" altLang="en-US" sz="1200" b="0" kern="1200" dirty="0">
                <a:solidFill>
                  <a:schemeClr val="tx1"/>
                </a:solidFill>
                <a:effectLst/>
                <a:latin typeface="Arial" charset="0"/>
                <a:ea typeface="ＭＳ Ｐゴシック" pitchFamily="50" charset="-128"/>
                <a:cs typeface="+mn-cs"/>
              </a:rPr>
              <a:t>* そしてそれは、個人的にでも、こっそり小規模に始められるものです。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自分の担当コードをローカル</a:t>
            </a:r>
            <a:r>
              <a:rPr kumimoji="1" lang="en-US" altLang="ja-JP" sz="1200" b="0" kern="1200" dirty="0">
                <a:solidFill>
                  <a:schemeClr val="tx1"/>
                </a:solidFill>
                <a:effectLst/>
                <a:latin typeface="Arial" charset="0"/>
                <a:ea typeface="ＭＳ Ｐゴシック" pitchFamily="50" charset="-128"/>
                <a:cs typeface="+mn-cs"/>
              </a:rPr>
              <a:t>PC</a:t>
            </a:r>
            <a:r>
              <a:rPr kumimoji="1" lang="ja-JP" altLang="en-US" sz="1200" b="0" kern="1200" dirty="0">
                <a:solidFill>
                  <a:schemeClr val="tx1"/>
                </a:solidFill>
                <a:effectLst/>
                <a:latin typeface="Arial" charset="0"/>
                <a:ea typeface="ＭＳ Ｐゴシック" pitchFamily="50" charset="-128"/>
                <a:cs typeface="+mn-cs"/>
              </a:rPr>
              <a:t>でこっそり、とかでもいいので、是非試してみてください！！</a:t>
            </a:r>
          </a:p>
          <a:p>
            <a:br>
              <a:rPr kumimoji="1" lang="ja-JP" altLang="en-US" sz="1200" b="0" kern="1200" dirty="0">
                <a:solidFill>
                  <a:schemeClr val="tx1"/>
                </a:solidFill>
                <a:effectLst/>
                <a:latin typeface="Arial" charset="0"/>
                <a:ea typeface="ＭＳ Ｐゴシック" pitchFamily="50" charset="-128"/>
                <a:cs typeface="+mn-cs"/>
              </a:rPr>
            </a:b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12</a:t>
            </a:fld>
            <a:endParaRPr lang="en-US" altLang="ja-JP"/>
          </a:p>
        </p:txBody>
      </p:sp>
    </p:spTree>
    <p:extLst>
      <p:ext uri="{BB962C8B-B14F-4D97-AF65-F5344CB8AC3E}">
        <p14:creationId xmlns:p14="http://schemas.microsoft.com/office/powerpoint/2010/main" val="2038522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br>
              <a:rPr kumimoji="1" lang="ja-JP" altLang="en-US" sz="1200" b="0" kern="1200" dirty="0">
                <a:solidFill>
                  <a:schemeClr val="tx1"/>
                </a:solidFill>
                <a:effectLst/>
                <a:latin typeface="Arial" charset="0"/>
                <a:ea typeface="ＭＳ Ｐゴシック" pitchFamily="50" charset="-128"/>
                <a:cs typeface="+mn-cs"/>
              </a:rPr>
            </a:b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13</a:t>
            </a:fld>
            <a:endParaRPr lang="en-US" altLang="ja-JP"/>
          </a:p>
        </p:txBody>
      </p:sp>
    </p:spTree>
    <p:extLst>
      <p:ext uri="{BB962C8B-B14F-4D97-AF65-F5344CB8AC3E}">
        <p14:creationId xmlns:p14="http://schemas.microsoft.com/office/powerpoint/2010/main" val="41105381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結果が不安定になり易い</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単体テストと違い、関連するコンポーネントが多くなるため、様々な外的要因で結果がぶれやすいです。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例えばブラウザ側の</a:t>
            </a:r>
            <a:r>
              <a:rPr kumimoji="1" lang="en-US" altLang="ja-JP" sz="1200" b="0" kern="1200" dirty="0">
                <a:solidFill>
                  <a:schemeClr val="tx1"/>
                </a:solidFill>
                <a:effectLst/>
                <a:latin typeface="Arial" charset="0"/>
                <a:ea typeface="ＭＳ Ｐゴシック" pitchFamily="50" charset="-128"/>
                <a:cs typeface="+mn-cs"/>
              </a:rPr>
              <a:t>JavaScript</a:t>
            </a:r>
            <a:r>
              <a:rPr kumimoji="1" lang="ja-JP" altLang="en-US" sz="1200" b="0" kern="1200" dirty="0">
                <a:solidFill>
                  <a:schemeClr val="tx1"/>
                </a:solidFill>
                <a:effectLst/>
                <a:latin typeface="Arial" charset="0"/>
                <a:ea typeface="ＭＳ Ｐゴシック" pitchFamily="50" charset="-128"/>
                <a:cs typeface="+mn-cs"/>
              </a:rPr>
              <a:t>の処理に時間がかかり、画面が表示しきらないうちにアサーションが走ってしまい失敗するなど</a:t>
            </a:r>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できるだけ結果がぶれないようなテストコードにするために、単体テストよりもさらなる注意が必要です。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後続の待ち処理の部分についてもご参照ください。</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15</a:t>
            </a:fld>
            <a:endParaRPr lang="en-US" altLang="ja-JP"/>
          </a:p>
        </p:txBody>
      </p:sp>
    </p:spTree>
    <p:extLst>
      <p:ext uri="{BB962C8B-B14F-4D97-AF65-F5344CB8AC3E}">
        <p14:creationId xmlns:p14="http://schemas.microsoft.com/office/powerpoint/2010/main" val="1826802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おメンテが結構大変</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画面仕様は、結構頻繁に変わる事が多いです。</a:t>
            </a:r>
          </a:p>
          <a:p>
            <a:r>
              <a:rPr kumimoji="1" lang="ja-JP" altLang="en-US" sz="1200" b="0" kern="1200" dirty="0">
                <a:solidFill>
                  <a:schemeClr val="tx1"/>
                </a:solidFill>
                <a:effectLst/>
                <a:latin typeface="Arial" charset="0"/>
                <a:ea typeface="ＭＳ Ｐゴシック" pitchFamily="50" charset="-128"/>
                <a:cs typeface="+mn-cs"/>
              </a:rPr>
              <a:t>このため、テストコードのメンテ性についても、より注意を払っておく必要があります。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個別の画面項目などの内容が変わってしまってもメンテナンス性を高めるための方法論として、</a:t>
            </a:r>
          </a:p>
          <a:p>
            <a:r>
              <a:rPr kumimoji="1" lang="ja-JP" altLang="en-US" sz="1200" b="0" kern="1200" dirty="0">
                <a:solidFill>
                  <a:schemeClr val="tx1"/>
                </a:solidFill>
                <a:effectLst/>
                <a:latin typeface="Arial" charset="0"/>
                <a:ea typeface="ＭＳ Ｐゴシック" pitchFamily="50" charset="-128"/>
                <a:cs typeface="+mn-cs"/>
              </a:rPr>
              <a:t>ページオブジェクトパターンというのがあります。</a:t>
            </a:r>
          </a:p>
          <a:p>
            <a:r>
              <a:rPr kumimoji="1" lang="ja-JP" altLang="en-US" sz="1200" b="0" kern="1200" dirty="0">
                <a:solidFill>
                  <a:schemeClr val="tx1"/>
                </a:solidFill>
                <a:effectLst/>
                <a:latin typeface="Arial" charset="0"/>
                <a:ea typeface="ＭＳ Ｐゴシック" pitchFamily="50" charset="-128"/>
                <a:cs typeface="+mn-cs"/>
              </a:rPr>
              <a:t>詳しくは後述の説明をご参照下さい。</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16</a:t>
            </a:fld>
            <a:endParaRPr lang="en-US" altLang="ja-JP"/>
          </a:p>
        </p:txBody>
      </p:sp>
    </p:spTree>
    <p:extLst>
      <p:ext uri="{BB962C8B-B14F-4D97-AF65-F5344CB8AC3E}">
        <p14:creationId xmlns:p14="http://schemas.microsoft.com/office/powerpoint/2010/main" val="2619429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Set up/Tear Down</a:t>
            </a:r>
            <a:r>
              <a:rPr kumimoji="1" lang="ja-JP" altLang="en-US" sz="1200" b="1" kern="1200" dirty="0">
                <a:solidFill>
                  <a:schemeClr val="tx1"/>
                </a:solidFill>
                <a:effectLst/>
                <a:latin typeface="Arial" charset="0"/>
                <a:ea typeface="ＭＳ Ｐゴシック" pitchFamily="50" charset="-128"/>
                <a:cs typeface="+mn-cs"/>
              </a:rPr>
              <a:t>フェーズが複雑</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コンテナやら</a:t>
            </a:r>
            <a:r>
              <a:rPr kumimoji="1" lang="en-US" altLang="ja-JP" sz="1200" b="0" kern="1200" dirty="0">
                <a:solidFill>
                  <a:schemeClr val="tx1"/>
                </a:solidFill>
                <a:effectLst/>
                <a:latin typeface="Arial" charset="0"/>
                <a:ea typeface="ＭＳ Ｐゴシック" pitchFamily="50" charset="-128"/>
                <a:cs typeface="+mn-cs"/>
              </a:rPr>
              <a:t>DB</a:t>
            </a:r>
            <a:r>
              <a:rPr kumimoji="1" lang="ja-JP" altLang="en-US" sz="1200" b="0" kern="1200" dirty="0" err="1">
                <a:solidFill>
                  <a:schemeClr val="tx1"/>
                </a:solidFill>
                <a:effectLst/>
                <a:latin typeface="Arial" charset="0"/>
                <a:ea typeface="ＭＳ Ｐゴシック" pitchFamily="50" charset="-128"/>
                <a:cs typeface="+mn-cs"/>
              </a:rPr>
              <a:t>やら</a:t>
            </a:r>
            <a:r>
              <a:rPr kumimoji="1" lang="ja-JP" altLang="en-US" sz="1200" b="0" kern="1200" dirty="0">
                <a:solidFill>
                  <a:schemeClr val="tx1"/>
                </a:solidFill>
                <a:effectLst/>
                <a:latin typeface="Arial" charset="0"/>
                <a:ea typeface="ＭＳ Ｐゴシック" pitchFamily="50" charset="-128"/>
                <a:cs typeface="+mn-cs"/>
              </a:rPr>
              <a:t>ファイルやら各種の設定やらで、</a:t>
            </a:r>
          </a:p>
          <a:p>
            <a:r>
              <a:rPr kumimoji="1" lang="ja-JP" altLang="en-US" sz="1200" b="0" kern="1200" dirty="0">
                <a:solidFill>
                  <a:schemeClr val="tx1"/>
                </a:solidFill>
                <a:effectLst/>
                <a:latin typeface="Arial" charset="0"/>
                <a:ea typeface="ＭＳ Ｐゴシック" pitchFamily="50" charset="-128"/>
                <a:cs typeface="+mn-cs"/>
              </a:rPr>
              <a:t>単体テストよりも、</a:t>
            </a:r>
            <a:r>
              <a:rPr kumimoji="1" lang="en-US" altLang="ja-JP" sz="1200" b="0" kern="1200" dirty="0">
                <a:solidFill>
                  <a:schemeClr val="tx1"/>
                </a:solidFill>
                <a:effectLst/>
                <a:latin typeface="Arial" charset="0"/>
                <a:ea typeface="ＭＳ Ｐゴシック" pitchFamily="50" charset="-128"/>
                <a:cs typeface="+mn-cs"/>
              </a:rPr>
              <a:t>Set up/Tear Down</a:t>
            </a:r>
            <a:r>
              <a:rPr kumimoji="1" lang="ja-JP" altLang="en-US" sz="1200" b="0" kern="1200" dirty="0">
                <a:solidFill>
                  <a:schemeClr val="tx1"/>
                </a:solidFill>
                <a:effectLst/>
                <a:latin typeface="Arial" charset="0"/>
                <a:ea typeface="ＭＳ Ｐゴシック" pitchFamily="50" charset="-128"/>
                <a:cs typeface="+mn-cs"/>
              </a:rPr>
              <a:t>フェーズの処理が複雑になります。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{4</a:t>
            </a:r>
            <a:r>
              <a:rPr kumimoji="1" lang="ja-JP" altLang="en-US" sz="1200" b="0" kern="1200" dirty="0">
                <a:solidFill>
                  <a:schemeClr val="tx1"/>
                </a:solidFill>
                <a:effectLst/>
                <a:latin typeface="Arial" charset="0"/>
                <a:ea typeface="ＭＳ Ｐゴシック" pitchFamily="50" charset="-128"/>
                <a:cs typeface="+mn-cs"/>
              </a:rPr>
              <a:t>フェーズテストの図</a:t>
            </a:r>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また、ほぼほぼ副作用がある処理が大半になるため、上記フェーズは特に注意が必要です。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この辺はアプリの作りにもよる為、「これだ」という解はないのですが、</a:t>
            </a:r>
          </a:p>
          <a:p>
            <a:r>
              <a:rPr kumimoji="1" lang="ja-JP" altLang="en-US" sz="1200" b="0" kern="1200" dirty="0">
                <a:solidFill>
                  <a:schemeClr val="tx1"/>
                </a:solidFill>
                <a:effectLst/>
                <a:latin typeface="Arial" charset="0"/>
                <a:ea typeface="ＭＳ Ｐゴシック" pitchFamily="50" charset="-128"/>
                <a:cs typeface="+mn-cs"/>
              </a:rPr>
              <a:t>一つの汎用的な策として、「</a:t>
            </a:r>
            <a:r>
              <a:rPr kumimoji="1" lang="en-US" altLang="ja-JP" sz="1200" b="0" kern="1200" dirty="0">
                <a:solidFill>
                  <a:schemeClr val="tx1"/>
                </a:solidFill>
                <a:effectLst/>
                <a:latin typeface="Arial" charset="0"/>
                <a:ea typeface="ＭＳ Ｐゴシック" pitchFamily="50" charset="-128"/>
                <a:cs typeface="+mn-cs"/>
              </a:rPr>
              <a:t>Docker</a:t>
            </a:r>
            <a:r>
              <a:rPr kumimoji="1" lang="ja-JP" altLang="en-US" sz="1200" b="0" kern="1200" dirty="0">
                <a:solidFill>
                  <a:schemeClr val="tx1"/>
                </a:solidFill>
                <a:effectLst/>
                <a:latin typeface="Arial" charset="0"/>
                <a:ea typeface="ＭＳ Ｐゴシック" pitchFamily="50" charset="-128"/>
                <a:cs typeface="+mn-cs"/>
              </a:rPr>
              <a:t>等のコンテナ技術を活用する」、というのがあります。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コンテナ技術の特性として、</a:t>
            </a:r>
            <a:r>
              <a:rPr kumimoji="1" lang="ja-JP" altLang="en-US" sz="1200" b="0" kern="1200" dirty="0" err="1">
                <a:solidFill>
                  <a:schemeClr val="tx1"/>
                </a:solidFill>
                <a:effectLst/>
                <a:latin typeface="Arial" charset="0"/>
                <a:ea typeface="ＭＳ Ｐゴシック" pitchFamily="50" charset="-128"/>
                <a:cs typeface="+mn-cs"/>
              </a:rPr>
              <a:t>べき</a:t>
            </a:r>
            <a:r>
              <a:rPr kumimoji="1" lang="ja-JP" altLang="en-US" sz="1200" b="0" kern="1200" dirty="0">
                <a:solidFill>
                  <a:schemeClr val="tx1"/>
                </a:solidFill>
                <a:effectLst/>
                <a:latin typeface="Arial" charset="0"/>
                <a:ea typeface="ＭＳ Ｐゴシック" pitchFamily="50" charset="-128"/>
                <a:cs typeface="+mn-cs"/>
              </a:rPr>
              <a:t>等性や複数環境の構築の利便性が上げられます。</a:t>
            </a:r>
          </a:p>
          <a:p>
            <a:r>
              <a:rPr kumimoji="1" lang="ja-JP" altLang="en-US" sz="1200" b="0" kern="1200" dirty="0">
                <a:solidFill>
                  <a:schemeClr val="tx1"/>
                </a:solidFill>
                <a:effectLst/>
                <a:latin typeface="Arial" charset="0"/>
                <a:ea typeface="ＭＳ Ｐゴシック" pitchFamily="50" charset="-128"/>
                <a:cs typeface="+mn-cs"/>
              </a:rPr>
              <a:t>これらは、テスト環境の構築には非常に有効に働きます。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また、機能テストの範疇であれば、プロダクション環境と全く同じ環境を構築する必要がない為、</a:t>
            </a:r>
          </a:p>
          <a:p>
            <a:r>
              <a:rPr kumimoji="1" lang="ja-JP" altLang="en-US" sz="1200" b="0" kern="1200" dirty="0">
                <a:solidFill>
                  <a:schemeClr val="tx1"/>
                </a:solidFill>
                <a:effectLst/>
                <a:latin typeface="Arial" charset="0"/>
                <a:ea typeface="ＭＳ Ｐゴシック" pitchFamily="50" charset="-128"/>
                <a:cs typeface="+mn-cs"/>
              </a:rPr>
              <a:t>テスト時だけコンテナ化する、というのも選択肢の一つに入れておくとよいかもしれません。</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17</a:t>
            </a:fld>
            <a:endParaRPr lang="en-US" altLang="ja-JP"/>
          </a:p>
        </p:txBody>
      </p:sp>
    </p:spTree>
    <p:extLst>
      <p:ext uri="{BB962C8B-B14F-4D97-AF65-F5344CB8AC3E}">
        <p14:creationId xmlns:p14="http://schemas.microsoft.com/office/powerpoint/2010/main" val="1164252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プロダクションコード側の作りによって、難易度が大きく変わる</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プロダクションコードの、作りによって、難易度が著しく増減します。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例えば</a:t>
            </a:r>
          </a:p>
          <a:p>
            <a:r>
              <a:rPr kumimoji="1" lang="ja-JP" altLang="en-US" sz="1200" b="0" kern="1200" dirty="0">
                <a:solidFill>
                  <a:schemeClr val="tx1"/>
                </a:solidFill>
                <a:effectLst/>
                <a:latin typeface="Arial" charset="0"/>
                <a:ea typeface="ＭＳ Ｐゴシック" pitchFamily="50" charset="-128"/>
                <a:cs typeface="+mn-cs"/>
              </a:rPr>
              <a:t>* 要素に全く</a:t>
            </a:r>
            <a:r>
              <a:rPr kumimoji="1" lang="en-US" altLang="ja-JP" sz="1200" b="0" kern="1200" dirty="0">
                <a:solidFill>
                  <a:schemeClr val="tx1"/>
                </a:solidFill>
                <a:effectLst/>
                <a:latin typeface="Arial" charset="0"/>
                <a:ea typeface="ＭＳ Ｐゴシック" pitchFamily="50" charset="-128"/>
                <a:cs typeface="+mn-cs"/>
              </a:rPr>
              <a:t>id</a:t>
            </a:r>
            <a:r>
              <a:rPr kumimoji="1" lang="ja-JP" altLang="en-US" sz="1200" b="0" kern="1200" dirty="0">
                <a:solidFill>
                  <a:schemeClr val="tx1"/>
                </a:solidFill>
                <a:effectLst/>
                <a:latin typeface="Arial" charset="0"/>
                <a:ea typeface="ＭＳ Ｐゴシック" pitchFamily="50" charset="-128"/>
                <a:cs typeface="+mn-cs"/>
              </a:rPr>
              <a:t>や</a:t>
            </a:r>
            <a:r>
              <a:rPr kumimoji="1" lang="en-US" altLang="ja-JP" sz="1200" b="0" kern="1200" dirty="0">
                <a:solidFill>
                  <a:schemeClr val="tx1"/>
                </a:solidFill>
                <a:effectLst/>
                <a:latin typeface="Arial" charset="0"/>
                <a:ea typeface="ＭＳ Ｐゴシック" pitchFamily="50" charset="-128"/>
                <a:cs typeface="+mn-cs"/>
              </a:rPr>
              <a:t>name</a:t>
            </a:r>
            <a:r>
              <a:rPr kumimoji="1" lang="ja-JP" altLang="en-US" sz="1200" b="0" kern="1200" dirty="0">
                <a:solidFill>
                  <a:schemeClr val="tx1"/>
                </a:solidFill>
                <a:effectLst/>
                <a:latin typeface="Arial" charset="0"/>
                <a:ea typeface="ＭＳ Ｐゴシック" pitchFamily="50" charset="-128"/>
                <a:cs typeface="+mn-cs"/>
              </a:rPr>
              <a:t>がふられていない</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JavaScript</a:t>
            </a:r>
            <a:r>
              <a:rPr kumimoji="1" lang="ja-JP" altLang="en-US" sz="1200" b="0" kern="1200" dirty="0">
                <a:solidFill>
                  <a:schemeClr val="tx1"/>
                </a:solidFill>
                <a:effectLst/>
                <a:latin typeface="Arial" charset="0"/>
                <a:ea typeface="ＭＳ Ｐゴシック" pitchFamily="50" charset="-128"/>
                <a:cs typeface="+mn-cs"/>
              </a:rPr>
              <a:t>による</a:t>
            </a:r>
            <a:r>
              <a:rPr kumimoji="1" lang="en-US" altLang="ja-JP" sz="1200" b="0" kern="1200" dirty="0">
                <a:solidFill>
                  <a:schemeClr val="tx1"/>
                </a:solidFill>
                <a:effectLst/>
                <a:latin typeface="Arial" charset="0"/>
                <a:ea typeface="ＭＳ Ｐゴシック" pitchFamily="50" charset="-128"/>
                <a:cs typeface="+mn-cs"/>
              </a:rPr>
              <a:t>DOM</a:t>
            </a:r>
            <a:r>
              <a:rPr kumimoji="1" lang="ja-JP" altLang="en-US" sz="1200" b="0" kern="1200" dirty="0">
                <a:solidFill>
                  <a:schemeClr val="tx1"/>
                </a:solidFill>
                <a:effectLst/>
                <a:latin typeface="Arial" charset="0"/>
                <a:ea typeface="ＭＳ Ｐゴシック" pitchFamily="50" charset="-128"/>
                <a:cs typeface="+mn-cs"/>
              </a:rPr>
              <a:t>操作の作りがいまい</a:t>
            </a:r>
            <a:r>
              <a:rPr kumimoji="1" lang="ja-JP" altLang="en-US" sz="1200" b="0" kern="1200" dirty="0" err="1">
                <a:solidFill>
                  <a:schemeClr val="tx1"/>
                </a:solidFill>
                <a:effectLst/>
                <a:latin typeface="Arial" charset="0"/>
                <a:ea typeface="ＭＳ Ｐゴシック" pitchFamily="50" charset="-128"/>
                <a:cs typeface="+mn-cs"/>
              </a:rPr>
              <a:t>ち</a:t>
            </a:r>
            <a:r>
              <a:rPr kumimoji="1" lang="ja-JP" altLang="en-US" sz="1200" b="0" kern="1200" dirty="0">
                <a:solidFill>
                  <a:schemeClr val="tx1"/>
                </a:solidFill>
                <a:effectLst/>
                <a:latin typeface="Arial" charset="0"/>
                <a:ea typeface="ＭＳ Ｐゴシック" pitchFamily="50" charset="-128"/>
                <a:cs typeface="+mn-cs"/>
              </a:rPr>
              <a:t>で、要素の取得が困難</a:t>
            </a:r>
          </a:p>
          <a:p>
            <a:r>
              <a:rPr kumimoji="1" lang="ja-JP" altLang="en-US" sz="1200" b="0" kern="1200" dirty="0">
                <a:solidFill>
                  <a:schemeClr val="tx1"/>
                </a:solidFill>
                <a:effectLst/>
                <a:latin typeface="Arial" charset="0"/>
                <a:ea typeface="ＭＳ Ｐゴシック" pitchFamily="50" charset="-128"/>
                <a:cs typeface="+mn-cs"/>
              </a:rPr>
              <a:t>などなど。</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アプリの設計時から、画面テストのテスタビリティを考慮した設計</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実装が必要になってきます。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特にフレームワークを使用する際は注意が必要です。</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18</a:t>
            </a:fld>
            <a:endParaRPr lang="en-US" altLang="ja-JP"/>
          </a:p>
        </p:txBody>
      </p:sp>
    </p:spTree>
    <p:extLst>
      <p:ext uri="{BB962C8B-B14F-4D97-AF65-F5344CB8AC3E}">
        <p14:creationId xmlns:p14="http://schemas.microsoft.com/office/powerpoint/2010/main" val="17184296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ja-JP" sz="1200" b="1" kern="1200" dirty="0">
                <a:solidFill>
                  <a:schemeClr val="tx1"/>
                </a:solidFill>
                <a:effectLst/>
                <a:latin typeface="Arial" charset="0"/>
                <a:ea typeface="ＭＳ Ｐゴシック" pitchFamily="50" charset="-128"/>
                <a:cs typeface="+mn-cs"/>
              </a:rPr>
              <a:t>## Selenium</a:t>
            </a:r>
            <a:r>
              <a:rPr kumimoji="1" lang="ja-JP" altLang="en-US" sz="1200" b="1" kern="1200" dirty="0">
                <a:solidFill>
                  <a:schemeClr val="tx1"/>
                </a:solidFill>
                <a:effectLst/>
                <a:latin typeface="Arial" charset="0"/>
                <a:ea typeface="ＭＳ Ｐゴシック" pitchFamily="50" charset="-128"/>
                <a:cs typeface="+mn-cs"/>
              </a:rPr>
              <a:t>とは</a:t>
            </a:r>
            <a:endParaRPr kumimoji="1" lang="ja-JP" altLang="en-US" sz="1200" b="0" kern="1200" dirty="0">
              <a:solidFill>
                <a:schemeClr val="tx1"/>
              </a:solidFill>
              <a:effectLst/>
              <a:latin typeface="Arial" charset="0"/>
              <a:ea typeface="ＭＳ Ｐゴシック" pitchFamily="50" charset="-128"/>
              <a:cs typeface="+mn-cs"/>
            </a:endParaRP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19</a:t>
            </a:fld>
            <a:endParaRPr lang="en-US" altLang="ja-JP"/>
          </a:p>
        </p:txBody>
      </p:sp>
    </p:spTree>
    <p:extLst>
      <p:ext uri="{BB962C8B-B14F-4D97-AF65-F5344CB8AC3E}">
        <p14:creationId xmlns:p14="http://schemas.microsoft.com/office/powerpoint/2010/main" val="17663163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概要</a:t>
            </a:r>
            <a:endParaRPr kumimoji="1" lang="ja-JP" altLang="en-US" sz="1200" b="0" kern="1200" dirty="0">
              <a:solidFill>
                <a:schemeClr val="tx1"/>
              </a:solidFill>
              <a:effectLst/>
              <a:latin typeface="Arial" charset="0"/>
              <a:ea typeface="ＭＳ Ｐゴシック" pitchFamily="50" charset="-128"/>
              <a:cs typeface="+mn-cs"/>
            </a:endParaRPr>
          </a:p>
          <a:p>
            <a:r>
              <a:rPr kumimoji="1" lang="en-US" altLang="ja-JP" sz="1200" b="0" kern="1200" dirty="0">
                <a:solidFill>
                  <a:schemeClr val="tx1"/>
                </a:solidFill>
                <a:effectLst/>
                <a:latin typeface="Arial" charset="0"/>
                <a:ea typeface="ＭＳ Ｐゴシック" pitchFamily="50" charset="-128"/>
                <a:cs typeface="+mn-cs"/>
              </a:rPr>
              <a:t>Selenium</a:t>
            </a:r>
            <a:r>
              <a:rPr kumimoji="1" lang="ja-JP" altLang="en-US" sz="1200" b="0" kern="1200" dirty="0">
                <a:solidFill>
                  <a:schemeClr val="tx1"/>
                </a:solidFill>
                <a:effectLst/>
                <a:latin typeface="Arial" charset="0"/>
                <a:ea typeface="ＭＳ Ｐゴシック" pitchFamily="50" charset="-128"/>
                <a:cs typeface="+mn-cs"/>
              </a:rPr>
              <a:t>とは、</a:t>
            </a:r>
            <a:r>
              <a:rPr kumimoji="1" lang="en-US" altLang="ja-JP" sz="1200" b="0" kern="1200" dirty="0" err="1">
                <a:solidFill>
                  <a:schemeClr val="tx1"/>
                </a:solidFill>
                <a:effectLst/>
                <a:latin typeface="Arial" charset="0"/>
                <a:ea typeface="ＭＳ Ｐゴシック" pitchFamily="50" charset="-128"/>
                <a:cs typeface="+mn-cs"/>
              </a:rPr>
              <a:t>Wewb</a:t>
            </a:r>
            <a:r>
              <a:rPr kumimoji="1" lang="ja-JP" altLang="en-US" sz="1200" b="0" kern="1200" dirty="0">
                <a:solidFill>
                  <a:schemeClr val="tx1"/>
                </a:solidFill>
                <a:effectLst/>
                <a:latin typeface="Arial" charset="0"/>
                <a:ea typeface="ＭＳ Ｐゴシック" pitchFamily="50" charset="-128"/>
                <a:cs typeface="+mn-cs"/>
              </a:rPr>
              <a:t>アプリケーションの画面操作を自動化する</a:t>
            </a:r>
            <a:r>
              <a:rPr kumimoji="1" lang="en-US" altLang="ja-JP" sz="1200" b="0" kern="1200" dirty="0">
                <a:solidFill>
                  <a:schemeClr val="tx1"/>
                </a:solidFill>
                <a:effectLst/>
                <a:latin typeface="Arial" charset="0"/>
                <a:ea typeface="ＭＳ Ｐゴシック" pitchFamily="50" charset="-128"/>
                <a:cs typeface="+mn-cs"/>
              </a:rPr>
              <a:t>OSS</a:t>
            </a:r>
            <a:r>
              <a:rPr kumimoji="1" lang="ja-JP" altLang="en-US" sz="1200" b="0" kern="1200" dirty="0">
                <a:solidFill>
                  <a:schemeClr val="tx1"/>
                </a:solidFill>
                <a:effectLst/>
                <a:latin typeface="Arial" charset="0"/>
                <a:ea typeface="ＭＳ Ｐゴシック" pitchFamily="50" charset="-128"/>
                <a:cs typeface="+mn-cs"/>
              </a:rPr>
              <a:t>です。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クリックやキー入力、画面に表示された値の取得や画面キャプチャの取得など、</a:t>
            </a:r>
          </a:p>
          <a:p>
            <a:r>
              <a:rPr kumimoji="1" lang="ja-JP" altLang="en-US" sz="1200" b="0" kern="1200" dirty="0">
                <a:solidFill>
                  <a:schemeClr val="tx1"/>
                </a:solidFill>
                <a:effectLst/>
                <a:latin typeface="Arial" charset="0"/>
                <a:ea typeface="ＭＳ Ｐゴシック" pitchFamily="50" charset="-128"/>
                <a:cs typeface="+mn-cs"/>
              </a:rPr>
              <a:t>ブラウザに対する様々な操作を自動化する事が出来ます。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現時点では、</a:t>
            </a:r>
            <a:r>
              <a:rPr kumimoji="1" lang="en-US" altLang="ja-JP" sz="1200" b="0" kern="1200" dirty="0">
                <a:solidFill>
                  <a:schemeClr val="tx1"/>
                </a:solidFill>
                <a:effectLst/>
                <a:latin typeface="Arial" charset="0"/>
                <a:ea typeface="ＭＳ Ｐゴシック" pitchFamily="50" charset="-128"/>
                <a:cs typeface="+mn-cs"/>
              </a:rPr>
              <a:t>Web</a:t>
            </a:r>
            <a:r>
              <a:rPr kumimoji="1" lang="ja-JP" altLang="en-US" sz="1200" b="0" kern="1200" dirty="0">
                <a:solidFill>
                  <a:schemeClr val="tx1"/>
                </a:solidFill>
                <a:effectLst/>
                <a:latin typeface="Arial" charset="0"/>
                <a:ea typeface="ＭＳ Ｐゴシック" pitchFamily="50" charset="-128"/>
                <a:cs typeface="+mn-cs"/>
              </a:rPr>
              <a:t>アプリの画面系のテストではデファクトスタンダードと言って間違いありません。</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絵的なもの</a:t>
            </a:r>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公式サイト</a:t>
            </a:r>
          </a:p>
          <a:p>
            <a:r>
              <a:rPr kumimoji="1" lang="en-US" altLang="ja-JP" sz="1200" b="0" kern="1200" dirty="0">
                <a:solidFill>
                  <a:schemeClr val="tx1"/>
                </a:solidFill>
                <a:effectLst/>
                <a:latin typeface="Arial" charset="0"/>
                <a:ea typeface="ＭＳ Ｐゴシック" pitchFamily="50" charset="-128"/>
                <a:cs typeface="+mn-cs"/>
              </a:rPr>
              <a:t>https://www.seleniumhq.org/</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20</a:t>
            </a:fld>
            <a:endParaRPr lang="en-US" altLang="ja-JP"/>
          </a:p>
        </p:txBody>
      </p:sp>
    </p:spTree>
    <p:extLst>
      <p:ext uri="{BB962C8B-B14F-4D97-AF65-F5344CB8AC3E}">
        <p14:creationId xmlns:p14="http://schemas.microsoft.com/office/powerpoint/2010/main" val="11912431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コラム：</a:t>
            </a:r>
            <a:r>
              <a:rPr kumimoji="1" lang="en-US" altLang="ja-JP" sz="1200" b="1" kern="1200" dirty="0">
                <a:solidFill>
                  <a:schemeClr val="tx1"/>
                </a:solidFill>
                <a:effectLst/>
                <a:latin typeface="Arial" charset="0"/>
                <a:ea typeface="ＭＳ Ｐゴシック" pitchFamily="50" charset="-128"/>
                <a:cs typeface="+mn-cs"/>
              </a:rPr>
              <a:t>Selenium</a:t>
            </a:r>
            <a:r>
              <a:rPr kumimoji="1" lang="ja-JP" altLang="en-US" sz="1200" b="1" kern="1200" dirty="0" err="1">
                <a:solidFill>
                  <a:schemeClr val="tx1"/>
                </a:solidFill>
                <a:effectLst/>
                <a:latin typeface="Arial" charset="0"/>
                <a:ea typeface="ＭＳ Ｐゴシック" pitchFamily="50" charset="-128"/>
                <a:cs typeface="+mn-cs"/>
              </a:rPr>
              <a:t>で</a:t>
            </a:r>
            <a:r>
              <a:rPr kumimoji="1" lang="ja-JP" altLang="en-US" sz="1200" b="1" kern="1200" dirty="0">
                <a:solidFill>
                  <a:schemeClr val="tx1"/>
                </a:solidFill>
                <a:effectLst/>
                <a:latin typeface="Arial" charset="0"/>
                <a:ea typeface="ＭＳ Ｐゴシック" pitchFamily="50" charset="-128"/>
                <a:cs typeface="+mn-cs"/>
              </a:rPr>
              <a:t>よくある誤解</a:t>
            </a:r>
            <a:endParaRPr kumimoji="1" lang="ja-JP" altLang="en-US" sz="1200" b="0" kern="1200" dirty="0">
              <a:solidFill>
                <a:schemeClr val="tx1"/>
              </a:solidFill>
              <a:effectLst/>
              <a:latin typeface="Arial" charset="0"/>
              <a:ea typeface="ＭＳ Ｐゴシック" pitchFamily="50" charset="-128"/>
              <a:cs typeface="+mn-cs"/>
            </a:endParaRPr>
          </a:p>
          <a:p>
            <a:r>
              <a:rPr kumimoji="1" lang="en-US" altLang="ja-JP" sz="1200" b="0" kern="1200" dirty="0">
                <a:solidFill>
                  <a:schemeClr val="tx1"/>
                </a:solidFill>
                <a:effectLst/>
                <a:latin typeface="Arial" charset="0"/>
                <a:ea typeface="ＭＳ Ｐゴシック" pitchFamily="50" charset="-128"/>
                <a:cs typeface="+mn-cs"/>
              </a:rPr>
              <a:t>```</a:t>
            </a:r>
          </a:p>
          <a:p>
            <a:r>
              <a:rPr kumimoji="1" lang="ja-JP" altLang="en-US" sz="1200" b="0" kern="1200" dirty="0">
                <a:solidFill>
                  <a:schemeClr val="tx1"/>
                </a:solidFill>
                <a:effectLst/>
                <a:latin typeface="Arial" charset="0"/>
                <a:ea typeface="ＭＳ Ｐゴシック" pitchFamily="50" charset="-128"/>
                <a:cs typeface="+mn-cs"/>
              </a:rPr>
              <a:t>・ ファイルのアップロードとかポップアップは動かせないんだよね？</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FireFox</a:t>
            </a:r>
            <a:r>
              <a:rPr kumimoji="1" lang="ja-JP" altLang="en-US" sz="1200" b="0" kern="1200" dirty="0">
                <a:solidFill>
                  <a:schemeClr val="tx1"/>
                </a:solidFill>
                <a:effectLst/>
                <a:latin typeface="Arial" charset="0"/>
                <a:ea typeface="ＭＳ Ｐゴシック" pitchFamily="50" charset="-128"/>
                <a:cs typeface="+mn-cs"/>
              </a:rPr>
              <a:t>でしか動かないんだよね？</a:t>
            </a:r>
          </a:p>
          <a:p>
            <a:r>
              <a:rPr kumimoji="1" lang="ja-JP" altLang="en-US" sz="1200" b="0" kern="1200" dirty="0">
                <a:solidFill>
                  <a:schemeClr val="tx1"/>
                </a:solidFill>
                <a:effectLst/>
                <a:latin typeface="Arial" charset="0"/>
                <a:ea typeface="ＭＳ Ｐゴシック" pitchFamily="50" charset="-128"/>
                <a:cs typeface="+mn-cs"/>
              </a:rPr>
              <a:t>・ タイムアウト処理が微妙で全然結果が安定しないんだよね？</a:t>
            </a:r>
          </a:p>
          <a:p>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上の問題は、初期の</a:t>
            </a:r>
            <a:r>
              <a:rPr kumimoji="1" lang="en-US" altLang="ja-JP" sz="1200" b="0" kern="1200" dirty="0">
                <a:solidFill>
                  <a:schemeClr val="tx1"/>
                </a:solidFill>
                <a:effectLst/>
                <a:latin typeface="Arial" charset="0"/>
                <a:ea typeface="ＭＳ Ｐゴシック" pitchFamily="50" charset="-128"/>
                <a:cs typeface="+mn-cs"/>
              </a:rPr>
              <a:t>Selenium(Version 1</a:t>
            </a:r>
            <a:r>
              <a:rPr kumimoji="1" lang="ja-JP" altLang="en-US" sz="1200" b="0" kern="1200" dirty="0">
                <a:solidFill>
                  <a:schemeClr val="tx1"/>
                </a:solidFill>
                <a:effectLst/>
                <a:latin typeface="Arial" charset="0"/>
                <a:ea typeface="ＭＳ Ｐゴシック" pitchFamily="50" charset="-128"/>
                <a:cs typeface="+mn-cs"/>
              </a:rPr>
              <a:t>系</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で発生していたものです。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最近の</a:t>
            </a:r>
            <a:r>
              <a:rPr kumimoji="1" lang="en-US" altLang="ja-JP" sz="1200" b="0" kern="1200" dirty="0">
                <a:solidFill>
                  <a:schemeClr val="tx1"/>
                </a:solidFill>
                <a:effectLst/>
                <a:latin typeface="Arial" charset="0"/>
                <a:ea typeface="ＭＳ Ｐゴシック" pitchFamily="50" charset="-128"/>
                <a:cs typeface="+mn-cs"/>
              </a:rPr>
              <a:t>Selenium</a:t>
            </a:r>
            <a:r>
              <a:rPr kumimoji="1" lang="ja-JP" altLang="en-US" sz="1200" b="0" kern="1200" dirty="0">
                <a:solidFill>
                  <a:schemeClr val="tx1"/>
                </a:solidFill>
                <a:effectLst/>
                <a:latin typeface="Arial" charset="0"/>
                <a:ea typeface="ＭＳ Ｐゴシック" pitchFamily="50" charset="-128"/>
                <a:cs typeface="+mn-cs"/>
              </a:rPr>
              <a:t>では、軒並みきっちり対処されているので、気にしなくても大丈夫ですよ！</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21</a:t>
            </a:fld>
            <a:endParaRPr lang="en-US" altLang="ja-JP"/>
          </a:p>
        </p:txBody>
      </p:sp>
    </p:spTree>
    <p:extLst>
      <p:ext uri="{BB962C8B-B14F-4D97-AF65-F5344CB8AC3E}">
        <p14:creationId xmlns:p14="http://schemas.microsoft.com/office/powerpoint/2010/main" val="831627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概要</a:t>
            </a:r>
            <a:endParaRPr kumimoji="1" lang="ja-JP" altLang="en-US" sz="1200" b="0" kern="1200" dirty="0">
              <a:solidFill>
                <a:schemeClr val="tx1"/>
              </a:solidFill>
              <a:effectLst/>
              <a:latin typeface="Arial" charset="0"/>
              <a:ea typeface="ＭＳ Ｐゴシック" pitchFamily="50" charset="-128"/>
              <a:cs typeface="+mn-cs"/>
            </a:endParaRPr>
          </a:p>
          <a:p>
            <a:r>
              <a:rPr kumimoji="1" lang="en-US" altLang="ja-JP" sz="1200" b="0" kern="1200" dirty="0">
                <a:solidFill>
                  <a:schemeClr val="tx1"/>
                </a:solidFill>
                <a:effectLst/>
                <a:latin typeface="Arial" charset="0"/>
                <a:ea typeface="ＭＳ Ｐゴシック" pitchFamily="50" charset="-128"/>
                <a:cs typeface="+mn-cs"/>
              </a:rPr>
              <a:t>CI</a:t>
            </a:r>
            <a:r>
              <a:rPr kumimoji="1" lang="ja-JP" altLang="en-US" sz="1200" b="0" kern="1200" dirty="0">
                <a:solidFill>
                  <a:schemeClr val="tx1"/>
                </a:solidFill>
                <a:effectLst/>
                <a:latin typeface="Arial" charset="0"/>
                <a:ea typeface="ＭＳ Ｐゴシック" pitchFamily="50" charset="-128"/>
                <a:cs typeface="+mn-cs"/>
              </a:rPr>
              <a:t>の</a:t>
            </a:r>
            <a:r>
              <a:rPr kumimoji="1" lang="en-US" altLang="ja-JP" sz="1200" b="0" kern="1200" dirty="0">
                <a:solidFill>
                  <a:schemeClr val="tx1"/>
                </a:solidFill>
                <a:effectLst/>
                <a:latin typeface="Arial" charset="0"/>
                <a:ea typeface="ＭＳ Ｐゴシック" pitchFamily="50" charset="-128"/>
                <a:cs typeface="+mn-cs"/>
              </a:rPr>
              <a:t>1</a:t>
            </a:r>
            <a:r>
              <a:rPr kumimoji="1" lang="ja-JP" altLang="en-US" sz="1200" b="0" kern="1200" dirty="0">
                <a:solidFill>
                  <a:schemeClr val="tx1"/>
                </a:solidFill>
                <a:effectLst/>
                <a:latin typeface="Arial" charset="0"/>
                <a:ea typeface="ＭＳ Ｐゴシック" pitchFamily="50" charset="-128"/>
                <a:cs typeface="+mn-cs"/>
              </a:rPr>
              <a:t>構成要素である、自動結合テストについて学習する講座です。</a:t>
            </a:r>
          </a:p>
          <a:p>
            <a:r>
              <a:rPr kumimoji="1" lang="ja-JP" altLang="en-US" sz="1200" b="0" kern="1200" dirty="0">
                <a:solidFill>
                  <a:schemeClr val="tx1"/>
                </a:solidFill>
                <a:effectLst/>
                <a:latin typeface="Arial" charset="0"/>
                <a:ea typeface="ＭＳ Ｐゴシック" pitchFamily="50" charset="-128"/>
                <a:cs typeface="+mn-cs"/>
              </a:rPr>
              <a:t>ツールとして、</a:t>
            </a:r>
            <a:r>
              <a:rPr kumimoji="1" lang="en-US" altLang="ja-JP" sz="1200" b="0" kern="1200" dirty="0">
                <a:solidFill>
                  <a:schemeClr val="tx1"/>
                </a:solidFill>
                <a:effectLst/>
                <a:latin typeface="Arial" charset="0"/>
                <a:ea typeface="ＭＳ Ｐゴシック" pitchFamily="50" charset="-128"/>
                <a:cs typeface="+mn-cs"/>
              </a:rPr>
              <a:t>Selenium</a:t>
            </a:r>
            <a:r>
              <a:rPr kumimoji="1" lang="ja-JP" altLang="en-US" sz="1200" b="0" kern="1200" dirty="0">
                <a:solidFill>
                  <a:schemeClr val="tx1"/>
                </a:solidFill>
                <a:effectLst/>
                <a:latin typeface="Arial" charset="0"/>
                <a:ea typeface="ＭＳ Ｐゴシック" pitchFamily="50" charset="-128"/>
                <a:cs typeface="+mn-cs"/>
              </a:rPr>
              <a:t>を使用します。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この資料の目的</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受講者が</a:t>
            </a:r>
          </a:p>
          <a:p>
            <a:r>
              <a:rPr kumimoji="1" lang="ja-JP" altLang="en-US" sz="1200" b="0" kern="1200" dirty="0">
                <a:solidFill>
                  <a:schemeClr val="tx1"/>
                </a:solidFill>
                <a:effectLst/>
                <a:latin typeface="Arial" charset="0"/>
                <a:ea typeface="ＭＳ Ｐゴシック" pitchFamily="50" charset="-128"/>
                <a:cs typeface="+mn-cs"/>
              </a:rPr>
              <a:t>* 自動結合テストの概要を理解できる</a:t>
            </a:r>
          </a:p>
          <a:p>
            <a:r>
              <a:rPr kumimoji="1" lang="ja-JP" altLang="en-US" sz="1200" b="0" kern="1200" dirty="0">
                <a:solidFill>
                  <a:schemeClr val="tx1"/>
                </a:solidFill>
                <a:effectLst/>
                <a:latin typeface="Arial" charset="0"/>
                <a:ea typeface="ＭＳ Ｐゴシック" pitchFamily="50" charset="-128"/>
                <a:cs typeface="+mn-cs"/>
              </a:rPr>
              <a:t>* 自動結合テストの実施方法について理解できる</a:t>
            </a:r>
          </a:p>
          <a:p>
            <a:r>
              <a:rPr kumimoji="1" lang="ja-JP" altLang="en-US" sz="1200" b="0" kern="1200" dirty="0">
                <a:solidFill>
                  <a:schemeClr val="tx1"/>
                </a:solidFill>
                <a:effectLst/>
                <a:latin typeface="Arial" charset="0"/>
                <a:ea typeface="ＭＳ Ｐゴシック" pitchFamily="50" charset="-128"/>
                <a:cs typeface="+mn-cs"/>
              </a:rPr>
              <a:t>* 自動結合テストの簡単なスクリプトを作成できる</a:t>
            </a:r>
          </a:p>
          <a:p>
            <a:r>
              <a:rPr kumimoji="1" lang="ja-JP" altLang="en-US" sz="1200" b="0" kern="1200" dirty="0">
                <a:solidFill>
                  <a:schemeClr val="tx1"/>
                </a:solidFill>
                <a:effectLst/>
                <a:latin typeface="Arial" charset="0"/>
                <a:ea typeface="ＭＳ Ｐゴシック" pitchFamily="50" charset="-128"/>
                <a:cs typeface="+mn-cs"/>
              </a:rPr>
              <a:t>ようになる事</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前提知識</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Java</a:t>
            </a:r>
            <a:r>
              <a:rPr kumimoji="1" lang="ja-JP" altLang="en-US" sz="1200" b="0" kern="1200" dirty="0">
                <a:solidFill>
                  <a:schemeClr val="tx1"/>
                </a:solidFill>
                <a:effectLst/>
                <a:latin typeface="Arial" charset="0"/>
                <a:ea typeface="ＭＳ Ｐゴシック" pitchFamily="50" charset="-128"/>
                <a:cs typeface="+mn-cs"/>
              </a:rPr>
              <a:t>言語で開発したことがある</a:t>
            </a:r>
          </a:p>
          <a:p>
            <a:r>
              <a:rPr kumimoji="1" lang="ja-JP" altLang="en-US" sz="1200" b="0" kern="1200" dirty="0">
                <a:solidFill>
                  <a:schemeClr val="tx1"/>
                </a:solidFill>
                <a:effectLst/>
                <a:latin typeface="Arial" charset="0"/>
                <a:ea typeface="ＭＳ Ｐゴシック" pitchFamily="50" charset="-128"/>
                <a:cs typeface="+mn-cs"/>
              </a:rPr>
              <a:t>* 自動ビルドについて概要を理解している</a:t>
            </a:r>
          </a:p>
          <a:p>
            <a:r>
              <a:rPr kumimoji="1" lang="ja-JP" altLang="en-US" sz="1200" b="0" kern="1200" dirty="0">
                <a:solidFill>
                  <a:schemeClr val="tx1"/>
                </a:solidFill>
                <a:effectLst/>
                <a:latin typeface="Arial" charset="0"/>
                <a:ea typeface="ＭＳ Ｐゴシック" pitchFamily="50" charset="-128"/>
                <a:cs typeface="+mn-cs"/>
              </a:rPr>
              <a:t>* 自動単体テストについて概要を理解している</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使用する</a:t>
            </a:r>
            <a:r>
              <a:rPr kumimoji="1" lang="en-US" altLang="ja-JP" sz="1200" b="1" kern="1200" dirty="0">
                <a:solidFill>
                  <a:schemeClr val="tx1"/>
                </a:solidFill>
                <a:effectLst/>
                <a:latin typeface="Arial" charset="0"/>
                <a:ea typeface="ＭＳ Ｐゴシック" pitchFamily="50" charset="-128"/>
                <a:cs typeface="+mn-cs"/>
              </a:rPr>
              <a:t>OSS</a:t>
            </a:r>
            <a:r>
              <a:rPr kumimoji="1" lang="ja-JP" altLang="en-US" sz="1200" b="1" kern="1200" dirty="0">
                <a:solidFill>
                  <a:schemeClr val="tx1"/>
                </a:solidFill>
                <a:effectLst/>
                <a:latin typeface="Arial" charset="0"/>
                <a:ea typeface="ＭＳ Ｐゴシック" pitchFamily="50" charset="-128"/>
                <a:cs typeface="+mn-cs"/>
              </a:rPr>
              <a:t>のバージョン</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Gradle</a:t>
            </a:r>
            <a:r>
              <a:rPr kumimoji="1" lang="en-US" altLang="ja-JP" sz="1200" b="0" kern="1200" dirty="0">
                <a:solidFill>
                  <a:schemeClr val="tx1"/>
                </a:solidFill>
                <a:effectLst/>
                <a:latin typeface="Arial" charset="0"/>
                <a:ea typeface="ＭＳ Ｐゴシック" pitchFamily="50" charset="-128"/>
                <a:cs typeface="+mn-cs"/>
              </a:rPr>
              <a:t> 4.10</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JUnit 5.3.1</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Selenium 3.8.1</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a:t>
            </a:fld>
            <a:endParaRPr lang="en-US" altLang="ja-JP"/>
          </a:p>
        </p:txBody>
      </p:sp>
    </p:spTree>
    <p:extLst>
      <p:ext uri="{BB962C8B-B14F-4D97-AF65-F5344CB8AC3E}">
        <p14:creationId xmlns:p14="http://schemas.microsoft.com/office/powerpoint/2010/main" val="2720378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Selenium Web Driver</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プログラミング言語のコードとして、ブラウザ操作を記述する事が出来るライブラリです。</a:t>
            </a:r>
          </a:p>
          <a:p>
            <a:r>
              <a:rPr kumimoji="1" lang="ja-JP" altLang="en-US" sz="1200" b="0" kern="1200" dirty="0">
                <a:solidFill>
                  <a:schemeClr val="tx1"/>
                </a:solidFill>
                <a:effectLst/>
                <a:latin typeface="Arial" charset="0"/>
                <a:ea typeface="ＭＳ Ｐゴシック" pitchFamily="50" charset="-128"/>
                <a:cs typeface="+mn-cs"/>
              </a:rPr>
              <a:t>後述しますが、様々な言語からブラウザを操作する事が出来ます。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後述のキャプチャ＆リプレイツールにはない、</a:t>
            </a:r>
          </a:p>
          <a:p>
            <a:r>
              <a:rPr kumimoji="1" lang="ja-JP" altLang="en-US" sz="1200" b="0" kern="1200" dirty="0">
                <a:solidFill>
                  <a:schemeClr val="tx1"/>
                </a:solidFill>
                <a:effectLst/>
                <a:latin typeface="Arial" charset="0"/>
                <a:ea typeface="ＭＳ Ｐゴシック" pitchFamily="50" charset="-128"/>
                <a:cs typeface="+mn-cs"/>
              </a:rPr>
              <a:t>* 柔軟な処理の実装</a:t>
            </a:r>
          </a:p>
          <a:p>
            <a:r>
              <a:rPr kumimoji="1" lang="ja-JP" altLang="en-US" sz="1200" b="0" kern="1200" dirty="0">
                <a:solidFill>
                  <a:schemeClr val="tx1"/>
                </a:solidFill>
                <a:effectLst/>
                <a:latin typeface="Arial" charset="0"/>
                <a:ea typeface="ＭＳ Ｐゴシック" pitchFamily="50" charset="-128"/>
                <a:cs typeface="+mn-cs"/>
              </a:rPr>
              <a:t>* コードの構造化</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共通化によるメンテナンス性の向上</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が見込めます。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時間あったらコードのスクショ</a:t>
            </a:r>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本講座ではこの方式を説明します。</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23</a:t>
            </a:fld>
            <a:endParaRPr lang="en-US" altLang="ja-JP"/>
          </a:p>
        </p:txBody>
      </p:sp>
    </p:spTree>
    <p:extLst>
      <p:ext uri="{BB962C8B-B14F-4D97-AF65-F5344CB8AC3E}">
        <p14:creationId xmlns:p14="http://schemas.microsoft.com/office/powerpoint/2010/main" val="29949466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Selenium IDE</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ブラウザを手動で操作した結果を記録し、あとで何度でもリプレイする事が出来るツールです。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キャプチャ＆リプレイツールの一種です。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時間あったら画面のスクショ</a:t>
            </a:r>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詳しくは後述しますが、テストコードのメンテ性の観点から問題があるため、本講座では取り扱いません。</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25</a:t>
            </a:fld>
            <a:endParaRPr lang="en-US" altLang="ja-JP"/>
          </a:p>
        </p:txBody>
      </p:sp>
    </p:spTree>
    <p:extLst>
      <p:ext uri="{BB962C8B-B14F-4D97-AF65-F5344CB8AC3E}">
        <p14:creationId xmlns:p14="http://schemas.microsoft.com/office/powerpoint/2010/main" val="3539514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Selenium Grid</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 画面テストの実行処理は、非常に重くなることが多いです。</a:t>
            </a:r>
          </a:p>
          <a:p>
            <a:r>
              <a:rPr kumimoji="1" lang="ja-JP" altLang="en-US" sz="1200" b="0" kern="1200" dirty="0">
                <a:solidFill>
                  <a:schemeClr val="tx1"/>
                </a:solidFill>
                <a:effectLst/>
                <a:latin typeface="Arial" charset="0"/>
                <a:ea typeface="ＭＳ Ｐゴシック" pitchFamily="50" charset="-128"/>
                <a:cs typeface="+mn-cs"/>
              </a:rPr>
              <a:t>* また、テスト対象のブラウザは、それぞれ異なる</a:t>
            </a:r>
            <a:r>
              <a:rPr kumimoji="1" lang="en-US" altLang="ja-JP" sz="1200" b="0" kern="1200" dirty="0">
                <a:solidFill>
                  <a:schemeClr val="tx1"/>
                </a:solidFill>
                <a:effectLst/>
                <a:latin typeface="Arial" charset="0"/>
                <a:ea typeface="ＭＳ Ｐゴシック" pitchFamily="50" charset="-128"/>
                <a:cs typeface="+mn-cs"/>
              </a:rPr>
              <a:t>OS</a:t>
            </a:r>
            <a:r>
              <a:rPr kumimoji="1" lang="ja-JP" altLang="en-US" sz="1200" b="0" kern="1200" dirty="0">
                <a:solidFill>
                  <a:schemeClr val="tx1"/>
                </a:solidFill>
                <a:effectLst/>
                <a:latin typeface="Arial" charset="0"/>
                <a:ea typeface="ＭＳ Ｐゴシック" pitchFamily="50" charset="-128"/>
                <a:cs typeface="+mn-cs"/>
              </a:rPr>
              <a:t>にインストールする必要があるケースが多いです。</a:t>
            </a:r>
            <a:r>
              <a:rPr kumimoji="1" lang="en-US" altLang="ja-JP" sz="1200" b="0" kern="1200" dirty="0">
                <a:solidFill>
                  <a:schemeClr val="tx1"/>
                </a:solidFill>
                <a:effectLst/>
                <a:latin typeface="Arial" charset="0"/>
                <a:ea typeface="ＭＳ Ｐゴシック" pitchFamily="50" charset="-128"/>
                <a:cs typeface="+mn-cs"/>
              </a:rPr>
              <a:t>(IE=&gt;Windows, Safari=&gt;</a:t>
            </a:r>
            <a:r>
              <a:rPr kumimoji="1" lang="en-US" altLang="ja-JP" sz="1200" b="0" kern="1200" dirty="0" err="1">
                <a:solidFill>
                  <a:schemeClr val="tx1"/>
                </a:solidFill>
                <a:effectLst/>
                <a:latin typeface="Arial" charset="0"/>
                <a:ea typeface="ＭＳ Ｐゴシック" pitchFamily="50" charset="-128"/>
                <a:cs typeface="+mn-cs"/>
              </a:rPr>
              <a:t>MacOS</a:t>
            </a:r>
            <a:r>
              <a:rPr kumimoji="1" lang="ja-JP" altLang="en-US" sz="1200" b="0" kern="1200" dirty="0">
                <a:solidFill>
                  <a:schemeClr val="tx1"/>
                </a:solidFill>
                <a:effectLst/>
                <a:latin typeface="Arial" charset="0"/>
                <a:ea typeface="ＭＳ Ｐゴシック" pitchFamily="50" charset="-128"/>
                <a:cs typeface="+mn-cs"/>
              </a:rPr>
              <a:t>など</a:t>
            </a:r>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これらに対応するため、</a:t>
            </a:r>
            <a:r>
              <a:rPr kumimoji="1" lang="en-US" altLang="ja-JP" sz="1200" b="0" kern="1200" dirty="0">
                <a:solidFill>
                  <a:schemeClr val="tx1"/>
                </a:solidFill>
                <a:effectLst/>
                <a:latin typeface="Arial" charset="0"/>
                <a:ea typeface="ＭＳ Ｐゴシック" pitchFamily="50" charset="-128"/>
                <a:cs typeface="+mn-cs"/>
              </a:rPr>
              <a:t>Selenium</a:t>
            </a:r>
            <a:r>
              <a:rPr kumimoji="1" lang="ja-JP" altLang="en-US" sz="1200" b="0" kern="1200" dirty="0">
                <a:solidFill>
                  <a:schemeClr val="tx1"/>
                </a:solidFill>
                <a:effectLst/>
                <a:latin typeface="Arial" charset="0"/>
                <a:ea typeface="ＭＳ Ｐゴシック" pitchFamily="50" charset="-128"/>
                <a:cs typeface="+mn-cs"/>
              </a:rPr>
              <a:t>では「ブラウザを操作する」処理を別サーバに切り出す事ができます。</a:t>
            </a:r>
          </a:p>
          <a:p>
            <a:r>
              <a:rPr kumimoji="1" lang="ja-JP" altLang="en-US" sz="1200" b="0" kern="1200" dirty="0">
                <a:solidFill>
                  <a:schemeClr val="tx1"/>
                </a:solidFill>
                <a:effectLst/>
                <a:latin typeface="Arial" charset="0"/>
                <a:ea typeface="ＭＳ Ｐゴシック" pitchFamily="50" charset="-128"/>
                <a:cs typeface="+mn-cs"/>
              </a:rPr>
              <a:t>（詳しくは後述します）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で、切り出した別サーバを統合的に管理するのが</a:t>
            </a:r>
            <a:r>
              <a:rPr kumimoji="1" lang="en-US" altLang="ja-JP" sz="1200" b="0" kern="1200" dirty="0">
                <a:solidFill>
                  <a:schemeClr val="tx1"/>
                </a:solidFill>
                <a:effectLst/>
                <a:latin typeface="Arial" charset="0"/>
                <a:ea typeface="ＭＳ Ｐゴシック" pitchFamily="50" charset="-128"/>
                <a:cs typeface="+mn-cs"/>
              </a:rPr>
              <a:t>Selenium Grid</a:t>
            </a:r>
            <a:r>
              <a:rPr kumimoji="1" lang="ja-JP" altLang="en-US" sz="1200" b="0" kern="1200" dirty="0">
                <a:solidFill>
                  <a:schemeClr val="tx1"/>
                </a:solidFill>
                <a:effectLst/>
                <a:latin typeface="Arial" charset="0"/>
                <a:ea typeface="ＭＳ Ｐゴシック" pitchFamily="50" charset="-128"/>
                <a:cs typeface="+mn-cs"/>
              </a:rPr>
              <a:t>です。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これを用いると、↓の様な構成ができます</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Grid</a:t>
            </a:r>
            <a:r>
              <a:rPr kumimoji="1" lang="ja-JP" altLang="en-US" sz="1200" b="0" kern="1200" dirty="0">
                <a:solidFill>
                  <a:schemeClr val="tx1"/>
                </a:solidFill>
                <a:effectLst/>
                <a:latin typeface="Arial" charset="0"/>
                <a:ea typeface="ＭＳ Ｐゴシック" pitchFamily="50" charset="-128"/>
                <a:cs typeface="+mn-cs"/>
              </a:rPr>
              <a:t>サーバ</a:t>
            </a:r>
          </a:p>
          <a:p>
            <a:r>
              <a:rPr kumimoji="1" lang="ja-JP" altLang="en-US" sz="1200" b="0" kern="1200" dirty="0">
                <a:solidFill>
                  <a:schemeClr val="tx1"/>
                </a:solidFill>
                <a:effectLst/>
                <a:latin typeface="Arial" charset="0"/>
                <a:ea typeface="ＭＳ Ｐゴシック" pitchFamily="50" charset="-128"/>
                <a:cs typeface="+mn-cs"/>
              </a:rPr>
              <a:t>* マスターサーバです。</a:t>
            </a:r>
            <a:r>
              <a:rPr kumimoji="1" lang="en-US" altLang="ja-JP" sz="1200" b="0" kern="1200" dirty="0">
                <a:solidFill>
                  <a:schemeClr val="tx1"/>
                </a:solidFill>
                <a:effectLst/>
                <a:latin typeface="Arial" charset="0"/>
                <a:ea typeface="ＭＳ Ｐゴシック" pitchFamily="50" charset="-128"/>
                <a:cs typeface="+mn-cs"/>
              </a:rPr>
              <a:t>Web Driver</a:t>
            </a:r>
            <a:r>
              <a:rPr kumimoji="1" lang="ja-JP" altLang="en-US" sz="1200" b="0" kern="1200" dirty="0">
                <a:solidFill>
                  <a:schemeClr val="tx1"/>
                </a:solidFill>
                <a:effectLst/>
                <a:latin typeface="Arial" charset="0"/>
                <a:ea typeface="ＭＳ Ｐゴシック" pitchFamily="50" charset="-128"/>
                <a:cs typeface="+mn-cs"/>
              </a:rPr>
              <a:t>のコードからは一旦このサーバにブラウザ操作の処理を依頼します。</a:t>
            </a:r>
          </a:p>
          <a:p>
            <a:r>
              <a:rPr kumimoji="1" lang="ja-JP" altLang="en-US" sz="1200" b="0" kern="1200" dirty="0">
                <a:solidFill>
                  <a:schemeClr val="tx1"/>
                </a:solidFill>
                <a:effectLst/>
                <a:latin typeface="Arial" charset="0"/>
                <a:ea typeface="ＭＳ Ｐゴシック" pitchFamily="50" charset="-128"/>
                <a:cs typeface="+mn-cs"/>
              </a:rPr>
              <a:t>* このサーバは</a:t>
            </a:r>
            <a:r>
              <a:rPr kumimoji="1" lang="en-US" altLang="ja-JP" sz="1200" b="0" kern="1200" dirty="0">
                <a:solidFill>
                  <a:schemeClr val="tx1"/>
                </a:solidFill>
                <a:effectLst/>
                <a:latin typeface="Arial" charset="0"/>
                <a:ea typeface="ＭＳ Ｐゴシック" pitchFamily="50" charset="-128"/>
                <a:cs typeface="+mn-cs"/>
              </a:rPr>
              <a:t>Web Driver</a:t>
            </a:r>
            <a:r>
              <a:rPr kumimoji="1" lang="ja-JP" altLang="en-US" sz="1200" b="0" kern="1200" dirty="0">
                <a:solidFill>
                  <a:schemeClr val="tx1"/>
                </a:solidFill>
                <a:effectLst/>
                <a:latin typeface="Arial" charset="0"/>
                <a:ea typeface="ＭＳ Ｐゴシック" pitchFamily="50" charset="-128"/>
                <a:cs typeface="+mn-cs"/>
              </a:rPr>
              <a:t>のコードから指定されたブラウザに対応しているノードサーバに、実際のブラウザ操作を委譲します</a:t>
            </a:r>
          </a:p>
          <a:p>
            <a:r>
              <a:rPr kumimoji="1" lang="ja-JP" altLang="en-US" sz="1200" b="0" kern="1200" dirty="0">
                <a:solidFill>
                  <a:schemeClr val="tx1"/>
                </a:solidFill>
                <a:effectLst/>
                <a:latin typeface="Arial" charset="0"/>
                <a:ea typeface="ＭＳ Ｐゴシック" pitchFamily="50" charset="-128"/>
                <a:cs typeface="+mn-cs"/>
              </a:rPr>
              <a:t>* ノードサーバ（複数接続可能）</a:t>
            </a:r>
          </a:p>
          <a:p>
            <a:r>
              <a:rPr kumimoji="1" lang="ja-JP" altLang="en-US" sz="1200" b="0" kern="1200" dirty="0">
                <a:solidFill>
                  <a:schemeClr val="tx1"/>
                </a:solidFill>
                <a:effectLst/>
                <a:latin typeface="Arial" charset="0"/>
                <a:ea typeface="ＭＳ Ｐゴシック" pitchFamily="50" charset="-128"/>
                <a:cs typeface="+mn-cs"/>
              </a:rPr>
              <a:t>* スレーブサーバです。</a:t>
            </a:r>
            <a:r>
              <a:rPr kumimoji="1" lang="en-US" altLang="ja-JP" sz="1200" b="0" kern="1200" dirty="0">
                <a:solidFill>
                  <a:schemeClr val="tx1"/>
                </a:solidFill>
                <a:effectLst/>
                <a:latin typeface="Arial" charset="0"/>
                <a:ea typeface="ＭＳ Ｐゴシック" pitchFamily="50" charset="-128"/>
                <a:cs typeface="+mn-cs"/>
              </a:rPr>
              <a:t>Grid</a:t>
            </a:r>
            <a:r>
              <a:rPr kumimoji="1" lang="ja-JP" altLang="en-US" sz="1200" b="0" kern="1200" dirty="0">
                <a:solidFill>
                  <a:schemeClr val="tx1"/>
                </a:solidFill>
                <a:effectLst/>
                <a:latin typeface="Arial" charset="0"/>
                <a:ea typeface="ＭＳ Ｐゴシック" pitchFamily="50" charset="-128"/>
                <a:cs typeface="+mn-cs"/>
              </a:rPr>
              <a:t>サーバから依頼されたブラウザの操作処理を実行します</a:t>
            </a:r>
          </a:p>
          <a:p>
            <a:r>
              <a:rPr kumimoji="1" lang="ja-JP" altLang="en-US" sz="1200" b="0" kern="1200" dirty="0">
                <a:solidFill>
                  <a:schemeClr val="tx1"/>
                </a:solidFill>
                <a:effectLst/>
                <a:latin typeface="Arial" charset="0"/>
                <a:ea typeface="ＭＳ Ｐゴシック" pitchFamily="50" charset="-128"/>
                <a:cs typeface="+mn-cs"/>
              </a:rPr>
              <a:t>* 「自分が」どのブラウザを操作できるかを</a:t>
            </a:r>
            <a:r>
              <a:rPr kumimoji="1" lang="en-US" altLang="ja-JP" sz="1200" b="0" kern="1200" dirty="0">
                <a:solidFill>
                  <a:schemeClr val="tx1"/>
                </a:solidFill>
                <a:effectLst/>
                <a:latin typeface="Arial" charset="0"/>
                <a:ea typeface="ＭＳ Ｐゴシック" pitchFamily="50" charset="-128"/>
                <a:cs typeface="+mn-cs"/>
              </a:rPr>
              <a:t>Grid</a:t>
            </a:r>
            <a:r>
              <a:rPr kumimoji="1" lang="ja-JP" altLang="en-US" sz="1200" b="0" kern="1200" dirty="0">
                <a:solidFill>
                  <a:schemeClr val="tx1"/>
                </a:solidFill>
                <a:effectLst/>
                <a:latin typeface="Arial" charset="0"/>
                <a:ea typeface="ＭＳ Ｐゴシック" pitchFamily="50" charset="-128"/>
                <a:cs typeface="+mn-cs"/>
              </a:rPr>
              <a:t>側に通知しておきます</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26</a:t>
            </a:fld>
            <a:endParaRPr lang="en-US" altLang="ja-JP"/>
          </a:p>
        </p:txBody>
      </p:sp>
    </p:spTree>
    <p:extLst>
      <p:ext uri="{BB962C8B-B14F-4D97-AF65-F5344CB8AC3E}">
        <p14:creationId xmlns:p14="http://schemas.microsoft.com/office/powerpoint/2010/main" val="6804529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Selenium Remote Control(RC)</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古い奴なので覚えなくていいです。</a:t>
            </a:r>
          </a:p>
          <a:p>
            <a:r>
              <a:rPr kumimoji="1" lang="ja-JP" altLang="en-US" sz="1200" b="0" kern="1200" dirty="0">
                <a:solidFill>
                  <a:schemeClr val="tx1"/>
                </a:solidFill>
                <a:effectLst/>
                <a:latin typeface="Arial" charset="0"/>
                <a:ea typeface="ＭＳ Ｐゴシック" pitchFamily="50" charset="-128"/>
                <a:cs typeface="+mn-cs"/>
              </a:rPr>
              <a:t>逆に、ググって色々調べている時に、これを使っているサイトとかは情報が古いので注意してください。</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27</a:t>
            </a:fld>
            <a:endParaRPr lang="en-US" altLang="ja-JP"/>
          </a:p>
        </p:txBody>
      </p:sp>
    </p:spTree>
    <p:extLst>
      <p:ext uri="{BB962C8B-B14F-4D97-AF65-F5344CB8AC3E}">
        <p14:creationId xmlns:p14="http://schemas.microsoft.com/office/powerpoint/2010/main" val="31722788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Selenium Web Driver</a:t>
            </a:r>
            <a:r>
              <a:rPr kumimoji="1" lang="ja-JP" altLang="en-US" sz="1200" b="1" kern="1200" dirty="0">
                <a:solidFill>
                  <a:schemeClr val="tx1"/>
                </a:solidFill>
                <a:effectLst/>
                <a:latin typeface="Arial" charset="0"/>
                <a:ea typeface="ＭＳ Ｐゴシック" pitchFamily="50" charset="-128"/>
                <a:cs typeface="+mn-cs"/>
              </a:rPr>
              <a:t>の構成例</a:t>
            </a:r>
            <a:endParaRPr kumimoji="1" lang="ja-JP" altLang="en-US" sz="1200" b="0" kern="1200" dirty="0">
              <a:solidFill>
                <a:schemeClr val="tx1"/>
              </a:solidFill>
              <a:effectLst/>
              <a:latin typeface="Arial" charset="0"/>
              <a:ea typeface="ＭＳ Ｐゴシック" pitchFamily="50" charset="-128"/>
              <a:cs typeface="+mn-cs"/>
            </a:endParaRPr>
          </a:p>
          <a:p>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みたいな絵</a:t>
            </a:r>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Selenium Client</a:t>
            </a:r>
          </a:p>
          <a:p>
            <a:r>
              <a:rPr kumimoji="1" lang="ja-JP" altLang="en-US" sz="1200" b="0" kern="1200" dirty="0">
                <a:solidFill>
                  <a:schemeClr val="tx1"/>
                </a:solidFill>
                <a:effectLst/>
                <a:latin typeface="Arial" charset="0"/>
                <a:ea typeface="ＭＳ Ｐゴシック" pitchFamily="50" charset="-128"/>
                <a:cs typeface="+mn-cs"/>
              </a:rPr>
              <a:t>* 開発者</a:t>
            </a:r>
            <a:r>
              <a:rPr kumimoji="1" lang="en-US" altLang="ja-JP" sz="1200" b="0" kern="1200" dirty="0">
                <a:solidFill>
                  <a:schemeClr val="tx1"/>
                </a:solidFill>
                <a:effectLst/>
                <a:latin typeface="Arial" charset="0"/>
                <a:ea typeface="ＭＳ Ｐゴシック" pitchFamily="50" charset="-128"/>
                <a:cs typeface="+mn-cs"/>
              </a:rPr>
              <a:t>PC</a:t>
            </a:r>
            <a:r>
              <a:rPr kumimoji="1" lang="ja-JP" altLang="en-US" sz="1200" b="0" kern="1200" dirty="0">
                <a:solidFill>
                  <a:schemeClr val="tx1"/>
                </a:solidFill>
                <a:effectLst/>
                <a:latin typeface="Arial" charset="0"/>
                <a:ea typeface="ＭＳ Ｐゴシック" pitchFamily="50" charset="-128"/>
                <a:cs typeface="+mn-cs"/>
              </a:rPr>
              <a:t>とかビルドサーバで</a:t>
            </a:r>
            <a:r>
              <a:rPr kumimoji="1" lang="en-US" altLang="ja-JP" sz="1200" b="0" kern="1200" dirty="0">
                <a:solidFill>
                  <a:schemeClr val="tx1"/>
                </a:solidFill>
                <a:effectLst/>
                <a:latin typeface="Arial" charset="0"/>
                <a:ea typeface="ＭＳ Ｐゴシック" pitchFamily="50" charset="-128"/>
                <a:cs typeface="+mn-cs"/>
              </a:rPr>
              <a:t>Web Driver</a:t>
            </a:r>
            <a:r>
              <a:rPr kumimoji="1" lang="ja-JP" altLang="en-US" sz="1200" b="0" kern="1200" dirty="0">
                <a:solidFill>
                  <a:schemeClr val="tx1"/>
                </a:solidFill>
                <a:effectLst/>
                <a:latin typeface="Arial" charset="0"/>
                <a:ea typeface="ＭＳ Ｐゴシック" pitchFamily="50" charset="-128"/>
                <a:cs typeface="+mn-cs"/>
              </a:rPr>
              <a:t>のテストスクリプトを動かす</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Gradle</a:t>
            </a:r>
            <a:r>
              <a:rPr kumimoji="1" lang="en-US" altLang="ja-JP" sz="1200" b="0" kern="1200" dirty="0">
                <a:solidFill>
                  <a:schemeClr val="tx1"/>
                </a:solidFill>
                <a:effectLst/>
                <a:latin typeface="Arial" charset="0"/>
                <a:ea typeface="ＭＳ Ｐゴシック" pitchFamily="50" charset="-128"/>
                <a:cs typeface="+mn-cs"/>
              </a:rPr>
              <a:t>&gt;JUnit&gt;Selenium</a:t>
            </a:r>
            <a:r>
              <a:rPr kumimoji="1" lang="ja-JP" altLang="en-US" sz="1200" b="0" kern="1200" dirty="0">
                <a:solidFill>
                  <a:schemeClr val="tx1"/>
                </a:solidFill>
                <a:effectLst/>
                <a:latin typeface="Arial" charset="0"/>
                <a:ea typeface="ＭＳ Ｐゴシック" pitchFamily="50" charset="-128"/>
                <a:cs typeface="+mn-cs"/>
              </a:rPr>
              <a:t>のライブラリの順</a:t>
            </a:r>
          </a:p>
          <a:p>
            <a:r>
              <a:rPr kumimoji="1" lang="ja-JP" altLang="en-US" sz="1200" b="0" kern="1200" dirty="0">
                <a:solidFill>
                  <a:schemeClr val="tx1"/>
                </a:solidFill>
                <a:effectLst/>
                <a:latin typeface="Arial" charset="0"/>
                <a:ea typeface="ＭＳ Ｐゴシック" pitchFamily="50" charset="-128"/>
                <a:cs typeface="+mn-cs"/>
              </a:rPr>
              <a:t>* ↑のライブラリが、</a:t>
            </a:r>
            <a:r>
              <a:rPr kumimoji="1" lang="en-US" altLang="ja-JP" sz="1200" b="0" kern="1200" dirty="0">
                <a:solidFill>
                  <a:schemeClr val="tx1"/>
                </a:solidFill>
                <a:effectLst/>
                <a:latin typeface="Arial" charset="0"/>
                <a:ea typeface="ＭＳ Ｐゴシック" pitchFamily="50" charset="-128"/>
                <a:cs typeface="+mn-cs"/>
              </a:rPr>
              <a:t>Selenium Grid</a:t>
            </a:r>
            <a:r>
              <a:rPr kumimoji="1" lang="ja-JP" altLang="en-US" sz="1200" b="0" kern="1200" dirty="0">
                <a:solidFill>
                  <a:schemeClr val="tx1"/>
                </a:solidFill>
                <a:effectLst/>
                <a:latin typeface="Arial" charset="0"/>
                <a:ea typeface="ＭＳ Ｐゴシック" pitchFamily="50" charset="-128"/>
                <a:cs typeface="+mn-cs"/>
              </a:rPr>
              <a:t>に対して「ブラウザをこう操作してくれ」って指示を出す</a:t>
            </a:r>
            <a:r>
              <a:rPr kumimoji="1" lang="en-US" altLang="ja-JP" sz="1200" b="0" kern="1200" dirty="0">
                <a:solidFill>
                  <a:schemeClr val="tx1"/>
                </a:solidFill>
                <a:effectLst/>
                <a:latin typeface="Arial" charset="0"/>
                <a:ea typeface="ＭＳ Ｐゴシック" pitchFamily="50" charset="-128"/>
                <a:cs typeface="+mn-cs"/>
              </a:rPr>
              <a:t>(JSON)</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Selenium Grid(Hub)</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Client</a:t>
            </a:r>
            <a:r>
              <a:rPr kumimoji="1" lang="ja-JP" altLang="en-US" sz="1200" b="0" kern="1200" dirty="0">
                <a:solidFill>
                  <a:schemeClr val="tx1"/>
                </a:solidFill>
                <a:effectLst/>
                <a:latin typeface="Arial" charset="0"/>
                <a:ea typeface="ＭＳ Ｐゴシック" pitchFamily="50" charset="-128"/>
                <a:cs typeface="+mn-cs"/>
              </a:rPr>
              <a:t>からの指示をうける</a:t>
            </a:r>
          </a:p>
          <a:p>
            <a:r>
              <a:rPr kumimoji="1" lang="ja-JP" altLang="en-US" sz="1200" b="0" kern="1200" dirty="0">
                <a:solidFill>
                  <a:schemeClr val="tx1"/>
                </a:solidFill>
                <a:effectLst/>
                <a:latin typeface="Arial" charset="0"/>
                <a:ea typeface="ＭＳ Ｐゴシック" pitchFamily="50" charset="-128"/>
                <a:cs typeface="+mn-cs"/>
              </a:rPr>
              <a:t>* 指定されたブラウザをさばける＆負荷が低い</a:t>
            </a:r>
            <a:r>
              <a:rPr kumimoji="1" lang="en-US" altLang="ja-JP" sz="1200" b="0" kern="1200" dirty="0">
                <a:solidFill>
                  <a:schemeClr val="tx1"/>
                </a:solidFill>
                <a:effectLst/>
                <a:latin typeface="Arial" charset="0"/>
                <a:ea typeface="ＭＳ Ｐゴシック" pitchFamily="50" charset="-128"/>
                <a:cs typeface="+mn-cs"/>
              </a:rPr>
              <a:t>Selenium Server</a:t>
            </a:r>
            <a:r>
              <a:rPr kumimoji="1" lang="ja-JP" altLang="en-US" sz="1200" b="0" kern="1200" dirty="0">
                <a:solidFill>
                  <a:schemeClr val="tx1"/>
                </a:solidFill>
                <a:effectLst/>
                <a:latin typeface="Arial" charset="0"/>
                <a:ea typeface="ＭＳ Ｐゴシック" pitchFamily="50" charset="-128"/>
                <a:cs typeface="+mn-cs"/>
              </a:rPr>
              <a:t>に指示を転送する</a:t>
            </a:r>
          </a:p>
          <a:p>
            <a:r>
              <a:rPr kumimoji="1" lang="ja-JP" altLang="en-US" sz="1200" b="0" kern="1200" dirty="0">
                <a:solidFill>
                  <a:schemeClr val="tx1"/>
                </a:solidFill>
                <a:effectLst/>
                <a:latin typeface="Arial" charset="0"/>
                <a:ea typeface="ＭＳ Ｐゴシック" pitchFamily="50" charset="-128"/>
                <a:cs typeface="+mn-cs"/>
              </a:rPr>
              <a:t>* なくてもいい（</a:t>
            </a:r>
            <a:r>
              <a:rPr kumimoji="1" lang="en-US" altLang="ja-JP" sz="1200" b="0" kern="1200" dirty="0">
                <a:solidFill>
                  <a:schemeClr val="tx1"/>
                </a:solidFill>
                <a:effectLst/>
                <a:latin typeface="Arial" charset="0"/>
                <a:ea typeface="ＭＳ Ｐゴシック" pitchFamily="50" charset="-128"/>
                <a:cs typeface="+mn-cs"/>
              </a:rPr>
              <a:t>Client</a:t>
            </a:r>
            <a:r>
              <a:rPr kumimoji="1" lang="ja-JP" altLang="en-US" sz="1200" b="0" kern="1200" dirty="0">
                <a:solidFill>
                  <a:schemeClr val="tx1"/>
                </a:solidFill>
                <a:effectLst/>
                <a:latin typeface="Arial" charset="0"/>
                <a:ea typeface="ＭＳ Ｐゴシック" pitchFamily="50" charset="-128"/>
                <a:cs typeface="+mn-cs"/>
              </a:rPr>
              <a:t>から直</a:t>
            </a:r>
            <a:r>
              <a:rPr kumimoji="1" lang="en-US" altLang="ja-JP" sz="1200" b="0" kern="1200" dirty="0">
                <a:solidFill>
                  <a:schemeClr val="tx1"/>
                </a:solidFill>
                <a:effectLst/>
                <a:latin typeface="Arial" charset="0"/>
                <a:ea typeface="ＭＳ Ｐゴシック" pitchFamily="50" charset="-128"/>
                <a:cs typeface="+mn-cs"/>
              </a:rPr>
              <a:t>Server</a:t>
            </a:r>
            <a:r>
              <a:rPr kumimoji="1" lang="ja-JP" altLang="en-US" sz="1200" b="0" kern="1200" dirty="0">
                <a:solidFill>
                  <a:schemeClr val="tx1"/>
                </a:solidFill>
                <a:effectLst/>
                <a:latin typeface="Arial" charset="0"/>
                <a:ea typeface="ＭＳ Ｐゴシック" pitchFamily="50" charset="-128"/>
                <a:cs typeface="+mn-cs"/>
              </a:rPr>
              <a:t>でもいい）</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Selenium Server</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Client</a:t>
            </a:r>
            <a:r>
              <a:rPr kumimoji="1" lang="ja-JP" altLang="en-US" sz="1200" b="0" kern="1200" dirty="0">
                <a:solidFill>
                  <a:schemeClr val="tx1"/>
                </a:solidFill>
                <a:effectLst/>
                <a:latin typeface="Arial" charset="0"/>
                <a:ea typeface="ＭＳ Ｐゴシック" pitchFamily="50" charset="-128"/>
                <a:cs typeface="+mn-cs"/>
              </a:rPr>
              <a:t>から指示された内容にそってブラウザを操作する</a:t>
            </a:r>
          </a:p>
          <a:p>
            <a:r>
              <a:rPr kumimoji="1" lang="ja-JP" altLang="en-US" sz="1200" b="0" kern="1200" dirty="0">
                <a:solidFill>
                  <a:schemeClr val="tx1"/>
                </a:solidFill>
                <a:effectLst/>
                <a:latin typeface="Arial" charset="0"/>
                <a:ea typeface="ＭＳ Ｐゴシック" pitchFamily="50" charset="-128"/>
                <a:cs typeface="+mn-cs"/>
              </a:rPr>
              <a:t>* ここのブラウザが、テスト対象のアプリに対して色々通信を行う</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Selenium Client</a:t>
            </a:r>
            <a:r>
              <a:rPr kumimoji="1" lang="ja-JP" altLang="en-US" sz="1200" b="0" kern="1200" dirty="0">
                <a:solidFill>
                  <a:schemeClr val="tx1"/>
                </a:solidFill>
                <a:effectLst/>
                <a:latin typeface="Arial" charset="0"/>
                <a:ea typeface="ＭＳ Ｐゴシック" pitchFamily="50" charset="-128"/>
                <a:cs typeface="+mn-cs"/>
              </a:rPr>
              <a:t>と同じマシンに配置してもよい</a:t>
            </a:r>
          </a:p>
          <a:p>
            <a:r>
              <a:rPr kumimoji="1" lang="ja-JP" altLang="en-US" sz="1200" b="0" kern="1200" dirty="0">
                <a:solidFill>
                  <a:schemeClr val="tx1"/>
                </a:solidFill>
                <a:effectLst/>
                <a:latin typeface="Arial" charset="0"/>
                <a:ea typeface="ＭＳ Ｐゴシック" pitchFamily="50" charset="-128"/>
                <a:cs typeface="+mn-cs"/>
              </a:rPr>
              <a:t>* テスト対象のアプリがのってるサーバ</a:t>
            </a:r>
          </a:p>
          <a:p>
            <a:r>
              <a:rPr kumimoji="1" lang="ja-JP" altLang="en-US" sz="1200" b="0" kern="1200" dirty="0">
                <a:solidFill>
                  <a:schemeClr val="tx1"/>
                </a:solidFill>
                <a:effectLst/>
                <a:latin typeface="Arial" charset="0"/>
                <a:ea typeface="ＭＳ Ｐゴシック" pitchFamily="50" charset="-128"/>
                <a:cs typeface="+mn-cs"/>
              </a:rPr>
              <a:t>* そのまんま</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28</a:t>
            </a:fld>
            <a:endParaRPr lang="en-US" altLang="ja-JP"/>
          </a:p>
        </p:txBody>
      </p:sp>
    </p:spTree>
    <p:extLst>
      <p:ext uri="{BB962C8B-B14F-4D97-AF65-F5344CB8AC3E}">
        <p14:creationId xmlns:p14="http://schemas.microsoft.com/office/powerpoint/2010/main" val="1325822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Selenium Web Driver</a:t>
            </a:r>
            <a:r>
              <a:rPr kumimoji="1" lang="ja-JP" altLang="en-US" sz="1200" b="1" kern="1200" dirty="0">
                <a:solidFill>
                  <a:schemeClr val="tx1"/>
                </a:solidFill>
                <a:effectLst/>
                <a:latin typeface="Arial" charset="0"/>
                <a:ea typeface="ＭＳ Ｐゴシック" pitchFamily="50" charset="-128"/>
                <a:cs typeface="+mn-cs"/>
              </a:rPr>
              <a:t>でテスト出来るブラウザ</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Google Chrome</a:t>
            </a:r>
          </a:p>
          <a:p>
            <a:r>
              <a:rPr kumimoji="1" lang="en-US" altLang="ja-JP" sz="1200" b="0" kern="1200" dirty="0">
                <a:solidFill>
                  <a:schemeClr val="tx1"/>
                </a:solidFill>
                <a:effectLst/>
                <a:latin typeface="Arial" charset="0"/>
                <a:ea typeface="ＭＳ Ｐゴシック" pitchFamily="50" charset="-128"/>
                <a:cs typeface="+mn-cs"/>
              </a:rPr>
              <a:t>* Internet Explorer 7, 8, 9, 10, and 11</a:t>
            </a:r>
          </a:p>
          <a:p>
            <a:r>
              <a:rPr kumimoji="1" lang="en-US" altLang="ja-JP" sz="1200" b="0" kern="1200" dirty="0">
                <a:solidFill>
                  <a:schemeClr val="tx1"/>
                </a:solidFill>
                <a:effectLst/>
                <a:latin typeface="Arial" charset="0"/>
                <a:ea typeface="ＭＳ Ｐゴシック" pitchFamily="50" charset="-128"/>
                <a:cs typeface="+mn-cs"/>
              </a:rPr>
              <a:t>* Firefox: latest ESR, previous ESR, current release, one previous release</a:t>
            </a:r>
          </a:p>
          <a:p>
            <a:r>
              <a:rPr kumimoji="1" lang="en-US" altLang="ja-JP" sz="1200" b="0" kern="1200" dirty="0">
                <a:solidFill>
                  <a:schemeClr val="tx1"/>
                </a:solidFill>
                <a:effectLst/>
                <a:latin typeface="Arial" charset="0"/>
                <a:ea typeface="ＭＳ Ｐゴシック" pitchFamily="50" charset="-128"/>
                <a:cs typeface="+mn-cs"/>
              </a:rPr>
              <a:t>* Safari</a:t>
            </a:r>
          </a:p>
          <a:p>
            <a:r>
              <a:rPr kumimoji="1" lang="en-US" altLang="ja-JP" sz="1200" b="0" kern="1200" dirty="0">
                <a:solidFill>
                  <a:schemeClr val="tx1"/>
                </a:solidFill>
                <a:effectLst/>
                <a:latin typeface="Arial" charset="0"/>
                <a:ea typeface="ＭＳ Ｐゴシック" pitchFamily="50" charset="-128"/>
                <a:cs typeface="+mn-cs"/>
              </a:rPr>
              <a:t>* Opera</a:t>
            </a:r>
          </a:p>
          <a:p>
            <a:r>
              <a:rPr kumimoji="1" lang="en-US" altLang="ja-JP" sz="1200" b="0" kern="1200" dirty="0">
                <a:solidFill>
                  <a:schemeClr val="tx1"/>
                </a:solidFill>
                <a:effectLst/>
                <a:latin typeface="Arial" charset="0"/>
                <a:ea typeface="ＭＳ Ｐゴシック" pitchFamily="50" charset="-128"/>
                <a:cs typeface="+mn-cs"/>
              </a:rPr>
              <a:t>* Android (with </a:t>
            </a:r>
            <a:r>
              <a:rPr kumimoji="1" lang="en-US" altLang="ja-JP" sz="1200" b="0" kern="1200" dirty="0" err="1">
                <a:solidFill>
                  <a:schemeClr val="tx1"/>
                </a:solidFill>
                <a:effectLst/>
                <a:latin typeface="Arial" charset="0"/>
                <a:ea typeface="ＭＳ Ｐゴシック" pitchFamily="50" charset="-128"/>
                <a:cs typeface="+mn-cs"/>
              </a:rPr>
              <a:t>Selendroid</a:t>
            </a:r>
            <a:r>
              <a:rPr kumimoji="1" lang="en-US" altLang="ja-JP" sz="1200" b="0" kern="1200" dirty="0">
                <a:solidFill>
                  <a:schemeClr val="tx1"/>
                </a:solidFill>
                <a:effectLst/>
                <a:latin typeface="Arial" charset="0"/>
                <a:ea typeface="ＭＳ Ｐゴシック" pitchFamily="50" charset="-128"/>
                <a:cs typeface="+mn-cs"/>
              </a:rPr>
              <a:t> or </a:t>
            </a:r>
            <a:r>
              <a:rPr kumimoji="1" lang="en-US" altLang="ja-JP" sz="1200" b="0" kern="1200" dirty="0" err="1">
                <a:solidFill>
                  <a:schemeClr val="tx1"/>
                </a:solidFill>
                <a:effectLst/>
                <a:latin typeface="Arial" charset="0"/>
                <a:ea typeface="ＭＳ Ｐゴシック" pitchFamily="50" charset="-128"/>
                <a:cs typeface="+mn-cs"/>
              </a:rPr>
              <a:t>appium</a:t>
            </a: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 iOS (with </a:t>
            </a:r>
            <a:r>
              <a:rPr kumimoji="1" lang="en-US" altLang="ja-JP" sz="1200" b="0" kern="1200" dirty="0" err="1">
                <a:solidFill>
                  <a:schemeClr val="tx1"/>
                </a:solidFill>
                <a:effectLst/>
                <a:latin typeface="Arial" charset="0"/>
                <a:ea typeface="ＭＳ Ｐゴシック" pitchFamily="50" charset="-128"/>
                <a:cs typeface="+mn-cs"/>
              </a:rPr>
              <a:t>ios</a:t>
            </a:r>
            <a:r>
              <a:rPr kumimoji="1" lang="en-US" altLang="ja-JP" sz="1200" b="0" kern="1200" dirty="0">
                <a:solidFill>
                  <a:schemeClr val="tx1"/>
                </a:solidFill>
                <a:effectLst/>
                <a:latin typeface="Arial" charset="0"/>
                <a:ea typeface="ＭＳ Ｐゴシック" pitchFamily="50" charset="-128"/>
                <a:cs typeface="+mn-cs"/>
              </a:rPr>
              <a:t>-driver or </a:t>
            </a:r>
            <a:r>
              <a:rPr kumimoji="1" lang="en-US" altLang="ja-JP" sz="1200" b="0" kern="1200" dirty="0" err="1">
                <a:solidFill>
                  <a:schemeClr val="tx1"/>
                </a:solidFill>
                <a:effectLst/>
                <a:latin typeface="Arial" charset="0"/>
                <a:ea typeface="ＭＳ Ｐゴシック" pitchFamily="50" charset="-128"/>
                <a:cs typeface="+mn-cs"/>
              </a:rPr>
              <a:t>appium</a:t>
            </a:r>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https://www.seleniumhq.org/docs/01_introducing_selenium.jsp#supported-browsers-and-platforms</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29</a:t>
            </a:fld>
            <a:endParaRPr lang="en-US" altLang="ja-JP"/>
          </a:p>
        </p:txBody>
      </p:sp>
    </p:spTree>
    <p:extLst>
      <p:ext uri="{BB962C8B-B14F-4D97-AF65-F5344CB8AC3E}">
        <p14:creationId xmlns:p14="http://schemas.microsoft.com/office/powerpoint/2010/main" val="32620918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Selenium Web Driver</a:t>
            </a:r>
            <a:r>
              <a:rPr kumimoji="1" lang="ja-JP" altLang="en-US" sz="1200" b="1" kern="1200" dirty="0">
                <a:solidFill>
                  <a:schemeClr val="tx1"/>
                </a:solidFill>
                <a:effectLst/>
                <a:latin typeface="Arial" charset="0"/>
                <a:ea typeface="ＭＳ Ｐゴシック" pitchFamily="50" charset="-128"/>
                <a:cs typeface="+mn-cs"/>
              </a:rPr>
              <a:t>のテストコードを書くのに使える言語</a:t>
            </a:r>
            <a:endParaRPr kumimoji="1" lang="ja-JP" altLang="en-US" sz="1200" b="0" kern="1200" dirty="0">
              <a:solidFill>
                <a:schemeClr val="tx1"/>
              </a:solidFill>
              <a:effectLst/>
              <a:latin typeface="Arial" charset="0"/>
              <a:ea typeface="ＭＳ Ｐゴシック" pitchFamily="50" charset="-128"/>
              <a:cs typeface="+mn-cs"/>
            </a:endParaRPr>
          </a:p>
          <a:p>
            <a:r>
              <a:rPr kumimoji="1" lang="en-US" altLang="ja-JP" sz="1200" b="0" kern="1200" dirty="0">
                <a:solidFill>
                  <a:schemeClr val="tx1"/>
                </a:solidFill>
                <a:effectLst/>
                <a:latin typeface="Arial" charset="0"/>
                <a:ea typeface="ＭＳ Ｐゴシック" pitchFamily="50" charset="-128"/>
                <a:cs typeface="+mn-cs"/>
              </a:rPr>
              <a:t>Selenium</a:t>
            </a:r>
            <a:r>
              <a:rPr kumimoji="1" lang="ja-JP" altLang="en-US" sz="1200" b="0" kern="1200" dirty="0">
                <a:solidFill>
                  <a:schemeClr val="tx1"/>
                </a:solidFill>
                <a:effectLst/>
                <a:latin typeface="Arial" charset="0"/>
                <a:ea typeface="ＭＳ Ｐゴシック" pitchFamily="50" charset="-128"/>
                <a:cs typeface="+mn-cs"/>
              </a:rPr>
              <a:t>のテストコードは、様々な言語から利用する事が可能です。公式には下記の通りです。</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Java</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C#</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JavaScript</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Python</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Ruby</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Perl</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PHP</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PHP</a:t>
            </a:r>
          </a:p>
          <a:p>
            <a:br>
              <a:rPr kumimoji="1" lang="en-US" altLang="ja-JP"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本講座では</a:t>
            </a:r>
            <a:r>
              <a:rPr kumimoji="1" lang="en-US" altLang="ja-JP" sz="1200" b="0" kern="1200" dirty="0">
                <a:solidFill>
                  <a:schemeClr val="tx1"/>
                </a:solidFill>
                <a:effectLst/>
                <a:latin typeface="Arial" charset="0"/>
                <a:ea typeface="ＭＳ Ｐゴシック" pitchFamily="50" charset="-128"/>
                <a:cs typeface="+mn-cs"/>
              </a:rPr>
              <a:t>Java</a:t>
            </a:r>
            <a:r>
              <a:rPr kumimoji="1" lang="ja-JP" altLang="en-US" sz="1200" b="0" kern="1200" dirty="0">
                <a:solidFill>
                  <a:schemeClr val="tx1"/>
                </a:solidFill>
                <a:effectLst/>
                <a:latin typeface="Arial" charset="0"/>
                <a:ea typeface="ＭＳ Ｐゴシック" pitchFamily="50" charset="-128"/>
                <a:cs typeface="+mn-cs"/>
              </a:rPr>
              <a:t>から操作する手順を学びますが、さくっと試してみたい場合は下記の言語がおすすめです</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JavaScript(node.js)</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Python(</a:t>
            </a:r>
            <a:r>
              <a:rPr kumimoji="1" lang="en-US" altLang="ja-JP" sz="1200" b="0" kern="1200" dirty="0" err="1">
                <a:solidFill>
                  <a:schemeClr val="tx1"/>
                </a:solidFill>
                <a:effectLst/>
                <a:latin typeface="Arial" charset="0"/>
                <a:ea typeface="ＭＳ Ｐゴシック" pitchFamily="50" charset="-128"/>
                <a:cs typeface="+mn-cs"/>
              </a:rPr>
              <a:t>Jupyter</a:t>
            </a:r>
            <a:r>
              <a:rPr kumimoji="1" lang="en-US" altLang="ja-JP" sz="1200" b="0" kern="1200" dirty="0">
                <a:solidFill>
                  <a:schemeClr val="tx1"/>
                </a:solidFill>
                <a:effectLst/>
                <a:latin typeface="Arial" charset="0"/>
                <a:ea typeface="ＭＳ Ｐゴシック" pitchFamily="50" charset="-128"/>
                <a:cs typeface="+mn-cs"/>
              </a:rPr>
              <a:t> Notebook</a:t>
            </a:r>
            <a:r>
              <a:rPr kumimoji="1" lang="ja-JP" altLang="en-US" sz="1200" b="0" kern="1200" dirty="0">
                <a:solidFill>
                  <a:schemeClr val="tx1"/>
                </a:solidFill>
                <a:effectLst/>
                <a:latin typeface="Arial" charset="0"/>
                <a:ea typeface="ＭＳ Ｐゴシック" pitchFamily="50" charset="-128"/>
                <a:cs typeface="+mn-cs"/>
              </a:rPr>
              <a:t>から使うと便利</a:t>
            </a:r>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詳細、および各言語毎のセットアップ手順は下記を参照の事</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https://www.seleniumhq.org/docs/03_webdriver.jsp#setting-up-a-selenium-webdriver-project</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30</a:t>
            </a:fld>
            <a:endParaRPr lang="en-US" altLang="ja-JP"/>
          </a:p>
        </p:txBody>
      </p:sp>
    </p:spTree>
    <p:extLst>
      <p:ext uri="{BB962C8B-B14F-4D97-AF65-F5344CB8AC3E}">
        <p14:creationId xmlns:p14="http://schemas.microsoft.com/office/powerpoint/2010/main" val="40082367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コラム：</a:t>
            </a:r>
            <a:r>
              <a:rPr kumimoji="1" lang="en-US" altLang="ja-JP" sz="1200" b="1" kern="1200" dirty="0">
                <a:solidFill>
                  <a:schemeClr val="tx1"/>
                </a:solidFill>
                <a:effectLst/>
                <a:latin typeface="Arial" charset="0"/>
                <a:ea typeface="ＭＳ Ｐゴシック" pitchFamily="50" charset="-128"/>
                <a:cs typeface="+mn-cs"/>
              </a:rPr>
              <a:t>Is Selenium IDE Dead?</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ここ数年、下記の理由により</a:t>
            </a:r>
            <a:r>
              <a:rPr kumimoji="1" lang="en-US" altLang="ja-JP" sz="1200" b="0" kern="1200" dirty="0">
                <a:solidFill>
                  <a:schemeClr val="tx1"/>
                </a:solidFill>
                <a:effectLst/>
                <a:latin typeface="Arial" charset="0"/>
                <a:ea typeface="ＭＳ Ｐゴシック" pitchFamily="50" charset="-128"/>
                <a:cs typeface="+mn-cs"/>
              </a:rPr>
              <a:t>Selenium IDE</a:t>
            </a:r>
            <a:r>
              <a:rPr kumimoji="1" lang="ja-JP" altLang="en-US" sz="1200" b="0" kern="1200" dirty="0">
                <a:solidFill>
                  <a:schemeClr val="tx1"/>
                </a:solidFill>
                <a:effectLst/>
                <a:latin typeface="Arial" charset="0"/>
                <a:ea typeface="ＭＳ Ｐゴシック" pitchFamily="50" charset="-128"/>
                <a:cs typeface="+mn-cs"/>
              </a:rPr>
              <a:t>は開発が停止しており、「もう終わるのでは</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？」という意見が多くありました。</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FireFox</a:t>
            </a:r>
            <a:r>
              <a:rPr kumimoji="1" lang="ja-JP" altLang="en-US" sz="1200" b="0" kern="1200" dirty="0">
                <a:solidFill>
                  <a:schemeClr val="tx1"/>
                </a:solidFill>
                <a:effectLst/>
                <a:latin typeface="Arial" charset="0"/>
                <a:ea typeface="ＭＳ Ｐゴシック" pitchFamily="50" charset="-128"/>
                <a:cs typeface="+mn-cs"/>
              </a:rPr>
              <a:t>固有の古いアドオンを使用しており、</a:t>
            </a:r>
            <a:r>
              <a:rPr kumimoji="1" lang="en-US" altLang="ja-JP" sz="1200" b="0" kern="1200" dirty="0" err="1">
                <a:solidFill>
                  <a:schemeClr val="tx1"/>
                </a:solidFill>
                <a:effectLst/>
                <a:latin typeface="Arial" charset="0"/>
                <a:ea typeface="ＭＳ Ｐゴシック" pitchFamily="50" charset="-128"/>
                <a:cs typeface="+mn-cs"/>
              </a:rPr>
              <a:t>FireFox</a:t>
            </a:r>
            <a:r>
              <a:rPr kumimoji="1" lang="ja-JP" altLang="en-US" sz="1200" b="0" kern="1200" dirty="0">
                <a:solidFill>
                  <a:schemeClr val="tx1"/>
                </a:solidFill>
                <a:effectLst/>
                <a:latin typeface="Arial" charset="0"/>
                <a:ea typeface="ＭＳ Ｐゴシック" pitchFamily="50" charset="-128"/>
                <a:cs typeface="+mn-cs"/>
              </a:rPr>
              <a:t>のサポートが終わると機能改版できない</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しかし、ここ</a:t>
            </a:r>
            <a:r>
              <a:rPr kumimoji="1" lang="en-US" altLang="ja-JP" sz="1200" b="0" kern="1200" dirty="0">
                <a:solidFill>
                  <a:schemeClr val="tx1"/>
                </a:solidFill>
                <a:effectLst/>
                <a:latin typeface="Arial" charset="0"/>
                <a:ea typeface="ＭＳ Ｐゴシック" pitchFamily="50" charset="-128"/>
                <a:cs typeface="+mn-cs"/>
              </a:rPr>
              <a:t>1</a:t>
            </a:r>
            <a:r>
              <a:rPr kumimoji="1" lang="ja-JP" altLang="en-US" sz="1200" b="0" kern="1200" dirty="0">
                <a:solidFill>
                  <a:schemeClr val="tx1"/>
                </a:solidFill>
                <a:effectLst/>
                <a:latin typeface="Arial" charset="0"/>
                <a:ea typeface="ＭＳ Ｐゴシック" pitchFamily="50" charset="-128"/>
                <a:cs typeface="+mn-cs"/>
              </a:rPr>
              <a:t>年位で全く異なるコードベースでの開発が進んでおり、復活の兆しが見えます。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また、単なるキャプチャ＆リプレイツールとしてではなく、</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テストケースの管理なども含めたテスティングスイートとしてのポジションを目指しているようです。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本講座では取り扱いませんが、こちらも継続してウォッチが必要だと言えます。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https://www.seleniumhq.org/projects/ide/</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31</a:t>
            </a:fld>
            <a:endParaRPr lang="en-US" altLang="ja-JP"/>
          </a:p>
        </p:txBody>
      </p:sp>
    </p:spTree>
    <p:extLst>
      <p:ext uri="{BB962C8B-B14F-4D97-AF65-F5344CB8AC3E}">
        <p14:creationId xmlns:p14="http://schemas.microsoft.com/office/powerpoint/2010/main" val="26989864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コラム：キャプチャ＆リプレイツール</a:t>
            </a:r>
            <a:r>
              <a:rPr kumimoji="1" lang="en-US" altLang="ja-JP" sz="1200" b="1" kern="1200" dirty="0">
                <a:solidFill>
                  <a:schemeClr val="tx1"/>
                </a:solidFill>
                <a:effectLst/>
                <a:latin typeface="Arial" charset="0"/>
                <a:ea typeface="ＭＳ Ｐゴシック" pitchFamily="50" charset="-128"/>
                <a:cs typeface="+mn-cs"/>
              </a:rPr>
              <a:t>(Selenium IDE)</a:t>
            </a:r>
            <a:r>
              <a:rPr kumimoji="1" lang="ja-JP" altLang="en-US" sz="1200" b="1" kern="1200" dirty="0">
                <a:solidFill>
                  <a:schemeClr val="tx1"/>
                </a:solidFill>
                <a:effectLst/>
                <a:latin typeface="Arial" charset="0"/>
                <a:ea typeface="ＭＳ Ｐゴシック" pitchFamily="50" charset="-128"/>
                <a:cs typeface="+mn-cs"/>
              </a:rPr>
              <a:t>のつらみ</a:t>
            </a:r>
            <a:endParaRPr kumimoji="1" lang="ja-JP" altLang="en-US" sz="1200" b="0" kern="1200" dirty="0">
              <a:solidFill>
                <a:schemeClr val="tx1"/>
              </a:solidFill>
              <a:effectLst/>
              <a:latin typeface="Arial" charset="0"/>
              <a:ea typeface="ＭＳ Ｐゴシック" pitchFamily="50" charset="-128"/>
              <a:cs typeface="+mn-cs"/>
            </a:endParaRPr>
          </a:p>
          <a:p>
            <a:endParaRPr kumimoji="1" lang="en-US" altLang="ja-JP" sz="1200" b="0" kern="1200" dirty="0">
              <a:solidFill>
                <a:schemeClr val="tx1"/>
              </a:solidFill>
              <a:effectLst/>
              <a:latin typeface="Arial" charset="0"/>
              <a:ea typeface="ＭＳ Ｐゴシック" pitchFamily="50" charset="-128"/>
              <a:cs typeface="+mn-cs"/>
            </a:endParaRPr>
          </a:p>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画面テストの</a:t>
            </a:r>
            <a:r>
              <a:rPr kumimoji="1" lang="ja-JP" altLang="en-US" sz="1200" b="1" kern="1200" dirty="0" err="1">
                <a:solidFill>
                  <a:schemeClr val="tx1"/>
                </a:solidFill>
                <a:effectLst/>
                <a:latin typeface="Arial" charset="0"/>
                <a:ea typeface="ＭＳ Ｐゴシック" pitchFamily="50" charset="-128"/>
                <a:cs typeface="+mn-cs"/>
              </a:rPr>
              <a:t>つらみ</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画面というのは結構頻繁に変更が入る事が多く、テストケースのメンテも大きな負担となっています。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例えば、画面</a:t>
            </a:r>
            <a:r>
              <a:rPr kumimoji="1" lang="en-US" altLang="ja-JP" sz="1200" b="0" kern="1200" dirty="0">
                <a:solidFill>
                  <a:schemeClr val="tx1"/>
                </a:solidFill>
                <a:effectLst/>
                <a:latin typeface="Arial" charset="0"/>
                <a:ea typeface="ＭＳ Ｐゴシック" pitchFamily="50" charset="-128"/>
                <a:cs typeface="+mn-cs"/>
              </a:rPr>
              <a:t>A</a:t>
            </a:r>
            <a:r>
              <a:rPr kumimoji="1" lang="ja-JP" altLang="en-US" sz="1200" b="0" kern="1200" dirty="0">
                <a:solidFill>
                  <a:schemeClr val="tx1"/>
                </a:solidFill>
                <a:effectLst/>
                <a:latin typeface="Arial" charset="0"/>
                <a:ea typeface="ＭＳ Ｐゴシック" pitchFamily="50" charset="-128"/>
                <a:cs typeface="+mn-cs"/>
              </a:rPr>
              <a:t>のテストケースが</a:t>
            </a:r>
            <a:r>
              <a:rPr kumimoji="1" lang="en-US" altLang="ja-JP" sz="1200" b="0" kern="1200" dirty="0">
                <a:solidFill>
                  <a:schemeClr val="tx1"/>
                </a:solidFill>
                <a:effectLst/>
                <a:latin typeface="Arial" charset="0"/>
                <a:ea typeface="ＭＳ Ｐゴシック" pitchFamily="50" charset="-128"/>
                <a:cs typeface="+mn-cs"/>
              </a:rPr>
              <a:t>100</a:t>
            </a:r>
            <a:r>
              <a:rPr kumimoji="1" lang="ja-JP" altLang="en-US" sz="1200" b="0" kern="1200" dirty="0">
                <a:solidFill>
                  <a:schemeClr val="tx1"/>
                </a:solidFill>
                <a:effectLst/>
                <a:latin typeface="Arial" charset="0"/>
                <a:ea typeface="ＭＳ Ｐゴシック" pitchFamily="50" charset="-128"/>
                <a:cs typeface="+mn-cs"/>
              </a:rPr>
              <a:t>個あったとして、全テストケースにおいて画面</a:t>
            </a:r>
            <a:r>
              <a:rPr kumimoji="1" lang="en-US" altLang="ja-JP" sz="1200" b="0" kern="1200" dirty="0">
                <a:solidFill>
                  <a:schemeClr val="tx1"/>
                </a:solidFill>
                <a:effectLst/>
                <a:latin typeface="Arial" charset="0"/>
                <a:ea typeface="ＭＳ Ｐゴシック" pitchFamily="50" charset="-128"/>
                <a:cs typeface="+mn-cs"/>
              </a:rPr>
              <a:t>A</a:t>
            </a:r>
            <a:r>
              <a:rPr kumimoji="1" lang="ja-JP" altLang="en-US" sz="1200" b="0" kern="1200" dirty="0">
                <a:solidFill>
                  <a:schemeClr val="tx1"/>
                </a:solidFill>
                <a:effectLst/>
                <a:latin typeface="Arial" charset="0"/>
                <a:ea typeface="ＭＳ Ｐゴシック" pitchFamily="50" charset="-128"/>
                <a:cs typeface="+mn-cs"/>
              </a:rPr>
              <a:t>の入力項目</a:t>
            </a:r>
            <a:r>
              <a:rPr kumimoji="1" lang="en-US" altLang="ja-JP" sz="1200" b="0" kern="1200" dirty="0">
                <a:solidFill>
                  <a:schemeClr val="tx1"/>
                </a:solidFill>
                <a:effectLst/>
                <a:latin typeface="Arial" charset="0"/>
                <a:ea typeface="ＭＳ Ｐゴシック" pitchFamily="50" charset="-128"/>
                <a:cs typeface="+mn-cs"/>
              </a:rPr>
              <a:t>X</a:t>
            </a:r>
            <a:r>
              <a:rPr kumimoji="1" lang="ja-JP" altLang="en-US" sz="1200" b="0" kern="1200" dirty="0">
                <a:solidFill>
                  <a:schemeClr val="tx1"/>
                </a:solidFill>
                <a:effectLst/>
                <a:latin typeface="Arial" charset="0"/>
                <a:ea typeface="ＭＳ Ｐゴシック" pitchFamily="50" charset="-128"/>
                <a:cs typeface="+mn-cs"/>
              </a:rPr>
              <a:t>に値を入力している時に、</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「入力項目</a:t>
            </a:r>
            <a:r>
              <a:rPr kumimoji="1" lang="en-US" altLang="ja-JP" sz="1200" b="0" kern="1200" dirty="0">
                <a:solidFill>
                  <a:schemeClr val="tx1"/>
                </a:solidFill>
                <a:effectLst/>
                <a:latin typeface="Arial" charset="0"/>
                <a:ea typeface="ＭＳ Ｐゴシック" pitchFamily="50" charset="-128"/>
                <a:cs typeface="+mn-cs"/>
              </a:rPr>
              <a:t>A</a:t>
            </a:r>
            <a:r>
              <a:rPr kumimoji="1" lang="ja-JP" altLang="en-US" sz="1200" b="0" kern="1200" dirty="0">
                <a:solidFill>
                  <a:schemeClr val="tx1"/>
                </a:solidFill>
                <a:effectLst/>
                <a:latin typeface="Arial" charset="0"/>
                <a:ea typeface="ＭＳ Ｐゴシック" pitchFamily="50" charset="-128"/>
                <a:cs typeface="+mn-cs"/>
              </a:rPr>
              <a:t>の入力方法が変わった！」場合、テストケースの修正が大変な事になります。</a:t>
            </a:r>
          </a:p>
          <a:p>
            <a:endParaRPr kumimoji="1" lang="ja-JP" altLang="en-US" dirty="0"/>
          </a:p>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上記の対応方法</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このような問題に対処するため、テスト部品の共通化を行って「変更に強い」テストケースを作る手法がいくつかあります。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後述の「ページオブジェクトパターン」もその一種です。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これをやる為には、「ブラウザの操作をコードとして記述できる」</a:t>
            </a:r>
            <a:r>
              <a:rPr kumimoji="1" lang="en-US" altLang="ja-JP" sz="1200" b="0" kern="1200" dirty="0">
                <a:solidFill>
                  <a:schemeClr val="tx1"/>
                </a:solidFill>
                <a:effectLst/>
                <a:latin typeface="Arial" charset="0"/>
                <a:ea typeface="ＭＳ Ｐゴシック" pitchFamily="50" charset="-128"/>
                <a:cs typeface="+mn-cs"/>
              </a:rPr>
              <a:t>Web Driver</a:t>
            </a:r>
            <a:r>
              <a:rPr kumimoji="1" lang="ja-JP" altLang="en-US" sz="1200" b="0" kern="1200" dirty="0">
                <a:solidFill>
                  <a:schemeClr val="tx1"/>
                </a:solidFill>
                <a:effectLst/>
                <a:latin typeface="Arial" charset="0"/>
                <a:ea typeface="ＭＳ Ｐゴシック" pitchFamily="50" charset="-128"/>
                <a:cs typeface="+mn-cs"/>
              </a:rPr>
              <a:t>方式の方が親和性が高いです。</a:t>
            </a:r>
          </a:p>
          <a:p>
            <a:endParaRPr kumimoji="1" lang="ja-JP" altLang="en-US" dirty="0"/>
          </a:p>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これがキャプチャ＆リプレイツールだと</a:t>
            </a:r>
            <a:r>
              <a:rPr kumimoji="1" lang="en-US" altLang="ja-JP" sz="1200" b="1" kern="1200" dirty="0">
                <a:solidFill>
                  <a:schemeClr val="tx1"/>
                </a:solidFill>
                <a:effectLst/>
                <a:latin typeface="Arial" charset="0"/>
                <a:ea typeface="ＭＳ Ｐゴシック" pitchFamily="50" charset="-128"/>
                <a:cs typeface="+mn-cs"/>
              </a:rPr>
              <a:t>…</a:t>
            </a:r>
            <a:r>
              <a:rPr kumimoji="1" lang="ja-JP" altLang="en-US" sz="1200" b="1" kern="1200" dirty="0">
                <a:solidFill>
                  <a:schemeClr val="tx1"/>
                </a:solidFill>
                <a:effectLst/>
                <a:latin typeface="Arial" charset="0"/>
                <a:ea typeface="ＭＳ Ｐゴシック" pitchFamily="50" charset="-128"/>
                <a:cs typeface="+mn-cs"/>
              </a:rPr>
              <a:t>？</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画面の操作を直接記録</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リプレイするツールだと、上記のような取り組みを導入しづらいため、</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全てのテストケースの修正が必要になるケースがあります。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ただ、今後、上記のような共通化の仕組みを導入したキャプチャ＆リプレイツール、</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あるいはテストコードの自動生成ツールなどが出てくる可能性もあるので、一概に否定はせずに、様子を見といた方がよいか</a:t>
            </a:r>
            <a:r>
              <a:rPr kumimoji="1" lang="ja-JP" altLang="en-US" sz="1200" b="0" kern="1200" dirty="0" err="1">
                <a:solidFill>
                  <a:schemeClr val="tx1"/>
                </a:solidFill>
                <a:effectLst/>
                <a:latin typeface="Arial" charset="0"/>
                <a:ea typeface="ＭＳ Ｐゴシック" pitchFamily="50" charset="-128"/>
                <a:cs typeface="+mn-cs"/>
              </a:rPr>
              <a:t>なっ</a:t>
            </a:r>
            <a:r>
              <a:rPr kumimoji="1" lang="ja-JP" altLang="en-US" sz="1200" b="0" kern="1200" dirty="0">
                <a:solidFill>
                  <a:schemeClr val="tx1"/>
                </a:solidFill>
                <a:effectLst/>
                <a:latin typeface="Arial" charset="0"/>
                <a:ea typeface="ＭＳ Ｐゴシック" pitchFamily="50" charset="-128"/>
                <a:cs typeface="+mn-cs"/>
              </a:rPr>
              <a:t>と。</a:t>
            </a:r>
          </a:p>
          <a:p>
            <a:endParaRPr kumimoji="1" lang="ja-JP" altLang="en-US" dirty="0"/>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32</a:t>
            </a:fld>
            <a:endParaRPr lang="en-US" altLang="ja-JP"/>
          </a:p>
        </p:txBody>
      </p:sp>
    </p:spTree>
    <p:extLst>
      <p:ext uri="{BB962C8B-B14F-4D97-AF65-F5344CB8AC3E}">
        <p14:creationId xmlns:p14="http://schemas.microsoft.com/office/powerpoint/2010/main" val="39926486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en-US" altLang="ja-JP" sz="1200" b="1" kern="1200" dirty="0" err="1">
                <a:solidFill>
                  <a:schemeClr val="tx1"/>
                </a:solidFill>
                <a:effectLst/>
                <a:latin typeface="Arial" charset="0"/>
                <a:ea typeface="ＭＳ Ｐゴシック" pitchFamily="50" charset="-128"/>
                <a:cs typeface="+mn-cs"/>
              </a:rPr>
              <a:t>QuickStart</a:t>
            </a:r>
            <a:r>
              <a:rPr kumimoji="1" lang="en-US" altLang="ja-JP" sz="1200" b="1" kern="1200" dirty="0">
                <a:solidFill>
                  <a:schemeClr val="tx1"/>
                </a:solidFill>
                <a:effectLst/>
                <a:latin typeface="Arial" charset="0"/>
                <a:ea typeface="ＭＳ Ｐゴシック" pitchFamily="50" charset="-128"/>
                <a:cs typeface="+mn-cs"/>
              </a:rPr>
              <a:t>(</a:t>
            </a:r>
            <a:r>
              <a:rPr kumimoji="1" lang="ja-JP" altLang="en-US" sz="1200" b="1" kern="1200" dirty="0">
                <a:solidFill>
                  <a:schemeClr val="tx1"/>
                </a:solidFill>
                <a:effectLst/>
                <a:latin typeface="Arial" charset="0"/>
                <a:ea typeface="ＭＳ Ｐゴシック" pitchFamily="50" charset="-128"/>
                <a:cs typeface="+mn-cs"/>
              </a:rPr>
              <a:t>簡易インストール手順</a:t>
            </a:r>
            <a:r>
              <a:rPr kumimoji="1" lang="en-US" altLang="ja-JP" sz="1200" b="1" kern="1200" dirty="0">
                <a:solidFill>
                  <a:schemeClr val="tx1"/>
                </a:solidFill>
                <a:effectLst/>
                <a:latin typeface="Arial" charset="0"/>
                <a:ea typeface="ＭＳ Ｐゴシック" pitchFamily="50" charset="-128"/>
                <a:cs typeface="+mn-cs"/>
              </a:rPr>
              <a:t>)</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33</a:t>
            </a:fld>
            <a:endParaRPr lang="en-US" altLang="ja-JP"/>
          </a:p>
        </p:txBody>
      </p:sp>
    </p:spTree>
    <p:extLst>
      <p:ext uri="{BB962C8B-B14F-4D97-AF65-F5344CB8AC3E}">
        <p14:creationId xmlns:p14="http://schemas.microsoft.com/office/powerpoint/2010/main" val="1970649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ではイントロダクションパートを始めていきたいと思います。</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a:t>
            </a:fld>
            <a:endParaRPr lang="en-US" altLang="ja-JP"/>
          </a:p>
        </p:txBody>
      </p:sp>
    </p:spTree>
    <p:extLst>
      <p:ext uri="{BB962C8B-B14F-4D97-AF65-F5344CB8AC3E}">
        <p14:creationId xmlns:p14="http://schemas.microsoft.com/office/powerpoint/2010/main" val="24422134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概要</a:t>
            </a:r>
            <a:endParaRPr kumimoji="1" lang="ja-JP" altLang="en-US" sz="1200" b="0" kern="1200" dirty="0">
              <a:solidFill>
                <a:schemeClr val="tx1"/>
              </a:solidFill>
              <a:effectLst/>
              <a:latin typeface="Arial" charset="0"/>
              <a:ea typeface="ＭＳ Ｐゴシック" pitchFamily="50" charset="-128"/>
              <a:cs typeface="+mn-cs"/>
            </a:endParaRPr>
          </a:p>
          <a:p>
            <a:r>
              <a:rPr kumimoji="1" lang="en-US" altLang="ja-JP" sz="1200" b="0" kern="1200" dirty="0">
                <a:solidFill>
                  <a:schemeClr val="tx1"/>
                </a:solidFill>
                <a:effectLst/>
                <a:latin typeface="Arial" charset="0"/>
                <a:ea typeface="ＭＳ Ｐゴシック" pitchFamily="50" charset="-128"/>
                <a:cs typeface="+mn-cs"/>
              </a:rPr>
              <a:t>Selenium</a:t>
            </a:r>
            <a:r>
              <a:rPr kumimoji="1" lang="ja-JP" altLang="en-US" sz="1200" b="0" kern="1200" dirty="0">
                <a:solidFill>
                  <a:schemeClr val="tx1"/>
                </a:solidFill>
                <a:effectLst/>
                <a:latin typeface="Arial" charset="0"/>
                <a:ea typeface="ＭＳ Ｐゴシック" pitchFamily="50" charset="-128"/>
                <a:cs typeface="+mn-cs"/>
              </a:rPr>
              <a:t>を使う場合、下記の</a:t>
            </a:r>
            <a:r>
              <a:rPr kumimoji="1" lang="en-US" altLang="ja-JP" sz="1200" b="0" kern="1200" dirty="0">
                <a:solidFill>
                  <a:schemeClr val="tx1"/>
                </a:solidFill>
                <a:effectLst/>
                <a:latin typeface="Arial" charset="0"/>
                <a:ea typeface="ＭＳ Ｐゴシック" pitchFamily="50" charset="-128"/>
                <a:cs typeface="+mn-cs"/>
              </a:rPr>
              <a:t>2</a:t>
            </a:r>
            <a:r>
              <a:rPr kumimoji="1" lang="ja-JP" altLang="en-US" sz="1200" b="0" kern="1200" dirty="0">
                <a:solidFill>
                  <a:schemeClr val="tx1"/>
                </a:solidFill>
                <a:effectLst/>
                <a:latin typeface="Arial" charset="0"/>
                <a:ea typeface="ＭＳ Ｐゴシック" pitchFamily="50" charset="-128"/>
                <a:cs typeface="+mn-cs"/>
              </a:rPr>
              <a:t>か所を構築する必要があります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絵で書く</a:t>
            </a: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1.</a:t>
            </a:r>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Selenium</a:t>
            </a:r>
            <a:r>
              <a:rPr kumimoji="1" lang="ja-JP" altLang="en-US" sz="1200" b="0" kern="1200" dirty="0">
                <a:solidFill>
                  <a:schemeClr val="tx1"/>
                </a:solidFill>
                <a:effectLst/>
                <a:latin typeface="Arial" charset="0"/>
                <a:ea typeface="ＭＳ Ｐゴシック" pitchFamily="50" charset="-128"/>
                <a:cs typeface="+mn-cs"/>
              </a:rPr>
              <a:t>の</a:t>
            </a:r>
            <a:r>
              <a:rPr kumimoji="1" lang="en-US" altLang="ja-JP" sz="1200" b="0" kern="1200" dirty="0">
                <a:solidFill>
                  <a:schemeClr val="tx1"/>
                </a:solidFill>
                <a:effectLst/>
                <a:latin typeface="Arial" charset="0"/>
                <a:ea typeface="ＭＳ Ｐゴシック" pitchFamily="50" charset="-128"/>
                <a:cs typeface="+mn-cs"/>
              </a:rPr>
              <a:t>Client</a:t>
            </a:r>
            <a:r>
              <a:rPr kumimoji="1" lang="ja-JP" altLang="en-US" sz="1200" b="0" kern="1200" dirty="0">
                <a:solidFill>
                  <a:schemeClr val="tx1"/>
                </a:solidFill>
                <a:effectLst/>
                <a:latin typeface="Arial" charset="0"/>
                <a:ea typeface="ＭＳ Ｐゴシック" pitchFamily="50" charset="-128"/>
                <a:cs typeface="+mn-cs"/>
              </a:rPr>
              <a:t>：テストコードを実行する場所（開発者の手元</a:t>
            </a:r>
            <a:r>
              <a:rPr kumimoji="1" lang="en-US" altLang="ja-JP" sz="1200" b="0" kern="1200" dirty="0">
                <a:solidFill>
                  <a:schemeClr val="tx1"/>
                </a:solidFill>
                <a:effectLst/>
                <a:latin typeface="Arial" charset="0"/>
                <a:ea typeface="ＭＳ Ｐゴシック" pitchFamily="50" charset="-128"/>
                <a:cs typeface="+mn-cs"/>
              </a:rPr>
              <a:t>PC</a:t>
            </a:r>
            <a:r>
              <a:rPr kumimoji="1" lang="ja-JP" altLang="en-US" sz="1200" b="0" kern="1200" dirty="0">
                <a:solidFill>
                  <a:schemeClr val="tx1"/>
                </a:solidFill>
                <a:effectLst/>
                <a:latin typeface="Arial" charset="0"/>
                <a:ea typeface="ＭＳ Ｐゴシック" pitchFamily="50" charset="-128"/>
                <a:cs typeface="+mn-cs"/>
              </a:rPr>
              <a:t>とか、</a:t>
            </a:r>
            <a:r>
              <a:rPr kumimoji="1" lang="en-US" altLang="ja-JP" sz="1200" b="0" kern="1200" dirty="0">
                <a:solidFill>
                  <a:schemeClr val="tx1"/>
                </a:solidFill>
                <a:effectLst/>
                <a:latin typeface="Arial" charset="0"/>
                <a:ea typeface="ＭＳ Ｐゴシック" pitchFamily="50" charset="-128"/>
                <a:cs typeface="+mn-cs"/>
              </a:rPr>
              <a:t>CI</a:t>
            </a:r>
            <a:r>
              <a:rPr kumimoji="1" lang="ja-JP" altLang="en-US" sz="1200" b="0" kern="1200" dirty="0">
                <a:solidFill>
                  <a:schemeClr val="tx1"/>
                </a:solidFill>
                <a:effectLst/>
                <a:latin typeface="Arial" charset="0"/>
                <a:ea typeface="ＭＳ Ｐゴシック" pitchFamily="50" charset="-128"/>
                <a:cs typeface="+mn-cs"/>
              </a:rPr>
              <a:t>だとビルドサーバとか）</a:t>
            </a:r>
          </a:p>
          <a:p>
            <a:r>
              <a:rPr kumimoji="1" lang="en-US" altLang="ja-JP" sz="1200" b="0" kern="1200" dirty="0">
                <a:solidFill>
                  <a:schemeClr val="tx1"/>
                </a:solidFill>
                <a:effectLst/>
                <a:latin typeface="Arial" charset="0"/>
                <a:ea typeface="ＭＳ Ｐゴシック" pitchFamily="50" charset="-128"/>
                <a:cs typeface="+mn-cs"/>
              </a:rPr>
              <a:t>2.</a:t>
            </a:r>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Selenium</a:t>
            </a:r>
            <a:r>
              <a:rPr kumimoji="1" lang="ja-JP" altLang="en-US" sz="1200" b="0" kern="1200" dirty="0">
                <a:solidFill>
                  <a:schemeClr val="tx1"/>
                </a:solidFill>
                <a:effectLst/>
                <a:latin typeface="Arial" charset="0"/>
                <a:ea typeface="ＭＳ Ｐゴシック" pitchFamily="50" charset="-128"/>
                <a:cs typeface="+mn-cs"/>
              </a:rPr>
              <a:t>の</a:t>
            </a:r>
            <a:r>
              <a:rPr kumimoji="1" lang="en-US" altLang="ja-JP" sz="1200" b="0" kern="1200" dirty="0">
                <a:solidFill>
                  <a:schemeClr val="tx1"/>
                </a:solidFill>
                <a:effectLst/>
                <a:latin typeface="Arial" charset="0"/>
                <a:ea typeface="ＭＳ Ｐゴシック" pitchFamily="50" charset="-128"/>
                <a:cs typeface="+mn-cs"/>
              </a:rPr>
              <a:t>Server</a:t>
            </a:r>
            <a:r>
              <a:rPr kumimoji="1" lang="ja-JP" altLang="en-US" sz="1200" b="0" kern="1200" dirty="0">
                <a:solidFill>
                  <a:schemeClr val="tx1"/>
                </a:solidFill>
                <a:effectLst/>
                <a:latin typeface="Arial" charset="0"/>
                <a:ea typeface="ＭＳ Ｐゴシック" pitchFamily="50" charset="-128"/>
                <a:cs typeface="+mn-cs"/>
              </a:rPr>
              <a:t>：ブラウザを操作する場所、↑と同じ場所でもよい。</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注意</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本講座では、基本的に</a:t>
            </a:r>
            <a:r>
              <a:rPr kumimoji="1" lang="en-US" altLang="ja-JP" sz="1200" b="0" kern="1200" dirty="0">
                <a:solidFill>
                  <a:schemeClr val="tx1"/>
                </a:solidFill>
                <a:effectLst/>
                <a:latin typeface="Arial" charset="0"/>
                <a:ea typeface="ＭＳ Ｐゴシック" pitchFamily="50" charset="-128"/>
                <a:cs typeface="+mn-cs"/>
              </a:rPr>
              <a:t>Client</a:t>
            </a:r>
            <a:r>
              <a:rPr kumimoji="1" lang="ja-JP" altLang="en-US" sz="1200" b="0" kern="1200" dirty="0">
                <a:solidFill>
                  <a:schemeClr val="tx1"/>
                </a:solidFill>
                <a:effectLst/>
                <a:latin typeface="Arial" charset="0"/>
                <a:ea typeface="ＭＳ Ｐゴシック" pitchFamily="50" charset="-128"/>
                <a:cs typeface="+mn-cs"/>
              </a:rPr>
              <a:t>と</a:t>
            </a:r>
            <a:r>
              <a:rPr kumimoji="1" lang="en-US" altLang="ja-JP" sz="1200" b="0" kern="1200" dirty="0">
                <a:solidFill>
                  <a:schemeClr val="tx1"/>
                </a:solidFill>
                <a:effectLst/>
                <a:latin typeface="Arial" charset="0"/>
                <a:ea typeface="ＭＳ Ｐゴシック" pitchFamily="50" charset="-128"/>
                <a:cs typeface="+mn-cs"/>
              </a:rPr>
              <a:t>Server</a:t>
            </a:r>
            <a:r>
              <a:rPr kumimoji="1" lang="ja-JP" altLang="en-US" sz="1200" b="0" kern="1200" dirty="0">
                <a:solidFill>
                  <a:schemeClr val="tx1"/>
                </a:solidFill>
                <a:effectLst/>
                <a:latin typeface="Arial" charset="0"/>
                <a:ea typeface="ＭＳ Ｐゴシック" pitchFamily="50" charset="-128"/>
                <a:cs typeface="+mn-cs"/>
              </a:rPr>
              <a:t>を分離した状態で講義を進めます。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上記をそれぞれ、同じマシンに構築してもよいです</a:t>
            </a:r>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なぜなら、</a:t>
            </a:r>
            <a:r>
              <a:rPr kumimoji="1" lang="en-US" altLang="ja-JP" sz="1200" b="0" kern="1200" dirty="0">
                <a:solidFill>
                  <a:schemeClr val="tx1"/>
                </a:solidFill>
                <a:effectLst/>
                <a:latin typeface="Arial" charset="0"/>
                <a:ea typeface="ＭＳ Ｐゴシック" pitchFamily="50" charset="-128"/>
                <a:cs typeface="+mn-cs"/>
              </a:rPr>
              <a:t>CI</a:t>
            </a:r>
            <a:r>
              <a:rPr kumimoji="1" lang="ja-JP" altLang="en-US" sz="1200" b="0" kern="1200" dirty="0">
                <a:solidFill>
                  <a:schemeClr val="tx1"/>
                </a:solidFill>
                <a:effectLst/>
                <a:latin typeface="Arial" charset="0"/>
                <a:ea typeface="ＭＳ Ｐゴシック" pitchFamily="50" charset="-128"/>
                <a:cs typeface="+mn-cs"/>
              </a:rPr>
              <a:t>との連携を行う場合にそうしておいた方が都合がよいですし、何より後から拡張し易いからです。</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34</a:t>
            </a:fld>
            <a:endParaRPr lang="en-US" altLang="ja-JP"/>
          </a:p>
        </p:txBody>
      </p:sp>
    </p:spTree>
    <p:extLst>
      <p:ext uri="{BB962C8B-B14F-4D97-AF65-F5344CB8AC3E}">
        <p14:creationId xmlns:p14="http://schemas.microsoft.com/office/powerpoint/2010/main" val="8686022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Selenium</a:t>
            </a:r>
            <a:r>
              <a:rPr kumimoji="1" lang="ja-JP" altLang="en-US" sz="1200" b="1" kern="1200" dirty="0">
                <a:solidFill>
                  <a:schemeClr val="tx1"/>
                </a:solidFill>
                <a:effectLst/>
                <a:latin typeface="Arial" charset="0"/>
                <a:ea typeface="ＭＳ Ｐゴシック" pitchFamily="50" charset="-128"/>
                <a:cs typeface="+mn-cs"/>
              </a:rPr>
              <a:t>の</a:t>
            </a:r>
            <a:r>
              <a:rPr kumimoji="1" lang="en-US" altLang="ja-JP" sz="1200" b="1" kern="1200" dirty="0">
                <a:solidFill>
                  <a:schemeClr val="tx1"/>
                </a:solidFill>
                <a:effectLst/>
                <a:latin typeface="Arial" charset="0"/>
                <a:ea typeface="ＭＳ Ｐゴシック" pitchFamily="50" charset="-128"/>
                <a:cs typeface="+mn-cs"/>
              </a:rPr>
              <a:t>Server</a:t>
            </a:r>
            <a:r>
              <a:rPr kumimoji="1" lang="ja-JP" altLang="en-US" sz="1200" b="1" kern="1200" dirty="0">
                <a:solidFill>
                  <a:schemeClr val="tx1"/>
                </a:solidFill>
                <a:effectLst/>
                <a:latin typeface="Arial" charset="0"/>
                <a:ea typeface="ＭＳ Ｐゴシック" pitchFamily="50" charset="-128"/>
                <a:cs typeface="+mn-cs"/>
              </a:rPr>
              <a:t>をインストールする</a:t>
            </a:r>
            <a:endParaRPr kumimoji="1" lang="ja-JP" altLang="en-US" sz="1200" b="0" kern="1200" dirty="0">
              <a:solidFill>
                <a:schemeClr val="tx1"/>
              </a:solidFill>
              <a:effectLst/>
              <a:latin typeface="Arial" charset="0"/>
              <a:ea typeface="ＭＳ Ｐゴシック" pitchFamily="50" charset="-128"/>
              <a:cs typeface="+mn-cs"/>
            </a:endParaRPr>
          </a:p>
          <a:p>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いまここ</a:t>
            </a:r>
            <a:r>
              <a:rPr kumimoji="1" lang="ja-JP" altLang="en-US" sz="1200" b="0" kern="1200" dirty="0" err="1">
                <a:solidFill>
                  <a:schemeClr val="tx1"/>
                </a:solidFill>
                <a:effectLst/>
                <a:latin typeface="Arial" charset="0"/>
                <a:ea typeface="ＭＳ Ｐゴシック" pitchFamily="50" charset="-128"/>
                <a:cs typeface="+mn-cs"/>
              </a:rPr>
              <a:t>作ってますの</a:t>
            </a:r>
            <a:r>
              <a:rPr kumimoji="1" lang="ja-JP" altLang="en-US" sz="1200" b="0" kern="1200" dirty="0">
                <a:solidFill>
                  <a:schemeClr val="tx1"/>
                </a:solidFill>
                <a:effectLst/>
                <a:latin typeface="Arial" charset="0"/>
                <a:ea typeface="ＭＳ Ｐゴシック" pitchFamily="50" charset="-128"/>
                <a:cs typeface="+mn-cs"/>
              </a:rPr>
              <a:t>絵</a:t>
            </a:r>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ここで講師が全力でｵｽｽﾒするのが、</a:t>
            </a:r>
            <a:r>
              <a:rPr kumimoji="1" lang="en-US" altLang="ja-JP" sz="1200" b="0" kern="1200" dirty="0">
                <a:solidFill>
                  <a:schemeClr val="tx1"/>
                </a:solidFill>
                <a:effectLst/>
                <a:latin typeface="Arial" charset="0"/>
                <a:ea typeface="ＭＳ Ｐゴシック" pitchFamily="50" charset="-128"/>
                <a:cs typeface="+mn-cs"/>
              </a:rPr>
              <a:t>Selenium</a:t>
            </a:r>
            <a:r>
              <a:rPr kumimoji="1" lang="ja-JP" altLang="en-US" sz="1200" b="0" kern="1200" dirty="0">
                <a:solidFill>
                  <a:schemeClr val="tx1"/>
                </a:solidFill>
                <a:effectLst/>
                <a:latin typeface="Arial" charset="0"/>
                <a:ea typeface="ＭＳ Ｐゴシック" pitchFamily="50" charset="-128"/>
                <a:cs typeface="+mn-cs"/>
              </a:rPr>
              <a:t>の</a:t>
            </a:r>
            <a:r>
              <a:rPr kumimoji="1" lang="en-US" altLang="ja-JP" sz="1200" b="0" kern="1200" dirty="0">
                <a:solidFill>
                  <a:schemeClr val="tx1"/>
                </a:solidFill>
                <a:effectLst/>
                <a:latin typeface="Arial" charset="0"/>
                <a:ea typeface="ＭＳ Ｐゴシック" pitchFamily="50" charset="-128"/>
                <a:cs typeface="+mn-cs"/>
              </a:rPr>
              <a:t>Server</a:t>
            </a:r>
            <a:r>
              <a:rPr kumimoji="1" lang="ja-JP" altLang="en-US" sz="1200" b="0" kern="1200" dirty="0">
                <a:solidFill>
                  <a:schemeClr val="tx1"/>
                </a:solidFill>
                <a:effectLst/>
                <a:latin typeface="Arial" charset="0"/>
                <a:ea typeface="ＭＳ Ｐゴシック" pitchFamily="50" charset="-128"/>
                <a:cs typeface="+mn-cs"/>
              </a:rPr>
              <a:t>を</a:t>
            </a:r>
            <a:r>
              <a:rPr kumimoji="1" lang="en-US" altLang="ja-JP" sz="1200" b="0" kern="1200" dirty="0">
                <a:solidFill>
                  <a:schemeClr val="tx1"/>
                </a:solidFill>
                <a:effectLst/>
                <a:latin typeface="Arial" charset="0"/>
                <a:ea typeface="ＭＳ Ｐゴシック" pitchFamily="50" charset="-128"/>
                <a:cs typeface="+mn-cs"/>
              </a:rPr>
              <a:t>Docker-Compose</a:t>
            </a:r>
            <a:r>
              <a:rPr kumimoji="1" lang="ja-JP" altLang="en-US" sz="1200" b="0" kern="1200" dirty="0">
                <a:solidFill>
                  <a:schemeClr val="tx1"/>
                </a:solidFill>
                <a:effectLst/>
                <a:latin typeface="Arial" charset="0"/>
                <a:ea typeface="ＭＳ Ｐゴシック" pitchFamily="50" charset="-128"/>
                <a:cs typeface="+mn-cs"/>
              </a:rPr>
              <a:t>を使って構築する方法です。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https://github.com/SeleniumHQ/docker-selenium</a:t>
            </a:r>
          </a:p>
          <a:p>
            <a:br>
              <a:rPr kumimoji="1" lang="en-US" altLang="ja-JP"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どっか適当な場所に</a:t>
            </a:r>
            <a:r>
              <a:rPr kumimoji="1" lang="en-US" altLang="ja-JP" sz="1200" b="0" kern="1200" dirty="0">
                <a:solidFill>
                  <a:schemeClr val="tx1"/>
                </a:solidFill>
                <a:effectLst/>
                <a:latin typeface="Arial" charset="0"/>
                <a:ea typeface="ＭＳ Ｐゴシック" pitchFamily="50" charset="-128"/>
                <a:cs typeface="+mn-cs"/>
              </a:rPr>
              <a:t>Selenium</a:t>
            </a:r>
            <a:r>
              <a:rPr kumimoji="1" lang="ja-JP" altLang="en-US" sz="1200" b="0" kern="1200" dirty="0">
                <a:solidFill>
                  <a:schemeClr val="tx1"/>
                </a:solidFill>
                <a:effectLst/>
                <a:latin typeface="Arial" charset="0"/>
                <a:ea typeface="ＭＳ Ｐゴシック" pitchFamily="50" charset="-128"/>
                <a:cs typeface="+mn-cs"/>
              </a:rPr>
              <a:t>みたいなフォルダを作って、下記のファイルを配置します。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err="1">
                <a:solidFill>
                  <a:schemeClr val="tx1"/>
                </a:solidFill>
                <a:effectLst/>
                <a:latin typeface="Arial" charset="0"/>
                <a:ea typeface="ＭＳ Ｐゴシック" pitchFamily="50" charset="-128"/>
                <a:cs typeface="+mn-cs"/>
              </a:rPr>
              <a:t>docker-compose.yml</a:t>
            </a:r>
            <a:endParaRPr kumimoji="1" lang="en-US" altLang="ja-JP" sz="1200" b="0" kern="1200" dirty="0">
              <a:solidFill>
                <a:schemeClr val="tx1"/>
              </a:solidFill>
              <a:effectLst/>
              <a:latin typeface="Arial" charset="0"/>
              <a:ea typeface="ＭＳ Ｐゴシック" pitchFamily="50" charset="-128"/>
              <a:cs typeface="+mn-cs"/>
            </a:endParaRPr>
          </a:p>
          <a:p>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version: "3"</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services:</a:t>
            </a:r>
          </a:p>
          <a:p>
            <a:r>
              <a:rPr kumimoji="1" lang="en-US" altLang="ja-JP" sz="1200" b="0" kern="1200" dirty="0">
                <a:solidFill>
                  <a:schemeClr val="tx1"/>
                </a:solidFill>
                <a:effectLst/>
                <a:latin typeface="Arial" charset="0"/>
                <a:ea typeface="ＭＳ Ｐゴシック" pitchFamily="50" charset="-128"/>
                <a:cs typeface="+mn-cs"/>
              </a:rPr>
              <a:t>selenium:</a:t>
            </a:r>
          </a:p>
          <a:p>
            <a:r>
              <a:rPr kumimoji="1" lang="en-US" altLang="ja-JP" sz="1200" b="0" kern="1200" dirty="0">
                <a:solidFill>
                  <a:schemeClr val="tx1"/>
                </a:solidFill>
                <a:effectLst/>
                <a:latin typeface="Arial" charset="0"/>
                <a:ea typeface="ＭＳ Ｐゴシック" pitchFamily="50" charset="-128"/>
                <a:cs typeface="+mn-cs"/>
              </a:rPr>
              <a:t>image: selenium/standalone-chrome-debug:3.14.0-europium</a:t>
            </a:r>
          </a:p>
          <a:p>
            <a:r>
              <a:rPr kumimoji="1" lang="en-US" altLang="ja-JP" sz="1200" b="0" kern="1200" dirty="0">
                <a:solidFill>
                  <a:schemeClr val="tx1"/>
                </a:solidFill>
                <a:effectLst/>
                <a:latin typeface="Arial" charset="0"/>
                <a:ea typeface="ＭＳ Ｐゴシック" pitchFamily="50" charset="-128"/>
                <a:cs typeface="+mn-cs"/>
              </a:rPr>
              <a:t>ports:</a:t>
            </a:r>
          </a:p>
          <a:p>
            <a:r>
              <a:rPr kumimoji="1" lang="en-US" altLang="ja-JP" sz="1200" b="0" kern="1200" dirty="0">
                <a:solidFill>
                  <a:schemeClr val="tx1"/>
                </a:solidFill>
                <a:effectLst/>
                <a:latin typeface="Arial" charset="0"/>
                <a:ea typeface="ＭＳ Ｐゴシック" pitchFamily="50" charset="-128"/>
                <a:cs typeface="+mn-cs"/>
              </a:rPr>
              <a:t>- "4444:4444"</a:t>
            </a:r>
          </a:p>
          <a:p>
            <a:r>
              <a:rPr kumimoji="1" lang="en-US" altLang="ja-JP" sz="1200" b="0" kern="1200" dirty="0">
                <a:solidFill>
                  <a:schemeClr val="tx1"/>
                </a:solidFill>
                <a:effectLst/>
                <a:latin typeface="Arial" charset="0"/>
                <a:ea typeface="ＭＳ Ｐゴシック" pitchFamily="50" charset="-128"/>
                <a:cs typeface="+mn-cs"/>
              </a:rPr>
              <a:t>- "5900:5900"</a:t>
            </a:r>
          </a:p>
          <a:p>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それで当該のフォルダで下記コマンドを叩くだけ！</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err="1">
                <a:solidFill>
                  <a:schemeClr val="tx1"/>
                </a:solidFill>
                <a:effectLst/>
                <a:latin typeface="Arial" charset="0"/>
                <a:ea typeface="ＭＳ Ｐゴシック" pitchFamily="50" charset="-128"/>
                <a:cs typeface="+mn-cs"/>
              </a:rPr>
              <a:t>docker</a:t>
            </a:r>
            <a:r>
              <a:rPr kumimoji="1" lang="en-US" altLang="ja-JP" sz="1200" b="0" kern="1200" dirty="0">
                <a:solidFill>
                  <a:schemeClr val="tx1"/>
                </a:solidFill>
                <a:effectLst/>
                <a:latin typeface="Arial" charset="0"/>
                <a:ea typeface="ＭＳ Ｐゴシック" pitchFamily="50" charset="-128"/>
                <a:cs typeface="+mn-cs"/>
              </a:rPr>
              <a:t>-compose up -d</a:t>
            </a:r>
          </a:p>
          <a:p>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下記の</a:t>
            </a:r>
            <a:r>
              <a:rPr kumimoji="1" lang="en-US" altLang="ja-JP" sz="1200" b="0" kern="1200" dirty="0">
                <a:solidFill>
                  <a:schemeClr val="tx1"/>
                </a:solidFill>
                <a:effectLst/>
                <a:latin typeface="Arial" charset="0"/>
                <a:ea typeface="ＭＳ Ｐゴシック" pitchFamily="50" charset="-128"/>
                <a:cs typeface="+mn-cs"/>
              </a:rPr>
              <a:t>URL</a:t>
            </a:r>
            <a:r>
              <a:rPr kumimoji="1" lang="ja-JP" altLang="en-US" sz="1200" b="0" kern="1200" dirty="0">
                <a:solidFill>
                  <a:schemeClr val="tx1"/>
                </a:solidFill>
                <a:effectLst/>
                <a:latin typeface="Arial" charset="0"/>
                <a:ea typeface="ＭＳ Ｐゴシック" pitchFamily="50" charset="-128"/>
                <a:cs typeface="+mn-cs"/>
              </a:rPr>
              <a:t>にアクセスしてみましょう！</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http://</a:t>
            </a:r>
            <a:r>
              <a:rPr kumimoji="1" lang="ja-JP" altLang="en-US" sz="1200" b="0" kern="1200" dirty="0">
                <a:solidFill>
                  <a:schemeClr val="tx1"/>
                </a:solidFill>
                <a:effectLst/>
                <a:latin typeface="Arial" charset="0"/>
                <a:ea typeface="ＭＳ Ｐゴシック" pitchFamily="50" charset="-128"/>
                <a:cs typeface="+mn-cs"/>
              </a:rPr>
              <a:t>サーバ名</a:t>
            </a:r>
            <a:r>
              <a:rPr kumimoji="1" lang="en-US" altLang="ja-JP" sz="1200" b="0" kern="1200" dirty="0">
                <a:solidFill>
                  <a:schemeClr val="tx1"/>
                </a:solidFill>
                <a:effectLst/>
                <a:latin typeface="Arial" charset="0"/>
                <a:ea typeface="ＭＳ Ｐゴシック" pitchFamily="50" charset="-128"/>
                <a:cs typeface="+mn-cs"/>
              </a:rPr>
              <a:t>:4444/</a:t>
            </a:r>
            <a:r>
              <a:rPr kumimoji="1" lang="en-US" altLang="ja-JP" sz="1200" b="0" kern="1200" dirty="0" err="1">
                <a:solidFill>
                  <a:schemeClr val="tx1"/>
                </a:solidFill>
                <a:effectLst/>
                <a:latin typeface="Arial" charset="0"/>
                <a:ea typeface="ＭＳ Ｐゴシック" pitchFamily="50" charset="-128"/>
                <a:cs typeface="+mn-cs"/>
              </a:rPr>
              <a:t>wd</a:t>
            </a:r>
            <a:r>
              <a:rPr kumimoji="1" lang="en-US" altLang="ja-JP" sz="1200" b="0" kern="1200" dirty="0">
                <a:solidFill>
                  <a:schemeClr val="tx1"/>
                </a:solidFill>
                <a:effectLst/>
                <a:latin typeface="Arial" charset="0"/>
                <a:ea typeface="ＭＳ Ｐゴシック" pitchFamily="50" charset="-128"/>
                <a:cs typeface="+mn-cs"/>
              </a:rPr>
              <a:t>/hub/static/resource/hub.html</a:t>
            </a:r>
          </a:p>
          <a:p>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みたいな画面が表示されてたら</a:t>
            </a:r>
            <a:r>
              <a:rPr kumimoji="1" lang="en-US" altLang="ja-JP" sz="1200" b="0" kern="1200" dirty="0">
                <a:solidFill>
                  <a:schemeClr val="tx1"/>
                </a:solidFill>
                <a:effectLst/>
                <a:latin typeface="Arial" charset="0"/>
                <a:ea typeface="ＭＳ Ｐゴシック" pitchFamily="50" charset="-128"/>
                <a:cs typeface="+mn-cs"/>
              </a:rPr>
              <a:t>OK</a:t>
            </a:r>
            <a:r>
              <a:rPr kumimoji="1" lang="ja-JP" altLang="en-US" sz="1200" b="0" kern="1200" dirty="0">
                <a:solidFill>
                  <a:schemeClr val="tx1"/>
                </a:solidFill>
                <a:effectLst/>
                <a:latin typeface="Arial" charset="0"/>
                <a:ea typeface="ＭＳ Ｐゴシック" pitchFamily="50" charset="-128"/>
                <a:cs typeface="+mn-cs"/>
              </a:rPr>
              <a:t>です！（なんて簡単なんだ</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r>
              <a:rPr kumimoji="1" lang="en-US" altLang="ja-JP" sz="1200" b="0" u="sng" kern="1200" dirty="0">
                <a:solidFill>
                  <a:schemeClr val="tx1"/>
                </a:solidFill>
                <a:effectLst/>
                <a:latin typeface="Arial" charset="0"/>
                <a:ea typeface="ＭＳ Ｐゴシック" pitchFamily="50" charset="-128"/>
                <a:cs typeface="+mn-cs"/>
              </a:rPr>
              <a:t>./</a:t>
            </a:r>
            <a:r>
              <a:rPr kumimoji="1" lang="en-US" altLang="ja-JP" sz="1200" b="0" u="sng" kern="1200" dirty="0" err="1">
                <a:solidFill>
                  <a:schemeClr val="tx1"/>
                </a:solidFill>
                <a:effectLst/>
                <a:latin typeface="Arial" charset="0"/>
                <a:ea typeface="ＭＳ Ｐゴシック" pitchFamily="50" charset="-128"/>
                <a:cs typeface="+mn-cs"/>
              </a:rPr>
              <a:t>img</a:t>
            </a:r>
            <a:r>
              <a:rPr kumimoji="1" lang="en-US" altLang="ja-JP" sz="1200" b="0" u="sng" kern="1200" dirty="0">
                <a:solidFill>
                  <a:schemeClr val="tx1"/>
                </a:solidFill>
                <a:effectLst/>
                <a:latin typeface="Arial" charset="0"/>
                <a:ea typeface="ＭＳ Ｐゴシック" pitchFamily="50" charset="-128"/>
                <a:cs typeface="+mn-cs"/>
              </a:rPr>
              <a:t>/selenium-01.png</a:t>
            </a:r>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ちなみに</a:t>
            </a:r>
            <a:r>
              <a:rPr kumimoji="1" lang="en-US" altLang="ja-JP" sz="1200" b="0" kern="1200" dirty="0">
                <a:solidFill>
                  <a:schemeClr val="tx1"/>
                </a:solidFill>
                <a:effectLst/>
                <a:latin typeface="Arial" charset="0"/>
                <a:ea typeface="ＭＳ Ｐゴシック" pitchFamily="50" charset="-128"/>
                <a:cs typeface="+mn-cs"/>
              </a:rPr>
              <a:t>Grid</a:t>
            </a:r>
            <a:r>
              <a:rPr kumimoji="1" lang="ja-JP" altLang="en-US" sz="1200" b="0" kern="1200" dirty="0">
                <a:solidFill>
                  <a:schemeClr val="tx1"/>
                </a:solidFill>
                <a:effectLst/>
                <a:latin typeface="Arial" charset="0"/>
                <a:ea typeface="ＭＳ Ｐゴシック" pitchFamily="50" charset="-128"/>
                <a:cs typeface="+mn-cs"/>
              </a:rPr>
              <a:t>環境も似たような手順で簡単に構築できるので見てみてください。</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https://github.com/SeleniumHQ/docker-selenium#version-3</a:t>
            </a:r>
          </a:p>
          <a:p>
            <a:br>
              <a:rPr kumimoji="1" lang="en-US" altLang="ja-JP" sz="1200" b="0" kern="1200" dirty="0">
                <a:solidFill>
                  <a:schemeClr val="tx1"/>
                </a:solidFill>
                <a:effectLst/>
                <a:latin typeface="Arial" charset="0"/>
                <a:ea typeface="ＭＳ Ｐゴシック" pitchFamily="50" charset="-128"/>
                <a:cs typeface="+mn-cs"/>
              </a:rPr>
            </a:br>
            <a:endParaRPr kumimoji="1" lang="en-US" altLang="ja-JP" sz="1200" b="0" kern="1200" dirty="0">
              <a:solidFill>
                <a:schemeClr val="tx1"/>
              </a:solidFill>
              <a:effectLst/>
              <a:latin typeface="Arial" charset="0"/>
              <a:ea typeface="ＭＳ Ｐゴシック" pitchFamily="50" charset="-128"/>
              <a:cs typeface="+mn-cs"/>
            </a:endParaRP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35</a:t>
            </a:fld>
            <a:endParaRPr lang="en-US" altLang="ja-JP"/>
          </a:p>
        </p:txBody>
      </p:sp>
    </p:spTree>
    <p:extLst>
      <p:ext uri="{BB962C8B-B14F-4D97-AF65-F5344CB8AC3E}">
        <p14:creationId xmlns:p14="http://schemas.microsoft.com/office/powerpoint/2010/main" val="1755146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Selenium</a:t>
            </a:r>
            <a:r>
              <a:rPr kumimoji="1" lang="ja-JP" altLang="en-US" sz="1200" b="1" kern="1200" dirty="0">
                <a:solidFill>
                  <a:schemeClr val="tx1"/>
                </a:solidFill>
                <a:effectLst/>
                <a:latin typeface="Arial" charset="0"/>
                <a:ea typeface="ＭＳ Ｐゴシック" pitchFamily="50" charset="-128"/>
                <a:cs typeface="+mn-cs"/>
              </a:rPr>
              <a:t>の</a:t>
            </a:r>
            <a:r>
              <a:rPr kumimoji="1" lang="en-US" altLang="ja-JP" sz="1200" b="1" kern="1200" dirty="0">
                <a:solidFill>
                  <a:schemeClr val="tx1"/>
                </a:solidFill>
                <a:effectLst/>
                <a:latin typeface="Arial" charset="0"/>
                <a:ea typeface="ＭＳ Ｐゴシック" pitchFamily="50" charset="-128"/>
                <a:cs typeface="+mn-cs"/>
              </a:rPr>
              <a:t>Server</a:t>
            </a:r>
            <a:r>
              <a:rPr kumimoji="1" lang="ja-JP" altLang="en-US" sz="1200" b="1" kern="1200" dirty="0">
                <a:solidFill>
                  <a:schemeClr val="tx1"/>
                </a:solidFill>
                <a:effectLst/>
                <a:latin typeface="Arial" charset="0"/>
                <a:ea typeface="ＭＳ Ｐゴシック" pitchFamily="50" charset="-128"/>
                <a:cs typeface="+mn-cs"/>
              </a:rPr>
              <a:t>をインストールする</a:t>
            </a:r>
            <a:endParaRPr kumimoji="1" lang="ja-JP" altLang="en-US" sz="1200" b="0" kern="1200" dirty="0">
              <a:solidFill>
                <a:schemeClr val="tx1"/>
              </a:solidFill>
              <a:effectLst/>
              <a:latin typeface="Arial" charset="0"/>
              <a:ea typeface="ＭＳ Ｐゴシック" pitchFamily="50" charset="-128"/>
              <a:cs typeface="+mn-cs"/>
            </a:endParaRPr>
          </a:p>
          <a:p>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いまここ</a:t>
            </a:r>
            <a:r>
              <a:rPr kumimoji="1" lang="ja-JP" altLang="en-US" sz="1200" b="0" kern="1200" dirty="0" err="1">
                <a:solidFill>
                  <a:schemeClr val="tx1"/>
                </a:solidFill>
                <a:effectLst/>
                <a:latin typeface="Arial" charset="0"/>
                <a:ea typeface="ＭＳ Ｐゴシック" pitchFamily="50" charset="-128"/>
                <a:cs typeface="+mn-cs"/>
              </a:rPr>
              <a:t>作ってますの</a:t>
            </a:r>
            <a:r>
              <a:rPr kumimoji="1" lang="ja-JP" altLang="en-US" sz="1200" b="0" kern="1200" dirty="0">
                <a:solidFill>
                  <a:schemeClr val="tx1"/>
                </a:solidFill>
                <a:effectLst/>
                <a:latin typeface="Arial" charset="0"/>
                <a:ea typeface="ＭＳ Ｐゴシック" pitchFamily="50" charset="-128"/>
                <a:cs typeface="+mn-cs"/>
              </a:rPr>
              <a:t>絵</a:t>
            </a:r>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ここで講師が全力でｵｽｽﾒするのが、</a:t>
            </a:r>
            <a:r>
              <a:rPr kumimoji="1" lang="en-US" altLang="ja-JP" sz="1200" b="0" kern="1200" dirty="0">
                <a:solidFill>
                  <a:schemeClr val="tx1"/>
                </a:solidFill>
                <a:effectLst/>
                <a:latin typeface="Arial" charset="0"/>
                <a:ea typeface="ＭＳ Ｐゴシック" pitchFamily="50" charset="-128"/>
                <a:cs typeface="+mn-cs"/>
              </a:rPr>
              <a:t>Selenium</a:t>
            </a:r>
            <a:r>
              <a:rPr kumimoji="1" lang="ja-JP" altLang="en-US" sz="1200" b="0" kern="1200" dirty="0">
                <a:solidFill>
                  <a:schemeClr val="tx1"/>
                </a:solidFill>
                <a:effectLst/>
                <a:latin typeface="Arial" charset="0"/>
                <a:ea typeface="ＭＳ Ｐゴシック" pitchFamily="50" charset="-128"/>
                <a:cs typeface="+mn-cs"/>
              </a:rPr>
              <a:t>の</a:t>
            </a:r>
            <a:r>
              <a:rPr kumimoji="1" lang="en-US" altLang="ja-JP" sz="1200" b="0" kern="1200" dirty="0">
                <a:solidFill>
                  <a:schemeClr val="tx1"/>
                </a:solidFill>
                <a:effectLst/>
                <a:latin typeface="Arial" charset="0"/>
                <a:ea typeface="ＭＳ Ｐゴシック" pitchFamily="50" charset="-128"/>
                <a:cs typeface="+mn-cs"/>
              </a:rPr>
              <a:t>Server</a:t>
            </a:r>
            <a:r>
              <a:rPr kumimoji="1" lang="ja-JP" altLang="en-US" sz="1200" b="0" kern="1200" dirty="0">
                <a:solidFill>
                  <a:schemeClr val="tx1"/>
                </a:solidFill>
                <a:effectLst/>
                <a:latin typeface="Arial" charset="0"/>
                <a:ea typeface="ＭＳ Ｐゴシック" pitchFamily="50" charset="-128"/>
                <a:cs typeface="+mn-cs"/>
              </a:rPr>
              <a:t>を</a:t>
            </a:r>
            <a:r>
              <a:rPr kumimoji="1" lang="en-US" altLang="ja-JP" sz="1200" b="0" kern="1200" dirty="0">
                <a:solidFill>
                  <a:schemeClr val="tx1"/>
                </a:solidFill>
                <a:effectLst/>
                <a:latin typeface="Arial" charset="0"/>
                <a:ea typeface="ＭＳ Ｐゴシック" pitchFamily="50" charset="-128"/>
                <a:cs typeface="+mn-cs"/>
              </a:rPr>
              <a:t>Docker-Compose</a:t>
            </a:r>
            <a:r>
              <a:rPr kumimoji="1" lang="ja-JP" altLang="en-US" sz="1200" b="0" kern="1200" dirty="0">
                <a:solidFill>
                  <a:schemeClr val="tx1"/>
                </a:solidFill>
                <a:effectLst/>
                <a:latin typeface="Arial" charset="0"/>
                <a:ea typeface="ＭＳ Ｐゴシック" pitchFamily="50" charset="-128"/>
                <a:cs typeface="+mn-cs"/>
              </a:rPr>
              <a:t>を使って構築する方法です。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https://github.com/SeleniumHQ/docker-selenium</a:t>
            </a:r>
          </a:p>
          <a:p>
            <a:br>
              <a:rPr kumimoji="1" lang="en-US" altLang="ja-JP"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どっか適当な場所に</a:t>
            </a:r>
            <a:r>
              <a:rPr kumimoji="1" lang="en-US" altLang="ja-JP" sz="1200" b="0" kern="1200" dirty="0">
                <a:solidFill>
                  <a:schemeClr val="tx1"/>
                </a:solidFill>
                <a:effectLst/>
                <a:latin typeface="Arial" charset="0"/>
                <a:ea typeface="ＭＳ Ｐゴシック" pitchFamily="50" charset="-128"/>
                <a:cs typeface="+mn-cs"/>
              </a:rPr>
              <a:t>Selenium</a:t>
            </a:r>
            <a:r>
              <a:rPr kumimoji="1" lang="ja-JP" altLang="en-US" sz="1200" b="0" kern="1200" dirty="0">
                <a:solidFill>
                  <a:schemeClr val="tx1"/>
                </a:solidFill>
                <a:effectLst/>
                <a:latin typeface="Arial" charset="0"/>
                <a:ea typeface="ＭＳ Ｐゴシック" pitchFamily="50" charset="-128"/>
                <a:cs typeface="+mn-cs"/>
              </a:rPr>
              <a:t>みたいなフォルダを作って、下記のファイルを配置します。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err="1">
                <a:solidFill>
                  <a:schemeClr val="tx1"/>
                </a:solidFill>
                <a:effectLst/>
                <a:latin typeface="Arial" charset="0"/>
                <a:ea typeface="ＭＳ Ｐゴシック" pitchFamily="50" charset="-128"/>
                <a:cs typeface="+mn-cs"/>
              </a:rPr>
              <a:t>docker-compose.yml</a:t>
            </a:r>
            <a:endParaRPr kumimoji="1" lang="en-US" altLang="ja-JP" sz="1200" b="0" kern="1200" dirty="0">
              <a:solidFill>
                <a:schemeClr val="tx1"/>
              </a:solidFill>
              <a:effectLst/>
              <a:latin typeface="Arial" charset="0"/>
              <a:ea typeface="ＭＳ Ｐゴシック" pitchFamily="50" charset="-128"/>
              <a:cs typeface="+mn-cs"/>
            </a:endParaRPr>
          </a:p>
          <a:p>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version: "3"</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services:</a:t>
            </a:r>
          </a:p>
          <a:p>
            <a:r>
              <a:rPr kumimoji="1" lang="en-US" altLang="ja-JP" sz="1200" b="0" kern="1200" dirty="0">
                <a:solidFill>
                  <a:schemeClr val="tx1"/>
                </a:solidFill>
                <a:effectLst/>
                <a:latin typeface="Arial" charset="0"/>
                <a:ea typeface="ＭＳ Ｐゴシック" pitchFamily="50" charset="-128"/>
                <a:cs typeface="+mn-cs"/>
              </a:rPr>
              <a:t>selenium:</a:t>
            </a:r>
          </a:p>
          <a:p>
            <a:r>
              <a:rPr kumimoji="1" lang="en-US" altLang="ja-JP" sz="1200" b="0" kern="1200" dirty="0">
                <a:solidFill>
                  <a:schemeClr val="tx1"/>
                </a:solidFill>
                <a:effectLst/>
                <a:latin typeface="Arial" charset="0"/>
                <a:ea typeface="ＭＳ Ｐゴシック" pitchFamily="50" charset="-128"/>
                <a:cs typeface="+mn-cs"/>
              </a:rPr>
              <a:t>image: selenium/standalone-chrome-debug:3.14.0-europium</a:t>
            </a:r>
          </a:p>
          <a:p>
            <a:r>
              <a:rPr kumimoji="1" lang="en-US" altLang="ja-JP" sz="1200" b="0" kern="1200" dirty="0">
                <a:solidFill>
                  <a:schemeClr val="tx1"/>
                </a:solidFill>
                <a:effectLst/>
                <a:latin typeface="Arial" charset="0"/>
                <a:ea typeface="ＭＳ Ｐゴシック" pitchFamily="50" charset="-128"/>
                <a:cs typeface="+mn-cs"/>
              </a:rPr>
              <a:t>ports:</a:t>
            </a:r>
          </a:p>
          <a:p>
            <a:r>
              <a:rPr kumimoji="1" lang="en-US" altLang="ja-JP" sz="1200" b="0" kern="1200" dirty="0">
                <a:solidFill>
                  <a:schemeClr val="tx1"/>
                </a:solidFill>
                <a:effectLst/>
                <a:latin typeface="Arial" charset="0"/>
                <a:ea typeface="ＭＳ Ｐゴシック" pitchFamily="50" charset="-128"/>
                <a:cs typeface="+mn-cs"/>
              </a:rPr>
              <a:t>- "4444:4444"</a:t>
            </a:r>
          </a:p>
          <a:p>
            <a:r>
              <a:rPr kumimoji="1" lang="en-US" altLang="ja-JP" sz="1200" b="0" kern="1200" dirty="0">
                <a:solidFill>
                  <a:schemeClr val="tx1"/>
                </a:solidFill>
                <a:effectLst/>
                <a:latin typeface="Arial" charset="0"/>
                <a:ea typeface="ＭＳ Ｐゴシック" pitchFamily="50" charset="-128"/>
                <a:cs typeface="+mn-cs"/>
              </a:rPr>
              <a:t>- "5900:5900"</a:t>
            </a:r>
          </a:p>
          <a:p>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それで当該のフォルダで下記コマンドを叩くだけ！</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err="1">
                <a:solidFill>
                  <a:schemeClr val="tx1"/>
                </a:solidFill>
                <a:effectLst/>
                <a:latin typeface="Arial" charset="0"/>
                <a:ea typeface="ＭＳ Ｐゴシック" pitchFamily="50" charset="-128"/>
                <a:cs typeface="+mn-cs"/>
              </a:rPr>
              <a:t>docker</a:t>
            </a:r>
            <a:r>
              <a:rPr kumimoji="1" lang="en-US" altLang="ja-JP" sz="1200" b="0" kern="1200" dirty="0">
                <a:solidFill>
                  <a:schemeClr val="tx1"/>
                </a:solidFill>
                <a:effectLst/>
                <a:latin typeface="Arial" charset="0"/>
                <a:ea typeface="ＭＳ Ｐゴシック" pitchFamily="50" charset="-128"/>
                <a:cs typeface="+mn-cs"/>
              </a:rPr>
              <a:t>-compose up -d</a:t>
            </a:r>
          </a:p>
          <a:p>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下記の</a:t>
            </a:r>
            <a:r>
              <a:rPr kumimoji="1" lang="en-US" altLang="ja-JP" sz="1200" b="0" kern="1200" dirty="0">
                <a:solidFill>
                  <a:schemeClr val="tx1"/>
                </a:solidFill>
                <a:effectLst/>
                <a:latin typeface="Arial" charset="0"/>
                <a:ea typeface="ＭＳ Ｐゴシック" pitchFamily="50" charset="-128"/>
                <a:cs typeface="+mn-cs"/>
              </a:rPr>
              <a:t>URL</a:t>
            </a:r>
            <a:r>
              <a:rPr kumimoji="1" lang="ja-JP" altLang="en-US" sz="1200" b="0" kern="1200" dirty="0">
                <a:solidFill>
                  <a:schemeClr val="tx1"/>
                </a:solidFill>
                <a:effectLst/>
                <a:latin typeface="Arial" charset="0"/>
                <a:ea typeface="ＭＳ Ｐゴシック" pitchFamily="50" charset="-128"/>
                <a:cs typeface="+mn-cs"/>
              </a:rPr>
              <a:t>にアクセスしてみましょう！</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http://</a:t>
            </a:r>
            <a:r>
              <a:rPr kumimoji="1" lang="ja-JP" altLang="en-US" sz="1200" b="0" kern="1200" dirty="0">
                <a:solidFill>
                  <a:schemeClr val="tx1"/>
                </a:solidFill>
                <a:effectLst/>
                <a:latin typeface="Arial" charset="0"/>
                <a:ea typeface="ＭＳ Ｐゴシック" pitchFamily="50" charset="-128"/>
                <a:cs typeface="+mn-cs"/>
              </a:rPr>
              <a:t>サーバ名</a:t>
            </a:r>
            <a:r>
              <a:rPr kumimoji="1" lang="en-US" altLang="ja-JP" sz="1200" b="0" kern="1200" dirty="0">
                <a:solidFill>
                  <a:schemeClr val="tx1"/>
                </a:solidFill>
                <a:effectLst/>
                <a:latin typeface="Arial" charset="0"/>
                <a:ea typeface="ＭＳ Ｐゴシック" pitchFamily="50" charset="-128"/>
                <a:cs typeface="+mn-cs"/>
              </a:rPr>
              <a:t>:4444/</a:t>
            </a:r>
            <a:r>
              <a:rPr kumimoji="1" lang="en-US" altLang="ja-JP" sz="1200" b="0" kern="1200" dirty="0" err="1">
                <a:solidFill>
                  <a:schemeClr val="tx1"/>
                </a:solidFill>
                <a:effectLst/>
                <a:latin typeface="Arial" charset="0"/>
                <a:ea typeface="ＭＳ Ｐゴシック" pitchFamily="50" charset="-128"/>
                <a:cs typeface="+mn-cs"/>
              </a:rPr>
              <a:t>wd</a:t>
            </a:r>
            <a:r>
              <a:rPr kumimoji="1" lang="en-US" altLang="ja-JP" sz="1200" b="0" kern="1200" dirty="0">
                <a:solidFill>
                  <a:schemeClr val="tx1"/>
                </a:solidFill>
                <a:effectLst/>
                <a:latin typeface="Arial" charset="0"/>
                <a:ea typeface="ＭＳ Ｐゴシック" pitchFamily="50" charset="-128"/>
                <a:cs typeface="+mn-cs"/>
              </a:rPr>
              <a:t>/hub/static/resource/hub.html</a:t>
            </a:r>
          </a:p>
          <a:p>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みたいな画面が表示されてたら</a:t>
            </a:r>
            <a:r>
              <a:rPr kumimoji="1" lang="en-US" altLang="ja-JP" sz="1200" b="0" kern="1200" dirty="0">
                <a:solidFill>
                  <a:schemeClr val="tx1"/>
                </a:solidFill>
                <a:effectLst/>
                <a:latin typeface="Arial" charset="0"/>
                <a:ea typeface="ＭＳ Ｐゴシック" pitchFamily="50" charset="-128"/>
                <a:cs typeface="+mn-cs"/>
              </a:rPr>
              <a:t>OK</a:t>
            </a:r>
            <a:r>
              <a:rPr kumimoji="1" lang="ja-JP" altLang="en-US" sz="1200" b="0" kern="1200" dirty="0">
                <a:solidFill>
                  <a:schemeClr val="tx1"/>
                </a:solidFill>
                <a:effectLst/>
                <a:latin typeface="Arial" charset="0"/>
                <a:ea typeface="ＭＳ Ｐゴシック" pitchFamily="50" charset="-128"/>
                <a:cs typeface="+mn-cs"/>
              </a:rPr>
              <a:t>です！（なんて簡単なんだ</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r>
              <a:rPr kumimoji="1" lang="en-US" altLang="ja-JP" sz="1200" b="0" u="sng" kern="1200" dirty="0">
                <a:solidFill>
                  <a:schemeClr val="tx1"/>
                </a:solidFill>
                <a:effectLst/>
                <a:latin typeface="Arial" charset="0"/>
                <a:ea typeface="ＭＳ Ｐゴシック" pitchFamily="50" charset="-128"/>
                <a:cs typeface="+mn-cs"/>
              </a:rPr>
              <a:t>./</a:t>
            </a:r>
            <a:r>
              <a:rPr kumimoji="1" lang="en-US" altLang="ja-JP" sz="1200" b="0" u="sng" kern="1200" dirty="0" err="1">
                <a:solidFill>
                  <a:schemeClr val="tx1"/>
                </a:solidFill>
                <a:effectLst/>
                <a:latin typeface="Arial" charset="0"/>
                <a:ea typeface="ＭＳ Ｐゴシック" pitchFamily="50" charset="-128"/>
                <a:cs typeface="+mn-cs"/>
              </a:rPr>
              <a:t>img</a:t>
            </a:r>
            <a:r>
              <a:rPr kumimoji="1" lang="en-US" altLang="ja-JP" sz="1200" b="0" u="sng" kern="1200" dirty="0">
                <a:solidFill>
                  <a:schemeClr val="tx1"/>
                </a:solidFill>
                <a:effectLst/>
                <a:latin typeface="Arial" charset="0"/>
                <a:ea typeface="ＭＳ Ｐゴシック" pitchFamily="50" charset="-128"/>
                <a:cs typeface="+mn-cs"/>
              </a:rPr>
              <a:t>/selenium-01.png</a:t>
            </a:r>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ちなみに</a:t>
            </a:r>
            <a:r>
              <a:rPr kumimoji="1" lang="en-US" altLang="ja-JP" sz="1200" b="0" kern="1200" dirty="0">
                <a:solidFill>
                  <a:schemeClr val="tx1"/>
                </a:solidFill>
                <a:effectLst/>
                <a:latin typeface="Arial" charset="0"/>
                <a:ea typeface="ＭＳ Ｐゴシック" pitchFamily="50" charset="-128"/>
                <a:cs typeface="+mn-cs"/>
              </a:rPr>
              <a:t>Grid</a:t>
            </a:r>
            <a:r>
              <a:rPr kumimoji="1" lang="ja-JP" altLang="en-US" sz="1200" b="0" kern="1200" dirty="0">
                <a:solidFill>
                  <a:schemeClr val="tx1"/>
                </a:solidFill>
                <a:effectLst/>
                <a:latin typeface="Arial" charset="0"/>
                <a:ea typeface="ＭＳ Ｐゴシック" pitchFamily="50" charset="-128"/>
                <a:cs typeface="+mn-cs"/>
              </a:rPr>
              <a:t>環境も似たような手順で簡単に構築できるので見てみてください。</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https://github.com/SeleniumHQ/docker-selenium#version-3</a:t>
            </a:r>
          </a:p>
          <a:p>
            <a:br>
              <a:rPr kumimoji="1" lang="en-US" altLang="ja-JP" sz="1200" b="0" kern="1200" dirty="0">
                <a:solidFill>
                  <a:schemeClr val="tx1"/>
                </a:solidFill>
                <a:effectLst/>
                <a:latin typeface="Arial" charset="0"/>
                <a:ea typeface="ＭＳ Ｐゴシック" pitchFamily="50" charset="-128"/>
                <a:cs typeface="+mn-cs"/>
              </a:rPr>
            </a:br>
            <a:endParaRPr kumimoji="1" lang="en-US" altLang="ja-JP" sz="1200" b="0" kern="1200" dirty="0">
              <a:solidFill>
                <a:schemeClr val="tx1"/>
              </a:solidFill>
              <a:effectLst/>
              <a:latin typeface="Arial" charset="0"/>
              <a:ea typeface="ＭＳ Ｐゴシック" pitchFamily="50" charset="-128"/>
              <a:cs typeface="+mn-cs"/>
            </a:endParaRP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36</a:t>
            </a:fld>
            <a:endParaRPr lang="en-US" altLang="ja-JP"/>
          </a:p>
        </p:txBody>
      </p:sp>
    </p:spTree>
    <p:extLst>
      <p:ext uri="{BB962C8B-B14F-4D97-AF65-F5344CB8AC3E}">
        <p14:creationId xmlns:p14="http://schemas.microsoft.com/office/powerpoint/2010/main" val="39859112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VNC</a:t>
            </a:r>
            <a:r>
              <a:rPr kumimoji="1" lang="ja-JP" altLang="en-US" sz="1200" b="1" kern="1200" dirty="0">
                <a:solidFill>
                  <a:schemeClr val="tx1"/>
                </a:solidFill>
                <a:effectLst/>
                <a:latin typeface="Arial" charset="0"/>
                <a:ea typeface="ＭＳ Ｐゴシック" pitchFamily="50" charset="-128"/>
                <a:cs typeface="+mn-cs"/>
              </a:rPr>
              <a:t>でブラウザが動いているところを見る</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さっきの手順で、↓みたいな記述があったのを覚えているだろうか</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image: selenium/standalone-chrome-debug:3.14.0-europium</a:t>
            </a:r>
          </a:p>
          <a:p>
            <a:r>
              <a:rPr kumimoji="1" lang="en-US" altLang="ja-JP" sz="1200" b="0" kern="1200" dirty="0">
                <a:solidFill>
                  <a:schemeClr val="tx1"/>
                </a:solidFill>
                <a:effectLst/>
                <a:latin typeface="Arial" charset="0"/>
                <a:ea typeface="ＭＳ Ｐゴシック" pitchFamily="50" charset="-128"/>
                <a:cs typeface="+mn-cs"/>
              </a:rPr>
              <a:t>ports:</a:t>
            </a:r>
          </a:p>
          <a:p>
            <a:r>
              <a:rPr kumimoji="1" lang="en-US" altLang="ja-JP" sz="1200" b="0" kern="1200" dirty="0">
                <a:solidFill>
                  <a:schemeClr val="tx1"/>
                </a:solidFill>
                <a:effectLst/>
                <a:latin typeface="Arial" charset="0"/>
                <a:ea typeface="ＭＳ Ｐゴシック" pitchFamily="50" charset="-128"/>
                <a:cs typeface="+mn-cs"/>
              </a:rPr>
              <a:t>- "4444:4444"</a:t>
            </a:r>
          </a:p>
          <a:p>
            <a:r>
              <a:rPr kumimoji="1" lang="en-US" altLang="ja-JP" sz="1200" b="0" kern="1200" dirty="0">
                <a:solidFill>
                  <a:schemeClr val="tx1"/>
                </a:solidFill>
                <a:effectLst/>
                <a:latin typeface="Arial" charset="0"/>
                <a:ea typeface="ＭＳ Ｐゴシック" pitchFamily="50" charset="-128"/>
                <a:cs typeface="+mn-cs"/>
              </a:rPr>
              <a:t>- "5900:5900"</a:t>
            </a:r>
          </a:p>
          <a:p>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a:t>
            </a:r>
            <a:r>
              <a:rPr kumimoji="1" lang="en-US" altLang="ja-JP" sz="1200" b="0" kern="1200" dirty="0">
                <a:solidFill>
                  <a:schemeClr val="tx1"/>
                </a:solidFill>
                <a:effectLst/>
                <a:latin typeface="Arial" charset="0"/>
                <a:ea typeface="ＭＳ Ｐゴシック" pitchFamily="50" charset="-128"/>
                <a:cs typeface="+mn-cs"/>
              </a:rPr>
              <a:t>-debug</a:t>
            </a:r>
            <a:r>
              <a:rPr kumimoji="1" lang="ja-JP" altLang="en-US" sz="1200" b="0" kern="1200" dirty="0">
                <a:solidFill>
                  <a:schemeClr val="tx1"/>
                </a:solidFill>
                <a:effectLst/>
                <a:latin typeface="Arial" charset="0"/>
                <a:ea typeface="ＭＳ Ｐゴシック" pitchFamily="50" charset="-128"/>
                <a:cs typeface="+mn-cs"/>
              </a:rPr>
              <a:t>」ってついてるイメージを使うと、実際にブラウザが動いている処を見る事が出来ます。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Chrome</a:t>
            </a:r>
            <a:r>
              <a:rPr kumimoji="1" lang="ja-JP" altLang="en-US" sz="1200" b="0" kern="1200" dirty="0">
                <a:solidFill>
                  <a:schemeClr val="tx1"/>
                </a:solidFill>
                <a:effectLst/>
                <a:latin typeface="Arial" charset="0"/>
                <a:ea typeface="ＭＳ Ｐゴシック" pitchFamily="50" charset="-128"/>
                <a:cs typeface="+mn-cs"/>
              </a:rPr>
              <a:t>の</a:t>
            </a:r>
            <a:r>
              <a:rPr kumimoji="1" lang="en-US" altLang="ja-JP" sz="1200" b="0" kern="1200" dirty="0">
                <a:solidFill>
                  <a:schemeClr val="tx1"/>
                </a:solidFill>
                <a:effectLst/>
                <a:latin typeface="Arial" charset="0"/>
                <a:ea typeface="ＭＳ Ｐゴシック" pitchFamily="50" charset="-128"/>
                <a:cs typeface="+mn-cs"/>
              </a:rPr>
              <a:t>VNC</a:t>
            </a:r>
            <a:r>
              <a:rPr kumimoji="1" lang="ja-JP" altLang="en-US" sz="1200" b="0" kern="1200" dirty="0">
                <a:solidFill>
                  <a:schemeClr val="tx1"/>
                </a:solidFill>
                <a:effectLst/>
                <a:latin typeface="Arial" charset="0"/>
                <a:ea typeface="ＭＳ Ｐゴシック" pitchFamily="50" charset="-128"/>
                <a:cs typeface="+mn-cs"/>
              </a:rPr>
              <a:t>プラグインとかを使って繋いでみましょう。</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 接続先：サーバの</a:t>
            </a:r>
            <a:r>
              <a:rPr kumimoji="1" lang="en-US" altLang="ja-JP" sz="1200" b="0" kern="1200" dirty="0">
                <a:solidFill>
                  <a:schemeClr val="tx1"/>
                </a:solidFill>
                <a:effectLst/>
                <a:latin typeface="Arial" charset="0"/>
                <a:ea typeface="ＭＳ Ｐゴシック" pitchFamily="50" charset="-128"/>
                <a:cs typeface="+mn-cs"/>
              </a:rPr>
              <a:t>FQDN:5900</a:t>
            </a:r>
          </a:p>
          <a:p>
            <a:r>
              <a:rPr kumimoji="1" lang="ja-JP" altLang="en-US" sz="1200" b="0" kern="1200" dirty="0">
                <a:solidFill>
                  <a:schemeClr val="tx1"/>
                </a:solidFill>
                <a:effectLst/>
                <a:latin typeface="Arial" charset="0"/>
                <a:ea typeface="ＭＳ Ｐゴシック" pitchFamily="50" charset="-128"/>
                <a:cs typeface="+mn-cs"/>
              </a:rPr>
              <a:t>* パスワード：</a:t>
            </a:r>
            <a:r>
              <a:rPr kumimoji="1" lang="en-US" altLang="ja-JP" sz="1200" b="0" kern="1200" dirty="0">
                <a:solidFill>
                  <a:schemeClr val="tx1"/>
                </a:solidFill>
                <a:effectLst/>
                <a:latin typeface="Arial" charset="0"/>
                <a:ea typeface="ＭＳ Ｐゴシック" pitchFamily="50" charset="-128"/>
                <a:cs typeface="+mn-cs"/>
              </a:rPr>
              <a:t>secret</a:t>
            </a:r>
          </a:p>
          <a:p>
            <a:br>
              <a:rPr kumimoji="1" lang="en-US" altLang="ja-JP" sz="1200" b="0" kern="1200" dirty="0">
                <a:solidFill>
                  <a:schemeClr val="tx1"/>
                </a:solidFill>
                <a:effectLst/>
                <a:latin typeface="Arial" charset="0"/>
                <a:ea typeface="ＭＳ Ｐゴシック" pitchFamily="50" charset="-128"/>
                <a:cs typeface="+mn-cs"/>
              </a:rPr>
            </a:br>
            <a:endParaRPr kumimoji="1" lang="en-US" altLang="ja-JP" sz="1200" b="0" kern="1200" dirty="0">
              <a:solidFill>
                <a:schemeClr val="tx1"/>
              </a:solidFill>
              <a:effectLst/>
              <a:latin typeface="Arial" charset="0"/>
              <a:ea typeface="ＭＳ Ｐゴシック" pitchFamily="50" charset="-128"/>
              <a:cs typeface="+mn-cs"/>
            </a:endParaRP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37</a:t>
            </a:fld>
            <a:endParaRPr lang="en-US" altLang="ja-JP"/>
          </a:p>
        </p:txBody>
      </p:sp>
    </p:spTree>
    <p:extLst>
      <p:ext uri="{BB962C8B-B14F-4D97-AF65-F5344CB8AC3E}">
        <p14:creationId xmlns:p14="http://schemas.microsoft.com/office/powerpoint/2010/main" val="494290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またお前か認証プロキシ</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認証プロキシ配下でやる場合、ちょっとひと手間必要です。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Selenium Server</a:t>
            </a:r>
            <a:r>
              <a:rPr kumimoji="1" lang="ja-JP" altLang="en-US" sz="1200" b="0" kern="1200" dirty="0">
                <a:solidFill>
                  <a:schemeClr val="tx1"/>
                </a:solidFill>
                <a:effectLst/>
                <a:latin typeface="Arial" charset="0"/>
                <a:ea typeface="ＭＳ Ｐゴシック" pitchFamily="50" charset="-128"/>
                <a:cs typeface="+mn-cs"/>
              </a:rPr>
              <a:t>のブラウザがテスト対象のアプリにアクセスする時、</a:t>
            </a:r>
          </a:p>
          <a:p>
            <a:r>
              <a:rPr kumimoji="1" lang="ja-JP" altLang="en-US" sz="1200" b="0" kern="1200" dirty="0">
                <a:solidFill>
                  <a:schemeClr val="tx1"/>
                </a:solidFill>
                <a:effectLst/>
                <a:latin typeface="Arial" charset="0"/>
                <a:ea typeface="ＭＳ Ｐゴシック" pitchFamily="50" charset="-128"/>
                <a:cs typeface="+mn-cs"/>
              </a:rPr>
              <a:t>インターネットの場合はプロキシを見に行きます。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そしてこれが原因で止まってしまう事があります。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下記のような形でプロキシを設定しておきましょう！</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特に、テスト対象が社内に構築したアプリの場合、</a:t>
            </a:r>
            <a:r>
              <a:rPr kumimoji="1" lang="en-US" altLang="ja-JP" sz="1200" b="0" kern="1200" dirty="0" err="1">
                <a:solidFill>
                  <a:schemeClr val="tx1"/>
                </a:solidFill>
                <a:effectLst/>
                <a:latin typeface="Arial" charset="0"/>
                <a:ea typeface="ＭＳ Ｐゴシック" pitchFamily="50" charset="-128"/>
                <a:cs typeface="+mn-cs"/>
              </a:rPr>
              <a:t>no_proxy</a:t>
            </a:r>
            <a:r>
              <a:rPr kumimoji="1" lang="ja-JP" altLang="en-US" sz="1200" b="0" kern="1200" dirty="0">
                <a:solidFill>
                  <a:schemeClr val="tx1"/>
                </a:solidFill>
                <a:effectLst/>
                <a:latin typeface="Arial" charset="0"/>
                <a:ea typeface="ＭＳ Ｐゴシック" pitchFamily="50" charset="-128"/>
                <a:cs typeface="+mn-cs"/>
              </a:rPr>
              <a:t>設定を正しく設定しておく必要があるので注意してください。</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err="1">
                <a:solidFill>
                  <a:schemeClr val="tx1"/>
                </a:solidFill>
                <a:effectLst/>
                <a:latin typeface="Arial" charset="0"/>
                <a:ea typeface="ＭＳ Ｐゴシック" pitchFamily="50" charset="-128"/>
                <a:cs typeface="+mn-cs"/>
              </a:rPr>
              <a:t>docker-compose.yml</a:t>
            </a:r>
            <a:endParaRPr kumimoji="1" lang="en-US" altLang="ja-JP" sz="1200" b="0" kern="1200" dirty="0">
              <a:solidFill>
                <a:schemeClr val="tx1"/>
              </a:solidFill>
              <a:effectLst/>
              <a:latin typeface="Arial" charset="0"/>
              <a:ea typeface="ＭＳ Ｐゴシック" pitchFamily="50" charset="-128"/>
              <a:cs typeface="+mn-cs"/>
            </a:endParaRPr>
          </a:p>
          <a:p>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version: "3"</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services:</a:t>
            </a:r>
          </a:p>
          <a:p>
            <a:r>
              <a:rPr kumimoji="1" lang="en-US" altLang="ja-JP" sz="1200" b="0" kern="1200" dirty="0">
                <a:solidFill>
                  <a:schemeClr val="tx1"/>
                </a:solidFill>
                <a:effectLst/>
                <a:latin typeface="Arial" charset="0"/>
                <a:ea typeface="ＭＳ Ｐゴシック" pitchFamily="50" charset="-128"/>
                <a:cs typeface="+mn-cs"/>
              </a:rPr>
              <a:t>selenium:</a:t>
            </a:r>
          </a:p>
          <a:p>
            <a:r>
              <a:rPr kumimoji="1" lang="en-US" altLang="ja-JP" sz="1200" b="0" kern="1200" dirty="0">
                <a:solidFill>
                  <a:schemeClr val="tx1"/>
                </a:solidFill>
                <a:effectLst/>
                <a:latin typeface="Arial" charset="0"/>
                <a:ea typeface="ＭＳ Ｐゴシック" pitchFamily="50" charset="-128"/>
                <a:cs typeface="+mn-cs"/>
              </a:rPr>
              <a:t>image: selenium/standalone-chrome-debug:3.14.0-europium</a:t>
            </a:r>
          </a:p>
          <a:p>
            <a:r>
              <a:rPr kumimoji="1" lang="en-US" altLang="ja-JP" sz="1200" b="0" kern="1200" dirty="0">
                <a:solidFill>
                  <a:schemeClr val="tx1"/>
                </a:solidFill>
                <a:effectLst/>
                <a:latin typeface="Arial" charset="0"/>
                <a:ea typeface="ＭＳ Ｐゴシック" pitchFamily="50" charset="-128"/>
                <a:cs typeface="+mn-cs"/>
              </a:rPr>
              <a:t>ports:</a:t>
            </a:r>
          </a:p>
          <a:p>
            <a:r>
              <a:rPr kumimoji="1" lang="en-US" altLang="ja-JP" sz="1200" b="0" kern="1200" dirty="0">
                <a:solidFill>
                  <a:schemeClr val="tx1"/>
                </a:solidFill>
                <a:effectLst/>
                <a:latin typeface="Arial" charset="0"/>
                <a:ea typeface="ＭＳ Ｐゴシック" pitchFamily="50" charset="-128"/>
                <a:cs typeface="+mn-cs"/>
              </a:rPr>
              <a:t>- "4444:4444"</a:t>
            </a:r>
          </a:p>
          <a:p>
            <a:r>
              <a:rPr kumimoji="1" lang="en-US" altLang="ja-JP" sz="1200" b="0" kern="1200" dirty="0">
                <a:solidFill>
                  <a:schemeClr val="tx1"/>
                </a:solidFill>
                <a:effectLst/>
                <a:latin typeface="Arial" charset="0"/>
                <a:ea typeface="ＭＳ Ｐゴシック" pitchFamily="50" charset="-128"/>
                <a:cs typeface="+mn-cs"/>
              </a:rPr>
              <a:t>- "5900:5900"</a:t>
            </a:r>
          </a:p>
          <a:p>
            <a:r>
              <a:rPr kumimoji="1" lang="en-US" altLang="ja-JP" sz="1200" b="0" kern="1200" dirty="0">
                <a:solidFill>
                  <a:schemeClr val="tx1"/>
                </a:solidFill>
                <a:effectLst/>
                <a:latin typeface="Arial" charset="0"/>
                <a:ea typeface="ＭＳ Ｐゴシック" pitchFamily="50" charset="-128"/>
                <a:cs typeface="+mn-cs"/>
              </a:rPr>
              <a:t>environment:</a:t>
            </a:r>
          </a:p>
          <a:p>
            <a:r>
              <a:rPr kumimoji="1" lang="en-US" altLang="ja-JP"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http_proxy</a:t>
            </a: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https_proxy</a:t>
            </a: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no_proxy</a:t>
            </a: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38</a:t>
            </a:fld>
            <a:endParaRPr lang="en-US" altLang="ja-JP"/>
          </a:p>
        </p:txBody>
      </p:sp>
    </p:spTree>
    <p:extLst>
      <p:ext uri="{BB962C8B-B14F-4D97-AF65-F5344CB8AC3E}">
        <p14:creationId xmlns:p14="http://schemas.microsoft.com/office/powerpoint/2010/main" val="25275405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補足：</a:t>
            </a:r>
            <a:r>
              <a:rPr kumimoji="1" lang="en-US" altLang="ja-JP" sz="1200" b="1" kern="1200" dirty="0">
                <a:solidFill>
                  <a:schemeClr val="tx1"/>
                </a:solidFill>
                <a:effectLst/>
                <a:latin typeface="Arial" charset="0"/>
                <a:ea typeface="ＭＳ Ｐゴシック" pitchFamily="50" charset="-128"/>
                <a:cs typeface="+mn-cs"/>
              </a:rPr>
              <a:t>Docker/Docker-Compose</a:t>
            </a:r>
            <a:r>
              <a:rPr kumimoji="1" lang="ja-JP" altLang="en-US" sz="1200" b="1" kern="1200" dirty="0">
                <a:solidFill>
                  <a:schemeClr val="tx1"/>
                </a:solidFill>
                <a:effectLst/>
                <a:latin typeface="Arial" charset="0"/>
                <a:ea typeface="ＭＳ Ｐゴシック" pitchFamily="50" charset="-128"/>
                <a:cs typeface="+mn-cs"/>
              </a:rPr>
              <a:t>のインストール</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開発者</a:t>
            </a:r>
            <a:r>
              <a:rPr kumimoji="1" lang="en-US" altLang="ja-JP" sz="1200" b="0" kern="1200" dirty="0">
                <a:solidFill>
                  <a:schemeClr val="tx1"/>
                </a:solidFill>
                <a:effectLst/>
                <a:latin typeface="Arial" charset="0"/>
                <a:ea typeface="ＭＳ Ｐゴシック" pitchFamily="50" charset="-128"/>
                <a:cs typeface="+mn-cs"/>
              </a:rPr>
              <a:t>PC</a:t>
            </a:r>
            <a:r>
              <a:rPr kumimoji="1" lang="ja-JP" altLang="en-US" sz="1200" b="0" kern="1200" dirty="0">
                <a:solidFill>
                  <a:schemeClr val="tx1"/>
                </a:solidFill>
                <a:effectLst/>
                <a:latin typeface="Arial" charset="0"/>
                <a:ea typeface="ＭＳ Ｐゴシック" pitchFamily="50" charset="-128"/>
                <a:cs typeface="+mn-cs"/>
              </a:rPr>
              <a:t>の場合、</a:t>
            </a:r>
            <a:r>
              <a:rPr kumimoji="1" lang="en-US" altLang="ja-JP" sz="1200" b="0" kern="1200" dirty="0">
                <a:solidFill>
                  <a:schemeClr val="tx1"/>
                </a:solidFill>
                <a:effectLst/>
                <a:latin typeface="Arial" charset="0"/>
                <a:ea typeface="ＭＳ Ｐゴシック" pitchFamily="50" charset="-128"/>
                <a:cs typeface="+mn-cs"/>
              </a:rPr>
              <a:t>Windows</a:t>
            </a:r>
            <a:r>
              <a:rPr kumimoji="1" lang="ja-JP" altLang="en-US" sz="1200" b="0" kern="1200" dirty="0" err="1">
                <a:solidFill>
                  <a:schemeClr val="tx1"/>
                </a:solidFill>
                <a:effectLst/>
                <a:latin typeface="Arial" charset="0"/>
                <a:ea typeface="ＭＳ Ｐゴシック" pitchFamily="50" charset="-128"/>
                <a:cs typeface="+mn-cs"/>
              </a:rPr>
              <a:t>なので</a:t>
            </a:r>
            <a:r>
              <a:rPr kumimoji="1" lang="ja-JP" altLang="en-US" sz="1200" b="0" kern="1200" dirty="0">
                <a:solidFill>
                  <a:schemeClr val="tx1"/>
                </a:solidFill>
                <a:effectLst/>
                <a:latin typeface="Arial" charset="0"/>
                <a:ea typeface="ＭＳ Ｐゴシック" pitchFamily="50" charset="-128"/>
                <a:cs typeface="+mn-cs"/>
              </a:rPr>
              <a:t>そのままでは</a:t>
            </a:r>
            <a:r>
              <a:rPr kumimoji="1" lang="en-US" altLang="ja-JP" sz="1200" b="0" kern="1200" dirty="0">
                <a:solidFill>
                  <a:schemeClr val="tx1"/>
                </a:solidFill>
                <a:effectLst/>
                <a:latin typeface="Arial" charset="0"/>
                <a:ea typeface="ＭＳ Ｐゴシック" pitchFamily="50" charset="-128"/>
                <a:cs typeface="+mn-cs"/>
              </a:rPr>
              <a:t>Docker</a:t>
            </a:r>
            <a:r>
              <a:rPr kumimoji="1" lang="ja-JP" altLang="en-US" sz="1200" b="0" kern="1200" dirty="0">
                <a:solidFill>
                  <a:schemeClr val="tx1"/>
                </a:solidFill>
                <a:effectLst/>
                <a:latin typeface="Arial" charset="0"/>
                <a:ea typeface="ＭＳ Ｐゴシック" pitchFamily="50" charset="-128"/>
                <a:cs typeface="+mn-cs"/>
              </a:rPr>
              <a:t>が使えなかったりします。</a:t>
            </a:r>
          </a:p>
          <a:p>
            <a:r>
              <a:rPr kumimoji="1" lang="ja-JP" altLang="en-US" sz="1200" b="0" kern="1200" dirty="0">
                <a:solidFill>
                  <a:schemeClr val="tx1"/>
                </a:solidFill>
                <a:effectLst/>
                <a:latin typeface="Arial" charset="0"/>
                <a:ea typeface="ＭＳ Ｐゴシック" pitchFamily="50" charset="-128"/>
                <a:cs typeface="+mn-cs"/>
              </a:rPr>
              <a:t>そんな時は</a:t>
            </a:r>
          </a:p>
          <a:p>
            <a:r>
              <a:rPr kumimoji="1" lang="en-US" altLang="ja-JP" sz="1200" b="0" kern="1200" dirty="0">
                <a:solidFill>
                  <a:schemeClr val="tx1"/>
                </a:solidFill>
                <a:effectLst/>
                <a:latin typeface="Arial" charset="0"/>
                <a:ea typeface="ＭＳ Ｐゴシック" pitchFamily="50" charset="-128"/>
                <a:cs typeface="+mn-cs"/>
              </a:rPr>
              <a:t>Docker for Windows</a:t>
            </a:r>
            <a:r>
              <a:rPr kumimoji="1" lang="ja-JP" altLang="en-US" sz="1200" b="0" kern="1200" dirty="0">
                <a:solidFill>
                  <a:schemeClr val="tx1"/>
                </a:solidFill>
                <a:effectLst/>
                <a:latin typeface="Arial" charset="0"/>
                <a:ea typeface="ＭＳ Ｐゴシック" pitchFamily="50" charset="-128"/>
                <a:cs typeface="+mn-cs"/>
              </a:rPr>
              <a:t>を使うととても便利で捗りマス。</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https://docs.docker.com/docker-for-windows/</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Linux</a:t>
            </a:r>
            <a:r>
              <a:rPr kumimoji="1" lang="ja-JP" altLang="en-US" sz="1200" b="0" kern="1200" dirty="0">
                <a:solidFill>
                  <a:schemeClr val="tx1"/>
                </a:solidFill>
                <a:effectLst/>
                <a:latin typeface="Arial" charset="0"/>
                <a:ea typeface="ＭＳ Ｐゴシック" pitchFamily="50" charset="-128"/>
                <a:cs typeface="+mn-cs"/>
              </a:rPr>
              <a:t>の場合はストレートにいきましょう</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39</a:t>
            </a:fld>
            <a:endParaRPr lang="en-US" altLang="ja-JP"/>
          </a:p>
        </p:txBody>
      </p:sp>
    </p:spTree>
    <p:extLst>
      <p:ext uri="{BB962C8B-B14F-4D97-AF65-F5344CB8AC3E}">
        <p14:creationId xmlns:p14="http://schemas.microsoft.com/office/powerpoint/2010/main" val="5228678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Selenium</a:t>
            </a:r>
            <a:r>
              <a:rPr kumimoji="1" lang="ja-JP" altLang="en-US" sz="1200" b="1" kern="1200" dirty="0">
                <a:solidFill>
                  <a:schemeClr val="tx1"/>
                </a:solidFill>
                <a:effectLst/>
                <a:latin typeface="Arial" charset="0"/>
                <a:ea typeface="ＭＳ Ｐゴシック" pitchFamily="50" charset="-128"/>
                <a:cs typeface="+mn-cs"/>
              </a:rPr>
              <a:t>の</a:t>
            </a:r>
            <a:r>
              <a:rPr kumimoji="1" lang="en-US" altLang="ja-JP" sz="1200" b="1" kern="1200" dirty="0">
                <a:solidFill>
                  <a:schemeClr val="tx1"/>
                </a:solidFill>
                <a:effectLst/>
                <a:latin typeface="Arial" charset="0"/>
                <a:ea typeface="ＭＳ Ｐゴシック" pitchFamily="50" charset="-128"/>
                <a:cs typeface="+mn-cs"/>
              </a:rPr>
              <a:t>Client</a:t>
            </a:r>
            <a:r>
              <a:rPr kumimoji="1" lang="ja-JP" altLang="en-US" sz="1200" b="1" kern="1200" dirty="0">
                <a:solidFill>
                  <a:schemeClr val="tx1"/>
                </a:solidFill>
                <a:effectLst/>
                <a:latin typeface="Arial" charset="0"/>
                <a:ea typeface="ＭＳ Ｐゴシック" pitchFamily="50" charset="-128"/>
                <a:cs typeface="+mn-cs"/>
              </a:rPr>
              <a:t>をインストールする</a:t>
            </a:r>
            <a:endParaRPr kumimoji="1" lang="ja-JP" altLang="en-US" sz="1200" b="0" kern="1200" dirty="0">
              <a:solidFill>
                <a:schemeClr val="tx1"/>
              </a:solidFill>
              <a:effectLst/>
              <a:latin typeface="Arial" charset="0"/>
              <a:ea typeface="ＭＳ Ｐゴシック" pitchFamily="50" charset="-128"/>
              <a:cs typeface="+mn-cs"/>
            </a:endParaRPr>
          </a:p>
          <a:p>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いまここ</a:t>
            </a:r>
            <a:r>
              <a:rPr kumimoji="1" lang="ja-JP" altLang="en-US" sz="1200" b="0" kern="1200" dirty="0" err="1">
                <a:solidFill>
                  <a:schemeClr val="tx1"/>
                </a:solidFill>
                <a:effectLst/>
                <a:latin typeface="Arial" charset="0"/>
                <a:ea typeface="ＭＳ Ｐゴシック" pitchFamily="50" charset="-128"/>
                <a:cs typeface="+mn-cs"/>
              </a:rPr>
              <a:t>作ってますの</a:t>
            </a:r>
            <a:r>
              <a:rPr kumimoji="1" lang="ja-JP" altLang="en-US" sz="1200" b="0" kern="1200" dirty="0">
                <a:solidFill>
                  <a:schemeClr val="tx1"/>
                </a:solidFill>
                <a:effectLst/>
                <a:latin typeface="Arial" charset="0"/>
                <a:ea typeface="ＭＳ Ｐゴシック" pitchFamily="50" charset="-128"/>
                <a:cs typeface="+mn-cs"/>
              </a:rPr>
              <a:t>絵</a:t>
            </a:r>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実は</a:t>
            </a:r>
            <a:r>
              <a:rPr kumimoji="1" lang="en-US" altLang="ja-JP" sz="1200" b="0" kern="1200" dirty="0">
                <a:solidFill>
                  <a:schemeClr val="tx1"/>
                </a:solidFill>
                <a:effectLst/>
                <a:latin typeface="Arial" charset="0"/>
                <a:ea typeface="ＭＳ Ｐゴシック" pitchFamily="50" charset="-128"/>
                <a:cs typeface="+mn-cs"/>
              </a:rPr>
              <a:t>Client</a:t>
            </a:r>
            <a:r>
              <a:rPr kumimoji="1" lang="ja-JP" altLang="en-US" sz="1200" b="0" kern="1200" dirty="0">
                <a:solidFill>
                  <a:schemeClr val="tx1"/>
                </a:solidFill>
                <a:effectLst/>
                <a:latin typeface="Arial" charset="0"/>
                <a:ea typeface="ＭＳ Ｐゴシック" pitchFamily="50" charset="-128"/>
                <a:cs typeface="+mn-cs"/>
              </a:rPr>
              <a:t>サイドだけなら、</a:t>
            </a:r>
            <a:r>
              <a:rPr kumimoji="1" lang="en-US" altLang="ja-JP" sz="1200" b="0" kern="1200" dirty="0">
                <a:solidFill>
                  <a:schemeClr val="tx1"/>
                </a:solidFill>
                <a:effectLst/>
                <a:latin typeface="Arial" charset="0"/>
                <a:ea typeface="ＭＳ Ｐゴシック" pitchFamily="50" charset="-128"/>
                <a:cs typeface="+mn-cs"/>
              </a:rPr>
              <a:t>jar</a:t>
            </a:r>
            <a:r>
              <a:rPr kumimoji="1" lang="ja-JP" altLang="en-US" sz="1200" b="0" kern="1200" dirty="0">
                <a:solidFill>
                  <a:schemeClr val="tx1"/>
                </a:solidFill>
                <a:effectLst/>
                <a:latin typeface="Arial" charset="0"/>
                <a:ea typeface="ＭＳ Ｐゴシック" pitchFamily="50" charset="-128"/>
                <a:cs typeface="+mn-cs"/>
              </a:rPr>
              <a:t>ファイルがあればよいです。</a:t>
            </a:r>
          </a:p>
          <a:p>
            <a:r>
              <a:rPr kumimoji="1" lang="en-US" altLang="ja-JP" sz="1200" b="0" kern="1200" dirty="0" err="1">
                <a:solidFill>
                  <a:schemeClr val="tx1"/>
                </a:solidFill>
                <a:effectLst/>
                <a:latin typeface="Arial" charset="0"/>
                <a:ea typeface="ＭＳ Ｐゴシック" pitchFamily="50" charset="-128"/>
                <a:cs typeface="+mn-cs"/>
              </a:rPr>
              <a:t>Gradle</a:t>
            </a:r>
            <a:r>
              <a:rPr kumimoji="1" lang="ja-JP" altLang="en-US" sz="1200" b="0" kern="1200" dirty="0">
                <a:solidFill>
                  <a:schemeClr val="tx1"/>
                </a:solidFill>
                <a:effectLst/>
                <a:latin typeface="Arial" charset="0"/>
                <a:ea typeface="ＭＳ Ｐゴシック" pitchFamily="50" charset="-128"/>
                <a:cs typeface="+mn-cs"/>
              </a:rPr>
              <a:t>のサンプルを下記に記載します。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err="1">
                <a:solidFill>
                  <a:schemeClr val="tx1"/>
                </a:solidFill>
                <a:effectLst/>
                <a:latin typeface="Arial" charset="0"/>
                <a:ea typeface="ＭＳ Ｐゴシック" pitchFamily="50" charset="-128"/>
                <a:cs typeface="+mn-cs"/>
              </a:rPr>
              <a:t>build.gradle</a:t>
            </a:r>
            <a:endParaRPr kumimoji="1" lang="en-US" altLang="ja-JP" sz="1200" b="0" kern="1200" dirty="0">
              <a:solidFill>
                <a:schemeClr val="tx1"/>
              </a:solidFill>
              <a:effectLst/>
              <a:latin typeface="Arial" charset="0"/>
              <a:ea typeface="ＭＳ Ｐゴシック" pitchFamily="50" charset="-128"/>
              <a:cs typeface="+mn-cs"/>
            </a:endParaRPr>
          </a:p>
          <a:p>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plugins {</a:t>
            </a:r>
          </a:p>
          <a:p>
            <a:r>
              <a:rPr kumimoji="1" lang="en-US" altLang="ja-JP" sz="1200" b="0" kern="1200" dirty="0">
                <a:solidFill>
                  <a:schemeClr val="tx1"/>
                </a:solidFill>
                <a:effectLst/>
                <a:latin typeface="Arial" charset="0"/>
                <a:ea typeface="ＭＳ Ｐゴシック" pitchFamily="50" charset="-128"/>
                <a:cs typeface="+mn-cs"/>
              </a:rPr>
              <a:t>    id 'java'</a:t>
            </a:r>
          </a:p>
          <a:p>
            <a:r>
              <a:rPr kumimoji="1" lang="en-US" altLang="ja-JP" sz="1200" b="0" kern="1200" dirty="0">
                <a:solidFill>
                  <a:schemeClr val="tx1"/>
                </a:solidFill>
                <a:effectLst/>
                <a:latin typeface="Arial" charset="0"/>
                <a:ea typeface="ＭＳ Ｐゴシック" pitchFamily="50" charset="-128"/>
                <a:cs typeface="+mn-cs"/>
              </a:rPr>
              <a:t>    id 'eclipse' // optional (to generate Eclipse project files)</a:t>
            </a:r>
          </a:p>
          <a:p>
            <a:r>
              <a:rPr kumimoji="1" lang="en-US" altLang="ja-JP" sz="1200" b="0" kern="1200" dirty="0">
                <a:solidFill>
                  <a:schemeClr val="tx1"/>
                </a:solidFill>
                <a:effectLst/>
                <a:latin typeface="Arial" charset="0"/>
                <a:ea typeface="ＭＳ Ｐゴシック" pitchFamily="50" charset="-128"/>
                <a:cs typeface="+mn-cs"/>
              </a:rPr>
              <a:t>    id 'idea' // optional (to generate IntelliJ IDEA project files)</a:t>
            </a:r>
          </a:p>
          <a:p>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repositories {</a:t>
            </a:r>
          </a:p>
          <a:p>
            <a:r>
              <a:rPr kumimoji="1" lang="en-US" altLang="ja-JP"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mavenCentral</a:t>
            </a: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dependencies {</a:t>
            </a:r>
          </a:p>
          <a:p>
            <a:r>
              <a:rPr kumimoji="1" lang="en-US" altLang="ja-JP" sz="1200" b="0" kern="1200" dirty="0">
                <a:solidFill>
                  <a:schemeClr val="tx1"/>
                </a:solidFill>
                <a:effectLst/>
                <a:latin typeface="Arial" charset="0"/>
                <a:ea typeface="ＭＳ Ｐゴシック" pitchFamily="50" charset="-128"/>
                <a:cs typeface="+mn-cs"/>
              </a:rPr>
              <a:t>// </a:t>
            </a:r>
            <a:r>
              <a:rPr kumimoji="1" lang="ja-JP" altLang="en-US" sz="1200" b="0" kern="1200" dirty="0">
                <a:solidFill>
                  <a:schemeClr val="tx1"/>
                </a:solidFill>
                <a:effectLst/>
                <a:latin typeface="Arial" charset="0"/>
                <a:ea typeface="ＭＳ Ｐゴシック" pitchFamily="50" charset="-128"/>
                <a:cs typeface="+mn-cs"/>
              </a:rPr>
              <a:t>この</a:t>
            </a:r>
            <a:r>
              <a:rPr kumimoji="1" lang="en-US" altLang="ja-JP" sz="1200" b="0" kern="1200" dirty="0">
                <a:solidFill>
                  <a:schemeClr val="tx1"/>
                </a:solidFill>
                <a:effectLst/>
                <a:latin typeface="Arial" charset="0"/>
                <a:ea typeface="ＭＳ Ｐゴシック" pitchFamily="50" charset="-128"/>
                <a:cs typeface="+mn-cs"/>
              </a:rPr>
              <a:t>1</a:t>
            </a:r>
            <a:r>
              <a:rPr kumimoji="1" lang="ja-JP" altLang="en-US" sz="1200" b="0" kern="1200" dirty="0">
                <a:solidFill>
                  <a:schemeClr val="tx1"/>
                </a:solidFill>
                <a:effectLst/>
                <a:latin typeface="Arial" charset="0"/>
                <a:ea typeface="ＭＳ Ｐゴシック" pitchFamily="50" charset="-128"/>
                <a:cs typeface="+mn-cs"/>
              </a:rPr>
              <a:t>行を追加するだけ</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testCompile</a:t>
            </a:r>
            <a:r>
              <a:rPr kumimoji="1" lang="en-US" altLang="ja-JP" sz="1200" b="0" kern="1200" dirty="0">
                <a:solidFill>
                  <a:schemeClr val="tx1"/>
                </a:solidFill>
                <a:effectLst/>
                <a:latin typeface="Arial" charset="0"/>
                <a:ea typeface="ＭＳ Ｐゴシック" pitchFamily="50" charset="-128"/>
                <a:cs typeface="+mn-cs"/>
              </a:rPr>
              <a:t>('org.seleniumhq.selenium:selenium-java:3.8.1')</a:t>
            </a:r>
          </a:p>
          <a:p>
            <a:r>
              <a:rPr kumimoji="1" lang="en-US" altLang="ja-JP"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testCompile</a:t>
            </a:r>
            <a:r>
              <a:rPr kumimoji="1" lang="en-US" altLang="ja-JP" sz="1200" b="0" kern="1200" dirty="0">
                <a:solidFill>
                  <a:schemeClr val="tx1"/>
                </a:solidFill>
                <a:effectLst/>
                <a:latin typeface="Arial" charset="0"/>
                <a:ea typeface="ＭＳ Ｐゴシック" pitchFamily="50" charset="-128"/>
                <a:cs typeface="+mn-cs"/>
              </a:rPr>
              <a:t>('org.junit.jupiter:junit-jupiter-api:5.3.1')</a:t>
            </a:r>
          </a:p>
          <a:p>
            <a:r>
              <a:rPr kumimoji="1" lang="en-US" altLang="ja-JP"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testCompile</a:t>
            </a:r>
            <a:r>
              <a:rPr kumimoji="1" lang="en-US" altLang="ja-JP" sz="1200" b="0" kern="1200" dirty="0">
                <a:solidFill>
                  <a:schemeClr val="tx1"/>
                </a:solidFill>
                <a:effectLst/>
                <a:latin typeface="Arial" charset="0"/>
                <a:ea typeface="ＭＳ Ｐゴシック" pitchFamily="50" charset="-128"/>
                <a:cs typeface="+mn-cs"/>
              </a:rPr>
              <a:t>('org.junit.jupiter:junit-jupiter-params:5.3.1')</a:t>
            </a:r>
          </a:p>
          <a:p>
            <a:r>
              <a:rPr kumimoji="1" lang="en-US" altLang="ja-JP"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testRuntime</a:t>
            </a:r>
            <a:r>
              <a:rPr kumimoji="1" lang="en-US" altLang="ja-JP" sz="1200" b="0" kern="1200" dirty="0">
                <a:solidFill>
                  <a:schemeClr val="tx1"/>
                </a:solidFill>
                <a:effectLst/>
                <a:latin typeface="Arial" charset="0"/>
                <a:ea typeface="ＭＳ Ｐゴシック" pitchFamily="50" charset="-128"/>
                <a:cs typeface="+mn-cs"/>
              </a:rPr>
              <a:t>('org.junit.jupiter:junit-jupiter-engine:5.3.1')</a:t>
            </a:r>
          </a:p>
          <a:p>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test {</a:t>
            </a:r>
          </a:p>
          <a:p>
            <a:r>
              <a:rPr kumimoji="1" lang="en-US" altLang="ja-JP"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useJUnitPlatform</a:t>
            </a: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testLogging</a:t>
            </a:r>
            <a:r>
              <a:rPr kumimoji="1" lang="en-US" altLang="ja-JP" sz="1200" b="0" kern="1200" dirty="0">
                <a:solidFill>
                  <a:schemeClr val="tx1"/>
                </a:solidFill>
                <a:effectLst/>
                <a:latin typeface="Arial" charset="0"/>
                <a:ea typeface="ＭＳ Ｐゴシック" pitchFamily="50" charset="-128"/>
                <a:cs typeface="+mn-cs"/>
              </a:rPr>
              <a:t> {</a:t>
            </a:r>
          </a:p>
          <a:p>
            <a:r>
              <a:rPr kumimoji="1" lang="en-US" altLang="ja-JP"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showStandardStreams</a:t>
            </a:r>
            <a:r>
              <a:rPr kumimoji="1" lang="en-US" altLang="ja-JP" sz="1200" b="0" kern="1200" dirty="0">
                <a:solidFill>
                  <a:schemeClr val="tx1"/>
                </a:solidFill>
                <a:effectLst/>
                <a:latin typeface="Arial" charset="0"/>
                <a:ea typeface="ＭＳ Ｐゴシック" pitchFamily="50" charset="-128"/>
                <a:cs typeface="+mn-cs"/>
              </a:rPr>
              <a:t> = true</a:t>
            </a:r>
          </a:p>
          <a:p>
            <a:r>
              <a:rPr kumimoji="1" lang="en-US" altLang="ja-JP" sz="1200" b="0" kern="1200" dirty="0">
                <a:solidFill>
                  <a:schemeClr val="tx1"/>
                </a:solidFill>
                <a:effectLst/>
                <a:latin typeface="Arial" charset="0"/>
                <a:ea typeface="ＭＳ Ｐゴシック" pitchFamily="50" charset="-128"/>
                <a:cs typeface="+mn-cs"/>
              </a:rPr>
              <a:t>        events "passed", "skipped", "failed"</a:t>
            </a:r>
          </a:p>
          <a:p>
            <a:r>
              <a:rPr kumimoji="1" lang="en-US" altLang="ja-JP" sz="1200" b="0" kern="1200" dirty="0">
                <a:solidFill>
                  <a:schemeClr val="tx1"/>
                </a:solidFill>
                <a:effectLst/>
                <a:latin typeface="Arial" charset="0"/>
                <a:ea typeface="ＭＳ Ｐゴシック" pitchFamily="50" charset="-128"/>
                <a:cs typeface="+mn-cs"/>
              </a:rPr>
              <a:t>    }</a:t>
            </a:r>
          </a:p>
          <a:p>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40</a:t>
            </a:fld>
            <a:endParaRPr lang="en-US" altLang="ja-JP"/>
          </a:p>
        </p:txBody>
      </p:sp>
    </p:spTree>
    <p:extLst>
      <p:ext uri="{BB962C8B-B14F-4D97-AF65-F5344CB8AC3E}">
        <p14:creationId xmlns:p14="http://schemas.microsoft.com/office/powerpoint/2010/main" val="19060451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Selenium</a:t>
            </a:r>
            <a:r>
              <a:rPr kumimoji="1" lang="ja-JP" altLang="en-US" sz="1200" b="1" kern="1200" dirty="0">
                <a:solidFill>
                  <a:schemeClr val="tx1"/>
                </a:solidFill>
                <a:effectLst/>
                <a:latin typeface="Arial" charset="0"/>
                <a:ea typeface="ＭＳ Ｐゴシック" pitchFamily="50" charset="-128"/>
                <a:cs typeface="+mn-cs"/>
              </a:rPr>
              <a:t>のテストコードを書く</a:t>
            </a:r>
            <a:endParaRPr kumimoji="1" lang="ja-JP" altLang="en-US" sz="1200" b="0" kern="1200" dirty="0">
              <a:solidFill>
                <a:schemeClr val="tx1"/>
              </a:solidFill>
              <a:effectLst/>
              <a:latin typeface="Arial" charset="0"/>
              <a:ea typeface="ＭＳ Ｐゴシック" pitchFamily="50" charset="-128"/>
              <a:cs typeface="+mn-cs"/>
            </a:endParaRPr>
          </a:p>
          <a:p>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今ここ</a:t>
            </a:r>
            <a:r>
              <a:rPr kumimoji="1" lang="ja-JP" altLang="en-US" sz="1200" b="0" kern="1200" dirty="0" err="1">
                <a:solidFill>
                  <a:schemeClr val="tx1"/>
                </a:solidFill>
                <a:effectLst/>
                <a:latin typeface="Arial" charset="0"/>
                <a:ea typeface="ＭＳ Ｐゴシック" pitchFamily="50" charset="-128"/>
                <a:cs typeface="+mn-cs"/>
              </a:rPr>
              <a:t>作ってますの</a:t>
            </a:r>
            <a:r>
              <a:rPr kumimoji="1" lang="ja-JP" altLang="en-US" sz="1200" b="0" kern="1200" dirty="0">
                <a:solidFill>
                  <a:schemeClr val="tx1"/>
                </a:solidFill>
                <a:effectLst/>
                <a:latin typeface="Arial" charset="0"/>
                <a:ea typeface="ＭＳ Ｐゴシック" pitchFamily="50" charset="-128"/>
                <a:cs typeface="+mn-cs"/>
              </a:rPr>
              <a:t>絵</a:t>
            </a:r>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JUnit</a:t>
            </a:r>
            <a:r>
              <a:rPr kumimoji="1" lang="ja-JP" altLang="en-US" sz="1200" b="0" kern="1200" dirty="0">
                <a:solidFill>
                  <a:schemeClr val="tx1"/>
                </a:solidFill>
                <a:effectLst/>
                <a:latin typeface="Arial" charset="0"/>
                <a:ea typeface="ＭＳ Ｐゴシック" pitchFamily="50" charset="-128"/>
                <a:cs typeface="+mn-cs"/>
              </a:rPr>
              <a:t>形式のテストコード</a:t>
            </a:r>
          </a:p>
          <a:p>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package </a:t>
            </a:r>
            <a:r>
              <a:rPr kumimoji="1" lang="en-US" altLang="ja-JP" sz="1200" b="0" kern="1200" dirty="0" err="1">
                <a:solidFill>
                  <a:schemeClr val="tx1"/>
                </a:solidFill>
                <a:effectLst/>
                <a:latin typeface="Arial" charset="0"/>
                <a:ea typeface="ＭＳ Ｐゴシック" pitchFamily="50" charset="-128"/>
                <a:cs typeface="+mn-cs"/>
              </a:rPr>
              <a:t>com.example.project</a:t>
            </a:r>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import static </a:t>
            </a:r>
            <a:r>
              <a:rPr kumimoji="1" lang="en-US" altLang="ja-JP" sz="1200" b="0" kern="1200" dirty="0" err="1">
                <a:solidFill>
                  <a:schemeClr val="tx1"/>
                </a:solidFill>
                <a:effectLst/>
                <a:latin typeface="Arial" charset="0"/>
                <a:ea typeface="ＭＳ Ｐゴシック" pitchFamily="50" charset="-128"/>
                <a:cs typeface="+mn-cs"/>
              </a:rPr>
              <a:t>org.junit.jupiter.api.Assertions.assertTrue</a:t>
            </a:r>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import </a:t>
            </a:r>
            <a:r>
              <a:rPr kumimoji="1" lang="en-US" altLang="ja-JP" sz="1200" b="0" kern="1200" dirty="0" err="1">
                <a:solidFill>
                  <a:schemeClr val="tx1"/>
                </a:solidFill>
                <a:effectLst/>
                <a:latin typeface="Arial" charset="0"/>
                <a:ea typeface="ＭＳ Ｐゴシック" pitchFamily="50" charset="-128"/>
                <a:cs typeface="+mn-cs"/>
              </a:rPr>
              <a:t>org.junit.jupiter.api.DisplayName</a:t>
            </a: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import </a:t>
            </a:r>
            <a:r>
              <a:rPr kumimoji="1" lang="en-US" altLang="ja-JP" sz="1200" b="0" kern="1200" dirty="0" err="1">
                <a:solidFill>
                  <a:schemeClr val="tx1"/>
                </a:solidFill>
                <a:effectLst/>
                <a:latin typeface="Arial" charset="0"/>
                <a:ea typeface="ＭＳ Ｐゴシック" pitchFamily="50" charset="-128"/>
                <a:cs typeface="+mn-cs"/>
              </a:rPr>
              <a:t>org.junit.jupiter.api.Test</a:t>
            </a:r>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import </a:t>
            </a:r>
            <a:r>
              <a:rPr kumimoji="1" lang="en-US" altLang="ja-JP" sz="1200" b="0" kern="1200" dirty="0" err="1">
                <a:solidFill>
                  <a:schemeClr val="tx1"/>
                </a:solidFill>
                <a:effectLst/>
                <a:latin typeface="Arial" charset="0"/>
                <a:ea typeface="ＭＳ Ｐゴシック" pitchFamily="50" charset="-128"/>
                <a:cs typeface="+mn-cs"/>
              </a:rPr>
              <a:t>org.openqa.selenium.By</a:t>
            </a: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import </a:t>
            </a:r>
            <a:r>
              <a:rPr kumimoji="1" lang="en-US" altLang="ja-JP" sz="1200" b="0" kern="1200" dirty="0" err="1">
                <a:solidFill>
                  <a:schemeClr val="tx1"/>
                </a:solidFill>
                <a:effectLst/>
                <a:latin typeface="Arial" charset="0"/>
                <a:ea typeface="ＭＳ Ｐゴシック" pitchFamily="50" charset="-128"/>
                <a:cs typeface="+mn-cs"/>
              </a:rPr>
              <a:t>org.openqa.selenium.WebDriver</a:t>
            </a: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import </a:t>
            </a:r>
            <a:r>
              <a:rPr kumimoji="1" lang="en-US" altLang="ja-JP" sz="1200" b="0" kern="1200" dirty="0" err="1">
                <a:solidFill>
                  <a:schemeClr val="tx1"/>
                </a:solidFill>
                <a:effectLst/>
                <a:latin typeface="Arial" charset="0"/>
                <a:ea typeface="ＭＳ Ｐゴシック" pitchFamily="50" charset="-128"/>
                <a:cs typeface="+mn-cs"/>
              </a:rPr>
              <a:t>org.openqa.selenium.WebElement</a:t>
            </a: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import </a:t>
            </a:r>
            <a:r>
              <a:rPr kumimoji="1" lang="en-US" altLang="ja-JP" sz="1200" b="0" kern="1200" dirty="0" err="1">
                <a:solidFill>
                  <a:schemeClr val="tx1"/>
                </a:solidFill>
                <a:effectLst/>
                <a:latin typeface="Arial" charset="0"/>
                <a:ea typeface="ＭＳ Ｐゴシック" pitchFamily="50" charset="-128"/>
                <a:cs typeface="+mn-cs"/>
              </a:rPr>
              <a:t>org.openqa.selenium.chrome.ChromeOptions</a:t>
            </a: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import </a:t>
            </a:r>
            <a:r>
              <a:rPr kumimoji="1" lang="en-US" altLang="ja-JP" sz="1200" b="0" kern="1200" dirty="0" err="1">
                <a:solidFill>
                  <a:schemeClr val="tx1"/>
                </a:solidFill>
                <a:effectLst/>
                <a:latin typeface="Arial" charset="0"/>
                <a:ea typeface="ＭＳ Ｐゴシック" pitchFamily="50" charset="-128"/>
                <a:cs typeface="+mn-cs"/>
              </a:rPr>
              <a:t>org.openqa.selenium.remote.RemoteWebDriver</a:t>
            </a:r>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import java.net.URL;</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class </a:t>
            </a:r>
            <a:r>
              <a:rPr kumimoji="1" lang="en-US" altLang="ja-JP" sz="1200" b="0" kern="1200" dirty="0" err="1">
                <a:solidFill>
                  <a:schemeClr val="tx1"/>
                </a:solidFill>
                <a:effectLst/>
                <a:latin typeface="Arial" charset="0"/>
                <a:ea typeface="ＭＳ Ｐゴシック" pitchFamily="50" charset="-128"/>
                <a:cs typeface="+mn-cs"/>
              </a:rPr>
              <a:t>ScreenATest</a:t>
            </a:r>
            <a:r>
              <a:rPr kumimoji="1" lang="en-US" altLang="ja-JP" sz="1200" b="0" kern="1200" dirty="0">
                <a:solidFill>
                  <a:schemeClr val="tx1"/>
                </a:solidFill>
                <a:effectLst/>
                <a:latin typeface="Arial" charset="0"/>
                <a:ea typeface="ＭＳ Ｐゴシック" pitchFamily="50" charset="-128"/>
                <a:cs typeface="+mn-cs"/>
              </a:rPr>
              <a:t> {</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    @Test</a:t>
            </a:r>
          </a:p>
          <a:p>
            <a:r>
              <a:rPr kumimoji="1" lang="en-US" altLang="ja-JP"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DisplayName</a:t>
            </a:r>
            <a:r>
              <a:rPr kumimoji="1" lang="en-US" altLang="ja-JP" sz="1200" b="0" kern="1200" dirty="0">
                <a:solidFill>
                  <a:schemeClr val="tx1"/>
                </a:solidFill>
                <a:effectLst/>
                <a:latin typeface="Arial" charset="0"/>
                <a:ea typeface="ＭＳ Ｐゴシック" pitchFamily="50" charset="-128"/>
                <a:cs typeface="+mn-cs"/>
              </a:rPr>
              <a:t>("The Title Test of Screen A should start with '</a:t>
            </a:r>
            <a:r>
              <a:rPr kumimoji="1" lang="en-US" altLang="ja-JP" sz="1200" b="0" kern="1200" dirty="0" err="1">
                <a:solidFill>
                  <a:schemeClr val="tx1"/>
                </a:solidFill>
                <a:effectLst/>
                <a:latin typeface="Arial" charset="0"/>
                <a:ea typeface="ＭＳ Ｐゴシック" pitchFamily="50" charset="-128"/>
                <a:cs typeface="+mn-cs"/>
              </a:rPr>
              <a:t>Clione</a:t>
            </a: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    public void test001() throws Exception {</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        WebDriver driver = null;</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        try {</a:t>
            </a:r>
          </a:p>
          <a:p>
            <a:r>
              <a:rPr kumimoji="1" lang="en-US" altLang="ja-JP" sz="1200" b="0" kern="1200" dirty="0">
                <a:solidFill>
                  <a:schemeClr val="tx1"/>
                </a:solidFill>
                <a:effectLst/>
                <a:latin typeface="Arial" charset="0"/>
                <a:ea typeface="ＭＳ Ｐゴシック" pitchFamily="50" charset="-128"/>
                <a:cs typeface="+mn-cs"/>
              </a:rPr>
              <a:t>            // 1. set up -----------------------------------------------------</a:t>
            </a:r>
          </a:p>
          <a:p>
            <a:r>
              <a:rPr kumimoji="1" lang="en-US" altLang="ja-JP" sz="1200" b="0" kern="1200" dirty="0">
                <a:solidFill>
                  <a:schemeClr val="tx1"/>
                </a:solidFill>
                <a:effectLst/>
                <a:latin typeface="Arial" charset="0"/>
                <a:ea typeface="ＭＳ Ｐゴシック" pitchFamily="50" charset="-128"/>
                <a:cs typeface="+mn-cs"/>
              </a:rPr>
              <a:t>            driver = new </a:t>
            </a:r>
            <a:r>
              <a:rPr kumimoji="1" lang="en-US" altLang="ja-JP" sz="1200" b="0" kern="1200" dirty="0" err="1">
                <a:solidFill>
                  <a:schemeClr val="tx1"/>
                </a:solidFill>
                <a:effectLst/>
                <a:latin typeface="Arial" charset="0"/>
                <a:ea typeface="ＭＳ Ｐゴシック" pitchFamily="50" charset="-128"/>
                <a:cs typeface="+mn-cs"/>
              </a:rPr>
              <a:t>RemoteWebDriver</a:t>
            </a:r>
            <a:r>
              <a:rPr kumimoji="1" lang="en-US" altLang="ja-JP" sz="1200" b="0" kern="1200" dirty="0">
                <a:solidFill>
                  <a:schemeClr val="tx1"/>
                </a:solidFill>
                <a:effectLst/>
                <a:latin typeface="Arial" charset="0"/>
                <a:ea typeface="ＭＳ Ｐゴシック" pitchFamily="50" charset="-128"/>
                <a:cs typeface="+mn-cs"/>
              </a:rPr>
              <a:t>(new URL("http://Selenium Server URL:4444/</a:t>
            </a:r>
            <a:r>
              <a:rPr kumimoji="1" lang="en-US" altLang="ja-JP" sz="1200" b="0" kern="1200" dirty="0" err="1">
                <a:solidFill>
                  <a:schemeClr val="tx1"/>
                </a:solidFill>
                <a:effectLst/>
                <a:latin typeface="Arial" charset="0"/>
                <a:ea typeface="ＭＳ Ｐゴシック" pitchFamily="50" charset="-128"/>
                <a:cs typeface="+mn-cs"/>
              </a:rPr>
              <a:t>wd</a:t>
            </a:r>
            <a:r>
              <a:rPr kumimoji="1" lang="en-US" altLang="ja-JP" sz="1200" b="0" kern="1200" dirty="0">
                <a:solidFill>
                  <a:schemeClr val="tx1"/>
                </a:solidFill>
                <a:effectLst/>
                <a:latin typeface="Arial" charset="0"/>
                <a:ea typeface="ＭＳ Ｐゴシック" pitchFamily="50" charset="-128"/>
                <a:cs typeface="+mn-cs"/>
              </a:rPr>
              <a:t>/hub"), new </a:t>
            </a:r>
            <a:r>
              <a:rPr kumimoji="1" lang="en-US" altLang="ja-JP" sz="1200" b="0" kern="1200" dirty="0" err="1">
                <a:solidFill>
                  <a:schemeClr val="tx1"/>
                </a:solidFill>
                <a:effectLst/>
                <a:latin typeface="Arial" charset="0"/>
                <a:ea typeface="ＭＳ Ｐゴシック" pitchFamily="50" charset="-128"/>
                <a:cs typeface="+mn-cs"/>
              </a:rPr>
              <a:t>ChromeOptions</a:t>
            </a:r>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            // 2. exercise -----------------------------------------------------</a:t>
            </a:r>
          </a:p>
          <a:p>
            <a:r>
              <a:rPr kumimoji="1" lang="en-US" altLang="ja-JP" sz="1200" b="0" kern="1200" dirty="0">
                <a:solidFill>
                  <a:schemeClr val="tx1"/>
                </a:solidFill>
                <a:effectLst/>
                <a:latin typeface="Arial" charset="0"/>
                <a:ea typeface="ＭＳ Ｐゴシック" pitchFamily="50" charset="-128"/>
                <a:cs typeface="+mn-cs"/>
              </a:rPr>
              <a:t>            // GET the screen</a:t>
            </a:r>
          </a:p>
          <a:p>
            <a:r>
              <a:rPr kumimoji="1" lang="en-US" altLang="ja-JP"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driver.get</a:t>
            </a:r>
            <a:r>
              <a:rPr kumimoji="1" lang="en-US" altLang="ja-JP" sz="1200" b="0" kern="1200" dirty="0">
                <a:solidFill>
                  <a:schemeClr val="tx1"/>
                </a:solidFill>
                <a:effectLst/>
                <a:latin typeface="Arial" charset="0"/>
                <a:ea typeface="ＭＳ Ｐゴシック" pitchFamily="50" charset="-128"/>
                <a:cs typeface="+mn-cs"/>
              </a:rPr>
              <a:t>("http://Your Application's URL/");</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            // Get the target element</a:t>
            </a:r>
          </a:p>
          <a:p>
            <a:r>
              <a:rPr kumimoji="1" lang="en-US" altLang="ja-JP"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WebElement</a:t>
            </a:r>
            <a:r>
              <a:rPr kumimoji="1" lang="en-US" altLang="ja-JP" sz="1200" b="0" kern="1200" dirty="0">
                <a:solidFill>
                  <a:schemeClr val="tx1"/>
                </a:solidFill>
                <a:effectLst/>
                <a:latin typeface="Arial" charset="0"/>
                <a:ea typeface="ＭＳ Ｐゴシック" pitchFamily="50" charset="-128"/>
                <a:cs typeface="+mn-cs"/>
              </a:rPr>
              <a:t> title = </a:t>
            </a:r>
            <a:r>
              <a:rPr kumimoji="1" lang="en-US" altLang="ja-JP" sz="1200" b="0" kern="1200" dirty="0" err="1">
                <a:solidFill>
                  <a:schemeClr val="tx1"/>
                </a:solidFill>
                <a:effectLst/>
                <a:latin typeface="Arial" charset="0"/>
                <a:ea typeface="ＭＳ Ｐゴシック" pitchFamily="50" charset="-128"/>
                <a:cs typeface="+mn-cs"/>
              </a:rPr>
              <a:t>driver.findElement</a:t>
            </a: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By.xpath</a:t>
            </a:r>
            <a:r>
              <a:rPr kumimoji="1" lang="en-US" altLang="ja-JP" sz="1200" b="0" kern="1200" dirty="0">
                <a:solidFill>
                  <a:schemeClr val="tx1"/>
                </a:solidFill>
                <a:effectLst/>
                <a:latin typeface="Arial" charset="0"/>
                <a:ea typeface="ＭＳ Ｐゴシック" pitchFamily="50" charset="-128"/>
                <a:cs typeface="+mn-cs"/>
              </a:rPr>
              <a:t>("//*[@id='swagger-</a:t>
            </a:r>
            <a:r>
              <a:rPr kumimoji="1" lang="en-US" altLang="ja-JP" sz="1200" b="0" kern="1200" dirty="0" err="1">
                <a:solidFill>
                  <a:schemeClr val="tx1"/>
                </a:solidFill>
                <a:effectLst/>
                <a:latin typeface="Arial" charset="0"/>
                <a:ea typeface="ＭＳ Ｐゴシック" pitchFamily="50" charset="-128"/>
                <a:cs typeface="+mn-cs"/>
              </a:rPr>
              <a:t>ui</a:t>
            </a:r>
            <a:r>
              <a:rPr kumimoji="1" lang="en-US" altLang="ja-JP" sz="1200" b="0" kern="1200" dirty="0">
                <a:solidFill>
                  <a:schemeClr val="tx1"/>
                </a:solidFill>
                <a:effectLst/>
                <a:latin typeface="Arial" charset="0"/>
                <a:ea typeface="ＭＳ Ｐゴシック" pitchFamily="50" charset="-128"/>
                <a:cs typeface="+mn-cs"/>
              </a:rPr>
              <a:t>']/section/div[2]/div/div[1]/section/div/</a:t>
            </a:r>
            <a:r>
              <a:rPr kumimoji="1" lang="en-US" altLang="ja-JP" sz="1200" b="0" kern="1200" dirty="0" err="1">
                <a:solidFill>
                  <a:schemeClr val="tx1"/>
                </a:solidFill>
                <a:effectLst/>
                <a:latin typeface="Arial" charset="0"/>
                <a:ea typeface="ＭＳ Ｐゴシック" pitchFamily="50" charset="-128"/>
                <a:cs typeface="+mn-cs"/>
              </a:rPr>
              <a:t>hgroup</a:t>
            </a:r>
            <a:r>
              <a:rPr kumimoji="1" lang="en-US" altLang="ja-JP" sz="1200" b="0" kern="1200" dirty="0">
                <a:solidFill>
                  <a:schemeClr val="tx1"/>
                </a:solidFill>
                <a:effectLst/>
                <a:latin typeface="Arial" charset="0"/>
                <a:ea typeface="ＭＳ Ｐゴシック" pitchFamily="50" charset="-128"/>
                <a:cs typeface="+mn-cs"/>
              </a:rPr>
              <a:t>/h2"))</a:t>
            </a:r>
          </a:p>
          <a:p>
            <a:r>
              <a:rPr kumimoji="1" lang="en-US" altLang="ja-JP" sz="1200" b="0" kern="1200" dirty="0">
                <a:solidFill>
                  <a:schemeClr val="tx1"/>
                </a:solidFill>
                <a:effectLst/>
                <a:latin typeface="Arial" charset="0"/>
                <a:ea typeface="ＭＳ Ｐゴシック" pitchFamily="50" charset="-128"/>
                <a:cs typeface="+mn-cs"/>
              </a:rPr>
              <a:t>            ;</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            // 3. verification -----------------------------------------------------</a:t>
            </a:r>
          </a:p>
          <a:p>
            <a:r>
              <a:rPr kumimoji="1" lang="en-US" altLang="ja-JP"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assertTrue</a:t>
            </a:r>
            <a:r>
              <a:rPr kumimoji="1" lang="en-US" altLang="ja-JP" sz="1200" b="0" kern="1200" dirty="0">
                <a:solidFill>
                  <a:schemeClr val="tx1"/>
                </a:solidFill>
                <a:effectLst/>
                <a:latin typeface="Arial" charset="0"/>
                <a:ea typeface="ＭＳ Ｐゴシック" pitchFamily="50" charset="-128"/>
                <a:cs typeface="+mn-cs"/>
              </a:rPr>
              <a:t>(</a:t>
            </a:r>
            <a:r>
              <a:rPr kumimoji="1" lang="en-US" altLang="ja-JP" sz="1200" b="0" kern="1200" dirty="0" err="1">
                <a:solidFill>
                  <a:schemeClr val="tx1"/>
                </a:solidFill>
                <a:effectLst/>
                <a:latin typeface="Arial" charset="0"/>
                <a:ea typeface="ＭＳ Ｐゴシック" pitchFamily="50" charset="-128"/>
                <a:cs typeface="+mn-cs"/>
              </a:rPr>
              <a:t>title.getText</a:t>
            </a:r>
            <a:r>
              <a:rPr kumimoji="1" lang="en-US" altLang="ja-JP" sz="1200" b="0" kern="1200" dirty="0">
                <a:solidFill>
                  <a:schemeClr val="tx1"/>
                </a:solidFill>
                <a:effectLst/>
                <a:latin typeface="Arial" charset="0"/>
                <a:ea typeface="ＭＳ Ｐゴシック" pitchFamily="50" charset="-128"/>
                <a:cs typeface="+mn-cs"/>
              </a:rPr>
              <a:t>().</a:t>
            </a:r>
            <a:r>
              <a:rPr kumimoji="1" lang="en-US" altLang="ja-JP" sz="1200" b="0" kern="1200" dirty="0" err="1">
                <a:solidFill>
                  <a:schemeClr val="tx1"/>
                </a:solidFill>
                <a:effectLst/>
                <a:latin typeface="Arial" charset="0"/>
                <a:ea typeface="ＭＳ Ｐゴシック" pitchFamily="50" charset="-128"/>
                <a:cs typeface="+mn-cs"/>
              </a:rPr>
              <a:t>startsWith</a:t>
            </a:r>
            <a:r>
              <a:rPr kumimoji="1" lang="en-US" altLang="ja-JP" sz="1200" b="0" kern="1200" dirty="0">
                <a:solidFill>
                  <a:schemeClr val="tx1"/>
                </a:solidFill>
                <a:effectLst/>
                <a:latin typeface="Arial" charset="0"/>
                <a:ea typeface="ＭＳ Ｐゴシック" pitchFamily="50" charset="-128"/>
                <a:cs typeface="+mn-cs"/>
              </a:rPr>
              <a:t>("</a:t>
            </a:r>
            <a:r>
              <a:rPr kumimoji="1" lang="en-US" altLang="ja-JP" sz="1200" b="0" kern="1200" dirty="0" err="1">
                <a:solidFill>
                  <a:schemeClr val="tx1"/>
                </a:solidFill>
                <a:effectLst/>
                <a:latin typeface="Arial" charset="0"/>
                <a:ea typeface="ＭＳ Ｐゴシック" pitchFamily="50" charset="-128"/>
                <a:cs typeface="+mn-cs"/>
              </a:rPr>
              <a:t>Clione</a:t>
            </a:r>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        } finally {</a:t>
            </a:r>
          </a:p>
          <a:p>
            <a:r>
              <a:rPr kumimoji="1" lang="en-US" altLang="ja-JP" sz="1200" b="0" kern="1200" dirty="0">
                <a:solidFill>
                  <a:schemeClr val="tx1"/>
                </a:solidFill>
                <a:effectLst/>
                <a:latin typeface="Arial" charset="0"/>
                <a:ea typeface="ＭＳ Ｐゴシック" pitchFamily="50" charset="-128"/>
                <a:cs typeface="+mn-cs"/>
              </a:rPr>
              <a:t>            // 4. tear down -----------------------------------------------------</a:t>
            </a:r>
          </a:p>
          <a:p>
            <a:r>
              <a:rPr kumimoji="1" lang="en-US" altLang="ja-JP" sz="1200" b="0" kern="1200" dirty="0">
                <a:solidFill>
                  <a:schemeClr val="tx1"/>
                </a:solidFill>
                <a:effectLst/>
                <a:latin typeface="Arial" charset="0"/>
                <a:ea typeface="ＭＳ Ｐゴシック" pitchFamily="50" charset="-128"/>
                <a:cs typeface="+mn-cs"/>
              </a:rPr>
              <a:t>            if (driver != null) {</a:t>
            </a:r>
          </a:p>
          <a:p>
            <a:r>
              <a:rPr kumimoji="1" lang="en-US" altLang="ja-JP"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driver.quit</a:t>
            </a: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            }</a:t>
            </a:r>
          </a:p>
          <a:p>
            <a:r>
              <a:rPr kumimoji="1" lang="en-US" altLang="ja-JP" sz="1200" b="0" kern="1200" dirty="0">
                <a:solidFill>
                  <a:schemeClr val="tx1"/>
                </a:solidFill>
                <a:effectLst/>
                <a:latin typeface="Arial" charset="0"/>
                <a:ea typeface="ＭＳ Ｐゴシック" pitchFamily="50" charset="-128"/>
                <a:cs typeface="+mn-cs"/>
              </a:rPr>
              <a:t>        }</a:t>
            </a:r>
          </a:p>
          <a:p>
            <a:r>
              <a:rPr kumimoji="1" lang="en-US" altLang="ja-JP" sz="1200" b="0" kern="1200" dirty="0">
                <a:solidFill>
                  <a:schemeClr val="tx1"/>
                </a:solidFill>
                <a:effectLst/>
                <a:latin typeface="Arial" charset="0"/>
                <a:ea typeface="ＭＳ Ｐゴシック" pitchFamily="50" charset="-128"/>
                <a:cs typeface="+mn-cs"/>
              </a:rPr>
              <a:t>    }</a:t>
            </a:r>
          </a:p>
          <a:p>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41</a:t>
            </a:fld>
            <a:endParaRPr lang="en-US" altLang="ja-JP"/>
          </a:p>
        </p:txBody>
      </p:sp>
    </p:spTree>
    <p:extLst>
      <p:ext uri="{BB962C8B-B14F-4D97-AF65-F5344CB8AC3E}">
        <p14:creationId xmlns:p14="http://schemas.microsoft.com/office/powerpoint/2010/main" val="12346700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サンプルコードを実行してみる</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クライアント側のマシンで下記のコマンドを叩きます。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gradle</a:t>
            </a:r>
            <a:r>
              <a:rPr kumimoji="1" lang="en-US" altLang="ja-JP" sz="1200" b="0" kern="1200" dirty="0">
                <a:solidFill>
                  <a:schemeClr val="tx1"/>
                </a:solidFill>
                <a:effectLst/>
                <a:latin typeface="Arial" charset="0"/>
                <a:ea typeface="ＭＳ Ｐゴシック" pitchFamily="50" charset="-128"/>
                <a:cs typeface="+mn-cs"/>
              </a:rPr>
              <a:t> test</a:t>
            </a:r>
          </a:p>
          <a:p>
            <a:r>
              <a:rPr kumimoji="1" lang="en-US" altLang="ja-JP" sz="1200" b="0" kern="1200" dirty="0">
                <a:solidFill>
                  <a:schemeClr val="tx1"/>
                </a:solidFill>
                <a:effectLst/>
                <a:latin typeface="Arial" charset="0"/>
                <a:ea typeface="ＭＳ Ｐゴシック" pitchFamily="50" charset="-128"/>
                <a:cs typeface="+mn-cs"/>
              </a:rPr>
              <a:t>&gt; Task :</a:t>
            </a:r>
            <a:r>
              <a:rPr kumimoji="1" lang="en-US" altLang="ja-JP" sz="1200" b="0" kern="1200" dirty="0" err="1">
                <a:solidFill>
                  <a:schemeClr val="tx1"/>
                </a:solidFill>
                <a:effectLst/>
                <a:latin typeface="Arial" charset="0"/>
                <a:ea typeface="ＭＳ Ｐゴシック" pitchFamily="50" charset="-128"/>
                <a:cs typeface="+mn-cs"/>
              </a:rPr>
              <a:t>compileJava</a:t>
            </a:r>
            <a:r>
              <a:rPr kumimoji="1" lang="en-US" altLang="ja-JP" sz="1200" b="0" kern="1200" dirty="0">
                <a:solidFill>
                  <a:schemeClr val="tx1"/>
                </a:solidFill>
                <a:effectLst/>
                <a:latin typeface="Arial" charset="0"/>
                <a:ea typeface="ＭＳ Ｐゴシック" pitchFamily="50" charset="-128"/>
                <a:cs typeface="+mn-cs"/>
              </a:rPr>
              <a:t> NO-SOURCE</a:t>
            </a:r>
          </a:p>
          <a:p>
            <a:r>
              <a:rPr kumimoji="1" lang="en-US" altLang="ja-JP" sz="1200" b="0" kern="1200" dirty="0">
                <a:solidFill>
                  <a:schemeClr val="tx1"/>
                </a:solidFill>
                <a:effectLst/>
                <a:latin typeface="Arial" charset="0"/>
                <a:ea typeface="ＭＳ Ｐゴシック" pitchFamily="50" charset="-128"/>
                <a:cs typeface="+mn-cs"/>
              </a:rPr>
              <a:t>&gt; Task :</a:t>
            </a:r>
            <a:r>
              <a:rPr kumimoji="1" lang="en-US" altLang="ja-JP" sz="1200" b="0" kern="1200" dirty="0" err="1">
                <a:solidFill>
                  <a:schemeClr val="tx1"/>
                </a:solidFill>
                <a:effectLst/>
                <a:latin typeface="Arial" charset="0"/>
                <a:ea typeface="ＭＳ Ｐゴシック" pitchFamily="50" charset="-128"/>
                <a:cs typeface="+mn-cs"/>
              </a:rPr>
              <a:t>processResources</a:t>
            </a:r>
            <a:r>
              <a:rPr kumimoji="1" lang="en-US" altLang="ja-JP" sz="1200" b="0" kern="1200" dirty="0">
                <a:solidFill>
                  <a:schemeClr val="tx1"/>
                </a:solidFill>
                <a:effectLst/>
                <a:latin typeface="Arial" charset="0"/>
                <a:ea typeface="ＭＳ Ｐゴシック" pitchFamily="50" charset="-128"/>
                <a:cs typeface="+mn-cs"/>
              </a:rPr>
              <a:t> NO-SOURCE</a:t>
            </a:r>
          </a:p>
          <a:p>
            <a:r>
              <a:rPr kumimoji="1" lang="en-US" altLang="ja-JP" sz="1200" b="0" kern="1200" dirty="0">
                <a:solidFill>
                  <a:schemeClr val="tx1"/>
                </a:solidFill>
                <a:effectLst/>
                <a:latin typeface="Arial" charset="0"/>
                <a:ea typeface="ＭＳ Ｐゴシック" pitchFamily="50" charset="-128"/>
                <a:cs typeface="+mn-cs"/>
              </a:rPr>
              <a:t>&gt; Task :classes UP-TO-DATE</a:t>
            </a:r>
          </a:p>
          <a:p>
            <a:r>
              <a:rPr kumimoji="1" lang="en-US" altLang="ja-JP" sz="1200" b="0" kern="1200" dirty="0">
                <a:solidFill>
                  <a:schemeClr val="tx1"/>
                </a:solidFill>
                <a:effectLst/>
                <a:latin typeface="Arial" charset="0"/>
                <a:ea typeface="ＭＳ Ｐゴシック" pitchFamily="50" charset="-128"/>
                <a:cs typeface="+mn-cs"/>
              </a:rPr>
              <a:t>&gt; Task :</a:t>
            </a:r>
            <a:r>
              <a:rPr kumimoji="1" lang="en-US" altLang="ja-JP" sz="1200" b="0" kern="1200" dirty="0" err="1">
                <a:solidFill>
                  <a:schemeClr val="tx1"/>
                </a:solidFill>
                <a:effectLst/>
                <a:latin typeface="Arial" charset="0"/>
                <a:ea typeface="ＭＳ Ｐゴシック" pitchFamily="50" charset="-128"/>
                <a:cs typeface="+mn-cs"/>
              </a:rPr>
              <a:t>compileTestJava</a:t>
            </a:r>
            <a:endParaRPr kumimoji="1" lang="en-US" altLang="ja-JP" sz="1200" b="0" kern="1200" dirty="0">
              <a:solidFill>
                <a:schemeClr val="tx1"/>
              </a:solidFill>
              <a:effectLst/>
              <a:latin typeface="Arial" charset="0"/>
              <a:ea typeface="ＭＳ Ｐゴシック" pitchFamily="50" charset="-128"/>
              <a:cs typeface="+mn-cs"/>
            </a:endParaRPr>
          </a:p>
          <a:p>
            <a:r>
              <a:rPr kumimoji="1" lang="en-US" altLang="ja-JP" sz="1200" b="0" kern="1200" dirty="0">
                <a:solidFill>
                  <a:schemeClr val="tx1"/>
                </a:solidFill>
                <a:effectLst/>
                <a:latin typeface="Arial" charset="0"/>
                <a:ea typeface="ＭＳ Ｐゴシック" pitchFamily="50" charset="-128"/>
                <a:cs typeface="+mn-cs"/>
              </a:rPr>
              <a:t>&gt; Task :</a:t>
            </a:r>
            <a:r>
              <a:rPr kumimoji="1" lang="en-US" altLang="ja-JP" sz="1200" b="0" kern="1200" dirty="0" err="1">
                <a:solidFill>
                  <a:schemeClr val="tx1"/>
                </a:solidFill>
                <a:effectLst/>
                <a:latin typeface="Arial" charset="0"/>
                <a:ea typeface="ＭＳ Ｐゴシック" pitchFamily="50" charset="-128"/>
                <a:cs typeface="+mn-cs"/>
              </a:rPr>
              <a:t>processTestResources</a:t>
            </a:r>
            <a:r>
              <a:rPr kumimoji="1" lang="en-US" altLang="ja-JP" sz="1200" b="0" kern="1200" dirty="0">
                <a:solidFill>
                  <a:schemeClr val="tx1"/>
                </a:solidFill>
                <a:effectLst/>
                <a:latin typeface="Arial" charset="0"/>
                <a:ea typeface="ＭＳ Ｐゴシック" pitchFamily="50" charset="-128"/>
                <a:cs typeface="+mn-cs"/>
              </a:rPr>
              <a:t> NO-SOURCE</a:t>
            </a:r>
          </a:p>
          <a:p>
            <a:r>
              <a:rPr kumimoji="1" lang="en-US" altLang="ja-JP" sz="1200" b="0" kern="1200" dirty="0">
                <a:solidFill>
                  <a:schemeClr val="tx1"/>
                </a:solidFill>
                <a:effectLst/>
                <a:latin typeface="Arial" charset="0"/>
                <a:ea typeface="ＭＳ Ｐゴシック" pitchFamily="50" charset="-128"/>
                <a:cs typeface="+mn-cs"/>
              </a:rPr>
              <a:t>&gt; Task :</a:t>
            </a:r>
            <a:r>
              <a:rPr kumimoji="1" lang="en-US" altLang="ja-JP" sz="1200" b="0" kern="1200" dirty="0" err="1">
                <a:solidFill>
                  <a:schemeClr val="tx1"/>
                </a:solidFill>
                <a:effectLst/>
                <a:latin typeface="Arial" charset="0"/>
                <a:ea typeface="ＭＳ Ｐゴシック" pitchFamily="50" charset="-128"/>
                <a:cs typeface="+mn-cs"/>
              </a:rPr>
              <a:t>testClasses</a:t>
            </a:r>
            <a:endParaRPr kumimoji="1" lang="en-US" altLang="ja-JP" sz="1200" b="0" kern="1200" dirty="0">
              <a:solidFill>
                <a:schemeClr val="tx1"/>
              </a:solidFill>
              <a:effectLst/>
              <a:latin typeface="Arial" charset="0"/>
              <a:ea typeface="ＭＳ Ｐゴシック" pitchFamily="50" charset="-128"/>
              <a:cs typeface="+mn-cs"/>
            </a:endParaRP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&gt; Task :test</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err="1">
                <a:solidFill>
                  <a:schemeClr val="tx1"/>
                </a:solidFill>
                <a:effectLst/>
                <a:latin typeface="Arial" charset="0"/>
                <a:ea typeface="ＭＳ Ｐゴシック" pitchFamily="50" charset="-128"/>
                <a:cs typeface="+mn-cs"/>
              </a:rPr>
              <a:t>com.example.project.ScreenATest</a:t>
            </a:r>
            <a:r>
              <a:rPr kumimoji="1" lang="en-US" altLang="ja-JP" sz="1200" b="0" kern="1200" dirty="0">
                <a:solidFill>
                  <a:schemeClr val="tx1"/>
                </a:solidFill>
                <a:effectLst/>
                <a:latin typeface="Arial" charset="0"/>
                <a:ea typeface="ＭＳ Ｐゴシック" pitchFamily="50" charset="-128"/>
                <a:cs typeface="+mn-cs"/>
              </a:rPr>
              <a:t> &gt; test001() PASSED</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BUILD SUCCESSFUL in 5s</a:t>
            </a:r>
          </a:p>
          <a:p>
            <a:r>
              <a:rPr kumimoji="1" lang="en-US" altLang="ja-JP" sz="1200" b="0" kern="1200" dirty="0">
                <a:solidFill>
                  <a:schemeClr val="tx1"/>
                </a:solidFill>
                <a:effectLst/>
                <a:latin typeface="Arial" charset="0"/>
                <a:ea typeface="ＭＳ Ｐゴシック" pitchFamily="50" charset="-128"/>
                <a:cs typeface="+mn-cs"/>
              </a:rPr>
              <a:t>2 actionable tasks: 2 executed</a:t>
            </a:r>
          </a:p>
          <a:p>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実行結果の</a:t>
            </a:r>
            <a:r>
              <a:rPr kumimoji="1" lang="en-US" altLang="ja-JP" sz="1200" b="0" kern="1200" dirty="0">
                <a:solidFill>
                  <a:schemeClr val="tx1"/>
                </a:solidFill>
                <a:effectLst/>
                <a:latin typeface="Arial" charset="0"/>
                <a:ea typeface="ＭＳ Ｐゴシック" pitchFamily="50" charset="-128"/>
                <a:cs typeface="+mn-cs"/>
              </a:rPr>
              <a:t>JUnit</a:t>
            </a:r>
            <a:r>
              <a:rPr kumimoji="1" lang="ja-JP" altLang="en-US" sz="1200" b="0" kern="1200" dirty="0">
                <a:solidFill>
                  <a:schemeClr val="tx1"/>
                </a:solidFill>
                <a:effectLst/>
                <a:latin typeface="Arial" charset="0"/>
                <a:ea typeface="ＭＳ Ｐゴシック" pitchFamily="50" charset="-128"/>
                <a:cs typeface="+mn-cs"/>
              </a:rPr>
              <a:t>レポート</a:t>
            </a:r>
          </a:p>
          <a:p>
            <a:r>
              <a:rPr kumimoji="1" lang="en-US" altLang="ja-JP" sz="1200" b="0" kern="1200" dirty="0">
                <a:solidFill>
                  <a:schemeClr val="tx1"/>
                </a:solidFill>
                <a:effectLst/>
                <a:latin typeface="Arial" charset="0"/>
                <a:ea typeface="ＭＳ Ｐゴシック" pitchFamily="50" charset="-128"/>
                <a:cs typeface="+mn-cs"/>
              </a:rPr>
              <a:t>![](</a:t>
            </a:r>
            <a:r>
              <a:rPr kumimoji="1" lang="en-US" altLang="ja-JP" sz="1200" b="0" u="sng" kern="1200" dirty="0">
                <a:solidFill>
                  <a:schemeClr val="tx1"/>
                </a:solidFill>
                <a:effectLst/>
                <a:latin typeface="Arial" charset="0"/>
                <a:ea typeface="ＭＳ Ｐゴシック" pitchFamily="50" charset="-128"/>
                <a:cs typeface="+mn-cs"/>
              </a:rPr>
              <a:t>./</a:t>
            </a:r>
            <a:r>
              <a:rPr kumimoji="1" lang="en-US" altLang="ja-JP" sz="1200" b="0" u="sng" kern="1200" dirty="0" err="1">
                <a:solidFill>
                  <a:schemeClr val="tx1"/>
                </a:solidFill>
                <a:effectLst/>
                <a:latin typeface="Arial" charset="0"/>
                <a:ea typeface="ＭＳ Ｐゴシック" pitchFamily="50" charset="-128"/>
                <a:cs typeface="+mn-cs"/>
              </a:rPr>
              <a:t>img</a:t>
            </a:r>
            <a:r>
              <a:rPr kumimoji="1" lang="en-US" altLang="ja-JP" sz="1200" b="0" u="sng" kern="1200" dirty="0">
                <a:solidFill>
                  <a:schemeClr val="tx1"/>
                </a:solidFill>
                <a:effectLst/>
                <a:latin typeface="Arial" charset="0"/>
                <a:ea typeface="ＭＳ Ｐゴシック" pitchFamily="50" charset="-128"/>
                <a:cs typeface="+mn-cs"/>
              </a:rPr>
              <a:t>/selenium-02.png</a:t>
            </a:r>
            <a:r>
              <a:rPr kumimoji="1" lang="en-US" altLang="ja-JP" sz="1200" b="0" kern="1200" dirty="0">
                <a:solidFill>
                  <a:schemeClr val="tx1"/>
                </a:solidFill>
                <a:effectLst/>
                <a:latin typeface="Arial" charset="0"/>
                <a:ea typeface="ＭＳ Ｐゴシック" pitchFamily="50" charset="-128"/>
                <a:cs typeface="+mn-cs"/>
              </a:rPr>
              <a:t>)</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42</a:t>
            </a:fld>
            <a:endParaRPr lang="en-US" altLang="ja-JP"/>
          </a:p>
        </p:txBody>
      </p:sp>
    </p:spTree>
    <p:extLst>
      <p:ext uri="{BB962C8B-B14F-4D97-AF65-F5344CB8AC3E}">
        <p14:creationId xmlns:p14="http://schemas.microsoft.com/office/powerpoint/2010/main" val="40347762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コラム：</a:t>
            </a:r>
            <a:r>
              <a:rPr kumimoji="1" lang="en-US" altLang="ja-JP" sz="1200" b="1" kern="1200" dirty="0" err="1">
                <a:solidFill>
                  <a:schemeClr val="tx1"/>
                </a:solidFill>
                <a:effectLst/>
                <a:latin typeface="Arial" charset="0"/>
                <a:ea typeface="ＭＳ Ｐゴシック" pitchFamily="50" charset="-128"/>
                <a:cs typeface="+mn-cs"/>
              </a:rPr>
              <a:t>DADock</a:t>
            </a:r>
            <a:r>
              <a:rPr kumimoji="1" lang="ja-JP" altLang="en-US" sz="1200" b="1" kern="1200" dirty="0">
                <a:solidFill>
                  <a:schemeClr val="tx1"/>
                </a:solidFill>
                <a:effectLst/>
                <a:latin typeface="Arial" charset="0"/>
                <a:ea typeface="ＭＳ Ｐゴシック" pitchFamily="50" charset="-128"/>
                <a:cs typeface="+mn-cs"/>
              </a:rPr>
              <a:t>でやるとしたら</a:t>
            </a:r>
            <a:r>
              <a:rPr kumimoji="1" lang="en-US" altLang="ja-JP" sz="1200" b="1" kern="1200" dirty="0">
                <a:solidFill>
                  <a:schemeClr val="tx1"/>
                </a:solidFill>
                <a:effectLst/>
                <a:latin typeface="Arial" charset="0"/>
                <a:ea typeface="ＭＳ Ｐゴシック" pitchFamily="50" charset="-128"/>
                <a:cs typeface="+mn-cs"/>
              </a:rPr>
              <a:t>…</a:t>
            </a:r>
            <a:r>
              <a:rPr kumimoji="1" lang="ja-JP" altLang="en-US" sz="1200" b="1" kern="1200" dirty="0">
                <a:solidFill>
                  <a:schemeClr val="tx1"/>
                </a:solidFill>
                <a:effectLst/>
                <a:latin typeface="Arial" charset="0"/>
                <a:ea typeface="ＭＳ Ｐゴシック" pitchFamily="50" charset="-128"/>
                <a:cs typeface="+mn-cs"/>
              </a:rPr>
              <a:t>？</a:t>
            </a:r>
            <a:endParaRPr kumimoji="1" lang="ja-JP" altLang="en-US" sz="1200" b="0" kern="1200" dirty="0">
              <a:solidFill>
                <a:schemeClr val="tx1"/>
              </a:solidFill>
              <a:effectLst/>
              <a:latin typeface="Arial" charset="0"/>
              <a:ea typeface="ＭＳ Ｐゴシック" pitchFamily="50" charset="-128"/>
              <a:cs typeface="+mn-cs"/>
            </a:endParaRPr>
          </a:p>
          <a:p>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みたいな図</a:t>
            </a:r>
            <a:r>
              <a:rPr kumimoji="1" lang="en-US" altLang="ja-JP" sz="1200" b="0" kern="1200" dirty="0">
                <a:solidFill>
                  <a:schemeClr val="tx1"/>
                </a:solidFill>
                <a:effectLst/>
                <a:latin typeface="Arial" charset="0"/>
                <a:ea typeface="ＭＳ Ｐゴシック" pitchFamily="50" charset="-128"/>
                <a:cs typeface="+mn-cs"/>
              </a:rPr>
              <a:t>}</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Selenium Client</a:t>
            </a:r>
          </a:p>
          <a:p>
            <a:r>
              <a:rPr kumimoji="1" lang="en-US" altLang="ja-JP" sz="1200" b="0" kern="1200" dirty="0">
                <a:solidFill>
                  <a:schemeClr val="tx1"/>
                </a:solidFill>
                <a:effectLst/>
                <a:latin typeface="Arial" charset="0"/>
                <a:ea typeface="ＭＳ Ｐゴシック" pitchFamily="50" charset="-128"/>
                <a:cs typeface="+mn-cs"/>
              </a:rPr>
              <a:t>	</a:t>
            </a:r>
            <a:r>
              <a:rPr kumimoji="1" lang="ja-JP" altLang="en-US" sz="1200" b="0" kern="1200" dirty="0">
                <a:solidFill>
                  <a:schemeClr val="tx1"/>
                </a:solidFill>
                <a:effectLst/>
                <a:latin typeface="Arial" charset="0"/>
                <a:ea typeface="ＭＳ Ｐゴシック" pitchFamily="50" charset="-128"/>
                <a:cs typeface="+mn-cs"/>
              </a:rPr>
              <a:t>* 開発者</a:t>
            </a:r>
            <a:r>
              <a:rPr kumimoji="1" lang="en-US" altLang="ja-JP" sz="1200" b="0" kern="1200" dirty="0">
                <a:solidFill>
                  <a:schemeClr val="tx1"/>
                </a:solidFill>
                <a:effectLst/>
                <a:latin typeface="Arial" charset="0"/>
                <a:ea typeface="ＭＳ Ｐゴシック" pitchFamily="50" charset="-128"/>
                <a:cs typeface="+mn-cs"/>
              </a:rPr>
              <a:t>PC</a:t>
            </a:r>
          </a:p>
          <a:p>
            <a:r>
              <a:rPr kumimoji="1" lang="en-US" altLang="ja-JP" sz="1200" b="0" kern="1200" dirty="0">
                <a:solidFill>
                  <a:schemeClr val="tx1"/>
                </a:solidFill>
                <a:effectLst/>
                <a:latin typeface="Arial" charset="0"/>
                <a:ea typeface="ＭＳ Ｐゴシック" pitchFamily="50" charset="-128"/>
                <a:cs typeface="+mn-cs"/>
              </a:rPr>
              <a:t>	</a:t>
            </a:r>
            <a:r>
              <a:rPr kumimoji="1" lang="ja-JP" altLang="en-US" sz="1200" b="0" kern="1200" dirty="0">
                <a:solidFill>
                  <a:schemeClr val="tx1"/>
                </a:solidFill>
                <a:effectLst/>
                <a:latin typeface="Arial" charset="0"/>
                <a:ea typeface="ＭＳ Ｐゴシック" pitchFamily="50" charset="-128"/>
                <a:cs typeface="+mn-cs"/>
              </a:rPr>
              <a:t>* ビルドサーバで</a:t>
            </a:r>
            <a:r>
              <a:rPr kumimoji="1" lang="en-US" altLang="ja-JP" sz="1200" b="0" kern="1200" dirty="0" err="1">
                <a:solidFill>
                  <a:schemeClr val="tx1"/>
                </a:solidFill>
                <a:effectLst/>
                <a:latin typeface="Arial" charset="0"/>
                <a:ea typeface="ＭＳ Ｐゴシック" pitchFamily="50" charset="-128"/>
                <a:cs typeface="+mn-cs"/>
              </a:rPr>
              <a:t>GitLab</a:t>
            </a:r>
            <a:r>
              <a:rPr kumimoji="1" lang="en-US" altLang="ja-JP" sz="1200" b="0" kern="1200" dirty="0">
                <a:solidFill>
                  <a:schemeClr val="tx1"/>
                </a:solidFill>
                <a:effectLst/>
                <a:latin typeface="Arial" charset="0"/>
                <a:ea typeface="ＭＳ Ｐゴシック" pitchFamily="50" charset="-128"/>
                <a:cs typeface="+mn-cs"/>
              </a:rPr>
              <a:t> CI</a:t>
            </a:r>
            <a:r>
              <a:rPr kumimoji="1" lang="ja-JP" altLang="en-US" sz="1200" b="0" kern="1200" dirty="0">
                <a:solidFill>
                  <a:schemeClr val="tx1"/>
                </a:solidFill>
                <a:effectLst/>
                <a:latin typeface="Arial" charset="0"/>
                <a:ea typeface="ＭＳ Ｐゴシック" pitchFamily="50" charset="-128"/>
                <a:cs typeface="+mn-cs"/>
              </a:rPr>
              <a:t>から叩く</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Selenium Grid(Hub)</a:t>
            </a:r>
          </a:p>
          <a:p>
            <a:r>
              <a:rPr kumimoji="1" lang="ja-JP" altLang="en-US" sz="1200" b="0" kern="1200" dirty="0">
                <a:solidFill>
                  <a:schemeClr val="tx1"/>
                </a:solidFill>
                <a:effectLst/>
                <a:latin typeface="Arial" charset="0"/>
                <a:ea typeface="ＭＳ Ｐゴシック" pitchFamily="50" charset="-128"/>
                <a:cs typeface="+mn-cs"/>
              </a:rPr>
              <a:t>* 余裕があるならビルドサーバに置くといいかも</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Selenium Server### </a:t>
            </a:r>
            <a:r>
              <a:rPr kumimoji="1" lang="ja-JP" altLang="en-US" sz="1200" b="0" kern="1200" dirty="0">
                <a:solidFill>
                  <a:schemeClr val="tx1"/>
                </a:solidFill>
                <a:effectLst/>
                <a:latin typeface="Arial" charset="0"/>
                <a:ea typeface="ＭＳ Ｐゴシック" pitchFamily="50" charset="-128"/>
                <a:cs typeface="+mn-cs"/>
              </a:rPr>
              <a:t>コラム：</a:t>
            </a:r>
            <a:r>
              <a:rPr kumimoji="1" lang="en-US" altLang="ja-JP" sz="1200" b="0" kern="1200" dirty="0" err="1">
                <a:solidFill>
                  <a:schemeClr val="tx1"/>
                </a:solidFill>
                <a:effectLst/>
                <a:latin typeface="Arial" charset="0"/>
                <a:ea typeface="ＭＳ Ｐゴシック" pitchFamily="50" charset="-128"/>
                <a:cs typeface="+mn-cs"/>
              </a:rPr>
              <a:t>DADock</a:t>
            </a:r>
            <a:r>
              <a:rPr kumimoji="1" lang="ja-JP" altLang="en-US" sz="1200" b="0" kern="1200" dirty="0">
                <a:solidFill>
                  <a:schemeClr val="tx1"/>
                </a:solidFill>
                <a:effectLst/>
                <a:latin typeface="Arial" charset="0"/>
                <a:ea typeface="ＭＳ Ｐゴシック" pitchFamily="50" charset="-128"/>
                <a:cs typeface="+mn-cs"/>
              </a:rPr>
              <a:t>でやるとしたら</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みたいな図</a:t>
            </a: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 Selenium Client</a:t>
            </a:r>
          </a:p>
          <a:p>
            <a:r>
              <a:rPr kumimoji="1" lang="en-US" altLang="ja-JP" sz="1200" b="0" kern="1200" dirty="0">
                <a:solidFill>
                  <a:schemeClr val="tx1"/>
                </a:solidFill>
                <a:effectLst/>
                <a:latin typeface="Arial" charset="0"/>
                <a:ea typeface="ＭＳ Ｐゴシック" pitchFamily="50" charset="-128"/>
                <a:cs typeface="+mn-cs"/>
              </a:rPr>
              <a:t>    * </a:t>
            </a:r>
            <a:r>
              <a:rPr kumimoji="1" lang="ja-JP" altLang="en-US" sz="1200" b="0" kern="1200" dirty="0">
                <a:solidFill>
                  <a:schemeClr val="tx1"/>
                </a:solidFill>
                <a:effectLst/>
                <a:latin typeface="Arial" charset="0"/>
                <a:ea typeface="ＭＳ Ｐゴシック" pitchFamily="50" charset="-128"/>
                <a:cs typeface="+mn-cs"/>
              </a:rPr>
              <a:t>開発者</a:t>
            </a:r>
            <a:r>
              <a:rPr kumimoji="1" lang="en-US" altLang="ja-JP" sz="1200" b="0" kern="1200" dirty="0">
                <a:solidFill>
                  <a:schemeClr val="tx1"/>
                </a:solidFill>
                <a:effectLst/>
                <a:latin typeface="Arial" charset="0"/>
                <a:ea typeface="ＭＳ Ｐゴシック" pitchFamily="50" charset="-128"/>
                <a:cs typeface="+mn-cs"/>
              </a:rPr>
              <a:t>PC</a:t>
            </a:r>
          </a:p>
          <a:p>
            <a:r>
              <a:rPr kumimoji="1" lang="en-US" altLang="ja-JP" sz="1200" b="0" kern="1200" dirty="0">
                <a:solidFill>
                  <a:schemeClr val="tx1"/>
                </a:solidFill>
                <a:effectLst/>
                <a:latin typeface="Arial" charset="0"/>
                <a:ea typeface="ＭＳ Ｐゴシック" pitchFamily="50" charset="-128"/>
                <a:cs typeface="+mn-cs"/>
              </a:rPr>
              <a:t>    * </a:t>
            </a:r>
            <a:r>
              <a:rPr kumimoji="1" lang="ja-JP" altLang="en-US" sz="1200" b="0" kern="1200" dirty="0">
                <a:solidFill>
                  <a:schemeClr val="tx1"/>
                </a:solidFill>
                <a:effectLst/>
                <a:latin typeface="Arial" charset="0"/>
                <a:ea typeface="ＭＳ Ｐゴシック" pitchFamily="50" charset="-128"/>
                <a:cs typeface="+mn-cs"/>
              </a:rPr>
              <a:t>ビルドサーバで</a:t>
            </a:r>
            <a:r>
              <a:rPr kumimoji="1" lang="en-US" altLang="ja-JP" sz="1200" b="0" kern="1200" dirty="0" err="1">
                <a:solidFill>
                  <a:schemeClr val="tx1"/>
                </a:solidFill>
                <a:effectLst/>
                <a:latin typeface="Arial" charset="0"/>
                <a:ea typeface="ＭＳ Ｐゴシック" pitchFamily="50" charset="-128"/>
                <a:cs typeface="+mn-cs"/>
              </a:rPr>
              <a:t>GitLab</a:t>
            </a:r>
            <a:r>
              <a:rPr kumimoji="1" lang="en-US" altLang="ja-JP" sz="1200" b="0" kern="1200" dirty="0">
                <a:solidFill>
                  <a:schemeClr val="tx1"/>
                </a:solidFill>
                <a:effectLst/>
                <a:latin typeface="Arial" charset="0"/>
                <a:ea typeface="ＭＳ Ｐゴシック" pitchFamily="50" charset="-128"/>
                <a:cs typeface="+mn-cs"/>
              </a:rPr>
              <a:t> CI</a:t>
            </a:r>
            <a:r>
              <a:rPr kumimoji="1" lang="ja-JP" altLang="en-US" sz="1200" b="0" kern="1200" dirty="0">
                <a:solidFill>
                  <a:schemeClr val="tx1"/>
                </a:solidFill>
                <a:effectLst/>
                <a:latin typeface="Arial" charset="0"/>
                <a:ea typeface="ＭＳ Ｐゴシック" pitchFamily="50" charset="-128"/>
                <a:cs typeface="+mn-cs"/>
              </a:rPr>
              <a:t>から叩く</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Selenium Grid(Hub)</a:t>
            </a:r>
          </a:p>
          <a:p>
            <a:r>
              <a:rPr kumimoji="1" lang="en-US" altLang="ja-JP" sz="1200" b="0" kern="1200" dirty="0">
                <a:solidFill>
                  <a:schemeClr val="tx1"/>
                </a:solidFill>
                <a:effectLst/>
                <a:latin typeface="Arial" charset="0"/>
                <a:ea typeface="ＭＳ Ｐゴシック" pitchFamily="50" charset="-128"/>
                <a:cs typeface="+mn-cs"/>
              </a:rPr>
              <a:t>    * </a:t>
            </a:r>
            <a:r>
              <a:rPr kumimoji="1" lang="ja-JP" altLang="en-US" sz="1200" b="0" kern="1200" dirty="0">
                <a:solidFill>
                  <a:schemeClr val="tx1"/>
                </a:solidFill>
                <a:effectLst/>
                <a:latin typeface="Arial" charset="0"/>
                <a:ea typeface="ＭＳ Ｐゴシック" pitchFamily="50" charset="-128"/>
                <a:cs typeface="+mn-cs"/>
              </a:rPr>
              <a:t>余裕があるならビルドサーバに置くといいかも</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Selenium Server</a:t>
            </a:r>
          </a:p>
          <a:p>
            <a:r>
              <a:rPr kumimoji="1" lang="en-US" altLang="ja-JP" sz="1200" b="0" kern="1200" dirty="0">
                <a:solidFill>
                  <a:schemeClr val="tx1"/>
                </a:solidFill>
                <a:effectLst/>
                <a:latin typeface="Arial" charset="0"/>
                <a:ea typeface="ＭＳ Ｐゴシック" pitchFamily="50" charset="-128"/>
                <a:cs typeface="+mn-cs"/>
              </a:rPr>
              <a:t>    * </a:t>
            </a:r>
            <a:r>
              <a:rPr kumimoji="1" lang="ja-JP" altLang="en-US" sz="1200" b="0" kern="1200" dirty="0">
                <a:solidFill>
                  <a:schemeClr val="tx1"/>
                </a:solidFill>
                <a:effectLst/>
                <a:latin typeface="Arial" charset="0"/>
                <a:ea typeface="ＭＳ Ｐゴシック" pitchFamily="50" charset="-128"/>
                <a:cs typeface="+mn-cs"/>
              </a:rPr>
              <a:t>余裕があるならビルドサーバに置くといいかも</a:t>
            </a:r>
          </a:p>
          <a:p>
            <a:r>
              <a:rPr kumimoji="1" lang="ja-JP" altLang="en-US" sz="1200" b="0" kern="1200" dirty="0">
                <a:solidFill>
                  <a:schemeClr val="tx1"/>
                </a:solidFill>
                <a:effectLst/>
                <a:latin typeface="Arial" charset="0"/>
                <a:ea typeface="ＭＳ Ｐゴシック" pitchFamily="50" charset="-128"/>
                <a:cs typeface="+mn-cs"/>
              </a:rPr>
              <a:t>* テスト対象のアプリがのってるサーバ</a:t>
            </a:r>
          </a:p>
          <a:p>
            <a:r>
              <a:rPr kumimoji="1" lang="ja-JP" altLang="en-US" sz="1200" b="0" kern="1200" dirty="0">
                <a:solidFill>
                  <a:schemeClr val="tx1"/>
                </a:solidFill>
                <a:effectLst/>
                <a:latin typeface="Arial" charset="0"/>
                <a:ea typeface="ＭＳ Ｐゴシック" pitchFamily="50" charset="-128"/>
                <a:cs typeface="+mn-cs"/>
              </a:rPr>
              <a:t>    * そのまんま</a:t>
            </a:r>
            <a:endParaRPr kumimoji="1" lang="en-US" altLang="ja-JP"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 余裕があるならビルドサーバに置くといいかも</a:t>
            </a:r>
          </a:p>
          <a:p>
            <a:r>
              <a:rPr kumimoji="1" lang="ja-JP" altLang="en-US" sz="1200" b="0" kern="1200" dirty="0">
                <a:solidFill>
                  <a:schemeClr val="tx1"/>
                </a:solidFill>
                <a:effectLst/>
                <a:latin typeface="Arial" charset="0"/>
                <a:ea typeface="ＭＳ Ｐゴシック" pitchFamily="50" charset="-128"/>
                <a:cs typeface="+mn-cs"/>
              </a:rPr>
              <a:t>* テスト対象のアプリがのってるサーバ</a:t>
            </a:r>
          </a:p>
          <a:p>
            <a:r>
              <a:rPr kumimoji="1" lang="ja-JP" altLang="en-US" sz="1200" b="0" kern="1200" dirty="0">
                <a:solidFill>
                  <a:schemeClr val="tx1"/>
                </a:solidFill>
                <a:effectLst/>
                <a:latin typeface="Arial" charset="0"/>
                <a:ea typeface="ＭＳ Ｐゴシック" pitchFamily="50" charset="-128"/>
                <a:cs typeface="+mn-cs"/>
              </a:rPr>
              <a:t>* そのまんま</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43</a:t>
            </a:fld>
            <a:endParaRPr lang="en-US" altLang="ja-JP"/>
          </a:p>
        </p:txBody>
      </p:sp>
    </p:spTree>
    <p:extLst>
      <p:ext uri="{BB962C8B-B14F-4D97-AF65-F5344CB8AC3E}">
        <p14:creationId xmlns:p14="http://schemas.microsoft.com/office/powerpoint/2010/main" val="847166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342900" indent="-342900" algn="l">
              <a:buFont typeface="+mj-lt"/>
              <a:buAutoNum type="arabicPeriod"/>
            </a:pPr>
            <a:r>
              <a:rPr lang="ja-JP" altLang="en-US" sz="1200" dirty="0">
                <a:latin typeface="Fujitsu Sans" panose="020B0404060202020204" pitchFamily="34" charset="0"/>
                <a:ea typeface="Meiryo UI" panose="020B0604030504040204" pitchFamily="50" charset="-128"/>
              </a:rPr>
              <a:t>自動結合テストとは</a:t>
            </a:r>
            <a:endParaRPr lang="en-US" altLang="ja-JP" sz="1200" dirty="0">
              <a:latin typeface="Fujitsu Sans" panose="020B0404060202020204" pitchFamily="34" charset="0"/>
              <a:ea typeface="Meiryo UI" panose="020B0604030504040204" pitchFamily="50" charset="-128"/>
            </a:endParaRPr>
          </a:p>
          <a:p>
            <a:pPr marL="342900" indent="-342900" algn="l">
              <a:buFont typeface="+mj-lt"/>
              <a:buAutoNum type="arabicPeriod"/>
            </a:pPr>
            <a:r>
              <a:rPr lang="ja-JP" altLang="en-US" sz="1200" dirty="0">
                <a:latin typeface="Fujitsu Sans" panose="020B0404060202020204" pitchFamily="34" charset="0"/>
                <a:ea typeface="Meiryo UI" panose="020B0604030504040204" pitchFamily="50" charset="-128"/>
              </a:rPr>
              <a:t>テストコードを実装する時に大事な事</a:t>
            </a:r>
          </a:p>
          <a:p>
            <a:pPr marL="342900" indent="-342900" algn="l">
              <a:buFont typeface="+mj-lt"/>
              <a:buAutoNum type="arabicPeriod"/>
            </a:pPr>
            <a:r>
              <a:rPr lang="ja-JP" altLang="en-US" sz="1200" dirty="0">
                <a:latin typeface="Fujitsu Sans" panose="020B0404060202020204" pitchFamily="34" charset="0"/>
                <a:ea typeface="Meiryo UI" panose="020B0604030504040204" pitchFamily="50" charset="-128"/>
                <a:cs typeface="Meiryo UI" panose="020B0604030504040204" pitchFamily="50" charset="-128"/>
              </a:rPr>
              <a:t>自動「結合」テスト特有の、注意が必要なポイント</a:t>
            </a:r>
            <a:endParaRPr lang="en-US" altLang="ja-JP" sz="12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1200" dirty="0">
                <a:latin typeface="Fujitsu Sans" panose="020B0404060202020204" pitchFamily="34" charset="0"/>
                <a:ea typeface="Meiryo UI" panose="020B0604030504040204" pitchFamily="50" charset="-128"/>
                <a:cs typeface="Meiryo UI" panose="020B0604030504040204" pitchFamily="50" charset="-128"/>
              </a:rPr>
              <a:t>Selenium</a:t>
            </a:r>
            <a:r>
              <a:rPr lang="ja-JP" altLang="en-US" sz="1200" dirty="0">
                <a:latin typeface="Fujitsu Sans" panose="020B0404060202020204" pitchFamily="34" charset="0"/>
                <a:ea typeface="Meiryo UI" panose="020B0604030504040204" pitchFamily="50" charset="-128"/>
                <a:cs typeface="Meiryo UI" panose="020B0604030504040204" pitchFamily="50" charset="-128"/>
              </a:rPr>
              <a:t>とは</a:t>
            </a:r>
            <a:endParaRPr lang="en-US" altLang="ja-JP" sz="12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1200" dirty="0" err="1">
                <a:latin typeface="Fujitsu Sans" panose="020B0404060202020204" pitchFamily="34" charset="0"/>
                <a:ea typeface="Meiryo UI" panose="020B0604030504040204" pitchFamily="50" charset="-128"/>
                <a:cs typeface="Meiryo UI" panose="020B0604030504040204" pitchFamily="50" charset="-128"/>
              </a:rPr>
              <a:t>QuickStart</a:t>
            </a:r>
            <a:r>
              <a:rPr lang="en-US" altLang="ja-JP" sz="1200" dirty="0">
                <a:latin typeface="Fujitsu Sans" panose="020B0404060202020204" pitchFamily="34" charset="0"/>
                <a:ea typeface="Meiryo UI" panose="020B0604030504040204" pitchFamily="50" charset="-128"/>
                <a:cs typeface="Meiryo UI" panose="020B0604030504040204" pitchFamily="50" charset="-128"/>
              </a:rPr>
              <a:t>(</a:t>
            </a:r>
            <a:r>
              <a:rPr lang="ja-JP" altLang="en-US" sz="1200" dirty="0">
                <a:latin typeface="Fujitsu Sans" panose="020B0404060202020204" pitchFamily="34" charset="0"/>
                <a:ea typeface="Meiryo UI" panose="020B0604030504040204" pitchFamily="50" charset="-128"/>
                <a:cs typeface="Meiryo UI" panose="020B0604030504040204" pitchFamily="50" charset="-128"/>
              </a:rPr>
              <a:t>簡易インストール手順</a:t>
            </a:r>
            <a:r>
              <a:rPr lang="en-US" altLang="ja-JP" sz="1200" dirty="0">
                <a:latin typeface="Fujitsu Sans" panose="020B0404060202020204" pitchFamily="34" charset="0"/>
                <a:ea typeface="Meiryo UI" panose="020B0604030504040204" pitchFamily="50" charset="-128"/>
                <a:cs typeface="Meiryo UI" panose="020B0604030504040204" pitchFamily="50" charset="-128"/>
              </a:rPr>
              <a:t>)</a:t>
            </a:r>
          </a:p>
          <a:p>
            <a:pPr marL="342900" indent="-342900" algn="l">
              <a:buFont typeface="+mj-lt"/>
              <a:buAutoNum type="arabicPeriod"/>
            </a:pPr>
            <a:r>
              <a:rPr lang="ja-JP" altLang="en-US" sz="1200" dirty="0">
                <a:latin typeface="Fujitsu Sans" panose="020B0404060202020204" pitchFamily="34" charset="0"/>
                <a:ea typeface="Meiryo UI" panose="020B0604030504040204" pitchFamily="50" charset="-128"/>
                <a:cs typeface="Meiryo UI" panose="020B0604030504040204" pitchFamily="50" charset="-128"/>
              </a:rPr>
              <a:t>ユースケースごとの実装方法</a:t>
            </a:r>
            <a:endParaRPr lang="en-US" altLang="ja-JP" sz="12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1200" dirty="0">
                <a:latin typeface="Fujitsu Sans" panose="020B0404060202020204" pitchFamily="34" charset="0"/>
                <a:ea typeface="Meiryo UI" panose="020B0604030504040204" pitchFamily="50" charset="-128"/>
              </a:rPr>
              <a:t>[</a:t>
            </a:r>
            <a:r>
              <a:rPr lang="ja-JP" altLang="en-US" sz="1200" dirty="0">
                <a:latin typeface="Fujitsu Sans" panose="020B0404060202020204" pitchFamily="34" charset="0"/>
                <a:ea typeface="Meiryo UI" panose="020B0604030504040204" pitchFamily="50" charset="-128"/>
              </a:rPr>
              <a:t>重要</a:t>
            </a:r>
            <a:r>
              <a:rPr lang="en-US" altLang="ja-JP" sz="1200" dirty="0">
                <a:latin typeface="Fujitsu Sans" panose="020B0404060202020204" pitchFamily="34" charset="0"/>
                <a:ea typeface="Meiryo UI" panose="020B0604030504040204" pitchFamily="50" charset="-128"/>
              </a:rPr>
              <a:t>] </a:t>
            </a:r>
            <a:r>
              <a:rPr lang="ja-JP" altLang="en-US" sz="1200" dirty="0">
                <a:latin typeface="Fujitsu Sans" panose="020B0404060202020204" pitchFamily="34" charset="0"/>
                <a:ea typeface="Meiryo UI" panose="020B0604030504040204" pitchFamily="50" charset="-128"/>
              </a:rPr>
              <a:t>待ち処理</a:t>
            </a:r>
            <a:endParaRPr lang="en-US" altLang="ja-JP" sz="1200" dirty="0">
              <a:latin typeface="Fujitsu Sans" panose="020B0404060202020204" pitchFamily="34" charset="0"/>
              <a:ea typeface="Meiryo UI" panose="020B0604030504040204" pitchFamily="50" charset="-128"/>
            </a:endParaRPr>
          </a:p>
          <a:p>
            <a:pPr marL="342900" indent="-342900" algn="l">
              <a:buFont typeface="+mj-lt"/>
              <a:buAutoNum type="arabicPeriod"/>
            </a:pPr>
            <a:r>
              <a:rPr lang="ja-JP" altLang="en-US" sz="1200" dirty="0">
                <a:latin typeface="Fujitsu Sans" panose="020B0404060202020204" pitchFamily="34" charset="0"/>
                <a:ea typeface="Meiryo UI" panose="020B0604030504040204" pitchFamily="50" charset="-128"/>
              </a:rPr>
              <a:t>重要：ページオブジェクトパターン</a:t>
            </a:r>
          </a:p>
          <a:p>
            <a:pPr marL="342900" indent="-342900" algn="l">
              <a:buFont typeface="+mj-lt"/>
              <a:buAutoNum type="arabicPeriod"/>
            </a:pPr>
            <a:r>
              <a:rPr lang="ja-JP" altLang="en-US" sz="1200" dirty="0">
                <a:latin typeface="Fujitsu Sans" panose="020B0404060202020204" pitchFamily="34" charset="0"/>
                <a:ea typeface="Meiryo UI" panose="020B0604030504040204" pitchFamily="50" charset="-128"/>
              </a:rPr>
              <a:t>応用：</a:t>
            </a:r>
            <a:r>
              <a:rPr lang="en-US" altLang="ja-JP" sz="1200" dirty="0">
                <a:latin typeface="Fujitsu Sans" panose="020B0404060202020204" pitchFamily="34" charset="0"/>
                <a:ea typeface="Meiryo UI" panose="020B0604030504040204" pitchFamily="50" charset="-128"/>
              </a:rPr>
              <a:t>CI</a:t>
            </a:r>
            <a:r>
              <a:rPr lang="ja-JP" altLang="en-US" sz="1200" dirty="0">
                <a:latin typeface="Fujitsu Sans" panose="020B0404060202020204" pitchFamily="34" charset="0"/>
                <a:ea typeface="Meiryo UI" panose="020B0604030504040204" pitchFamily="50" charset="-128"/>
              </a:rPr>
              <a:t>ツールとインテグレートする</a:t>
            </a:r>
            <a:endParaRPr lang="en-US" altLang="ja-JP" sz="1200" dirty="0">
              <a:latin typeface="Fujitsu Sans" panose="020B0404060202020204" pitchFamily="34" charset="0"/>
              <a:ea typeface="Meiryo UI" panose="020B0604030504040204" pitchFamily="50" charset="-128"/>
            </a:endParaRPr>
          </a:p>
          <a:p>
            <a:pPr marL="342900" indent="-342900" algn="l">
              <a:buFont typeface="+mj-lt"/>
              <a:buAutoNum type="arabicPeriod"/>
            </a:pPr>
            <a:r>
              <a:rPr lang="ja-JP" altLang="en-US" sz="1200" dirty="0">
                <a:latin typeface="Fujitsu Sans" panose="020B0404060202020204" pitchFamily="34" charset="0"/>
                <a:ea typeface="Meiryo UI" panose="020B0604030504040204" pitchFamily="50" charset="-128"/>
              </a:rPr>
              <a:t>各種関連ツール紹介</a:t>
            </a:r>
          </a:p>
          <a:p>
            <a:pPr marL="342900" indent="-342900" algn="l">
              <a:buFont typeface="+mj-lt"/>
              <a:buAutoNum type="arabicPeriod"/>
            </a:pPr>
            <a:r>
              <a:rPr lang="ja-JP" altLang="en-US" sz="1200" dirty="0">
                <a:latin typeface="Fujitsu Sans" panose="020B0404060202020204" pitchFamily="34" charset="0"/>
                <a:ea typeface="Meiryo UI" panose="020B0604030504040204" pitchFamily="50" charset="-128"/>
              </a:rPr>
              <a:t>便利な</a:t>
            </a:r>
            <a:r>
              <a:rPr lang="en-US" altLang="ja-JP" sz="1200" dirty="0">
                <a:latin typeface="Fujitsu Sans" panose="020B0404060202020204" pitchFamily="34" charset="0"/>
                <a:ea typeface="Meiryo UI" panose="020B0604030504040204" pitchFamily="50" charset="-128"/>
              </a:rPr>
              <a:t>Web Driver</a:t>
            </a:r>
            <a:r>
              <a:rPr lang="ja-JP" altLang="en-US" sz="1200" dirty="0">
                <a:latin typeface="Fujitsu Sans" panose="020B0404060202020204" pitchFamily="34" charset="0"/>
                <a:ea typeface="Meiryo UI" panose="020B0604030504040204" pitchFamily="50" charset="-128"/>
              </a:rPr>
              <a:t>拡張ラッパー：</a:t>
            </a:r>
            <a:r>
              <a:rPr lang="en-US" altLang="ja-JP" sz="1200" dirty="0" err="1">
                <a:latin typeface="Fujitsu Sans" panose="020B0404060202020204" pitchFamily="34" charset="0"/>
                <a:ea typeface="Meiryo UI" panose="020B0604030504040204" pitchFamily="50" charset="-128"/>
              </a:rPr>
              <a:t>Geb</a:t>
            </a:r>
            <a:endParaRPr lang="ja-JP" altLang="en-US" sz="1200" dirty="0">
              <a:latin typeface="Fujitsu Sans" panose="020B0404060202020204" pitchFamily="34" charset="0"/>
              <a:ea typeface="Meiryo UI" panose="020B0604030504040204" pitchFamily="50" charset="-128"/>
            </a:endParaRPr>
          </a:p>
          <a:p>
            <a:pPr marL="342900" indent="-342900" algn="l">
              <a:buFont typeface="+mj-lt"/>
              <a:buAutoNum type="arabicPeriod"/>
            </a:pPr>
            <a:r>
              <a:rPr lang="ja-JP" altLang="en-US" sz="1200" dirty="0">
                <a:latin typeface="Fujitsu Sans" panose="020B0404060202020204" pitchFamily="34" charset="0"/>
                <a:ea typeface="Meiryo UI" panose="020B0604030504040204" pitchFamily="50" charset="-128"/>
              </a:rPr>
              <a:t>モバイル向けツールご紹介</a:t>
            </a:r>
            <a:r>
              <a:rPr lang="en-US" altLang="ja-JP" sz="1200" dirty="0">
                <a:latin typeface="Fujitsu Sans" panose="020B0404060202020204" pitchFamily="34" charset="0"/>
                <a:ea typeface="Meiryo UI" panose="020B0604030504040204" pitchFamily="50" charset="-128"/>
              </a:rPr>
              <a:t>(</a:t>
            </a:r>
            <a:r>
              <a:rPr lang="en-US" altLang="ja-JP" sz="1200" dirty="0" err="1">
                <a:latin typeface="Fujitsu Sans" panose="020B0404060202020204" pitchFamily="34" charset="0"/>
                <a:ea typeface="Meiryo UI" panose="020B0604030504040204" pitchFamily="50" charset="-128"/>
              </a:rPr>
              <a:t>Appium</a:t>
            </a:r>
            <a:r>
              <a:rPr lang="en-US" altLang="ja-JP" sz="1200" dirty="0">
                <a:latin typeface="Fujitsu Sans" panose="020B0404060202020204" pitchFamily="34" charset="0"/>
                <a:ea typeface="Meiryo UI" panose="020B0604030504040204" pitchFamily="50" charset="-128"/>
              </a:rPr>
              <a:t>)</a:t>
            </a:r>
            <a:endParaRPr lang="ja-JP" altLang="en-US" sz="1200" dirty="0">
              <a:latin typeface="Fujitsu Sans" panose="020B0404060202020204" pitchFamily="34" charset="0"/>
              <a:ea typeface="Meiryo UI" panose="020B0604030504040204" pitchFamily="50" charset="-128"/>
            </a:endParaRP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a:t>
            </a:fld>
            <a:endParaRPr lang="en-US" altLang="ja-JP"/>
          </a:p>
        </p:txBody>
      </p:sp>
    </p:spTree>
    <p:extLst>
      <p:ext uri="{BB962C8B-B14F-4D97-AF65-F5344CB8AC3E}">
        <p14:creationId xmlns:p14="http://schemas.microsoft.com/office/powerpoint/2010/main" val="16878774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ユースケースごとの実装方法</a:t>
            </a:r>
            <a:endParaRPr kumimoji="1" lang="ja-JP" altLang="en-US" sz="1200" b="0" kern="1200" dirty="0">
              <a:solidFill>
                <a:schemeClr val="tx1"/>
              </a:solidFill>
              <a:effectLst/>
              <a:latin typeface="Arial" charset="0"/>
              <a:ea typeface="ＭＳ Ｐゴシック" pitchFamily="50" charset="-128"/>
              <a:cs typeface="+mn-cs"/>
            </a:endParaRPr>
          </a:p>
          <a:p>
            <a:br>
              <a:rPr kumimoji="1" lang="ja-JP" altLang="en-US" sz="1200" b="0" kern="1200" dirty="0">
                <a:solidFill>
                  <a:schemeClr val="tx1"/>
                </a:solidFill>
                <a:effectLst/>
                <a:latin typeface="Arial" charset="0"/>
                <a:ea typeface="ＭＳ Ｐゴシック" pitchFamily="50" charset="-128"/>
                <a:cs typeface="+mn-cs"/>
              </a:rPr>
            </a:b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44</a:t>
            </a:fld>
            <a:endParaRPr lang="en-US" altLang="ja-JP"/>
          </a:p>
        </p:txBody>
      </p:sp>
    </p:spTree>
    <p:extLst>
      <p:ext uri="{BB962C8B-B14F-4D97-AF65-F5344CB8AC3E}">
        <p14:creationId xmlns:p14="http://schemas.microsoft.com/office/powerpoint/2010/main" val="18684332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 Web Driver</a:t>
            </a:r>
            <a:r>
              <a:rPr kumimoji="1" lang="ja-JP" altLang="en-US" dirty="0"/>
              <a:t>クラス</a:t>
            </a:r>
          </a:p>
          <a:p>
            <a:r>
              <a:rPr kumimoji="1" lang="ja-JP" altLang="en-US" dirty="0"/>
              <a:t>ブラウザへ操作は、基本的に</a:t>
            </a:r>
            <a:r>
              <a:rPr kumimoji="1" lang="en-US" altLang="ja-JP" dirty="0"/>
              <a:t>WebDriver</a:t>
            </a:r>
            <a:r>
              <a:rPr kumimoji="1" lang="ja-JP" altLang="en-US" dirty="0"/>
              <a:t>クラスから行います。</a:t>
            </a:r>
          </a:p>
          <a:p>
            <a:endParaRPr kumimoji="1" lang="ja-JP" altLang="en-US" dirty="0"/>
          </a:p>
          <a:p>
            <a:r>
              <a:rPr kumimoji="1" lang="ja-JP" altLang="en-US" dirty="0"/>
              <a:t>サンプルコードの下記の部分が、</a:t>
            </a:r>
            <a:r>
              <a:rPr kumimoji="1" lang="en-US" altLang="ja-JP" dirty="0"/>
              <a:t>Web Driver</a:t>
            </a:r>
            <a:r>
              <a:rPr kumimoji="1" lang="ja-JP" altLang="en-US" dirty="0"/>
              <a:t>の生成に当たります</a:t>
            </a:r>
          </a:p>
          <a:p>
            <a:endParaRPr kumimoji="1" lang="ja-JP" altLang="en-US" dirty="0"/>
          </a:p>
          <a:p>
            <a:r>
              <a:rPr kumimoji="1" lang="en-US" altLang="ja-JP" dirty="0"/>
              <a:t>https://seleniumhq.github.io/selenium/docs/api/java/org/openqa/selenium/WebDriver.html</a:t>
            </a:r>
          </a:p>
          <a:p>
            <a:endParaRPr kumimoji="1" lang="en-US" altLang="ja-JP" dirty="0"/>
          </a:p>
          <a:p>
            <a:r>
              <a:rPr kumimoji="1" lang="en-US" altLang="ja-JP" dirty="0"/>
              <a:t>```</a:t>
            </a:r>
          </a:p>
          <a:p>
            <a:r>
              <a:rPr kumimoji="1" lang="en-US" altLang="ja-JP" dirty="0"/>
              <a:t>WebDriver driver = new </a:t>
            </a:r>
            <a:r>
              <a:rPr kumimoji="1" lang="en-US" altLang="ja-JP" dirty="0" err="1"/>
              <a:t>RemoteWebDriver</a:t>
            </a:r>
            <a:r>
              <a:rPr kumimoji="1" lang="en-US" altLang="ja-JP" dirty="0"/>
              <a:t>(new URL("http://Selenium Server's URL:4444/</a:t>
            </a:r>
            <a:r>
              <a:rPr kumimoji="1" lang="en-US" altLang="ja-JP" dirty="0" err="1"/>
              <a:t>wd</a:t>
            </a:r>
            <a:r>
              <a:rPr kumimoji="1" lang="en-US" altLang="ja-JP" dirty="0"/>
              <a:t>/hub"),</a:t>
            </a:r>
          </a:p>
          <a:p>
            <a:r>
              <a:rPr kumimoji="1" lang="en-US" altLang="ja-JP" dirty="0"/>
              <a:t>    new </a:t>
            </a:r>
            <a:r>
              <a:rPr kumimoji="1" lang="en-US" altLang="ja-JP" dirty="0" err="1"/>
              <a:t>ChromeOptions</a:t>
            </a:r>
            <a:r>
              <a:rPr kumimoji="1" lang="en-US" altLang="ja-JP" dirty="0"/>
              <a:t>());</a:t>
            </a:r>
          </a:p>
          <a:p>
            <a:r>
              <a:rPr kumimoji="1" lang="en-US" altLang="ja-JP" dirty="0"/>
              <a:t>```</a:t>
            </a:r>
          </a:p>
          <a:p>
            <a:endParaRPr kumimoji="1" lang="en-US" altLang="ja-JP" dirty="0"/>
          </a:p>
          <a:p>
            <a:r>
              <a:rPr kumimoji="1" lang="ja-JP" altLang="en-US" dirty="0"/>
              <a:t>この</a:t>
            </a:r>
            <a:r>
              <a:rPr kumimoji="1" lang="en-US" altLang="ja-JP" dirty="0"/>
              <a:t>WebDriver</a:t>
            </a:r>
            <a:r>
              <a:rPr kumimoji="1" lang="ja-JP" altLang="en-US" dirty="0"/>
              <a:t>は、ブラウザごとに種類があり、</a:t>
            </a:r>
            <a:r>
              <a:rPr kumimoji="1" lang="en-US" altLang="ja-JP" dirty="0" err="1"/>
              <a:t>RemoteWebDriver</a:t>
            </a:r>
            <a:r>
              <a:rPr kumimoji="1" lang="ja-JP" altLang="en-US" dirty="0"/>
              <a:t>はそれぞれのブラウザ毎のクラスの基底クラスになります。</a:t>
            </a:r>
          </a:p>
          <a:p>
            <a:endParaRPr kumimoji="1" lang="ja-JP" altLang="en-US" dirty="0"/>
          </a:p>
          <a:p>
            <a:r>
              <a:rPr kumimoji="1" lang="en-US" altLang="ja-JP" dirty="0"/>
              <a:t>https://seleniumhq.github.io/selenium/docs/api/java/org/openqa/selenium/remote/RemoteWebDriver.html</a:t>
            </a:r>
          </a:p>
          <a:p>
            <a:endParaRPr kumimoji="1" lang="en-US" altLang="ja-JP" dirty="0"/>
          </a:p>
          <a:p>
            <a:r>
              <a:rPr kumimoji="1" lang="ja-JP" altLang="en-US" dirty="0"/>
              <a:t>ブラウザ固有の機能にアクセスする場合、ブラウザ毎の実装クラスからアクセスしてください。</a:t>
            </a:r>
          </a:p>
          <a:p>
            <a:endParaRPr kumimoji="1" lang="ja-JP" altLang="en-US" dirty="0"/>
          </a:p>
          <a:p>
            <a:r>
              <a:rPr kumimoji="1" lang="en-US" altLang="ja-JP" dirty="0"/>
              <a:t>Chrome</a:t>
            </a:r>
            <a:r>
              <a:rPr kumimoji="1" lang="ja-JP" altLang="en-US" dirty="0"/>
              <a:t>の場合の例</a:t>
            </a:r>
          </a:p>
          <a:p>
            <a:endParaRPr kumimoji="1" lang="ja-JP" altLang="en-US" dirty="0"/>
          </a:p>
          <a:p>
            <a:r>
              <a:rPr kumimoji="1" lang="en-US" altLang="ja-JP" dirty="0"/>
              <a:t>https://seleniumhq.github.io/selenium/docs/api/java/org/openqa/selenium/chrome/ChromeDriver.html</a:t>
            </a:r>
          </a:p>
          <a:p>
            <a:endParaRPr kumimoji="1" lang="en-US" altLang="ja-JP" dirty="0"/>
          </a:p>
          <a:p>
            <a:r>
              <a:rPr kumimoji="1" lang="ja-JP" altLang="en-US" dirty="0"/>
              <a:t>また、ブラウザ固有の設定等を行う場合、</a:t>
            </a:r>
            <a:r>
              <a:rPr kumimoji="1" lang="en-US" altLang="ja-JP" dirty="0"/>
              <a:t>WebDriver</a:t>
            </a:r>
            <a:r>
              <a:rPr kumimoji="1" lang="ja-JP" altLang="en-US" dirty="0"/>
              <a:t>の生成時に各種のプロパティを与えます。</a:t>
            </a:r>
          </a:p>
          <a:p>
            <a:endParaRPr kumimoji="1" lang="ja-JP" altLang="en-US" dirty="0"/>
          </a:p>
          <a:p>
            <a:r>
              <a:rPr kumimoji="1" lang="ja-JP" altLang="en-US" dirty="0"/>
              <a:t>詳細については下記のサイトをご参照ください</a:t>
            </a:r>
          </a:p>
          <a:p>
            <a:r>
              <a:rPr kumimoji="1" lang="ja-JP" altLang="en-US" dirty="0"/>
              <a:t>* </a:t>
            </a:r>
            <a:r>
              <a:rPr kumimoji="1" lang="en-US" altLang="ja-JP" dirty="0"/>
              <a:t>https://www.seleniumhq.org/docs/04_webdriver_advanced.jsp#remotewebdriver</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45</a:t>
            </a:fld>
            <a:endParaRPr lang="en-US" altLang="ja-JP"/>
          </a:p>
        </p:txBody>
      </p:sp>
    </p:spTree>
    <p:extLst>
      <p:ext uri="{BB962C8B-B14F-4D97-AF65-F5344CB8AC3E}">
        <p14:creationId xmlns:p14="http://schemas.microsoft.com/office/powerpoint/2010/main" val="16623064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ブラウザの生成と破棄</a:t>
            </a:r>
            <a:endParaRPr kumimoji="1" lang="ja-JP" altLang="en-US" sz="1200" b="0" kern="1200" dirty="0">
              <a:solidFill>
                <a:schemeClr val="tx1"/>
              </a:solidFill>
              <a:effectLst/>
              <a:latin typeface="Arial" charset="0"/>
              <a:ea typeface="ＭＳ Ｐゴシック" pitchFamily="50" charset="-128"/>
              <a:cs typeface="+mn-cs"/>
            </a:endParaRPr>
          </a:p>
          <a:p>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の該当行をマークする。</a:t>
            </a:r>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class </a:t>
            </a:r>
            <a:r>
              <a:rPr kumimoji="1" lang="en-US" altLang="ja-JP" sz="1200" b="0" kern="1200" dirty="0" err="1">
                <a:solidFill>
                  <a:schemeClr val="tx1"/>
                </a:solidFill>
                <a:effectLst/>
                <a:latin typeface="Arial" charset="0"/>
                <a:ea typeface="ＭＳ Ｐゴシック" pitchFamily="50" charset="-128"/>
                <a:cs typeface="+mn-cs"/>
              </a:rPr>
              <a:t>ScreenATest</a:t>
            </a:r>
            <a:r>
              <a:rPr kumimoji="1" lang="en-US" altLang="ja-JP" sz="1200" b="0" kern="1200" dirty="0">
                <a:solidFill>
                  <a:schemeClr val="tx1"/>
                </a:solidFill>
                <a:effectLst/>
                <a:latin typeface="Arial" charset="0"/>
                <a:ea typeface="ＭＳ Ｐゴシック" pitchFamily="50" charset="-128"/>
                <a:cs typeface="+mn-cs"/>
              </a:rPr>
              <a:t> {</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    @Test</a:t>
            </a:r>
          </a:p>
          <a:p>
            <a:r>
              <a:rPr kumimoji="1" lang="en-US" altLang="ja-JP"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DisplayName</a:t>
            </a:r>
            <a:r>
              <a:rPr kumimoji="1" lang="en-US" altLang="ja-JP" sz="1200" b="0" kern="1200" dirty="0">
                <a:solidFill>
                  <a:schemeClr val="tx1"/>
                </a:solidFill>
                <a:effectLst/>
                <a:latin typeface="Arial" charset="0"/>
                <a:ea typeface="ＭＳ Ｐゴシック" pitchFamily="50" charset="-128"/>
                <a:cs typeface="+mn-cs"/>
              </a:rPr>
              <a:t>("The Title Test of Screen A should start with '</a:t>
            </a:r>
            <a:r>
              <a:rPr kumimoji="1" lang="en-US" altLang="ja-JP" sz="1200" b="0" kern="1200" dirty="0" err="1">
                <a:solidFill>
                  <a:schemeClr val="tx1"/>
                </a:solidFill>
                <a:effectLst/>
                <a:latin typeface="Arial" charset="0"/>
                <a:ea typeface="ＭＳ Ｐゴシック" pitchFamily="50" charset="-128"/>
                <a:cs typeface="+mn-cs"/>
              </a:rPr>
              <a:t>Clione</a:t>
            </a: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    public void test001() throws Exception {</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        WebDriver driver = null;</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        try {</a:t>
            </a:r>
          </a:p>
          <a:p>
            <a:r>
              <a:rPr kumimoji="1" lang="en-US" altLang="ja-JP" sz="1200" b="0" kern="1200" dirty="0">
                <a:solidFill>
                  <a:schemeClr val="tx1"/>
                </a:solidFill>
                <a:effectLst/>
                <a:latin typeface="Arial" charset="0"/>
                <a:ea typeface="ＭＳ Ｐゴシック" pitchFamily="50" charset="-128"/>
                <a:cs typeface="+mn-cs"/>
              </a:rPr>
              <a:t>            // 1. set up -----------------------------------------------------</a:t>
            </a:r>
          </a:p>
          <a:p>
            <a:r>
              <a:rPr kumimoji="1" lang="en-US" altLang="ja-JP" sz="1200" b="0" kern="1200" dirty="0">
                <a:solidFill>
                  <a:schemeClr val="tx1"/>
                </a:solidFill>
                <a:effectLst/>
                <a:latin typeface="Arial" charset="0"/>
                <a:ea typeface="ＭＳ Ｐゴシック" pitchFamily="50" charset="-128"/>
                <a:cs typeface="+mn-cs"/>
              </a:rPr>
              <a:t>            driver = new </a:t>
            </a:r>
            <a:r>
              <a:rPr kumimoji="1" lang="en-US" altLang="ja-JP" sz="1200" b="0" kern="1200" dirty="0" err="1">
                <a:solidFill>
                  <a:schemeClr val="tx1"/>
                </a:solidFill>
                <a:effectLst/>
                <a:latin typeface="Arial" charset="0"/>
                <a:ea typeface="ＭＳ Ｐゴシック" pitchFamily="50" charset="-128"/>
                <a:cs typeface="+mn-cs"/>
              </a:rPr>
              <a:t>RemoteWebDriver</a:t>
            </a:r>
            <a:r>
              <a:rPr kumimoji="1" lang="en-US" altLang="ja-JP" sz="1200" b="0" kern="1200" dirty="0">
                <a:solidFill>
                  <a:schemeClr val="tx1"/>
                </a:solidFill>
                <a:effectLst/>
                <a:latin typeface="Arial" charset="0"/>
                <a:ea typeface="ＭＳ Ｐゴシック" pitchFamily="50" charset="-128"/>
                <a:cs typeface="+mn-cs"/>
              </a:rPr>
              <a:t>(new URL("http://Selenium Server URL:4444/</a:t>
            </a:r>
            <a:r>
              <a:rPr kumimoji="1" lang="en-US" altLang="ja-JP" sz="1200" b="0" kern="1200" dirty="0" err="1">
                <a:solidFill>
                  <a:schemeClr val="tx1"/>
                </a:solidFill>
                <a:effectLst/>
                <a:latin typeface="Arial" charset="0"/>
                <a:ea typeface="ＭＳ Ｐゴシック" pitchFamily="50" charset="-128"/>
                <a:cs typeface="+mn-cs"/>
              </a:rPr>
              <a:t>wd</a:t>
            </a:r>
            <a:r>
              <a:rPr kumimoji="1" lang="en-US" altLang="ja-JP" sz="1200" b="0" kern="1200" dirty="0">
                <a:solidFill>
                  <a:schemeClr val="tx1"/>
                </a:solidFill>
                <a:effectLst/>
                <a:latin typeface="Arial" charset="0"/>
                <a:ea typeface="ＭＳ Ｐゴシック" pitchFamily="50" charset="-128"/>
                <a:cs typeface="+mn-cs"/>
              </a:rPr>
              <a:t>/hub"), new </a:t>
            </a:r>
            <a:r>
              <a:rPr kumimoji="1" lang="en-US" altLang="ja-JP" sz="1200" b="0" kern="1200" dirty="0" err="1">
                <a:solidFill>
                  <a:schemeClr val="tx1"/>
                </a:solidFill>
                <a:effectLst/>
                <a:latin typeface="Arial" charset="0"/>
                <a:ea typeface="ＭＳ Ｐゴシック" pitchFamily="50" charset="-128"/>
                <a:cs typeface="+mn-cs"/>
              </a:rPr>
              <a:t>ChromeOptions</a:t>
            </a:r>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            // 2. exercise -----------------------------------------------------</a:t>
            </a:r>
          </a:p>
          <a:p>
            <a:r>
              <a:rPr kumimoji="1" lang="en-US" altLang="ja-JP" sz="1200" b="0" kern="1200" dirty="0">
                <a:solidFill>
                  <a:schemeClr val="tx1"/>
                </a:solidFill>
                <a:effectLst/>
                <a:latin typeface="Arial" charset="0"/>
                <a:ea typeface="ＭＳ Ｐゴシック" pitchFamily="50" charset="-128"/>
                <a:cs typeface="+mn-cs"/>
              </a:rPr>
              <a:t>            // GET the screen</a:t>
            </a:r>
          </a:p>
          <a:p>
            <a:r>
              <a:rPr kumimoji="1" lang="en-US" altLang="ja-JP"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driver.get</a:t>
            </a:r>
            <a:r>
              <a:rPr kumimoji="1" lang="en-US" altLang="ja-JP" sz="1200" b="0" kern="1200" dirty="0">
                <a:solidFill>
                  <a:schemeClr val="tx1"/>
                </a:solidFill>
                <a:effectLst/>
                <a:latin typeface="Arial" charset="0"/>
                <a:ea typeface="ＭＳ Ｐゴシック" pitchFamily="50" charset="-128"/>
                <a:cs typeface="+mn-cs"/>
              </a:rPr>
              <a:t>("http://Your Application's URL/");</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            // Get the target element</a:t>
            </a:r>
          </a:p>
          <a:p>
            <a:r>
              <a:rPr kumimoji="1" lang="en-US" altLang="ja-JP"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WebElement</a:t>
            </a:r>
            <a:r>
              <a:rPr kumimoji="1" lang="en-US" altLang="ja-JP" sz="1200" b="0" kern="1200" dirty="0">
                <a:solidFill>
                  <a:schemeClr val="tx1"/>
                </a:solidFill>
                <a:effectLst/>
                <a:latin typeface="Arial" charset="0"/>
                <a:ea typeface="ＭＳ Ｐゴシック" pitchFamily="50" charset="-128"/>
                <a:cs typeface="+mn-cs"/>
              </a:rPr>
              <a:t> title = </a:t>
            </a:r>
            <a:r>
              <a:rPr kumimoji="1" lang="en-US" altLang="ja-JP" sz="1200" b="0" kern="1200" dirty="0" err="1">
                <a:solidFill>
                  <a:schemeClr val="tx1"/>
                </a:solidFill>
                <a:effectLst/>
                <a:latin typeface="Arial" charset="0"/>
                <a:ea typeface="ＭＳ Ｐゴシック" pitchFamily="50" charset="-128"/>
                <a:cs typeface="+mn-cs"/>
              </a:rPr>
              <a:t>driver.findElement</a:t>
            </a: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By.xpath</a:t>
            </a:r>
            <a:r>
              <a:rPr kumimoji="1" lang="en-US" altLang="ja-JP" sz="1200" b="0" kern="1200" dirty="0">
                <a:solidFill>
                  <a:schemeClr val="tx1"/>
                </a:solidFill>
                <a:effectLst/>
                <a:latin typeface="Arial" charset="0"/>
                <a:ea typeface="ＭＳ Ｐゴシック" pitchFamily="50" charset="-128"/>
                <a:cs typeface="+mn-cs"/>
              </a:rPr>
              <a:t>("//*[@id='swagger-</a:t>
            </a:r>
            <a:r>
              <a:rPr kumimoji="1" lang="en-US" altLang="ja-JP" sz="1200" b="0" kern="1200" dirty="0" err="1">
                <a:solidFill>
                  <a:schemeClr val="tx1"/>
                </a:solidFill>
                <a:effectLst/>
                <a:latin typeface="Arial" charset="0"/>
                <a:ea typeface="ＭＳ Ｐゴシック" pitchFamily="50" charset="-128"/>
                <a:cs typeface="+mn-cs"/>
              </a:rPr>
              <a:t>ui</a:t>
            </a:r>
            <a:r>
              <a:rPr kumimoji="1" lang="en-US" altLang="ja-JP" sz="1200" b="0" kern="1200" dirty="0">
                <a:solidFill>
                  <a:schemeClr val="tx1"/>
                </a:solidFill>
                <a:effectLst/>
                <a:latin typeface="Arial" charset="0"/>
                <a:ea typeface="ＭＳ Ｐゴシック" pitchFamily="50" charset="-128"/>
                <a:cs typeface="+mn-cs"/>
              </a:rPr>
              <a:t>']/section/div[2]/div/div[1]/section/div/</a:t>
            </a:r>
            <a:r>
              <a:rPr kumimoji="1" lang="en-US" altLang="ja-JP" sz="1200" b="0" kern="1200" dirty="0" err="1">
                <a:solidFill>
                  <a:schemeClr val="tx1"/>
                </a:solidFill>
                <a:effectLst/>
                <a:latin typeface="Arial" charset="0"/>
                <a:ea typeface="ＭＳ Ｐゴシック" pitchFamily="50" charset="-128"/>
                <a:cs typeface="+mn-cs"/>
              </a:rPr>
              <a:t>hgroup</a:t>
            </a:r>
            <a:r>
              <a:rPr kumimoji="1" lang="en-US" altLang="ja-JP" sz="1200" b="0" kern="1200" dirty="0">
                <a:solidFill>
                  <a:schemeClr val="tx1"/>
                </a:solidFill>
                <a:effectLst/>
                <a:latin typeface="Arial" charset="0"/>
                <a:ea typeface="ＭＳ Ｐゴシック" pitchFamily="50" charset="-128"/>
                <a:cs typeface="+mn-cs"/>
              </a:rPr>
              <a:t>/h2"))</a:t>
            </a:r>
          </a:p>
          <a:p>
            <a:r>
              <a:rPr kumimoji="1" lang="en-US" altLang="ja-JP" sz="1200" b="0" kern="1200" dirty="0">
                <a:solidFill>
                  <a:schemeClr val="tx1"/>
                </a:solidFill>
                <a:effectLst/>
                <a:latin typeface="Arial" charset="0"/>
                <a:ea typeface="ＭＳ Ｐゴシック" pitchFamily="50" charset="-128"/>
                <a:cs typeface="+mn-cs"/>
              </a:rPr>
              <a:t>            ;</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            // 3. verification -----------------------------------------------------</a:t>
            </a:r>
          </a:p>
          <a:p>
            <a:r>
              <a:rPr kumimoji="1" lang="en-US" altLang="ja-JP"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assertTrue</a:t>
            </a:r>
            <a:r>
              <a:rPr kumimoji="1" lang="en-US" altLang="ja-JP" sz="1200" b="0" kern="1200" dirty="0">
                <a:solidFill>
                  <a:schemeClr val="tx1"/>
                </a:solidFill>
                <a:effectLst/>
                <a:latin typeface="Arial" charset="0"/>
                <a:ea typeface="ＭＳ Ｐゴシック" pitchFamily="50" charset="-128"/>
                <a:cs typeface="+mn-cs"/>
              </a:rPr>
              <a:t>(</a:t>
            </a:r>
            <a:r>
              <a:rPr kumimoji="1" lang="en-US" altLang="ja-JP" sz="1200" b="0" kern="1200" dirty="0" err="1">
                <a:solidFill>
                  <a:schemeClr val="tx1"/>
                </a:solidFill>
                <a:effectLst/>
                <a:latin typeface="Arial" charset="0"/>
                <a:ea typeface="ＭＳ Ｐゴシック" pitchFamily="50" charset="-128"/>
                <a:cs typeface="+mn-cs"/>
              </a:rPr>
              <a:t>title.getText</a:t>
            </a:r>
            <a:r>
              <a:rPr kumimoji="1" lang="en-US" altLang="ja-JP" sz="1200" b="0" kern="1200" dirty="0">
                <a:solidFill>
                  <a:schemeClr val="tx1"/>
                </a:solidFill>
                <a:effectLst/>
                <a:latin typeface="Arial" charset="0"/>
                <a:ea typeface="ＭＳ Ｐゴシック" pitchFamily="50" charset="-128"/>
                <a:cs typeface="+mn-cs"/>
              </a:rPr>
              <a:t>().</a:t>
            </a:r>
            <a:r>
              <a:rPr kumimoji="1" lang="en-US" altLang="ja-JP" sz="1200" b="0" kern="1200" dirty="0" err="1">
                <a:solidFill>
                  <a:schemeClr val="tx1"/>
                </a:solidFill>
                <a:effectLst/>
                <a:latin typeface="Arial" charset="0"/>
                <a:ea typeface="ＭＳ Ｐゴシック" pitchFamily="50" charset="-128"/>
                <a:cs typeface="+mn-cs"/>
              </a:rPr>
              <a:t>startsWith</a:t>
            </a:r>
            <a:r>
              <a:rPr kumimoji="1" lang="en-US" altLang="ja-JP" sz="1200" b="0" kern="1200" dirty="0">
                <a:solidFill>
                  <a:schemeClr val="tx1"/>
                </a:solidFill>
                <a:effectLst/>
                <a:latin typeface="Arial" charset="0"/>
                <a:ea typeface="ＭＳ Ｐゴシック" pitchFamily="50" charset="-128"/>
                <a:cs typeface="+mn-cs"/>
              </a:rPr>
              <a:t>("</a:t>
            </a:r>
            <a:r>
              <a:rPr kumimoji="1" lang="en-US" altLang="ja-JP" sz="1200" b="0" kern="1200" dirty="0" err="1">
                <a:solidFill>
                  <a:schemeClr val="tx1"/>
                </a:solidFill>
                <a:effectLst/>
                <a:latin typeface="Arial" charset="0"/>
                <a:ea typeface="ＭＳ Ｐゴシック" pitchFamily="50" charset="-128"/>
                <a:cs typeface="+mn-cs"/>
              </a:rPr>
              <a:t>Clione</a:t>
            </a:r>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        } finally {</a:t>
            </a:r>
          </a:p>
          <a:p>
            <a:r>
              <a:rPr kumimoji="1" lang="en-US" altLang="ja-JP" sz="1200" b="0" kern="1200" dirty="0">
                <a:solidFill>
                  <a:schemeClr val="tx1"/>
                </a:solidFill>
                <a:effectLst/>
                <a:latin typeface="Arial" charset="0"/>
                <a:ea typeface="ＭＳ Ｐゴシック" pitchFamily="50" charset="-128"/>
                <a:cs typeface="+mn-cs"/>
              </a:rPr>
              <a:t>            // 4. tear down -----------------------------------------------------</a:t>
            </a:r>
          </a:p>
          <a:p>
            <a:r>
              <a:rPr kumimoji="1" lang="en-US" altLang="ja-JP" sz="1200" b="0" kern="1200" dirty="0">
                <a:solidFill>
                  <a:schemeClr val="tx1"/>
                </a:solidFill>
                <a:effectLst/>
                <a:latin typeface="Arial" charset="0"/>
                <a:ea typeface="ＭＳ Ｐゴシック" pitchFamily="50" charset="-128"/>
                <a:cs typeface="+mn-cs"/>
              </a:rPr>
              <a:t>            if (driver != null) {</a:t>
            </a:r>
          </a:p>
          <a:p>
            <a:r>
              <a:rPr kumimoji="1" lang="en-US" altLang="ja-JP"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driver.quit</a:t>
            </a: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            }</a:t>
            </a:r>
          </a:p>
          <a:p>
            <a:r>
              <a:rPr kumimoji="1" lang="en-US" altLang="ja-JP" sz="1200" b="0" kern="1200" dirty="0">
                <a:solidFill>
                  <a:schemeClr val="tx1"/>
                </a:solidFill>
                <a:effectLst/>
                <a:latin typeface="Arial" charset="0"/>
                <a:ea typeface="ＭＳ Ｐゴシック" pitchFamily="50" charset="-128"/>
                <a:cs typeface="+mn-cs"/>
              </a:rPr>
              <a:t>        }</a:t>
            </a:r>
          </a:p>
          <a:p>
            <a:r>
              <a:rPr kumimoji="1" lang="en-US" altLang="ja-JP" sz="1200" b="0" kern="1200" dirty="0">
                <a:solidFill>
                  <a:schemeClr val="tx1"/>
                </a:solidFill>
                <a:effectLst/>
                <a:latin typeface="Arial" charset="0"/>
                <a:ea typeface="ＭＳ Ｐゴシック" pitchFamily="50" charset="-128"/>
                <a:cs typeface="+mn-cs"/>
              </a:rPr>
              <a:t>    }</a:t>
            </a:r>
          </a:p>
          <a:p>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基本的に、</a:t>
            </a:r>
            <a:r>
              <a:rPr kumimoji="1" lang="en-US" altLang="ja-JP" sz="1200" b="0" kern="1200" dirty="0">
                <a:solidFill>
                  <a:schemeClr val="tx1"/>
                </a:solidFill>
                <a:effectLst/>
                <a:latin typeface="Arial" charset="0"/>
                <a:ea typeface="ＭＳ Ｐゴシック" pitchFamily="50" charset="-128"/>
                <a:cs typeface="+mn-cs"/>
              </a:rPr>
              <a:t>WebDriver</a:t>
            </a:r>
            <a:r>
              <a:rPr kumimoji="1" lang="ja-JP" altLang="en-US" sz="1200" b="0" kern="1200" dirty="0">
                <a:solidFill>
                  <a:schemeClr val="tx1"/>
                </a:solidFill>
                <a:effectLst/>
                <a:latin typeface="Arial" charset="0"/>
                <a:ea typeface="ＭＳ Ｐゴシック" pitchFamily="50" charset="-128"/>
                <a:cs typeface="+mn-cs"/>
              </a:rPr>
              <a:t>のインスタンスを使いまわすと、セッションや</a:t>
            </a:r>
            <a:r>
              <a:rPr kumimoji="1" lang="en-US" altLang="ja-JP" sz="1200" b="0" kern="1200" dirty="0">
                <a:solidFill>
                  <a:schemeClr val="tx1"/>
                </a:solidFill>
                <a:effectLst/>
                <a:latin typeface="Arial" charset="0"/>
                <a:ea typeface="ＭＳ Ｐゴシック" pitchFamily="50" charset="-128"/>
                <a:cs typeface="+mn-cs"/>
              </a:rPr>
              <a:t>Web Storage</a:t>
            </a:r>
            <a:r>
              <a:rPr kumimoji="1" lang="ja-JP" altLang="en-US" sz="1200" b="0" kern="1200" dirty="0">
                <a:solidFill>
                  <a:schemeClr val="tx1"/>
                </a:solidFill>
                <a:effectLst/>
                <a:latin typeface="Arial" charset="0"/>
                <a:ea typeface="ＭＳ Ｐゴシック" pitchFamily="50" charset="-128"/>
                <a:cs typeface="+mn-cs"/>
              </a:rPr>
              <a:t>の内容は共有されます。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このため、テストケース間で</a:t>
            </a:r>
            <a:r>
              <a:rPr kumimoji="1" lang="en-US" altLang="ja-JP" sz="1200" b="0" kern="1200" dirty="0">
                <a:solidFill>
                  <a:schemeClr val="tx1"/>
                </a:solidFill>
                <a:effectLst/>
                <a:latin typeface="Arial" charset="0"/>
                <a:ea typeface="ＭＳ Ｐゴシック" pitchFamily="50" charset="-128"/>
                <a:cs typeface="+mn-cs"/>
              </a:rPr>
              <a:t>WebDriver</a:t>
            </a:r>
            <a:r>
              <a:rPr kumimoji="1" lang="ja-JP" altLang="en-US" sz="1200" b="0" kern="1200" dirty="0">
                <a:solidFill>
                  <a:schemeClr val="tx1"/>
                </a:solidFill>
                <a:effectLst/>
                <a:latin typeface="Arial" charset="0"/>
                <a:ea typeface="ＭＳ Ｐゴシック" pitchFamily="50" charset="-128"/>
                <a:cs typeface="+mn-cs"/>
              </a:rPr>
              <a:t>を使いまわす場合は注意が必要です。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WebDriver</a:t>
            </a:r>
            <a:r>
              <a:rPr kumimoji="1" lang="ja-JP" altLang="en-US" sz="1200" b="0" kern="1200" dirty="0">
                <a:solidFill>
                  <a:schemeClr val="tx1"/>
                </a:solidFill>
                <a:effectLst/>
                <a:latin typeface="Arial" charset="0"/>
                <a:ea typeface="ＭＳ Ｐゴシック" pitchFamily="50" charset="-128"/>
                <a:cs typeface="+mn-cs"/>
              </a:rPr>
              <a:t>の機能を使う事でクリアは可能です。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err="1">
                <a:solidFill>
                  <a:schemeClr val="tx1"/>
                </a:solidFill>
                <a:effectLst/>
                <a:latin typeface="Arial" charset="0"/>
                <a:ea typeface="ＭＳ Ｐゴシック" pitchFamily="50" charset="-128"/>
                <a:cs typeface="+mn-cs"/>
              </a:rPr>
              <a:t>driver.getLocalStorage</a:t>
            </a:r>
            <a:r>
              <a:rPr kumimoji="1" lang="en-US" altLang="ja-JP" sz="1200" b="0" kern="1200" dirty="0">
                <a:solidFill>
                  <a:schemeClr val="tx1"/>
                </a:solidFill>
                <a:effectLst/>
                <a:latin typeface="Arial" charset="0"/>
                <a:ea typeface="ＭＳ Ｐゴシック" pitchFamily="50" charset="-128"/>
                <a:cs typeface="+mn-cs"/>
              </a:rPr>
              <a:t>().clear();</a:t>
            </a:r>
          </a:p>
          <a:p>
            <a:r>
              <a:rPr kumimoji="1" lang="en-US" altLang="ja-JP" sz="1200" b="0" kern="1200" dirty="0" err="1">
                <a:solidFill>
                  <a:schemeClr val="tx1"/>
                </a:solidFill>
                <a:effectLst/>
                <a:latin typeface="Arial" charset="0"/>
                <a:ea typeface="ＭＳ Ｐゴシック" pitchFamily="50" charset="-128"/>
                <a:cs typeface="+mn-cs"/>
              </a:rPr>
              <a:t>driver.getSessionStorage</a:t>
            </a:r>
            <a:r>
              <a:rPr kumimoji="1" lang="en-US" altLang="ja-JP" sz="1200" b="0" kern="1200" dirty="0">
                <a:solidFill>
                  <a:schemeClr val="tx1"/>
                </a:solidFill>
                <a:effectLst/>
                <a:latin typeface="Arial" charset="0"/>
                <a:ea typeface="ＭＳ Ｐゴシック" pitchFamily="50" charset="-128"/>
                <a:cs typeface="+mn-cs"/>
              </a:rPr>
              <a:t>().clear();</a:t>
            </a:r>
          </a:p>
          <a:p>
            <a:r>
              <a:rPr kumimoji="1" lang="en-US" altLang="ja-JP" sz="1200" b="0" kern="1200" dirty="0">
                <a:solidFill>
                  <a:schemeClr val="tx1"/>
                </a:solidFill>
                <a:effectLst/>
                <a:latin typeface="Arial" charset="0"/>
                <a:ea typeface="ＭＳ Ｐゴシック" pitchFamily="50" charset="-128"/>
                <a:cs typeface="+mn-cs"/>
              </a:rPr>
              <a:t>```</a:t>
            </a:r>
          </a:p>
          <a:p>
            <a:r>
              <a:rPr kumimoji="1" lang="ja-JP" altLang="en-US" sz="1200" b="0" kern="1200" dirty="0">
                <a:solidFill>
                  <a:schemeClr val="tx1"/>
                </a:solidFill>
                <a:effectLst/>
                <a:latin typeface="Arial" charset="0"/>
                <a:ea typeface="ＭＳ Ｐゴシック" pitchFamily="50" charset="-128"/>
                <a:cs typeface="+mn-cs"/>
              </a:rPr>
              <a:t>等</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ただし、上記のメソッドは各ブラウザ毎の実装クラスに定義されているので注意してください。</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46</a:t>
            </a:fld>
            <a:endParaRPr lang="en-US" altLang="ja-JP"/>
          </a:p>
        </p:txBody>
      </p:sp>
    </p:spTree>
    <p:extLst>
      <p:ext uri="{BB962C8B-B14F-4D97-AF65-F5344CB8AC3E}">
        <p14:creationId xmlns:p14="http://schemas.microsoft.com/office/powerpoint/2010/main" val="42251097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ブラウザの生成と破棄</a:t>
            </a:r>
            <a:endParaRPr kumimoji="1" lang="ja-JP" altLang="en-US" sz="1200" b="0" kern="1200" dirty="0">
              <a:solidFill>
                <a:schemeClr val="tx1"/>
              </a:solidFill>
              <a:effectLst/>
              <a:latin typeface="Arial" charset="0"/>
              <a:ea typeface="ＭＳ Ｐゴシック" pitchFamily="50" charset="-128"/>
              <a:cs typeface="+mn-cs"/>
            </a:endParaRPr>
          </a:p>
          <a:p>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の該当行をマークする。</a:t>
            </a:r>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class </a:t>
            </a:r>
            <a:r>
              <a:rPr kumimoji="1" lang="en-US" altLang="ja-JP" sz="1200" b="0" kern="1200" dirty="0" err="1">
                <a:solidFill>
                  <a:schemeClr val="tx1"/>
                </a:solidFill>
                <a:effectLst/>
                <a:latin typeface="Arial" charset="0"/>
                <a:ea typeface="ＭＳ Ｐゴシック" pitchFamily="50" charset="-128"/>
                <a:cs typeface="+mn-cs"/>
              </a:rPr>
              <a:t>ScreenATest</a:t>
            </a:r>
            <a:r>
              <a:rPr kumimoji="1" lang="en-US" altLang="ja-JP" sz="1200" b="0" kern="1200" dirty="0">
                <a:solidFill>
                  <a:schemeClr val="tx1"/>
                </a:solidFill>
                <a:effectLst/>
                <a:latin typeface="Arial" charset="0"/>
                <a:ea typeface="ＭＳ Ｐゴシック" pitchFamily="50" charset="-128"/>
                <a:cs typeface="+mn-cs"/>
              </a:rPr>
              <a:t> {</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    @Test</a:t>
            </a:r>
          </a:p>
          <a:p>
            <a:r>
              <a:rPr kumimoji="1" lang="en-US" altLang="ja-JP"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DisplayName</a:t>
            </a:r>
            <a:r>
              <a:rPr kumimoji="1" lang="en-US" altLang="ja-JP" sz="1200" b="0" kern="1200" dirty="0">
                <a:solidFill>
                  <a:schemeClr val="tx1"/>
                </a:solidFill>
                <a:effectLst/>
                <a:latin typeface="Arial" charset="0"/>
                <a:ea typeface="ＭＳ Ｐゴシック" pitchFamily="50" charset="-128"/>
                <a:cs typeface="+mn-cs"/>
              </a:rPr>
              <a:t>("The Title Test of Screen A should start with '</a:t>
            </a:r>
            <a:r>
              <a:rPr kumimoji="1" lang="en-US" altLang="ja-JP" sz="1200" b="0" kern="1200" dirty="0" err="1">
                <a:solidFill>
                  <a:schemeClr val="tx1"/>
                </a:solidFill>
                <a:effectLst/>
                <a:latin typeface="Arial" charset="0"/>
                <a:ea typeface="ＭＳ Ｐゴシック" pitchFamily="50" charset="-128"/>
                <a:cs typeface="+mn-cs"/>
              </a:rPr>
              <a:t>Clione</a:t>
            </a: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    public void test001() throws Exception {</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        WebDriver driver = null;</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        try {</a:t>
            </a:r>
          </a:p>
          <a:p>
            <a:r>
              <a:rPr kumimoji="1" lang="en-US" altLang="ja-JP" sz="1200" b="0" kern="1200" dirty="0">
                <a:solidFill>
                  <a:schemeClr val="tx1"/>
                </a:solidFill>
                <a:effectLst/>
                <a:latin typeface="Arial" charset="0"/>
                <a:ea typeface="ＭＳ Ｐゴシック" pitchFamily="50" charset="-128"/>
                <a:cs typeface="+mn-cs"/>
              </a:rPr>
              <a:t>            // 1. set up -----------------------------------------------------</a:t>
            </a:r>
          </a:p>
          <a:p>
            <a:r>
              <a:rPr kumimoji="1" lang="en-US" altLang="ja-JP" sz="1200" b="0" kern="1200" dirty="0">
                <a:solidFill>
                  <a:schemeClr val="tx1"/>
                </a:solidFill>
                <a:effectLst/>
                <a:latin typeface="Arial" charset="0"/>
                <a:ea typeface="ＭＳ Ｐゴシック" pitchFamily="50" charset="-128"/>
                <a:cs typeface="+mn-cs"/>
              </a:rPr>
              <a:t>            driver = new </a:t>
            </a:r>
            <a:r>
              <a:rPr kumimoji="1" lang="en-US" altLang="ja-JP" sz="1200" b="0" kern="1200" dirty="0" err="1">
                <a:solidFill>
                  <a:schemeClr val="tx1"/>
                </a:solidFill>
                <a:effectLst/>
                <a:latin typeface="Arial" charset="0"/>
                <a:ea typeface="ＭＳ Ｐゴシック" pitchFamily="50" charset="-128"/>
                <a:cs typeface="+mn-cs"/>
              </a:rPr>
              <a:t>RemoteWebDriver</a:t>
            </a:r>
            <a:r>
              <a:rPr kumimoji="1" lang="en-US" altLang="ja-JP" sz="1200" b="0" kern="1200" dirty="0">
                <a:solidFill>
                  <a:schemeClr val="tx1"/>
                </a:solidFill>
                <a:effectLst/>
                <a:latin typeface="Arial" charset="0"/>
                <a:ea typeface="ＭＳ Ｐゴシック" pitchFamily="50" charset="-128"/>
                <a:cs typeface="+mn-cs"/>
              </a:rPr>
              <a:t>(new URL("http://Selenium Server URL:4444/</a:t>
            </a:r>
            <a:r>
              <a:rPr kumimoji="1" lang="en-US" altLang="ja-JP" sz="1200" b="0" kern="1200" dirty="0" err="1">
                <a:solidFill>
                  <a:schemeClr val="tx1"/>
                </a:solidFill>
                <a:effectLst/>
                <a:latin typeface="Arial" charset="0"/>
                <a:ea typeface="ＭＳ Ｐゴシック" pitchFamily="50" charset="-128"/>
                <a:cs typeface="+mn-cs"/>
              </a:rPr>
              <a:t>wd</a:t>
            </a:r>
            <a:r>
              <a:rPr kumimoji="1" lang="en-US" altLang="ja-JP" sz="1200" b="0" kern="1200" dirty="0">
                <a:solidFill>
                  <a:schemeClr val="tx1"/>
                </a:solidFill>
                <a:effectLst/>
                <a:latin typeface="Arial" charset="0"/>
                <a:ea typeface="ＭＳ Ｐゴシック" pitchFamily="50" charset="-128"/>
                <a:cs typeface="+mn-cs"/>
              </a:rPr>
              <a:t>/hub"), new </a:t>
            </a:r>
            <a:r>
              <a:rPr kumimoji="1" lang="en-US" altLang="ja-JP" sz="1200" b="0" kern="1200" dirty="0" err="1">
                <a:solidFill>
                  <a:schemeClr val="tx1"/>
                </a:solidFill>
                <a:effectLst/>
                <a:latin typeface="Arial" charset="0"/>
                <a:ea typeface="ＭＳ Ｐゴシック" pitchFamily="50" charset="-128"/>
                <a:cs typeface="+mn-cs"/>
              </a:rPr>
              <a:t>ChromeOptions</a:t>
            </a:r>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            // 2. exercise -----------------------------------------------------</a:t>
            </a:r>
          </a:p>
          <a:p>
            <a:r>
              <a:rPr kumimoji="1" lang="en-US" altLang="ja-JP" sz="1200" b="0" kern="1200" dirty="0">
                <a:solidFill>
                  <a:schemeClr val="tx1"/>
                </a:solidFill>
                <a:effectLst/>
                <a:latin typeface="Arial" charset="0"/>
                <a:ea typeface="ＭＳ Ｐゴシック" pitchFamily="50" charset="-128"/>
                <a:cs typeface="+mn-cs"/>
              </a:rPr>
              <a:t>            // GET the screen</a:t>
            </a:r>
          </a:p>
          <a:p>
            <a:r>
              <a:rPr kumimoji="1" lang="en-US" altLang="ja-JP"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driver.get</a:t>
            </a:r>
            <a:r>
              <a:rPr kumimoji="1" lang="en-US" altLang="ja-JP" sz="1200" b="0" kern="1200" dirty="0">
                <a:solidFill>
                  <a:schemeClr val="tx1"/>
                </a:solidFill>
                <a:effectLst/>
                <a:latin typeface="Arial" charset="0"/>
                <a:ea typeface="ＭＳ Ｐゴシック" pitchFamily="50" charset="-128"/>
                <a:cs typeface="+mn-cs"/>
              </a:rPr>
              <a:t>("http://Your Application's URL/");</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            // Get the target element</a:t>
            </a:r>
          </a:p>
          <a:p>
            <a:r>
              <a:rPr kumimoji="1" lang="en-US" altLang="ja-JP"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WebElement</a:t>
            </a:r>
            <a:r>
              <a:rPr kumimoji="1" lang="en-US" altLang="ja-JP" sz="1200" b="0" kern="1200" dirty="0">
                <a:solidFill>
                  <a:schemeClr val="tx1"/>
                </a:solidFill>
                <a:effectLst/>
                <a:latin typeface="Arial" charset="0"/>
                <a:ea typeface="ＭＳ Ｐゴシック" pitchFamily="50" charset="-128"/>
                <a:cs typeface="+mn-cs"/>
              </a:rPr>
              <a:t> title = </a:t>
            </a:r>
            <a:r>
              <a:rPr kumimoji="1" lang="en-US" altLang="ja-JP" sz="1200" b="0" kern="1200" dirty="0" err="1">
                <a:solidFill>
                  <a:schemeClr val="tx1"/>
                </a:solidFill>
                <a:effectLst/>
                <a:latin typeface="Arial" charset="0"/>
                <a:ea typeface="ＭＳ Ｐゴシック" pitchFamily="50" charset="-128"/>
                <a:cs typeface="+mn-cs"/>
              </a:rPr>
              <a:t>driver.findElement</a:t>
            </a: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By.xpath</a:t>
            </a:r>
            <a:r>
              <a:rPr kumimoji="1" lang="en-US" altLang="ja-JP" sz="1200" b="0" kern="1200" dirty="0">
                <a:solidFill>
                  <a:schemeClr val="tx1"/>
                </a:solidFill>
                <a:effectLst/>
                <a:latin typeface="Arial" charset="0"/>
                <a:ea typeface="ＭＳ Ｐゴシック" pitchFamily="50" charset="-128"/>
                <a:cs typeface="+mn-cs"/>
              </a:rPr>
              <a:t>("//*[@id='swagger-</a:t>
            </a:r>
            <a:r>
              <a:rPr kumimoji="1" lang="en-US" altLang="ja-JP" sz="1200" b="0" kern="1200" dirty="0" err="1">
                <a:solidFill>
                  <a:schemeClr val="tx1"/>
                </a:solidFill>
                <a:effectLst/>
                <a:latin typeface="Arial" charset="0"/>
                <a:ea typeface="ＭＳ Ｐゴシック" pitchFamily="50" charset="-128"/>
                <a:cs typeface="+mn-cs"/>
              </a:rPr>
              <a:t>ui</a:t>
            </a:r>
            <a:r>
              <a:rPr kumimoji="1" lang="en-US" altLang="ja-JP" sz="1200" b="0" kern="1200" dirty="0">
                <a:solidFill>
                  <a:schemeClr val="tx1"/>
                </a:solidFill>
                <a:effectLst/>
                <a:latin typeface="Arial" charset="0"/>
                <a:ea typeface="ＭＳ Ｐゴシック" pitchFamily="50" charset="-128"/>
                <a:cs typeface="+mn-cs"/>
              </a:rPr>
              <a:t>']/section/div[2]/div/div[1]/section/div/</a:t>
            </a:r>
            <a:r>
              <a:rPr kumimoji="1" lang="en-US" altLang="ja-JP" sz="1200" b="0" kern="1200" dirty="0" err="1">
                <a:solidFill>
                  <a:schemeClr val="tx1"/>
                </a:solidFill>
                <a:effectLst/>
                <a:latin typeface="Arial" charset="0"/>
                <a:ea typeface="ＭＳ Ｐゴシック" pitchFamily="50" charset="-128"/>
                <a:cs typeface="+mn-cs"/>
              </a:rPr>
              <a:t>hgroup</a:t>
            </a:r>
            <a:r>
              <a:rPr kumimoji="1" lang="en-US" altLang="ja-JP" sz="1200" b="0" kern="1200" dirty="0">
                <a:solidFill>
                  <a:schemeClr val="tx1"/>
                </a:solidFill>
                <a:effectLst/>
                <a:latin typeface="Arial" charset="0"/>
                <a:ea typeface="ＭＳ Ｐゴシック" pitchFamily="50" charset="-128"/>
                <a:cs typeface="+mn-cs"/>
              </a:rPr>
              <a:t>/h2"))</a:t>
            </a:r>
          </a:p>
          <a:p>
            <a:r>
              <a:rPr kumimoji="1" lang="en-US" altLang="ja-JP" sz="1200" b="0" kern="1200" dirty="0">
                <a:solidFill>
                  <a:schemeClr val="tx1"/>
                </a:solidFill>
                <a:effectLst/>
                <a:latin typeface="Arial" charset="0"/>
                <a:ea typeface="ＭＳ Ｐゴシック" pitchFamily="50" charset="-128"/>
                <a:cs typeface="+mn-cs"/>
              </a:rPr>
              <a:t>            ;</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            // 3. verification -----------------------------------------------------</a:t>
            </a:r>
          </a:p>
          <a:p>
            <a:r>
              <a:rPr kumimoji="1" lang="en-US" altLang="ja-JP"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assertTrue</a:t>
            </a:r>
            <a:r>
              <a:rPr kumimoji="1" lang="en-US" altLang="ja-JP" sz="1200" b="0" kern="1200" dirty="0">
                <a:solidFill>
                  <a:schemeClr val="tx1"/>
                </a:solidFill>
                <a:effectLst/>
                <a:latin typeface="Arial" charset="0"/>
                <a:ea typeface="ＭＳ Ｐゴシック" pitchFamily="50" charset="-128"/>
                <a:cs typeface="+mn-cs"/>
              </a:rPr>
              <a:t>(</a:t>
            </a:r>
            <a:r>
              <a:rPr kumimoji="1" lang="en-US" altLang="ja-JP" sz="1200" b="0" kern="1200" dirty="0" err="1">
                <a:solidFill>
                  <a:schemeClr val="tx1"/>
                </a:solidFill>
                <a:effectLst/>
                <a:latin typeface="Arial" charset="0"/>
                <a:ea typeface="ＭＳ Ｐゴシック" pitchFamily="50" charset="-128"/>
                <a:cs typeface="+mn-cs"/>
              </a:rPr>
              <a:t>title.getText</a:t>
            </a:r>
            <a:r>
              <a:rPr kumimoji="1" lang="en-US" altLang="ja-JP" sz="1200" b="0" kern="1200" dirty="0">
                <a:solidFill>
                  <a:schemeClr val="tx1"/>
                </a:solidFill>
                <a:effectLst/>
                <a:latin typeface="Arial" charset="0"/>
                <a:ea typeface="ＭＳ Ｐゴシック" pitchFamily="50" charset="-128"/>
                <a:cs typeface="+mn-cs"/>
              </a:rPr>
              <a:t>().</a:t>
            </a:r>
            <a:r>
              <a:rPr kumimoji="1" lang="en-US" altLang="ja-JP" sz="1200" b="0" kern="1200" dirty="0" err="1">
                <a:solidFill>
                  <a:schemeClr val="tx1"/>
                </a:solidFill>
                <a:effectLst/>
                <a:latin typeface="Arial" charset="0"/>
                <a:ea typeface="ＭＳ Ｐゴシック" pitchFamily="50" charset="-128"/>
                <a:cs typeface="+mn-cs"/>
              </a:rPr>
              <a:t>startsWith</a:t>
            </a:r>
            <a:r>
              <a:rPr kumimoji="1" lang="en-US" altLang="ja-JP" sz="1200" b="0" kern="1200" dirty="0">
                <a:solidFill>
                  <a:schemeClr val="tx1"/>
                </a:solidFill>
                <a:effectLst/>
                <a:latin typeface="Arial" charset="0"/>
                <a:ea typeface="ＭＳ Ｐゴシック" pitchFamily="50" charset="-128"/>
                <a:cs typeface="+mn-cs"/>
              </a:rPr>
              <a:t>("</a:t>
            </a:r>
            <a:r>
              <a:rPr kumimoji="1" lang="en-US" altLang="ja-JP" sz="1200" b="0" kern="1200" dirty="0" err="1">
                <a:solidFill>
                  <a:schemeClr val="tx1"/>
                </a:solidFill>
                <a:effectLst/>
                <a:latin typeface="Arial" charset="0"/>
                <a:ea typeface="ＭＳ Ｐゴシック" pitchFamily="50" charset="-128"/>
                <a:cs typeface="+mn-cs"/>
              </a:rPr>
              <a:t>Clione</a:t>
            </a:r>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        } finally {</a:t>
            </a:r>
          </a:p>
          <a:p>
            <a:r>
              <a:rPr kumimoji="1" lang="en-US" altLang="ja-JP" sz="1200" b="0" kern="1200" dirty="0">
                <a:solidFill>
                  <a:schemeClr val="tx1"/>
                </a:solidFill>
                <a:effectLst/>
                <a:latin typeface="Arial" charset="0"/>
                <a:ea typeface="ＭＳ Ｐゴシック" pitchFamily="50" charset="-128"/>
                <a:cs typeface="+mn-cs"/>
              </a:rPr>
              <a:t>            // 4. tear down -----------------------------------------------------</a:t>
            </a:r>
          </a:p>
          <a:p>
            <a:r>
              <a:rPr kumimoji="1" lang="en-US" altLang="ja-JP" sz="1200" b="0" kern="1200" dirty="0">
                <a:solidFill>
                  <a:schemeClr val="tx1"/>
                </a:solidFill>
                <a:effectLst/>
                <a:latin typeface="Arial" charset="0"/>
                <a:ea typeface="ＭＳ Ｐゴシック" pitchFamily="50" charset="-128"/>
                <a:cs typeface="+mn-cs"/>
              </a:rPr>
              <a:t>            if (driver != null) {</a:t>
            </a:r>
          </a:p>
          <a:p>
            <a:r>
              <a:rPr kumimoji="1" lang="en-US" altLang="ja-JP"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driver.quit</a:t>
            </a: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            }</a:t>
            </a:r>
          </a:p>
          <a:p>
            <a:r>
              <a:rPr kumimoji="1" lang="en-US" altLang="ja-JP" sz="1200" b="0" kern="1200" dirty="0">
                <a:solidFill>
                  <a:schemeClr val="tx1"/>
                </a:solidFill>
                <a:effectLst/>
                <a:latin typeface="Arial" charset="0"/>
                <a:ea typeface="ＭＳ Ｐゴシック" pitchFamily="50" charset="-128"/>
                <a:cs typeface="+mn-cs"/>
              </a:rPr>
              <a:t>        }</a:t>
            </a:r>
          </a:p>
          <a:p>
            <a:r>
              <a:rPr kumimoji="1" lang="en-US" altLang="ja-JP" sz="1200" b="0" kern="1200" dirty="0">
                <a:solidFill>
                  <a:schemeClr val="tx1"/>
                </a:solidFill>
                <a:effectLst/>
                <a:latin typeface="Arial" charset="0"/>
                <a:ea typeface="ＭＳ Ｐゴシック" pitchFamily="50" charset="-128"/>
                <a:cs typeface="+mn-cs"/>
              </a:rPr>
              <a:t>    }</a:t>
            </a:r>
          </a:p>
          <a:p>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基本的に、</a:t>
            </a:r>
            <a:r>
              <a:rPr kumimoji="1" lang="en-US" altLang="ja-JP" sz="1200" b="0" kern="1200" dirty="0">
                <a:solidFill>
                  <a:schemeClr val="tx1"/>
                </a:solidFill>
                <a:effectLst/>
                <a:latin typeface="Arial" charset="0"/>
                <a:ea typeface="ＭＳ Ｐゴシック" pitchFamily="50" charset="-128"/>
                <a:cs typeface="+mn-cs"/>
              </a:rPr>
              <a:t>WebDriver</a:t>
            </a:r>
            <a:r>
              <a:rPr kumimoji="1" lang="ja-JP" altLang="en-US" sz="1200" b="0" kern="1200" dirty="0">
                <a:solidFill>
                  <a:schemeClr val="tx1"/>
                </a:solidFill>
                <a:effectLst/>
                <a:latin typeface="Arial" charset="0"/>
                <a:ea typeface="ＭＳ Ｐゴシック" pitchFamily="50" charset="-128"/>
                <a:cs typeface="+mn-cs"/>
              </a:rPr>
              <a:t>のインスタンスを使いまわすと、セッションや</a:t>
            </a:r>
            <a:r>
              <a:rPr kumimoji="1" lang="en-US" altLang="ja-JP" sz="1200" b="0" kern="1200" dirty="0">
                <a:solidFill>
                  <a:schemeClr val="tx1"/>
                </a:solidFill>
                <a:effectLst/>
                <a:latin typeface="Arial" charset="0"/>
                <a:ea typeface="ＭＳ Ｐゴシック" pitchFamily="50" charset="-128"/>
                <a:cs typeface="+mn-cs"/>
              </a:rPr>
              <a:t>Web Storage</a:t>
            </a:r>
            <a:r>
              <a:rPr kumimoji="1" lang="ja-JP" altLang="en-US" sz="1200" b="0" kern="1200" dirty="0">
                <a:solidFill>
                  <a:schemeClr val="tx1"/>
                </a:solidFill>
                <a:effectLst/>
                <a:latin typeface="Arial" charset="0"/>
                <a:ea typeface="ＭＳ Ｐゴシック" pitchFamily="50" charset="-128"/>
                <a:cs typeface="+mn-cs"/>
              </a:rPr>
              <a:t>の内容は共有されます。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このため、テストケース間で</a:t>
            </a:r>
            <a:r>
              <a:rPr kumimoji="1" lang="en-US" altLang="ja-JP" sz="1200" b="0" kern="1200" dirty="0">
                <a:solidFill>
                  <a:schemeClr val="tx1"/>
                </a:solidFill>
                <a:effectLst/>
                <a:latin typeface="Arial" charset="0"/>
                <a:ea typeface="ＭＳ Ｐゴシック" pitchFamily="50" charset="-128"/>
                <a:cs typeface="+mn-cs"/>
              </a:rPr>
              <a:t>WebDriver</a:t>
            </a:r>
            <a:r>
              <a:rPr kumimoji="1" lang="ja-JP" altLang="en-US" sz="1200" b="0" kern="1200" dirty="0">
                <a:solidFill>
                  <a:schemeClr val="tx1"/>
                </a:solidFill>
                <a:effectLst/>
                <a:latin typeface="Arial" charset="0"/>
                <a:ea typeface="ＭＳ Ｐゴシック" pitchFamily="50" charset="-128"/>
                <a:cs typeface="+mn-cs"/>
              </a:rPr>
              <a:t>を使いまわす場合は注意が必要です。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WebDriver</a:t>
            </a:r>
            <a:r>
              <a:rPr kumimoji="1" lang="ja-JP" altLang="en-US" sz="1200" b="0" kern="1200" dirty="0">
                <a:solidFill>
                  <a:schemeClr val="tx1"/>
                </a:solidFill>
                <a:effectLst/>
                <a:latin typeface="Arial" charset="0"/>
                <a:ea typeface="ＭＳ Ｐゴシック" pitchFamily="50" charset="-128"/>
                <a:cs typeface="+mn-cs"/>
              </a:rPr>
              <a:t>の機能を使う事でクリアは可能です。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err="1">
                <a:solidFill>
                  <a:schemeClr val="tx1"/>
                </a:solidFill>
                <a:effectLst/>
                <a:latin typeface="Arial" charset="0"/>
                <a:ea typeface="ＭＳ Ｐゴシック" pitchFamily="50" charset="-128"/>
                <a:cs typeface="+mn-cs"/>
              </a:rPr>
              <a:t>driver.getLocalStorage</a:t>
            </a:r>
            <a:r>
              <a:rPr kumimoji="1" lang="en-US" altLang="ja-JP" sz="1200" b="0" kern="1200" dirty="0">
                <a:solidFill>
                  <a:schemeClr val="tx1"/>
                </a:solidFill>
                <a:effectLst/>
                <a:latin typeface="Arial" charset="0"/>
                <a:ea typeface="ＭＳ Ｐゴシック" pitchFamily="50" charset="-128"/>
                <a:cs typeface="+mn-cs"/>
              </a:rPr>
              <a:t>().clear();</a:t>
            </a:r>
          </a:p>
          <a:p>
            <a:r>
              <a:rPr kumimoji="1" lang="en-US" altLang="ja-JP" sz="1200" b="0" kern="1200" dirty="0" err="1">
                <a:solidFill>
                  <a:schemeClr val="tx1"/>
                </a:solidFill>
                <a:effectLst/>
                <a:latin typeface="Arial" charset="0"/>
                <a:ea typeface="ＭＳ Ｐゴシック" pitchFamily="50" charset="-128"/>
                <a:cs typeface="+mn-cs"/>
              </a:rPr>
              <a:t>driver.getSessionStorage</a:t>
            </a:r>
            <a:r>
              <a:rPr kumimoji="1" lang="en-US" altLang="ja-JP" sz="1200" b="0" kern="1200" dirty="0">
                <a:solidFill>
                  <a:schemeClr val="tx1"/>
                </a:solidFill>
                <a:effectLst/>
                <a:latin typeface="Arial" charset="0"/>
                <a:ea typeface="ＭＳ Ｐゴシック" pitchFamily="50" charset="-128"/>
                <a:cs typeface="+mn-cs"/>
              </a:rPr>
              <a:t>().clear();</a:t>
            </a:r>
          </a:p>
          <a:p>
            <a:r>
              <a:rPr kumimoji="1" lang="en-US" altLang="ja-JP" sz="1200" b="0" kern="1200" dirty="0">
                <a:solidFill>
                  <a:schemeClr val="tx1"/>
                </a:solidFill>
                <a:effectLst/>
                <a:latin typeface="Arial" charset="0"/>
                <a:ea typeface="ＭＳ Ｐゴシック" pitchFamily="50" charset="-128"/>
                <a:cs typeface="+mn-cs"/>
              </a:rPr>
              <a:t>```</a:t>
            </a:r>
          </a:p>
          <a:p>
            <a:r>
              <a:rPr kumimoji="1" lang="ja-JP" altLang="en-US" sz="1200" b="0" kern="1200" dirty="0">
                <a:solidFill>
                  <a:schemeClr val="tx1"/>
                </a:solidFill>
                <a:effectLst/>
                <a:latin typeface="Arial" charset="0"/>
                <a:ea typeface="ＭＳ Ｐゴシック" pitchFamily="50" charset="-128"/>
                <a:cs typeface="+mn-cs"/>
              </a:rPr>
              <a:t>等</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ただし、上記のメソッドは各ブラウザ毎の実装クラスに定義されているので注意してください。</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47</a:t>
            </a:fld>
            <a:endParaRPr lang="en-US" altLang="ja-JP"/>
          </a:p>
        </p:txBody>
      </p:sp>
    </p:spTree>
    <p:extLst>
      <p:ext uri="{BB962C8B-B14F-4D97-AF65-F5344CB8AC3E}">
        <p14:creationId xmlns:p14="http://schemas.microsoft.com/office/powerpoint/2010/main" val="30091219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初画面の表示</a:t>
            </a:r>
            <a:endParaRPr kumimoji="1" lang="en-US" altLang="ja-JP" sz="1200" b="0" kern="1200" dirty="0">
              <a:solidFill>
                <a:schemeClr val="tx1"/>
              </a:solidFill>
              <a:effectLst/>
              <a:latin typeface="Arial" charset="0"/>
              <a:ea typeface="ＭＳ Ｐゴシック" pitchFamily="50" charset="-128"/>
              <a:cs typeface="+mn-cs"/>
            </a:endParaRP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err="1">
                <a:solidFill>
                  <a:schemeClr val="tx1"/>
                </a:solidFill>
                <a:effectLst/>
                <a:latin typeface="Arial" charset="0"/>
                <a:ea typeface="ＭＳ Ｐゴシック" pitchFamily="50" charset="-128"/>
                <a:cs typeface="+mn-cs"/>
              </a:rPr>
              <a:t>driver.get</a:t>
            </a:r>
            <a:r>
              <a:rPr kumimoji="1" lang="en-US" altLang="ja-JP" sz="1200" b="0" kern="1200" dirty="0">
                <a:solidFill>
                  <a:schemeClr val="tx1"/>
                </a:solidFill>
                <a:effectLst/>
                <a:latin typeface="Arial" charset="0"/>
                <a:ea typeface="ＭＳ Ｐゴシック" pitchFamily="50" charset="-128"/>
                <a:cs typeface="+mn-cs"/>
              </a:rPr>
              <a:t>("http://Your Application's URL/");</a:t>
            </a:r>
          </a:p>
          <a:p>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endParaRPr kumimoji="1" lang="en-US" altLang="ja-JP" sz="1200" b="0" kern="1200" dirty="0">
              <a:solidFill>
                <a:schemeClr val="tx1"/>
              </a:solidFill>
              <a:effectLst/>
              <a:latin typeface="Arial" charset="0"/>
              <a:ea typeface="ＭＳ Ｐゴシック" pitchFamily="50" charset="-128"/>
              <a:cs typeface="+mn-cs"/>
            </a:endParaRP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48</a:t>
            </a:fld>
            <a:endParaRPr lang="en-US" altLang="ja-JP"/>
          </a:p>
        </p:txBody>
      </p:sp>
    </p:spTree>
    <p:extLst>
      <p:ext uri="{BB962C8B-B14F-4D97-AF65-F5344CB8AC3E}">
        <p14:creationId xmlns:p14="http://schemas.microsoft.com/office/powerpoint/2010/main" val="11983904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要素の取得</a:t>
            </a:r>
            <a:r>
              <a:rPr kumimoji="1" lang="en-US" altLang="ja-JP" sz="1200" b="1" kern="1200" dirty="0">
                <a:solidFill>
                  <a:schemeClr val="tx1"/>
                </a:solidFill>
                <a:effectLst/>
                <a:latin typeface="Arial" charset="0"/>
                <a:ea typeface="ＭＳ Ｐゴシック" pitchFamily="50" charset="-128"/>
                <a:cs typeface="+mn-cs"/>
              </a:rPr>
              <a:t>(</a:t>
            </a:r>
            <a:r>
              <a:rPr kumimoji="1" lang="ja-JP" altLang="en-US" sz="1200" b="1" kern="1200" dirty="0">
                <a:solidFill>
                  <a:schemeClr val="tx1"/>
                </a:solidFill>
                <a:effectLst/>
                <a:latin typeface="Arial" charset="0"/>
                <a:ea typeface="ＭＳ Ｐゴシック" pitchFamily="50" charset="-128"/>
                <a:cs typeface="+mn-cs"/>
              </a:rPr>
              <a:t>スクレイピング</a:t>
            </a:r>
            <a:r>
              <a:rPr kumimoji="1" lang="en-US" altLang="ja-JP" sz="1200" b="1" kern="1200" dirty="0">
                <a:solidFill>
                  <a:schemeClr val="tx1"/>
                </a:solidFill>
                <a:effectLst/>
                <a:latin typeface="Arial" charset="0"/>
                <a:ea typeface="ＭＳ Ｐゴシック" pitchFamily="50" charset="-128"/>
                <a:cs typeface="+mn-cs"/>
              </a:rPr>
              <a:t>)</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画面テストで最も重要になってくるのが、画面要素の取得です。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ボタンを押すにも、項目を入力するにも、表示項目を取得して結果を比較するにも、</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とにかく画面の要素を取得しないと始まりません。</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これを、別名「スクレイピング」と呼びます。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サンプルコードで言うと下記の行が該当します。</a:t>
            </a:r>
          </a:p>
          <a:p>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err="1">
                <a:solidFill>
                  <a:schemeClr val="tx1"/>
                </a:solidFill>
                <a:effectLst/>
                <a:latin typeface="Arial" charset="0"/>
                <a:ea typeface="ＭＳ Ｐゴシック" pitchFamily="50" charset="-128"/>
                <a:cs typeface="+mn-cs"/>
              </a:rPr>
              <a:t>WebElement</a:t>
            </a:r>
            <a:r>
              <a:rPr kumimoji="1" lang="en-US" altLang="ja-JP" sz="1200" b="0" kern="1200" dirty="0">
                <a:solidFill>
                  <a:schemeClr val="tx1"/>
                </a:solidFill>
                <a:effectLst/>
                <a:latin typeface="Arial" charset="0"/>
                <a:ea typeface="ＭＳ Ｐゴシック" pitchFamily="50" charset="-128"/>
                <a:cs typeface="+mn-cs"/>
              </a:rPr>
              <a:t> title = </a:t>
            </a:r>
            <a:r>
              <a:rPr kumimoji="1" lang="en-US" altLang="ja-JP" sz="1200" b="0" kern="1200" dirty="0" err="1">
                <a:solidFill>
                  <a:schemeClr val="tx1"/>
                </a:solidFill>
                <a:effectLst/>
                <a:latin typeface="Arial" charset="0"/>
                <a:ea typeface="ＭＳ Ｐゴシック" pitchFamily="50" charset="-128"/>
                <a:cs typeface="+mn-cs"/>
              </a:rPr>
              <a:t>driver.findElement</a:t>
            </a: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err="1">
                <a:solidFill>
                  <a:schemeClr val="tx1"/>
                </a:solidFill>
                <a:effectLst/>
                <a:latin typeface="Arial" charset="0"/>
                <a:ea typeface="ＭＳ Ｐゴシック" pitchFamily="50" charset="-128"/>
                <a:cs typeface="+mn-cs"/>
              </a:rPr>
              <a:t>By.xpath</a:t>
            </a:r>
            <a:r>
              <a:rPr kumimoji="1" lang="en-US" altLang="ja-JP" sz="1200" b="0" kern="1200" dirty="0">
                <a:solidFill>
                  <a:schemeClr val="tx1"/>
                </a:solidFill>
                <a:effectLst/>
                <a:latin typeface="Arial" charset="0"/>
                <a:ea typeface="ＭＳ Ｐゴシック" pitchFamily="50" charset="-128"/>
                <a:cs typeface="+mn-cs"/>
              </a:rPr>
              <a:t>("//*[@id='swagger-</a:t>
            </a:r>
            <a:r>
              <a:rPr kumimoji="1" lang="en-US" altLang="ja-JP" sz="1200" b="0" kern="1200" dirty="0" err="1">
                <a:solidFill>
                  <a:schemeClr val="tx1"/>
                </a:solidFill>
                <a:effectLst/>
                <a:latin typeface="Arial" charset="0"/>
                <a:ea typeface="ＭＳ Ｐゴシック" pitchFamily="50" charset="-128"/>
                <a:cs typeface="+mn-cs"/>
              </a:rPr>
              <a:t>ui</a:t>
            </a:r>
            <a:r>
              <a:rPr kumimoji="1" lang="en-US" altLang="ja-JP" sz="1200" b="0" kern="1200" dirty="0">
                <a:solidFill>
                  <a:schemeClr val="tx1"/>
                </a:solidFill>
                <a:effectLst/>
                <a:latin typeface="Arial" charset="0"/>
                <a:ea typeface="ＭＳ Ｐゴシック" pitchFamily="50" charset="-128"/>
                <a:cs typeface="+mn-cs"/>
              </a:rPr>
              <a:t>']/section/div[2]/div/div[1]/section/div/</a:t>
            </a:r>
            <a:r>
              <a:rPr kumimoji="1" lang="en-US" altLang="ja-JP" sz="1200" b="0" kern="1200" dirty="0" err="1">
                <a:solidFill>
                  <a:schemeClr val="tx1"/>
                </a:solidFill>
                <a:effectLst/>
                <a:latin typeface="Arial" charset="0"/>
                <a:ea typeface="ＭＳ Ｐゴシック" pitchFamily="50" charset="-128"/>
                <a:cs typeface="+mn-cs"/>
              </a:rPr>
              <a:t>hgroup</a:t>
            </a:r>
            <a:r>
              <a:rPr kumimoji="1" lang="en-US" altLang="ja-JP" sz="1200" b="0" kern="1200" dirty="0">
                <a:solidFill>
                  <a:schemeClr val="tx1"/>
                </a:solidFill>
                <a:effectLst/>
                <a:latin typeface="Arial" charset="0"/>
                <a:ea typeface="ＭＳ Ｐゴシック" pitchFamily="50" charset="-128"/>
                <a:cs typeface="+mn-cs"/>
              </a:rPr>
              <a:t>/h2"));</a:t>
            </a:r>
          </a:p>
          <a:p>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要素の取得には、</a:t>
            </a:r>
            <a:r>
              <a:rPr kumimoji="1" lang="en-US" altLang="ja-JP" sz="1200" b="0" kern="1200" dirty="0">
                <a:solidFill>
                  <a:schemeClr val="tx1"/>
                </a:solidFill>
                <a:effectLst/>
                <a:latin typeface="Arial" charset="0"/>
                <a:ea typeface="ＭＳ Ｐゴシック" pitchFamily="50" charset="-128"/>
                <a:cs typeface="+mn-cs"/>
              </a:rPr>
              <a:t>WebDriver</a:t>
            </a:r>
            <a:r>
              <a:rPr kumimoji="1" lang="ja-JP" altLang="en-US" sz="1200" b="0" kern="1200" dirty="0" err="1">
                <a:solidFill>
                  <a:schemeClr val="tx1"/>
                </a:solidFill>
                <a:effectLst/>
                <a:latin typeface="Arial" charset="0"/>
                <a:ea typeface="ＭＳ Ｐゴシック" pitchFamily="50" charset="-128"/>
                <a:cs typeface="+mn-cs"/>
              </a:rPr>
              <a:t>で提</a:t>
            </a:r>
            <a:r>
              <a:rPr kumimoji="1" lang="ja-JP" altLang="en-US" sz="1200" b="0" kern="1200" dirty="0">
                <a:solidFill>
                  <a:schemeClr val="tx1"/>
                </a:solidFill>
                <a:effectLst/>
                <a:latin typeface="Arial" charset="0"/>
                <a:ea typeface="ＭＳ Ｐゴシック" pitchFamily="50" charset="-128"/>
                <a:cs typeface="+mn-cs"/>
              </a:rPr>
              <a:t>供される</a:t>
            </a:r>
            <a:r>
              <a:rPr kumimoji="1" lang="en-US" altLang="ja-JP" sz="1200" b="0" kern="1200" dirty="0" err="1">
                <a:solidFill>
                  <a:schemeClr val="tx1"/>
                </a:solidFill>
                <a:effectLst/>
                <a:latin typeface="Arial" charset="0"/>
                <a:ea typeface="ＭＳ Ｐゴシック" pitchFamily="50" charset="-128"/>
                <a:cs typeface="+mn-cs"/>
              </a:rPr>
              <a:t>findXXX</a:t>
            </a:r>
            <a:r>
              <a:rPr kumimoji="1" lang="ja-JP" altLang="en-US" sz="1200" b="0" kern="1200" dirty="0">
                <a:solidFill>
                  <a:schemeClr val="tx1"/>
                </a:solidFill>
                <a:effectLst/>
                <a:latin typeface="Arial" charset="0"/>
                <a:ea typeface="ＭＳ Ｐゴシック" pitchFamily="50" charset="-128"/>
                <a:cs typeface="+mn-cs"/>
              </a:rPr>
              <a:t>メソッドと、ロケータと呼ばれる</a:t>
            </a:r>
            <a:r>
              <a:rPr kumimoji="1" lang="en-US" altLang="ja-JP" sz="1200" b="0" kern="1200" dirty="0">
                <a:solidFill>
                  <a:schemeClr val="tx1"/>
                </a:solidFill>
                <a:effectLst/>
                <a:latin typeface="Arial" charset="0"/>
                <a:ea typeface="ＭＳ Ｐゴシック" pitchFamily="50" charset="-128"/>
                <a:cs typeface="+mn-cs"/>
              </a:rPr>
              <a:t>By</a:t>
            </a:r>
            <a:r>
              <a:rPr kumimoji="1" lang="ja-JP" altLang="en-US" sz="1200" b="0" kern="1200" dirty="0">
                <a:solidFill>
                  <a:schemeClr val="tx1"/>
                </a:solidFill>
                <a:effectLst/>
                <a:latin typeface="Arial" charset="0"/>
                <a:ea typeface="ＭＳ Ｐゴシック" pitchFamily="50" charset="-128"/>
                <a:cs typeface="+mn-cs"/>
              </a:rPr>
              <a:t>クラスを使用します。</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49</a:t>
            </a:fld>
            <a:endParaRPr lang="en-US" altLang="ja-JP"/>
          </a:p>
        </p:txBody>
      </p:sp>
    </p:spTree>
    <p:extLst>
      <p:ext uri="{BB962C8B-B14F-4D97-AF65-F5344CB8AC3E}">
        <p14:creationId xmlns:p14="http://schemas.microsoft.com/office/powerpoint/2010/main" val="5381184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en-US" altLang="ja-JP" sz="1200" b="1" kern="1200" dirty="0" err="1">
                <a:solidFill>
                  <a:schemeClr val="tx1"/>
                </a:solidFill>
                <a:effectLst/>
                <a:latin typeface="Arial" charset="0"/>
                <a:ea typeface="ＭＳ Ｐゴシック" pitchFamily="50" charset="-128"/>
                <a:cs typeface="+mn-cs"/>
              </a:rPr>
              <a:t>WebDriver#findXXX</a:t>
            </a:r>
            <a:r>
              <a:rPr kumimoji="1" lang="en-US" altLang="ja-JP" sz="1200" b="1" kern="1200" dirty="0">
                <a:solidFill>
                  <a:schemeClr val="tx1"/>
                </a:solidFill>
                <a:effectLst/>
                <a:latin typeface="Arial" charset="0"/>
                <a:ea typeface="ＭＳ Ｐゴシック" pitchFamily="50" charset="-128"/>
                <a:cs typeface="+mn-cs"/>
              </a:rPr>
              <a:t>()</a:t>
            </a:r>
            <a:r>
              <a:rPr kumimoji="1" lang="ja-JP" altLang="en-US" sz="1200" b="1" kern="1200" dirty="0">
                <a:solidFill>
                  <a:schemeClr val="tx1"/>
                </a:solidFill>
                <a:effectLst/>
                <a:latin typeface="Arial" charset="0"/>
                <a:ea typeface="ＭＳ Ｐゴシック" pitchFamily="50" charset="-128"/>
                <a:cs typeface="+mn-cs"/>
              </a:rPr>
              <a:t>メソッド</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大きく下記の二種類のメソッドがあります。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どちらも引数にロケータ</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後述</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を指定し、対象の要素の条件を指定します。</a:t>
            </a:r>
            <a:endParaRPr kumimoji="1" lang="en-US" altLang="ja-JP" sz="1200" b="0" kern="1200" dirty="0">
              <a:solidFill>
                <a:schemeClr val="tx1"/>
              </a:solidFill>
              <a:effectLst/>
              <a:latin typeface="Arial" charset="0"/>
              <a:ea typeface="ＭＳ Ｐゴシック" pitchFamily="50" charset="-128"/>
              <a:cs typeface="+mn-cs"/>
            </a:endParaRPr>
          </a:p>
          <a:p>
            <a:endParaRPr kumimoji="1" lang="en-US" altLang="ja-JP" sz="1200" b="0" kern="1200" dirty="0">
              <a:solidFill>
                <a:schemeClr val="tx1"/>
              </a:solidFill>
              <a:effectLst/>
              <a:latin typeface="Arial" charset="0"/>
              <a:ea typeface="ＭＳ Ｐゴシック" pitchFamily="50" charset="-128"/>
              <a:cs typeface="+mn-cs"/>
            </a:endParaRP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1" kern="1200" dirty="0">
                <a:solidFill>
                  <a:schemeClr val="tx1"/>
                </a:solidFill>
                <a:effectLst/>
                <a:latin typeface="Arial" charset="0"/>
                <a:ea typeface="ＭＳ Ｐゴシック" pitchFamily="50" charset="-128"/>
                <a:cs typeface="+mn-cs"/>
              </a:rPr>
              <a:t>#### </a:t>
            </a:r>
            <a:r>
              <a:rPr kumimoji="1" lang="en-US" altLang="ja-JP" sz="1200" b="1" kern="1200" dirty="0" err="1">
                <a:solidFill>
                  <a:schemeClr val="tx1"/>
                </a:solidFill>
                <a:effectLst/>
                <a:latin typeface="Arial" charset="0"/>
                <a:ea typeface="ＭＳ Ｐゴシック" pitchFamily="50" charset="-128"/>
                <a:cs typeface="+mn-cs"/>
              </a:rPr>
              <a:t>WebElement</a:t>
            </a:r>
            <a:r>
              <a:rPr kumimoji="1" lang="en-US" altLang="ja-JP" sz="1200" b="1" kern="1200" dirty="0">
                <a:solidFill>
                  <a:schemeClr val="tx1"/>
                </a:solidFill>
                <a:effectLst/>
                <a:latin typeface="Arial" charset="0"/>
                <a:ea typeface="ＭＳ Ｐゴシック" pitchFamily="50" charset="-128"/>
                <a:cs typeface="+mn-cs"/>
              </a:rPr>
              <a:t> </a:t>
            </a:r>
            <a:r>
              <a:rPr kumimoji="1" lang="en-US" altLang="ja-JP" sz="1200" b="1" kern="1200" dirty="0" err="1">
                <a:solidFill>
                  <a:schemeClr val="tx1"/>
                </a:solidFill>
                <a:effectLst/>
                <a:latin typeface="Arial" charset="0"/>
                <a:ea typeface="ＭＳ Ｐゴシック" pitchFamily="50" charset="-128"/>
                <a:cs typeface="+mn-cs"/>
              </a:rPr>
              <a:t>WebDriver#findElement</a:t>
            </a:r>
            <a:r>
              <a:rPr kumimoji="1" lang="en-US" altLang="ja-JP" sz="1200" b="1" kern="1200" dirty="0">
                <a:solidFill>
                  <a:schemeClr val="tx1"/>
                </a:solidFill>
                <a:effectLst/>
                <a:latin typeface="Arial" charset="0"/>
                <a:ea typeface="ＭＳ Ｐゴシック" pitchFamily="50" charset="-128"/>
                <a:cs typeface="+mn-cs"/>
              </a:rPr>
              <a:t>(</a:t>
            </a:r>
            <a:r>
              <a:rPr kumimoji="1" lang="ja-JP" altLang="en-US" sz="1200" b="1" kern="1200" dirty="0">
                <a:solidFill>
                  <a:schemeClr val="tx1"/>
                </a:solidFill>
                <a:effectLst/>
                <a:latin typeface="Arial" charset="0"/>
                <a:ea typeface="ＭＳ Ｐゴシック" pitchFamily="50" charset="-128"/>
                <a:cs typeface="+mn-cs"/>
              </a:rPr>
              <a:t>ロケータ</a:t>
            </a:r>
            <a:r>
              <a:rPr kumimoji="1" lang="en-US" altLang="ja-JP" sz="1200" b="1" kern="1200" dirty="0">
                <a:solidFill>
                  <a:schemeClr val="tx1"/>
                </a:solidFill>
                <a:effectLst/>
                <a:latin typeface="Arial" charset="0"/>
                <a:ea typeface="ＭＳ Ｐゴシック" pitchFamily="50" charset="-128"/>
                <a:cs typeface="+mn-cs"/>
              </a:rPr>
              <a:t>)</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単独の要素を取得します。</a:t>
            </a:r>
          </a:p>
          <a:p>
            <a:r>
              <a:rPr kumimoji="1" lang="ja-JP" altLang="en-US" sz="1200" b="0" kern="1200" dirty="0">
                <a:solidFill>
                  <a:schemeClr val="tx1"/>
                </a:solidFill>
                <a:effectLst/>
                <a:latin typeface="Arial" charset="0"/>
                <a:ea typeface="ＭＳ Ｐゴシック" pitchFamily="50" charset="-128"/>
                <a:cs typeface="+mn-cs"/>
              </a:rPr>
              <a:t>* 指定された要素が存在しなかった場合、</a:t>
            </a:r>
            <a:r>
              <a:rPr kumimoji="1" lang="en-US" altLang="ja-JP" sz="1200" b="0" kern="1200" dirty="0" err="1">
                <a:solidFill>
                  <a:schemeClr val="tx1"/>
                </a:solidFill>
                <a:effectLst/>
                <a:latin typeface="Arial" charset="0"/>
                <a:ea typeface="ＭＳ Ｐゴシック" pitchFamily="50" charset="-128"/>
                <a:cs typeface="+mn-cs"/>
              </a:rPr>
              <a:t>NoSuchElementException</a:t>
            </a:r>
            <a:r>
              <a:rPr kumimoji="1" lang="ja-JP" altLang="en-US" sz="1200" b="0" kern="1200" dirty="0">
                <a:solidFill>
                  <a:schemeClr val="tx1"/>
                </a:solidFill>
                <a:effectLst/>
                <a:latin typeface="Arial" charset="0"/>
                <a:ea typeface="ＭＳ Ｐゴシック" pitchFamily="50" charset="-128"/>
                <a:cs typeface="+mn-cs"/>
              </a:rPr>
              <a:t>が発生します。</a:t>
            </a:r>
          </a:p>
          <a:p>
            <a:r>
              <a:rPr kumimoji="1" lang="ja-JP" altLang="en-US" sz="1200" b="0" kern="1200" dirty="0">
                <a:solidFill>
                  <a:schemeClr val="tx1"/>
                </a:solidFill>
                <a:effectLst/>
                <a:latin typeface="Arial" charset="0"/>
                <a:ea typeface="ＭＳ Ｐゴシック" pitchFamily="50" charset="-128"/>
                <a:cs typeface="+mn-cs"/>
              </a:rPr>
              <a:t>* 複数の要素がヒットした場合、最初に見つかったものが返却されます。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ただし、どの要素が返却されるかは不明確なので、「必ず一意に定まる」条件を指定してください。</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1" kern="1200" dirty="0">
                <a:solidFill>
                  <a:schemeClr val="tx1"/>
                </a:solidFill>
                <a:effectLst/>
                <a:latin typeface="Arial" charset="0"/>
                <a:ea typeface="ＭＳ Ｐゴシック" pitchFamily="50" charset="-128"/>
                <a:cs typeface="+mn-cs"/>
              </a:rPr>
              <a:t>#### List&lt;</a:t>
            </a:r>
            <a:r>
              <a:rPr kumimoji="1" lang="en-US" altLang="ja-JP" sz="1200" b="1" kern="1200" dirty="0" err="1">
                <a:solidFill>
                  <a:schemeClr val="tx1"/>
                </a:solidFill>
                <a:effectLst/>
                <a:latin typeface="Arial" charset="0"/>
                <a:ea typeface="ＭＳ Ｐゴシック" pitchFamily="50" charset="-128"/>
                <a:cs typeface="+mn-cs"/>
              </a:rPr>
              <a:t>WebElement</a:t>
            </a:r>
            <a:r>
              <a:rPr kumimoji="1" lang="en-US" altLang="ja-JP" sz="1200" b="1" kern="1200" dirty="0">
                <a:solidFill>
                  <a:schemeClr val="tx1"/>
                </a:solidFill>
                <a:effectLst/>
                <a:latin typeface="Arial" charset="0"/>
                <a:ea typeface="ＭＳ Ｐゴシック" pitchFamily="50" charset="-128"/>
                <a:cs typeface="+mn-cs"/>
              </a:rPr>
              <a:t>&gt; </a:t>
            </a:r>
            <a:r>
              <a:rPr kumimoji="1" lang="en-US" altLang="ja-JP" sz="1200" b="1" kern="1200" dirty="0" err="1">
                <a:solidFill>
                  <a:schemeClr val="tx1"/>
                </a:solidFill>
                <a:effectLst/>
                <a:latin typeface="Arial" charset="0"/>
                <a:ea typeface="ＭＳ Ｐゴシック" pitchFamily="50" charset="-128"/>
                <a:cs typeface="+mn-cs"/>
              </a:rPr>
              <a:t>WebDriver#findElements</a:t>
            </a:r>
            <a:r>
              <a:rPr kumimoji="1" lang="en-US" altLang="ja-JP" sz="1200" b="1" kern="1200" dirty="0">
                <a:solidFill>
                  <a:schemeClr val="tx1"/>
                </a:solidFill>
                <a:effectLst/>
                <a:latin typeface="Arial" charset="0"/>
                <a:ea typeface="ＭＳ Ｐゴシック" pitchFamily="50" charset="-128"/>
                <a:cs typeface="+mn-cs"/>
              </a:rPr>
              <a:t>(</a:t>
            </a:r>
            <a:r>
              <a:rPr kumimoji="1" lang="ja-JP" altLang="en-US" sz="1200" b="1" kern="1200" dirty="0">
                <a:solidFill>
                  <a:schemeClr val="tx1"/>
                </a:solidFill>
                <a:effectLst/>
                <a:latin typeface="Arial" charset="0"/>
                <a:ea typeface="ＭＳ Ｐゴシック" pitchFamily="50" charset="-128"/>
                <a:cs typeface="+mn-cs"/>
              </a:rPr>
              <a:t>ロケータ</a:t>
            </a:r>
            <a:r>
              <a:rPr kumimoji="1" lang="en-US" altLang="ja-JP" sz="1200" b="1" kern="1200" dirty="0">
                <a:solidFill>
                  <a:schemeClr val="tx1"/>
                </a:solidFill>
                <a:effectLst/>
                <a:latin typeface="Arial" charset="0"/>
                <a:ea typeface="ＭＳ Ｐゴシック" pitchFamily="50" charset="-128"/>
                <a:cs typeface="+mn-cs"/>
              </a:rPr>
              <a:t>)</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複数の要素を取得します。</a:t>
            </a:r>
          </a:p>
          <a:p>
            <a:r>
              <a:rPr kumimoji="1" lang="ja-JP" altLang="en-US" sz="1200" b="0" kern="1200" dirty="0">
                <a:solidFill>
                  <a:schemeClr val="tx1"/>
                </a:solidFill>
                <a:effectLst/>
                <a:latin typeface="Arial" charset="0"/>
                <a:ea typeface="ＭＳ Ｐゴシック" pitchFamily="50" charset="-128"/>
                <a:cs typeface="+mn-cs"/>
              </a:rPr>
              <a:t>要素が一つも存在しない場合は、空のリストを返却します。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https://seleniumhq.github.io/selenium/docs/api/java/org/openqa/selenium/WebElement.html</a:t>
            </a:r>
          </a:p>
          <a:p>
            <a:br>
              <a:rPr kumimoji="1" lang="en-US" altLang="ja-JP" sz="1200" b="0" kern="1200" dirty="0">
                <a:solidFill>
                  <a:schemeClr val="tx1"/>
                </a:solidFill>
                <a:effectLst/>
                <a:latin typeface="Arial" charset="0"/>
                <a:ea typeface="ＭＳ Ｐゴシック" pitchFamily="50" charset="-128"/>
                <a:cs typeface="+mn-cs"/>
              </a:rPr>
            </a:br>
            <a:endParaRPr kumimoji="1" lang="en-US" altLang="ja-JP" sz="1200" b="0" kern="1200" dirty="0">
              <a:solidFill>
                <a:schemeClr val="tx1"/>
              </a:solidFill>
              <a:effectLst/>
              <a:latin typeface="Arial" charset="0"/>
              <a:ea typeface="ＭＳ Ｐゴシック" pitchFamily="50" charset="-128"/>
              <a:cs typeface="+mn-cs"/>
            </a:endParaRPr>
          </a:p>
          <a:p>
            <a:endParaRPr kumimoji="1" lang="ja-JP" altLang="en-US" sz="1200" b="0" kern="1200" dirty="0">
              <a:solidFill>
                <a:schemeClr val="tx1"/>
              </a:solidFill>
              <a:effectLst/>
              <a:latin typeface="Arial" charset="0"/>
              <a:ea typeface="ＭＳ Ｐゴシック" pitchFamily="50" charset="-128"/>
              <a:cs typeface="+mn-cs"/>
            </a:endParaRP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50</a:t>
            </a:fld>
            <a:endParaRPr lang="en-US" altLang="ja-JP"/>
          </a:p>
        </p:txBody>
      </p:sp>
    </p:spTree>
    <p:extLst>
      <p:ext uri="{BB962C8B-B14F-4D97-AF65-F5344CB8AC3E}">
        <p14:creationId xmlns:p14="http://schemas.microsoft.com/office/powerpoint/2010/main" val="18851483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ロケータ</a:t>
            </a:r>
            <a:r>
              <a:rPr kumimoji="1" lang="en-US" altLang="ja-JP" sz="1200" b="1" kern="1200" dirty="0">
                <a:solidFill>
                  <a:schemeClr val="tx1"/>
                </a:solidFill>
                <a:effectLst/>
                <a:latin typeface="Arial" charset="0"/>
                <a:ea typeface="ＭＳ Ｐゴシック" pitchFamily="50" charset="-128"/>
                <a:cs typeface="+mn-cs"/>
              </a:rPr>
              <a:t>(By</a:t>
            </a:r>
            <a:r>
              <a:rPr kumimoji="1" lang="ja-JP" altLang="en-US" sz="1200" b="1" kern="1200" dirty="0">
                <a:solidFill>
                  <a:schemeClr val="tx1"/>
                </a:solidFill>
                <a:effectLst/>
                <a:latin typeface="Arial" charset="0"/>
                <a:ea typeface="ＭＳ Ｐゴシック" pitchFamily="50" charset="-128"/>
                <a:cs typeface="+mn-cs"/>
              </a:rPr>
              <a:t>クラス</a:t>
            </a:r>
            <a:r>
              <a:rPr kumimoji="1" lang="en-US" altLang="ja-JP" sz="1200" b="1" kern="1200" dirty="0">
                <a:solidFill>
                  <a:schemeClr val="tx1"/>
                </a:solidFill>
                <a:effectLst/>
                <a:latin typeface="Arial" charset="0"/>
                <a:ea typeface="ＭＳ Ｐゴシック" pitchFamily="50" charset="-128"/>
                <a:cs typeface="+mn-cs"/>
              </a:rPr>
              <a:t>)</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取得してくる要素の条件を</a:t>
            </a:r>
            <a:r>
              <a:rPr kumimoji="1" lang="en-US" altLang="ja-JP" sz="1200" b="0" kern="1200" dirty="0">
                <a:solidFill>
                  <a:schemeClr val="tx1"/>
                </a:solidFill>
                <a:effectLst/>
                <a:latin typeface="Arial" charset="0"/>
                <a:ea typeface="ＭＳ Ｐゴシック" pitchFamily="50" charset="-128"/>
                <a:cs typeface="+mn-cs"/>
              </a:rPr>
              <a:t>By</a:t>
            </a:r>
            <a:r>
              <a:rPr kumimoji="1" lang="ja-JP" altLang="en-US" sz="1200" b="0" kern="1200" dirty="0">
                <a:solidFill>
                  <a:schemeClr val="tx1"/>
                </a:solidFill>
                <a:effectLst/>
                <a:latin typeface="Arial" charset="0"/>
                <a:ea typeface="ＭＳ Ｐゴシック" pitchFamily="50" charset="-128"/>
                <a:cs typeface="+mn-cs"/>
              </a:rPr>
              <a:t>クラスで指定します。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代表的な指定方法は下記の通りです。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By.xpath</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：要素の</a:t>
            </a:r>
            <a:r>
              <a:rPr kumimoji="1" lang="en-US" altLang="ja-JP" sz="1200" b="0" kern="1200" dirty="0">
                <a:solidFill>
                  <a:schemeClr val="tx1"/>
                </a:solidFill>
                <a:effectLst/>
                <a:latin typeface="Arial" charset="0"/>
                <a:ea typeface="ＭＳ Ｐゴシック" pitchFamily="50" charset="-128"/>
                <a:cs typeface="+mn-cs"/>
              </a:rPr>
              <a:t>XPath</a:t>
            </a:r>
            <a:r>
              <a:rPr kumimoji="1" lang="ja-JP" altLang="en-US" sz="1200" b="0" kern="1200" dirty="0">
                <a:solidFill>
                  <a:schemeClr val="tx1"/>
                </a:solidFill>
                <a:effectLst/>
                <a:latin typeface="Arial" charset="0"/>
                <a:ea typeface="ＭＳ Ｐゴシック" pitchFamily="50" charset="-128"/>
                <a:cs typeface="+mn-cs"/>
              </a:rPr>
              <a:t>で指定します</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By.cssSelector</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：要素の</a:t>
            </a:r>
            <a:r>
              <a:rPr kumimoji="1" lang="en-US" altLang="ja-JP" sz="1200" b="0" kern="1200" dirty="0">
                <a:solidFill>
                  <a:schemeClr val="tx1"/>
                </a:solidFill>
                <a:effectLst/>
                <a:latin typeface="Arial" charset="0"/>
                <a:ea typeface="ＭＳ Ｐゴシック" pitchFamily="50" charset="-128"/>
                <a:cs typeface="+mn-cs"/>
              </a:rPr>
              <a:t>CSS</a:t>
            </a:r>
            <a:r>
              <a:rPr kumimoji="1" lang="ja-JP" altLang="en-US" sz="1200" b="0" kern="1200" dirty="0">
                <a:solidFill>
                  <a:schemeClr val="tx1"/>
                </a:solidFill>
                <a:effectLst/>
                <a:latin typeface="Arial" charset="0"/>
                <a:ea typeface="ＭＳ Ｐゴシック" pitchFamily="50" charset="-128"/>
                <a:cs typeface="+mn-cs"/>
              </a:rPr>
              <a:t>セレクタで指定します</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By.id()</a:t>
            </a:r>
            <a:r>
              <a:rPr kumimoji="1" lang="ja-JP" altLang="en-US" sz="1200" b="0" kern="1200" dirty="0">
                <a:solidFill>
                  <a:schemeClr val="tx1"/>
                </a:solidFill>
                <a:effectLst/>
                <a:latin typeface="Arial" charset="0"/>
                <a:ea typeface="ＭＳ Ｐゴシック" pitchFamily="50" charset="-128"/>
                <a:cs typeface="+mn-cs"/>
              </a:rPr>
              <a:t>：</a:t>
            </a:r>
            <a:r>
              <a:rPr kumimoji="1" lang="en-US" altLang="ja-JP" sz="1200" b="0" kern="1200" dirty="0">
                <a:solidFill>
                  <a:schemeClr val="tx1"/>
                </a:solidFill>
                <a:effectLst/>
                <a:latin typeface="Arial" charset="0"/>
                <a:ea typeface="ＭＳ Ｐゴシック" pitchFamily="50" charset="-128"/>
                <a:cs typeface="+mn-cs"/>
              </a:rPr>
              <a:t>id</a:t>
            </a:r>
            <a:r>
              <a:rPr kumimoji="1" lang="ja-JP" altLang="en-US" sz="1200" b="0" kern="1200" dirty="0">
                <a:solidFill>
                  <a:schemeClr val="tx1"/>
                </a:solidFill>
                <a:effectLst/>
                <a:latin typeface="Arial" charset="0"/>
                <a:ea typeface="ＭＳ Ｐゴシック" pitchFamily="50" charset="-128"/>
                <a:cs typeface="+mn-cs"/>
              </a:rPr>
              <a:t>属性の値を指定します</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By.name()</a:t>
            </a:r>
            <a:r>
              <a:rPr kumimoji="1" lang="ja-JP" altLang="en-US" sz="1200" b="0" kern="1200" dirty="0">
                <a:solidFill>
                  <a:schemeClr val="tx1"/>
                </a:solidFill>
                <a:effectLst/>
                <a:latin typeface="Arial" charset="0"/>
                <a:ea typeface="ＭＳ Ｐゴシック" pitchFamily="50" charset="-128"/>
                <a:cs typeface="+mn-cs"/>
              </a:rPr>
              <a:t>：</a:t>
            </a:r>
            <a:r>
              <a:rPr kumimoji="1" lang="en-US" altLang="ja-JP" sz="1200" b="0" kern="1200" dirty="0">
                <a:solidFill>
                  <a:schemeClr val="tx1"/>
                </a:solidFill>
                <a:effectLst/>
                <a:latin typeface="Arial" charset="0"/>
                <a:ea typeface="ＭＳ Ｐゴシック" pitchFamily="50" charset="-128"/>
                <a:cs typeface="+mn-cs"/>
              </a:rPr>
              <a:t>name</a:t>
            </a:r>
            <a:r>
              <a:rPr kumimoji="1" lang="ja-JP" altLang="en-US" sz="1200" b="0" kern="1200" dirty="0">
                <a:solidFill>
                  <a:schemeClr val="tx1"/>
                </a:solidFill>
                <a:effectLst/>
                <a:latin typeface="Arial" charset="0"/>
                <a:ea typeface="ＭＳ Ｐゴシック" pitchFamily="50" charset="-128"/>
                <a:cs typeface="+mn-cs"/>
              </a:rPr>
              <a:t>属性の値を指定します</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By.className</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：クラス名で指定します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上記以外のメソッドについては下記を参照ください。</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https://seleniumhq.github.io/selenium/docs/api/java/org/openqa/selenium/By.html</a:t>
            </a:r>
          </a:p>
          <a:p>
            <a:br>
              <a:rPr kumimoji="1" lang="en-US" altLang="ja-JP" sz="1200" b="0" kern="1200" dirty="0">
                <a:solidFill>
                  <a:schemeClr val="tx1"/>
                </a:solidFill>
                <a:effectLst/>
                <a:latin typeface="Arial" charset="0"/>
                <a:ea typeface="ＭＳ Ｐゴシック" pitchFamily="50" charset="-128"/>
                <a:cs typeface="+mn-cs"/>
              </a:rPr>
            </a:br>
            <a:endParaRPr kumimoji="1" lang="en-US" altLang="ja-JP" sz="1200" b="0" kern="1200" dirty="0">
              <a:solidFill>
                <a:schemeClr val="tx1"/>
              </a:solidFill>
              <a:effectLst/>
              <a:latin typeface="Arial" charset="0"/>
              <a:ea typeface="ＭＳ Ｐゴシック" pitchFamily="50" charset="-128"/>
              <a:cs typeface="+mn-cs"/>
            </a:endParaRP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51</a:t>
            </a:fld>
            <a:endParaRPr lang="en-US" altLang="ja-JP"/>
          </a:p>
        </p:txBody>
      </p:sp>
    </p:spTree>
    <p:extLst>
      <p:ext uri="{BB962C8B-B14F-4D97-AF65-F5344CB8AC3E}">
        <p14:creationId xmlns:p14="http://schemas.microsoft.com/office/powerpoint/2010/main" val="32439447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補足：ロケータの調べ方</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要素の</a:t>
            </a:r>
            <a:r>
              <a:rPr kumimoji="1" lang="en-US" altLang="ja-JP" sz="1200" b="0" kern="1200" dirty="0">
                <a:solidFill>
                  <a:schemeClr val="tx1"/>
                </a:solidFill>
                <a:effectLst/>
                <a:latin typeface="Arial" charset="0"/>
                <a:ea typeface="ＭＳ Ｐゴシック" pitchFamily="50" charset="-128"/>
                <a:cs typeface="+mn-cs"/>
              </a:rPr>
              <a:t>XPath</a:t>
            </a:r>
            <a:r>
              <a:rPr kumimoji="1" lang="ja-JP" altLang="en-US" sz="1200" b="0" kern="1200" dirty="0">
                <a:solidFill>
                  <a:schemeClr val="tx1"/>
                </a:solidFill>
                <a:effectLst/>
                <a:latin typeface="Arial" charset="0"/>
                <a:ea typeface="ＭＳ Ｐゴシック" pitchFamily="50" charset="-128"/>
                <a:cs typeface="+mn-cs"/>
              </a:rPr>
              <a:t>や</a:t>
            </a:r>
            <a:r>
              <a:rPr kumimoji="1" lang="en-US" altLang="ja-JP" sz="1200" b="0" kern="1200" dirty="0">
                <a:solidFill>
                  <a:schemeClr val="tx1"/>
                </a:solidFill>
                <a:effectLst/>
                <a:latin typeface="Arial" charset="0"/>
                <a:ea typeface="ＭＳ Ｐゴシック" pitchFamily="50" charset="-128"/>
                <a:cs typeface="+mn-cs"/>
              </a:rPr>
              <a:t>CSS</a:t>
            </a:r>
            <a:r>
              <a:rPr kumimoji="1" lang="ja-JP" altLang="en-US" sz="1200" b="0" kern="1200" dirty="0">
                <a:solidFill>
                  <a:schemeClr val="tx1"/>
                </a:solidFill>
                <a:effectLst/>
                <a:latin typeface="Arial" charset="0"/>
                <a:ea typeface="ＭＳ Ｐゴシック" pitchFamily="50" charset="-128"/>
                <a:cs typeface="+mn-cs"/>
              </a:rPr>
              <a:t>セレクタの値を、実際に動いている画面から簡単に調べるための方法について補足します。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1.</a:t>
            </a:r>
            <a:r>
              <a:rPr kumimoji="1" lang="ja-JP" altLang="en-US" sz="1200" b="0" kern="1200" dirty="0">
                <a:solidFill>
                  <a:schemeClr val="tx1"/>
                </a:solidFill>
                <a:effectLst/>
                <a:latin typeface="Arial" charset="0"/>
                <a:ea typeface="ＭＳ Ｐゴシック" pitchFamily="50" charset="-128"/>
                <a:cs typeface="+mn-cs"/>
              </a:rPr>
              <a:t>ブラウザで当該の画面を開く</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今回は</a:t>
            </a:r>
            <a:r>
              <a:rPr kumimoji="1" lang="en-US" altLang="ja-JP" sz="1200" b="0" kern="1200" dirty="0">
                <a:solidFill>
                  <a:schemeClr val="tx1"/>
                </a:solidFill>
                <a:effectLst/>
                <a:latin typeface="Arial" charset="0"/>
                <a:ea typeface="ＭＳ Ｐゴシック" pitchFamily="50" charset="-128"/>
                <a:cs typeface="+mn-cs"/>
              </a:rPr>
              <a:t>Chrome</a:t>
            </a:r>
            <a:r>
              <a:rPr kumimoji="1" lang="ja-JP" altLang="en-US" sz="1200" b="0" kern="1200" dirty="0">
                <a:solidFill>
                  <a:schemeClr val="tx1"/>
                </a:solidFill>
                <a:effectLst/>
                <a:latin typeface="Arial" charset="0"/>
                <a:ea typeface="ＭＳ Ｐゴシック" pitchFamily="50" charset="-128"/>
                <a:cs typeface="+mn-cs"/>
              </a:rPr>
              <a:t>の例</a:t>
            </a:r>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2.F12</a:t>
            </a:r>
            <a:r>
              <a:rPr kumimoji="1" lang="ja-JP" altLang="en-US" sz="1200" b="0" kern="1200" dirty="0">
                <a:solidFill>
                  <a:schemeClr val="tx1"/>
                </a:solidFill>
                <a:effectLst/>
                <a:latin typeface="Arial" charset="0"/>
                <a:ea typeface="ＭＳ Ｐゴシック" pitchFamily="50" charset="-128"/>
                <a:cs typeface="+mn-cs"/>
              </a:rPr>
              <a:t>キーを押下し、デバッガを起動する</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3.</a:t>
            </a:r>
            <a:r>
              <a:rPr kumimoji="1" lang="ja-JP" altLang="en-US" sz="1200" b="0" kern="1200" dirty="0">
                <a:solidFill>
                  <a:schemeClr val="tx1"/>
                </a:solidFill>
                <a:effectLst/>
                <a:latin typeface="Arial" charset="0"/>
                <a:ea typeface="ＭＳ Ｐゴシック" pitchFamily="50" charset="-128"/>
                <a:cs typeface="+mn-cs"/>
              </a:rPr>
              <a:t>デバッガで要素セレクタをクリックする</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r>
              <a:rPr kumimoji="1" lang="en-US" altLang="ja-JP" sz="1200" b="0" u="sng" kern="1200" dirty="0">
                <a:solidFill>
                  <a:schemeClr val="tx1"/>
                </a:solidFill>
                <a:effectLst/>
                <a:latin typeface="Arial" charset="0"/>
                <a:ea typeface="ＭＳ Ｐゴシック" pitchFamily="50" charset="-128"/>
                <a:cs typeface="+mn-cs"/>
              </a:rPr>
              <a:t>./</a:t>
            </a:r>
            <a:r>
              <a:rPr kumimoji="1" lang="en-US" altLang="ja-JP" sz="1200" b="0" u="sng" kern="1200" dirty="0" err="1">
                <a:solidFill>
                  <a:schemeClr val="tx1"/>
                </a:solidFill>
                <a:effectLst/>
                <a:latin typeface="Arial" charset="0"/>
                <a:ea typeface="ＭＳ Ｐゴシック" pitchFamily="50" charset="-128"/>
                <a:cs typeface="+mn-cs"/>
              </a:rPr>
              <a:t>img</a:t>
            </a:r>
            <a:r>
              <a:rPr kumimoji="1" lang="en-US" altLang="ja-JP" sz="1200" b="0" u="sng" kern="1200" dirty="0">
                <a:solidFill>
                  <a:schemeClr val="tx1"/>
                </a:solidFill>
                <a:effectLst/>
                <a:latin typeface="Arial" charset="0"/>
                <a:ea typeface="ＭＳ Ｐゴシック" pitchFamily="50" charset="-128"/>
                <a:cs typeface="+mn-cs"/>
              </a:rPr>
              <a:t>/selenium-03-01.png</a:t>
            </a:r>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4.</a:t>
            </a:r>
            <a:r>
              <a:rPr kumimoji="1" lang="ja-JP" altLang="en-US" sz="1200" b="0" kern="1200" dirty="0">
                <a:solidFill>
                  <a:schemeClr val="tx1"/>
                </a:solidFill>
                <a:effectLst/>
                <a:latin typeface="Arial" charset="0"/>
                <a:ea typeface="ＭＳ Ｐゴシック" pitchFamily="50" charset="-128"/>
                <a:cs typeface="+mn-cs"/>
              </a:rPr>
              <a:t>ブラウザの画面でロケータを調べたい要素をクリックする</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r>
              <a:rPr kumimoji="1" lang="en-US" altLang="ja-JP" sz="1200" b="0" u="sng" kern="1200" dirty="0">
                <a:solidFill>
                  <a:schemeClr val="tx1"/>
                </a:solidFill>
                <a:effectLst/>
                <a:latin typeface="Arial" charset="0"/>
                <a:ea typeface="ＭＳ Ｐゴシック" pitchFamily="50" charset="-128"/>
                <a:cs typeface="+mn-cs"/>
              </a:rPr>
              <a:t>./</a:t>
            </a:r>
            <a:r>
              <a:rPr kumimoji="1" lang="en-US" altLang="ja-JP" sz="1200" b="0" u="sng" kern="1200" dirty="0" err="1">
                <a:solidFill>
                  <a:schemeClr val="tx1"/>
                </a:solidFill>
                <a:effectLst/>
                <a:latin typeface="Arial" charset="0"/>
                <a:ea typeface="ＭＳ Ｐゴシック" pitchFamily="50" charset="-128"/>
                <a:cs typeface="+mn-cs"/>
              </a:rPr>
              <a:t>img</a:t>
            </a:r>
            <a:r>
              <a:rPr kumimoji="1" lang="en-US" altLang="ja-JP" sz="1200" b="0" u="sng" kern="1200" dirty="0">
                <a:solidFill>
                  <a:schemeClr val="tx1"/>
                </a:solidFill>
                <a:effectLst/>
                <a:latin typeface="Arial" charset="0"/>
                <a:ea typeface="ＭＳ Ｐゴシック" pitchFamily="50" charset="-128"/>
                <a:cs typeface="+mn-cs"/>
              </a:rPr>
              <a:t>/selenium-03-02.png</a:t>
            </a:r>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5.</a:t>
            </a:r>
            <a:r>
              <a:rPr kumimoji="1" lang="ja-JP" altLang="en-US" sz="1200" b="0" kern="1200" dirty="0">
                <a:solidFill>
                  <a:schemeClr val="tx1"/>
                </a:solidFill>
                <a:effectLst/>
                <a:latin typeface="Arial" charset="0"/>
                <a:ea typeface="ＭＳ Ｐゴシック" pitchFamily="50" charset="-128"/>
                <a:cs typeface="+mn-cs"/>
              </a:rPr>
              <a:t>デバッガ側に当該の要素のコードが表示されるので、右クリックして必要なロケータを取得する</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r>
              <a:rPr kumimoji="1" lang="en-US" altLang="ja-JP" sz="1200" b="0" u="sng" kern="1200" dirty="0">
                <a:solidFill>
                  <a:schemeClr val="tx1"/>
                </a:solidFill>
                <a:effectLst/>
                <a:latin typeface="Arial" charset="0"/>
                <a:ea typeface="ＭＳ Ｐゴシック" pitchFamily="50" charset="-128"/>
                <a:cs typeface="+mn-cs"/>
              </a:rPr>
              <a:t>./</a:t>
            </a:r>
            <a:r>
              <a:rPr kumimoji="1" lang="en-US" altLang="ja-JP" sz="1200" b="0" u="sng" kern="1200" dirty="0" err="1">
                <a:solidFill>
                  <a:schemeClr val="tx1"/>
                </a:solidFill>
                <a:effectLst/>
                <a:latin typeface="Arial" charset="0"/>
                <a:ea typeface="ＭＳ Ｐゴシック" pitchFamily="50" charset="-128"/>
                <a:cs typeface="+mn-cs"/>
              </a:rPr>
              <a:t>img</a:t>
            </a:r>
            <a:r>
              <a:rPr kumimoji="1" lang="en-US" altLang="ja-JP" sz="1200" b="0" u="sng" kern="1200" dirty="0">
                <a:solidFill>
                  <a:schemeClr val="tx1"/>
                </a:solidFill>
                <a:effectLst/>
                <a:latin typeface="Arial" charset="0"/>
                <a:ea typeface="ＭＳ Ｐゴシック" pitchFamily="50" charset="-128"/>
                <a:cs typeface="+mn-cs"/>
              </a:rPr>
              <a:t>/selenium-03-03.png</a:t>
            </a:r>
            <a:r>
              <a:rPr kumimoji="1" lang="en-US" altLang="ja-JP" sz="1200" b="0" kern="1200" dirty="0">
                <a:solidFill>
                  <a:schemeClr val="tx1"/>
                </a:solidFill>
                <a:effectLst/>
                <a:latin typeface="Arial" charset="0"/>
                <a:ea typeface="ＭＳ Ｐゴシック" pitchFamily="50" charset="-128"/>
                <a:cs typeface="+mn-cs"/>
              </a:rPr>
              <a:t>)</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52</a:t>
            </a:fld>
            <a:endParaRPr lang="en-US" altLang="ja-JP"/>
          </a:p>
        </p:txBody>
      </p:sp>
    </p:spTree>
    <p:extLst>
      <p:ext uri="{BB962C8B-B14F-4D97-AF65-F5344CB8AC3E}">
        <p14:creationId xmlns:p14="http://schemas.microsoft.com/office/powerpoint/2010/main" val="11403340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補足：ロケータの調べ方</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要素の</a:t>
            </a:r>
            <a:r>
              <a:rPr kumimoji="1" lang="en-US" altLang="ja-JP" sz="1200" b="0" kern="1200" dirty="0">
                <a:solidFill>
                  <a:schemeClr val="tx1"/>
                </a:solidFill>
                <a:effectLst/>
                <a:latin typeface="Arial" charset="0"/>
                <a:ea typeface="ＭＳ Ｐゴシック" pitchFamily="50" charset="-128"/>
                <a:cs typeface="+mn-cs"/>
              </a:rPr>
              <a:t>XPath</a:t>
            </a:r>
            <a:r>
              <a:rPr kumimoji="1" lang="ja-JP" altLang="en-US" sz="1200" b="0" kern="1200" dirty="0">
                <a:solidFill>
                  <a:schemeClr val="tx1"/>
                </a:solidFill>
                <a:effectLst/>
                <a:latin typeface="Arial" charset="0"/>
                <a:ea typeface="ＭＳ Ｐゴシック" pitchFamily="50" charset="-128"/>
                <a:cs typeface="+mn-cs"/>
              </a:rPr>
              <a:t>や</a:t>
            </a:r>
            <a:r>
              <a:rPr kumimoji="1" lang="en-US" altLang="ja-JP" sz="1200" b="0" kern="1200" dirty="0">
                <a:solidFill>
                  <a:schemeClr val="tx1"/>
                </a:solidFill>
                <a:effectLst/>
                <a:latin typeface="Arial" charset="0"/>
                <a:ea typeface="ＭＳ Ｐゴシック" pitchFamily="50" charset="-128"/>
                <a:cs typeface="+mn-cs"/>
              </a:rPr>
              <a:t>CSS</a:t>
            </a:r>
            <a:r>
              <a:rPr kumimoji="1" lang="ja-JP" altLang="en-US" sz="1200" b="0" kern="1200" dirty="0">
                <a:solidFill>
                  <a:schemeClr val="tx1"/>
                </a:solidFill>
                <a:effectLst/>
                <a:latin typeface="Arial" charset="0"/>
                <a:ea typeface="ＭＳ Ｐゴシック" pitchFamily="50" charset="-128"/>
                <a:cs typeface="+mn-cs"/>
              </a:rPr>
              <a:t>セレクタの値を、実際に動いている画面から簡単に調べるための方法について補足します。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1.</a:t>
            </a:r>
            <a:r>
              <a:rPr kumimoji="1" lang="ja-JP" altLang="en-US" sz="1200" b="0" kern="1200" dirty="0">
                <a:solidFill>
                  <a:schemeClr val="tx1"/>
                </a:solidFill>
                <a:effectLst/>
                <a:latin typeface="Arial" charset="0"/>
                <a:ea typeface="ＭＳ Ｐゴシック" pitchFamily="50" charset="-128"/>
                <a:cs typeface="+mn-cs"/>
              </a:rPr>
              <a:t>ブラウザで当該の画面を開く</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今回は</a:t>
            </a:r>
            <a:r>
              <a:rPr kumimoji="1" lang="en-US" altLang="ja-JP" sz="1200" b="0" kern="1200" dirty="0">
                <a:solidFill>
                  <a:schemeClr val="tx1"/>
                </a:solidFill>
                <a:effectLst/>
                <a:latin typeface="Arial" charset="0"/>
                <a:ea typeface="ＭＳ Ｐゴシック" pitchFamily="50" charset="-128"/>
                <a:cs typeface="+mn-cs"/>
              </a:rPr>
              <a:t>Chrome</a:t>
            </a:r>
            <a:r>
              <a:rPr kumimoji="1" lang="ja-JP" altLang="en-US" sz="1200" b="0" kern="1200" dirty="0">
                <a:solidFill>
                  <a:schemeClr val="tx1"/>
                </a:solidFill>
                <a:effectLst/>
                <a:latin typeface="Arial" charset="0"/>
                <a:ea typeface="ＭＳ Ｐゴシック" pitchFamily="50" charset="-128"/>
                <a:cs typeface="+mn-cs"/>
              </a:rPr>
              <a:t>の例</a:t>
            </a:r>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2.F12</a:t>
            </a:r>
            <a:r>
              <a:rPr kumimoji="1" lang="ja-JP" altLang="en-US" sz="1200" b="0" kern="1200" dirty="0">
                <a:solidFill>
                  <a:schemeClr val="tx1"/>
                </a:solidFill>
                <a:effectLst/>
                <a:latin typeface="Arial" charset="0"/>
                <a:ea typeface="ＭＳ Ｐゴシック" pitchFamily="50" charset="-128"/>
                <a:cs typeface="+mn-cs"/>
              </a:rPr>
              <a:t>キーを押下し、デバッガを起動する</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3.</a:t>
            </a:r>
            <a:r>
              <a:rPr kumimoji="1" lang="ja-JP" altLang="en-US" sz="1200" b="0" kern="1200" dirty="0">
                <a:solidFill>
                  <a:schemeClr val="tx1"/>
                </a:solidFill>
                <a:effectLst/>
                <a:latin typeface="Arial" charset="0"/>
                <a:ea typeface="ＭＳ Ｐゴシック" pitchFamily="50" charset="-128"/>
                <a:cs typeface="+mn-cs"/>
              </a:rPr>
              <a:t>デバッガで要素セレクタをクリックする</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r>
              <a:rPr kumimoji="1" lang="en-US" altLang="ja-JP" sz="1200" b="0" u="sng" kern="1200" dirty="0">
                <a:solidFill>
                  <a:schemeClr val="tx1"/>
                </a:solidFill>
                <a:effectLst/>
                <a:latin typeface="Arial" charset="0"/>
                <a:ea typeface="ＭＳ Ｐゴシック" pitchFamily="50" charset="-128"/>
                <a:cs typeface="+mn-cs"/>
              </a:rPr>
              <a:t>./</a:t>
            </a:r>
            <a:r>
              <a:rPr kumimoji="1" lang="en-US" altLang="ja-JP" sz="1200" b="0" u="sng" kern="1200" dirty="0" err="1">
                <a:solidFill>
                  <a:schemeClr val="tx1"/>
                </a:solidFill>
                <a:effectLst/>
                <a:latin typeface="Arial" charset="0"/>
                <a:ea typeface="ＭＳ Ｐゴシック" pitchFamily="50" charset="-128"/>
                <a:cs typeface="+mn-cs"/>
              </a:rPr>
              <a:t>img</a:t>
            </a:r>
            <a:r>
              <a:rPr kumimoji="1" lang="en-US" altLang="ja-JP" sz="1200" b="0" u="sng" kern="1200" dirty="0">
                <a:solidFill>
                  <a:schemeClr val="tx1"/>
                </a:solidFill>
                <a:effectLst/>
                <a:latin typeface="Arial" charset="0"/>
                <a:ea typeface="ＭＳ Ｐゴシック" pitchFamily="50" charset="-128"/>
                <a:cs typeface="+mn-cs"/>
              </a:rPr>
              <a:t>/selenium-03-01.png</a:t>
            </a:r>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4.</a:t>
            </a:r>
            <a:r>
              <a:rPr kumimoji="1" lang="ja-JP" altLang="en-US" sz="1200" b="0" kern="1200" dirty="0">
                <a:solidFill>
                  <a:schemeClr val="tx1"/>
                </a:solidFill>
                <a:effectLst/>
                <a:latin typeface="Arial" charset="0"/>
                <a:ea typeface="ＭＳ Ｐゴシック" pitchFamily="50" charset="-128"/>
                <a:cs typeface="+mn-cs"/>
              </a:rPr>
              <a:t>ブラウザの画面でロケータを調べたい要素をクリックする</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r>
              <a:rPr kumimoji="1" lang="en-US" altLang="ja-JP" sz="1200" b="0" u="sng" kern="1200" dirty="0">
                <a:solidFill>
                  <a:schemeClr val="tx1"/>
                </a:solidFill>
                <a:effectLst/>
                <a:latin typeface="Arial" charset="0"/>
                <a:ea typeface="ＭＳ Ｐゴシック" pitchFamily="50" charset="-128"/>
                <a:cs typeface="+mn-cs"/>
              </a:rPr>
              <a:t>./</a:t>
            </a:r>
            <a:r>
              <a:rPr kumimoji="1" lang="en-US" altLang="ja-JP" sz="1200" b="0" u="sng" kern="1200" dirty="0" err="1">
                <a:solidFill>
                  <a:schemeClr val="tx1"/>
                </a:solidFill>
                <a:effectLst/>
                <a:latin typeface="Arial" charset="0"/>
                <a:ea typeface="ＭＳ Ｐゴシック" pitchFamily="50" charset="-128"/>
                <a:cs typeface="+mn-cs"/>
              </a:rPr>
              <a:t>img</a:t>
            </a:r>
            <a:r>
              <a:rPr kumimoji="1" lang="en-US" altLang="ja-JP" sz="1200" b="0" u="sng" kern="1200" dirty="0">
                <a:solidFill>
                  <a:schemeClr val="tx1"/>
                </a:solidFill>
                <a:effectLst/>
                <a:latin typeface="Arial" charset="0"/>
                <a:ea typeface="ＭＳ Ｐゴシック" pitchFamily="50" charset="-128"/>
                <a:cs typeface="+mn-cs"/>
              </a:rPr>
              <a:t>/selenium-03-02.png</a:t>
            </a:r>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5.</a:t>
            </a:r>
            <a:r>
              <a:rPr kumimoji="1" lang="ja-JP" altLang="en-US" sz="1200" b="0" kern="1200" dirty="0">
                <a:solidFill>
                  <a:schemeClr val="tx1"/>
                </a:solidFill>
                <a:effectLst/>
                <a:latin typeface="Arial" charset="0"/>
                <a:ea typeface="ＭＳ Ｐゴシック" pitchFamily="50" charset="-128"/>
                <a:cs typeface="+mn-cs"/>
              </a:rPr>
              <a:t>デバッガ側に当該の要素のコードが表示されるので、右クリックして必要なロケータを取得する</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r>
              <a:rPr kumimoji="1" lang="en-US" altLang="ja-JP" sz="1200" b="0" u="sng" kern="1200" dirty="0">
                <a:solidFill>
                  <a:schemeClr val="tx1"/>
                </a:solidFill>
                <a:effectLst/>
                <a:latin typeface="Arial" charset="0"/>
                <a:ea typeface="ＭＳ Ｐゴシック" pitchFamily="50" charset="-128"/>
                <a:cs typeface="+mn-cs"/>
              </a:rPr>
              <a:t>./</a:t>
            </a:r>
            <a:r>
              <a:rPr kumimoji="1" lang="en-US" altLang="ja-JP" sz="1200" b="0" u="sng" kern="1200" dirty="0" err="1">
                <a:solidFill>
                  <a:schemeClr val="tx1"/>
                </a:solidFill>
                <a:effectLst/>
                <a:latin typeface="Arial" charset="0"/>
                <a:ea typeface="ＭＳ Ｐゴシック" pitchFamily="50" charset="-128"/>
                <a:cs typeface="+mn-cs"/>
              </a:rPr>
              <a:t>img</a:t>
            </a:r>
            <a:r>
              <a:rPr kumimoji="1" lang="en-US" altLang="ja-JP" sz="1200" b="0" u="sng" kern="1200" dirty="0">
                <a:solidFill>
                  <a:schemeClr val="tx1"/>
                </a:solidFill>
                <a:effectLst/>
                <a:latin typeface="Arial" charset="0"/>
                <a:ea typeface="ＭＳ Ｐゴシック" pitchFamily="50" charset="-128"/>
                <a:cs typeface="+mn-cs"/>
              </a:rPr>
              <a:t>/selenium-03-03.png</a:t>
            </a:r>
            <a:r>
              <a:rPr kumimoji="1" lang="en-US" altLang="ja-JP" sz="1200" b="0" kern="1200" dirty="0">
                <a:solidFill>
                  <a:schemeClr val="tx1"/>
                </a:solidFill>
                <a:effectLst/>
                <a:latin typeface="Arial" charset="0"/>
                <a:ea typeface="ＭＳ Ｐゴシック" pitchFamily="50" charset="-128"/>
                <a:cs typeface="+mn-cs"/>
              </a:rPr>
              <a:t>)</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53</a:t>
            </a:fld>
            <a:endParaRPr lang="en-US" altLang="ja-JP"/>
          </a:p>
        </p:txBody>
      </p:sp>
    </p:spTree>
    <p:extLst>
      <p:ext uri="{BB962C8B-B14F-4D97-AF65-F5344CB8AC3E}">
        <p14:creationId xmlns:p14="http://schemas.microsoft.com/office/powerpoint/2010/main" val="2373377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自動結合テストとは</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どこからどこまでを結合テストとするか、については世の中に色々な議論がありますが、</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本講座においてはシンプルに、「全機能を結合したうえで、画面経由で行うテスト」とします。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なお、本講座では</a:t>
            </a:r>
            <a:r>
              <a:rPr kumimoji="1" lang="en-US" altLang="ja-JP" sz="1200" b="0" kern="1200" dirty="0">
                <a:solidFill>
                  <a:schemeClr val="tx1"/>
                </a:solidFill>
                <a:effectLst/>
                <a:latin typeface="Arial" charset="0"/>
                <a:ea typeface="ＭＳ Ｐゴシック" pitchFamily="50" charset="-128"/>
                <a:cs typeface="+mn-cs"/>
              </a:rPr>
              <a:t>Web</a:t>
            </a:r>
            <a:r>
              <a:rPr kumimoji="1" lang="ja-JP" altLang="en-US" sz="1200" b="0" kern="1200" dirty="0">
                <a:solidFill>
                  <a:schemeClr val="tx1"/>
                </a:solidFill>
                <a:effectLst/>
                <a:latin typeface="Arial" charset="0"/>
                <a:ea typeface="ＭＳ Ｐゴシック" pitchFamily="50" charset="-128"/>
                <a:cs typeface="+mn-cs"/>
              </a:rPr>
              <a:t>アプリケーションを前提としています。</a:t>
            </a:r>
          </a:p>
          <a:p>
            <a:r>
              <a:rPr kumimoji="1" lang="en-US" altLang="ja-JP" sz="1200" b="0" kern="1200" dirty="0">
                <a:solidFill>
                  <a:schemeClr val="tx1"/>
                </a:solidFill>
                <a:effectLst/>
                <a:latin typeface="Arial" charset="0"/>
                <a:ea typeface="ＭＳ Ｐゴシック" pitchFamily="50" charset="-128"/>
                <a:cs typeface="+mn-cs"/>
              </a:rPr>
              <a:t>Native</a:t>
            </a:r>
            <a:r>
              <a:rPr kumimoji="1" lang="ja-JP" altLang="en-US" sz="1200" b="0" kern="1200" dirty="0">
                <a:solidFill>
                  <a:schemeClr val="tx1"/>
                </a:solidFill>
                <a:effectLst/>
                <a:latin typeface="Arial" charset="0"/>
                <a:ea typeface="ＭＳ Ｐゴシック" pitchFamily="50" charset="-128"/>
                <a:cs typeface="+mn-cs"/>
              </a:rPr>
              <a:t>アプリケーションやバッチアプリケーションについては取り扱いません。</a:t>
            </a:r>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対象の画面が、期待された動作をするか検証します。</a:t>
            </a:r>
          </a:p>
          <a:p>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この、「期待された動作」がそのまま「仕様」と言えます。</a:t>
            </a:r>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絵的なもの：単体テスト、</a:t>
            </a:r>
            <a:r>
              <a:rPr kumimoji="1" lang="ja-JP" altLang="en-US" sz="1200" b="1" kern="1200" dirty="0">
                <a:solidFill>
                  <a:schemeClr val="tx1"/>
                </a:solidFill>
                <a:effectLst/>
                <a:latin typeface="Arial" charset="0"/>
                <a:ea typeface="ＭＳ Ｐゴシック" pitchFamily="50" charset="-128"/>
                <a:cs typeface="+mn-cs"/>
              </a:rPr>
              <a:t>**結合テスト</a:t>
            </a:r>
            <a:r>
              <a:rPr kumimoji="1" lang="en-US" altLang="ja-JP" sz="1200" b="1" kern="1200" dirty="0">
                <a:solidFill>
                  <a:schemeClr val="tx1"/>
                </a:solidFill>
                <a:effectLst/>
                <a:latin typeface="Arial" charset="0"/>
                <a:ea typeface="ＭＳ Ｐゴシック" pitchFamily="50" charset="-128"/>
                <a:cs typeface="+mn-cs"/>
              </a:rPr>
              <a:t>(</a:t>
            </a:r>
            <a:r>
              <a:rPr kumimoji="1" lang="ja-JP" altLang="en-US" sz="1200" b="1" kern="1200" dirty="0">
                <a:solidFill>
                  <a:schemeClr val="tx1"/>
                </a:solidFill>
                <a:effectLst/>
                <a:latin typeface="Arial" charset="0"/>
                <a:ea typeface="ＭＳ Ｐゴシック" pitchFamily="50" charset="-128"/>
                <a:cs typeface="+mn-cs"/>
              </a:rPr>
              <a:t>ここ</a:t>
            </a:r>
            <a:r>
              <a:rPr kumimoji="1" lang="en-US" altLang="ja-JP" sz="1200" b="1" kern="1200" dirty="0">
                <a:solidFill>
                  <a:schemeClr val="tx1"/>
                </a:solidFill>
                <a:effectLst/>
                <a:latin typeface="Arial" charset="0"/>
                <a:ea typeface="ＭＳ Ｐゴシック" pitchFamily="50" charset="-128"/>
                <a:cs typeface="+mn-cs"/>
              </a:rPr>
              <a:t>)**</a:t>
            </a:r>
            <a:r>
              <a:rPr kumimoji="1" lang="ja-JP" altLang="en-US" sz="1200" b="0" kern="1200" dirty="0" err="1">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非機能テストの絵</a:t>
            </a:r>
            <a:r>
              <a:rPr kumimoji="1" lang="en-US" altLang="ja-JP" sz="1200" b="0" kern="1200" dirty="0">
                <a:solidFill>
                  <a:schemeClr val="tx1"/>
                </a:solidFill>
                <a:effectLst/>
                <a:latin typeface="Arial" charset="0"/>
                <a:ea typeface="ＭＳ Ｐゴシック" pitchFamily="50" charset="-128"/>
                <a:cs typeface="+mn-cs"/>
              </a:rPr>
              <a:t>}</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a:t>
            </a:fld>
            <a:endParaRPr lang="en-US" altLang="ja-JP"/>
          </a:p>
        </p:txBody>
      </p:sp>
    </p:spTree>
    <p:extLst>
      <p:ext uri="{BB962C8B-B14F-4D97-AF65-F5344CB8AC3E}">
        <p14:creationId xmlns:p14="http://schemas.microsoft.com/office/powerpoint/2010/main" val="11013455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補足：ロケータの調べ方</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要素の</a:t>
            </a:r>
            <a:r>
              <a:rPr kumimoji="1" lang="en-US" altLang="ja-JP" sz="1200" b="0" kern="1200" dirty="0">
                <a:solidFill>
                  <a:schemeClr val="tx1"/>
                </a:solidFill>
                <a:effectLst/>
                <a:latin typeface="Arial" charset="0"/>
                <a:ea typeface="ＭＳ Ｐゴシック" pitchFamily="50" charset="-128"/>
                <a:cs typeface="+mn-cs"/>
              </a:rPr>
              <a:t>XPath</a:t>
            </a:r>
            <a:r>
              <a:rPr kumimoji="1" lang="ja-JP" altLang="en-US" sz="1200" b="0" kern="1200" dirty="0">
                <a:solidFill>
                  <a:schemeClr val="tx1"/>
                </a:solidFill>
                <a:effectLst/>
                <a:latin typeface="Arial" charset="0"/>
                <a:ea typeface="ＭＳ Ｐゴシック" pitchFamily="50" charset="-128"/>
                <a:cs typeface="+mn-cs"/>
              </a:rPr>
              <a:t>や</a:t>
            </a:r>
            <a:r>
              <a:rPr kumimoji="1" lang="en-US" altLang="ja-JP" sz="1200" b="0" kern="1200" dirty="0">
                <a:solidFill>
                  <a:schemeClr val="tx1"/>
                </a:solidFill>
                <a:effectLst/>
                <a:latin typeface="Arial" charset="0"/>
                <a:ea typeface="ＭＳ Ｐゴシック" pitchFamily="50" charset="-128"/>
                <a:cs typeface="+mn-cs"/>
              </a:rPr>
              <a:t>CSS</a:t>
            </a:r>
            <a:r>
              <a:rPr kumimoji="1" lang="ja-JP" altLang="en-US" sz="1200" b="0" kern="1200" dirty="0">
                <a:solidFill>
                  <a:schemeClr val="tx1"/>
                </a:solidFill>
                <a:effectLst/>
                <a:latin typeface="Arial" charset="0"/>
                <a:ea typeface="ＭＳ Ｐゴシック" pitchFamily="50" charset="-128"/>
                <a:cs typeface="+mn-cs"/>
              </a:rPr>
              <a:t>セレクタの値を、実際に動いている画面から簡単に調べるための方法について補足します。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1.</a:t>
            </a:r>
            <a:r>
              <a:rPr kumimoji="1" lang="ja-JP" altLang="en-US" sz="1200" b="0" kern="1200" dirty="0">
                <a:solidFill>
                  <a:schemeClr val="tx1"/>
                </a:solidFill>
                <a:effectLst/>
                <a:latin typeface="Arial" charset="0"/>
                <a:ea typeface="ＭＳ Ｐゴシック" pitchFamily="50" charset="-128"/>
                <a:cs typeface="+mn-cs"/>
              </a:rPr>
              <a:t>ブラウザで当該の画面を開く</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今回は</a:t>
            </a:r>
            <a:r>
              <a:rPr kumimoji="1" lang="en-US" altLang="ja-JP" sz="1200" b="0" kern="1200" dirty="0">
                <a:solidFill>
                  <a:schemeClr val="tx1"/>
                </a:solidFill>
                <a:effectLst/>
                <a:latin typeface="Arial" charset="0"/>
                <a:ea typeface="ＭＳ Ｐゴシック" pitchFamily="50" charset="-128"/>
                <a:cs typeface="+mn-cs"/>
              </a:rPr>
              <a:t>Chrome</a:t>
            </a:r>
            <a:r>
              <a:rPr kumimoji="1" lang="ja-JP" altLang="en-US" sz="1200" b="0" kern="1200" dirty="0">
                <a:solidFill>
                  <a:schemeClr val="tx1"/>
                </a:solidFill>
                <a:effectLst/>
                <a:latin typeface="Arial" charset="0"/>
                <a:ea typeface="ＭＳ Ｐゴシック" pitchFamily="50" charset="-128"/>
                <a:cs typeface="+mn-cs"/>
              </a:rPr>
              <a:t>の例</a:t>
            </a:r>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2.F12</a:t>
            </a:r>
            <a:r>
              <a:rPr kumimoji="1" lang="ja-JP" altLang="en-US" sz="1200" b="0" kern="1200" dirty="0">
                <a:solidFill>
                  <a:schemeClr val="tx1"/>
                </a:solidFill>
                <a:effectLst/>
                <a:latin typeface="Arial" charset="0"/>
                <a:ea typeface="ＭＳ Ｐゴシック" pitchFamily="50" charset="-128"/>
                <a:cs typeface="+mn-cs"/>
              </a:rPr>
              <a:t>キーを押下し、デバッガを起動する</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3.</a:t>
            </a:r>
            <a:r>
              <a:rPr kumimoji="1" lang="ja-JP" altLang="en-US" sz="1200" b="0" kern="1200" dirty="0">
                <a:solidFill>
                  <a:schemeClr val="tx1"/>
                </a:solidFill>
                <a:effectLst/>
                <a:latin typeface="Arial" charset="0"/>
                <a:ea typeface="ＭＳ Ｐゴシック" pitchFamily="50" charset="-128"/>
                <a:cs typeface="+mn-cs"/>
              </a:rPr>
              <a:t>デバッガで要素セレクタをクリックする</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r>
              <a:rPr kumimoji="1" lang="en-US" altLang="ja-JP" sz="1200" b="0" u="sng" kern="1200" dirty="0">
                <a:solidFill>
                  <a:schemeClr val="tx1"/>
                </a:solidFill>
                <a:effectLst/>
                <a:latin typeface="Arial" charset="0"/>
                <a:ea typeface="ＭＳ Ｐゴシック" pitchFamily="50" charset="-128"/>
                <a:cs typeface="+mn-cs"/>
              </a:rPr>
              <a:t>./</a:t>
            </a:r>
            <a:r>
              <a:rPr kumimoji="1" lang="en-US" altLang="ja-JP" sz="1200" b="0" u="sng" kern="1200" dirty="0" err="1">
                <a:solidFill>
                  <a:schemeClr val="tx1"/>
                </a:solidFill>
                <a:effectLst/>
                <a:latin typeface="Arial" charset="0"/>
                <a:ea typeface="ＭＳ Ｐゴシック" pitchFamily="50" charset="-128"/>
                <a:cs typeface="+mn-cs"/>
              </a:rPr>
              <a:t>img</a:t>
            </a:r>
            <a:r>
              <a:rPr kumimoji="1" lang="en-US" altLang="ja-JP" sz="1200" b="0" u="sng" kern="1200" dirty="0">
                <a:solidFill>
                  <a:schemeClr val="tx1"/>
                </a:solidFill>
                <a:effectLst/>
                <a:latin typeface="Arial" charset="0"/>
                <a:ea typeface="ＭＳ Ｐゴシック" pitchFamily="50" charset="-128"/>
                <a:cs typeface="+mn-cs"/>
              </a:rPr>
              <a:t>/selenium-03-01.png</a:t>
            </a:r>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4.</a:t>
            </a:r>
            <a:r>
              <a:rPr kumimoji="1" lang="ja-JP" altLang="en-US" sz="1200" b="0" kern="1200" dirty="0">
                <a:solidFill>
                  <a:schemeClr val="tx1"/>
                </a:solidFill>
                <a:effectLst/>
                <a:latin typeface="Arial" charset="0"/>
                <a:ea typeface="ＭＳ Ｐゴシック" pitchFamily="50" charset="-128"/>
                <a:cs typeface="+mn-cs"/>
              </a:rPr>
              <a:t>ブラウザの画面でロケータを調べたい要素をクリックする</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r>
              <a:rPr kumimoji="1" lang="en-US" altLang="ja-JP" sz="1200" b="0" u="sng" kern="1200" dirty="0">
                <a:solidFill>
                  <a:schemeClr val="tx1"/>
                </a:solidFill>
                <a:effectLst/>
                <a:latin typeface="Arial" charset="0"/>
                <a:ea typeface="ＭＳ Ｐゴシック" pitchFamily="50" charset="-128"/>
                <a:cs typeface="+mn-cs"/>
              </a:rPr>
              <a:t>./</a:t>
            </a:r>
            <a:r>
              <a:rPr kumimoji="1" lang="en-US" altLang="ja-JP" sz="1200" b="0" u="sng" kern="1200" dirty="0" err="1">
                <a:solidFill>
                  <a:schemeClr val="tx1"/>
                </a:solidFill>
                <a:effectLst/>
                <a:latin typeface="Arial" charset="0"/>
                <a:ea typeface="ＭＳ Ｐゴシック" pitchFamily="50" charset="-128"/>
                <a:cs typeface="+mn-cs"/>
              </a:rPr>
              <a:t>img</a:t>
            </a:r>
            <a:r>
              <a:rPr kumimoji="1" lang="en-US" altLang="ja-JP" sz="1200" b="0" u="sng" kern="1200" dirty="0">
                <a:solidFill>
                  <a:schemeClr val="tx1"/>
                </a:solidFill>
                <a:effectLst/>
                <a:latin typeface="Arial" charset="0"/>
                <a:ea typeface="ＭＳ Ｐゴシック" pitchFamily="50" charset="-128"/>
                <a:cs typeface="+mn-cs"/>
              </a:rPr>
              <a:t>/selenium-03-02.png</a:t>
            </a:r>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5.</a:t>
            </a:r>
            <a:r>
              <a:rPr kumimoji="1" lang="ja-JP" altLang="en-US" sz="1200" b="0" kern="1200" dirty="0">
                <a:solidFill>
                  <a:schemeClr val="tx1"/>
                </a:solidFill>
                <a:effectLst/>
                <a:latin typeface="Arial" charset="0"/>
                <a:ea typeface="ＭＳ Ｐゴシック" pitchFamily="50" charset="-128"/>
                <a:cs typeface="+mn-cs"/>
              </a:rPr>
              <a:t>デバッガ側に当該の要素のコードが表示されるので、右クリックして必要なロケータを取得する</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r>
              <a:rPr kumimoji="1" lang="en-US" altLang="ja-JP" sz="1200" b="0" u="sng" kern="1200" dirty="0">
                <a:solidFill>
                  <a:schemeClr val="tx1"/>
                </a:solidFill>
                <a:effectLst/>
                <a:latin typeface="Arial" charset="0"/>
                <a:ea typeface="ＭＳ Ｐゴシック" pitchFamily="50" charset="-128"/>
                <a:cs typeface="+mn-cs"/>
              </a:rPr>
              <a:t>./</a:t>
            </a:r>
            <a:r>
              <a:rPr kumimoji="1" lang="en-US" altLang="ja-JP" sz="1200" b="0" u="sng" kern="1200" dirty="0" err="1">
                <a:solidFill>
                  <a:schemeClr val="tx1"/>
                </a:solidFill>
                <a:effectLst/>
                <a:latin typeface="Arial" charset="0"/>
                <a:ea typeface="ＭＳ Ｐゴシック" pitchFamily="50" charset="-128"/>
                <a:cs typeface="+mn-cs"/>
              </a:rPr>
              <a:t>img</a:t>
            </a:r>
            <a:r>
              <a:rPr kumimoji="1" lang="en-US" altLang="ja-JP" sz="1200" b="0" u="sng" kern="1200" dirty="0">
                <a:solidFill>
                  <a:schemeClr val="tx1"/>
                </a:solidFill>
                <a:effectLst/>
                <a:latin typeface="Arial" charset="0"/>
                <a:ea typeface="ＭＳ Ｐゴシック" pitchFamily="50" charset="-128"/>
                <a:cs typeface="+mn-cs"/>
              </a:rPr>
              <a:t>/selenium-03-03.png</a:t>
            </a:r>
            <a:r>
              <a:rPr kumimoji="1" lang="en-US" altLang="ja-JP" sz="1200" b="0" kern="1200" dirty="0">
                <a:solidFill>
                  <a:schemeClr val="tx1"/>
                </a:solidFill>
                <a:effectLst/>
                <a:latin typeface="Arial" charset="0"/>
                <a:ea typeface="ＭＳ Ｐゴシック" pitchFamily="50" charset="-128"/>
                <a:cs typeface="+mn-cs"/>
              </a:rPr>
              <a:t>)</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54</a:t>
            </a:fld>
            <a:endParaRPr lang="en-US" altLang="ja-JP"/>
          </a:p>
        </p:txBody>
      </p:sp>
    </p:spTree>
    <p:extLst>
      <p:ext uri="{BB962C8B-B14F-4D97-AF65-F5344CB8AC3E}">
        <p14:creationId xmlns:p14="http://schemas.microsoft.com/office/powerpoint/2010/main" val="24651828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要素のクリック</a:t>
            </a:r>
            <a:endParaRPr kumimoji="1" lang="ja-JP" altLang="en-US" sz="1200" b="0" kern="1200" dirty="0">
              <a:solidFill>
                <a:schemeClr val="tx1"/>
              </a:solidFill>
              <a:effectLst/>
              <a:latin typeface="Arial" charset="0"/>
              <a:ea typeface="ＭＳ Ｐゴシック" pitchFamily="50" charset="-128"/>
              <a:cs typeface="+mn-cs"/>
            </a:endParaRPr>
          </a:p>
          <a:p>
            <a:r>
              <a:rPr kumimoji="1" lang="en-US" altLang="ja-JP" sz="1200" b="0" kern="1200" dirty="0" err="1">
                <a:solidFill>
                  <a:schemeClr val="tx1"/>
                </a:solidFill>
                <a:effectLst/>
                <a:latin typeface="Arial" charset="0"/>
                <a:ea typeface="ＭＳ Ｐゴシック" pitchFamily="50" charset="-128"/>
                <a:cs typeface="+mn-cs"/>
              </a:rPr>
              <a:t>WebElement</a:t>
            </a:r>
            <a:r>
              <a:rPr kumimoji="1" lang="ja-JP" altLang="en-US" sz="1200" b="0" kern="1200" dirty="0">
                <a:solidFill>
                  <a:schemeClr val="tx1"/>
                </a:solidFill>
                <a:effectLst/>
                <a:latin typeface="Arial" charset="0"/>
                <a:ea typeface="ＭＳ Ｐゴシック" pitchFamily="50" charset="-128"/>
                <a:cs typeface="+mn-cs"/>
              </a:rPr>
              <a:t>クラスの</a:t>
            </a:r>
            <a:r>
              <a:rPr kumimoji="1" lang="en-US" altLang="ja-JP" sz="1200" b="0" kern="1200" dirty="0">
                <a:solidFill>
                  <a:schemeClr val="tx1"/>
                </a:solidFill>
                <a:effectLst/>
                <a:latin typeface="Arial" charset="0"/>
                <a:ea typeface="ＭＳ Ｐゴシック" pitchFamily="50" charset="-128"/>
                <a:cs typeface="+mn-cs"/>
              </a:rPr>
              <a:t>click</a:t>
            </a:r>
            <a:r>
              <a:rPr kumimoji="1" lang="ja-JP" altLang="en-US" sz="1200" b="0" kern="1200" dirty="0">
                <a:solidFill>
                  <a:schemeClr val="tx1"/>
                </a:solidFill>
                <a:effectLst/>
                <a:latin typeface="Arial" charset="0"/>
                <a:ea typeface="ＭＳ Ｐゴシック" pitchFamily="50" charset="-128"/>
                <a:cs typeface="+mn-cs"/>
              </a:rPr>
              <a:t>メソッドを使います。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err="1">
                <a:solidFill>
                  <a:schemeClr val="tx1"/>
                </a:solidFill>
                <a:effectLst/>
                <a:latin typeface="Arial" charset="0"/>
                <a:ea typeface="ＭＳ Ｐゴシック" pitchFamily="50" charset="-128"/>
                <a:cs typeface="+mn-cs"/>
              </a:rPr>
              <a:t>WebElement</a:t>
            </a:r>
            <a:r>
              <a:rPr kumimoji="1" lang="en-US" altLang="ja-JP" sz="1200" b="0" kern="1200" dirty="0">
                <a:solidFill>
                  <a:schemeClr val="tx1"/>
                </a:solidFill>
                <a:effectLst/>
                <a:latin typeface="Arial" charset="0"/>
                <a:ea typeface="ＭＳ Ｐゴシック" pitchFamily="50" charset="-128"/>
                <a:cs typeface="+mn-cs"/>
              </a:rPr>
              <a:t> link = </a:t>
            </a:r>
            <a:r>
              <a:rPr kumimoji="1" lang="en-US" altLang="ja-JP" sz="1200" b="0" kern="1200" dirty="0" err="1">
                <a:solidFill>
                  <a:schemeClr val="tx1"/>
                </a:solidFill>
                <a:effectLst/>
                <a:latin typeface="Arial" charset="0"/>
                <a:ea typeface="ＭＳ Ｐゴシック" pitchFamily="50" charset="-128"/>
                <a:cs typeface="+mn-cs"/>
              </a:rPr>
              <a:t>driver.findElement</a:t>
            </a:r>
            <a:r>
              <a:rPr kumimoji="1" lang="en-US" altLang="ja-JP" sz="1200" b="0" kern="1200" dirty="0">
                <a:solidFill>
                  <a:schemeClr val="tx1"/>
                </a:solidFill>
                <a:effectLst/>
                <a:latin typeface="Arial" charset="0"/>
                <a:ea typeface="ＭＳ Ｐゴシック" pitchFamily="50" charset="-128"/>
                <a:cs typeface="+mn-cs"/>
              </a:rPr>
              <a:t>(By.id("</a:t>
            </a:r>
            <a:r>
              <a:rPr kumimoji="1" lang="en-US" altLang="ja-JP" sz="1200" b="0" kern="1200" dirty="0" err="1">
                <a:solidFill>
                  <a:schemeClr val="tx1"/>
                </a:solidFill>
                <a:effectLst/>
                <a:latin typeface="Arial" charset="0"/>
                <a:ea typeface="ＭＳ Ｐゴシック" pitchFamily="50" charset="-128"/>
                <a:cs typeface="+mn-cs"/>
              </a:rPr>
              <a:t>goto_next</a:t>
            </a: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err="1">
                <a:solidFill>
                  <a:schemeClr val="tx1"/>
                </a:solidFill>
                <a:effectLst/>
                <a:latin typeface="Arial" charset="0"/>
                <a:ea typeface="ＭＳ Ｐゴシック" pitchFamily="50" charset="-128"/>
                <a:cs typeface="+mn-cs"/>
              </a:rPr>
              <a:t>link.click</a:t>
            </a: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55</a:t>
            </a:fld>
            <a:endParaRPr lang="en-US" altLang="ja-JP"/>
          </a:p>
        </p:txBody>
      </p:sp>
    </p:spTree>
    <p:extLst>
      <p:ext uri="{BB962C8B-B14F-4D97-AF65-F5344CB8AC3E}">
        <p14:creationId xmlns:p14="http://schemas.microsoft.com/office/powerpoint/2010/main" val="137806023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入力項目に値を入れる</a:t>
            </a:r>
            <a:endParaRPr kumimoji="1" lang="ja-JP" altLang="en-US" sz="1200" b="0" kern="1200" dirty="0">
              <a:solidFill>
                <a:schemeClr val="tx1"/>
              </a:solidFill>
              <a:effectLst/>
              <a:latin typeface="Arial" charset="0"/>
              <a:ea typeface="ＭＳ Ｐゴシック" pitchFamily="50" charset="-128"/>
              <a:cs typeface="+mn-cs"/>
            </a:endParaRPr>
          </a:p>
          <a:p>
            <a:r>
              <a:rPr kumimoji="1" lang="en-US" altLang="ja-JP" sz="1200" b="0" kern="1200" dirty="0" err="1">
                <a:solidFill>
                  <a:schemeClr val="tx1"/>
                </a:solidFill>
                <a:effectLst/>
                <a:latin typeface="Arial" charset="0"/>
                <a:ea typeface="ＭＳ Ｐゴシック" pitchFamily="50" charset="-128"/>
                <a:cs typeface="+mn-cs"/>
              </a:rPr>
              <a:t>WebElement</a:t>
            </a:r>
            <a:r>
              <a:rPr kumimoji="1" lang="ja-JP" altLang="en-US" sz="1200" b="0" kern="1200" dirty="0">
                <a:solidFill>
                  <a:schemeClr val="tx1"/>
                </a:solidFill>
                <a:effectLst/>
                <a:latin typeface="Arial" charset="0"/>
                <a:ea typeface="ＭＳ Ｐゴシック" pitchFamily="50" charset="-128"/>
                <a:cs typeface="+mn-cs"/>
              </a:rPr>
              <a:t>クラスの</a:t>
            </a:r>
            <a:r>
              <a:rPr kumimoji="1" lang="en-US" altLang="ja-JP" sz="1200" b="0" kern="1200" dirty="0" err="1">
                <a:solidFill>
                  <a:schemeClr val="tx1"/>
                </a:solidFill>
                <a:effectLst/>
                <a:latin typeface="Arial" charset="0"/>
                <a:ea typeface="ＭＳ Ｐゴシック" pitchFamily="50" charset="-128"/>
                <a:cs typeface="+mn-cs"/>
              </a:rPr>
              <a:t>sendKeys</a:t>
            </a:r>
            <a:r>
              <a:rPr kumimoji="1" lang="ja-JP" altLang="en-US" sz="1200" b="0" kern="1200" dirty="0">
                <a:solidFill>
                  <a:schemeClr val="tx1"/>
                </a:solidFill>
                <a:effectLst/>
                <a:latin typeface="Arial" charset="0"/>
                <a:ea typeface="ＭＳ Ｐゴシック" pitchFamily="50" charset="-128"/>
                <a:cs typeface="+mn-cs"/>
              </a:rPr>
              <a:t>メソッドを使います。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err="1">
                <a:solidFill>
                  <a:schemeClr val="tx1"/>
                </a:solidFill>
                <a:effectLst/>
                <a:latin typeface="Arial" charset="0"/>
                <a:ea typeface="ＭＳ Ｐゴシック" pitchFamily="50" charset="-128"/>
                <a:cs typeface="+mn-cs"/>
              </a:rPr>
              <a:t>WebElement</a:t>
            </a:r>
            <a:r>
              <a:rPr kumimoji="1" lang="en-US" altLang="ja-JP"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userItem</a:t>
            </a:r>
            <a:r>
              <a:rPr kumimoji="1" lang="en-US" altLang="ja-JP" sz="1200" b="0" kern="1200" dirty="0">
                <a:solidFill>
                  <a:schemeClr val="tx1"/>
                </a:solidFill>
                <a:effectLst/>
                <a:latin typeface="Arial" charset="0"/>
                <a:ea typeface="ＭＳ Ｐゴシック" pitchFamily="50" charset="-128"/>
                <a:cs typeface="+mn-cs"/>
              </a:rPr>
              <a:t> = </a:t>
            </a:r>
            <a:r>
              <a:rPr kumimoji="1" lang="en-US" altLang="ja-JP" sz="1200" b="0" kern="1200" dirty="0" err="1">
                <a:solidFill>
                  <a:schemeClr val="tx1"/>
                </a:solidFill>
                <a:effectLst/>
                <a:latin typeface="Arial" charset="0"/>
                <a:ea typeface="ＭＳ Ｐゴシック" pitchFamily="50" charset="-128"/>
                <a:cs typeface="+mn-cs"/>
              </a:rPr>
              <a:t>driver.findElement</a:t>
            </a:r>
            <a:r>
              <a:rPr kumimoji="1" lang="en-US" altLang="ja-JP" sz="1200" b="0" kern="1200" dirty="0">
                <a:solidFill>
                  <a:schemeClr val="tx1"/>
                </a:solidFill>
                <a:effectLst/>
                <a:latin typeface="Arial" charset="0"/>
                <a:ea typeface="ＭＳ Ｐゴシック" pitchFamily="50" charset="-128"/>
                <a:cs typeface="+mn-cs"/>
              </a:rPr>
              <a:t>(By.id("</a:t>
            </a:r>
            <a:r>
              <a:rPr kumimoji="1" lang="en-US" altLang="ja-JP" sz="1200" b="0" kern="1200" dirty="0" err="1">
                <a:solidFill>
                  <a:schemeClr val="tx1"/>
                </a:solidFill>
                <a:effectLst/>
                <a:latin typeface="Arial" charset="0"/>
                <a:ea typeface="ＭＳ Ｐゴシック" pitchFamily="50" charset="-128"/>
                <a:cs typeface="+mn-cs"/>
              </a:rPr>
              <a:t>user_item</a:t>
            </a: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err="1">
                <a:solidFill>
                  <a:schemeClr val="tx1"/>
                </a:solidFill>
                <a:effectLst/>
                <a:latin typeface="Arial" charset="0"/>
                <a:ea typeface="ＭＳ Ｐゴシック" pitchFamily="50" charset="-128"/>
                <a:cs typeface="+mn-cs"/>
              </a:rPr>
              <a:t>userItem.clear</a:t>
            </a: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err="1">
                <a:solidFill>
                  <a:schemeClr val="tx1"/>
                </a:solidFill>
                <a:effectLst/>
                <a:latin typeface="Arial" charset="0"/>
                <a:ea typeface="ＭＳ Ｐゴシック" pitchFamily="50" charset="-128"/>
                <a:cs typeface="+mn-cs"/>
              </a:rPr>
              <a:t>userItem.sendKeys</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テキストの内容</a:t>
            </a: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また、デリートキーなどの特殊キーについては、</a:t>
            </a:r>
            <a:r>
              <a:rPr kumimoji="1" lang="en-US" altLang="ja-JP" sz="1200" b="0" kern="1200" dirty="0">
                <a:solidFill>
                  <a:schemeClr val="tx1"/>
                </a:solidFill>
                <a:effectLst/>
                <a:latin typeface="Arial" charset="0"/>
                <a:ea typeface="ＭＳ Ｐゴシック" pitchFamily="50" charset="-128"/>
                <a:cs typeface="+mn-cs"/>
              </a:rPr>
              <a:t>Keys</a:t>
            </a:r>
            <a:r>
              <a:rPr kumimoji="1" lang="ja-JP" altLang="en-US" sz="1200" b="0" kern="1200" dirty="0">
                <a:solidFill>
                  <a:schemeClr val="tx1"/>
                </a:solidFill>
                <a:effectLst/>
                <a:latin typeface="Arial" charset="0"/>
                <a:ea typeface="ＭＳ Ｐゴシック" pitchFamily="50" charset="-128"/>
                <a:cs typeface="+mn-cs"/>
              </a:rPr>
              <a:t>クラスのメソッドを使う事で入力できます。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err="1">
                <a:solidFill>
                  <a:schemeClr val="tx1"/>
                </a:solidFill>
                <a:effectLst/>
                <a:latin typeface="Arial" charset="0"/>
                <a:ea typeface="ＭＳ Ｐゴシック" pitchFamily="50" charset="-128"/>
                <a:cs typeface="+mn-cs"/>
              </a:rPr>
              <a:t>userItem.sendKeys</a:t>
            </a:r>
            <a:r>
              <a:rPr kumimoji="1" lang="en-US" altLang="ja-JP" sz="1200" b="0" kern="1200" dirty="0">
                <a:solidFill>
                  <a:schemeClr val="tx1"/>
                </a:solidFill>
                <a:effectLst/>
                <a:latin typeface="Arial" charset="0"/>
                <a:ea typeface="ＭＳ Ｐゴシック" pitchFamily="50" charset="-128"/>
                <a:cs typeface="+mn-cs"/>
              </a:rPr>
              <a:t>(</a:t>
            </a:r>
            <a:r>
              <a:rPr kumimoji="1" lang="en-US" altLang="ja-JP" sz="1200" b="0" kern="1200" dirty="0" err="1">
                <a:solidFill>
                  <a:schemeClr val="tx1"/>
                </a:solidFill>
                <a:effectLst/>
                <a:latin typeface="Arial" charset="0"/>
                <a:ea typeface="ＭＳ Ｐゴシック" pitchFamily="50" charset="-128"/>
                <a:cs typeface="+mn-cs"/>
              </a:rPr>
              <a:t>Keys.DELETE</a:t>
            </a: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詳細についてはこちらをご参照ください。</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https://seleniumhq.github.io/selenium/docs/api/java/org/openqa/selenium/Keys.html</a:t>
            </a:r>
          </a:p>
          <a:p>
            <a:br>
              <a:rPr kumimoji="1" lang="en-US" altLang="ja-JP" sz="1200" b="0" kern="1200" dirty="0">
                <a:solidFill>
                  <a:schemeClr val="tx1"/>
                </a:solidFill>
                <a:effectLst/>
                <a:latin typeface="Arial" charset="0"/>
                <a:ea typeface="ＭＳ Ｐゴシック" pitchFamily="50" charset="-128"/>
                <a:cs typeface="+mn-cs"/>
              </a:rPr>
            </a:br>
            <a:endParaRPr kumimoji="1" lang="en-US" altLang="ja-JP" sz="1200" b="0" kern="1200" dirty="0">
              <a:solidFill>
                <a:schemeClr val="tx1"/>
              </a:solidFill>
              <a:effectLst/>
              <a:latin typeface="Arial" charset="0"/>
              <a:ea typeface="ＭＳ Ｐゴシック" pitchFamily="50" charset="-128"/>
              <a:cs typeface="+mn-cs"/>
            </a:endParaRP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56</a:t>
            </a:fld>
            <a:endParaRPr lang="en-US" altLang="ja-JP"/>
          </a:p>
        </p:txBody>
      </p:sp>
    </p:spTree>
    <p:extLst>
      <p:ext uri="{BB962C8B-B14F-4D97-AF65-F5344CB8AC3E}">
        <p14:creationId xmlns:p14="http://schemas.microsoft.com/office/powerpoint/2010/main" val="24193642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チェックボックスを選択する</a:t>
            </a:r>
            <a:endParaRPr kumimoji="1" lang="ja-JP" altLang="en-US" sz="1200" b="0" kern="1200" dirty="0">
              <a:solidFill>
                <a:schemeClr val="tx1"/>
              </a:solidFill>
              <a:effectLst/>
              <a:latin typeface="Arial" charset="0"/>
              <a:ea typeface="ＭＳ Ｐゴシック" pitchFamily="50" charset="-128"/>
              <a:cs typeface="+mn-cs"/>
            </a:endParaRP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click</a:t>
            </a:r>
            <a:r>
              <a:rPr kumimoji="1" lang="ja-JP" altLang="en-US" sz="1200" b="0" kern="1200" dirty="0">
                <a:solidFill>
                  <a:schemeClr val="tx1"/>
                </a:solidFill>
                <a:effectLst/>
                <a:latin typeface="Arial" charset="0"/>
                <a:ea typeface="ＭＳ Ｐゴシック" pitchFamily="50" charset="-128"/>
                <a:cs typeface="+mn-cs"/>
              </a:rPr>
              <a:t>メソッドで実現します。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しかし、既に選択できるかどうかは判別しないので、そこは</a:t>
            </a:r>
            <a:r>
              <a:rPr kumimoji="1" lang="en-US" altLang="ja-JP" sz="1200" b="0" kern="1200" dirty="0" err="1">
                <a:solidFill>
                  <a:schemeClr val="tx1"/>
                </a:solidFill>
                <a:effectLst/>
                <a:latin typeface="Arial" charset="0"/>
                <a:ea typeface="ＭＳ Ｐゴシック" pitchFamily="50" charset="-128"/>
                <a:cs typeface="+mn-cs"/>
              </a:rPr>
              <a:t>isSelected</a:t>
            </a:r>
            <a:r>
              <a:rPr kumimoji="1" lang="ja-JP" altLang="en-US" sz="1200" b="0" kern="1200" dirty="0">
                <a:solidFill>
                  <a:schemeClr val="tx1"/>
                </a:solidFill>
                <a:effectLst/>
                <a:latin typeface="Arial" charset="0"/>
                <a:ea typeface="ＭＳ Ｐゴシック" pitchFamily="50" charset="-128"/>
                <a:cs typeface="+mn-cs"/>
              </a:rPr>
              <a:t>メソッドでチェックしておく必要があります。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err="1">
                <a:solidFill>
                  <a:schemeClr val="tx1"/>
                </a:solidFill>
                <a:effectLst/>
                <a:latin typeface="Arial" charset="0"/>
                <a:ea typeface="ＭＳ Ｐゴシック" pitchFamily="50" charset="-128"/>
                <a:cs typeface="+mn-cs"/>
              </a:rPr>
              <a:t>WebElement</a:t>
            </a:r>
            <a:r>
              <a:rPr kumimoji="1" lang="en-US" altLang="ja-JP" sz="1200" b="0" kern="1200" dirty="0">
                <a:solidFill>
                  <a:schemeClr val="tx1"/>
                </a:solidFill>
                <a:effectLst/>
                <a:latin typeface="Arial" charset="0"/>
                <a:ea typeface="ＭＳ Ｐゴシック" pitchFamily="50" charset="-128"/>
                <a:cs typeface="+mn-cs"/>
              </a:rPr>
              <a:t> check = </a:t>
            </a:r>
            <a:r>
              <a:rPr kumimoji="1" lang="en-US" altLang="ja-JP" sz="1200" b="0" kern="1200" dirty="0" err="1">
                <a:solidFill>
                  <a:schemeClr val="tx1"/>
                </a:solidFill>
                <a:effectLst/>
                <a:latin typeface="Arial" charset="0"/>
                <a:ea typeface="ＭＳ Ｐゴシック" pitchFamily="50" charset="-128"/>
                <a:cs typeface="+mn-cs"/>
              </a:rPr>
              <a:t>driver.findElement</a:t>
            </a:r>
            <a:r>
              <a:rPr kumimoji="1" lang="en-US" altLang="ja-JP" sz="1200" b="0" kern="1200" dirty="0">
                <a:solidFill>
                  <a:schemeClr val="tx1"/>
                </a:solidFill>
                <a:effectLst/>
                <a:latin typeface="Arial" charset="0"/>
                <a:ea typeface="ＭＳ Ｐゴシック" pitchFamily="50" charset="-128"/>
                <a:cs typeface="+mn-cs"/>
              </a:rPr>
              <a:t>(By.id("check"));</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if(</a:t>
            </a:r>
            <a:r>
              <a:rPr kumimoji="1" lang="en-US" altLang="ja-JP" sz="1200" b="0" kern="1200" dirty="0" err="1">
                <a:solidFill>
                  <a:schemeClr val="tx1"/>
                </a:solidFill>
                <a:effectLst/>
                <a:latin typeface="Arial" charset="0"/>
                <a:ea typeface="ＭＳ Ｐゴシック" pitchFamily="50" charset="-128"/>
                <a:cs typeface="+mn-cs"/>
              </a:rPr>
              <a:t>check.isSelected</a:t>
            </a:r>
            <a:r>
              <a:rPr kumimoji="1" lang="en-US" altLang="ja-JP" sz="1200" b="0" kern="1200" dirty="0">
                <a:solidFill>
                  <a:schemeClr val="tx1"/>
                </a:solidFill>
                <a:effectLst/>
                <a:latin typeface="Arial" charset="0"/>
                <a:ea typeface="ＭＳ Ｐゴシック" pitchFamily="50" charset="-128"/>
                <a:cs typeface="+mn-cs"/>
              </a:rPr>
              <a:t>()) {</a:t>
            </a:r>
          </a:p>
          <a:p>
            <a:r>
              <a:rPr kumimoji="1" lang="en-US" altLang="ja-JP" sz="1200" b="0" kern="1200" dirty="0" err="1">
                <a:solidFill>
                  <a:schemeClr val="tx1"/>
                </a:solidFill>
                <a:effectLst/>
                <a:latin typeface="Arial" charset="0"/>
                <a:ea typeface="ＭＳ Ｐゴシック" pitchFamily="50" charset="-128"/>
                <a:cs typeface="+mn-cs"/>
              </a:rPr>
              <a:t>check.click</a:t>
            </a: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57</a:t>
            </a:fld>
            <a:endParaRPr lang="en-US" altLang="ja-JP"/>
          </a:p>
        </p:txBody>
      </p:sp>
    </p:spTree>
    <p:extLst>
      <p:ext uri="{BB962C8B-B14F-4D97-AF65-F5344CB8AC3E}">
        <p14:creationId xmlns:p14="http://schemas.microsoft.com/office/powerpoint/2010/main" val="35261434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ラジオボタンを選択する</a:t>
            </a:r>
            <a:endParaRPr kumimoji="1" lang="ja-JP" altLang="en-US" sz="1200" b="0" kern="1200" dirty="0">
              <a:solidFill>
                <a:schemeClr val="tx1"/>
              </a:solidFill>
              <a:effectLst/>
              <a:latin typeface="Arial" charset="0"/>
              <a:ea typeface="ＭＳ Ｐゴシック" pitchFamily="50" charset="-128"/>
              <a:cs typeface="+mn-cs"/>
            </a:endParaRPr>
          </a:p>
          <a:p>
            <a:r>
              <a:rPr kumimoji="1" lang="en-US" altLang="ja-JP" sz="1200" b="0" kern="1200" dirty="0">
                <a:solidFill>
                  <a:schemeClr val="tx1"/>
                </a:solidFill>
                <a:effectLst/>
                <a:latin typeface="Arial" charset="0"/>
                <a:ea typeface="ＭＳ Ｐゴシック" pitchFamily="50" charset="-128"/>
                <a:cs typeface="+mn-cs"/>
              </a:rPr>
              <a:t>click</a:t>
            </a:r>
            <a:r>
              <a:rPr kumimoji="1" lang="ja-JP" altLang="en-US" sz="1200" b="0" kern="1200" dirty="0">
                <a:solidFill>
                  <a:schemeClr val="tx1"/>
                </a:solidFill>
                <a:effectLst/>
                <a:latin typeface="Arial" charset="0"/>
                <a:ea typeface="ＭＳ Ｐゴシック" pitchFamily="50" charset="-128"/>
                <a:cs typeface="+mn-cs"/>
              </a:rPr>
              <a:t>メソッドで実現します。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err="1">
                <a:solidFill>
                  <a:schemeClr val="tx1"/>
                </a:solidFill>
                <a:effectLst/>
                <a:latin typeface="Arial" charset="0"/>
                <a:ea typeface="ＭＳ Ｐゴシック" pitchFamily="50" charset="-128"/>
                <a:cs typeface="+mn-cs"/>
              </a:rPr>
              <a:t>WebElement</a:t>
            </a:r>
            <a:r>
              <a:rPr kumimoji="1" lang="en-US" altLang="ja-JP" sz="1200" b="0" kern="1200" dirty="0">
                <a:solidFill>
                  <a:schemeClr val="tx1"/>
                </a:solidFill>
                <a:effectLst/>
                <a:latin typeface="Arial" charset="0"/>
                <a:ea typeface="ＭＳ Ｐゴシック" pitchFamily="50" charset="-128"/>
                <a:cs typeface="+mn-cs"/>
              </a:rPr>
              <a:t> radio = </a:t>
            </a:r>
            <a:r>
              <a:rPr kumimoji="1" lang="en-US" altLang="ja-JP" sz="1200" b="0" kern="1200" dirty="0" err="1">
                <a:solidFill>
                  <a:schemeClr val="tx1"/>
                </a:solidFill>
                <a:effectLst/>
                <a:latin typeface="Arial" charset="0"/>
                <a:ea typeface="ＭＳ Ｐゴシック" pitchFamily="50" charset="-128"/>
                <a:cs typeface="+mn-cs"/>
              </a:rPr>
              <a:t>driver.findElement</a:t>
            </a:r>
            <a:r>
              <a:rPr kumimoji="1" lang="en-US" altLang="ja-JP" sz="1200" b="0" kern="1200" dirty="0">
                <a:solidFill>
                  <a:schemeClr val="tx1"/>
                </a:solidFill>
                <a:effectLst/>
                <a:latin typeface="Arial" charset="0"/>
                <a:ea typeface="ＭＳ Ｐゴシック" pitchFamily="50" charset="-128"/>
                <a:cs typeface="+mn-cs"/>
              </a:rPr>
              <a:t>(By.id("radio"));</a:t>
            </a:r>
          </a:p>
          <a:p>
            <a:r>
              <a:rPr kumimoji="1" lang="en-US" altLang="ja-JP" sz="1200" b="0" kern="1200" dirty="0" err="1">
                <a:solidFill>
                  <a:schemeClr val="tx1"/>
                </a:solidFill>
                <a:effectLst/>
                <a:latin typeface="Arial" charset="0"/>
                <a:ea typeface="ＭＳ Ｐゴシック" pitchFamily="50" charset="-128"/>
                <a:cs typeface="+mn-cs"/>
              </a:rPr>
              <a:t>radio.click</a:t>
            </a: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58</a:t>
            </a:fld>
            <a:endParaRPr lang="en-US" altLang="ja-JP"/>
          </a:p>
        </p:txBody>
      </p:sp>
    </p:spTree>
    <p:extLst>
      <p:ext uri="{BB962C8B-B14F-4D97-AF65-F5344CB8AC3E}">
        <p14:creationId xmlns:p14="http://schemas.microsoft.com/office/powerpoint/2010/main" val="217666151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プルダウンを選択する</a:t>
            </a:r>
            <a:r>
              <a:rPr kumimoji="1" lang="en-US" altLang="ja-JP" sz="1200" b="1" kern="1200" dirty="0">
                <a:solidFill>
                  <a:schemeClr val="tx1"/>
                </a:solidFill>
                <a:effectLst/>
                <a:latin typeface="Arial" charset="0"/>
                <a:ea typeface="ＭＳ Ｐゴシック" pitchFamily="50" charset="-128"/>
                <a:cs typeface="+mn-cs"/>
              </a:rPr>
              <a:t>(</a:t>
            </a:r>
            <a:r>
              <a:rPr kumimoji="1" lang="ja-JP" altLang="en-US" sz="1200" b="1" kern="1200" dirty="0">
                <a:solidFill>
                  <a:schemeClr val="tx1"/>
                </a:solidFill>
                <a:effectLst/>
                <a:latin typeface="Arial" charset="0"/>
                <a:ea typeface="ＭＳ Ｐゴシック" pitchFamily="50" charset="-128"/>
                <a:cs typeface="+mn-cs"/>
              </a:rPr>
              <a:t>単一指定</a:t>
            </a:r>
            <a:r>
              <a:rPr kumimoji="1" lang="en-US" altLang="ja-JP" sz="1200" b="1" kern="1200" dirty="0">
                <a:solidFill>
                  <a:schemeClr val="tx1"/>
                </a:solidFill>
                <a:effectLst/>
                <a:latin typeface="Arial" charset="0"/>
                <a:ea typeface="ＭＳ Ｐゴシック" pitchFamily="50" charset="-128"/>
                <a:cs typeface="+mn-cs"/>
              </a:rPr>
              <a:t>)</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プルダウンについても、</a:t>
            </a:r>
            <a:r>
              <a:rPr kumimoji="1" lang="en-US" altLang="ja-JP" sz="1200" b="0" kern="1200" dirty="0">
                <a:solidFill>
                  <a:schemeClr val="tx1"/>
                </a:solidFill>
                <a:effectLst/>
                <a:latin typeface="Arial" charset="0"/>
                <a:ea typeface="ＭＳ Ｐゴシック" pitchFamily="50" charset="-128"/>
                <a:cs typeface="+mn-cs"/>
              </a:rPr>
              <a:t>click</a:t>
            </a:r>
            <a:r>
              <a:rPr kumimoji="1" lang="ja-JP" altLang="en-US" sz="1200" b="0" kern="1200" dirty="0">
                <a:solidFill>
                  <a:schemeClr val="tx1"/>
                </a:solidFill>
                <a:effectLst/>
                <a:latin typeface="Arial" charset="0"/>
                <a:ea typeface="ＭＳ Ｐゴシック" pitchFamily="50" charset="-128"/>
                <a:cs typeface="+mn-cs"/>
              </a:rPr>
              <a:t>メソッドで実現はできますが、処理が複雑になります。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この為、専用のクラスが用意されています。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HTML</a:t>
            </a:r>
          </a:p>
          <a:p>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&lt;select name="</a:t>
            </a:r>
            <a:r>
              <a:rPr kumimoji="1" lang="en-US" altLang="ja-JP" sz="1200" b="0" kern="1200" dirty="0" err="1">
                <a:solidFill>
                  <a:schemeClr val="tx1"/>
                </a:solidFill>
                <a:effectLst/>
                <a:latin typeface="Arial" charset="0"/>
                <a:ea typeface="ＭＳ Ｐゴシック" pitchFamily="50" charset="-128"/>
                <a:cs typeface="+mn-cs"/>
              </a:rPr>
              <a:t>lang</a:t>
            </a:r>
            <a:r>
              <a:rPr kumimoji="1" lang="en-US" altLang="ja-JP" sz="1200" b="0" kern="1200" dirty="0">
                <a:solidFill>
                  <a:schemeClr val="tx1"/>
                </a:solidFill>
                <a:effectLst/>
                <a:latin typeface="Arial" charset="0"/>
                <a:ea typeface="ＭＳ Ｐゴシック" pitchFamily="50" charset="-128"/>
                <a:cs typeface="+mn-cs"/>
              </a:rPr>
              <a:t>" id="select"&gt;</a:t>
            </a:r>
          </a:p>
          <a:p>
            <a:r>
              <a:rPr kumimoji="1" lang="en-US" altLang="ja-JP" sz="1200" b="0" kern="1200" dirty="0">
                <a:solidFill>
                  <a:schemeClr val="tx1"/>
                </a:solidFill>
                <a:effectLst/>
                <a:latin typeface="Arial" charset="0"/>
                <a:ea typeface="ＭＳ Ｐゴシック" pitchFamily="50" charset="-128"/>
                <a:cs typeface="+mn-cs"/>
              </a:rPr>
              <a:t>&lt;option value="ja"&gt;</a:t>
            </a:r>
            <a:r>
              <a:rPr kumimoji="1" lang="ja-JP" altLang="en-US" sz="1200" b="0" kern="1200" dirty="0">
                <a:solidFill>
                  <a:schemeClr val="tx1"/>
                </a:solidFill>
                <a:effectLst/>
                <a:latin typeface="Arial" charset="0"/>
                <a:ea typeface="ＭＳ Ｐゴシック" pitchFamily="50" charset="-128"/>
                <a:cs typeface="+mn-cs"/>
              </a:rPr>
              <a:t>日本語</a:t>
            </a:r>
            <a:r>
              <a:rPr kumimoji="1" lang="en-US" altLang="ja-JP" sz="1200" b="0" kern="1200" dirty="0">
                <a:solidFill>
                  <a:schemeClr val="tx1"/>
                </a:solidFill>
                <a:effectLst/>
                <a:latin typeface="Arial" charset="0"/>
                <a:ea typeface="ＭＳ Ｐゴシック" pitchFamily="50" charset="-128"/>
                <a:cs typeface="+mn-cs"/>
              </a:rPr>
              <a:t>&lt;/option&gt;</a:t>
            </a:r>
          </a:p>
          <a:p>
            <a:r>
              <a:rPr kumimoji="1" lang="en-US" altLang="ja-JP" sz="1200" b="0" kern="1200" dirty="0">
                <a:solidFill>
                  <a:schemeClr val="tx1"/>
                </a:solidFill>
                <a:effectLst/>
                <a:latin typeface="Arial" charset="0"/>
                <a:ea typeface="ＭＳ Ｐゴシック" pitchFamily="50" charset="-128"/>
                <a:cs typeface="+mn-cs"/>
              </a:rPr>
              <a:t>&lt;option value="</a:t>
            </a:r>
            <a:r>
              <a:rPr kumimoji="1" lang="en-US" altLang="ja-JP" sz="1200" b="0" kern="1200" dirty="0" err="1">
                <a:solidFill>
                  <a:schemeClr val="tx1"/>
                </a:solidFill>
                <a:effectLst/>
                <a:latin typeface="Arial" charset="0"/>
                <a:ea typeface="ＭＳ Ｐゴシック" pitchFamily="50" charset="-128"/>
                <a:cs typeface="+mn-cs"/>
              </a:rPr>
              <a:t>en</a:t>
            </a:r>
            <a:r>
              <a:rPr kumimoji="1" lang="en-US" altLang="ja-JP" sz="1200" b="0" kern="1200" dirty="0">
                <a:solidFill>
                  <a:schemeClr val="tx1"/>
                </a:solidFill>
                <a:effectLst/>
                <a:latin typeface="Arial" charset="0"/>
                <a:ea typeface="ＭＳ Ｐゴシック" pitchFamily="50" charset="-128"/>
                <a:cs typeface="+mn-cs"/>
              </a:rPr>
              <a:t>"&gt;</a:t>
            </a:r>
            <a:r>
              <a:rPr kumimoji="1" lang="ja-JP" altLang="en-US" sz="1200" b="0" kern="1200" dirty="0">
                <a:solidFill>
                  <a:schemeClr val="tx1"/>
                </a:solidFill>
                <a:effectLst/>
                <a:latin typeface="Arial" charset="0"/>
                <a:ea typeface="ＭＳ Ｐゴシック" pitchFamily="50" charset="-128"/>
                <a:cs typeface="+mn-cs"/>
              </a:rPr>
              <a:t>英語</a:t>
            </a:r>
            <a:r>
              <a:rPr kumimoji="1" lang="en-US" altLang="ja-JP" sz="1200" b="0" kern="1200" dirty="0">
                <a:solidFill>
                  <a:schemeClr val="tx1"/>
                </a:solidFill>
                <a:effectLst/>
                <a:latin typeface="Arial" charset="0"/>
                <a:ea typeface="ＭＳ Ｐゴシック" pitchFamily="50" charset="-128"/>
                <a:cs typeface="+mn-cs"/>
              </a:rPr>
              <a:t>&lt;/option&gt;</a:t>
            </a:r>
          </a:p>
          <a:p>
            <a:r>
              <a:rPr kumimoji="1" lang="en-US" altLang="ja-JP" sz="1200" b="0" kern="1200" dirty="0">
                <a:solidFill>
                  <a:schemeClr val="tx1"/>
                </a:solidFill>
                <a:effectLst/>
                <a:latin typeface="Arial" charset="0"/>
                <a:ea typeface="ＭＳ Ｐゴシック" pitchFamily="50" charset="-128"/>
                <a:cs typeface="+mn-cs"/>
              </a:rPr>
              <a:t>&lt;/select&gt;</a:t>
            </a:r>
          </a:p>
          <a:p>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テストコード</a:t>
            </a:r>
          </a:p>
          <a:p>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Select </a:t>
            </a:r>
            <a:r>
              <a:rPr kumimoji="1" lang="en-US" altLang="ja-JP" sz="1200" b="0" kern="1200" dirty="0" err="1">
                <a:solidFill>
                  <a:schemeClr val="tx1"/>
                </a:solidFill>
                <a:effectLst/>
                <a:latin typeface="Arial" charset="0"/>
                <a:ea typeface="ＭＳ Ｐゴシック" pitchFamily="50" charset="-128"/>
                <a:cs typeface="+mn-cs"/>
              </a:rPr>
              <a:t>select</a:t>
            </a:r>
            <a:r>
              <a:rPr kumimoji="1" lang="en-US" altLang="ja-JP" sz="1200" b="0" kern="1200" dirty="0">
                <a:solidFill>
                  <a:schemeClr val="tx1"/>
                </a:solidFill>
                <a:effectLst/>
                <a:latin typeface="Arial" charset="0"/>
                <a:ea typeface="ＭＳ Ｐゴシック" pitchFamily="50" charset="-128"/>
                <a:cs typeface="+mn-cs"/>
              </a:rPr>
              <a:t> = new Select(</a:t>
            </a:r>
            <a:r>
              <a:rPr kumimoji="1" lang="en-US" altLang="ja-JP" sz="1200" b="0" kern="1200" dirty="0" err="1">
                <a:solidFill>
                  <a:schemeClr val="tx1"/>
                </a:solidFill>
                <a:effectLst/>
                <a:latin typeface="Arial" charset="0"/>
                <a:ea typeface="ＭＳ Ｐゴシック" pitchFamily="50" charset="-128"/>
                <a:cs typeface="+mn-cs"/>
              </a:rPr>
              <a:t>driver.findElement</a:t>
            </a:r>
            <a:r>
              <a:rPr kumimoji="1" lang="en-US" altLang="ja-JP" sz="1200" b="0" kern="1200" dirty="0">
                <a:solidFill>
                  <a:schemeClr val="tx1"/>
                </a:solidFill>
                <a:effectLst/>
                <a:latin typeface="Arial" charset="0"/>
                <a:ea typeface="ＭＳ Ｐゴシック" pitchFamily="50" charset="-128"/>
                <a:cs typeface="+mn-cs"/>
              </a:rPr>
              <a:t>(By.id("select")));</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err="1">
                <a:solidFill>
                  <a:schemeClr val="tx1"/>
                </a:solidFill>
                <a:effectLst/>
                <a:latin typeface="Arial" charset="0"/>
                <a:ea typeface="ＭＳ Ｐゴシック" pitchFamily="50" charset="-128"/>
                <a:cs typeface="+mn-cs"/>
              </a:rPr>
              <a:t>select.selectByValue</a:t>
            </a:r>
            <a:r>
              <a:rPr kumimoji="1" lang="en-US" altLang="ja-JP" sz="1200" b="0" kern="1200" dirty="0">
                <a:solidFill>
                  <a:schemeClr val="tx1"/>
                </a:solidFill>
                <a:effectLst/>
                <a:latin typeface="Arial" charset="0"/>
                <a:ea typeface="ＭＳ Ｐゴシック" pitchFamily="50" charset="-128"/>
                <a:cs typeface="+mn-cs"/>
              </a:rPr>
              <a:t>("ja");</a:t>
            </a:r>
          </a:p>
          <a:p>
            <a:r>
              <a:rPr kumimoji="1" lang="en-US" altLang="ja-JP" sz="1200" b="0" kern="1200" dirty="0" err="1">
                <a:solidFill>
                  <a:schemeClr val="tx1"/>
                </a:solidFill>
                <a:effectLst/>
                <a:latin typeface="Arial" charset="0"/>
                <a:ea typeface="ＭＳ Ｐゴシック" pitchFamily="50" charset="-128"/>
                <a:cs typeface="+mn-cs"/>
              </a:rPr>
              <a:t>select.selectByVisibleText</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日本語</a:t>
            </a: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err="1">
                <a:solidFill>
                  <a:schemeClr val="tx1"/>
                </a:solidFill>
                <a:effectLst/>
                <a:latin typeface="Arial" charset="0"/>
                <a:ea typeface="ＭＳ Ｐゴシック" pitchFamily="50" charset="-128"/>
                <a:cs typeface="+mn-cs"/>
              </a:rPr>
              <a:t>select.selectByIndex</a:t>
            </a:r>
            <a:r>
              <a:rPr kumimoji="1" lang="en-US" altLang="ja-JP" sz="1200" b="0" kern="1200" dirty="0">
                <a:solidFill>
                  <a:schemeClr val="tx1"/>
                </a:solidFill>
                <a:effectLst/>
                <a:latin typeface="Arial" charset="0"/>
                <a:ea typeface="ＭＳ Ｐゴシック" pitchFamily="50" charset="-128"/>
                <a:cs typeface="+mn-cs"/>
              </a:rPr>
              <a:t>(0);</a:t>
            </a:r>
          </a:p>
          <a:p>
            <a:r>
              <a:rPr kumimoji="1" lang="en-US" altLang="ja-JP" sz="1200" b="0" kern="1200" dirty="0">
                <a:solidFill>
                  <a:schemeClr val="tx1"/>
                </a:solidFill>
                <a:effectLst/>
                <a:latin typeface="Arial" charset="0"/>
                <a:ea typeface="ＭＳ Ｐゴシック" pitchFamily="50" charset="-128"/>
                <a:cs typeface="+mn-cs"/>
              </a:rPr>
              <a:t>```</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59</a:t>
            </a:fld>
            <a:endParaRPr lang="en-US" altLang="ja-JP"/>
          </a:p>
        </p:txBody>
      </p:sp>
    </p:spTree>
    <p:extLst>
      <p:ext uri="{BB962C8B-B14F-4D97-AF65-F5344CB8AC3E}">
        <p14:creationId xmlns:p14="http://schemas.microsoft.com/office/powerpoint/2010/main" val="871918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プルダウンを選択する</a:t>
            </a:r>
            <a:r>
              <a:rPr kumimoji="1" lang="en-US" altLang="ja-JP" sz="1200" b="1" kern="1200" dirty="0">
                <a:solidFill>
                  <a:schemeClr val="tx1"/>
                </a:solidFill>
                <a:effectLst/>
                <a:latin typeface="Arial" charset="0"/>
                <a:ea typeface="ＭＳ Ｐゴシック" pitchFamily="50" charset="-128"/>
                <a:cs typeface="+mn-cs"/>
              </a:rPr>
              <a:t>(</a:t>
            </a:r>
            <a:r>
              <a:rPr kumimoji="1" lang="ja-JP" altLang="en-US" sz="1200" b="1" kern="1200" dirty="0">
                <a:solidFill>
                  <a:schemeClr val="tx1"/>
                </a:solidFill>
                <a:effectLst/>
                <a:latin typeface="Arial" charset="0"/>
                <a:ea typeface="ＭＳ Ｐゴシック" pitchFamily="50" charset="-128"/>
                <a:cs typeface="+mn-cs"/>
              </a:rPr>
              <a:t>複数指定</a:t>
            </a:r>
            <a:r>
              <a:rPr kumimoji="1" lang="en-US" altLang="ja-JP" sz="1200" b="1" kern="1200" dirty="0">
                <a:solidFill>
                  <a:schemeClr val="tx1"/>
                </a:solidFill>
                <a:effectLst/>
                <a:latin typeface="Arial" charset="0"/>
                <a:ea typeface="ＭＳ Ｐゴシック" pitchFamily="50" charset="-128"/>
                <a:cs typeface="+mn-cs"/>
              </a:rPr>
              <a:t>)</a:t>
            </a:r>
          </a:p>
          <a:p>
            <a:r>
              <a:rPr kumimoji="1" lang="ja-JP" altLang="en-US" sz="1200" b="1" kern="1200" dirty="0">
                <a:solidFill>
                  <a:schemeClr val="tx1"/>
                </a:solidFill>
                <a:effectLst/>
                <a:latin typeface="Arial" charset="0"/>
                <a:ea typeface="ＭＳ Ｐゴシック" pitchFamily="50" charset="-128"/>
                <a:cs typeface="+mn-cs"/>
              </a:rPr>
              <a:t>複数選択可能な</a:t>
            </a:r>
            <a:r>
              <a:rPr kumimoji="1" lang="en-US" altLang="ja-JP" sz="1200" b="1" kern="1200" dirty="0">
                <a:solidFill>
                  <a:schemeClr val="tx1"/>
                </a:solidFill>
                <a:effectLst/>
                <a:latin typeface="Arial" charset="0"/>
                <a:ea typeface="ＭＳ Ｐゴシック" pitchFamily="50" charset="-128"/>
                <a:cs typeface="+mn-cs"/>
              </a:rPr>
              <a:t>select</a:t>
            </a:r>
            <a:r>
              <a:rPr kumimoji="1" lang="ja-JP" altLang="en-US" sz="1200" b="1" kern="1200" dirty="0">
                <a:solidFill>
                  <a:schemeClr val="tx1"/>
                </a:solidFill>
                <a:effectLst/>
                <a:latin typeface="Arial" charset="0"/>
                <a:ea typeface="ＭＳ Ｐゴシック" pitchFamily="50" charset="-128"/>
                <a:cs typeface="+mn-cs"/>
              </a:rPr>
              <a:t>要素の場合</a:t>
            </a:r>
          </a:p>
          <a:p>
            <a:endParaRPr kumimoji="1" lang="ja-JP" altLang="en-US" sz="1200" b="1" kern="1200" dirty="0">
              <a:solidFill>
                <a:schemeClr val="tx1"/>
              </a:solidFill>
              <a:effectLst/>
              <a:latin typeface="Arial" charset="0"/>
              <a:ea typeface="ＭＳ Ｐゴシック" pitchFamily="50" charset="-128"/>
              <a:cs typeface="+mn-cs"/>
            </a:endParaRPr>
          </a:p>
          <a:p>
            <a:r>
              <a:rPr kumimoji="1" lang="en-US" altLang="ja-JP" sz="1200" b="1" kern="1200" dirty="0">
                <a:solidFill>
                  <a:schemeClr val="tx1"/>
                </a:solidFill>
                <a:effectLst/>
                <a:latin typeface="Arial" charset="0"/>
                <a:ea typeface="ＭＳ Ｐゴシック" pitchFamily="50" charset="-128"/>
                <a:cs typeface="+mn-cs"/>
              </a:rPr>
              <a:t>HTML</a:t>
            </a:r>
          </a:p>
          <a:p>
            <a:r>
              <a:rPr kumimoji="1" lang="en-US" altLang="ja-JP" sz="1200" b="1" kern="1200" dirty="0">
                <a:solidFill>
                  <a:schemeClr val="tx1"/>
                </a:solidFill>
                <a:effectLst/>
                <a:latin typeface="Arial" charset="0"/>
                <a:ea typeface="ＭＳ Ｐゴシック" pitchFamily="50" charset="-128"/>
                <a:cs typeface="+mn-cs"/>
              </a:rPr>
              <a:t>```</a:t>
            </a:r>
          </a:p>
          <a:p>
            <a:r>
              <a:rPr kumimoji="1" lang="en-US" altLang="ja-JP" sz="1200" b="1" kern="1200" dirty="0">
                <a:solidFill>
                  <a:schemeClr val="tx1"/>
                </a:solidFill>
                <a:effectLst/>
                <a:latin typeface="Arial" charset="0"/>
                <a:ea typeface="ＭＳ Ｐゴシック" pitchFamily="50" charset="-128"/>
                <a:cs typeface="+mn-cs"/>
              </a:rPr>
              <a:t>&lt;select name="</a:t>
            </a:r>
            <a:r>
              <a:rPr kumimoji="1" lang="en-US" altLang="ja-JP" sz="1200" b="1" kern="1200" dirty="0" err="1">
                <a:solidFill>
                  <a:schemeClr val="tx1"/>
                </a:solidFill>
                <a:effectLst/>
                <a:latin typeface="Arial" charset="0"/>
                <a:ea typeface="ＭＳ Ｐゴシック" pitchFamily="50" charset="-128"/>
                <a:cs typeface="+mn-cs"/>
              </a:rPr>
              <a:t>lang</a:t>
            </a:r>
            <a:r>
              <a:rPr kumimoji="1" lang="en-US" altLang="ja-JP" sz="1200" b="1" kern="1200" dirty="0">
                <a:solidFill>
                  <a:schemeClr val="tx1"/>
                </a:solidFill>
                <a:effectLst/>
                <a:latin typeface="Arial" charset="0"/>
                <a:ea typeface="ＭＳ Ｐゴシック" pitchFamily="50" charset="-128"/>
                <a:cs typeface="+mn-cs"/>
              </a:rPr>
              <a:t>" id="select" multiple&gt;</a:t>
            </a:r>
          </a:p>
          <a:p>
            <a:r>
              <a:rPr kumimoji="1" lang="en-US" altLang="ja-JP" sz="1200" b="1" kern="1200" dirty="0">
                <a:solidFill>
                  <a:schemeClr val="tx1"/>
                </a:solidFill>
                <a:effectLst/>
                <a:latin typeface="Arial" charset="0"/>
                <a:ea typeface="ＭＳ Ｐゴシック" pitchFamily="50" charset="-128"/>
                <a:cs typeface="+mn-cs"/>
              </a:rPr>
              <a:t>    &lt;option value="ja"&gt;</a:t>
            </a:r>
            <a:r>
              <a:rPr kumimoji="1" lang="ja-JP" altLang="en-US" sz="1200" b="1" kern="1200" dirty="0">
                <a:solidFill>
                  <a:schemeClr val="tx1"/>
                </a:solidFill>
                <a:effectLst/>
                <a:latin typeface="Arial" charset="0"/>
                <a:ea typeface="ＭＳ Ｐゴシック" pitchFamily="50" charset="-128"/>
                <a:cs typeface="+mn-cs"/>
              </a:rPr>
              <a:t>日本語</a:t>
            </a:r>
            <a:r>
              <a:rPr kumimoji="1" lang="en-US" altLang="ja-JP" sz="1200" b="1" kern="1200" dirty="0">
                <a:solidFill>
                  <a:schemeClr val="tx1"/>
                </a:solidFill>
                <a:effectLst/>
                <a:latin typeface="Arial" charset="0"/>
                <a:ea typeface="ＭＳ Ｐゴシック" pitchFamily="50" charset="-128"/>
                <a:cs typeface="+mn-cs"/>
              </a:rPr>
              <a:t>&lt;/option&gt;</a:t>
            </a:r>
          </a:p>
          <a:p>
            <a:r>
              <a:rPr kumimoji="1" lang="en-US" altLang="ja-JP" sz="1200" b="1" kern="1200" dirty="0">
                <a:solidFill>
                  <a:schemeClr val="tx1"/>
                </a:solidFill>
                <a:effectLst/>
                <a:latin typeface="Arial" charset="0"/>
                <a:ea typeface="ＭＳ Ｐゴシック" pitchFamily="50" charset="-128"/>
                <a:cs typeface="+mn-cs"/>
              </a:rPr>
              <a:t>    &lt;option value="</a:t>
            </a:r>
            <a:r>
              <a:rPr kumimoji="1" lang="en-US" altLang="ja-JP" sz="1200" b="1" kern="1200" dirty="0" err="1">
                <a:solidFill>
                  <a:schemeClr val="tx1"/>
                </a:solidFill>
                <a:effectLst/>
                <a:latin typeface="Arial" charset="0"/>
                <a:ea typeface="ＭＳ Ｐゴシック" pitchFamily="50" charset="-128"/>
                <a:cs typeface="+mn-cs"/>
              </a:rPr>
              <a:t>en</a:t>
            </a:r>
            <a:r>
              <a:rPr kumimoji="1" lang="en-US" altLang="ja-JP" sz="1200" b="1" kern="1200" dirty="0">
                <a:solidFill>
                  <a:schemeClr val="tx1"/>
                </a:solidFill>
                <a:effectLst/>
                <a:latin typeface="Arial" charset="0"/>
                <a:ea typeface="ＭＳ Ｐゴシック" pitchFamily="50" charset="-128"/>
                <a:cs typeface="+mn-cs"/>
              </a:rPr>
              <a:t>"&gt;</a:t>
            </a:r>
            <a:r>
              <a:rPr kumimoji="1" lang="ja-JP" altLang="en-US" sz="1200" b="1" kern="1200" dirty="0">
                <a:solidFill>
                  <a:schemeClr val="tx1"/>
                </a:solidFill>
                <a:effectLst/>
                <a:latin typeface="Arial" charset="0"/>
                <a:ea typeface="ＭＳ Ｐゴシック" pitchFamily="50" charset="-128"/>
                <a:cs typeface="+mn-cs"/>
              </a:rPr>
              <a:t>英語</a:t>
            </a:r>
            <a:r>
              <a:rPr kumimoji="1" lang="en-US" altLang="ja-JP" sz="1200" b="1" kern="1200" dirty="0">
                <a:solidFill>
                  <a:schemeClr val="tx1"/>
                </a:solidFill>
                <a:effectLst/>
                <a:latin typeface="Arial" charset="0"/>
                <a:ea typeface="ＭＳ Ｐゴシック" pitchFamily="50" charset="-128"/>
                <a:cs typeface="+mn-cs"/>
              </a:rPr>
              <a:t>&lt;/option&gt;</a:t>
            </a:r>
          </a:p>
          <a:p>
            <a:r>
              <a:rPr kumimoji="1" lang="en-US" altLang="ja-JP" sz="1200" b="1" kern="1200" dirty="0">
                <a:solidFill>
                  <a:schemeClr val="tx1"/>
                </a:solidFill>
                <a:effectLst/>
                <a:latin typeface="Arial" charset="0"/>
                <a:ea typeface="ＭＳ Ｐゴシック" pitchFamily="50" charset="-128"/>
                <a:cs typeface="+mn-cs"/>
              </a:rPr>
              <a:t>    &lt;option value="</a:t>
            </a:r>
            <a:r>
              <a:rPr kumimoji="1" lang="en-US" altLang="ja-JP" sz="1200" b="1" kern="1200" dirty="0" err="1">
                <a:solidFill>
                  <a:schemeClr val="tx1"/>
                </a:solidFill>
                <a:effectLst/>
                <a:latin typeface="Arial" charset="0"/>
                <a:ea typeface="ＭＳ Ｐゴシック" pitchFamily="50" charset="-128"/>
                <a:cs typeface="+mn-cs"/>
              </a:rPr>
              <a:t>zh</a:t>
            </a:r>
            <a:r>
              <a:rPr kumimoji="1" lang="en-US" altLang="ja-JP" sz="1200" b="1" kern="1200" dirty="0">
                <a:solidFill>
                  <a:schemeClr val="tx1"/>
                </a:solidFill>
                <a:effectLst/>
                <a:latin typeface="Arial" charset="0"/>
                <a:ea typeface="ＭＳ Ｐゴシック" pitchFamily="50" charset="-128"/>
                <a:cs typeface="+mn-cs"/>
              </a:rPr>
              <a:t>"&gt;</a:t>
            </a:r>
            <a:r>
              <a:rPr kumimoji="1" lang="ja-JP" altLang="en-US" sz="1200" b="1" kern="1200" dirty="0">
                <a:solidFill>
                  <a:schemeClr val="tx1"/>
                </a:solidFill>
                <a:effectLst/>
                <a:latin typeface="Arial" charset="0"/>
                <a:ea typeface="ＭＳ Ｐゴシック" pitchFamily="50" charset="-128"/>
                <a:cs typeface="+mn-cs"/>
              </a:rPr>
              <a:t>中国語</a:t>
            </a:r>
            <a:r>
              <a:rPr kumimoji="1" lang="en-US" altLang="ja-JP" sz="1200" b="1" kern="1200" dirty="0">
                <a:solidFill>
                  <a:schemeClr val="tx1"/>
                </a:solidFill>
                <a:effectLst/>
                <a:latin typeface="Arial" charset="0"/>
                <a:ea typeface="ＭＳ Ｐゴシック" pitchFamily="50" charset="-128"/>
                <a:cs typeface="+mn-cs"/>
              </a:rPr>
              <a:t>&lt;/option&gt;</a:t>
            </a:r>
          </a:p>
          <a:p>
            <a:r>
              <a:rPr kumimoji="1" lang="en-US" altLang="ja-JP" sz="1200" b="1" kern="1200" dirty="0">
                <a:solidFill>
                  <a:schemeClr val="tx1"/>
                </a:solidFill>
                <a:effectLst/>
                <a:latin typeface="Arial" charset="0"/>
                <a:ea typeface="ＭＳ Ｐゴシック" pitchFamily="50" charset="-128"/>
                <a:cs typeface="+mn-cs"/>
              </a:rPr>
              <a:t>&lt;/select&gt;</a:t>
            </a:r>
          </a:p>
          <a:p>
            <a:r>
              <a:rPr kumimoji="1" lang="en-US" altLang="ja-JP" sz="1200" b="1" kern="1200" dirty="0">
                <a:solidFill>
                  <a:schemeClr val="tx1"/>
                </a:solidFill>
                <a:effectLst/>
                <a:latin typeface="Arial" charset="0"/>
                <a:ea typeface="ＭＳ Ｐゴシック" pitchFamily="50" charset="-128"/>
                <a:cs typeface="+mn-cs"/>
              </a:rPr>
              <a:t>```</a:t>
            </a:r>
          </a:p>
          <a:p>
            <a:endParaRPr kumimoji="1" lang="en-US" altLang="ja-JP" sz="1200" b="1" kern="1200" dirty="0">
              <a:solidFill>
                <a:schemeClr val="tx1"/>
              </a:solidFill>
              <a:effectLst/>
              <a:latin typeface="Arial" charset="0"/>
              <a:ea typeface="ＭＳ Ｐゴシック" pitchFamily="50" charset="-128"/>
              <a:cs typeface="+mn-cs"/>
            </a:endParaRPr>
          </a:p>
          <a:p>
            <a:r>
              <a:rPr kumimoji="1" lang="ja-JP" altLang="en-US" sz="1200" b="1" kern="1200" dirty="0">
                <a:solidFill>
                  <a:schemeClr val="tx1"/>
                </a:solidFill>
                <a:effectLst/>
                <a:latin typeface="Arial" charset="0"/>
                <a:ea typeface="ＭＳ Ｐゴシック" pitchFamily="50" charset="-128"/>
                <a:cs typeface="+mn-cs"/>
              </a:rPr>
              <a:t>基本的には単一の場合と同じですが、</a:t>
            </a:r>
            <a:r>
              <a:rPr kumimoji="1" lang="en-US" altLang="ja-JP" sz="1200" b="1" kern="1200" dirty="0" err="1">
                <a:solidFill>
                  <a:schemeClr val="tx1"/>
                </a:solidFill>
                <a:effectLst/>
                <a:latin typeface="Arial" charset="0"/>
                <a:ea typeface="ＭＳ Ｐゴシック" pitchFamily="50" charset="-128"/>
                <a:cs typeface="+mn-cs"/>
              </a:rPr>
              <a:t>deselectXXX</a:t>
            </a:r>
            <a:r>
              <a:rPr kumimoji="1" lang="ja-JP" altLang="en-US" sz="1200" b="1" kern="1200" dirty="0">
                <a:solidFill>
                  <a:schemeClr val="tx1"/>
                </a:solidFill>
                <a:effectLst/>
                <a:latin typeface="Arial" charset="0"/>
                <a:ea typeface="ＭＳ Ｐゴシック" pitchFamily="50" charset="-128"/>
                <a:cs typeface="+mn-cs"/>
              </a:rPr>
              <a:t>メソッドで選択を解除できます</a:t>
            </a:r>
          </a:p>
          <a:p>
            <a:endParaRPr kumimoji="1" lang="ja-JP" altLang="en-US" sz="1200" b="1" kern="1200" dirty="0">
              <a:solidFill>
                <a:schemeClr val="tx1"/>
              </a:solidFill>
              <a:effectLst/>
              <a:latin typeface="Arial" charset="0"/>
              <a:ea typeface="ＭＳ Ｐゴシック" pitchFamily="50" charset="-128"/>
              <a:cs typeface="+mn-cs"/>
            </a:endParaRPr>
          </a:p>
          <a:p>
            <a:r>
              <a:rPr kumimoji="1" lang="ja-JP" altLang="en-US" sz="1200" b="1" kern="1200" dirty="0">
                <a:solidFill>
                  <a:schemeClr val="tx1"/>
                </a:solidFill>
                <a:effectLst/>
                <a:latin typeface="Arial" charset="0"/>
                <a:ea typeface="ＭＳ Ｐゴシック" pitchFamily="50" charset="-128"/>
                <a:cs typeface="+mn-cs"/>
              </a:rPr>
              <a:t>テストコード</a:t>
            </a:r>
          </a:p>
          <a:p>
            <a:r>
              <a:rPr kumimoji="1" lang="en-US" altLang="ja-JP" sz="1200" b="1" kern="1200" dirty="0">
                <a:solidFill>
                  <a:schemeClr val="tx1"/>
                </a:solidFill>
                <a:effectLst/>
                <a:latin typeface="Arial" charset="0"/>
                <a:ea typeface="ＭＳ Ｐゴシック" pitchFamily="50" charset="-128"/>
                <a:cs typeface="+mn-cs"/>
              </a:rPr>
              <a:t>```</a:t>
            </a:r>
          </a:p>
          <a:p>
            <a:r>
              <a:rPr kumimoji="1" lang="en-US" altLang="ja-JP" sz="1200" b="1" kern="1200" dirty="0">
                <a:solidFill>
                  <a:schemeClr val="tx1"/>
                </a:solidFill>
                <a:effectLst/>
                <a:latin typeface="Arial" charset="0"/>
                <a:ea typeface="ＭＳ Ｐゴシック" pitchFamily="50" charset="-128"/>
                <a:cs typeface="+mn-cs"/>
              </a:rPr>
              <a:t>Select </a:t>
            </a:r>
            <a:r>
              <a:rPr kumimoji="1" lang="en-US" altLang="ja-JP" sz="1200" b="1" kern="1200" dirty="0" err="1">
                <a:solidFill>
                  <a:schemeClr val="tx1"/>
                </a:solidFill>
                <a:effectLst/>
                <a:latin typeface="Arial" charset="0"/>
                <a:ea typeface="ＭＳ Ｐゴシック" pitchFamily="50" charset="-128"/>
                <a:cs typeface="+mn-cs"/>
              </a:rPr>
              <a:t>select</a:t>
            </a:r>
            <a:r>
              <a:rPr kumimoji="1" lang="en-US" altLang="ja-JP" sz="1200" b="1" kern="1200" dirty="0">
                <a:solidFill>
                  <a:schemeClr val="tx1"/>
                </a:solidFill>
                <a:effectLst/>
                <a:latin typeface="Arial" charset="0"/>
                <a:ea typeface="ＭＳ Ｐゴシック" pitchFamily="50" charset="-128"/>
                <a:cs typeface="+mn-cs"/>
              </a:rPr>
              <a:t> = new Select(</a:t>
            </a:r>
            <a:r>
              <a:rPr kumimoji="1" lang="en-US" altLang="ja-JP" sz="1200" b="1" kern="1200" dirty="0" err="1">
                <a:solidFill>
                  <a:schemeClr val="tx1"/>
                </a:solidFill>
                <a:effectLst/>
                <a:latin typeface="Arial" charset="0"/>
                <a:ea typeface="ＭＳ Ｐゴシック" pitchFamily="50" charset="-128"/>
                <a:cs typeface="+mn-cs"/>
              </a:rPr>
              <a:t>driver.findElement</a:t>
            </a:r>
            <a:r>
              <a:rPr kumimoji="1" lang="en-US" altLang="ja-JP" sz="1200" b="1" kern="1200" dirty="0">
                <a:solidFill>
                  <a:schemeClr val="tx1"/>
                </a:solidFill>
                <a:effectLst/>
                <a:latin typeface="Arial" charset="0"/>
                <a:ea typeface="ＭＳ Ｐゴシック" pitchFamily="50" charset="-128"/>
                <a:cs typeface="+mn-cs"/>
              </a:rPr>
              <a:t>(By.id("select")));</a:t>
            </a:r>
          </a:p>
          <a:p>
            <a:endParaRPr kumimoji="1" lang="en-US" altLang="ja-JP" sz="1200" b="1" kern="1200" dirty="0">
              <a:solidFill>
                <a:schemeClr val="tx1"/>
              </a:solidFill>
              <a:effectLst/>
              <a:latin typeface="Arial" charset="0"/>
              <a:ea typeface="ＭＳ Ｐゴシック" pitchFamily="50" charset="-128"/>
              <a:cs typeface="+mn-cs"/>
            </a:endParaRPr>
          </a:p>
          <a:p>
            <a:r>
              <a:rPr kumimoji="1" lang="en-US" altLang="ja-JP" sz="1200" b="1" kern="1200" dirty="0" err="1">
                <a:solidFill>
                  <a:schemeClr val="tx1"/>
                </a:solidFill>
                <a:effectLst/>
                <a:latin typeface="Arial" charset="0"/>
                <a:ea typeface="ＭＳ Ｐゴシック" pitchFamily="50" charset="-128"/>
                <a:cs typeface="+mn-cs"/>
              </a:rPr>
              <a:t>select.selectByValue</a:t>
            </a:r>
            <a:r>
              <a:rPr kumimoji="1" lang="en-US" altLang="ja-JP" sz="1200" b="1" kern="1200" dirty="0">
                <a:solidFill>
                  <a:schemeClr val="tx1"/>
                </a:solidFill>
                <a:effectLst/>
                <a:latin typeface="Arial" charset="0"/>
                <a:ea typeface="ＭＳ Ｐゴシック" pitchFamily="50" charset="-128"/>
                <a:cs typeface="+mn-cs"/>
              </a:rPr>
              <a:t>("ja");</a:t>
            </a:r>
          </a:p>
          <a:p>
            <a:r>
              <a:rPr kumimoji="1" lang="en-US" altLang="ja-JP" sz="1200" b="1" kern="1200" dirty="0" err="1">
                <a:solidFill>
                  <a:schemeClr val="tx1"/>
                </a:solidFill>
                <a:effectLst/>
                <a:latin typeface="Arial" charset="0"/>
                <a:ea typeface="ＭＳ Ｐゴシック" pitchFamily="50" charset="-128"/>
                <a:cs typeface="+mn-cs"/>
              </a:rPr>
              <a:t>select.selectByValue</a:t>
            </a:r>
            <a:r>
              <a:rPr kumimoji="1" lang="en-US" altLang="ja-JP" sz="1200" b="1" kern="1200" dirty="0">
                <a:solidFill>
                  <a:schemeClr val="tx1"/>
                </a:solidFill>
                <a:effectLst/>
                <a:latin typeface="Arial" charset="0"/>
                <a:ea typeface="ＭＳ Ｐゴシック" pitchFamily="50" charset="-128"/>
                <a:cs typeface="+mn-cs"/>
              </a:rPr>
              <a:t>("</a:t>
            </a:r>
            <a:r>
              <a:rPr kumimoji="1" lang="en-US" altLang="ja-JP" sz="1200" b="1" kern="1200" dirty="0" err="1">
                <a:solidFill>
                  <a:schemeClr val="tx1"/>
                </a:solidFill>
                <a:effectLst/>
                <a:latin typeface="Arial" charset="0"/>
                <a:ea typeface="ＭＳ Ｐゴシック" pitchFamily="50" charset="-128"/>
                <a:cs typeface="+mn-cs"/>
              </a:rPr>
              <a:t>zn</a:t>
            </a:r>
            <a:r>
              <a:rPr kumimoji="1" lang="en-US" altLang="ja-JP" sz="1200" b="1" kern="1200" dirty="0">
                <a:solidFill>
                  <a:schemeClr val="tx1"/>
                </a:solidFill>
                <a:effectLst/>
                <a:latin typeface="Arial" charset="0"/>
                <a:ea typeface="ＭＳ Ｐゴシック" pitchFamily="50" charset="-128"/>
                <a:cs typeface="+mn-cs"/>
              </a:rPr>
              <a:t>");</a:t>
            </a:r>
          </a:p>
          <a:p>
            <a:r>
              <a:rPr kumimoji="1" lang="en-US" altLang="ja-JP" sz="1200" b="1" kern="1200" dirty="0" err="1">
                <a:solidFill>
                  <a:schemeClr val="tx1"/>
                </a:solidFill>
                <a:effectLst/>
                <a:latin typeface="Arial" charset="0"/>
                <a:ea typeface="ＭＳ Ｐゴシック" pitchFamily="50" charset="-128"/>
                <a:cs typeface="+mn-cs"/>
              </a:rPr>
              <a:t>select.deselectByValue</a:t>
            </a:r>
            <a:r>
              <a:rPr kumimoji="1" lang="en-US" altLang="ja-JP" sz="1200" b="1" kern="1200" dirty="0">
                <a:solidFill>
                  <a:schemeClr val="tx1"/>
                </a:solidFill>
                <a:effectLst/>
                <a:latin typeface="Arial" charset="0"/>
                <a:ea typeface="ＭＳ Ｐゴシック" pitchFamily="50" charset="-128"/>
                <a:cs typeface="+mn-cs"/>
              </a:rPr>
              <a:t>("</a:t>
            </a:r>
            <a:r>
              <a:rPr kumimoji="1" lang="en-US" altLang="ja-JP" sz="1200" b="1" kern="1200" dirty="0" err="1">
                <a:solidFill>
                  <a:schemeClr val="tx1"/>
                </a:solidFill>
                <a:effectLst/>
                <a:latin typeface="Arial" charset="0"/>
                <a:ea typeface="ＭＳ Ｐゴシック" pitchFamily="50" charset="-128"/>
                <a:cs typeface="+mn-cs"/>
              </a:rPr>
              <a:t>zn</a:t>
            </a:r>
            <a:r>
              <a:rPr kumimoji="1" lang="en-US" altLang="ja-JP" sz="1200" b="1" kern="1200" dirty="0">
                <a:solidFill>
                  <a:schemeClr val="tx1"/>
                </a:solidFill>
                <a:effectLst/>
                <a:latin typeface="Arial" charset="0"/>
                <a:ea typeface="ＭＳ Ｐゴシック" pitchFamily="50" charset="-128"/>
                <a:cs typeface="+mn-cs"/>
              </a:rPr>
              <a:t>");</a:t>
            </a:r>
          </a:p>
          <a:p>
            <a:endParaRPr kumimoji="1" lang="en-US" altLang="ja-JP" sz="1200" b="1" kern="1200" dirty="0">
              <a:solidFill>
                <a:schemeClr val="tx1"/>
              </a:solidFill>
              <a:effectLst/>
              <a:latin typeface="Arial" charset="0"/>
              <a:ea typeface="ＭＳ Ｐゴシック" pitchFamily="50" charset="-128"/>
              <a:cs typeface="+mn-cs"/>
            </a:endParaRPr>
          </a:p>
          <a:p>
            <a:r>
              <a:rPr kumimoji="1" lang="en-US" altLang="ja-JP" sz="1200" b="1" kern="1200" dirty="0" err="1">
                <a:solidFill>
                  <a:schemeClr val="tx1"/>
                </a:solidFill>
                <a:effectLst/>
                <a:latin typeface="Arial" charset="0"/>
                <a:ea typeface="ＭＳ Ｐゴシック" pitchFamily="50" charset="-128"/>
                <a:cs typeface="+mn-cs"/>
              </a:rPr>
              <a:t>select.deselectAll</a:t>
            </a:r>
            <a:r>
              <a:rPr kumimoji="1" lang="en-US" altLang="ja-JP" sz="1200" b="1" kern="1200" dirty="0">
                <a:solidFill>
                  <a:schemeClr val="tx1"/>
                </a:solidFill>
                <a:effectLst/>
                <a:latin typeface="Arial" charset="0"/>
                <a:ea typeface="ＭＳ Ｐゴシック" pitchFamily="50" charset="-128"/>
                <a:cs typeface="+mn-cs"/>
              </a:rPr>
              <a:t>();</a:t>
            </a:r>
          </a:p>
          <a:p>
            <a:r>
              <a:rPr kumimoji="1" lang="en-US" altLang="ja-JP" sz="1200" b="1" kern="1200" dirty="0">
                <a:solidFill>
                  <a:schemeClr val="tx1"/>
                </a:solidFill>
                <a:effectLst/>
                <a:latin typeface="Arial" charset="0"/>
                <a:ea typeface="ＭＳ Ｐゴシック" pitchFamily="50" charset="-128"/>
                <a:cs typeface="+mn-cs"/>
              </a:rPr>
              <a:t>```</a:t>
            </a:r>
          </a:p>
          <a:p>
            <a:endParaRPr kumimoji="1" lang="en-US" altLang="ja-JP" sz="1200" b="1" kern="1200" dirty="0">
              <a:solidFill>
                <a:schemeClr val="tx1"/>
              </a:solidFill>
              <a:effectLst/>
              <a:latin typeface="Arial" charset="0"/>
              <a:ea typeface="ＭＳ Ｐゴシック" pitchFamily="50" charset="-128"/>
              <a:cs typeface="+mn-cs"/>
            </a:endParaRPr>
          </a:p>
          <a:p>
            <a:r>
              <a:rPr kumimoji="1" lang="en-US" altLang="ja-JP" sz="1200" b="1" kern="1200" dirty="0">
                <a:solidFill>
                  <a:schemeClr val="tx1"/>
                </a:solidFill>
                <a:effectLst/>
                <a:latin typeface="Arial" charset="0"/>
                <a:ea typeface="ＭＳ Ｐゴシック" pitchFamily="50" charset="-128"/>
                <a:cs typeface="+mn-cs"/>
              </a:rPr>
              <a:t>Select</a:t>
            </a:r>
            <a:r>
              <a:rPr kumimoji="1" lang="ja-JP" altLang="en-US" sz="1200" b="1" kern="1200" dirty="0">
                <a:solidFill>
                  <a:schemeClr val="tx1"/>
                </a:solidFill>
                <a:effectLst/>
                <a:latin typeface="Arial" charset="0"/>
                <a:ea typeface="ＭＳ Ｐゴシック" pitchFamily="50" charset="-128"/>
                <a:cs typeface="+mn-cs"/>
              </a:rPr>
              <a:t>クラスには、上記以外にも便利なメソッドが多数あるので、是非チェックしてみてください。</a:t>
            </a:r>
          </a:p>
          <a:p>
            <a:r>
              <a:rPr kumimoji="1" lang="ja-JP" altLang="en-US" sz="1200" b="1" kern="1200" dirty="0">
                <a:solidFill>
                  <a:schemeClr val="tx1"/>
                </a:solidFill>
                <a:effectLst/>
                <a:latin typeface="Arial" charset="0"/>
                <a:ea typeface="ＭＳ Ｐゴシック" pitchFamily="50" charset="-128"/>
                <a:cs typeface="+mn-cs"/>
              </a:rPr>
              <a:t>* </a:t>
            </a:r>
            <a:r>
              <a:rPr kumimoji="1" lang="en-US" altLang="ja-JP" sz="1200" b="1" kern="1200" dirty="0">
                <a:solidFill>
                  <a:schemeClr val="tx1"/>
                </a:solidFill>
                <a:effectLst/>
                <a:latin typeface="Arial" charset="0"/>
                <a:ea typeface="ＭＳ Ｐゴシック" pitchFamily="50" charset="-128"/>
                <a:cs typeface="+mn-cs"/>
              </a:rPr>
              <a:t>https://seleniumhq.github.io/selenium/docs/api/java/org/openqa/selenium/support/ui/Select.html</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60</a:t>
            </a:fld>
            <a:endParaRPr lang="en-US" altLang="ja-JP"/>
          </a:p>
        </p:txBody>
      </p:sp>
    </p:spTree>
    <p:extLst>
      <p:ext uri="{BB962C8B-B14F-4D97-AF65-F5344CB8AC3E}">
        <p14:creationId xmlns:p14="http://schemas.microsoft.com/office/powerpoint/2010/main" val="41141018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 submit</a:t>
            </a:r>
          </a:p>
          <a:p>
            <a:r>
              <a:rPr kumimoji="1" lang="en-US" altLang="ja-JP" dirty="0" err="1"/>
              <a:t>WebElement</a:t>
            </a:r>
            <a:r>
              <a:rPr kumimoji="1" lang="ja-JP" altLang="en-US" dirty="0"/>
              <a:t>クラスの</a:t>
            </a:r>
            <a:r>
              <a:rPr kumimoji="1" lang="en-US" altLang="ja-JP" dirty="0"/>
              <a:t>submit</a:t>
            </a:r>
            <a:r>
              <a:rPr kumimoji="1" lang="ja-JP" altLang="en-US" dirty="0"/>
              <a:t>メソッドを使います。</a:t>
            </a:r>
          </a:p>
          <a:p>
            <a:endParaRPr kumimoji="1" lang="ja-JP" altLang="en-US" dirty="0"/>
          </a:p>
          <a:p>
            <a:r>
              <a:rPr kumimoji="1" lang="en-US" altLang="ja-JP" dirty="0"/>
              <a:t>```</a:t>
            </a:r>
          </a:p>
          <a:p>
            <a:r>
              <a:rPr kumimoji="1" lang="en-US" altLang="ja-JP" dirty="0" err="1"/>
              <a:t>WebElement</a:t>
            </a:r>
            <a:r>
              <a:rPr kumimoji="1" lang="en-US" altLang="ja-JP" dirty="0"/>
              <a:t> form = </a:t>
            </a:r>
            <a:r>
              <a:rPr kumimoji="1" lang="en-US" altLang="ja-JP" dirty="0" err="1"/>
              <a:t>driver.findElement</a:t>
            </a:r>
            <a:r>
              <a:rPr kumimoji="1" lang="en-US" altLang="ja-JP" dirty="0"/>
              <a:t>(By.id("form"));</a:t>
            </a:r>
          </a:p>
          <a:p>
            <a:r>
              <a:rPr kumimoji="1" lang="en-US" altLang="ja-JP" dirty="0" err="1"/>
              <a:t>form.submit</a:t>
            </a:r>
            <a:r>
              <a:rPr kumimoji="1" lang="en-US" altLang="ja-JP" dirty="0"/>
              <a:t>();</a:t>
            </a:r>
          </a:p>
          <a:p>
            <a:r>
              <a:rPr kumimoji="1" lang="en-US" altLang="ja-JP" dirty="0"/>
              <a:t>```</a:t>
            </a:r>
          </a:p>
          <a:p>
            <a:endParaRPr kumimoji="1" lang="en-US" altLang="ja-JP" dirty="0"/>
          </a:p>
          <a:p>
            <a:r>
              <a:rPr kumimoji="1" lang="en-US" altLang="ja-JP" dirty="0"/>
              <a:t>※</a:t>
            </a:r>
            <a:r>
              <a:rPr kumimoji="1" lang="ja-JP" altLang="en-US" dirty="0"/>
              <a:t>注意</a:t>
            </a:r>
          </a:p>
          <a:p>
            <a:r>
              <a:rPr kumimoji="1" lang="en-US" altLang="ja-JP" dirty="0"/>
              <a:t>```</a:t>
            </a:r>
          </a:p>
          <a:p>
            <a:r>
              <a:rPr kumimoji="1" lang="en-US" altLang="ja-JP" dirty="0"/>
              <a:t>submit</a:t>
            </a:r>
            <a:r>
              <a:rPr kumimoji="1" lang="ja-JP" altLang="en-US" dirty="0"/>
              <a:t>をトリガーするボタンの</a:t>
            </a:r>
            <a:r>
              <a:rPr kumimoji="1" lang="en-US" altLang="ja-JP" dirty="0"/>
              <a:t>HTML</a:t>
            </a:r>
            <a:r>
              <a:rPr kumimoji="1" lang="ja-JP" altLang="en-US" dirty="0"/>
              <a:t>に、</a:t>
            </a:r>
            <a:r>
              <a:rPr kumimoji="1" lang="en-US" altLang="ja-JP" dirty="0" err="1"/>
              <a:t>onclick</a:t>
            </a:r>
            <a:r>
              <a:rPr kumimoji="1" lang="ja-JP" altLang="en-US" dirty="0"/>
              <a:t>イベントを設定していた場合、本方法ではイベントが発火されません。</a:t>
            </a:r>
          </a:p>
          <a:p>
            <a:r>
              <a:rPr kumimoji="1" lang="ja-JP" altLang="en-US" dirty="0"/>
              <a:t>このような場合は、</a:t>
            </a:r>
            <a:r>
              <a:rPr kumimoji="1" lang="en-US" altLang="ja-JP" dirty="0"/>
              <a:t>click</a:t>
            </a:r>
            <a:r>
              <a:rPr kumimoji="1" lang="ja-JP" altLang="en-US" dirty="0"/>
              <a:t>メソッドで実行した方がよいです。</a:t>
            </a:r>
          </a:p>
          <a:p>
            <a:r>
              <a:rPr kumimoji="1" lang="en-US" altLang="ja-JP" dirty="0"/>
              <a:t>```</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61</a:t>
            </a:fld>
            <a:endParaRPr lang="en-US" altLang="ja-JP"/>
          </a:p>
        </p:txBody>
      </p:sp>
    </p:spTree>
    <p:extLst>
      <p:ext uri="{BB962C8B-B14F-4D97-AF65-F5344CB8AC3E}">
        <p14:creationId xmlns:p14="http://schemas.microsoft.com/office/powerpoint/2010/main" val="362407869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 </a:t>
            </a:r>
            <a:r>
              <a:rPr kumimoji="1" lang="ja-JP" altLang="en-US" dirty="0"/>
              <a:t>要素情報の取得</a:t>
            </a:r>
          </a:p>
          <a:p>
            <a:r>
              <a:rPr kumimoji="1" lang="en-US" altLang="ja-JP" dirty="0" err="1"/>
              <a:t>WebElement</a:t>
            </a:r>
            <a:r>
              <a:rPr kumimoji="1" lang="ja-JP" altLang="en-US" dirty="0"/>
              <a:t>クラスでは、下記の様な要素情報を取得する事が出来ます。</a:t>
            </a:r>
          </a:p>
          <a:p>
            <a:r>
              <a:rPr kumimoji="1" lang="ja-JP" altLang="en-US" dirty="0"/>
              <a:t>* 表示</a:t>
            </a:r>
            <a:r>
              <a:rPr kumimoji="1" lang="en-US" altLang="ja-JP" dirty="0"/>
              <a:t>/</a:t>
            </a:r>
            <a:r>
              <a:rPr kumimoji="1" lang="ja-JP" altLang="en-US" dirty="0"/>
              <a:t>非表示：</a:t>
            </a:r>
            <a:r>
              <a:rPr kumimoji="1" lang="en-US" altLang="ja-JP" dirty="0"/>
              <a:t>isDisplayed()</a:t>
            </a:r>
          </a:p>
          <a:p>
            <a:r>
              <a:rPr kumimoji="1" lang="en-US" altLang="ja-JP" dirty="0"/>
              <a:t>* </a:t>
            </a:r>
            <a:r>
              <a:rPr kumimoji="1" lang="ja-JP" altLang="en-US" dirty="0"/>
              <a:t>有効</a:t>
            </a:r>
            <a:r>
              <a:rPr kumimoji="1" lang="en-US" altLang="ja-JP" dirty="0"/>
              <a:t>/</a:t>
            </a:r>
            <a:r>
              <a:rPr kumimoji="1" lang="ja-JP" altLang="en-US" dirty="0"/>
              <a:t>無効：</a:t>
            </a:r>
            <a:r>
              <a:rPr kumimoji="1" lang="en-US" altLang="ja-JP" dirty="0" err="1"/>
              <a:t>isEnabled</a:t>
            </a:r>
            <a:r>
              <a:rPr kumimoji="1" lang="en-US" altLang="ja-JP" dirty="0"/>
              <a:t>()</a:t>
            </a:r>
          </a:p>
          <a:p>
            <a:r>
              <a:rPr kumimoji="1" lang="en-US" altLang="ja-JP" dirty="0"/>
              <a:t>* </a:t>
            </a:r>
            <a:r>
              <a:rPr kumimoji="1" lang="ja-JP" altLang="en-US" dirty="0"/>
              <a:t>選択状態：</a:t>
            </a:r>
            <a:r>
              <a:rPr kumimoji="1" lang="en-US" altLang="ja-JP" dirty="0" err="1"/>
              <a:t>isSelected</a:t>
            </a:r>
            <a:r>
              <a:rPr kumimoji="1" lang="en-US" altLang="ja-JP" dirty="0"/>
              <a:t>()</a:t>
            </a:r>
          </a:p>
          <a:p>
            <a:r>
              <a:rPr kumimoji="1" lang="en-US" altLang="ja-JP" dirty="0"/>
              <a:t>* </a:t>
            </a:r>
            <a:r>
              <a:rPr kumimoji="1" lang="ja-JP" altLang="en-US" dirty="0"/>
              <a:t>属性の値：</a:t>
            </a:r>
            <a:r>
              <a:rPr kumimoji="1" lang="en-US" altLang="ja-JP" dirty="0" err="1"/>
              <a:t>getAttribute</a:t>
            </a:r>
            <a:r>
              <a:rPr kumimoji="1" lang="en-US" altLang="ja-JP" dirty="0"/>
              <a:t>("</a:t>
            </a:r>
            <a:r>
              <a:rPr kumimoji="1" lang="ja-JP" altLang="en-US" dirty="0"/>
              <a:t>属性名</a:t>
            </a:r>
            <a:r>
              <a:rPr kumimoji="1" lang="en-US" altLang="ja-JP" dirty="0"/>
              <a:t>")</a:t>
            </a:r>
          </a:p>
          <a:p>
            <a:r>
              <a:rPr kumimoji="1" lang="en-US" altLang="ja-JP" dirty="0"/>
              <a:t>* </a:t>
            </a:r>
            <a:r>
              <a:rPr kumimoji="1" lang="ja-JP" altLang="en-US" dirty="0"/>
              <a:t>テキストの値：</a:t>
            </a:r>
            <a:r>
              <a:rPr kumimoji="1" lang="en-US" altLang="ja-JP" dirty="0" err="1"/>
              <a:t>getText</a:t>
            </a:r>
            <a:r>
              <a:rPr kumimoji="1" lang="en-US" altLang="ja-JP" dirty="0"/>
              <a:t>()</a:t>
            </a:r>
          </a:p>
          <a:p>
            <a:r>
              <a:rPr kumimoji="1" lang="en-US" altLang="ja-JP" dirty="0"/>
              <a:t>* </a:t>
            </a:r>
            <a:r>
              <a:rPr kumimoji="1" lang="ja-JP" altLang="en-US" dirty="0"/>
              <a:t>タグ名：</a:t>
            </a:r>
            <a:r>
              <a:rPr kumimoji="1" lang="en-US" altLang="ja-JP" dirty="0" err="1"/>
              <a:t>getTagName</a:t>
            </a:r>
            <a:r>
              <a:rPr kumimoji="1" lang="en-US" altLang="ja-JP" dirty="0"/>
              <a:t>()</a:t>
            </a:r>
          </a:p>
          <a:p>
            <a:r>
              <a:rPr kumimoji="1" lang="en-US" altLang="ja-JP" dirty="0"/>
              <a:t>* CSS</a:t>
            </a:r>
            <a:r>
              <a:rPr kumimoji="1" lang="ja-JP" altLang="en-US" dirty="0"/>
              <a:t>プロパティ：</a:t>
            </a:r>
            <a:r>
              <a:rPr kumimoji="1" lang="en-US" altLang="ja-JP" dirty="0" err="1"/>
              <a:t>getCssValue</a:t>
            </a:r>
            <a:r>
              <a:rPr kumimoji="1" lang="en-US" altLang="ja-JP" dirty="0"/>
              <a:t>("Property Name")</a:t>
            </a:r>
          </a:p>
          <a:p>
            <a:r>
              <a:rPr kumimoji="1" lang="en-US" altLang="ja-JP" dirty="0"/>
              <a:t>* </a:t>
            </a:r>
            <a:r>
              <a:rPr kumimoji="1" lang="ja-JP" altLang="en-US" dirty="0"/>
              <a:t>サイズ：</a:t>
            </a:r>
            <a:r>
              <a:rPr kumimoji="1" lang="en-US" altLang="ja-JP" dirty="0" err="1"/>
              <a:t>getSize</a:t>
            </a:r>
            <a:r>
              <a:rPr kumimoji="1" lang="en-US" altLang="ja-JP" dirty="0"/>
              <a:t>()</a:t>
            </a:r>
          </a:p>
          <a:p>
            <a:r>
              <a:rPr kumimoji="1" lang="en-US" altLang="ja-JP" dirty="0"/>
              <a:t>* </a:t>
            </a:r>
            <a:r>
              <a:rPr kumimoji="1" lang="ja-JP" altLang="en-US" dirty="0"/>
              <a:t>位置：</a:t>
            </a:r>
            <a:r>
              <a:rPr kumimoji="1" lang="en-US" altLang="ja-JP" dirty="0" err="1"/>
              <a:t>getX</a:t>
            </a:r>
            <a:r>
              <a:rPr kumimoji="1" lang="en-US" altLang="ja-JP" dirty="0"/>
              <a:t>(), </a:t>
            </a:r>
            <a:r>
              <a:rPr kumimoji="1" lang="en-US" altLang="ja-JP" dirty="0" err="1"/>
              <a:t>getY</a:t>
            </a:r>
            <a:r>
              <a:rPr kumimoji="1" lang="en-US" altLang="ja-JP" dirty="0"/>
              <a:t>()</a:t>
            </a:r>
          </a:p>
          <a:p>
            <a:endParaRPr kumimoji="1" lang="en-US" altLang="ja-JP" dirty="0"/>
          </a:p>
          <a:p>
            <a:r>
              <a:rPr kumimoji="1" lang="ja-JP" altLang="en-US" dirty="0"/>
              <a:t>全部知りたい場合は下記のサイトをご参照ください。</a:t>
            </a:r>
          </a:p>
          <a:p>
            <a:r>
              <a:rPr kumimoji="1" lang="ja-JP" altLang="en-US" dirty="0"/>
              <a:t>* </a:t>
            </a:r>
            <a:r>
              <a:rPr kumimoji="1" lang="en-US" altLang="ja-JP" dirty="0"/>
              <a:t>https://seleniumhq.github.io/selenium/docs/api/java/org/openqa/selenium/WebElement.html</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62</a:t>
            </a:fld>
            <a:endParaRPr lang="en-US" altLang="ja-JP"/>
          </a:p>
        </p:txBody>
      </p:sp>
    </p:spTree>
    <p:extLst>
      <p:ext uri="{BB962C8B-B14F-4D97-AF65-F5344CB8AC3E}">
        <p14:creationId xmlns:p14="http://schemas.microsoft.com/office/powerpoint/2010/main" val="196186553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 </a:t>
            </a:r>
            <a:r>
              <a:rPr kumimoji="1" lang="ja-JP" altLang="en-US" dirty="0"/>
              <a:t>要素情報の取得</a:t>
            </a:r>
          </a:p>
          <a:p>
            <a:r>
              <a:rPr kumimoji="1" lang="en-US" altLang="ja-JP" dirty="0" err="1"/>
              <a:t>WebElement</a:t>
            </a:r>
            <a:r>
              <a:rPr kumimoji="1" lang="ja-JP" altLang="en-US" dirty="0"/>
              <a:t>クラスでは、下記の様な要素情報を取得する事が出来ます。</a:t>
            </a:r>
          </a:p>
          <a:p>
            <a:r>
              <a:rPr kumimoji="1" lang="ja-JP" altLang="en-US" dirty="0"/>
              <a:t>* 表示</a:t>
            </a:r>
            <a:r>
              <a:rPr kumimoji="1" lang="en-US" altLang="ja-JP" dirty="0"/>
              <a:t>/</a:t>
            </a:r>
            <a:r>
              <a:rPr kumimoji="1" lang="ja-JP" altLang="en-US" dirty="0"/>
              <a:t>非表示：</a:t>
            </a:r>
            <a:r>
              <a:rPr kumimoji="1" lang="en-US" altLang="ja-JP" dirty="0"/>
              <a:t>isDisplayed()</a:t>
            </a:r>
          </a:p>
          <a:p>
            <a:r>
              <a:rPr kumimoji="1" lang="en-US" altLang="ja-JP" dirty="0"/>
              <a:t>* </a:t>
            </a:r>
            <a:r>
              <a:rPr kumimoji="1" lang="ja-JP" altLang="en-US" dirty="0"/>
              <a:t>有効</a:t>
            </a:r>
            <a:r>
              <a:rPr kumimoji="1" lang="en-US" altLang="ja-JP" dirty="0"/>
              <a:t>/</a:t>
            </a:r>
            <a:r>
              <a:rPr kumimoji="1" lang="ja-JP" altLang="en-US" dirty="0"/>
              <a:t>無効：</a:t>
            </a:r>
            <a:r>
              <a:rPr kumimoji="1" lang="en-US" altLang="ja-JP" dirty="0" err="1"/>
              <a:t>isEnabled</a:t>
            </a:r>
            <a:r>
              <a:rPr kumimoji="1" lang="en-US" altLang="ja-JP" dirty="0"/>
              <a:t>()</a:t>
            </a:r>
          </a:p>
          <a:p>
            <a:r>
              <a:rPr kumimoji="1" lang="en-US" altLang="ja-JP" dirty="0"/>
              <a:t>* </a:t>
            </a:r>
            <a:r>
              <a:rPr kumimoji="1" lang="ja-JP" altLang="en-US" dirty="0"/>
              <a:t>選択状態：</a:t>
            </a:r>
            <a:r>
              <a:rPr kumimoji="1" lang="en-US" altLang="ja-JP" dirty="0" err="1"/>
              <a:t>isSelected</a:t>
            </a:r>
            <a:r>
              <a:rPr kumimoji="1" lang="en-US" altLang="ja-JP" dirty="0"/>
              <a:t>()</a:t>
            </a:r>
          </a:p>
          <a:p>
            <a:r>
              <a:rPr kumimoji="1" lang="en-US" altLang="ja-JP" dirty="0"/>
              <a:t>* </a:t>
            </a:r>
            <a:r>
              <a:rPr kumimoji="1" lang="ja-JP" altLang="en-US" dirty="0"/>
              <a:t>属性の値：</a:t>
            </a:r>
            <a:r>
              <a:rPr kumimoji="1" lang="en-US" altLang="ja-JP" dirty="0" err="1"/>
              <a:t>getAttribute</a:t>
            </a:r>
            <a:r>
              <a:rPr kumimoji="1" lang="en-US" altLang="ja-JP" dirty="0"/>
              <a:t>("</a:t>
            </a:r>
            <a:r>
              <a:rPr kumimoji="1" lang="ja-JP" altLang="en-US" dirty="0"/>
              <a:t>属性名</a:t>
            </a:r>
            <a:r>
              <a:rPr kumimoji="1" lang="en-US" altLang="ja-JP" dirty="0"/>
              <a:t>")</a:t>
            </a:r>
          </a:p>
          <a:p>
            <a:r>
              <a:rPr kumimoji="1" lang="en-US" altLang="ja-JP" dirty="0"/>
              <a:t>* </a:t>
            </a:r>
            <a:r>
              <a:rPr kumimoji="1" lang="ja-JP" altLang="en-US" dirty="0"/>
              <a:t>テキストの値：</a:t>
            </a:r>
            <a:r>
              <a:rPr kumimoji="1" lang="en-US" altLang="ja-JP" dirty="0" err="1"/>
              <a:t>getText</a:t>
            </a:r>
            <a:r>
              <a:rPr kumimoji="1" lang="en-US" altLang="ja-JP" dirty="0"/>
              <a:t>()</a:t>
            </a:r>
          </a:p>
          <a:p>
            <a:r>
              <a:rPr kumimoji="1" lang="en-US" altLang="ja-JP" dirty="0"/>
              <a:t>* </a:t>
            </a:r>
            <a:r>
              <a:rPr kumimoji="1" lang="ja-JP" altLang="en-US" dirty="0"/>
              <a:t>タグ名：</a:t>
            </a:r>
            <a:r>
              <a:rPr kumimoji="1" lang="en-US" altLang="ja-JP" dirty="0" err="1"/>
              <a:t>getTagName</a:t>
            </a:r>
            <a:r>
              <a:rPr kumimoji="1" lang="en-US" altLang="ja-JP" dirty="0"/>
              <a:t>()</a:t>
            </a:r>
          </a:p>
          <a:p>
            <a:r>
              <a:rPr kumimoji="1" lang="en-US" altLang="ja-JP" dirty="0"/>
              <a:t>* CSS</a:t>
            </a:r>
            <a:r>
              <a:rPr kumimoji="1" lang="ja-JP" altLang="en-US" dirty="0"/>
              <a:t>プロパティ：</a:t>
            </a:r>
            <a:r>
              <a:rPr kumimoji="1" lang="en-US" altLang="ja-JP" dirty="0" err="1"/>
              <a:t>getCssValue</a:t>
            </a:r>
            <a:r>
              <a:rPr kumimoji="1" lang="en-US" altLang="ja-JP" dirty="0"/>
              <a:t>("Property Name")</a:t>
            </a:r>
          </a:p>
          <a:p>
            <a:r>
              <a:rPr kumimoji="1" lang="en-US" altLang="ja-JP" dirty="0"/>
              <a:t>* </a:t>
            </a:r>
            <a:r>
              <a:rPr kumimoji="1" lang="ja-JP" altLang="en-US" dirty="0"/>
              <a:t>サイズ：</a:t>
            </a:r>
            <a:r>
              <a:rPr kumimoji="1" lang="en-US" altLang="ja-JP" dirty="0" err="1"/>
              <a:t>getSize</a:t>
            </a:r>
            <a:r>
              <a:rPr kumimoji="1" lang="en-US" altLang="ja-JP" dirty="0"/>
              <a:t>()</a:t>
            </a:r>
          </a:p>
          <a:p>
            <a:r>
              <a:rPr kumimoji="1" lang="en-US" altLang="ja-JP" dirty="0"/>
              <a:t>* </a:t>
            </a:r>
            <a:r>
              <a:rPr kumimoji="1" lang="ja-JP" altLang="en-US" dirty="0"/>
              <a:t>位置：</a:t>
            </a:r>
            <a:r>
              <a:rPr kumimoji="1" lang="en-US" altLang="ja-JP" dirty="0" err="1"/>
              <a:t>getX</a:t>
            </a:r>
            <a:r>
              <a:rPr kumimoji="1" lang="en-US" altLang="ja-JP" dirty="0"/>
              <a:t>(), </a:t>
            </a:r>
            <a:r>
              <a:rPr kumimoji="1" lang="en-US" altLang="ja-JP" dirty="0" err="1"/>
              <a:t>getY</a:t>
            </a:r>
            <a:r>
              <a:rPr kumimoji="1" lang="en-US" altLang="ja-JP" dirty="0"/>
              <a:t>()</a:t>
            </a:r>
          </a:p>
          <a:p>
            <a:endParaRPr kumimoji="1" lang="en-US" altLang="ja-JP" dirty="0"/>
          </a:p>
          <a:p>
            <a:r>
              <a:rPr kumimoji="1" lang="ja-JP" altLang="en-US" dirty="0"/>
              <a:t>全部知りたい場合は下記のサイトをご参照ください。</a:t>
            </a:r>
          </a:p>
          <a:p>
            <a:r>
              <a:rPr kumimoji="1" lang="ja-JP" altLang="en-US" dirty="0"/>
              <a:t>* </a:t>
            </a:r>
            <a:r>
              <a:rPr kumimoji="1" lang="en-US" altLang="ja-JP" dirty="0"/>
              <a:t>https://seleniumhq.github.io/selenium/docs/api/java/org/openqa/selenium/WebElement.html</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63</a:t>
            </a:fld>
            <a:endParaRPr lang="en-US" altLang="ja-JP"/>
          </a:p>
        </p:txBody>
      </p:sp>
    </p:spTree>
    <p:extLst>
      <p:ext uri="{BB962C8B-B14F-4D97-AF65-F5344CB8AC3E}">
        <p14:creationId xmlns:p14="http://schemas.microsoft.com/office/powerpoint/2010/main" val="3911428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CI</a:t>
            </a:r>
            <a:r>
              <a:rPr kumimoji="1" lang="ja-JP" altLang="en-US" sz="1200" b="1" kern="1200" dirty="0">
                <a:solidFill>
                  <a:schemeClr val="tx1"/>
                </a:solidFill>
                <a:effectLst/>
                <a:latin typeface="Arial" charset="0"/>
                <a:ea typeface="ＭＳ Ｐゴシック" pitchFamily="50" charset="-128"/>
                <a:cs typeface="+mn-cs"/>
              </a:rPr>
              <a:t>における位置づけ</a:t>
            </a:r>
            <a:endParaRPr kumimoji="1" lang="ja-JP" altLang="en-US" sz="1200" b="0" kern="1200" dirty="0">
              <a:solidFill>
                <a:schemeClr val="tx1"/>
              </a:solidFill>
              <a:effectLst/>
              <a:latin typeface="Arial" charset="0"/>
              <a:ea typeface="ＭＳ Ｐゴシック" pitchFamily="50" charset="-128"/>
              <a:cs typeface="+mn-cs"/>
            </a:endParaRPr>
          </a:p>
          <a:p>
            <a:r>
              <a:rPr kumimoji="1" lang="en-US" altLang="ja-JP" sz="1200" b="0" kern="1200" dirty="0">
                <a:solidFill>
                  <a:schemeClr val="tx1"/>
                </a:solidFill>
                <a:effectLst/>
                <a:latin typeface="Arial" charset="0"/>
                <a:ea typeface="ＭＳ Ｐゴシック" pitchFamily="50" charset="-128"/>
                <a:cs typeface="+mn-cs"/>
              </a:rPr>
              <a:t>CI</a:t>
            </a:r>
            <a:r>
              <a:rPr kumimoji="1" lang="ja-JP" altLang="en-US" sz="1200" b="0" kern="1200" dirty="0">
                <a:solidFill>
                  <a:schemeClr val="tx1"/>
                </a:solidFill>
                <a:effectLst/>
                <a:latin typeface="Arial" charset="0"/>
                <a:ea typeface="ＭＳ Ｐゴシック" pitchFamily="50" charset="-128"/>
                <a:cs typeface="+mn-cs"/>
              </a:rPr>
              <a:t>において最も重要なのが自動単体</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結合テストによるリグレッションテストです。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短いスパンで何度もリグレッションテストをかける事により、</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品質を落とす事なく、短期間で機能の追加やリファクタリングが可能になります。</a:t>
            </a:r>
          </a:p>
          <a:p>
            <a:r>
              <a:rPr kumimoji="1" lang="ja-JP" altLang="en-US" sz="1200" b="0" kern="1200" dirty="0">
                <a:solidFill>
                  <a:schemeClr val="tx1"/>
                </a:solidFill>
                <a:effectLst/>
                <a:latin typeface="Arial" charset="0"/>
                <a:ea typeface="ＭＳ Ｐゴシック" pitchFamily="50" charset="-128"/>
                <a:cs typeface="+mn-cs"/>
              </a:rPr>
              <a:t>また、</a:t>
            </a:r>
            <a:r>
              <a:rPr kumimoji="1" lang="en-US" altLang="ja-JP" sz="1200" b="0" kern="1200" dirty="0">
                <a:solidFill>
                  <a:schemeClr val="tx1"/>
                </a:solidFill>
                <a:effectLst/>
                <a:latin typeface="Arial" charset="0"/>
                <a:ea typeface="ＭＳ Ｐゴシック" pitchFamily="50" charset="-128"/>
                <a:cs typeface="+mn-cs"/>
              </a:rPr>
              <a:t>WF</a:t>
            </a:r>
            <a:r>
              <a:rPr kumimoji="1" lang="ja-JP" altLang="en-US" sz="1200" b="0" kern="1200" dirty="0">
                <a:solidFill>
                  <a:schemeClr val="tx1"/>
                </a:solidFill>
                <a:effectLst/>
                <a:latin typeface="Arial" charset="0"/>
                <a:ea typeface="ＭＳ Ｐゴシック" pitchFamily="50" charset="-128"/>
                <a:cs typeface="+mn-cs"/>
              </a:rPr>
              <a:t>開発においても、</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 早期工程でのバグ検出</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手戻りの抑止</a:t>
            </a:r>
          </a:p>
          <a:p>
            <a:r>
              <a:rPr kumimoji="1" lang="ja-JP" altLang="en-US" sz="1200" b="0" kern="1200" dirty="0">
                <a:solidFill>
                  <a:schemeClr val="tx1"/>
                </a:solidFill>
                <a:effectLst/>
                <a:latin typeface="Arial" charset="0"/>
                <a:ea typeface="ＭＳ Ｐゴシック" pitchFamily="50" charset="-128"/>
                <a:cs typeface="+mn-cs"/>
              </a:rPr>
              <a:t>* 後工程で手戻りした際のリグレッションテストの容易化</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が期待できます</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a:t>
            </a:fld>
            <a:endParaRPr lang="en-US" altLang="ja-JP"/>
          </a:p>
        </p:txBody>
      </p:sp>
    </p:spTree>
    <p:extLst>
      <p:ext uri="{BB962C8B-B14F-4D97-AF65-F5344CB8AC3E}">
        <p14:creationId xmlns:p14="http://schemas.microsoft.com/office/powerpoint/2010/main" val="6825917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 </a:t>
            </a:r>
            <a:r>
              <a:rPr kumimoji="1" lang="ja-JP" altLang="en-US" dirty="0"/>
              <a:t>ブラウザ情報の取得</a:t>
            </a:r>
          </a:p>
          <a:p>
            <a:r>
              <a:rPr kumimoji="1" lang="ja-JP" altLang="en-US" dirty="0"/>
              <a:t>ブラウザの情報については、</a:t>
            </a:r>
            <a:r>
              <a:rPr kumimoji="1" lang="en-US" altLang="ja-JP" dirty="0"/>
              <a:t>WebDriver</a:t>
            </a:r>
            <a:r>
              <a:rPr kumimoji="1" lang="ja-JP" altLang="en-US" dirty="0"/>
              <a:t>クラスからアクセスします。</a:t>
            </a:r>
          </a:p>
          <a:p>
            <a:endParaRPr kumimoji="1" lang="ja-JP" altLang="en-US" dirty="0"/>
          </a:p>
          <a:p>
            <a:r>
              <a:rPr kumimoji="1" lang="ja-JP" altLang="en-US" dirty="0"/>
              <a:t>* タイトル：</a:t>
            </a:r>
            <a:r>
              <a:rPr kumimoji="1" lang="en-US" altLang="ja-JP" dirty="0" err="1"/>
              <a:t>driver.getTitle</a:t>
            </a:r>
            <a:r>
              <a:rPr kumimoji="1" lang="en-US" altLang="ja-JP" dirty="0"/>
              <a:t>()</a:t>
            </a:r>
          </a:p>
          <a:p>
            <a:r>
              <a:rPr kumimoji="1" lang="en-US" altLang="ja-JP" dirty="0"/>
              <a:t>* URL</a:t>
            </a:r>
            <a:r>
              <a:rPr kumimoji="1" lang="ja-JP" altLang="en-US" dirty="0"/>
              <a:t>：</a:t>
            </a:r>
            <a:r>
              <a:rPr kumimoji="1" lang="en-US" altLang="ja-JP" dirty="0" err="1"/>
              <a:t>driver.getCurrentUrl</a:t>
            </a:r>
            <a:r>
              <a:rPr kumimoji="1" lang="en-US" altLang="ja-JP" dirty="0"/>
              <a:t>()</a:t>
            </a:r>
          </a:p>
          <a:p>
            <a:r>
              <a:rPr kumimoji="1" lang="en-US" altLang="ja-JP" dirty="0"/>
              <a:t>* HTML</a:t>
            </a:r>
            <a:r>
              <a:rPr kumimoji="1" lang="ja-JP" altLang="en-US" dirty="0"/>
              <a:t>ソース：</a:t>
            </a:r>
            <a:r>
              <a:rPr kumimoji="1" lang="en-US" altLang="ja-JP" dirty="0" err="1"/>
              <a:t>driver.getPageSource</a:t>
            </a:r>
            <a:r>
              <a:rPr kumimoji="1" lang="en-US" altLang="ja-JP" dirty="0"/>
              <a:t>()</a:t>
            </a:r>
          </a:p>
          <a:p>
            <a:endParaRPr kumimoji="1" lang="en-US" altLang="ja-JP" dirty="0"/>
          </a:p>
          <a:p>
            <a:r>
              <a:rPr kumimoji="1" lang="ja-JP" altLang="en-US" dirty="0"/>
              <a:t>全部知りたい場合は下記のサイトをご参照ください。</a:t>
            </a:r>
          </a:p>
          <a:p>
            <a:r>
              <a:rPr kumimoji="1" lang="ja-JP" altLang="en-US" dirty="0"/>
              <a:t>* </a:t>
            </a:r>
            <a:r>
              <a:rPr kumimoji="1" lang="en-US" altLang="ja-JP" dirty="0"/>
              <a:t>https://seleniumhq.github.io/selenium/docs/api/java/org/openqa/selenium/WebDriver.html</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64</a:t>
            </a:fld>
            <a:endParaRPr lang="en-US" altLang="ja-JP"/>
          </a:p>
        </p:txBody>
      </p:sp>
    </p:spTree>
    <p:extLst>
      <p:ext uri="{BB962C8B-B14F-4D97-AF65-F5344CB8AC3E}">
        <p14:creationId xmlns:p14="http://schemas.microsoft.com/office/powerpoint/2010/main" val="52590542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 </a:t>
            </a:r>
            <a:r>
              <a:rPr kumimoji="1" lang="ja-JP" altLang="en-US" dirty="0"/>
              <a:t>ブラウザの操作</a:t>
            </a:r>
          </a:p>
          <a:p>
            <a:r>
              <a:rPr kumimoji="1" lang="en-US" altLang="ja-JP" dirty="0" err="1"/>
              <a:t>WebDriver.Navigation</a:t>
            </a:r>
            <a:r>
              <a:rPr kumimoji="1" lang="ja-JP" altLang="en-US" dirty="0"/>
              <a:t>クラスで、戻るボタンの押下など、ブラウザを操作する事も出来ます。</a:t>
            </a:r>
          </a:p>
          <a:p>
            <a:endParaRPr kumimoji="1" lang="ja-JP" altLang="en-US" dirty="0"/>
          </a:p>
          <a:p>
            <a:r>
              <a:rPr kumimoji="1" lang="en-US" altLang="ja-JP" dirty="0"/>
              <a:t>```</a:t>
            </a:r>
          </a:p>
          <a:p>
            <a:r>
              <a:rPr kumimoji="1" lang="en-US" altLang="ja-JP" dirty="0" err="1"/>
              <a:t>driver.navigate</a:t>
            </a:r>
            <a:r>
              <a:rPr kumimoji="1" lang="en-US" altLang="ja-JP" dirty="0"/>
              <a:t>().back();</a:t>
            </a:r>
          </a:p>
          <a:p>
            <a:r>
              <a:rPr kumimoji="1" lang="en-US" altLang="ja-JP" dirty="0" err="1"/>
              <a:t>driver.navigate</a:t>
            </a:r>
            <a:r>
              <a:rPr kumimoji="1" lang="en-US" altLang="ja-JP" dirty="0"/>
              <a:t>().forward();</a:t>
            </a:r>
          </a:p>
          <a:p>
            <a:r>
              <a:rPr kumimoji="1" lang="en-US" altLang="ja-JP" dirty="0" err="1"/>
              <a:t>driver.navigate</a:t>
            </a:r>
            <a:r>
              <a:rPr kumimoji="1" lang="en-US" altLang="ja-JP" dirty="0"/>
              <a:t>().refresh();</a:t>
            </a:r>
          </a:p>
          <a:p>
            <a:r>
              <a:rPr kumimoji="1" lang="en-US" altLang="ja-JP" dirty="0"/>
              <a:t>```</a:t>
            </a:r>
          </a:p>
          <a:p>
            <a:endParaRPr kumimoji="1" lang="en-US" altLang="ja-JP" dirty="0"/>
          </a:p>
          <a:p>
            <a:r>
              <a:rPr kumimoji="1" lang="ja-JP" altLang="en-US" dirty="0"/>
              <a:t>下記のサイトをご参照ください。</a:t>
            </a:r>
          </a:p>
          <a:p>
            <a:r>
              <a:rPr kumimoji="1" lang="en-US" altLang="ja-JP" dirty="0"/>
              <a:t>https://seleniumhq.github.io/selenium/docs/api/java/org/openqa/selenium/WebDriver.Navigation.html</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65</a:t>
            </a:fld>
            <a:endParaRPr lang="en-US" altLang="ja-JP"/>
          </a:p>
        </p:txBody>
      </p:sp>
    </p:spTree>
    <p:extLst>
      <p:ext uri="{BB962C8B-B14F-4D97-AF65-F5344CB8AC3E}">
        <p14:creationId xmlns:p14="http://schemas.microsoft.com/office/powerpoint/2010/main" val="181211369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 [</a:t>
            </a:r>
            <a:r>
              <a:rPr kumimoji="1" lang="ja-JP" altLang="en-US" dirty="0"/>
              <a:t>重要</a:t>
            </a:r>
            <a:r>
              <a:rPr kumimoji="1" lang="en-US" altLang="ja-JP" dirty="0"/>
              <a:t>] </a:t>
            </a:r>
            <a:r>
              <a:rPr kumimoji="1" lang="ja-JP" altLang="en-US" dirty="0"/>
              <a:t>スクリーンショットの取得</a:t>
            </a:r>
          </a:p>
          <a:p>
            <a:r>
              <a:rPr kumimoji="1" lang="ja-JP" altLang="en-US" dirty="0"/>
              <a:t>画面のスクリーンショットもとる事が出来ます。</a:t>
            </a:r>
          </a:p>
          <a:p>
            <a:endParaRPr kumimoji="1" lang="ja-JP" altLang="en-US" dirty="0"/>
          </a:p>
          <a:p>
            <a:r>
              <a:rPr kumimoji="1" lang="ja-JP" altLang="en-US" dirty="0"/>
              <a:t>結合テストで大変負荷の高い、エビデンスの収集なども、この機能を用いる事で非常に簡単に行う事が出来ます。</a:t>
            </a:r>
          </a:p>
          <a:p>
            <a:endParaRPr kumimoji="1" lang="ja-JP" altLang="en-US" dirty="0"/>
          </a:p>
          <a:p>
            <a:r>
              <a:rPr kumimoji="1" lang="en-US" altLang="ja-JP" dirty="0"/>
              <a:t>```</a:t>
            </a:r>
          </a:p>
          <a:p>
            <a:r>
              <a:rPr kumimoji="1" lang="en-US" altLang="ja-JP" dirty="0"/>
              <a:t>import </a:t>
            </a:r>
            <a:r>
              <a:rPr kumimoji="1" lang="en-US" altLang="ja-JP" dirty="0" err="1"/>
              <a:t>org.openqa.selenium.TakesScreenshot</a:t>
            </a:r>
            <a:r>
              <a:rPr kumimoji="1" lang="en-US" altLang="ja-JP" dirty="0"/>
              <a:t>;</a:t>
            </a:r>
          </a:p>
          <a:p>
            <a:r>
              <a:rPr kumimoji="1" lang="en-US" altLang="ja-JP" dirty="0"/>
              <a:t>import </a:t>
            </a:r>
            <a:r>
              <a:rPr kumimoji="1" lang="en-US" altLang="ja-JP" dirty="0" err="1"/>
              <a:t>org.openqa.selenium.OutputType</a:t>
            </a:r>
            <a:r>
              <a:rPr kumimoji="1" lang="en-US" altLang="ja-JP" dirty="0"/>
              <a:t>;</a:t>
            </a:r>
          </a:p>
          <a:p>
            <a:r>
              <a:rPr kumimoji="1" lang="en-US" altLang="ja-JP" dirty="0"/>
              <a:t>import </a:t>
            </a:r>
            <a:r>
              <a:rPr kumimoji="1" lang="en-US" altLang="ja-JP" dirty="0" err="1"/>
              <a:t>java.io.File</a:t>
            </a:r>
            <a:r>
              <a:rPr kumimoji="1" lang="en-US" altLang="ja-JP" dirty="0"/>
              <a:t>;</a:t>
            </a:r>
          </a:p>
          <a:p>
            <a:endParaRPr kumimoji="1" lang="en-US" altLang="ja-JP" dirty="0"/>
          </a:p>
          <a:p>
            <a:r>
              <a:rPr kumimoji="1" lang="en-US" altLang="ja-JP" dirty="0"/>
              <a:t>…</a:t>
            </a:r>
            <a:r>
              <a:rPr kumimoji="1" lang="ja-JP" altLang="en-US" dirty="0"/>
              <a:t>略</a:t>
            </a:r>
          </a:p>
          <a:p>
            <a:r>
              <a:rPr kumimoji="1" lang="en-US" altLang="ja-JP" dirty="0"/>
              <a:t>File </a:t>
            </a:r>
            <a:r>
              <a:rPr kumimoji="1" lang="en-US" altLang="ja-JP" dirty="0" err="1"/>
              <a:t>tempFile</a:t>
            </a:r>
            <a:r>
              <a:rPr kumimoji="1" lang="en-US" altLang="ja-JP" dirty="0"/>
              <a:t> = ((</a:t>
            </a:r>
            <a:r>
              <a:rPr kumimoji="1" lang="en-US" altLang="ja-JP" dirty="0" err="1"/>
              <a:t>TakesScreenshot</a:t>
            </a:r>
            <a:r>
              <a:rPr kumimoji="1" lang="en-US" altLang="ja-JP" dirty="0"/>
              <a:t>)driver).</a:t>
            </a:r>
            <a:r>
              <a:rPr kumimoji="1" lang="en-US" altLang="ja-JP" dirty="0" err="1"/>
              <a:t>getScreenshotAs</a:t>
            </a:r>
            <a:r>
              <a:rPr kumimoji="1" lang="en-US" altLang="ja-JP" dirty="0"/>
              <a:t>(</a:t>
            </a:r>
            <a:r>
              <a:rPr kumimoji="1" lang="en-US" altLang="ja-JP" dirty="0" err="1"/>
              <a:t>OutputType.FILE</a:t>
            </a:r>
            <a:r>
              <a:rPr kumimoji="1" lang="en-US" altLang="ja-JP" dirty="0"/>
              <a:t>);</a:t>
            </a:r>
          </a:p>
          <a:p>
            <a:r>
              <a:rPr kumimoji="1" lang="en-US" altLang="ja-JP" dirty="0" err="1"/>
              <a:t>tempFile.renameTo</a:t>
            </a:r>
            <a:r>
              <a:rPr kumimoji="1" lang="en-US" altLang="ja-JP" dirty="0"/>
              <a:t>(new File("./screenshot.png"));</a:t>
            </a:r>
          </a:p>
          <a:p>
            <a:r>
              <a:rPr kumimoji="1" lang="en-US" altLang="ja-JP" dirty="0"/>
              <a:t>```</a:t>
            </a:r>
          </a:p>
          <a:p>
            <a:endParaRPr kumimoji="1" lang="en-US" altLang="ja-JP" dirty="0"/>
          </a:p>
          <a:p>
            <a:r>
              <a:rPr kumimoji="1" lang="ja-JP" altLang="en-US" dirty="0"/>
              <a:t>詳細については下記のサイトをご参照ください。</a:t>
            </a:r>
          </a:p>
          <a:p>
            <a:r>
              <a:rPr kumimoji="1" lang="ja-JP" altLang="en-US" dirty="0"/>
              <a:t>* </a:t>
            </a:r>
            <a:r>
              <a:rPr kumimoji="1" lang="en-US" altLang="ja-JP" dirty="0"/>
              <a:t>https://seleniumhq.github.io/selenium/docs/api/java/org/openqa/selenium/TakesScreenshot.html</a:t>
            </a:r>
          </a:p>
          <a:p>
            <a:r>
              <a:rPr kumimoji="1" lang="en-US" altLang="ja-JP" dirty="0"/>
              <a:t>* https://seleniumhq.github.io/selenium/docs/api/java/org/openqa/selenium/OutputType.html</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66</a:t>
            </a:fld>
            <a:endParaRPr lang="en-US" altLang="ja-JP"/>
          </a:p>
        </p:txBody>
      </p:sp>
    </p:spTree>
    <p:extLst>
      <p:ext uri="{BB962C8B-B14F-4D97-AF65-F5344CB8AC3E}">
        <p14:creationId xmlns:p14="http://schemas.microsoft.com/office/powerpoint/2010/main" val="33893851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 </a:t>
            </a:r>
            <a:r>
              <a:rPr kumimoji="1" lang="ja-JP" altLang="en-US" dirty="0"/>
              <a:t>ウィンドウ情報の取得</a:t>
            </a:r>
          </a:p>
          <a:p>
            <a:r>
              <a:rPr kumimoji="1" lang="ja-JP" altLang="en-US" dirty="0"/>
              <a:t>下記のメソッドでウィンドウオブジェクトを取得し、様々な情報を取得できます</a:t>
            </a:r>
          </a:p>
          <a:p>
            <a:endParaRPr kumimoji="1" lang="ja-JP" altLang="en-US" dirty="0"/>
          </a:p>
          <a:p>
            <a:r>
              <a:rPr kumimoji="1" lang="en-US" altLang="ja-JP" dirty="0"/>
              <a:t>```</a:t>
            </a:r>
          </a:p>
          <a:p>
            <a:r>
              <a:rPr kumimoji="1" lang="en-US" altLang="ja-JP" dirty="0" err="1"/>
              <a:t>WebDriver.Window</a:t>
            </a:r>
            <a:r>
              <a:rPr kumimoji="1" lang="en-US" altLang="ja-JP" dirty="0"/>
              <a:t> window = </a:t>
            </a:r>
            <a:r>
              <a:rPr kumimoji="1" lang="en-US" altLang="ja-JP" dirty="0" err="1"/>
              <a:t>driver.manage</a:t>
            </a:r>
            <a:r>
              <a:rPr kumimoji="1" lang="en-US" altLang="ja-JP" dirty="0"/>
              <a:t>().window()</a:t>
            </a:r>
          </a:p>
          <a:p>
            <a:r>
              <a:rPr kumimoji="1" lang="en-US" altLang="ja-JP" dirty="0"/>
              <a:t>```</a:t>
            </a:r>
          </a:p>
          <a:p>
            <a:endParaRPr kumimoji="1" lang="en-US" altLang="ja-JP" dirty="0"/>
          </a:p>
          <a:p>
            <a:r>
              <a:rPr kumimoji="1" lang="ja-JP" altLang="en-US" dirty="0"/>
              <a:t>詳細については下記のサイトをご参照ください。</a:t>
            </a:r>
          </a:p>
          <a:p>
            <a:r>
              <a:rPr kumimoji="1" lang="en-US" altLang="ja-JP" dirty="0"/>
              <a:t>https://seleniumhq.github.io/selenium/docs/api/java/org/openqa/selenium/WebDriver.Window.html</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67</a:t>
            </a:fld>
            <a:endParaRPr lang="en-US" altLang="ja-JP"/>
          </a:p>
        </p:txBody>
      </p:sp>
    </p:spTree>
    <p:extLst>
      <p:ext uri="{BB962C8B-B14F-4D97-AF65-F5344CB8AC3E}">
        <p14:creationId xmlns:p14="http://schemas.microsoft.com/office/powerpoint/2010/main" val="244105714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 Cookie</a:t>
            </a:r>
            <a:r>
              <a:rPr kumimoji="1" lang="ja-JP" altLang="en-US" dirty="0"/>
              <a:t>の取得</a:t>
            </a:r>
          </a:p>
          <a:p>
            <a:r>
              <a:rPr kumimoji="1" lang="en-US" altLang="ja-JP" dirty="0" err="1"/>
              <a:t>getCookie</a:t>
            </a:r>
            <a:r>
              <a:rPr kumimoji="1" lang="ja-JP" altLang="en-US" dirty="0"/>
              <a:t>メソッドを使うと、全ての</a:t>
            </a:r>
            <a:r>
              <a:rPr kumimoji="1" lang="en-US" altLang="ja-JP" dirty="0"/>
              <a:t>Cookie</a:t>
            </a:r>
            <a:r>
              <a:rPr kumimoji="1" lang="ja-JP" altLang="en-US" dirty="0"/>
              <a:t>の情報を取得する事が出来ます。</a:t>
            </a:r>
          </a:p>
          <a:p>
            <a:endParaRPr kumimoji="1" lang="ja-JP" altLang="en-US" dirty="0"/>
          </a:p>
          <a:p>
            <a:r>
              <a:rPr kumimoji="1" lang="en-US" altLang="ja-JP" dirty="0"/>
              <a:t>```</a:t>
            </a:r>
          </a:p>
          <a:p>
            <a:r>
              <a:rPr kumimoji="1" lang="en-US" altLang="ja-JP" dirty="0"/>
              <a:t>Set&lt;Cookie&gt; cookies = </a:t>
            </a:r>
            <a:r>
              <a:rPr kumimoji="1" lang="en-US" altLang="ja-JP" dirty="0" err="1"/>
              <a:t>driver.manage</a:t>
            </a:r>
            <a:r>
              <a:rPr kumimoji="1" lang="en-US" altLang="ja-JP" dirty="0"/>
              <a:t>().</a:t>
            </a:r>
            <a:r>
              <a:rPr kumimoji="1" lang="en-US" altLang="ja-JP" dirty="0" err="1"/>
              <a:t>getCookies</a:t>
            </a:r>
            <a:r>
              <a:rPr kumimoji="1" lang="en-US" altLang="ja-JP" dirty="0"/>
              <a:t>();</a:t>
            </a:r>
          </a:p>
          <a:p>
            <a:endParaRPr kumimoji="1" lang="en-US" altLang="ja-JP" dirty="0"/>
          </a:p>
          <a:p>
            <a:r>
              <a:rPr kumimoji="1" lang="en-US" altLang="ja-JP" dirty="0"/>
              <a:t>for(Cookie </a:t>
            </a:r>
            <a:r>
              <a:rPr kumimoji="1" lang="en-US" altLang="ja-JP" dirty="0" err="1"/>
              <a:t>cookie</a:t>
            </a:r>
            <a:r>
              <a:rPr kumimoji="1" lang="en-US" altLang="ja-JP" dirty="0"/>
              <a:t>: cookies) {</a:t>
            </a:r>
          </a:p>
          <a:p>
            <a:r>
              <a:rPr kumimoji="1" lang="en-US" altLang="ja-JP" dirty="0"/>
              <a:t>    </a:t>
            </a:r>
            <a:r>
              <a:rPr kumimoji="1" lang="en-US" altLang="ja-JP" dirty="0" err="1"/>
              <a:t>System.out.println</a:t>
            </a:r>
            <a:r>
              <a:rPr kumimoji="1" lang="en-US" altLang="ja-JP" dirty="0"/>
              <a:t>(</a:t>
            </a:r>
            <a:r>
              <a:rPr kumimoji="1" lang="en-US" altLang="ja-JP" dirty="0" err="1"/>
              <a:t>cookie.getName</a:t>
            </a:r>
            <a:r>
              <a:rPr kumimoji="1" lang="en-US" altLang="ja-JP" dirty="0"/>
              <a:t>());</a:t>
            </a:r>
          </a:p>
          <a:p>
            <a:r>
              <a:rPr kumimoji="1" lang="en-US" altLang="ja-JP" dirty="0"/>
              <a:t>    </a:t>
            </a:r>
            <a:r>
              <a:rPr kumimoji="1" lang="en-US" altLang="ja-JP" dirty="0" err="1"/>
              <a:t>System.out.println</a:t>
            </a:r>
            <a:r>
              <a:rPr kumimoji="1" lang="en-US" altLang="ja-JP" dirty="0"/>
              <a:t>(</a:t>
            </a:r>
            <a:r>
              <a:rPr kumimoji="1" lang="en-US" altLang="ja-JP" dirty="0" err="1"/>
              <a:t>cookie.getValue</a:t>
            </a:r>
            <a:r>
              <a:rPr kumimoji="1" lang="en-US" altLang="ja-JP" dirty="0"/>
              <a:t>());</a:t>
            </a:r>
          </a:p>
          <a:p>
            <a:r>
              <a:rPr kumimoji="1" lang="en-US" altLang="ja-JP" dirty="0"/>
              <a:t>}</a:t>
            </a:r>
          </a:p>
          <a:p>
            <a:r>
              <a:rPr kumimoji="1" lang="en-US" altLang="ja-JP" dirty="0"/>
              <a:t>```</a:t>
            </a:r>
          </a:p>
          <a:p>
            <a:endParaRPr kumimoji="1" lang="en-US" altLang="ja-JP" dirty="0"/>
          </a:p>
          <a:p>
            <a:r>
              <a:rPr kumimoji="1" lang="ja-JP" altLang="en-US" dirty="0"/>
              <a:t>詳細については下記のサイトをご参照ください。</a:t>
            </a:r>
          </a:p>
          <a:p>
            <a:r>
              <a:rPr kumimoji="1" lang="ja-JP" altLang="en-US" dirty="0"/>
              <a:t>* </a:t>
            </a:r>
            <a:r>
              <a:rPr kumimoji="1" lang="en-US" altLang="ja-JP" dirty="0"/>
              <a:t>https://seleniumhq.github.io/selenium/docs/api/java/org/openqa/selenium/Cookie.html</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68</a:t>
            </a:fld>
            <a:endParaRPr lang="en-US" altLang="ja-JP"/>
          </a:p>
        </p:txBody>
      </p:sp>
    </p:spTree>
    <p:extLst>
      <p:ext uri="{BB962C8B-B14F-4D97-AF65-F5344CB8AC3E}">
        <p14:creationId xmlns:p14="http://schemas.microsoft.com/office/powerpoint/2010/main" val="319284255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 Cookie</a:t>
            </a:r>
            <a:r>
              <a:rPr kumimoji="1" lang="ja-JP" altLang="en-US" dirty="0"/>
              <a:t>の操作</a:t>
            </a:r>
          </a:p>
          <a:p>
            <a:r>
              <a:rPr kumimoji="1" lang="en-US" altLang="ja-JP" dirty="0"/>
              <a:t>Cookie</a:t>
            </a:r>
            <a:r>
              <a:rPr kumimoji="1" lang="ja-JP" altLang="en-US" dirty="0"/>
              <a:t>の操作</a:t>
            </a:r>
            <a:r>
              <a:rPr kumimoji="1" lang="en-US" altLang="ja-JP" dirty="0"/>
              <a:t>(</a:t>
            </a:r>
            <a:r>
              <a:rPr kumimoji="1" lang="ja-JP" altLang="en-US" dirty="0"/>
              <a:t>追加、削除等</a:t>
            </a:r>
            <a:r>
              <a:rPr kumimoji="1" lang="en-US" altLang="ja-JP" dirty="0"/>
              <a:t>)</a:t>
            </a:r>
            <a:r>
              <a:rPr kumimoji="1" lang="ja-JP" altLang="en-US" dirty="0"/>
              <a:t>は、</a:t>
            </a:r>
            <a:r>
              <a:rPr kumimoji="1" lang="en-US" altLang="ja-JP" dirty="0" err="1"/>
              <a:t>driver.manage</a:t>
            </a:r>
            <a:r>
              <a:rPr kumimoji="1" lang="en-US" altLang="ja-JP" dirty="0"/>
              <a:t>()</a:t>
            </a:r>
            <a:r>
              <a:rPr kumimoji="1" lang="ja-JP" altLang="en-US" dirty="0"/>
              <a:t>で取得できる</a:t>
            </a:r>
            <a:r>
              <a:rPr kumimoji="1" lang="en-US" altLang="ja-JP" dirty="0" err="1"/>
              <a:t>WebDriver.Options</a:t>
            </a:r>
            <a:r>
              <a:rPr kumimoji="1" lang="ja-JP" altLang="en-US" dirty="0"/>
              <a:t>クラスから行います</a:t>
            </a:r>
          </a:p>
          <a:p>
            <a:endParaRPr kumimoji="1" lang="ja-JP" altLang="en-US" dirty="0"/>
          </a:p>
          <a:p>
            <a:r>
              <a:rPr kumimoji="1" lang="ja-JP" altLang="en-US" dirty="0"/>
              <a:t>詳細については下記のサイトをご参照ください。</a:t>
            </a:r>
          </a:p>
          <a:p>
            <a:r>
              <a:rPr kumimoji="1" lang="ja-JP" altLang="en-US" dirty="0"/>
              <a:t>* </a:t>
            </a:r>
            <a:r>
              <a:rPr kumimoji="1" lang="en-US" altLang="ja-JP" dirty="0"/>
              <a:t>https://seleniumhq.github.io/selenium/docs/api/java/org/openqa/selenium/WebDriver.Options.html</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69</a:t>
            </a:fld>
            <a:endParaRPr lang="en-US" altLang="ja-JP"/>
          </a:p>
        </p:txBody>
      </p:sp>
    </p:spTree>
    <p:extLst>
      <p:ext uri="{BB962C8B-B14F-4D97-AF65-F5344CB8AC3E}">
        <p14:creationId xmlns:p14="http://schemas.microsoft.com/office/powerpoint/2010/main" val="171855385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 JavaScript</a:t>
            </a:r>
            <a:r>
              <a:rPr kumimoji="1" lang="ja-JP" altLang="en-US" dirty="0"/>
              <a:t>の実行</a:t>
            </a:r>
          </a:p>
          <a:p>
            <a:r>
              <a:rPr kumimoji="1" lang="ja-JP" altLang="en-US" dirty="0"/>
              <a:t>ブラウザ上で</a:t>
            </a:r>
            <a:r>
              <a:rPr kumimoji="1" lang="en-US" altLang="ja-JP" dirty="0"/>
              <a:t>JavaScript</a:t>
            </a:r>
            <a:r>
              <a:rPr kumimoji="1" lang="ja-JP" altLang="en-US" dirty="0"/>
              <a:t>を実行する事も出来ます。</a:t>
            </a:r>
          </a:p>
          <a:p>
            <a:endParaRPr kumimoji="1" lang="ja-JP" altLang="en-US" dirty="0"/>
          </a:p>
          <a:p>
            <a:r>
              <a:rPr kumimoji="1" lang="ja-JP" altLang="en-US" dirty="0"/>
              <a:t>詳細やサンプルコードについては、下記のサイトをご参照ください。</a:t>
            </a:r>
          </a:p>
          <a:p>
            <a:r>
              <a:rPr kumimoji="1" lang="ja-JP" altLang="en-US" dirty="0"/>
              <a:t>* </a:t>
            </a:r>
            <a:r>
              <a:rPr kumimoji="1" lang="en-US" altLang="ja-JP" dirty="0"/>
              <a:t>https://seleniumhq.github.io/selenium/docs/api/java/org/openqa/selenium/JavascriptExecutor.html</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70</a:t>
            </a:fld>
            <a:endParaRPr lang="en-US" altLang="ja-JP"/>
          </a:p>
        </p:txBody>
      </p:sp>
    </p:spTree>
    <p:extLst>
      <p:ext uri="{BB962C8B-B14F-4D97-AF65-F5344CB8AC3E}">
        <p14:creationId xmlns:p14="http://schemas.microsoft.com/office/powerpoint/2010/main" val="164774937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 [</a:t>
            </a:r>
            <a:r>
              <a:rPr kumimoji="1" lang="ja-JP" altLang="en-US" dirty="0"/>
              <a:t>重要</a:t>
            </a:r>
            <a:r>
              <a:rPr kumimoji="1" lang="en-US" altLang="ja-JP" dirty="0"/>
              <a:t>] </a:t>
            </a:r>
            <a:r>
              <a:rPr kumimoji="1" lang="ja-JP" altLang="en-US" dirty="0"/>
              <a:t>待ち処理</a:t>
            </a:r>
          </a:p>
          <a:p>
            <a:r>
              <a:rPr kumimoji="1" lang="en-US" altLang="ja-JP" dirty="0"/>
              <a:t>WebDriver</a:t>
            </a:r>
            <a:r>
              <a:rPr kumimoji="1" lang="ja-JP" altLang="en-US" dirty="0"/>
              <a:t>の画面操作では、ページの読み込みが終わるまで、待機し、その後に要素の取得などの処理が入ります。</a:t>
            </a:r>
          </a:p>
          <a:p>
            <a:endParaRPr kumimoji="1" lang="ja-JP" altLang="en-US" dirty="0"/>
          </a:p>
          <a:p>
            <a:r>
              <a:rPr kumimoji="1" lang="ja-JP" altLang="en-US" dirty="0"/>
              <a:t>しかし一方で、</a:t>
            </a:r>
            <a:r>
              <a:rPr kumimoji="1" lang="en-US" altLang="ja-JP" dirty="0"/>
              <a:t>JavaScript</a:t>
            </a:r>
            <a:r>
              <a:rPr kumimoji="1" lang="ja-JP" altLang="en-US" dirty="0"/>
              <a:t>による動的な</a:t>
            </a:r>
            <a:r>
              <a:rPr kumimoji="1" lang="en-US" altLang="ja-JP" dirty="0"/>
              <a:t>DOM</a:t>
            </a:r>
            <a:r>
              <a:rPr kumimoji="1" lang="ja-JP" altLang="en-US" dirty="0"/>
              <a:t>操作など、ページの読み込みが完了した後に行われる画面の変更については、待機しません。</a:t>
            </a:r>
          </a:p>
          <a:p>
            <a:endParaRPr kumimoji="1" lang="ja-JP" altLang="en-US" dirty="0"/>
          </a:p>
          <a:p>
            <a:r>
              <a:rPr kumimoji="1" lang="ja-JP" altLang="en-US" dirty="0"/>
              <a:t>このような場合は、明示的に「～な要素が表示されるまで待つ」等の指定を行う必要があります。</a:t>
            </a:r>
          </a:p>
          <a:p>
            <a:endParaRPr kumimoji="1" lang="ja-JP" altLang="en-US" dirty="0"/>
          </a:p>
          <a:p>
            <a:r>
              <a:rPr kumimoji="1" lang="ja-JP" altLang="en-US" dirty="0"/>
              <a:t>これを待ち処理といいます。</a:t>
            </a:r>
          </a:p>
          <a:p>
            <a:endParaRPr kumimoji="1" lang="ja-JP" altLang="en-US" dirty="0"/>
          </a:p>
          <a:p>
            <a:r>
              <a:rPr kumimoji="1" lang="ja-JP" altLang="en-US" dirty="0"/>
              <a:t>待ち処理には下記の</a:t>
            </a:r>
            <a:r>
              <a:rPr kumimoji="1" lang="en-US" altLang="ja-JP" dirty="0"/>
              <a:t>2</a:t>
            </a:r>
            <a:r>
              <a:rPr kumimoji="1" lang="ja-JP" altLang="en-US" dirty="0"/>
              <a:t>種類が存在します。</a:t>
            </a:r>
          </a:p>
          <a:p>
            <a:r>
              <a:rPr kumimoji="1" lang="ja-JP" altLang="en-US" dirty="0"/>
              <a:t>* </a:t>
            </a:r>
            <a:r>
              <a:rPr kumimoji="1" lang="en-US" altLang="ja-JP" dirty="0"/>
              <a:t>Implicit Wait(</a:t>
            </a:r>
            <a:r>
              <a:rPr kumimoji="1" lang="ja-JP" altLang="en-US" dirty="0"/>
              <a:t>暗黙的な待ち</a:t>
            </a:r>
            <a:r>
              <a:rPr kumimoji="1" lang="en-US" altLang="ja-JP" dirty="0"/>
              <a:t>)</a:t>
            </a:r>
          </a:p>
          <a:p>
            <a:r>
              <a:rPr kumimoji="1" lang="en-US" altLang="ja-JP" dirty="0"/>
              <a:t>* Explicit Wait(</a:t>
            </a:r>
            <a:r>
              <a:rPr kumimoji="1" lang="ja-JP" altLang="en-US" dirty="0"/>
              <a:t>明示的な待ち</a:t>
            </a:r>
            <a:r>
              <a:rPr kumimoji="1" lang="en-US" altLang="ja-JP" dirty="0"/>
              <a:t>)</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71</a:t>
            </a:fld>
            <a:endParaRPr lang="en-US" altLang="ja-JP"/>
          </a:p>
        </p:txBody>
      </p:sp>
    </p:spTree>
    <p:extLst>
      <p:ext uri="{BB962C8B-B14F-4D97-AF65-F5344CB8AC3E}">
        <p14:creationId xmlns:p14="http://schemas.microsoft.com/office/powerpoint/2010/main" val="84600986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 Implicit Wait</a:t>
            </a:r>
          </a:p>
          <a:p>
            <a:r>
              <a:rPr kumimoji="1" lang="ja-JP" altLang="en-US" dirty="0"/>
              <a:t>そのインスタンスの全ての</a:t>
            </a:r>
            <a:r>
              <a:rPr kumimoji="1" lang="en-US" altLang="ja-JP" dirty="0" err="1"/>
              <a:t>findElement</a:t>
            </a:r>
            <a:r>
              <a:rPr kumimoji="1" lang="ja-JP" altLang="en-US" dirty="0"/>
              <a:t>および</a:t>
            </a:r>
            <a:r>
              <a:rPr kumimoji="1" lang="en-US" altLang="ja-JP" dirty="0" err="1"/>
              <a:t>findElements</a:t>
            </a:r>
            <a:r>
              <a:rPr kumimoji="1" lang="ja-JP" altLang="en-US" dirty="0"/>
              <a:t>メソッドの呼び出しに対してかかる待ち処理です。</a:t>
            </a:r>
          </a:p>
          <a:p>
            <a:endParaRPr kumimoji="1" lang="ja-JP" altLang="en-US" dirty="0"/>
          </a:p>
          <a:p>
            <a:r>
              <a:rPr kumimoji="1" lang="en-US" altLang="ja-JP" dirty="0"/>
              <a:t>WebDriver</a:t>
            </a:r>
            <a:r>
              <a:rPr kumimoji="1" lang="ja-JP" altLang="en-US" dirty="0"/>
              <a:t>クラスの</a:t>
            </a:r>
            <a:r>
              <a:rPr kumimoji="1" lang="en-US" altLang="ja-JP" dirty="0" err="1"/>
              <a:t>implicitlyWait</a:t>
            </a:r>
            <a:r>
              <a:rPr kumimoji="1" lang="ja-JP" altLang="en-US" dirty="0"/>
              <a:t>メソッドで指定します。</a:t>
            </a:r>
          </a:p>
          <a:p>
            <a:endParaRPr kumimoji="1" lang="ja-JP" altLang="en-US" dirty="0"/>
          </a:p>
          <a:p>
            <a:r>
              <a:rPr kumimoji="1" lang="en-US" altLang="ja-JP" dirty="0"/>
              <a:t>```</a:t>
            </a:r>
          </a:p>
          <a:p>
            <a:r>
              <a:rPr kumimoji="1" lang="en-US" altLang="ja-JP" dirty="0"/>
              <a:t>// </a:t>
            </a:r>
            <a:r>
              <a:rPr kumimoji="1" lang="en-US" altLang="ja-JP" dirty="0" err="1"/>
              <a:t>findXXX</a:t>
            </a:r>
            <a:r>
              <a:rPr kumimoji="1" lang="ja-JP" altLang="en-US" dirty="0"/>
              <a:t>の待ち時間を指定</a:t>
            </a:r>
          </a:p>
          <a:p>
            <a:r>
              <a:rPr kumimoji="1" lang="en-US" altLang="ja-JP" dirty="0" err="1"/>
              <a:t>driver.manage</a:t>
            </a:r>
            <a:r>
              <a:rPr kumimoji="1" lang="en-US" altLang="ja-JP" dirty="0"/>
              <a:t>().timeouts().</a:t>
            </a:r>
            <a:r>
              <a:rPr kumimoji="1" lang="en-US" altLang="ja-JP" dirty="0" err="1"/>
              <a:t>implicitlyWait</a:t>
            </a:r>
            <a:r>
              <a:rPr kumimoji="1" lang="en-US" altLang="ja-JP" dirty="0"/>
              <a:t>(30, </a:t>
            </a:r>
            <a:r>
              <a:rPr kumimoji="1" lang="en-US" altLang="ja-JP" dirty="0" err="1"/>
              <a:t>TimeUnit.SECONDS</a:t>
            </a:r>
            <a:r>
              <a:rPr kumimoji="1" lang="en-US" altLang="ja-JP" dirty="0"/>
              <a:t>);</a:t>
            </a:r>
          </a:p>
          <a:p>
            <a:endParaRPr kumimoji="1" lang="en-US" altLang="ja-JP" dirty="0"/>
          </a:p>
          <a:p>
            <a:r>
              <a:rPr kumimoji="1" lang="en-US" altLang="ja-JP" dirty="0"/>
              <a:t>// </a:t>
            </a:r>
            <a:r>
              <a:rPr kumimoji="1" lang="ja-JP" altLang="en-US" dirty="0"/>
              <a:t>ページ読み込みの待ち時間を指定</a:t>
            </a:r>
          </a:p>
          <a:p>
            <a:r>
              <a:rPr kumimoji="1" lang="en-US" altLang="ja-JP" dirty="0" err="1"/>
              <a:t>driver.manage</a:t>
            </a:r>
            <a:r>
              <a:rPr kumimoji="1" lang="en-US" altLang="ja-JP" dirty="0"/>
              <a:t>().timeouts().</a:t>
            </a:r>
            <a:r>
              <a:rPr kumimoji="1" lang="en-US" altLang="ja-JP" dirty="0" err="1"/>
              <a:t>pageLoadTimeout</a:t>
            </a:r>
            <a:r>
              <a:rPr kumimoji="1" lang="en-US" altLang="ja-JP" dirty="0"/>
              <a:t>(120, </a:t>
            </a:r>
            <a:r>
              <a:rPr kumimoji="1" lang="en-US" altLang="ja-JP" dirty="0" err="1"/>
              <a:t>TimeUnit.SECONDS</a:t>
            </a:r>
            <a:r>
              <a:rPr kumimoji="1" lang="en-US" altLang="ja-JP" dirty="0"/>
              <a:t>)</a:t>
            </a:r>
          </a:p>
          <a:p>
            <a:endParaRPr kumimoji="1" lang="en-US" altLang="ja-JP" dirty="0"/>
          </a:p>
          <a:p>
            <a:r>
              <a:rPr kumimoji="1" lang="en-US" altLang="ja-JP" dirty="0"/>
              <a:t>// JavaScript</a:t>
            </a:r>
            <a:r>
              <a:rPr kumimoji="1" lang="ja-JP" altLang="en-US" dirty="0"/>
              <a:t>実行の待ち時間を指定</a:t>
            </a:r>
          </a:p>
          <a:p>
            <a:r>
              <a:rPr kumimoji="1" lang="en-US" altLang="ja-JP" dirty="0" err="1"/>
              <a:t>driver.manage</a:t>
            </a:r>
            <a:r>
              <a:rPr kumimoji="1" lang="en-US" altLang="ja-JP" dirty="0"/>
              <a:t>().timeouts().</a:t>
            </a:r>
            <a:r>
              <a:rPr kumimoji="1" lang="en-US" altLang="ja-JP" dirty="0" err="1"/>
              <a:t>setScriptTimeout</a:t>
            </a:r>
            <a:r>
              <a:rPr kumimoji="1" lang="en-US" altLang="ja-JP" dirty="0"/>
              <a:t>(120, </a:t>
            </a:r>
            <a:r>
              <a:rPr kumimoji="1" lang="en-US" altLang="ja-JP" dirty="0" err="1"/>
              <a:t>TimeUnit.SECONDS</a:t>
            </a:r>
            <a:r>
              <a:rPr kumimoji="1" lang="en-US" altLang="ja-JP" dirty="0"/>
              <a:t>)</a:t>
            </a:r>
          </a:p>
          <a:p>
            <a:r>
              <a:rPr kumimoji="1" lang="en-US" altLang="ja-JP" dirty="0"/>
              <a:t>```</a:t>
            </a:r>
          </a:p>
          <a:p>
            <a:endParaRPr kumimoji="1" lang="en-US" altLang="ja-JP" dirty="0"/>
          </a:p>
          <a:p>
            <a:endParaRPr kumimoji="1" lang="en-US" altLang="ja-JP" dirty="0"/>
          </a:p>
          <a:p>
            <a:r>
              <a:rPr kumimoji="1" lang="ja-JP" altLang="en-US" dirty="0"/>
              <a:t>下記のサイトもご参照ください。</a:t>
            </a:r>
          </a:p>
          <a:p>
            <a:r>
              <a:rPr kumimoji="1" lang="ja-JP" altLang="en-US" dirty="0"/>
              <a:t>* </a:t>
            </a:r>
            <a:r>
              <a:rPr kumimoji="1" lang="en-US" altLang="ja-JP" dirty="0"/>
              <a:t>https://seleniumhq.github.io/selenium/docs/api/java/org/openqa/selenium/WebDriver.Timeouts.html</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72</a:t>
            </a:fld>
            <a:endParaRPr lang="en-US" altLang="ja-JP"/>
          </a:p>
        </p:txBody>
      </p:sp>
    </p:spTree>
    <p:extLst>
      <p:ext uri="{BB962C8B-B14F-4D97-AF65-F5344CB8AC3E}">
        <p14:creationId xmlns:p14="http://schemas.microsoft.com/office/powerpoint/2010/main" val="368517480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 Explicit Wait</a:t>
            </a:r>
          </a:p>
          <a:p>
            <a:r>
              <a:rPr kumimoji="1" lang="ja-JP" altLang="en-US" dirty="0"/>
              <a:t>「</a:t>
            </a:r>
            <a:r>
              <a:rPr kumimoji="1" lang="en-US" altLang="ja-JP" dirty="0"/>
              <a:t>id</a:t>
            </a:r>
            <a:r>
              <a:rPr kumimoji="1" lang="ja-JP" altLang="en-US" dirty="0"/>
              <a:t>が</a:t>
            </a:r>
            <a:r>
              <a:rPr kumimoji="1" lang="en-US" altLang="ja-JP" dirty="0"/>
              <a:t>message</a:t>
            </a:r>
            <a:r>
              <a:rPr kumimoji="1" lang="ja-JP" altLang="en-US" dirty="0"/>
              <a:t>の要素が表示されるまで待つ」等のように、プログラム中で個別に</a:t>
            </a:r>
          </a:p>
          <a:p>
            <a:r>
              <a:rPr kumimoji="1" lang="ja-JP" altLang="en-US" dirty="0"/>
              <a:t>「待機時間」や、「待機条件」を指定する方法です。</a:t>
            </a:r>
          </a:p>
          <a:p>
            <a:endParaRPr kumimoji="1" lang="ja-JP" altLang="en-US" dirty="0"/>
          </a:p>
          <a:p>
            <a:r>
              <a:rPr kumimoji="1" lang="ja-JP" altLang="en-US" dirty="0"/>
              <a:t>**</a:t>
            </a:r>
            <a:r>
              <a:rPr kumimoji="1" lang="en-US" altLang="ja-JP" dirty="0"/>
              <a:t>※</a:t>
            </a:r>
            <a:r>
              <a:rPr kumimoji="1" lang="ja-JP" altLang="en-US" dirty="0"/>
              <a:t>注意** </a:t>
            </a:r>
          </a:p>
          <a:p>
            <a:endParaRPr kumimoji="1" lang="ja-JP" altLang="en-US" dirty="0"/>
          </a:p>
          <a:p>
            <a:r>
              <a:rPr kumimoji="1" lang="ja-JP" altLang="en-US" dirty="0"/>
              <a:t>特定の要素の表示が遅く、テストがうまく行かない時に、</a:t>
            </a:r>
            <a:r>
              <a:rPr kumimoji="1" lang="en-US" altLang="ja-JP" dirty="0" err="1"/>
              <a:t>Thread#sleep</a:t>
            </a:r>
            <a:r>
              <a:rPr kumimoji="1" lang="ja-JP" altLang="en-US" dirty="0"/>
              <a:t>でしのぐという方法がありますが、</a:t>
            </a:r>
          </a:p>
          <a:p>
            <a:r>
              <a:rPr kumimoji="1" lang="ja-JP" altLang="en-US" dirty="0"/>
              <a:t>これは下記の理由によりバッドプラクティスと言えます。</a:t>
            </a:r>
          </a:p>
          <a:p>
            <a:endParaRPr kumimoji="1" lang="ja-JP" altLang="en-US" dirty="0"/>
          </a:p>
          <a:p>
            <a:r>
              <a:rPr kumimoji="1" lang="ja-JP" altLang="en-US" dirty="0"/>
              <a:t>* 長めに時間を取った場合：既に当該の要素の表示が完了していても、無条件に指定された時間待つので、テスト全体の実行時間が遅くなる</a:t>
            </a:r>
          </a:p>
          <a:p>
            <a:r>
              <a:rPr kumimoji="1" lang="ja-JP" altLang="en-US" dirty="0"/>
              <a:t>* 短めに時間を取った場合：テスト結果が不安定になる</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73</a:t>
            </a:fld>
            <a:endParaRPr lang="en-US" altLang="ja-JP"/>
          </a:p>
        </p:txBody>
      </p:sp>
    </p:spTree>
    <p:extLst>
      <p:ext uri="{BB962C8B-B14F-4D97-AF65-F5344CB8AC3E}">
        <p14:creationId xmlns:p14="http://schemas.microsoft.com/office/powerpoint/2010/main" val="2586880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単体テストとは</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いくつかあるテスト工程のうち、クラスや、メソッド等の最も小さい粒度で行う自動テストです。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対象のクラスやメソッドが、期待された動作をするか検証します。</a:t>
            </a:r>
          </a:p>
          <a:p>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この、「期待された動作」がそのまま「仕様」と言えます。</a:t>
            </a:r>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絵的なもの：</a:t>
            </a:r>
            <a:r>
              <a:rPr kumimoji="1" lang="ja-JP" altLang="en-US" sz="1200" b="1" kern="1200" dirty="0">
                <a:solidFill>
                  <a:schemeClr val="tx1"/>
                </a:solidFill>
                <a:effectLst/>
                <a:latin typeface="Arial" charset="0"/>
                <a:ea typeface="ＭＳ Ｐゴシック" pitchFamily="50" charset="-128"/>
                <a:cs typeface="+mn-cs"/>
              </a:rPr>
              <a:t>**単体テスト</a:t>
            </a:r>
            <a:r>
              <a:rPr kumimoji="1" lang="en-US" altLang="ja-JP" sz="1200" b="1" kern="1200" dirty="0">
                <a:solidFill>
                  <a:schemeClr val="tx1"/>
                </a:solidFill>
                <a:effectLst/>
                <a:latin typeface="Arial" charset="0"/>
                <a:ea typeface="ＭＳ Ｐゴシック" pitchFamily="50" charset="-128"/>
                <a:cs typeface="+mn-cs"/>
              </a:rPr>
              <a:t>(</a:t>
            </a:r>
            <a:r>
              <a:rPr kumimoji="1" lang="ja-JP" altLang="en-US" sz="1200" b="1" kern="1200" dirty="0">
                <a:solidFill>
                  <a:schemeClr val="tx1"/>
                </a:solidFill>
                <a:effectLst/>
                <a:latin typeface="Arial" charset="0"/>
                <a:ea typeface="ＭＳ Ｐゴシック" pitchFamily="50" charset="-128"/>
                <a:cs typeface="+mn-cs"/>
              </a:rPr>
              <a:t>ここ</a:t>
            </a:r>
            <a:r>
              <a:rPr kumimoji="1" lang="en-US" altLang="ja-JP" sz="1200" b="1" kern="1200" dirty="0">
                <a:solidFill>
                  <a:schemeClr val="tx1"/>
                </a:solidFill>
                <a:effectLst/>
                <a:latin typeface="Arial" charset="0"/>
                <a:ea typeface="ＭＳ Ｐゴシック" pitchFamily="50" charset="-128"/>
                <a:cs typeface="+mn-cs"/>
              </a:rPr>
              <a:t>)**</a:t>
            </a:r>
            <a:r>
              <a:rPr kumimoji="1" lang="ja-JP" altLang="en-US" sz="1200" b="0" kern="1200" dirty="0" err="1">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結合テスト、非機能テストの絵</a:t>
            </a:r>
            <a:r>
              <a:rPr kumimoji="1" lang="en-US" altLang="ja-JP" sz="1200" b="0" kern="1200" dirty="0">
                <a:solidFill>
                  <a:schemeClr val="tx1"/>
                </a:solidFill>
                <a:effectLst/>
                <a:latin typeface="Arial" charset="0"/>
                <a:ea typeface="ＭＳ Ｐゴシック" pitchFamily="50" charset="-128"/>
                <a:cs typeface="+mn-cs"/>
              </a:rPr>
              <a:t>}</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a:t>
            </a:fld>
            <a:endParaRPr lang="en-US" altLang="ja-JP"/>
          </a:p>
        </p:txBody>
      </p:sp>
    </p:spTree>
    <p:extLst>
      <p:ext uri="{BB962C8B-B14F-4D97-AF65-F5344CB8AC3E}">
        <p14:creationId xmlns:p14="http://schemas.microsoft.com/office/powerpoint/2010/main" val="123680044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 Explicit Wait</a:t>
            </a:r>
          </a:p>
          <a:p>
            <a:r>
              <a:rPr kumimoji="1" lang="ja-JP" altLang="en-US" dirty="0"/>
              <a:t>これを実現するために使うのが、</a:t>
            </a:r>
            <a:r>
              <a:rPr kumimoji="1" lang="en-US" altLang="ja-JP" dirty="0"/>
              <a:t>WebDriverWait</a:t>
            </a:r>
            <a:r>
              <a:rPr kumimoji="1" lang="ja-JP" altLang="en-US" dirty="0"/>
              <a:t>クラスになります。</a:t>
            </a:r>
          </a:p>
          <a:p>
            <a:endParaRPr kumimoji="1" lang="ja-JP" altLang="en-US" dirty="0"/>
          </a:p>
          <a:p>
            <a:r>
              <a:rPr kumimoji="1" lang="ja-JP" altLang="en-US" dirty="0"/>
              <a:t>* </a:t>
            </a:r>
            <a:r>
              <a:rPr kumimoji="1" lang="en-US" altLang="ja-JP" dirty="0"/>
              <a:t>https://seleniumhq.github.io/selenium/docs/api/java/org/openqa/selenium/support/ui/WebDriverWait.html</a:t>
            </a:r>
          </a:p>
          <a:p>
            <a:endParaRPr kumimoji="1" lang="en-US" altLang="ja-JP" dirty="0"/>
          </a:p>
          <a:p>
            <a:r>
              <a:rPr kumimoji="1" lang="ja-JP" altLang="en-US" dirty="0"/>
              <a:t>大きく下記の機能があります</a:t>
            </a:r>
          </a:p>
          <a:p>
            <a:r>
              <a:rPr kumimoji="1" lang="ja-JP" altLang="en-US" dirty="0"/>
              <a:t>* 指定した要素が、指定した条件に合致する状態になるまで待つ</a:t>
            </a:r>
          </a:p>
          <a:p>
            <a:r>
              <a:rPr kumimoji="1" lang="ja-JP" altLang="en-US" dirty="0"/>
              <a:t>* 最大待ち時間を指定し、それを上回った場合は例外をスローする</a:t>
            </a:r>
          </a:p>
          <a:p>
            <a:endParaRPr kumimoji="1" lang="ja-JP" altLang="en-US" dirty="0"/>
          </a:p>
          <a:p>
            <a:r>
              <a:rPr kumimoji="1" lang="ja-JP" altLang="en-US" dirty="0"/>
              <a:t>サンプルコード</a:t>
            </a:r>
          </a:p>
          <a:p>
            <a:r>
              <a:rPr kumimoji="1" lang="en-US" altLang="ja-JP" dirty="0"/>
              <a:t>```</a:t>
            </a:r>
          </a:p>
          <a:p>
            <a:r>
              <a:rPr kumimoji="1" lang="en-US" altLang="ja-JP" dirty="0"/>
              <a:t>import </a:t>
            </a:r>
            <a:r>
              <a:rPr kumimoji="1" lang="en-US" altLang="ja-JP" dirty="0" err="1"/>
              <a:t>org.openqa.selenium.support.ui.WebDriverWait</a:t>
            </a:r>
            <a:r>
              <a:rPr kumimoji="1" lang="en-US" altLang="ja-JP" dirty="0"/>
              <a:t>;</a:t>
            </a:r>
          </a:p>
          <a:p>
            <a:r>
              <a:rPr kumimoji="1" lang="en-US" altLang="ja-JP" dirty="0"/>
              <a:t>import </a:t>
            </a:r>
            <a:r>
              <a:rPr kumimoji="1" lang="en-US" altLang="ja-JP" dirty="0" err="1"/>
              <a:t>org.openqa.selenium.support.ui.ExpectedConditions</a:t>
            </a:r>
            <a:r>
              <a:rPr kumimoji="1" lang="en-US" altLang="ja-JP" dirty="0"/>
              <a:t>;</a:t>
            </a:r>
          </a:p>
          <a:p>
            <a:endParaRPr kumimoji="1" lang="en-US" altLang="ja-JP" dirty="0"/>
          </a:p>
          <a:p>
            <a:r>
              <a:rPr kumimoji="1" lang="en-US" altLang="ja-JP" dirty="0"/>
              <a:t>WebDriverWait w = new WebDriverWait(driver, 60);</a:t>
            </a:r>
          </a:p>
          <a:p>
            <a:r>
              <a:rPr kumimoji="1" lang="en-US" altLang="ja-JP" dirty="0" err="1"/>
              <a:t>w.until</a:t>
            </a:r>
            <a:r>
              <a:rPr kumimoji="1" lang="en-US" altLang="ja-JP" dirty="0"/>
              <a:t>(</a:t>
            </a:r>
            <a:r>
              <a:rPr kumimoji="1" lang="en-US" altLang="ja-JP" dirty="0" err="1"/>
              <a:t>ExpectedConditions.visibilityOfElementLocated</a:t>
            </a:r>
            <a:r>
              <a:rPr kumimoji="1" lang="en-US" altLang="ja-JP" dirty="0"/>
              <a:t>(By.id("</a:t>
            </a:r>
            <a:r>
              <a:rPr kumimoji="1" lang="en-US" altLang="ja-JP" dirty="0" err="1"/>
              <a:t>someID</a:t>
            </a:r>
            <a:r>
              <a:rPr kumimoji="1" lang="en-US" altLang="ja-JP" dirty="0"/>
              <a:t>")));</a:t>
            </a:r>
          </a:p>
          <a:p>
            <a:r>
              <a:rPr kumimoji="1" lang="en-US" altLang="ja-JP" dirty="0"/>
              <a:t>```</a:t>
            </a:r>
          </a:p>
          <a:p>
            <a:endParaRPr kumimoji="1" lang="en-US" altLang="ja-JP" dirty="0"/>
          </a:p>
          <a:p>
            <a:r>
              <a:rPr kumimoji="1" lang="ja-JP" altLang="en-US" dirty="0"/>
              <a:t>ここでポイントは</a:t>
            </a:r>
          </a:p>
          <a:p>
            <a:r>
              <a:rPr kumimoji="1" lang="ja-JP" altLang="en-US" dirty="0"/>
              <a:t>* </a:t>
            </a:r>
            <a:r>
              <a:rPr kumimoji="1" lang="en-US" altLang="ja-JP" dirty="0"/>
              <a:t>WebDriverWait</a:t>
            </a:r>
            <a:r>
              <a:rPr kumimoji="1" lang="ja-JP" altLang="en-US" dirty="0"/>
              <a:t>のコンストラクタで、最大待ち時間（秒）を指定している</a:t>
            </a:r>
          </a:p>
          <a:p>
            <a:r>
              <a:rPr kumimoji="1" lang="ja-JP" altLang="en-US" dirty="0"/>
              <a:t>* </a:t>
            </a:r>
            <a:r>
              <a:rPr kumimoji="1" lang="en-US" altLang="ja-JP" dirty="0" err="1"/>
              <a:t>ExpectedConditions</a:t>
            </a:r>
            <a:r>
              <a:rPr kumimoji="1" lang="ja-JP" altLang="en-US" dirty="0"/>
              <a:t>クラスで、待つ条件</a:t>
            </a:r>
            <a:r>
              <a:rPr kumimoji="1" lang="en-US" altLang="ja-JP" dirty="0"/>
              <a:t>(</a:t>
            </a:r>
            <a:r>
              <a:rPr kumimoji="1" lang="en-US" altLang="ja-JP" dirty="0" err="1"/>
              <a:t>someID</a:t>
            </a:r>
            <a:r>
              <a:rPr kumimoji="1" lang="ja-JP" altLang="en-US" dirty="0"/>
              <a:t>を</a:t>
            </a:r>
            <a:r>
              <a:rPr kumimoji="1" lang="en-US" altLang="ja-JP" dirty="0"/>
              <a:t>id</a:t>
            </a:r>
            <a:r>
              <a:rPr kumimoji="1" lang="ja-JP" altLang="en-US" dirty="0"/>
              <a:t>属性として持つ要素が表示されるまで待つ</a:t>
            </a:r>
            <a:r>
              <a:rPr kumimoji="1" lang="en-US" altLang="ja-JP" dirty="0"/>
              <a:t>)</a:t>
            </a:r>
            <a:r>
              <a:rPr kumimoji="1" lang="ja-JP" altLang="en-US" dirty="0"/>
              <a:t>を指定している</a:t>
            </a:r>
          </a:p>
          <a:p>
            <a:r>
              <a:rPr kumimoji="1" lang="ja-JP" altLang="en-US" dirty="0"/>
              <a:t>* </a:t>
            </a:r>
            <a:r>
              <a:rPr kumimoji="1" lang="en-US" altLang="ja-JP" dirty="0"/>
              <a:t>until</a:t>
            </a:r>
            <a:r>
              <a:rPr kumimoji="1" lang="ja-JP" altLang="en-US" dirty="0"/>
              <a:t>の戻り値は</a:t>
            </a:r>
            <a:r>
              <a:rPr kumimoji="1" lang="en-US" altLang="ja-JP" dirty="0" err="1"/>
              <a:t>WebElement</a:t>
            </a:r>
            <a:r>
              <a:rPr kumimoji="1" lang="ja-JP" altLang="en-US" dirty="0"/>
              <a:t>を返す（見つけた要素）</a:t>
            </a:r>
          </a:p>
          <a:p>
            <a:r>
              <a:rPr kumimoji="1" lang="ja-JP" altLang="en-US" dirty="0"/>
              <a:t>です。</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74</a:t>
            </a:fld>
            <a:endParaRPr lang="en-US" altLang="ja-JP"/>
          </a:p>
        </p:txBody>
      </p:sp>
    </p:spTree>
    <p:extLst>
      <p:ext uri="{BB962C8B-B14F-4D97-AF65-F5344CB8AC3E}">
        <p14:creationId xmlns:p14="http://schemas.microsoft.com/office/powerpoint/2010/main" val="378493590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 </a:t>
            </a:r>
            <a:r>
              <a:rPr kumimoji="1" lang="en-US" altLang="ja-JP" dirty="0" err="1"/>
              <a:t>ExpectedConditions</a:t>
            </a:r>
            <a:r>
              <a:rPr kumimoji="1" lang="ja-JP" altLang="en-US" dirty="0"/>
              <a:t>で使用できる代表的なメソッド</a:t>
            </a:r>
            <a:r>
              <a:rPr kumimoji="1" lang="en-US" altLang="ja-JP" dirty="0"/>
              <a:t>(</a:t>
            </a:r>
            <a:r>
              <a:rPr kumimoji="1" lang="ja-JP" altLang="en-US" dirty="0"/>
              <a:t>条件</a:t>
            </a:r>
            <a:r>
              <a:rPr kumimoji="1" lang="en-US" altLang="ja-JP" dirty="0"/>
              <a:t>)</a:t>
            </a:r>
            <a:r>
              <a:rPr kumimoji="1" lang="ja-JP" altLang="en-US" dirty="0"/>
              <a:t>を記載します。</a:t>
            </a:r>
          </a:p>
          <a:p>
            <a:r>
              <a:rPr kumimoji="1" lang="ja-JP" altLang="en-US" dirty="0"/>
              <a:t>* </a:t>
            </a:r>
            <a:r>
              <a:rPr kumimoji="1" lang="en-US" altLang="ja-JP" dirty="0"/>
              <a:t>presenceOfElementLocated(By locator)</a:t>
            </a:r>
          </a:p>
          <a:p>
            <a:r>
              <a:rPr kumimoji="1" lang="en-US" altLang="ja-JP" dirty="0"/>
              <a:t>    * </a:t>
            </a:r>
            <a:r>
              <a:rPr kumimoji="1" lang="ja-JP" altLang="en-US" dirty="0"/>
              <a:t>概要：</a:t>
            </a:r>
            <a:r>
              <a:rPr kumimoji="1" lang="en-US" altLang="ja-JP" dirty="0"/>
              <a:t>locator</a:t>
            </a:r>
            <a:r>
              <a:rPr kumimoji="1" lang="ja-JP" altLang="en-US" dirty="0"/>
              <a:t>の要素が見つかるまで待機する</a:t>
            </a:r>
          </a:p>
          <a:p>
            <a:r>
              <a:rPr kumimoji="1" lang="ja-JP" altLang="en-US" dirty="0"/>
              <a:t>    * </a:t>
            </a:r>
            <a:r>
              <a:rPr kumimoji="1" lang="en-US" altLang="ja-JP" dirty="0"/>
              <a:t>until</a:t>
            </a:r>
            <a:r>
              <a:rPr kumimoji="1" lang="ja-JP" altLang="en-US" dirty="0"/>
              <a:t>の返り値：</a:t>
            </a:r>
            <a:r>
              <a:rPr kumimoji="1" lang="en-US" altLang="ja-JP" dirty="0" err="1"/>
              <a:t>WebElement</a:t>
            </a:r>
            <a:endParaRPr kumimoji="1" lang="en-US" altLang="ja-JP" dirty="0"/>
          </a:p>
          <a:p>
            <a:r>
              <a:rPr kumimoji="1" lang="en-US" altLang="ja-JP" dirty="0"/>
              <a:t>* </a:t>
            </a:r>
            <a:r>
              <a:rPr kumimoji="1" lang="en-US" altLang="ja-JP" dirty="0" err="1"/>
              <a:t>presenceOfAllElementsLocatedBy</a:t>
            </a:r>
            <a:r>
              <a:rPr kumimoji="1" lang="en-US" altLang="ja-JP" dirty="0"/>
              <a:t>(By locator)</a:t>
            </a:r>
          </a:p>
          <a:p>
            <a:r>
              <a:rPr kumimoji="1" lang="en-US" altLang="ja-JP" dirty="0"/>
              <a:t>    * </a:t>
            </a:r>
            <a:r>
              <a:rPr kumimoji="1" lang="ja-JP" altLang="en-US" dirty="0"/>
              <a:t>概要：</a:t>
            </a:r>
            <a:r>
              <a:rPr kumimoji="1" lang="en-US" altLang="ja-JP" dirty="0"/>
              <a:t>locator</a:t>
            </a:r>
            <a:r>
              <a:rPr kumimoji="1" lang="ja-JP" altLang="en-US" dirty="0"/>
              <a:t>の要素が見つかるまで待機する。見つかった全ての要素を返す以外は↑と同じ</a:t>
            </a:r>
          </a:p>
          <a:p>
            <a:r>
              <a:rPr kumimoji="1" lang="ja-JP" altLang="en-US" dirty="0"/>
              <a:t>    * </a:t>
            </a:r>
            <a:r>
              <a:rPr kumimoji="1" lang="en-US" altLang="ja-JP" dirty="0"/>
              <a:t>until</a:t>
            </a:r>
            <a:r>
              <a:rPr kumimoji="1" lang="ja-JP" altLang="en-US" dirty="0"/>
              <a:t>の返り値：</a:t>
            </a:r>
            <a:r>
              <a:rPr kumimoji="1" lang="en-US" altLang="ja-JP" dirty="0"/>
              <a:t>List&lt;</a:t>
            </a:r>
            <a:r>
              <a:rPr kumimoji="1" lang="en-US" altLang="ja-JP" dirty="0" err="1"/>
              <a:t>WebElement</a:t>
            </a:r>
            <a:r>
              <a:rPr kumimoji="1" lang="en-US" altLang="ja-JP" dirty="0"/>
              <a:t>&gt;</a:t>
            </a:r>
          </a:p>
          <a:p>
            <a:r>
              <a:rPr kumimoji="1" lang="en-US" altLang="ja-JP" dirty="0"/>
              <a:t>* </a:t>
            </a:r>
            <a:r>
              <a:rPr kumimoji="1" lang="en-US" altLang="ja-JP" dirty="0" err="1"/>
              <a:t>visibilityOfElementLocated</a:t>
            </a:r>
            <a:r>
              <a:rPr kumimoji="1" lang="en-US" altLang="ja-JP" dirty="0"/>
              <a:t>(By locator)</a:t>
            </a:r>
          </a:p>
          <a:p>
            <a:r>
              <a:rPr kumimoji="1" lang="en-US" altLang="ja-JP" dirty="0"/>
              <a:t>    * </a:t>
            </a:r>
            <a:r>
              <a:rPr kumimoji="1" lang="ja-JP" altLang="en-US" dirty="0"/>
              <a:t>概要：</a:t>
            </a:r>
            <a:r>
              <a:rPr kumimoji="1" lang="en-US" altLang="ja-JP" dirty="0"/>
              <a:t>locator</a:t>
            </a:r>
            <a:r>
              <a:rPr kumimoji="1" lang="ja-JP" altLang="en-US" dirty="0"/>
              <a:t>の要素が存在し、表示状態になるまで待機する。</a:t>
            </a:r>
          </a:p>
          <a:p>
            <a:r>
              <a:rPr kumimoji="1" lang="ja-JP" altLang="en-US" dirty="0"/>
              <a:t>    * </a:t>
            </a:r>
            <a:r>
              <a:rPr kumimoji="1" lang="en-US" altLang="ja-JP" dirty="0"/>
              <a:t>until</a:t>
            </a:r>
            <a:r>
              <a:rPr kumimoji="1" lang="ja-JP" altLang="en-US" dirty="0"/>
              <a:t>の返り値：</a:t>
            </a:r>
            <a:r>
              <a:rPr kumimoji="1" lang="en-US" altLang="ja-JP" dirty="0" err="1"/>
              <a:t>WebElement</a:t>
            </a:r>
            <a:endParaRPr kumimoji="1" lang="en-US" altLang="ja-JP" dirty="0"/>
          </a:p>
          <a:p>
            <a:r>
              <a:rPr kumimoji="1" lang="en-US" altLang="ja-JP" dirty="0"/>
              <a:t>* </a:t>
            </a:r>
            <a:r>
              <a:rPr kumimoji="1" lang="en-US" altLang="ja-JP" dirty="0" err="1"/>
              <a:t>visibilityOfAllElementsLocatedBy</a:t>
            </a:r>
            <a:r>
              <a:rPr kumimoji="1" lang="en-US" altLang="ja-JP" dirty="0"/>
              <a:t>(By locator)</a:t>
            </a:r>
          </a:p>
          <a:p>
            <a:r>
              <a:rPr kumimoji="1" lang="en-US" altLang="ja-JP" dirty="0"/>
              <a:t>    * </a:t>
            </a:r>
            <a:r>
              <a:rPr kumimoji="1" lang="ja-JP" altLang="en-US" dirty="0"/>
              <a:t>概要：</a:t>
            </a:r>
            <a:r>
              <a:rPr kumimoji="1" lang="en-US" altLang="ja-JP" dirty="0"/>
              <a:t>locator</a:t>
            </a:r>
            <a:r>
              <a:rPr kumimoji="1" lang="ja-JP" altLang="en-US" dirty="0"/>
              <a:t>の要素が存在し、表示状態になるまで待機する。見つかった全ての要素を返す以外は↑と同じ</a:t>
            </a:r>
          </a:p>
          <a:p>
            <a:r>
              <a:rPr kumimoji="1" lang="ja-JP" altLang="en-US" dirty="0"/>
              <a:t>    * </a:t>
            </a:r>
            <a:r>
              <a:rPr kumimoji="1" lang="en-US" altLang="ja-JP" dirty="0"/>
              <a:t>until</a:t>
            </a:r>
            <a:r>
              <a:rPr kumimoji="1" lang="ja-JP" altLang="en-US" dirty="0"/>
              <a:t>の返り値：</a:t>
            </a:r>
            <a:r>
              <a:rPr kumimoji="1" lang="en-US" altLang="ja-JP" dirty="0"/>
              <a:t>List&lt;</a:t>
            </a:r>
            <a:r>
              <a:rPr kumimoji="1" lang="en-US" altLang="ja-JP" dirty="0" err="1"/>
              <a:t>WebElement</a:t>
            </a:r>
            <a:r>
              <a:rPr kumimoji="1" lang="en-US" altLang="ja-JP" dirty="0"/>
              <a:t>&gt;</a:t>
            </a:r>
          </a:p>
          <a:p>
            <a:r>
              <a:rPr kumimoji="1" lang="en-US" altLang="ja-JP" dirty="0"/>
              <a:t>* visibilityOf(</a:t>
            </a:r>
            <a:r>
              <a:rPr kumimoji="1" lang="en-US" altLang="ja-JP" dirty="0" err="1"/>
              <a:t>WebElement</a:t>
            </a:r>
            <a:r>
              <a:rPr kumimoji="1" lang="en-US" altLang="ja-JP" dirty="0"/>
              <a:t> element)</a:t>
            </a:r>
          </a:p>
          <a:p>
            <a:r>
              <a:rPr kumimoji="1" lang="en-US" altLang="ja-JP" dirty="0"/>
              <a:t>    * </a:t>
            </a:r>
            <a:r>
              <a:rPr kumimoji="1" lang="ja-JP" altLang="en-US" dirty="0"/>
              <a:t>概要：</a:t>
            </a:r>
            <a:r>
              <a:rPr kumimoji="1" lang="en-US" altLang="ja-JP" dirty="0"/>
              <a:t>element</a:t>
            </a:r>
            <a:r>
              <a:rPr kumimoji="1" lang="ja-JP" altLang="en-US" dirty="0"/>
              <a:t>が表示されるまで待機する</a:t>
            </a:r>
          </a:p>
          <a:p>
            <a:r>
              <a:rPr kumimoji="1" lang="ja-JP" altLang="en-US" dirty="0"/>
              <a:t>    * </a:t>
            </a:r>
            <a:r>
              <a:rPr kumimoji="1" lang="en-US" altLang="ja-JP" dirty="0"/>
              <a:t>until</a:t>
            </a:r>
            <a:r>
              <a:rPr kumimoji="1" lang="ja-JP" altLang="en-US" dirty="0"/>
              <a:t>の返り値：</a:t>
            </a:r>
            <a:r>
              <a:rPr kumimoji="1" lang="en-US" altLang="ja-JP" dirty="0" err="1"/>
              <a:t>WebElement</a:t>
            </a:r>
            <a:endParaRPr kumimoji="1" lang="en-US" altLang="ja-JP" dirty="0"/>
          </a:p>
          <a:p>
            <a:r>
              <a:rPr kumimoji="1" lang="en-US" altLang="ja-JP" dirty="0"/>
              <a:t>* </a:t>
            </a:r>
            <a:r>
              <a:rPr kumimoji="1" lang="en-US" altLang="ja-JP" dirty="0" err="1"/>
              <a:t>visibilityOfAllElements</a:t>
            </a:r>
            <a:r>
              <a:rPr kumimoji="1" lang="en-US" altLang="ja-JP" dirty="0"/>
              <a:t>(List&lt;</a:t>
            </a:r>
            <a:r>
              <a:rPr kumimoji="1" lang="en-US" altLang="ja-JP" dirty="0" err="1"/>
              <a:t>WebElement</a:t>
            </a:r>
            <a:r>
              <a:rPr kumimoji="1" lang="en-US" altLang="ja-JP" dirty="0"/>
              <a:t>&gt; elements)</a:t>
            </a:r>
          </a:p>
          <a:p>
            <a:r>
              <a:rPr kumimoji="1" lang="en-US" altLang="ja-JP" dirty="0"/>
              <a:t>    * </a:t>
            </a:r>
            <a:r>
              <a:rPr kumimoji="1" lang="ja-JP" altLang="en-US" dirty="0"/>
              <a:t>概要：全ての</a:t>
            </a:r>
            <a:r>
              <a:rPr kumimoji="1" lang="en-US" altLang="ja-JP" dirty="0"/>
              <a:t>elements</a:t>
            </a:r>
            <a:r>
              <a:rPr kumimoji="1" lang="ja-JP" altLang="en-US" dirty="0"/>
              <a:t>が表示されるまで待機する。</a:t>
            </a:r>
          </a:p>
          <a:p>
            <a:r>
              <a:rPr kumimoji="1" lang="ja-JP" altLang="en-US" dirty="0"/>
              <a:t>    * </a:t>
            </a:r>
            <a:r>
              <a:rPr kumimoji="1" lang="en-US" altLang="ja-JP" dirty="0"/>
              <a:t>until</a:t>
            </a:r>
            <a:r>
              <a:rPr kumimoji="1" lang="ja-JP" altLang="en-US" dirty="0"/>
              <a:t>の返り値：</a:t>
            </a:r>
            <a:r>
              <a:rPr kumimoji="1" lang="en-US" altLang="ja-JP" dirty="0"/>
              <a:t>List&lt;</a:t>
            </a:r>
            <a:r>
              <a:rPr kumimoji="1" lang="en-US" altLang="ja-JP" dirty="0" err="1"/>
              <a:t>WebElement</a:t>
            </a:r>
            <a:r>
              <a:rPr kumimoji="1" lang="en-US" altLang="ja-JP" dirty="0"/>
              <a:t>&gt;</a:t>
            </a:r>
          </a:p>
          <a:p>
            <a:r>
              <a:rPr kumimoji="1" lang="en-US" altLang="ja-JP" dirty="0"/>
              <a:t>* </a:t>
            </a:r>
            <a:r>
              <a:rPr kumimoji="1" lang="en-US" altLang="ja-JP" dirty="0" err="1"/>
              <a:t>elementToBeClickable</a:t>
            </a:r>
            <a:r>
              <a:rPr kumimoji="1" lang="en-US" altLang="ja-JP" dirty="0"/>
              <a:t>(By locator)</a:t>
            </a:r>
          </a:p>
          <a:p>
            <a:r>
              <a:rPr kumimoji="1" lang="en-US" altLang="ja-JP" dirty="0"/>
              <a:t>    * </a:t>
            </a:r>
            <a:r>
              <a:rPr kumimoji="1" lang="ja-JP" altLang="en-US" dirty="0"/>
              <a:t>概要：</a:t>
            </a:r>
            <a:r>
              <a:rPr kumimoji="1" lang="en-US" altLang="ja-JP" dirty="0"/>
              <a:t>locator</a:t>
            </a:r>
            <a:r>
              <a:rPr kumimoji="1" lang="ja-JP" altLang="en-US" dirty="0"/>
              <a:t>の要素が存在し、クリック可能</a:t>
            </a:r>
            <a:r>
              <a:rPr kumimoji="1" lang="en-US" altLang="ja-JP" dirty="0"/>
              <a:t>(</a:t>
            </a:r>
            <a:r>
              <a:rPr kumimoji="1" lang="ja-JP" altLang="en-US" dirty="0"/>
              <a:t>表示かつ有効状態</a:t>
            </a:r>
            <a:r>
              <a:rPr kumimoji="1" lang="en-US" altLang="ja-JP" dirty="0"/>
              <a:t>)</a:t>
            </a:r>
            <a:r>
              <a:rPr kumimoji="1" lang="ja-JP" altLang="en-US" dirty="0"/>
              <a:t>になるまで待機する。</a:t>
            </a:r>
          </a:p>
          <a:p>
            <a:r>
              <a:rPr kumimoji="1" lang="ja-JP" altLang="en-US" dirty="0"/>
              <a:t>    * </a:t>
            </a:r>
            <a:r>
              <a:rPr kumimoji="1" lang="en-US" altLang="ja-JP" dirty="0"/>
              <a:t>until</a:t>
            </a:r>
            <a:r>
              <a:rPr kumimoji="1" lang="ja-JP" altLang="en-US" dirty="0"/>
              <a:t>の返り値：</a:t>
            </a:r>
            <a:r>
              <a:rPr kumimoji="1" lang="en-US" altLang="ja-JP" dirty="0" err="1"/>
              <a:t>WebElement</a:t>
            </a:r>
            <a:endParaRPr kumimoji="1" lang="en-US" altLang="ja-JP" dirty="0"/>
          </a:p>
          <a:p>
            <a:r>
              <a:rPr kumimoji="1" lang="en-US" altLang="ja-JP" dirty="0"/>
              <a:t>* </a:t>
            </a:r>
            <a:r>
              <a:rPr kumimoji="1" lang="en-US" altLang="ja-JP" dirty="0" err="1"/>
              <a:t>elementToBeClickable</a:t>
            </a:r>
            <a:r>
              <a:rPr kumimoji="1" lang="en-US" altLang="ja-JP" dirty="0"/>
              <a:t>(</a:t>
            </a:r>
            <a:r>
              <a:rPr kumimoji="1" lang="en-US" altLang="ja-JP" dirty="0" err="1"/>
              <a:t>WebElement</a:t>
            </a:r>
            <a:r>
              <a:rPr kumimoji="1" lang="en-US" altLang="ja-JP" dirty="0"/>
              <a:t> element)</a:t>
            </a:r>
          </a:p>
          <a:p>
            <a:r>
              <a:rPr kumimoji="1" lang="en-US" altLang="ja-JP" dirty="0"/>
              <a:t>    * </a:t>
            </a:r>
            <a:r>
              <a:rPr kumimoji="1" lang="ja-JP" altLang="en-US" dirty="0"/>
              <a:t>概要：</a:t>
            </a:r>
            <a:r>
              <a:rPr kumimoji="1" lang="en-US" altLang="ja-JP" dirty="0"/>
              <a:t>element</a:t>
            </a:r>
            <a:r>
              <a:rPr kumimoji="1" lang="ja-JP" altLang="en-US" dirty="0"/>
              <a:t>がクリック可能</a:t>
            </a:r>
            <a:r>
              <a:rPr kumimoji="1" lang="en-US" altLang="ja-JP" dirty="0"/>
              <a:t>(</a:t>
            </a:r>
            <a:r>
              <a:rPr kumimoji="1" lang="ja-JP" altLang="en-US" dirty="0"/>
              <a:t>表示かつ有効状態</a:t>
            </a:r>
            <a:r>
              <a:rPr kumimoji="1" lang="en-US" altLang="ja-JP" dirty="0"/>
              <a:t>)</a:t>
            </a:r>
            <a:r>
              <a:rPr kumimoji="1" lang="ja-JP" altLang="en-US" dirty="0"/>
              <a:t>になるまで待機する。</a:t>
            </a:r>
          </a:p>
          <a:p>
            <a:r>
              <a:rPr kumimoji="1" lang="ja-JP" altLang="en-US" dirty="0"/>
              <a:t>    * </a:t>
            </a:r>
            <a:r>
              <a:rPr kumimoji="1" lang="en-US" altLang="ja-JP" dirty="0"/>
              <a:t>until</a:t>
            </a:r>
            <a:r>
              <a:rPr kumimoji="1" lang="ja-JP" altLang="en-US" dirty="0"/>
              <a:t>の返り値：</a:t>
            </a:r>
            <a:r>
              <a:rPr kumimoji="1" lang="en-US" altLang="ja-JP" dirty="0" err="1"/>
              <a:t>WebElement</a:t>
            </a:r>
            <a:endParaRPr kumimoji="1" lang="en-US" altLang="ja-JP" dirty="0"/>
          </a:p>
          <a:p>
            <a:endParaRPr kumimoji="1" lang="en-US" altLang="ja-JP" dirty="0"/>
          </a:p>
          <a:p>
            <a:r>
              <a:rPr kumimoji="1" lang="ja-JP" altLang="en-US" dirty="0"/>
              <a:t>上記以外にもたくさんありますので、下記のサイトをご参照ください。</a:t>
            </a:r>
          </a:p>
          <a:p>
            <a:r>
              <a:rPr kumimoji="1" lang="ja-JP" altLang="en-US" dirty="0"/>
              <a:t>* </a:t>
            </a:r>
            <a:r>
              <a:rPr kumimoji="1" lang="en-US" altLang="ja-JP" dirty="0"/>
              <a:t>https://seleniumhq.github.io/selenium/docs/api/java/org/openqa/selenium/support/ui/ExpectedConditions.html</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75</a:t>
            </a:fld>
            <a:endParaRPr lang="en-US" altLang="ja-JP"/>
          </a:p>
        </p:txBody>
      </p:sp>
    </p:spTree>
    <p:extLst>
      <p:ext uri="{BB962C8B-B14F-4D97-AF65-F5344CB8AC3E}">
        <p14:creationId xmlns:p14="http://schemas.microsoft.com/office/powerpoint/2010/main" val="57339120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 </a:t>
            </a:r>
            <a:r>
              <a:rPr kumimoji="1" lang="en-US" altLang="ja-JP" dirty="0" err="1"/>
              <a:t>ExpectedConditions</a:t>
            </a:r>
            <a:r>
              <a:rPr kumimoji="1" lang="ja-JP" altLang="en-US" dirty="0"/>
              <a:t>で使用できる代表的なメソッド</a:t>
            </a:r>
            <a:r>
              <a:rPr kumimoji="1" lang="en-US" altLang="ja-JP" dirty="0"/>
              <a:t>(</a:t>
            </a:r>
            <a:r>
              <a:rPr kumimoji="1" lang="ja-JP" altLang="en-US" dirty="0"/>
              <a:t>条件</a:t>
            </a:r>
            <a:r>
              <a:rPr kumimoji="1" lang="en-US" altLang="ja-JP" dirty="0"/>
              <a:t>)</a:t>
            </a:r>
            <a:r>
              <a:rPr kumimoji="1" lang="ja-JP" altLang="en-US" dirty="0"/>
              <a:t>を記載します。</a:t>
            </a:r>
          </a:p>
          <a:p>
            <a:r>
              <a:rPr kumimoji="1" lang="ja-JP" altLang="en-US" dirty="0"/>
              <a:t>* </a:t>
            </a:r>
            <a:r>
              <a:rPr kumimoji="1" lang="en-US" altLang="ja-JP" dirty="0"/>
              <a:t>presenceOfElementLocated(By locator)</a:t>
            </a:r>
          </a:p>
          <a:p>
            <a:r>
              <a:rPr kumimoji="1" lang="en-US" altLang="ja-JP" dirty="0"/>
              <a:t>    * </a:t>
            </a:r>
            <a:r>
              <a:rPr kumimoji="1" lang="ja-JP" altLang="en-US" dirty="0"/>
              <a:t>概要：</a:t>
            </a:r>
            <a:r>
              <a:rPr kumimoji="1" lang="en-US" altLang="ja-JP" dirty="0"/>
              <a:t>locator</a:t>
            </a:r>
            <a:r>
              <a:rPr kumimoji="1" lang="ja-JP" altLang="en-US" dirty="0"/>
              <a:t>の要素が見つかるまで待機する</a:t>
            </a:r>
          </a:p>
          <a:p>
            <a:r>
              <a:rPr kumimoji="1" lang="ja-JP" altLang="en-US" dirty="0"/>
              <a:t>    * </a:t>
            </a:r>
            <a:r>
              <a:rPr kumimoji="1" lang="en-US" altLang="ja-JP" dirty="0"/>
              <a:t>until</a:t>
            </a:r>
            <a:r>
              <a:rPr kumimoji="1" lang="ja-JP" altLang="en-US" dirty="0"/>
              <a:t>の返り値：</a:t>
            </a:r>
            <a:r>
              <a:rPr kumimoji="1" lang="en-US" altLang="ja-JP" dirty="0" err="1"/>
              <a:t>WebElement</a:t>
            </a:r>
            <a:endParaRPr kumimoji="1" lang="en-US" altLang="ja-JP" dirty="0"/>
          </a:p>
          <a:p>
            <a:r>
              <a:rPr kumimoji="1" lang="en-US" altLang="ja-JP" dirty="0"/>
              <a:t>* </a:t>
            </a:r>
            <a:r>
              <a:rPr kumimoji="1" lang="en-US" altLang="ja-JP" dirty="0" err="1"/>
              <a:t>presenceOfAllElementsLocatedBy</a:t>
            </a:r>
            <a:r>
              <a:rPr kumimoji="1" lang="en-US" altLang="ja-JP" dirty="0"/>
              <a:t>(By locator)</a:t>
            </a:r>
          </a:p>
          <a:p>
            <a:r>
              <a:rPr kumimoji="1" lang="en-US" altLang="ja-JP" dirty="0"/>
              <a:t>    * </a:t>
            </a:r>
            <a:r>
              <a:rPr kumimoji="1" lang="ja-JP" altLang="en-US" dirty="0"/>
              <a:t>概要：</a:t>
            </a:r>
            <a:r>
              <a:rPr kumimoji="1" lang="en-US" altLang="ja-JP" dirty="0"/>
              <a:t>locator</a:t>
            </a:r>
            <a:r>
              <a:rPr kumimoji="1" lang="ja-JP" altLang="en-US" dirty="0"/>
              <a:t>の要素が見つかるまで待機する。見つかった全ての要素を返す以外は↑と同じ</a:t>
            </a:r>
          </a:p>
          <a:p>
            <a:r>
              <a:rPr kumimoji="1" lang="ja-JP" altLang="en-US" dirty="0"/>
              <a:t>    * </a:t>
            </a:r>
            <a:r>
              <a:rPr kumimoji="1" lang="en-US" altLang="ja-JP" dirty="0"/>
              <a:t>until</a:t>
            </a:r>
            <a:r>
              <a:rPr kumimoji="1" lang="ja-JP" altLang="en-US" dirty="0"/>
              <a:t>の返り値：</a:t>
            </a:r>
            <a:r>
              <a:rPr kumimoji="1" lang="en-US" altLang="ja-JP" dirty="0"/>
              <a:t>List&lt;</a:t>
            </a:r>
            <a:r>
              <a:rPr kumimoji="1" lang="en-US" altLang="ja-JP" dirty="0" err="1"/>
              <a:t>WebElement</a:t>
            </a:r>
            <a:r>
              <a:rPr kumimoji="1" lang="en-US" altLang="ja-JP" dirty="0"/>
              <a:t>&gt;</a:t>
            </a:r>
          </a:p>
          <a:p>
            <a:r>
              <a:rPr kumimoji="1" lang="en-US" altLang="ja-JP" dirty="0"/>
              <a:t>* </a:t>
            </a:r>
            <a:r>
              <a:rPr kumimoji="1" lang="en-US" altLang="ja-JP" dirty="0" err="1"/>
              <a:t>visibilityOfElementLocated</a:t>
            </a:r>
            <a:r>
              <a:rPr kumimoji="1" lang="en-US" altLang="ja-JP" dirty="0"/>
              <a:t>(By locator)</a:t>
            </a:r>
          </a:p>
          <a:p>
            <a:r>
              <a:rPr kumimoji="1" lang="en-US" altLang="ja-JP" dirty="0"/>
              <a:t>    * </a:t>
            </a:r>
            <a:r>
              <a:rPr kumimoji="1" lang="ja-JP" altLang="en-US" dirty="0"/>
              <a:t>概要：</a:t>
            </a:r>
            <a:r>
              <a:rPr kumimoji="1" lang="en-US" altLang="ja-JP" dirty="0"/>
              <a:t>locator</a:t>
            </a:r>
            <a:r>
              <a:rPr kumimoji="1" lang="ja-JP" altLang="en-US" dirty="0"/>
              <a:t>の要素が存在し、表示状態になるまで待機する。</a:t>
            </a:r>
          </a:p>
          <a:p>
            <a:r>
              <a:rPr kumimoji="1" lang="ja-JP" altLang="en-US" dirty="0"/>
              <a:t>    * </a:t>
            </a:r>
            <a:r>
              <a:rPr kumimoji="1" lang="en-US" altLang="ja-JP" dirty="0"/>
              <a:t>until</a:t>
            </a:r>
            <a:r>
              <a:rPr kumimoji="1" lang="ja-JP" altLang="en-US" dirty="0"/>
              <a:t>の返り値：</a:t>
            </a:r>
            <a:r>
              <a:rPr kumimoji="1" lang="en-US" altLang="ja-JP" dirty="0" err="1"/>
              <a:t>WebElement</a:t>
            </a:r>
            <a:endParaRPr kumimoji="1" lang="en-US" altLang="ja-JP" dirty="0"/>
          </a:p>
          <a:p>
            <a:r>
              <a:rPr kumimoji="1" lang="en-US" altLang="ja-JP" dirty="0"/>
              <a:t>* </a:t>
            </a:r>
            <a:r>
              <a:rPr kumimoji="1" lang="en-US" altLang="ja-JP" dirty="0" err="1"/>
              <a:t>visibilityOfAllElementsLocatedBy</a:t>
            </a:r>
            <a:r>
              <a:rPr kumimoji="1" lang="en-US" altLang="ja-JP" dirty="0"/>
              <a:t>(By locator)</a:t>
            </a:r>
          </a:p>
          <a:p>
            <a:r>
              <a:rPr kumimoji="1" lang="en-US" altLang="ja-JP" dirty="0"/>
              <a:t>    * </a:t>
            </a:r>
            <a:r>
              <a:rPr kumimoji="1" lang="ja-JP" altLang="en-US" dirty="0"/>
              <a:t>概要：</a:t>
            </a:r>
            <a:r>
              <a:rPr kumimoji="1" lang="en-US" altLang="ja-JP" dirty="0"/>
              <a:t>locator</a:t>
            </a:r>
            <a:r>
              <a:rPr kumimoji="1" lang="ja-JP" altLang="en-US" dirty="0"/>
              <a:t>の要素が存在し、表示状態になるまで待機する。見つかった全ての要素を返す以外は↑と同じ</a:t>
            </a:r>
          </a:p>
          <a:p>
            <a:r>
              <a:rPr kumimoji="1" lang="ja-JP" altLang="en-US" dirty="0"/>
              <a:t>    * </a:t>
            </a:r>
            <a:r>
              <a:rPr kumimoji="1" lang="en-US" altLang="ja-JP" dirty="0"/>
              <a:t>until</a:t>
            </a:r>
            <a:r>
              <a:rPr kumimoji="1" lang="ja-JP" altLang="en-US" dirty="0"/>
              <a:t>の返り値：</a:t>
            </a:r>
            <a:r>
              <a:rPr kumimoji="1" lang="en-US" altLang="ja-JP" dirty="0"/>
              <a:t>List&lt;</a:t>
            </a:r>
            <a:r>
              <a:rPr kumimoji="1" lang="en-US" altLang="ja-JP" dirty="0" err="1"/>
              <a:t>WebElement</a:t>
            </a:r>
            <a:r>
              <a:rPr kumimoji="1" lang="en-US" altLang="ja-JP" dirty="0"/>
              <a:t>&gt;</a:t>
            </a:r>
          </a:p>
          <a:p>
            <a:r>
              <a:rPr kumimoji="1" lang="en-US" altLang="ja-JP" dirty="0"/>
              <a:t>* visibilityOf(</a:t>
            </a:r>
            <a:r>
              <a:rPr kumimoji="1" lang="en-US" altLang="ja-JP" dirty="0" err="1"/>
              <a:t>WebElement</a:t>
            </a:r>
            <a:r>
              <a:rPr kumimoji="1" lang="en-US" altLang="ja-JP" dirty="0"/>
              <a:t> element)</a:t>
            </a:r>
          </a:p>
          <a:p>
            <a:r>
              <a:rPr kumimoji="1" lang="en-US" altLang="ja-JP" dirty="0"/>
              <a:t>    * </a:t>
            </a:r>
            <a:r>
              <a:rPr kumimoji="1" lang="ja-JP" altLang="en-US" dirty="0"/>
              <a:t>概要：</a:t>
            </a:r>
            <a:r>
              <a:rPr kumimoji="1" lang="en-US" altLang="ja-JP" dirty="0"/>
              <a:t>element</a:t>
            </a:r>
            <a:r>
              <a:rPr kumimoji="1" lang="ja-JP" altLang="en-US" dirty="0"/>
              <a:t>が表示されるまで待機する</a:t>
            </a:r>
          </a:p>
          <a:p>
            <a:r>
              <a:rPr kumimoji="1" lang="ja-JP" altLang="en-US" dirty="0"/>
              <a:t>    * </a:t>
            </a:r>
            <a:r>
              <a:rPr kumimoji="1" lang="en-US" altLang="ja-JP" dirty="0"/>
              <a:t>until</a:t>
            </a:r>
            <a:r>
              <a:rPr kumimoji="1" lang="ja-JP" altLang="en-US" dirty="0"/>
              <a:t>の返り値：</a:t>
            </a:r>
            <a:r>
              <a:rPr kumimoji="1" lang="en-US" altLang="ja-JP" dirty="0" err="1"/>
              <a:t>WebElement</a:t>
            </a:r>
            <a:endParaRPr kumimoji="1" lang="en-US" altLang="ja-JP" dirty="0"/>
          </a:p>
          <a:p>
            <a:r>
              <a:rPr kumimoji="1" lang="en-US" altLang="ja-JP" dirty="0"/>
              <a:t>* </a:t>
            </a:r>
            <a:r>
              <a:rPr kumimoji="1" lang="en-US" altLang="ja-JP" dirty="0" err="1"/>
              <a:t>visibilityOfAllElements</a:t>
            </a:r>
            <a:r>
              <a:rPr kumimoji="1" lang="en-US" altLang="ja-JP" dirty="0"/>
              <a:t>(List&lt;</a:t>
            </a:r>
            <a:r>
              <a:rPr kumimoji="1" lang="en-US" altLang="ja-JP" dirty="0" err="1"/>
              <a:t>WebElement</a:t>
            </a:r>
            <a:r>
              <a:rPr kumimoji="1" lang="en-US" altLang="ja-JP" dirty="0"/>
              <a:t>&gt; elements)</a:t>
            </a:r>
          </a:p>
          <a:p>
            <a:r>
              <a:rPr kumimoji="1" lang="en-US" altLang="ja-JP" dirty="0"/>
              <a:t>    * </a:t>
            </a:r>
            <a:r>
              <a:rPr kumimoji="1" lang="ja-JP" altLang="en-US" dirty="0"/>
              <a:t>概要：全ての</a:t>
            </a:r>
            <a:r>
              <a:rPr kumimoji="1" lang="en-US" altLang="ja-JP" dirty="0"/>
              <a:t>elements</a:t>
            </a:r>
            <a:r>
              <a:rPr kumimoji="1" lang="ja-JP" altLang="en-US" dirty="0"/>
              <a:t>が表示されるまで待機する。</a:t>
            </a:r>
          </a:p>
          <a:p>
            <a:r>
              <a:rPr kumimoji="1" lang="ja-JP" altLang="en-US" dirty="0"/>
              <a:t>    * </a:t>
            </a:r>
            <a:r>
              <a:rPr kumimoji="1" lang="en-US" altLang="ja-JP" dirty="0"/>
              <a:t>until</a:t>
            </a:r>
            <a:r>
              <a:rPr kumimoji="1" lang="ja-JP" altLang="en-US" dirty="0"/>
              <a:t>の返り値：</a:t>
            </a:r>
            <a:r>
              <a:rPr kumimoji="1" lang="en-US" altLang="ja-JP" dirty="0"/>
              <a:t>List&lt;</a:t>
            </a:r>
            <a:r>
              <a:rPr kumimoji="1" lang="en-US" altLang="ja-JP" dirty="0" err="1"/>
              <a:t>WebElement</a:t>
            </a:r>
            <a:r>
              <a:rPr kumimoji="1" lang="en-US" altLang="ja-JP" dirty="0"/>
              <a:t>&gt;</a:t>
            </a:r>
          </a:p>
          <a:p>
            <a:r>
              <a:rPr kumimoji="1" lang="en-US" altLang="ja-JP" dirty="0"/>
              <a:t>* </a:t>
            </a:r>
            <a:r>
              <a:rPr kumimoji="1" lang="en-US" altLang="ja-JP" dirty="0" err="1"/>
              <a:t>elementToBeClickable</a:t>
            </a:r>
            <a:r>
              <a:rPr kumimoji="1" lang="en-US" altLang="ja-JP" dirty="0"/>
              <a:t>(By locator)</a:t>
            </a:r>
          </a:p>
          <a:p>
            <a:r>
              <a:rPr kumimoji="1" lang="en-US" altLang="ja-JP" dirty="0"/>
              <a:t>    * </a:t>
            </a:r>
            <a:r>
              <a:rPr kumimoji="1" lang="ja-JP" altLang="en-US" dirty="0"/>
              <a:t>概要：</a:t>
            </a:r>
            <a:r>
              <a:rPr kumimoji="1" lang="en-US" altLang="ja-JP" dirty="0"/>
              <a:t>locator</a:t>
            </a:r>
            <a:r>
              <a:rPr kumimoji="1" lang="ja-JP" altLang="en-US" dirty="0"/>
              <a:t>の要素が存在し、クリック可能</a:t>
            </a:r>
            <a:r>
              <a:rPr kumimoji="1" lang="en-US" altLang="ja-JP" dirty="0"/>
              <a:t>(</a:t>
            </a:r>
            <a:r>
              <a:rPr kumimoji="1" lang="ja-JP" altLang="en-US" dirty="0"/>
              <a:t>表示かつ有効状態</a:t>
            </a:r>
            <a:r>
              <a:rPr kumimoji="1" lang="en-US" altLang="ja-JP" dirty="0"/>
              <a:t>)</a:t>
            </a:r>
            <a:r>
              <a:rPr kumimoji="1" lang="ja-JP" altLang="en-US" dirty="0"/>
              <a:t>になるまで待機する。</a:t>
            </a:r>
          </a:p>
          <a:p>
            <a:r>
              <a:rPr kumimoji="1" lang="ja-JP" altLang="en-US" dirty="0"/>
              <a:t>    * </a:t>
            </a:r>
            <a:r>
              <a:rPr kumimoji="1" lang="en-US" altLang="ja-JP" dirty="0"/>
              <a:t>until</a:t>
            </a:r>
            <a:r>
              <a:rPr kumimoji="1" lang="ja-JP" altLang="en-US" dirty="0"/>
              <a:t>の返り値：</a:t>
            </a:r>
            <a:r>
              <a:rPr kumimoji="1" lang="en-US" altLang="ja-JP" dirty="0" err="1"/>
              <a:t>WebElement</a:t>
            </a:r>
            <a:endParaRPr kumimoji="1" lang="en-US" altLang="ja-JP" dirty="0"/>
          </a:p>
          <a:p>
            <a:r>
              <a:rPr kumimoji="1" lang="en-US" altLang="ja-JP" dirty="0"/>
              <a:t>* </a:t>
            </a:r>
            <a:r>
              <a:rPr kumimoji="1" lang="en-US" altLang="ja-JP" dirty="0" err="1"/>
              <a:t>elementToBeClickable</a:t>
            </a:r>
            <a:r>
              <a:rPr kumimoji="1" lang="en-US" altLang="ja-JP" dirty="0"/>
              <a:t>(</a:t>
            </a:r>
            <a:r>
              <a:rPr kumimoji="1" lang="en-US" altLang="ja-JP" dirty="0" err="1"/>
              <a:t>WebElement</a:t>
            </a:r>
            <a:r>
              <a:rPr kumimoji="1" lang="en-US" altLang="ja-JP" dirty="0"/>
              <a:t> element)</a:t>
            </a:r>
          </a:p>
          <a:p>
            <a:r>
              <a:rPr kumimoji="1" lang="en-US" altLang="ja-JP" dirty="0"/>
              <a:t>    * </a:t>
            </a:r>
            <a:r>
              <a:rPr kumimoji="1" lang="ja-JP" altLang="en-US" dirty="0"/>
              <a:t>概要：</a:t>
            </a:r>
            <a:r>
              <a:rPr kumimoji="1" lang="en-US" altLang="ja-JP" dirty="0"/>
              <a:t>element</a:t>
            </a:r>
            <a:r>
              <a:rPr kumimoji="1" lang="ja-JP" altLang="en-US" dirty="0"/>
              <a:t>がクリック可能</a:t>
            </a:r>
            <a:r>
              <a:rPr kumimoji="1" lang="en-US" altLang="ja-JP" dirty="0"/>
              <a:t>(</a:t>
            </a:r>
            <a:r>
              <a:rPr kumimoji="1" lang="ja-JP" altLang="en-US" dirty="0"/>
              <a:t>表示かつ有効状態</a:t>
            </a:r>
            <a:r>
              <a:rPr kumimoji="1" lang="en-US" altLang="ja-JP" dirty="0"/>
              <a:t>)</a:t>
            </a:r>
            <a:r>
              <a:rPr kumimoji="1" lang="ja-JP" altLang="en-US" dirty="0"/>
              <a:t>になるまで待機する。</a:t>
            </a:r>
          </a:p>
          <a:p>
            <a:r>
              <a:rPr kumimoji="1" lang="ja-JP" altLang="en-US" dirty="0"/>
              <a:t>    * </a:t>
            </a:r>
            <a:r>
              <a:rPr kumimoji="1" lang="en-US" altLang="ja-JP" dirty="0"/>
              <a:t>until</a:t>
            </a:r>
            <a:r>
              <a:rPr kumimoji="1" lang="ja-JP" altLang="en-US" dirty="0"/>
              <a:t>の返り値：</a:t>
            </a:r>
            <a:r>
              <a:rPr kumimoji="1" lang="en-US" altLang="ja-JP" dirty="0" err="1"/>
              <a:t>WebElement</a:t>
            </a:r>
            <a:endParaRPr kumimoji="1" lang="en-US" altLang="ja-JP" dirty="0"/>
          </a:p>
          <a:p>
            <a:endParaRPr kumimoji="1" lang="en-US" altLang="ja-JP" dirty="0"/>
          </a:p>
          <a:p>
            <a:r>
              <a:rPr kumimoji="1" lang="ja-JP" altLang="en-US" dirty="0"/>
              <a:t>上記以外にもたくさんありますので、下記のサイトをご参照ください。</a:t>
            </a:r>
          </a:p>
          <a:p>
            <a:r>
              <a:rPr kumimoji="1" lang="ja-JP" altLang="en-US" dirty="0"/>
              <a:t>* </a:t>
            </a:r>
            <a:r>
              <a:rPr kumimoji="1" lang="en-US" altLang="ja-JP" dirty="0"/>
              <a:t>https://seleniumhq.github.io/selenium/docs/api/java/org/openqa/selenium/support/ui/ExpectedConditions.html</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76</a:t>
            </a:fld>
            <a:endParaRPr lang="en-US" altLang="ja-JP"/>
          </a:p>
        </p:txBody>
      </p:sp>
    </p:spTree>
    <p:extLst>
      <p:ext uri="{BB962C8B-B14F-4D97-AF65-F5344CB8AC3E}">
        <p14:creationId xmlns:p14="http://schemas.microsoft.com/office/powerpoint/2010/main" val="172278564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 </a:t>
            </a:r>
            <a:r>
              <a:rPr kumimoji="1" lang="ja-JP" altLang="en-US" dirty="0"/>
              <a:t>条件を自分でカスタマイズしたい場合。</a:t>
            </a:r>
          </a:p>
          <a:p>
            <a:r>
              <a:rPr kumimoji="1" lang="en-US" altLang="ja-JP" dirty="0" err="1"/>
              <a:t>ExpectedCondition</a:t>
            </a:r>
            <a:r>
              <a:rPr kumimoji="1" lang="ja-JP" altLang="en-US" dirty="0"/>
              <a:t>クラスを継承し、</a:t>
            </a:r>
            <a:r>
              <a:rPr kumimoji="1" lang="en-US" altLang="ja-JP" dirty="0"/>
              <a:t>apply</a:t>
            </a:r>
            <a:r>
              <a:rPr kumimoji="1" lang="ja-JP" altLang="en-US" dirty="0"/>
              <a:t>メソッドに条件判定ロジックを実装します。</a:t>
            </a:r>
          </a:p>
          <a:p>
            <a:r>
              <a:rPr kumimoji="1" lang="ja-JP" altLang="en-US" dirty="0"/>
              <a:t>上記の実装したクラスのインスタンスを</a:t>
            </a:r>
            <a:r>
              <a:rPr kumimoji="1" lang="en-US" altLang="ja-JP" dirty="0"/>
              <a:t>until</a:t>
            </a:r>
            <a:r>
              <a:rPr kumimoji="1" lang="ja-JP" altLang="en-US" dirty="0"/>
              <a:t>クラスに渡すことで、条件を自分でカスタマイズする事ができます。</a:t>
            </a:r>
          </a:p>
          <a:p>
            <a:endParaRPr kumimoji="1" lang="ja-JP" altLang="en-US" dirty="0"/>
          </a:p>
          <a:p>
            <a:r>
              <a:rPr kumimoji="1" lang="ja-JP" altLang="en-US" dirty="0"/>
              <a:t>下記も参照してください。</a:t>
            </a:r>
          </a:p>
          <a:p>
            <a:r>
              <a:rPr kumimoji="1" lang="ja-JP" altLang="en-US" dirty="0"/>
              <a:t>* </a:t>
            </a:r>
            <a:r>
              <a:rPr kumimoji="1" lang="en-US" altLang="ja-JP" dirty="0"/>
              <a:t>https://seleniumhq.github.io/selenium/docs/api/java/org/openqa/selenium/support/ui/ExpectedCondition.html</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77</a:t>
            </a:fld>
            <a:endParaRPr lang="en-US" altLang="ja-JP"/>
          </a:p>
        </p:txBody>
      </p:sp>
    </p:spTree>
    <p:extLst>
      <p:ext uri="{BB962C8B-B14F-4D97-AF65-F5344CB8AC3E}">
        <p14:creationId xmlns:p14="http://schemas.microsoft.com/office/powerpoint/2010/main" val="387581385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 </a:t>
            </a:r>
            <a:r>
              <a:rPr kumimoji="1" lang="ja-JP" altLang="en-US" dirty="0"/>
              <a:t>待機失敗時のエラーメッセージの指定</a:t>
            </a:r>
          </a:p>
          <a:p>
            <a:r>
              <a:rPr kumimoji="1" lang="ja-JP" altLang="en-US" dirty="0"/>
              <a:t>待機失敗時のエラーメッセージを指定する事が出来ます。</a:t>
            </a:r>
          </a:p>
          <a:p>
            <a:endParaRPr kumimoji="1" lang="ja-JP" altLang="en-US" dirty="0"/>
          </a:p>
          <a:p>
            <a:r>
              <a:rPr kumimoji="1" lang="en-US" altLang="ja-JP" dirty="0"/>
              <a:t>```</a:t>
            </a:r>
          </a:p>
          <a:p>
            <a:r>
              <a:rPr kumimoji="1" lang="en-US" altLang="ja-JP" dirty="0"/>
              <a:t>WebDriverWait w = new WebDriverWait(driver, 60);</a:t>
            </a:r>
          </a:p>
          <a:p>
            <a:r>
              <a:rPr kumimoji="1" lang="en-US" altLang="ja-JP" dirty="0" err="1"/>
              <a:t>w.withMessage</a:t>
            </a:r>
            <a:r>
              <a:rPr kumimoji="1" lang="en-US" altLang="ja-JP" dirty="0"/>
              <a:t>("XXX</a:t>
            </a:r>
            <a:r>
              <a:rPr kumimoji="1" lang="ja-JP" altLang="en-US" dirty="0"/>
              <a:t>の待機に失敗しました。</a:t>
            </a:r>
            <a:r>
              <a:rPr kumimoji="1" lang="en-US" altLang="ja-JP" dirty="0"/>
              <a:t>").until(</a:t>
            </a:r>
            <a:r>
              <a:rPr kumimoji="1" lang="en-US" altLang="ja-JP" dirty="0" err="1"/>
              <a:t>ExpectedConditions.visibilityOfElementLocated</a:t>
            </a:r>
            <a:r>
              <a:rPr kumimoji="1" lang="en-US" altLang="ja-JP" dirty="0"/>
              <a:t>(By.id("</a:t>
            </a:r>
            <a:r>
              <a:rPr kumimoji="1" lang="en-US" altLang="ja-JP" dirty="0" err="1"/>
              <a:t>someID</a:t>
            </a:r>
            <a:r>
              <a:rPr kumimoji="1" lang="en-US" altLang="ja-JP" dirty="0"/>
              <a:t>")));</a:t>
            </a:r>
          </a:p>
          <a:p>
            <a:r>
              <a:rPr kumimoji="1" lang="en-US" altLang="ja-JP" dirty="0"/>
              <a:t>```</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78</a:t>
            </a:fld>
            <a:endParaRPr lang="en-US" altLang="ja-JP"/>
          </a:p>
        </p:txBody>
      </p:sp>
    </p:spTree>
    <p:extLst>
      <p:ext uri="{BB962C8B-B14F-4D97-AF65-F5344CB8AC3E}">
        <p14:creationId xmlns:p14="http://schemas.microsoft.com/office/powerpoint/2010/main" val="74937168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 </a:t>
            </a:r>
            <a:r>
              <a:rPr kumimoji="1" lang="ja-JP" altLang="en-US" dirty="0"/>
              <a:t>待機条件判定を行う間隔の指定</a:t>
            </a:r>
          </a:p>
          <a:p>
            <a:r>
              <a:rPr kumimoji="1" lang="ja-JP" altLang="en-US" dirty="0"/>
              <a:t>待機条件の判定を行う間隔を指定する事ができます。</a:t>
            </a:r>
          </a:p>
          <a:p>
            <a:endParaRPr kumimoji="1" lang="ja-JP" altLang="en-US" dirty="0"/>
          </a:p>
          <a:p>
            <a:r>
              <a:rPr kumimoji="1" lang="en-US" altLang="ja-JP" dirty="0"/>
              <a:t>```</a:t>
            </a:r>
          </a:p>
          <a:p>
            <a:r>
              <a:rPr kumimoji="1" lang="en-US" altLang="ja-JP" dirty="0"/>
              <a:t>WebDriverWait w = new WebDriverWait(driver, 60);</a:t>
            </a:r>
          </a:p>
          <a:p>
            <a:r>
              <a:rPr kumimoji="1" lang="en-US" altLang="ja-JP" dirty="0" err="1"/>
              <a:t>w.pollingEvery</a:t>
            </a:r>
            <a:r>
              <a:rPr kumimoji="1" lang="en-US" altLang="ja-JP" dirty="0"/>
              <a:t>(5, </a:t>
            </a:r>
            <a:r>
              <a:rPr kumimoji="1" lang="en-US" altLang="ja-JP" dirty="0" err="1"/>
              <a:t>TimeUnit.SECONDS</a:t>
            </a:r>
            <a:r>
              <a:rPr kumimoji="1" lang="en-US" altLang="ja-JP" dirty="0"/>
              <a:t>).until(</a:t>
            </a:r>
            <a:r>
              <a:rPr kumimoji="1" lang="en-US" altLang="ja-JP" dirty="0" err="1"/>
              <a:t>ExpectedConditions.visibilityOfElementLocated</a:t>
            </a:r>
            <a:r>
              <a:rPr kumimoji="1" lang="en-US" altLang="ja-JP" dirty="0"/>
              <a:t>(By.id("</a:t>
            </a:r>
            <a:r>
              <a:rPr kumimoji="1" lang="en-US" altLang="ja-JP" dirty="0" err="1"/>
              <a:t>someID</a:t>
            </a:r>
            <a:r>
              <a:rPr kumimoji="1" lang="en-US" altLang="ja-JP" dirty="0"/>
              <a:t>")));</a:t>
            </a:r>
          </a:p>
          <a:p>
            <a:r>
              <a:rPr kumimoji="1" lang="en-US" altLang="ja-JP" dirty="0"/>
              <a:t>```</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79</a:t>
            </a:fld>
            <a:endParaRPr lang="en-US" altLang="ja-JP"/>
          </a:p>
        </p:txBody>
      </p:sp>
    </p:spTree>
    <p:extLst>
      <p:ext uri="{BB962C8B-B14F-4D97-AF65-F5344CB8AC3E}">
        <p14:creationId xmlns:p14="http://schemas.microsoft.com/office/powerpoint/2010/main" val="132982440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 </a:t>
            </a:r>
            <a:r>
              <a:rPr kumimoji="1" lang="ja-JP" altLang="en-US" dirty="0"/>
              <a:t>ポップアップ</a:t>
            </a:r>
            <a:r>
              <a:rPr kumimoji="1" lang="en-US" altLang="ja-JP" dirty="0"/>
              <a:t>/</a:t>
            </a:r>
            <a:r>
              <a:rPr kumimoji="1" lang="ja-JP" altLang="en-US" dirty="0"/>
              <a:t>ウィンドウ</a:t>
            </a:r>
            <a:r>
              <a:rPr kumimoji="1" lang="en-US" altLang="ja-JP" dirty="0"/>
              <a:t>/</a:t>
            </a:r>
            <a:r>
              <a:rPr kumimoji="1" lang="ja-JP" altLang="en-US" dirty="0"/>
              <a:t>フレームの操作</a:t>
            </a:r>
          </a:p>
          <a:p>
            <a:r>
              <a:rPr kumimoji="1" lang="en-US" altLang="ja-JP" dirty="0" err="1"/>
              <a:t>WebDriver.TargetLocator</a:t>
            </a:r>
            <a:r>
              <a:rPr kumimoji="1" lang="ja-JP" altLang="en-US" dirty="0"/>
              <a:t>クラスを使う事でポップアップ、別ウィンドウ、フレーム内のオブジェクトの操作も可能です。</a:t>
            </a:r>
          </a:p>
          <a:p>
            <a:endParaRPr kumimoji="1" lang="ja-JP" altLang="en-US" dirty="0"/>
          </a:p>
          <a:p>
            <a:r>
              <a:rPr kumimoji="1" lang="en-US" altLang="ja-JP" dirty="0" err="1"/>
              <a:t>TargetLocator</a:t>
            </a:r>
            <a:r>
              <a:rPr kumimoji="1" lang="ja-JP" altLang="en-US" dirty="0"/>
              <a:t>は</a:t>
            </a:r>
            <a:r>
              <a:rPr kumimoji="1" lang="en-US" altLang="ja-JP" dirty="0"/>
              <a:t>WebDriver</a:t>
            </a:r>
            <a:r>
              <a:rPr kumimoji="1" lang="ja-JP" altLang="en-US" dirty="0"/>
              <a:t>から取得する事が出来ます。</a:t>
            </a:r>
          </a:p>
          <a:p>
            <a:endParaRPr kumimoji="1" lang="ja-JP" altLang="en-US" dirty="0"/>
          </a:p>
          <a:p>
            <a:r>
              <a:rPr kumimoji="1" lang="en-US" altLang="ja-JP" dirty="0"/>
              <a:t>```</a:t>
            </a:r>
          </a:p>
          <a:p>
            <a:r>
              <a:rPr kumimoji="1" lang="en-US" altLang="ja-JP" dirty="0" err="1"/>
              <a:t>WebDriver.TargetLocator</a:t>
            </a:r>
            <a:r>
              <a:rPr kumimoji="1" lang="en-US" altLang="ja-JP" dirty="0"/>
              <a:t> locator = </a:t>
            </a:r>
            <a:r>
              <a:rPr kumimoji="1" lang="en-US" altLang="ja-JP" dirty="0" err="1"/>
              <a:t>WebDriver.switchiTo</a:t>
            </a:r>
            <a:r>
              <a:rPr kumimoji="1" lang="en-US" altLang="ja-JP" dirty="0"/>
              <a:t>();</a:t>
            </a:r>
          </a:p>
          <a:p>
            <a:r>
              <a:rPr kumimoji="1" lang="en-US" altLang="ja-JP" dirty="0"/>
              <a:t>```</a:t>
            </a:r>
          </a:p>
          <a:p>
            <a:endParaRPr kumimoji="1" lang="en-US" altLang="ja-JP" dirty="0"/>
          </a:p>
          <a:p>
            <a:r>
              <a:rPr kumimoji="1" lang="ja-JP" altLang="en-US" dirty="0"/>
              <a:t>詳細については下記のサイトをご参照ください。</a:t>
            </a:r>
          </a:p>
          <a:p>
            <a:r>
              <a:rPr kumimoji="1" lang="en-US" altLang="ja-JP" dirty="0"/>
              <a:t>https://seleniumhq.github.io/selenium/docs/api/java/org/openqa/selenium/WebDriver.TargetLocator.html</a:t>
            </a:r>
          </a:p>
          <a:p>
            <a:endParaRPr kumimoji="1" lang="en-US" altLang="ja-JP" dirty="0"/>
          </a:p>
          <a:p>
            <a:r>
              <a:rPr kumimoji="1" lang="ja-JP" altLang="en-US" dirty="0"/>
              <a:t>サンプル</a:t>
            </a:r>
          </a:p>
          <a:p>
            <a:r>
              <a:rPr kumimoji="1" lang="en-US" altLang="ja-JP" dirty="0"/>
              <a:t>```</a:t>
            </a:r>
          </a:p>
          <a:p>
            <a:r>
              <a:rPr kumimoji="1" lang="en-US" altLang="ja-JP" dirty="0" err="1"/>
              <a:t>driver.switchTo</a:t>
            </a:r>
            <a:r>
              <a:rPr kumimoji="1" lang="en-US" altLang="ja-JP" dirty="0"/>
              <a:t>().window("</a:t>
            </a:r>
            <a:r>
              <a:rPr kumimoji="1" lang="ja-JP" altLang="en-US" dirty="0"/>
              <a:t>新しいウィンドウのウィンドウ名</a:t>
            </a:r>
            <a:r>
              <a:rPr kumimoji="1" lang="en-US" altLang="ja-JP" dirty="0"/>
              <a:t>");</a:t>
            </a:r>
          </a:p>
          <a:p>
            <a:endParaRPr kumimoji="1" lang="en-US" altLang="ja-JP" dirty="0"/>
          </a:p>
          <a:p>
            <a:r>
              <a:rPr kumimoji="1" lang="en-US" altLang="ja-JP" dirty="0"/>
              <a:t>// </a:t>
            </a:r>
            <a:r>
              <a:rPr kumimoji="1" lang="ja-JP" altLang="en-US" dirty="0"/>
              <a:t>新しいウィンドウ上で操作を行う</a:t>
            </a:r>
          </a:p>
          <a:p>
            <a:r>
              <a:rPr kumimoji="1" lang="en-US" altLang="ja-JP" dirty="0" err="1"/>
              <a:t>driver.findElement</a:t>
            </a:r>
            <a:r>
              <a:rPr kumimoji="1" lang="en-US" altLang="ja-JP" dirty="0"/>
              <a:t>(...);</a:t>
            </a:r>
          </a:p>
          <a:p>
            <a:endParaRPr kumimoji="1" lang="en-US" altLang="ja-JP" dirty="0"/>
          </a:p>
          <a:p>
            <a:r>
              <a:rPr kumimoji="1" lang="en-US" altLang="ja-JP" dirty="0"/>
              <a:t>// </a:t>
            </a:r>
            <a:r>
              <a:rPr kumimoji="1" lang="ja-JP" altLang="en-US" dirty="0"/>
              <a:t>新しいウィンドウを閉じる</a:t>
            </a:r>
          </a:p>
          <a:p>
            <a:r>
              <a:rPr kumimoji="1" lang="en-US" altLang="ja-JP" dirty="0" err="1"/>
              <a:t>driver.close</a:t>
            </a:r>
            <a:r>
              <a:rPr kumimoji="1" lang="en-US" altLang="ja-JP" dirty="0"/>
              <a:t>();</a:t>
            </a:r>
          </a:p>
          <a:p>
            <a:endParaRPr kumimoji="1" lang="en-US" altLang="ja-JP" dirty="0"/>
          </a:p>
          <a:p>
            <a:r>
              <a:rPr kumimoji="1" lang="en-US" altLang="ja-JP" dirty="0"/>
              <a:t>// </a:t>
            </a:r>
            <a:r>
              <a:rPr kumimoji="1" lang="ja-JP" altLang="en-US" dirty="0"/>
              <a:t>操作対象を元のウィンドウに戻す</a:t>
            </a:r>
          </a:p>
          <a:p>
            <a:r>
              <a:rPr kumimoji="1" lang="en-US" altLang="ja-JP" dirty="0" err="1"/>
              <a:t>driver.switchTo</a:t>
            </a:r>
            <a:r>
              <a:rPr kumimoji="1" lang="en-US" altLang="ja-JP" dirty="0"/>
              <a:t>().</a:t>
            </a:r>
            <a:r>
              <a:rPr kumimoji="1" lang="en-US" altLang="ja-JP" dirty="0" err="1"/>
              <a:t>defaultContent</a:t>
            </a:r>
            <a:r>
              <a:rPr kumimoji="1" lang="en-US" altLang="ja-JP" dirty="0"/>
              <a:t>();</a:t>
            </a:r>
          </a:p>
          <a:p>
            <a:r>
              <a:rPr kumimoji="1" lang="en-US" altLang="ja-JP" dirty="0"/>
              <a:t>```</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80</a:t>
            </a:fld>
            <a:endParaRPr lang="en-US" altLang="ja-JP"/>
          </a:p>
        </p:txBody>
      </p:sp>
    </p:spTree>
    <p:extLst>
      <p:ext uri="{BB962C8B-B14F-4D97-AF65-F5344CB8AC3E}">
        <p14:creationId xmlns:p14="http://schemas.microsoft.com/office/powerpoint/2010/main" val="350925224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 </a:t>
            </a:r>
            <a:r>
              <a:rPr kumimoji="1" lang="ja-JP" altLang="en-US" dirty="0"/>
              <a:t>マウスやキーの操作詳細</a:t>
            </a:r>
          </a:p>
          <a:p>
            <a:r>
              <a:rPr kumimoji="1" lang="en-US" altLang="ja-JP" dirty="0"/>
              <a:t>Actions</a:t>
            </a:r>
            <a:r>
              <a:rPr kumimoji="1" lang="ja-JP" altLang="en-US" dirty="0"/>
              <a:t>クラスを使用する事で、より詳細にマウスやキーの操作を記述する事ができます。</a:t>
            </a:r>
          </a:p>
          <a:p>
            <a:endParaRPr kumimoji="1" lang="ja-JP" altLang="en-US" dirty="0"/>
          </a:p>
          <a:p>
            <a:r>
              <a:rPr kumimoji="1" lang="ja-JP" altLang="en-US" dirty="0"/>
              <a:t>サンプルコード</a:t>
            </a:r>
          </a:p>
          <a:p>
            <a:r>
              <a:rPr kumimoji="1" lang="en-US" altLang="ja-JP" dirty="0"/>
              <a:t>```</a:t>
            </a:r>
          </a:p>
          <a:p>
            <a:r>
              <a:rPr kumimoji="1" lang="en-US" altLang="ja-JP" dirty="0"/>
              <a:t>import </a:t>
            </a:r>
            <a:r>
              <a:rPr kumimoji="1" lang="en-US" altLang="ja-JP" dirty="0" err="1"/>
              <a:t>org.openqa.selenium.interactions.Actions</a:t>
            </a:r>
            <a:r>
              <a:rPr kumimoji="1" lang="en-US" altLang="ja-JP" dirty="0"/>
              <a:t>;</a:t>
            </a:r>
          </a:p>
          <a:p>
            <a:endParaRPr kumimoji="1" lang="en-US" altLang="ja-JP" dirty="0"/>
          </a:p>
          <a:p>
            <a:r>
              <a:rPr kumimoji="1" lang="en-US" altLang="ja-JP" dirty="0"/>
              <a:t>Actions </a:t>
            </a:r>
            <a:r>
              <a:rPr kumimoji="1" lang="en-US" altLang="ja-JP" dirty="0" err="1"/>
              <a:t>actions</a:t>
            </a:r>
            <a:r>
              <a:rPr kumimoji="1" lang="en-US" altLang="ja-JP" dirty="0"/>
              <a:t> = new Actions(driver);</a:t>
            </a:r>
          </a:p>
          <a:p>
            <a:r>
              <a:rPr kumimoji="1" lang="en-US" altLang="ja-JP" dirty="0"/>
              <a:t>actions.</a:t>
            </a:r>
            <a:r>
              <a:rPr kumimoji="1" lang="ja-JP" altLang="en-US" dirty="0"/>
              <a:t>アクション</a:t>
            </a:r>
            <a:r>
              <a:rPr kumimoji="1" lang="en-US" altLang="ja-JP" dirty="0"/>
              <a:t>1().</a:t>
            </a:r>
            <a:r>
              <a:rPr kumimoji="1" lang="ja-JP" altLang="en-US" dirty="0"/>
              <a:t>アクション</a:t>
            </a:r>
            <a:r>
              <a:rPr kumimoji="1" lang="en-US" altLang="ja-JP" dirty="0"/>
              <a:t>2().</a:t>
            </a:r>
            <a:r>
              <a:rPr kumimoji="1" lang="ja-JP" altLang="en-US" dirty="0"/>
              <a:t>アクション</a:t>
            </a:r>
            <a:r>
              <a:rPr kumimoji="1" lang="en-US" altLang="ja-JP" dirty="0"/>
              <a:t>3().perform();</a:t>
            </a:r>
          </a:p>
          <a:p>
            <a:r>
              <a:rPr kumimoji="1" lang="en-US" altLang="ja-JP" dirty="0"/>
              <a:t>```</a:t>
            </a:r>
          </a:p>
          <a:p>
            <a:endParaRPr kumimoji="1" lang="en-US" altLang="ja-JP" dirty="0"/>
          </a:p>
          <a:p>
            <a:r>
              <a:rPr kumimoji="1" lang="ja-JP" altLang="en-US" dirty="0"/>
              <a:t>上記のように、複数のアクション</a:t>
            </a:r>
            <a:r>
              <a:rPr kumimoji="1" lang="en-US" altLang="ja-JP" dirty="0"/>
              <a:t>(</a:t>
            </a:r>
            <a:r>
              <a:rPr kumimoji="1" lang="ja-JP" altLang="en-US" dirty="0"/>
              <a:t>クリックやキー押下等</a:t>
            </a:r>
            <a:r>
              <a:rPr kumimoji="1" lang="en-US" altLang="ja-JP" dirty="0"/>
              <a:t>)</a:t>
            </a:r>
            <a:r>
              <a:rPr kumimoji="1" lang="ja-JP" altLang="en-US" dirty="0"/>
              <a:t>をチェーンして定義する事ができます。</a:t>
            </a:r>
          </a:p>
          <a:p>
            <a:endParaRPr kumimoji="1" lang="ja-JP" altLang="en-US" dirty="0"/>
          </a:p>
          <a:p>
            <a:r>
              <a:rPr kumimoji="1" lang="ja-JP" altLang="en-US" dirty="0"/>
              <a:t>そして、最後に</a:t>
            </a:r>
            <a:r>
              <a:rPr kumimoji="1" lang="en-US" altLang="ja-JP" dirty="0"/>
              <a:t>perform()</a:t>
            </a:r>
            <a:r>
              <a:rPr kumimoji="1" lang="ja-JP" altLang="en-US" dirty="0"/>
              <a:t>を実行する時に、まとめて実行されます。</a:t>
            </a:r>
          </a:p>
          <a:p>
            <a:endParaRPr kumimoji="1" lang="ja-JP" altLang="en-US" dirty="0"/>
          </a:p>
          <a:p>
            <a:r>
              <a:rPr kumimoji="1" lang="ja-JP" altLang="en-US" dirty="0"/>
              <a:t>アクションは呼び出した順</a:t>
            </a:r>
            <a:r>
              <a:rPr kumimoji="1" lang="en-US" altLang="ja-JP" dirty="0"/>
              <a:t>(↑</a:t>
            </a:r>
            <a:r>
              <a:rPr kumimoji="1" lang="ja-JP" altLang="en-US" dirty="0"/>
              <a:t>だとアクション</a:t>
            </a:r>
            <a:r>
              <a:rPr kumimoji="1" lang="en-US" altLang="ja-JP" dirty="0"/>
              <a:t>1</a:t>
            </a:r>
            <a:r>
              <a:rPr kumimoji="1" lang="ja-JP" altLang="en-US" dirty="0"/>
              <a:t>から</a:t>
            </a:r>
            <a:r>
              <a:rPr kumimoji="1" lang="en-US" altLang="ja-JP" dirty="0"/>
              <a:t>)</a:t>
            </a:r>
            <a:r>
              <a:rPr kumimoji="1" lang="ja-JP" altLang="en-US" dirty="0"/>
              <a:t>に実行されます。</a:t>
            </a:r>
          </a:p>
          <a:p>
            <a:endParaRPr kumimoji="1" lang="ja-JP" altLang="en-US" dirty="0"/>
          </a:p>
          <a:p>
            <a:r>
              <a:rPr kumimoji="1" lang="ja-JP" altLang="en-US" dirty="0"/>
              <a:t>また、</a:t>
            </a:r>
            <a:r>
              <a:rPr kumimoji="1" lang="en-US" altLang="ja-JP" dirty="0" err="1"/>
              <a:t>keyDown</a:t>
            </a:r>
            <a:r>
              <a:rPr kumimoji="1" lang="ja-JP" altLang="en-US" dirty="0"/>
              <a:t>と</a:t>
            </a:r>
            <a:r>
              <a:rPr kumimoji="1" lang="en-US" altLang="ja-JP" dirty="0"/>
              <a:t>click</a:t>
            </a:r>
            <a:r>
              <a:rPr kumimoji="1" lang="ja-JP" altLang="en-US" dirty="0"/>
              <a:t>等を組み合わせる事で、「キー</a:t>
            </a:r>
            <a:r>
              <a:rPr kumimoji="1" lang="en-US" altLang="ja-JP" dirty="0"/>
              <a:t>XXX</a:t>
            </a:r>
            <a:r>
              <a:rPr kumimoji="1" lang="ja-JP" altLang="en-US" dirty="0" err="1"/>
              <a:t>を押</a:t>
            </a:r>
            <a:r>
              <a:rPr kumimoji="1" lang="ja-JP" altLang="en-US" dirty="0"/>
              <a:t>下しながらクリックする」等の操作も可能です。</a:t>
            </a:r>
          </a:p>
          <a:p>
            <a:r>
              <a:rPr kumimoji="1" lang="ja-JP" altLang="en-US" dirty="0"/>
              <a:t>また、ドラッグ＆ドロップなども実現可能になります。</a:t>
            </a:r>
          </a:p>
          <a:p>
            <a:endParaRPr kumimoji="1" lang="ja-JP" altLang="en-US" dirty="0"/>
          </a:p>
          <a:p>
            <a:r>
              <a:rPr kumimoji="1" lang="ja-JP" altLang="en-US" dirty="0"/>
              <a:t>実行できるアクションの一覧は下記を参照ください。</a:t>
            </a:r>
          </a:p>
          <a:p>
            <a:r>
              <a:rPr kumimoji="1" lang="ja-JP" altLang="en-US" dirty="0"/>
              <a:t>* </a:t>
            </a:r>
            <a:r>
              <a:rPr kumimoji="1" lang="en-US" altLang="ja-JP" dirty="0"/>
              <a:t>https://seleniumhq.github.io/selenium/docs/api/java/org/openqa/selenium/interactions/Actions.html</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81</a:t>
            </a:fld>
            <a:endParaRPr lang="en-US" altLang="ja-JP"/>
          </a:p>
        </p:txBody>
      </p:sp>
    </p:spTree>
    <p:extLst>
      <p:ext uri="{BB962C8B-B14F-4D97-AF65-F5344CB8AC3E}">
        <p14:creationId xmlns:p14="http://schemas.microsoft.com/office/powerpoint/2010/main" val="207046646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 </a:t>
            </a:r>
            <a:r>
              <a:rPr kumimoji="1" lang="ja-JP" altLang="en-US" dirty="0"/>
              <a:t>イベントリスナ</a:t>
            </a:r>
          </a:p>
          <a:p>
            <a:r>
              <a:rPr kumimoji="1" lang="en-US" altLang="ja-JP" dirty="0"/>
              <a:t>WebDriver</a:t>
            </a:r>
            <a:r>
              <a:rPr kumimoji="1" lang="ja-JP" altLang="en-US" dirty="0"/>
              <a:t>内で発生するイベント（要素の検索</a:t>
            </a:r>
            <a:r>
              <a:rPr kumimoji="1" lang="en-US" altLang="ja-JP" dirty="0"/>
              <a:t>/</a:t>
            </a:r>
            <a:r>
              <a:rPr kumimoji="1" lang="ja-JP" altLang="en-US" dirty="0"/>
              <a:t>取得</a:t>
            </a:r>
            <a:r>
              <a:rPr kumimoji="1" lang="en-US" altLang="ja-JP" dirty="0"/>
              <a:t>/</a:t>
            </a:r>
            <a:r>
              <a:rPr kumimoji="1" lang="ja-JP" altLang="en-US" dirty="0"/>
              <a:t>マウスのクリック等）に対して、イベントリスナをフックする事ができます。</a:t>
            </a:r>
          </a:p>
          <a:p>
            <a:endParaRPr kumimoji="1" lang="ja-JP" altLang="en-US" dirty="0"/>
          </a:p>
          <a:p>
            <a:r>
              <a:rPr kumimoji="1" lang="ja-JP" altLang="en-US" dirty="0"/>
              <a:t>詳細についてはこちら</a:t>
            </a:r>
          </a:p>
          <a:p>
            <a:r>
              <a:rPr kumimoji="1" lang="ja-JP" altLang="en-US" dirty="0"/>
              <a:t>* </a:t>
            </a:r>
            <a:r>
              <a:rPr kumimoji="1" lang="en-US" altLang="ja-JP" dirty="0"/>
              <a:t>https://seleniumhq.github.io/selenium/docs/api/java/org/openqa/selenium/support/events/AbstractWebDriverEventListener.html</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82</a:t>
            </a:fld>
            <a:endParaRPr lang="en-US" altLang="ja-JP"/>
          </a:p>
        </p:txBody>
      </p:sp>
    </p:spTree>
    <p:extLst>
      <p:ext uri="{BB962C8B-B14F-4D97-AF65-F5344CB8AC3E}">
        <p14:creationId xmlns:p14="http://schemas.microsoft.com/office/powerpoint/2010/main" val="35222949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 </a:t>
            </a:r>
            <a:r>
              <a:rPr kumimoji="1" lang="ja-JP" altLang="en-US" dirty="0"/>
              <a:t>ログ機能</a:t>
            </a:r>
          </a:p>
          <a:p>
            <a:r>
              <a:rPr kumimoji="1" lang="en-US" altLang="ja-JP" dirty="0"/>
              <a:t>WebDriver</a:t>
            </a:r>
            <a:r>
              <a:rPr kumimoji="1" lang="ja-JP" altLang="en-US" dirty="0"/>
              <a:t>が出力した内部ログや、ブラウザのコンソールに出力されたログの内容を取得できます。</a:t>
            </a:r>
          </a:p>
          <a:p>
            <a:endParaRPr kumimoji="1" lang="ja-JP" altLang="en-US" dirty="0"/>
          </a:p>
          <a:p>
            <a:r>
              <a:rPr kumimoji="1" lang="en-US" altLang="ja-JP" dirty="0"/>
              <a:t>```</a:t>
            </a:r>
          </a:p>
          <a:p>
            <a:r>
              <a:rPr kumimoji="1" lang="en-US" altLang="ja-JP" dirty="0"/>
              <a:t>import </a:t>
            </a:r>
            <a:r>
              <a:rPr kumimoji="1" lang="en-US" altLang="ja-JP" dirty="0" err="1"/>
              <a:t>org.openqa.selenium.logging.LogEntry</a:t>
            </a:r>
            <a:r>
              <a:rPr kumimoji="1" lang="en-US" altLang="ja-JP" dirty="0"/>
              <a:t>;</a:t>
            </a:r>
          </a:p>
          <a:p>
            <a:r>
              <a:rPr kumimoji="1" lang="en-US" altLang="ja-JP" dirty="0"/>
              <a:t>import </a:t>
            </a:r>
            <a:r>
              <a:rPr kumimoji="1" lang="en-US" altLang="ja-JP" dirty="0" err="1"/>
              <a:t>org.openqa.selenium.logging.LogType</a:t>
            </a:r>
            <a:r>
              <a:rPr kumimoji="1" lang="en-US" altLang="ja-JP" dirty="0"/>
              <a:t>;</a:t>
            </a:r>
          </a:p>
          <a:p>
            <a:endParaRPr kumimoji="1" lang="en-US" altLang="ja-JP" dirty="0"/>
          </a:p>
          <a:p>
            <a:r>
              <a:rPr kumimoji="1" lang="en-US" altLang="ja-JP" dirty="0"/>
              <a:t>for(</a:t>
            </a:r>
            <a:r>
              <a:rPr kumimoji="1" lang="en-US" altLang="ja-JP" dirty="0" err="1"/>
              <a:t>LogEntry</a:t>
            </a:r>
            <a:r>
              <a:rPr kumimoji="1" lang="en-US" altLang="ja-JP" dirty="0"/>
              <a:t> entry : </a:t>
            </a:r>
            <a:r>
              <a:rPr kumimoji="1" lang="en-US" altLang="ja-JP" dirty="0" err="1"/>
              <a:t>driver.manage</a:t>
            </a:r>
            <a:r>
              <a:rPr kumimoji="1" lang="en-US" altLang="ja-JP" dirty="0"/>
              <a:t>().logs().get(</a:t>
            </a:r>
            <a:r>
              <a:rPr kumimoji="1" lang="en-US" altLang="ja-JP" dirty="0" err="1"/>
              <a:t>LogType.BROWSER</a:t>
            </a:r>
            <a:r>
              <a:rPr kumimoji="1" lang="en-US" altLang="ja-JP" dirty="0"/>
              <a:t>)) {</a:t>
            </a:r>
          </a:p>
          <a:p>
            <a:r>
              <a:rPr kumimoji="1" lang="en-US" altLang="ja-JP" dirty="0"/>
              <a:t>    </a:t>
            </a:r>
            <a:r>
              <a:rPr kumimoji="1" lang="en-US" altLang="ja-JP" dirty="0" err="1"/>
              <a:t>System.out.println</a:t>
            </a:r>
            <a:r>
              <a:rPr kumimoji="1" lang="en-US" altLang="ja-JP" dirty="0"/>
              <a:t>(entry);</a:t>
            </a:r>
          </a:p>
          <a:p>
            <a:r>
              <a:rPr kumimoji="1" lang="en-US" altLang="ja-JP" dirty="0"/>
              <a:t>}</a:t>
            </a:r>
          </a:p>
          <a:p>
            <a:r>
              <a:rPr kumimoji="1" lang="en-US" altLang="ja-JP" dirty="0"/>
              <a:t>```</a:t>
            </a:r>
          </a:p>
          <a:p>
            <a:endParaRPr kumimoji="1" lang="en-US" altLang="ja-JP" dirty="0"/>
          </a:p>
          <a:p>
            <a:r>
              <a:rPr kumimoji="1" lang="ja-JP" altLang="en-US" dirty="0"/>
              <a:t>詳細についてはこちら</a:t>
            </a:r>
          </a:p>
          <a:p>
            <a:r>
              <a:rPr kumimoji="1" lang="ja-JP" altLang="en-US" dirty="0"/>
              <a:t>* </a:t>
            </a:r>
            <a:r>
              <a:rPr kumimoji="1" lang="en-US" altLang="ja-JP" dirty="0"/>
              <a:t>https://seleniumhq.github.io/selenium/docs/api/java/org/openqa/selenium/logging/Logs.html</a:t>
            </a:r>
          </a:p>
          <a:p>
            <a:r>
              <a:rPr kumimoji="1" lang="en-US" altLang="ja-JP" dirty="0"/>
              <a:t>* https://seleniumhq.github.io/selenium/docs/api/java/org/openqa/selenium/logging/LogType.html</a:t>
            </a:r>
          </a:p>
          <a:p>
            <a:endParaRPr kumimoji="1" lang="en-US" altLang="ja-JP" dirty="0"/>
          </a:p>
          <a:p>
            <a:r>
              <a:rPr kumimoji="1" lang="en-US" altLang="ja-JP" dirty="0" err="1"/>
              <a:t>DesiredCapabilities</a:t>
            </a:r>
            <a:r>
              <a:rPr kumimoji="1" lang="ja-JP" altLang="en-US" dirty="0"/>
              <a:t>クラスを使用して、ログレベルの指定もできます</a:t>
            </a:r>
          </a:p>
          <a:p>
            <a:endParaRPr kumimoji="1" lang="ja-JP" altLang="en-US" dirty="0"/>
          </a:p>
          <a:p>
            <a:r>
              <a:rPr kumimoji="1" lang="en-US" altLang="ja-JP" dirty="0"/>
              <a:t>```</a:t>
            </a:r>
          </a:p>
          <a:p>
            <a:r>
              <a:rPr kumimoji="1" lang="en-US" altLang="ja-JP" dirty="0"/>
              <a:t>import </a:t>
            </a:r>
            <a:r>
              <a:rPr kumimoji="1" lang="en-US" altLang="ja-JP" dirty="0" err="1"/>
              <a:t>org.openqa.selenium.logging.LoggingPreferences</a:t>
            </a:r>
            <a:r>
              <a:rPr kumimoji="1" lang="en-US" altLang="ja-JP" dirty="0"/>
              <a:t>;</a:t>
            </a:r>
          </a:p>
          <a:p>
            <a:r>
              <a:rPr kumimoji="1" lang="en-US" altLang="ja-JP" dirty="0"/>
              <a:t>import </a:t>
            </a:r>
            <a:r>
              <a:rPr kumimoji="1" lang="en-US" altLang="ja-JP" dirty="0" err="1"/>
              <a:t>org.openqa.selenium.logging.LogType</a:t>
            </a:r>
            <a:r>
              <a:rPr kumimoji="1" lang="en-US" altLang="ja-JP" dirty="0"/>
              <a:t>;</a:t>
            </a:r>
          </a:p>
          <a:p>
            <a:r>
              <a:rPr kumimoji="1" lang="en-US" altLang="ja-JP" dirty="0"/>
              <a:t>import </a:t>
            </a:r>
            <a:r>
              <a:rPr kumimoji="1" lang="en-US" altLang="ja-JP" dirty="0" err="1"/>
              <a:t>org.openqa.selenium.remote.DesiredCapabilities</a:t>
            </a:r>
            <a:r>
              <a:rPr kumimoji="1" lang="en-US" altLang="ja-JP" dirty="0"/>
              <a:t>;</a:t>
            </a:r>
          </a:p>
          <a:p>
            <a:r>
              <a:rPr kumimoji="1" lang="en-US" altLang="ja-JP" dirty="0"/>
              <a:t>import </a:t>
            </a:r>
            <a:r>
              <a:rPr kumimoji="1" lang="en-US" altLang="ja-JP" dirty="0" err="1"/>
              <a:t>org.openqa.selenium.remote.CapabilityType</a:t>
            </a:r>
            <a:r>
              <a:rPr kumimoji="1" lang="en-US" altLang="ja-JP" dirty="0"/>
              <a:t>;</a:t>
            </a:r>
          </a:p>
          <a:p>
            <a:r>
              <a:rPr kumimoji="1" lang="en-US" altLang="ja-JP" dirty="0"/>
              <a:t>import </a:t>
            </a:r>
            <a:r>
              <a:rPr kumimoji="1" lang="en-US" altLang="ja-JP" dirty="0" err="1"/>
              <a:t>java.util.logging.Level</a:t>
            </a:r>
            <a:r>
              <a:rPr kumimoji="1" lang="en-US" altLang="ja-JP" dirty="0"/>
              <a:t>;</a:t>
            </a:r>
          </a:p>
          <a:p>
            <a:endParaRPr kumimoji="1" lang="en-US" altLang="ja-JP" dirty="0"/>
          </a:p>
          <a:p>
            <a:r>
              <a:rPr kumimoji="1" lang="en-US" altLang="ja-JP" dirty="0" err="1"/>
              <a:t>LoggingPreferences</a:t>
            </a:r>
            <a:r>
              <a:rPr kumimoji="1" lang="en-US" altLang="ja-JP" dirty="0"/>
              <a:t> </a:t>
            </a:r>
            <a:r>
              <a:rPr kumimoji="1" lang="en-US" altLang="ja-JP" dirty="0" err="1"/>
              <a:t>logPrefs</a:t>
            </a:r>
            <a:r>
              <a:rPr kumimoji="1" lang="en-US" altLang="ja-JP" dirty="0"/>
              <a:t> = new </a:t>
            </a:r>
            <a:r>
              <a:rPr kumimoji="1" lang="en-US" altLang="ja-JP" dirty="0" err="1"/>
              <a:t>LoggingPreferences</a:t>
            </a:r>
            <a:r>
              <a:rPr kumimoji="1" lang="en-US" altLang="ja-JP" dirty="0"/>
              <a:t>();</a:t>
            </a:r>
          </a:p>
          <a:p>
            <a:r>
              <a:rPr kumimoji="1" lang="en-US" altLang="ja-JP" dirty="0" err="1"/>
              <a:t>logPrefs.enable</a:t>
            </a:r>
            <a:r>
              <a:rPr kumimoji="1" lang="en-US" altLang="ja-JP" dirty="0"/>
              <a:t>(</a:t>
            </a:r>
            <a:r>
              <a:rPr kumimoji="1" lang="en-US" altLang="ja-JP" dirty="0" err="1"/>
              <a:t>LogType.BROWSER</a:t>
            </a:r>
            <a:r>
              <a:rPr kumimoji="1" lang="en-US" altLang="ja-JP" dirty="0"/>
              <a:t>, </a:t>
            </a:r>
            <a:r>
              <a:rPr kumimoji="1" lang="en-US" altLang="ja-JP" dirty="0" err="1"/>
              <a:t>Level.ALL</a:t>
            </a:r>
            <a:r>
              <a:rPr kumimoji="1" lang="en-US" altLang="ja-JP" dirty="0"/>
              <a:t>);</a:t>
            </a:r>
          </a:p>
          <a:p>
            <a:r>
              <a:rPr kumimoji="1" lang="en-US" altLang="ja-JP" dirty="0" err="1"/>
              <a:t>ChromeOptions</a:t>
            </a:r>
            <a:r>
              <a:rPr kumimoji="1" lang="en-US" altLang="ja-JP" dirty="0"/>
              <a:t> capabilities = new </a:t>
            </a:r>
            <a:r>
              <a:rPr kumimoji="1" lang="en-US" altLang="ja-JP" dirty="0" err="1"/>
              <a:t>ChromeOptions</a:t>
            </a:r>
            <a:r>
              <a:rPr kumimoji="1" lang="en-US" altLang="ja-JP" dirty="0"/>
              <a:t>();</a:t>
            </a:r>
          </a:p>
          <a:p>
            <a:r>
              <a:rPr kumimoji="1" lang="en-US" altLang="ja-JP" dirty="0" err="1"/>
              <a:t>capabilities.setCapability</a:t>
            </a:r>
            <a:r>
              <a:rPr kumimoji="1" lang="en-US" altLang="ja-JP" dirty="0"/>
              <a:t>(</a:t>
            </a:r>
            <a:r>
              <a:rPr kumimoji="1" lang="en-US" altLang="ja-JP" dirty="0" err="1"/>
              <a:t>CapabilityType.LOGGING_PREFS</a:t>
            </a:r>
            <a:r>
              <a:rPr kumimoji="1" lang="en-US" altLang="ja-JP" dirty="0"/>
              <a:t>, </a:t>
            </a:r>
            <a:r>
              <a:rPr kumimoji="1" lang="en-US" altLang="ja-JP" dirty="0" err="1"/>
              <a:t>logPrefs</a:t>
            </a:r>
            <a:r>
              <a:rPr kumimoji="1" lang="en-US" altLang="ja-JP" dirty="0"/>
              <a:t>);</a:t>
            </a:r>
          </a:p>
          <a:p>
            <a:r>
              <a:rPr kumimoji="1" lang="en-US" altLang="ja-JP" dirty="0"/>
              <a:t>```</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83</a:t>
            </a:fld>
            <a:endParaRPr lang="en-US" altLang="ja-JP"/>
          </a:p>
        </p:txBody>
      </p:sp>
    </p:spTree>
    <p:extLst>
      <p:ext uri="{BB962C8B-B14F-4D97-AF65-F5344CB8AC3E}">
        <p14:creationId xmlns:p14="http://schemas.microsoft.com/office/powerpoint/2010/main" val="2937373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自動テストのメリット</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 何度でも</a:t>
            </a:r>
          </a:p>
          <a:p>
            <a:r>
              <a:rPr kumimoji="1" lang="ja-JP" altLang="en-US" sz="1200" b="0" kern="1200" dirty="0">
                <a:solidFill>
                  <a:schemeClr val="tx1"/>
                </a:solidFill>
                <a:effectLst/>
                <a:latin typeface="Arial" charset="0"/>
                <a:ea typeface="ＭＳ Ｐゴシック" pitchFamily="50" charset="-128"/>
                <a:cs typeface="+mn-cs"/>
              </a:rPr>
              <a:t>    * リグレッションテストを何回も実行するのが劇的に楽になります</a:t>
            </a:r>
          </a:p>
          <a:p>
            <a:r>
              <a:rPr kumimoji="1" lang="ja-JP" altLang="en-US" sz="1200" b="0" kern="1200" dirty="0">
                <a:solidFill>
                  <a:schemeClr val="tx1"/>
                </a:solidFill>
                <a:effectLst/>
                <a:latin typeface="Arial" charset="0"/>
                <a:ea typeface="ＭＳ Ｐゴシック" pitchFamily="50" charset="-128"/>
                <a:cs typeface="+mn-cs"/>
              </a:rPr>
              <a:t>    * これがもたらす圧倒的安心感により、リファクタリングをしやすくなります</a:t>
            </a:r>
          </a:p>
          <a:p>
            <a:r>
              <a:rPr kumimoji="1" lang="ja-JP" altLang="en-US" sz="1200" b="0" kern="1200" dirty="0">
                <a:solidFill>
                  <a:schemeClr val="tx1"/>
                </a:solidFill>
                <a:effectLst/>
                <a:latin typeface="Arial" charset="0"/>
                <a:ea typeface="ＭＳ Ｐゴシック" pitchFamily="50" charset="-128"/>
                <a:cs typeface="+mn-cs"/>
              </a:rPr>
              <a:t>    * ひいては技術的負債の早期返済、本質的な部分の実装に集中する事が出来るようになります</a:t>
            </a:r>
          </a:p>
          <a:p>
            <a:r>
              <a:rPr kumimoji="1" lang="ja-JP" altLang="en-US" sz="1200" b="0" kern="1200" dirty="0">
                <a:solidFill>
                  <a:schemeClr val="tx1"/>
                </a:solidFill>
                <a:effectLst/>
                <a:latin typeface="Arial" charset="0"/>
                <a:ea typeface="ＭＳ Ｐゴシック" pitchFamily="50" charset="-128"/>
                <a:cs typeface="+mn-cs"/>
              </a:rPr>
              <a:t>* 誰でも</a:t>
            </a:r>
          </a:p>
          <a:p>
            <a:r>
              <a:rPr kumimoji="1" lang="ja-JP" altLang="en-US" sz="1200" b="0" kern="1200" dirty="0">
                <a:solidFill>
                  <a:schemeClr val="tx1"/>
                </a:solidFill>
                <a:effectLst/>
                <a:latin typeface="Arial" charset="0"/>
                <a:ea typeface="ＭＳ Ｐゴシック" pitchFamily="50" charset="-128"/>
                <a:cs typeface="+mn-cs"/>
              </a:rPr>
              <a:t>    * プロダクションコードを実装した人がいなくなってしまったら</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a:t>
            </a:r>
          </a:p>
          <a:p>
            <a:r>
              <a:rPr kumimoji="1" lang="ja-JP" altLang="en-US" sz="1200" b="0" kern="1200" dirty="0">
                <a:solidFill>
                  <a:schemeClr val="tx1"/>
                </a:solidFill>
                <a:effectLst/>
                <a:latin typeface="Arial" charset="0"/>
                <a:ea typeface="ＭＳ Ｐゴシック" pitchFamily="50" charset="-128"/>
                <a:cs typeface="+mn-cs"/>
              </a:rPr>
              <a:t>    * 顔も知らない人のプロダクションコードを引き継ぐ事になってしまったら</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a:t>
            </a:r>
          </a:p>
          <a:p>
            <a:r>
              <a:rPr kumimoji="1" lang="ja-JP" altLang="en-US" sz="1200" b="0" kern="1200" dirty="0">
                <a:solidFill>
                  <a:schemeClr val="tx1"/>
                </a:solidFill>
                <a:effectLst/>
                <a:latin typeface="Arial" charset="0"/>
                <a:ea typeface="ＭＳ Ｐゴシック" pitchFamily="50" charset="-128"/>
                <a:cs typeface="+mn-cs"/>
              </a:rPr>
              <a:t>    * 他人が作った、動いているプロダクションコードに手を入れるの、凄く怖くないですか</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a:t>
            </a:r>
          </a:p>
          <a:p>
            <a:r>
              <a:rPr kumimoji="1" lang="ja-JP" altLang="en-US" sz="1200" b="0" kern="1200" dirty="0">
                <a:solidFill>
                  <a:schemeClr val="tx1"/>
                </a:solidFill>
                <a:effectLst/>
                <a:latin typeface="Arial" charset="0"/>
                <a:ea typeface="ＭＳ Ｐゴシック" pitchFamily="50" charset="-128"/>
                <a:cs typeface="+mn-cs"/>
              </a:rPr>
              <a:t>    * でも単体テストが自動化されていれば！変ないじり方して障害を作りこんでしまっても、すぐに気づいて修正が出来ます！</a:t>
            </a:r>
          </a:p>
          <a:p>
            <a:r>
              <a:rPr kumimoji="1" lang="ja-JP" altLang="en-US" sz="1200" b="0" kern="1200" dirty="0">
                <a:solidFill>
                  <a:schemeClr val="tx1"/>
                </a:solidFill>
                <a:effectLst/>
                <a:latin typeface="Arial" charset="0"/>
                <a:ea typeface="ＭＳ Ｐゴシック" pitchFamily="50" charset="-128"/>
                <a:cs typeface="+mn-cs"/>
              </a:rPr>
              <a:t>* いつでも</a:t>
            </a:r>
          </a:p>
          <a:p>
            <a:r>
              <a:rPr kumimoji="1" lang="ja-JP" altLang="en-US" sz="1200" b="0" kern="1200" dirty="0">
                <a:solidFill>
                  <a:schemeClr val="tx1"/>
                </a:solidFill>
                <a:effectLst/>
                <a:latin typeface="Arial" charset="0"/>
                <a:ea typeface="ＭＳ Ｐゴシック" pitchFamily="50" charset="-128"/>
                <a:cs typeface="+mn-cs"/>
              </a:rPr>
              <a:t>    * いつでも実行できます</a:t>
            </a:r>
          </a:p>
          <a:p>
            <a:r>
              <a:rPr kumimoji="1" lang="ja-JP" altLang="en-US" sz="1200" b="0" kern="1200" dirty="0">
                <a:solidFill>
                  <a:schemeClr val="tx1"/>
                </a:solidFill>
                <a:effectLst/>
                <a:latin typeface="Arial" charset="0"/>
                <a:ea typeface="ＭＳ Ｐゴシック" pitchFamily="50" charset="-128"/>
                <a:cs typeface="+mn-cs"/>
              </a:rPr>
              <a:t>    * 修正したらすぐテスト！！コミットしてもテスト！！毎日定期的にテスト！！</a:t>
            </a:r>
          </a:p>
          <a:p>
            <a:r>
              <a:rPr kumimoji="1" lang="ja-JP" altLang="en-US" sz="1200" b="0" kern="1200" dirty="0">
                <a:solidFill>
                  <a:schemeClr val="tx1"/>
                </a:solidFill>
                <a:effectLst/>
                <a:latin typeface="Arial" charset="0"/>
                <a:ea typeface="ＭＳ Ｐゴシック" pitchFamily="50" charset="-128"/>
                <a:cs typeface="+mn-cs"/>
              </a:rPr>
              <a:t>    * これにより、不具合を早期に検出</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対処する事で、後工程での手戻りを抑止できます</a:t>
            </a:r>
          </a:p>
          <a:p>
            <a:r>
              <a:rPr kumimoji="1" lang="ja-JP" altLang="en-US" sz="1200" b="0" kern="1200" dirty="0">
                <a:solidFill>
                  <a:schemeClr val="tx1"/>
                </a:solidFill>
                <a:effectLst/>
                <a:latin typeface="Arial" charset="0"/>
                <a:ea typeface="ＭＳ Ｐゴシック" pitchFamily="50" charset="-128"/>
                <a:cs typeface="+mn-cs"/>
              </a:rPr>
              <a:t>* どこでも</a:t>
            </a:r>
          </a:p>
          <a:p>
            <a:r>
              <a:rPr kumimoji="1" lang="ja-JP" altLang="en-US" sz="1200" b="0" kern="1200" dirty="0">
                <a:solidFill>
                  <a:schemeClr val="tx1"/>
                </a:solidFill>
                <a:effectLst/>
                <a:latin typeface="Arial" charset="0"/>
                <a:ea typeface="ＭＳ Ｐゴシック" pitchFamily="50" charset="-128"/>
                <a:cs typeface="+mn-cs"/>
              </a:rPr>
              <a:t>    * どこでも実行できます</a:t>
            </a:r>
          </a:p>
          <a:p>
            <a:r>
              <a:rPr kumimoji="1" lang="ja-JP" altLang="en-US" sz="1200" b="0" kern="1200" dirty="0">
                <a:solidFill>
                  <a:schemeClr val="tx1"/>
                </a:solidFill>
                <a:effectLst/>
                <a:latin typeface="Arial" charset="0"/>
                <a:ea typeface="ＭＳ Ｐゴシック" pitchFamily="50" charset="-128"/>
                <a:cs typeface="+mn-cs"/>
              </a:rPr>
              <a:t>    * なので、こっそり自分の</a:t>
            </a:r>
            <a:r>
              <a:rPr kumimoji="1" lang="en-US" altLang="ja-JP" sz="1200" b="0" kern="1200" dirty="0">
                <a:solidFill>
                  <a:schemeClr val="tx1"/>
                </a:solidFill>
                <a:effectLst/>
                <a:latin typeface="Arial" charset="0"/>
                <a:ea typeface="ＭＳ Ｐゴシック" pitchFamily="50" charset="-128"/>
                <a:cs typeface="+mn-cs"/>
              </a:rPr>
              <a:t>PC</a:t>
            </a:r>
            <a:r>
              <a:rPr kumimoji="1" lang="ja-JP" altLang="en-US" sz="1200" b="0" kern="1200" dirty="0">
                <a:solidFill>
                  <a:schemeClr val="tx1"/>
                </a:solidFill>
                <a:effectLst/>
                <a:latin typeface="Arial" charset="0"/>
                <a:ea typeface="ＭＳ Ｐゴシック" pitchFamily="50" charset="-128"/>
                <a:cs typeface="+mn-cs"/>
              </a:rPr>
              <a:t>でテストかけてからコミット、みたいのも</a:t>
            </a:r>
            <a:r>
              <a:rPr kumimoji="1" lang="en-US" altLang="ja-JP" sz="1200" b="0" kern="1200" dirty="0">
                <a:solidFill>
                  <a:schemeClr val="tx1"/>
                </a:solidFill>
                <a:effectLst/>
                <a:latin typeface="Arial" charset="0"/>
                <a:ea typeface="ＭＳ Ｐゴシック" pitchFamily="50" charset="-128"/>
                <a:cs typeface="+mn-cs"/>
              </a:rPr>
              <a:t>…</a:t>
            </a: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9</a:t>
            </a:fld>
            <a:endParaRPr lang="en-US" altLang="ja-JP"/>
          </a:p>
        </p:txBody>
      </p:sp>
    </p:spTree>
    <p:extLst>
      <p:ext uri="{BB962C8B-B14F-4D97-AF65-F5344CB8AC3E}">
        <p14:creationId xmlns:p14="http://schemas.microsoft.com/office/powerpoint/2010/main" val="244488124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 </a:t>
            </a:r>
            <a:r>
              <a:rPr kumimoji="1" lang="ja-JP" altLang="en-US" dirty="0"/>
              <a:t>ファイルアップロード</a:t>
            </a:r>
          </a:p>
          <a:p>
            <a:r>
              <a:rPr kumimoji="1" lang="ja-JP" altLang="en-US" dirty="0"/>
              <a:t>直接アップロードダイアログの操作を行う事はできないため、</a:t>
            </a:r>
            <a:r>
              <a:rPr kumimoji="1" lang="en-US" altLang="ja-JP" dirty="0"/>
              <a:t>input</a:t>
            </a:r>
            <a:r>
              <a:rPr kumimoji="1" lang="ja-JP" altLang="en-US" dirty="0"/>
              <a:t>要素の属性値を直接編集します。</a:t>
            </a:r>
          </a:p>
          <a:p>
            <a:endParaRPr kumimoji="1" lang="ja-JP" altLang="en-US" dirty="0"/>
          </a:p>
          <a:p>
            <a:r>
              <a:rPr kumimoji="1" lang="en-US" altLang="ja-JP" dirty="0"/>
              <a:t>```</a:t>
            </a:r>
          </a:p>
          <a:p>
            <a:r>
              <a:rPr kumimoji="1" lang="en-US" altLang="ja-JP" dirty="0" err="1"/>
              <a:t>driver.findElement</a:t>
            </a:r>
            <a:r>
              <a:rPr kumimoji="1" lang="en-US" altLang="ja-JP" dirty="0"/>
              <a:t>(By.name("</a:t>
            </a:r>
            <a:r>
              <a:rPr kumimoji="1" lang="en-US" altLang="ja-JP" dirty="0" err="1"/>
              <a:t>file_upload</a:t>
            </a:r>
            <a:r>
              <a:rPr kumimoji="1" lang="en-US" altLang="ja-JP" dirty="0"/>
              <a:t>")).</a:t>
            </a:r>
            <a:r>
              <a:rPr kumimoji="1" lang="en-US" altLang="ja-JP" dirty="0" err="1"/>
              <a:t>sendKeys</a:t>
            </a:r>
            <a:r>
              <a:rPr kumimoji="1" lang="en-US" altLang="ja-JP" dirty="0"/>
              <a:t>("</a:t>
            </a:r>
            <a:r>
              <a:rPr kumimoji="1" lang="ja-JP" altLang="en-US" dirty="0"/>
              <a:t>ファイルのパス</a:t>
            </a:r>
            <a:r>
              <a:rPr kumimoji="1" lang="en-US" altLang="ja-JP" dirty="0"/>
              <a:t>");</a:t>
            </a:r>
          </a:p>
          <a:p>
            <a:r>
              <a:rPr kumimoji="1" lang="en-US" altLang="ja-JP" dirty="0"/>
              <a:t>```</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84</a:t>
            </a:fld>
            <a:endParaRPr lang="en-US" altLang="ja-JP"/>
          </a:p>
        </p:txBody>
      </p:sp>
    </p:spTree>
    <p:extLst>
      <p:ext uri="{BB962C8B-B14F-4D97-AF65-F5344CB8AC3E}">
        <p14:creationId xmlns:p14="http://schemas.microsoft.com/office/powerpoint/2010/main" val="347831596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Basic</a:t>
            </a:r>
            <a:r>
              <a:rPr kumimoji="1" lang="ja-JP" altLang="en-US" sz="1200" b="1" kern="1200" dirty="0">
                <a:solidFill>
                  <a:schemeClr val="tx1"/>
                </a:solidFill>
                <a:effectLst/>
                <a:latin typeface="Arial" charset="0"/>
                <a:ea typeface="ＭＳ Ｐゴシック" pitchFamily="50" charset="-128"/>
                <a:cs typeface="+mn-cs"/>
              </a:rPr>
              <a:t>認証ダイアログ</a:t>
            </a:r>
            <a:endParaRPr kumimoji="1" lang="ja-JP" altLang="en-US" sz="1200" b="0" kern="1200" dirty="0">
              <a:solidFill>
                <a:schemeClr val="tx1"/>
              </a:solidFill>
              <a:effectLst/>
              <a:latin typeface="Arial" charset="0"/>
              <a:ea typeface="ＭＳ Ｐゴシック" pitchFamily="50" charset="-128"/>
              <a:cs typeface="+mn-cs"/>
            </a:endParaRPr>
          </a:p>
          <a:p>
            <a:r>
              <a:rPr kumimoji="1" lang="en-US" altLang="ja-JP" sz="1200" b="0" kern="1200" dirty="0">
                <a:solidFill>
                  <a:schemeClr val="tx1"/>
                </a:solidFill>
                <a:effectLst/>
                <a:latin typeface="Arial" charset="0"/>
                <a:ea typeface="ＭＳ Ｐゴシック" pitchFamily="50" charset="-128"/>
                <a:cs typeface="+mn-cs"/>
              </a:rPr>
              <a:t>Basic</a:t>
            </a:r>
            <a:r>
              <a:rPr kumimoji="1" lang="ja-JP" altLang="en-US" sz="1200" b="0" kern="1200" dirty="0">
                <a:solidFill>
                  <a:schemeClr val="tx1"/>
                </a:solidFill>
                <a:effectLst/>
                <a:latin typeface="Arial" charset="0"/>
                <a:ea typeface="ＭＳ Ｐゴシック" pitchFamily="50" charset="-128"/>
                <a:cs typeface="+mn-cs"/>
              </a:rPr>
              <a:t>認証ダイアログの操作を行う事はできないため、</a:t>
            </a:r>
            <a:r>
              <a:rPr kumimoji="1" lang="en-US" altLang="ja-JP" sz="1200" b="0" kern="1200" dirty="0">
                <a:solidFill>
                  <a:schemeClr val="tx1"/>
                </a:solidFill>
                <a:effectLst/>
                <a:latin typeface="Arial" charset="0"/>
                <a:ea typeface="ＭＳ Ｐゴシック" pitchFamily="50" charset="-128"/>
                <a:cs typeface="+mn-cs"/>
              </a:rPr>
              <a:t>get</a:t>
            </a:r>
            <a:r>
              <a:rPr kumimoji="1" lang="ja-JP" altLang="en-US" sz="1200" b="0" kern="1200" dirty="0">
                <a:solidFill>
                  <a:schemeClr val="tx1"/>
                </a:solidFill>
                <a:effectLst/>
                <a:latin typeface="Arial" charset="0"/>
                <a:ea typeface="ＭＳ Ｐゴシック" pitchFamily="50" charset="-128"/>
                <a:cs typeface="+mn-cs"/>
              </a:rPr>
              <a:t>時の</a:t>
            </a:r>
            <a:r>
              <a:rPr kumimoji="1" lang="en-US" altLang="ja-JP" sz="1200" b="0" kern="1200" dirty="0">
                <a:solidFill>
                  <a:schemeClr val="tx1"/>
                </a:solidFill>
                <a:effectLst/>
                <a:latin typeface="Arial" charset="0"/>
                <a:ea typeface="ＭＳ Ｐゴシック" pitchFamily="50" charset="-128"/>
                <a:cs typeface="+mn-cs"/>
              </a:rPr>
              <a:t>URL</a:t>
            </a:r>
            <a:r>
              <a:rPr kumimoji="1" lang="ja-JP" altLang="en-US" sz="1200" b="0" kern="1200" dirty="0">
                <a:solidFill>
                  <a:schemeClr val="tx1"/>
                </a:solidFill>
                <a:effectLst/>
                <a:latin typeface="Arial" charset="0"/>
                <a:ea typeface="ＭＳ Ｐゴシック" pitchFamily="50" charset="-128"/>
                <a:cs typeface="+mn-cs"/>
              </a:rPr>
              <a:t>で直接クレデンシャルを入力します。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err="1">
                <a:solidFill>
                  <a:schemeClr val="tx1"/>
                </a:solidFill>
                <a:effectLst/>
                <a:latin typeface="Arial" charset="0"/>
                <a:ea typeface="ＭＳ Ｐゴシック" pitchFamily="50" charset="-128"/>
                <a:cs typeface="+mn-cs"/>
              </a:rPr>
              <a:t>driver.get</a:t>
            </a:r>
            <a:r>
              <a:rPr kumimoji="1" lang="en-US" altLang="ja-JP" sz="1200" b="0" kern="1200" dirty="0">
                <a:solidFill>
                  <a:schemeClr val="tx1"/>
                </a:solidFill>
                <a:effectLst/>
                <a:latin typeface="Arial" charset="0"/>
                <a:ea typeface="ＭＳ Ｐゴシック" pitchFamily="50" charset="-128"/>
                <a:cs typeface="+mn-cs"/>
              </a:rPr>
              <a:t>("http://userID:passWord@hoge.com");</a:t>
            </a:r>
          </a:p>
          <a:p>
            <a:r>
              <a:rPr kumimoji="1" lang="en-US" altLang="ja-JP" sz="1200" b="0" kern="1200" dirty="0">
                <a:solidFill>
                  <a:schemeClr val="tx1"/>
                </a:solidFill>
                <a:effectLst/>
                <a:latin typeface="Arial" charset="0"/>
                <a:ea typeface="ＭＳ Ｐゴシック" pitchFamily="50" charset="-128"/>
                <a:cs typeface="+mn-cs"/>
              </a:rPr>
              <a:t>```</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85</a:t>
            </a:fld>
            <a:endParaRPr lang="en-US" altLang="ja-JP"/>
          </a:p>
        </p:txBody>
      </p:sp>
    </p:spTree>
    <p:extLst>
      <p:ext uri="{BB962C8B-B14F-4D97-AF65-F5344CB8AC3E}">
        <p14:creationId xmlns:p14="http://schemas.microsoft.com/office/powerpoint/2010/main" val="366421006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各種関連ツール紹介</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86</a:t>
            </a:fld>
            <a:endParaRPr lang="en-US" altLang="ja-JP"/>
          </a:p>
        </p:txBody>
      </p:sp>
    </p:spTree>
    <p:extLst>
      <p:ext uri="{BB962C8B-B14F-4D97-AF65-F5344CB8AC3E}">
        <p14:creationId xmlns:p14="http://schemas.microsoft.com/office/powerpoint/2010/main" val="302478928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重要：ページオブジェクトパターン</a:t>
            </a:r>
            <a:endParaRPr kumimoji="1" lang="ja-JP" altLang="en-US" sz="1200" b="0" kern="1200" dirty="0">
              <a:solidFill>
                <a:schemeClr val="tx1"/>
              </a:solidFill>
              <a:effectLst/>
              <a:latin typeface="Arial" charset="0"/>
              <a:ea typeface="ＭＳ Ｐゴシック" pitchFamily="50" charset="-128"/>
              <a:cs typeface="+mn-cs"/>
            </a:endParaRPr>
          </a:p>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ページオブジェクトパターンとは</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画面は単体モジュールに比べて、変更の頻度が高く、変更に強いテストコードを書く必要があります。</a:t>
            </a:r>
          </a:p>
          <a:p>
            <a:r>
              <a:rPr kumimoji="1" lang="ja-JP" altLang="en-US" sz="1200" b="0" kern="1200" dirty="0">
                <a:solidFill>
                  <a:schemeClr val="tx1"/>
                </a:solidFill>
                <a:effectLst/>
                <a:latin typeface="Arial" charset="0"/>
                <a:ea typeface="ＭＳ Ｐゴシック" pitchFamily="50" charset="-128"/>
                <a:cs typeface="+mn-cs"/>
              </a:rPr>
              <a:t>ページオブジェクトパターンはこれを実現するためのメソドロジーの一つです。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画面の情報や操作を、共通クラスにまとめ、各テストケースから呼び出す形にします。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これにより、画面の修正</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変更が入った時も、各テストケースへの修正はせず、上記の共通クラスへの修正だけで済みます。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絵的なもの</a:t>
            </a:r>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endParaRPr kumimoji="1" lang="en-US" altLang="ja-JP" sz="1200" b="0" kern="1200" dirty="0">
              <a:solidFill>
                <a:schemeClr val="tx1"/>
              </a:solidFill>
              <a:effectLst/>
              <a:latin typeface="Arial" charset="0"/>
              <a:ea typeface="ＭＳ Ｐゴシック" pitchFamily="50" charset="-128"/>
              <a:cs typeface="+mn-cs"/>
            </a:endParaRP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87</a:t>
            </a:fld>
            <a:endParaRPr lang="en-US" altLang="ja-JP"/>
          </a:p>
        </p:txBody>
      </p:sp>
    </p:spTree>
    <p:extLst>
      <p:ext uri="{BB962C8B-B14F-4D97-AF65-F5344CB8AC3E}">
        <p14:creationId xmlns:p14="http://schemas.microsoft.com/office/powerpoint/2010/main" val="427068708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重要：ページオブジェクトパターン</a:t>
            </a:r>
            <a:endParaRPr kumimoji="1" lang="ja-JP" altLang="en-US" sz="1200" b="0" kern="1200" dirty="0">
              <a:solidFill>
                <a:schemeClr val="tx1"/>
              </a:solidFill>
              <a:effectLst/>
              <a:latin typeface="Arial" charset="0"/>
              <a:ea typeface="ＭＳ Ｐゴシック" pitchFamily="50" charset="-128"/>
              <a:cs typeface="+mn-cs"/>
            </a:endParaRPr>
          </a:p>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ページオブジェクトパターンとは</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画面は単体モジュールに比べて、変更の頻度が高く、変更に強いテストコードを書く必要があります。</a:t>
            </a:r>
          </a:p>
          <a:p>
            <a:r>
              <a:rPr kumimoji="1" lang="ja-JP" altLang="en-US" sz="1200" b="0" kern="1200" dirty="0">
                <a:solidFill>
                  <a:schemeClr val="tx1"/>
                </a:solidFill>
                <a:effectLst/>
                <a:latin typeface="Arial" charset="0"/>
                <a:ea typeface="ＭＳ Ｐゴシック" pitchFamily="50" charset="-128"/>
                <a:cs typeface="+mn-cs"/>
              </a:rPr>
              <a:t>ページオブジェクトパターンはこれを実現するためのメソドロジーの一つです。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画面の情報や操作を、共通クラスにまとめ、各テストケースから呼び出す形にします。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これにより、画面の修正</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変更が入った時も、各テストケースへの修正はせず、上記の共通クラスへの修正だけで済みます。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絵的なもの</a:t>
            </a:r>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endParaRPr kumimoji="1" lang="en-US" altLang="ja-JP" sz="1200" b="0" kern="1200" dirty="0">
              <a:solidFill>
                <a:schemeClr val="tx1"/>
              </a:solidFill>
              <a:effectLst/>
              <a:latin typeface="Arial" charset="0"/>
              <a:ea typeface="ＭＳ Ｐゴシック" pitchFamily="50" charset="-128"/>
              <a:cs typeface="+mn-cs"/>
            </a:endParaRP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88</a:t>
            </a:fld>
            <a:endParaRPr lang="en-US" altLang="ja-JP"/>
          </a:p>
        </p:txBody>
      </p:sp>
    </p:spTree>
    <p:extLst>
      <p:ext uri="{BB962C8B-B14F-4D97-AF65-F5344CB8AC3E}">
        <p14:creationId xmlns:p14="http://schemas.microsoft.com/office/powerpoint/2010/main" val="161195637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例えば</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例えば↓のようなケースを想定してください。</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会議室予約システムの画面仕様</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input text</a:t>
            </a:r>
            <a:r>
              <a:rPr kumimoji="1" lang="ja-JP" altLang="en-US" sz="1200" b="0" kern="1200" dirty="0">
                <a:solidFill>
                  <a:schemeClr val="tx1"/>
                </a:solidFill>
                <a:effectLst/>
                <a:latin typeface="Arial" charset="0"/>
                <a:ea typeface="ＭＳ Ｐゴシック" pitchFamily="50" charset="-128"/>
                <a:cs typeface="+mn-cs"/>
              </a:rPr>
              <a:t>項目：会議室名</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input text</a:t>
            </a:r>
            <a:r>
              <a:rPr kumimoji="1" lang="ja-JP" altLang="en-US" sz="1200" b="0" kern="1200" dirty="0">
                <a:solidFill>
                  <a:schemeClr val="tx1"/>
                </a:solidFill>
                <a:effectLst/>
                <a:latin typeface="Arial" charset="0"/>
                <a:ea typeface="ＭＳ Ｐゴシック" pitchFamily="50" charset="-128"/>
                <a:cs typeface="+mn-cs"/>
              </a:rPr>
              <a:t>項目：年</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input text</a:t>
            </a:r>
            <a:r>
              <a:rPr kumimoji="1" lang="ja-JP" altLang="en-US" sz="1200" b="0" kern="1200" dirty="0">
                <a:solidFill>
                  <a:schemeClr val="tx1"/>
                </a:solidFill>
                <a:effectLst/>
                <a:latin typeface="Arial" charset="0"/>
                <a:ea typeface="ＭＳ Ｐゴシック" pitchFamily="50" charset="-128"/>
                <a:cs typeface="+mn-cs"/>
              </a:rPr>
              <a:t>項目：月</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input text</a:t>
            </a:r>
            <a:r>
              <a:rPr kumimoji="1" lang="ja-JP" altLang="en-US" sz="1200" b="0" kern="1200" dirty="0">
                <a:solidFill>
                  <a:schemeClr val="tx1"/>
                </a:solidFill>
                <a:effectLst/>
                <a:latin typeface="Arial" charset="0"/>
                <a:ea typeface="ＭＳ Ｐゴシック" pitchFamily="50" charset="-128"/>
                <a:cs typeface="+mn-cs"/>
              </a:rPr>
              <a:t>項目：日</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input text</a:t>
            </a:r>
            <a:r>
              <a:rPr kumimoji="1" lang="ja-JP" altLang="en-US" sz="1200" b="0" kern="1200" dirty="0">
                <a:solidFill>
                  <a:schemeClr val="tx1"/>
                </a:solidFill>
                <a:effectLst/>
                <a:latin typeface="Arial" charset="0"/>
                <a:ea typeface="ＭＳ Ｐゴシック" pitchFamily="50" charset="-128"/>
                <a:cs typeface="+mn-cs"/>
              </a:rPr>
              <a:t>項目：開始時間</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input text</a:t>
            </a:r>
            <a:r>
              <a:rPr kumimoji="1" lang="ja-JP" altLang="en-US" sz="1200" b="0" kern="1200" dirty="0">
                <a:solidFill>
                  <a:schemeClr val="tx1"/>
                </a:solidFill>
                <a:effectLst/>
                <a:latin typeface="Arial" charset="0"/>
                <a:ea typeface="ＭＳ Ｐゴシック" pitchFamily="50" charset="-128"/>
                <a:cs typeface="+mn-cs"/>
              </a:rPr>
              <a:t>項目：終了時間</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input text</a:t>
            </a:r>
            <a:r>
              <a:rPr kumimoji="1" lang="ja-JP" altLang="en-US" sz="1200" b="0" kern="1200" dirty="0">
                <a:solidFill>
                  <a:schemeClr val="tx1"/>
                </a:solidFill>
                <a:effectLst/>
                <a:latin typeface="Arial" charset="0"/>
                <a:ea typeface="ＭＳ Ｐゴシック" pitchFamily="50" charset="-128"/>
                <a:cs typeface="+mn-cs"/>
              </a:rPr>
              <a:t>項目：目的</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上記の画面のテストケースが</a:t>
            </a:r>
            <a:r>
              <a:rPr kumimoji="1" lang="en-US" altLang="ja-JP" sz="1200" b="0" kern="1200" dirty="0">
                <a:solidFill>
                  <a:schemeClr val="tx1"/>
                </a:solidFill>
                <a:effectLst/>
                <a:latin typeface="Arial" charset="0"/>
                <a:ea typeface="ＭＳ Ｐゴシック" pitchFamily="50" charset="-128"/>
                <a:cs typeface="+mn-cs"/>
              </a:rPr>
              <a:t>100</a:t>
            </a:r>
            <a:r>
              <a:rPr kumimoji="1" lang="ja-JP" altLang="en-US" sz="1200" b="0" kern="1200" dirty="0">
                <a:solidFill>
                  <a:schemeClr val="tx1"/>
                </a:solidFill>
                <a:effectLst/>
                <a:latin typeface="Arial" charset="0"/>
                <a:ea typeface="ＭＳ Ｐゴシック" pitchFamily="50" charset="-128"/>
                <a:cs typeface="+mn-cs"/>
              </a:rPr>
              <a:t>件あったとします。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ここで、画面仕様が変更され、「年月日を</a:t>
            </a:r>
            <a:r>
              <a:rPr kumimoji="1" lang="en-US" altLang="ja-JP" sz="1200" b="0" kern="1200" dirty="0" err="1">
                <a:solidFill>
                  <a:schemeClr val="tx1"/>
                </a:solidFill>
                <a:effectLst/>
                <a:latin typeface="Arial" charset="0"/>
                <a:ea typeface="ＭＳ Ｐゴシック" pitchFamily="50" charset="-128"/>
                <a:cs typeface="+mn-cs"/>
              </a:rPr>
              <a:t>DatePicker</a:t>
            </a:r>
            <a:r>
              <a:rPr kumimoji="1" lang="ja-JP" altLang="en-US" sz="1200" b="0" kern="1200" dirty="0">
                <a:solidFill>
                  <a:schemeClr val="tx1"/>
                </a:solidFill>
                <a:effectLst/>
                <a:latin typeface="Arial" charset="0"/>
                <a:ea typeface="ＭＳ Ｐゴシック" pitchFamily="50" charset="-128"/>
                <a:cs typeface="+mn-cs"/>
              </a:rPr>
              <a:t>等で一つの項目にまとめる」、となったらどうでしょう？</a:t>
            </a:r>
          </a:p>
          <a:p>
            <a:br>
              <a:rPr kumimoji="1" lang="ja-JP" altLang="en-US" sz="1200" b="0" kern="1200" dirty="0">
                <a:solidFill>
                  <a:schemeClr val="tx1"/>
                </a:solidFill>
                <a:effectLst/>
                <a:latin typeface="Arial" charset="0"/>
                <a:ea typeface="ＭＳ Ｐゴシック" pitchFamily="50" charset="-128"/>
                <a:cs typeface="+mn-cs"/>
              </a:rPr>
            </a:br>
            <a:endParaRPr kumimoji="1" lang="ja-JP" altLang="en-US" sz="1200" b="0" kern="1200" dirty="0">
              <a:solidFill>
                <a:schemeClr val="tx1"/>
              </a:solidFill>
              <a:effectLst/>
              <a:latin typeface="Arial" charset="0"/>
              <a:ea typeface="ＭＳ Ｐゴシック" pitchFamily="50" charset="-128"/>
              <a:cs typeface="+mn-cs"/>
            </a:endParaRP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89</a:t>
            </a:fld>
            <a:endParaRPr lang="en-US" altLang="ja-JP"/>
          </a:p>
        </p:txBody>
      </p:sp>
    </p:spTree>
    <p:extLst>
      <p:ext uri="{BB962C8B-B14F-4D97-AF65-F5344CB8AC3E}">
        <p14:creationId xmlns:p14="http://schemas.microsoft.com/office/powerpoint/2010/main" val="294284901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例えば</a:t>
            </a:r>
            <a:r>
              <a:rPr kumimoji="1" lang="en-US" altLang="ja-JP" sz="1200" b="1" kern="1200" dirty="0">
                <a:solidFill>
                  <a:schemeClr val="tx1"/>
                </a:solidFill>
                <a:effectLst/>
                <a:latin typeface="Arial" charset="0"/>
                <a:ea typeface="ＭＳ Ｐゴシック" pitchFamily="50" charset="-128"/>
                <a:cs typeface="+mn-cs"/>
              </a:rPr>
              <a:t>(</a:t>
            </a:r>
            <a:r>
              <a:rPr kumimoji="1" lang="ja-JP" altLang="en-US" sz="1200" b="1" kern="1200" dirty="0">
                <a:solidFill>
                  <a:schemeClr val="tx1"/>
                </a:solidFill>
                <a:effectLst/>
                <a:latin typeface="Arial" charset="0"/>
                <a:ea typeface="ＭＳ Ｐゴシック" pitchFamily="50" charset="-128"/>
                <a:cs typeface="+mn-cs"/>
              </a:rPr>
              <a:t>ビフォー</a:t>
            </a:r>
            <a:r>
              <a:rPr kumimoji="1" lang="en-US" altLang="ja-JP" sz="1200" b="1" kern="1200" dirty="0">
                <a:solidFill>
                  <a:schemeClr val="tx1"/>
                </a:solidFill>
                <a:effectLst/>
                <a:latin typeface="Arial" charset="0"/>
                <a:ea typeface="ＭＳ Ｐゴシック" pitchFamily="50" charset="-128"/>
                <a:cs typeface="+mn-cs"/>
              </a:rPr>
              <a:t>)</a:t>
            </a:r>
            <a:endParaRPr kumimoji="1" lang="ja-JP" altLang="en-US" sz="1200" b="0" kern="1200" dirty="0">
              <a:solidFill>
                <a:schemeClr val="tx1"/>
              </a:solidFill>
              <a:effectLst/>
              <a:latin typeface="Arial" charset="0"/>
              <a:ea typeface="ＭＳ Ｐゴシック" pitchFamily="50" charset="-128"/>
              <a:cs typeface="+mn-cs"/>
            </a:endParaRPr>
          </a:p>
          <a:p>
            <a:r>
              <a:rPr kumimoji="1" lang="en-US" altLang="ja-JP" sz="1200" b="0" kern="1200" dirty="0">
                <a:solidFill>
                  <a:schemeClr val="tx1"/>
                </a:solidFill>
                <a:effectLst/>
                <a:latin typeface="Arial" charset="0"/>
                <a:ea typeface="ＭＳ Ｐゴシック" pitchFamily="50" charset="-128"/>
                <a:cs typeface="+mn-cs"/>
              </a:rPr>
              <a:t>100</a:t>
            </a:r>
            <a:r>
              <a:rPr kumimoji="1" lang="ja-JP" altLang="en-US" sz="1200" b="0" kern="1200" dirty="0">
                <a:solidFill>
                  <a:schemeClr val="tx1"/>
                </a:solidFill>
                <a:effectLst/>
                <a:latin typeface="Arial" charset="0"/>
                <a:ea typeface="ＭＳ Ｐゴシック" pitchFamily="50" charset="-128"/>
                <a:cs typeface="+mn-cs"/>
              </a:rPr>
              <a:t>件全てのテストケースのコードに対して、入力の仕方を変更する修正を行う必要があり、多大なる工数がかかります。</a:t>
            </a:r>
          </a:p>
          <a:p>
            <a:br>
              <a:rPr kumimoji="1" lang="ja-JP" altLang="en-US" sz="1200" b="0" kern="1200" dirty="0">
                <a:solidFill>
                  <a:schemeClr val="tx1"/>
                </a:solidFill>
                <a:effectLst/>
                <a:latin typeface="Arial" charset="0"/>
                <a:ea typeface="ＭＳ Ｐゴシック" pitchFamily="50" charset="-128"/>
                <a:cs typeface="+mn-cs"/>
              </a:rPr>
            </a:br>
            <a:endParaRPr kumimoji="1" lang="ja-JP" altLang="en-US" sz="1200" b="0" kern="1200" dirty="0">
              <a:solidFill>
                <a:schemeClr val="tx1"/>
              </a:solidFill>
              <a:effectLst/>
              <a:latin typeface="Arial" charset="0"/>
              <a:ea typeface="ＭＳ Ｐゴシック" pitchFamily="50" charset="-128"/>
              <a:cs typeface="+mn-cs"/>
            </a:endParaRP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90</a:t>
            </a:fld>
            <a:endParaRPr lang="en-US" altLang="ja-JP"/>
          </a:p>
        </p:txBody>
      </p:sp>
    </p:spTree>
    <p:extLst>
      <p:ext uri="{BB962C8B-B14F-4D97-AF65-F5344CB8AC3E}">
        <p14:creationId xmlns:p14="http://schemas.microsoft.com/office/powerpoint/2010/main" val="387671913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 </a:t>
            </a:r>
            <a:r>
              <a:rPr kumimoji="1" lang="ja-JP" altLang="en-US" dirty="0"/>
              <a:t>例えば</a:t>
            </a:r>
            <a:r>
              <a:rPr kumimoji="1" lang="en-US" altLang="ja-JP" dirty="0"/>
              <a:t>(</a:t>
            </a:r>
            <a:r>
              <a:rPr kumimoji="1" lang="ja-JP" altLang="en-US" dirty="0"/>
              <a:t>アフター</a:t>
            </a:r>
            <a:r>
              <a:rPr kumimoji="1" lang="en-US" altLang="ja-JP" dirty="0"/>
              <a:t>)</a:t>
            </a:r>
          </a:p>
          <a:p>
            <a:r>
              <a:rPr kumimoji="1" lang="ja-JP" altLang="en-US" dirty="0"/>
              <a:t>ここで、ページオブジェクトパターンを使用していると、下記のようなページオブジェクトを作ります。</a:t>
            </a:r>
          </a:p>
          <a:p>
            <a:endParaRPr kumimoji="1" lang="ja-JP" altLang="en-US" dirty="0"/>
          </a:p>
          <a:p>
            <a:r>
              <a:rPr kumimoji="1" lang="ja-JP" altLang="en-US" dirty="0"/>
              <a:t>予約入力画面クラス</a:t>
            </a:r>
            <a:r>
              <a:rPr kumimoji="1" lang="en-US" altLang="ja-JP" dirty="0"/>
              <a:t>(</a:t>
            </a:r>
            <a:r>
              <a:rPr kumimoji="1" lang="ja-JP" altLang="en-US" dirty="0"/>
              <a:t>ページオブジェクト</a:t>
            </a:r>
            <a:r>
              <a:rPr kumimoji="1" lang="en-US" altLang="ja-JP" dirty="0"/>
              <a:t>)</a:t>
            </a:r>
          </a:p>
          <a:p>
            <a:r>
              <a:rPr kumimoji="1" lang="en-US" altLang="ja-JP" dirty="0"/>
              <a:t>* void </a:t>
            </a:r>
            <a:r>
              <a:rPr kumimoji="1" lang="en-US" altLang="ja-JP" dirty="0" err="1"/>
              <a:t>inputRoomName</a:t>
            </a:r>
            <a:r>
              <a:rPr kumimoji="1" lang="en-US" altLang="ja-JP" dirty="0"/>
              <a:t>();</a:t>
            </a:r>
          </a:p>
          <a:p>
            <a:r>
              <a:rPr kumimoji="1" lang="en-US" altLang="ja-JP" dirty="0"/>
              <a:t>* void </a:t>
            </a:r>
            <a:r>
              <a:rPr kumimoji="1" lang="en-US" altLang="ja-JP" dirty="0" err="1"/>
              <a:t>inputDate</a:t>
            </a:r>
            <a:r>
              <a:rPr kumimoji="1" lang="en-US" altLang="ja-JP" dirty="0"/>
              <a:t>(year, month, day);</a:t>
            </a:r>
          </a:p>
          <a:p>
            <a:r>
              <a:rPr kumimoji="1" lang="en-US" altLang="ja-JP" dirty="0"/>
              <a:t>* void </a:t>
            </a:r>
            <a:r>
              <a:rPr kumimoji="1" lang="en-US" altLang="ja-JP" dirty="0" err="1"/>
              <a:t>inputTime</a:t>
            </a:r>
            <a:r>
              <a:rPr kumimoji="1" lang="en-US" altLang="ja-JP" dirty="0"/>
              <a:t>(start, end);</a:t>
            </a:r>
          </a:p>
          <a:p>
            <a:r>
              <a:rPr kumimoji="1" lang="en-US" altLang="ja-JP" dirty="0"/>
              <a:t>* void </a:t>
            </a:r>
            <a:r>
              <a:rPr kumimoji="1" lang="en-US" altLang="ja-JP" dirty="0" err="1"/>
              <a:t>inputPurpose</a:t>
            </a:r>
            <a:r>
              <a:rPr kumimoji="1" lang="en-US" altLang="ja-JP" dirty="0"/>
              <a:t>(purpose);</a:t>
            </a:r>
          </a:p>
          <a:p>
            <a:endParaRPr kumimoji="1" lang="en-US" altLang="ja-JP" dirty="0"/>
          </a:p>
          <a:p>
            <a:r>
              <a:rPr kumimoji="1" lang="ja-JP" altLang="en-US" dirty="0"/>
              <a:t>そして、</a:t>
            </a:r>
            <a:r>
              <a:rPr kumimoji="1" lang="en-US" altLang="ja-JP" dirty="0"/>
              <a:t>100</a:t>
            </a:r>
            <a:r>
              <a:rPr kumimoji="1" lang="ja-JP" altLang="en-US" dirty="0"/>
              <a:t>件あるテストケースからは、それぞれ↑のメソッドを使って値の設定をします。</a:t>
            </a:r>
          </a:p>
          <a:p>
            <a:endParaRPr kumimoji="1" lang="ja-JP" altLang="en-US" dirty="0"/>
          </a:p>
          <a:p>
            <a:r>
              <a:rPr kumimoji="1" lang="ja-JP" altLang="en-US" dirty="0"/>
              <a:t>なので、仕様変更があった際も、↑のページオブジェクトクラスの中身だけ修正すればよく、テストコードの修正は最小限で済みます。</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91</a:t>
            </a:fld>
            <a:endParaRPr lang="en-US" altLang="ja-JP"/>
          </a:p>
        </p:txBody>
      </p:sp>
    </p:spTree>
    <p:extLst>
      <p:ext uri="{BB962C8B-B14F-4D97-AF65-F5344CB8AC3E}">
        <p14:creationId xmlns:p14="http://schemas.microsoft.com/office/powerpoint/2010/main" val="123025132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 </a:t>
            </a:r>
            <a:r>
              <a:rPr kumimoji="1" lang="ja-JP" altLang="en-US" dirty="0"/>
              <a:t>例えば：コードサンプル</a:t>
            </a:r>
            <a:r>
              <a:rPr kumimoji="1" lang="en-US" altLang="ja-JP" dirty="0"/>
              <a:t>(1/2)</a:t>
            </a:r>
          </a:p>
          <a:p>
            <a:endParaRPr kumimoji="1" lang="en-US" altLang="ja-JP" dirty="0"/>
          </a:p>
          <a:p>
            <a:r>
              <a:rPr kumimoji="1" lang="ja-JP" altLang="en-US" dirty="0"/>
              <a:t>ページオブジェクトクラス</a:t>
            </a:r>
          </a:p>
          <a:p>
            <a:r>
              <a:rPr kumimoji="1" lang="en-US" altLang="ja-JP" dirty="0"/>
              <a:t>```</a:t>
            </a:r>
          </a:p>
          <a:p>
            <a:r>
              <a:rPr kumimoji="1" lang="en-US" altLang="ja-JP" dirty="0"/>
              <a:t>public class </a:t>
            </a:r>
            <a:r>
              <a:rPr kumimoji="1" lang="en-US" altLang="ja-JP" dirty="0" err="1"/>
              <a:t>MeetingRoomReservationInputPage</a:t>
            </a:r>
            <a:r>
              <a:rPr kumimoji="1" lang="en-US" altLang="ja-JP" dirty="0"/>
              <a:t> {</a:t>
            </a:r>
          </a:p>
          <a:p>
            <a:r>
              <a:rPr kumimoji="1" lang="en-US" altLang="ja-JP" dirty="0"/>
              <a:t>    private WebDriver driver;</a:t>
            </a:r>
          </a:p>
          <a:p>
            <a:endParaRPr kumimoji="1" lang="en-US" altLang="ja-JP" dirty="0"/>
          </a:p>
          <a:p>
            <a:r>
              <a:rPr kumimoji="1" lang="en-US" altLang="ja-JP" dirty="0"/>
              <a:t>    public </a:t>
            </a:r>
            <a:r>
              <a:rPr kumimoji="1" lang="en-US" altLang="ja-JP" dirty="0" err="1"/>
              <a:t>MeetingRoomReservationInputPage</a:t>
            </a:r>
            <a:r>
              <a:rPr kumimoji="1" lang="en-US" altLang="ja-JP" dirty="0"/>
              <a:t>(WebDriver driver) {</a:t>
            </a:r>
          </a:p>
          <a:p>
            <a:r>
              <a:rPr kumimoji="1" lang="en-US" altLang="ja-JP" dirty="0"/>
              <a:t>        </a:t>
            </a:r>
            <a:r>
              <a:rPr kumimoji="1" lang="en-US" altLang="ja-JP" dirty="0" err="1"/>
              <a:t>this.driver</a:t>
            </a:r>
            <a:r>
              <a:rPr kumimoji="1" lang="en-US" altLang="ja-JP" dirty="0"/>
              <a:t> = driver;</a:t>
            </a:r>
          </a:p>
          <a:p>
            <a:endParaRPr kumimoji="1" lang="en-US" altLang="ja-JP" dirty="0"/>
          </a:p>
          <a:p>
            <a:r>
              <a:rPr kumimoji="1" lang="en-US" altLang="ja-JP" dirty="0"/>
              <a:t>        if (!"</a:t>
            </a:r>
            <a:r>
              <a:rPr kumimoji="1" lang="en-US" altLang="ja-JP" dirty="0" err="1"/>
              <a:t>MeetingRoomReservationInput</a:t>
            </a:r>
            <a:r>
              <a:rPr kumimoji="1" lang="en-US" altLang="ja-JP" dirty="0"/>
              <a:t>".equals(</a:t>
            </a:r>
            <a:r>
              <a:rPr kumimoji="1" lang="en-US" altLang="ja-JP" dirty="0" err="1"/>
              <a:t>this.driver.getTitle</a:t>
            </a:r>
            <a:r>
              <a:rPr kumimoji="1" lang="en-US" altLang="ja-JP" dirty="0"/>
              <a:t>())) {</a:t>
            </a:r>
          </a:p>
          <a:p>
            <a:r>
              <a:rPr kumimoji="1" lang="en-US" altLang="ja-JP" dirty="0"/>
              <a:t>            throw new </a:t>
            </a:r>
            <a:r>
              <a:rPr kumimoji="1" lang="en-US" altLang="ja-JP" dirty="0" err="1"/>
              <a:t>IllegalStateException</a:t>
            </a:r>
            <a:r>
              <a:rPr kumimoji="1" lang="en-US" altLang="ja-JP" dirty="0"/>
              <a:t>("Current page is wrong:" + </a:t>
            </a:r>
            <a:r>
              <a:rPr kumimoji="1" lang="en-US" altLang="ja-JP" dirty="0" err="1"/>
              <a:t>this.driver.getTitle</a:t>
            </a:r>
            <a:r>
              <a:rPr kumimoji="1" lang="en-US" altLang="ja-JP" dirty="0"/>
              <a:t>());</a:t>
            </a:r>
          </a:p>
          <a:p>
            <a:r>
              <a:rPr kumimoji="1" lang="en-US" altLang="ja-JP" dirty="0"/>
              <a:t>        }</a:t>
            </a:r>
          </a:p>
          <a:p>
            <a:r>
              <a:rPr kumimoji="1" lang="en-US" altLang="ja-JP" dirty="0"/>
              <a:t>    }</a:t>
            </a:r>
          </a:p>
          <a:p>
            <a:endParaRPr kumimoji="1" lang="en-US" altLang="ja-JP" dirty="0"/>
          </a:p>
          <a:p>
            <a:r>
              <a:rPr kumimoji="1" lang="en-US" altLang="ja-JP" dirty="0"/>
              <a:t>    public void </a:t>
            </a:r>
            <a:r>
              <a:rPr kumimoji="1" lang="en-US" altLang="ja-JP" dirty="0" err="1"/>
              <a:t>inputRoomName</a:t>
            </a:r>
            <a:r>
              <a:rPr kumimoji="1" lang="en-US" altLang="ja-JP" dirty="0"/>
              <a:t>(String name) {</a:t>
            </a:r>
          </a:p>
          <a:p>
            <a:r>
              <a:rPr kumimoji="1" lang="en-US" altLang="ja-JP" dirty="0"/>
              <a:t>        // </a:t>
            </a:r>
            <a:r>
              <a:rPr kumimoji="1" lang="ja-JP" altLang="en-US" dirty="0"/>
              <a:t>略</a:t>
            </a:r>
          </a:p>
          <a:p>
            <a:r>
              <a:rPr kumimoji="1" lang="ja-JP" altLang="en-US" dirty="0"/>
              <a:t>    </a:t>
            </a:r>
            <a:r>
              <a:rPr kumimoji="1" lang="en-US" altLang="ja-JP" dirty="0"/>
              <a:t>}</a:t>
            </a:r>
          </a:p>
          <a:p>
            <a:endParaRPr kumimoji="1" lang="en-US" altLang="ja-JP" dirty="0"/>
          </a:p>
          <a:p>
            <a:r>
              <a:rPr kumimoji="1" lang="en-US" altLang="ja-JP" dirty="0"/>
              <a:t>    public void </a:t>
            </a:r>
            <a:r>
              <a:rPr kumimoji="1" lang="en-US" altLang="ja-JP" dirty="0" err="1"/>
              <a:t>inputDate</a:t>
            </a:r>
            <a:r>
              <a:rPr kumimoji="1" lang="en-US" altLang="ja-JP" dirty="0"/>
              <a:t>(String year, String month, String day) {</a:t>
            </a:r>
          </a:p>
          <a:p>
            <a:r>
              <a:rPr kumimoji="1" lang="en-US" altLang="ja-JP" dirty="0"/>
              <a:t>        </a:t>
            </a:r>
            <a:r>
              <a:rPr kumimoji="1" lang="en-US" altLang="ja-JP" dirty="0" err="1"/>
              <a:t>driver.findElement</a:t>
            </a:r>
            <a:r>
              <a:rPr kumimoji="1" lang="en-US" altLang="ja-JP" dirty="0"/>
              <a:t>(</a:t>
            </a:r>
            <a:r>
              <a:rPr kumimoji="1" lang="en-US" altLang="ja-JP" dirty="0" err="1"/>
              <a:t>By.xpath</a:t>
            </a:r>
            <a:r>
              <a:rPr kumimoji="1" lang="en-US" altLang="ja-JP" dirty="0"/>
              <a:t>("/foo/bar/</a:t>
            </a:r>
            <a:r>
              <a:rPr kumimoji="1" lang="en-US" altLang="ja-JP" dirty="0" err="1"/>
              <a:t>hoge</a:t>
            </a:r>
            <a:r>
              <a:rPr kumimoji="1" lang="en-US" altLang="ja-JP" dirty="0"/>
              <a:t>/year")).clear();</a:t>
            </a:r>
          </a:p>
          <a:p>
            <a:r>
              <a:rPr kumimoji="1" lang="en-US" altLang="ja-JP" dirty="0"/>
              <a:t>        </a:t>
            </a:r>
            <a:r>
              <a:rPr kumimoji="1" lang="en-US" altLang="ja-JP" dirty="0" err="1"/>
              <a:t>driver.findElement</a:t>
            </a:r>
            <a:r>
              <a:rPr kumimoji="1" lang="en-US" altLang="ja-JP" dirty="0"/>
              <a:t>(</a:t>
            </a:r>
            <a:r>
              <a:rPr kumimoji="1" lang="en-US" altLang="ja-JP" dirty="0" err="1"/>
              <a:t>By.xpath</a:t>
            </a:r>
            <a:r>
              <a:rPr kumimoji="1" lang="en-US" altLang="ja-JP" dirty="0"/>
              <a:t>("/foo/bar/</a:t>
            </a:r>
            <a:r>
              <a:rPr kumimoji="1" lang="en-US" altLang="ja-JP" dirty="0" err="1"/>
              <a:t>hoge</a:t>
            </a:r>
            <a:r>
              <a:rPr kumimoji="1" lang="en-US" altLang="ja-JP" dirty="0"/>
              <a:t>/year")).</a:t>
            </a:r>
            <a:r>
              <a:rPr kumimoji="1" lang="en-US" altLang="ja-JP" dirty="0" err="1"/>
              <a:t>sendKeys</a:t>
            </a:r>
            <a:r>
              <a:rPr kumimoji="1" lang="en-US" altLang="ja-JP" dirty="0"/>
              <a:t>(year);</a:t>
            </a:r>
          </a:p>
          <a:p>
            <a:endParaRPr kumimoji="1" lang="en-US" altLang="ja-JP" dirty="0"/>
          </a:p>
          <a:p>
            <a:r>
              <a:rPr kumimoji="1" lang="en-US" altLang="ja-JP" dirty="0"/>
              <a:t>        </a:t>
            </a:r>
            <a:r>
              <a:rPr kumimoji="1" lang="en-US" altLang="ja-JP" dirty="0" err="1"/>
              <a:t>driver.findElement</a:t>
            </a:r>
            <a:r>
              <a:rPr kumimoji="1" lang="en-US" altLang="ja-JP" dirty="0"/>
              <a:t>(</a:t>
            </a:r>
            <a:r>
              <a:rPr kumimoji="1" lang="en-US" altLang="ja-JP" dirty="0" err="1"/>
              <a:t>By.xpath</a:t>
            </a:r>
            <a:r>
              <a:rPr kumimoji="1" lang="en-US" altLang="ja-JP" dirty="0"/>
              <a:t>("/foo/bar/</a:t>
            </a:r>
            <a:r>
              <a:rPr kumimoji="1" lang="en-US" altLang="ja-JP" dirty="0" err="1"/>
              <a:t>hoge</a:t>
            </a:r>
            <a:r>
              <a:rPr kumimoji="1" lang="en-US" altLang="ja-JP" dirty="0"/>
              <a:t>/month")).clear();</a:t>
            </a:r>
          </a:p>
          <a:p>
            <a:r>
              <a:rPr kumimoji="1" lang="en-US" altLang="ja-JP" dirty="0"/>
              <a:t>        </a:t>
            </a:r>
            <a:r>
              <a:rPr kumimoji="1" lang="en-US" altLang="ja-JP" dirty="0" err="1"/>
              <a:t>driver.findElement</a:t>
            </a:r>
            <a:r>
              <a:rPr kumimoji="1" lang="en-US" altLang="ja-JP" dirty="0"/>
              <a:t>(</a:t>
            </a:r>
            <a:r>
              <a:rPr kumimoji="1" lang="en-US" altLang="ja-JP" dirty="0" err="1"/>
              <a:t>By.xpath</a:t>
            </a:r>
            <a:r>
              <a:rPr kumimoji="1" lang="en-US" altLang="ja-JP" dirty="0"/>
              <a:t>("/foo/bar/</a:t>
            </a:r>
            <a:r>
              <a:rPr kumimoji="1" lang="en-US" altLang="ja-JP" dirty="0" err="1"/>
              <a:t>hoge</a:t>
            </a:r>
            <a:r>
              <a:rPr kumimoji="1" lang="en-US" altLang="ja-JP" dirty="0"/>
              <a:t>/month")).</a:t>
            </a:r>
            <a:r>
              <a:rPr kumimoji="1" lang="en-US" altLang="ja-JP" dirty="0" err="1"/>
              <a:t>sendKeys</a:t>
            </a:r>
            <a:r>
              <a:rPr kumimoji="1" lang="en-US" altLang="ja-JP" dirty="0"/>
              <a:t>(month);</a:t>
            </a:r>
          </a:p>
          <a:p>
            <a:endParaRPr kumimoji="1" lang="en-US" altLang="ja-JP" dirty="0"/>
          </a:p>
          <a:p>
            <a:r>
              <a:rPr kumimoji="1" lang="en-US" altLang="ja-JP" dirty="0"/>
              <a:t>        </a:t>
            </a:r>
            <a:r>
              <a:rPr kumimoji="1" lang="en-US" altLang="ja-JP" dirty="0" err="1"/>
              <a:t>driver.findElement</a:t>
            </a:r>
            <a:r>
              <a:rPr kumimoji="1" lang="en-US" altLang="ja-JP" dirty="0"/>
              <a:t>(</a:t>
            </a:r>
            <a:r>
              <a:rPr kumimoji="1" lang="en-US" altLang="ja-JP" dirty="0" err="1"/>
              <a:t>By.xpath</a:t>
            </a:r>
            <a:r>
              <a:rPr kumimoji="1" lang="en-US" altLang="ja-JP" dirty="0"/>
              <a:t>("/foo/bar/</a:t>
            </a:r>
            <a:r>
              <a:rPr kumimoji="1" lang="en-US" altLang="ja-JP" dirty="0" err="1"/>
              <a:t>hoge</a:t>
            </a:r>
            <a:r>
              <a:rPr kumimoji="1" lang="en-US" altLang="ja-JP" dirty="0"/>
              <a:t>/day")).clear();</a:t>
            </a:r>
          </a:p>
          <a:p>
            <a:r>
              <a:rPr kumimoji="1" lang="en-US" altLang="ja-JP" dirty="0"/>
              <a:t>        </a:t>
            </a:r>
            <a:r>
              <a:rPr kumimoji="1" lang="en-US" altLang="ja-JP" dirty="0" err="1"/>
              <a:t>driver.findElement</a:t>
            </a:r>
            <a:r>
              <a:rPr kumimoji="1" lang="en-US" altLang="ja-JP" dirty="0"/>
              <a:t>(</a:t>
            </a:r>
            <a:r>
              <a:rPr kumimoji="1" lang="en-US" altLang="ja-JP" dirty="0" err="1"/>
              <a:t>By.xpath</a:t>
            </a:r>
            <a:r>
              <a:rPr kumimoji="1" lang="en-US" altLang="ja-JP" dirty="0"/>
              <a:t>("/foo/bar/</a:t>
            </a:r>
            <a:r>
              <a:rPr kumimoji="1" lang="en-US" altLang="ja-JP" dirty="0" err="1"/>
              <a:t>hoge</a:t>
            </a:r>
            <a:r>
              <a:rPr kumimoji="1" lang="en-US" altLang="ja-JP" dirty="0"/>
              <a:t>/day")).</a:t>
            </a:r>
            <a:r>
              <a:rPr kumimoji="1" lang="en-US" altLang="ja-JP" dirty="0" err="1"/>
              <a:t>sendKeys</a:t>
            </a:r>
            <a:r>
              <a:rPr kumimoji="1" lang="en-US" altLang="ja-JP" dirty="0"/>
              <a:t>(day);</a:t>
            </a:r>
          </a:p>
          <a:p>
            <a:r>
              <a:rPr kumimoji="1" lang="en-US" altLang="ja-JP" dirty="0"/>
              <a:t>    }</a:t>
            </a:r>
          </a:p>
          <a:p>
            <a:endParaRPr kumimoji="1" lang="en-US" altLang="ja-JP" dirty="0"/>
          </a:p>
          <a:p>
            <a:r>
              <a:rPr kumimoji="1" lang="en-US" altLang="ja-JP" dirty="0"/>
              <a:t>    …</a:t>
            </a:r>
            <a:r>
              <a:rPr kumimoji="1" lang="ja-JP" altLang="en-US" dirty="0"/>
              <a:t>略</a:t>
            </a:r>
          </a:p>
          <a:p>
            <a:endParaRPr kumimoji="1" lang="ja-JP" altLang="en-US" dirty="0"/>
          </a:p>
          <a:p>
            <a:r>
              <a:rPr kumimoji="1" lang="ja-JP" altLang="en-US" dirty="0"/>
              <a:t>    </a:t>
            </a:r>
            <a:r>
              <a:rPr kumimoji="1" lang="en-US" altLang="ja-JP" dirty="0"/>
              <a:t>public </a:t>
            </a:r>
            <a:r>
              <a:rPr kumimoji="1" lang="en-US" altLang="ja-JP" dirty="0" err="1"/>
              <a:t>MeetingRoomReservationConfirmPage</a:t>
            </a:r>
            <a:r>
              <a:rPr kumimoji="1" lang="en-US" altLang="ja-JP" dirty="0"/>
              <a:t> </a:t>
            </a:r>
            <a:r>
              <a:rPr kumimoji="1" lang="en-US" altLang="ja-JP" dirty="0" err="1"/>
              <a:t>goToNext</a:t>
            </a:r>
            <a:r>
              <a:rPr kumimoji="1" lang="en-US" altLang="ja-JP" dirty="0"/>
              <a:t>() {</a:t>
            </a:r>
          </a:p>
          <a:p>
            <a:r>
              <a:rPr kumimoji="1" lang="en-US" altLang="ja-JP" dirty="0"/>
              <a:t>        </a:t>
            </a:r>
            <a:r>
              <a:rPr kumimoji="1" lang="en-US" altLang="ja-JP" dirty="0" err="1"/>
              <a:t>driver.findElement</a:t>
            </a:r>
            <a:r>
              <a:rPr kumimoji="1" lang="en-US" altLang="ja-JP" dirty="0"/>
              <a:t>(</a:t>
            </a:r>
            <a:r>
              <a:rPr kumimoji="1" lang="en-US" altLang="ja-JP" dirty="0" err="1"/>
              <a:t>By.xpath</a:t>
            </a:r>
            <a:r>
              <a:rPr kumimoji="1" lang="en-US" altLang="ja-JP" dirty="0"/>
              <a:t>("/foo/bar/</a:t>
            </a:r>
            <a:r>
              <a:rPr kumimoji="1" lang="en-US" altLang="ja-JP" dirty="0" err="1"/>
              <a:t>hoge</a:t>
            </a:r>
            <a:r>
              <a:rPr kumimoji="1" lang="en-US" altLang="ja-JP" dirty="0"/>
              <a:t>/</a:t>
            </a:r>
            <a:r>
              <a:rPr kumimoji="1" lang="en-US" altLang="ja-JP" dirty="0" err="1"/>
              <a:t>submit_button</a:t>
            </a:r>
            <a:r>
              <a:rPr kumimoji="1" lang="en-US" altLang="ja-JP" dirty="0"/>
              <a:t>")).click();</a:t>
            </a:r>
          </a:p>
          <a:p>
            <a:r>
              <a:rPr kumimoji="1" lang="en-US" altLang="ja-JP" dirty="0"/>
              <a:t>        return new </a:t>
            </a:r>
            <a:r>
              <a:rPr kumimoji="1" lang="en-US" altLang="ja-JP" dirty="0" err="1"/>
              <a:t>MeetingRoomReservationConfirmPage</a:t>
            </a:r>
            <a:r>
              <a:rPr kumimoji="1" lang="en-US" altLang="ja-JP" dirty="0"/>
              <a:t>(driver);</a:t>
            </a:r>
          </a:p>
          <a:p>
            <a:endParaRPr kumimoji="1" lang="en-US" altLang="ja-JP" dirty="0"/>
          </a:p>
          <a:p>
            <a:r>
              <a:rPr kumimoji="1" lang="en-US" altLang="ja-JP" dirty="0"/>
              <a:t>    }</a:t>
            </a:r>
          </a:p>
          <a:p>
            <a:endParaRPr kumimoji="1" lang="en-US" altLang="ja-JP" dirty="0"/>
          </a:p>
          <a:p>
            <a:r>
              <a:rPr kumimoji="1" lang="en-US" altLang="ja-JP" dirty="0"/>
              <a:t>    public </a:t>
            </a:r>
            <a:r>
              <a:rPr kumimoji="1" lang="en-US" altLang="ja-JP" dirty="0" err="1"/>
              <a:t>MeetingRoomReservationErrorPage</a:t>
            </a:r>
            <a:r>
              <a:rPr kumimoji="1" lang="en-US" altLang="ja-JP" dirty="0"/>
              <a:t> </a:t>
            </a:r>
            <a:r>
              <a:rPr kumimoji="1" lang="en-US" altLang="ja-JP" dirty="0" err="1"/>
              <a:t>goToNextFaile</a:t>
            </a:r>
            <a:r>
              <a:rPr kumimoji="1" lang="en-US" altLang="ja-JP" dirty="0"/>
              <a:t>() {</a:t>
            </a:r>
          </a:p>
          <a:p>
            <a:r>
              <a:rPr kumimoji="1" lang="en-US" altLang="ja-JP" dirty="0"/>
              <a:t>        </a:t>
            </a:r>
            <a:r>
              <a:rPr kumimoji="1" lang="en-US" altLang="ja-JP" dirty="0" err="1"/>
              <a:t>driver.findElement</a:t>
            </a:r>
            <a:r>
              <a:rPr kumimoji="1" lang="en-US" altLang="ja-JP" dirty="0"/>
              <a:t>(</a:t>
            </a:r>
            <a:r>
              <a:rPr kumimoji="1" lang="en-US" altLang="ja-JP" dirty="0" err="1"/>
              <a:t>By.xpath</a:t>
            </a:r>
            <a:r>
              <a:rPr kumimoji="1" lang="en-US" altLang="ja-JP" dirty="0"/>
              <a:t>("/foo/bar/</a:t>
            </a:r>
            <a:r>
              <a:rPr kumimoji="1" lang="en-US" altLang="ja-JP" dirty="0" err="1"/>
              <a:t>hoge</a:t>
            </a:r>
            <a:r>
              <a:rPr kumimoji="1" lang="en-US" altLang="ja-JP" dirty="0"/>
              <a:t>/</a:t>
            </a:r>
            <a:r>
              <a:rPr kumimoji="1" lang="en-US" altLang="ja-JP" dirty="0" err="1"/>
              <a:t>submit_button</a:t>
            </a:r>
            <a:r>
              <a:rPr kumimoji="1" lang="en-US" altLang="ja-JP" dirty="0"/>
              <a:t>")).click();</a:t>
            </a:r>
          </a:p>
          <a:p>
            <a:r>
              <a:rPr kumimoji="1" lang="en-US" altLang="ja-JP" dirty="0"/>
              <a:t>        return new </a:t>
            </a:r>
            <a:r>
              <a:rPr kumimoji="1" lang="en-US" altLang="ja-JP" dirty="0" err="1"/>
              <a:t>MeetingRoomReservationErrorPage</a:t>
            </a:r>
            <a:r>
              <a:rPr kumimoji="1" lang="en-US" altLang="ja-JP" dirty="0"/>
              <a:t>(driver);</a:t>
            </a:r>
          </a:p>
          <a:p>
            <a:r>
              <a:rPr kumimoji="1" lang="en-US" altLang="ja-JP" dirty="0"/>
              <a:t>    }</a:t>
            </a:r>
          </a:p>
          <a:p>
            <a:r>
              <a:rPr kumimoji="1" lang="en-US" altLang="ja-JP" dirty="0"/>
              <a:t>}</a:t>
            </a:r>
          </a:p>
          <a:p>
            <a:endParaRPr kumimoji="1" lang="en-US" altLang="ja-JP" dirty="0"/>
          </a:p>
          <a:p>
            <a:r>
              <a:rPr kumimoji="1" lang="en-US" altLang="ja-JP" dirty="0"/>
              <a:t>```</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92</a:t>
            </a:fld>
            <a:endParaRPr lang="en-US" altLang="ja-JP"/>
          </a:p>
        </p:txBody>
      </p:sp>
    </p:spTree>
    <p:extLst>
      <p:ext uri="{BB962C8B-B14F-4D97-AF65-F5344CB8AC3E}">
        <p14:creationId xmlns:p14="http://schemas.microsoft.com/office/powerpoint/2010/main" val="238108428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 </a:t>
            </a:r>
            <a:r>
              <a:rPr kumimoji="1" lang="ja-JP" altLang="en-US" dirty="0"/>
              <a:t>例えば：コードサンプル</a:t>
            </a:r>
            <a:r>
              <a:rPr kumimoji="1" lang="en-US" altLang="ja-JP" dirty="0"/>
              <a:t>(2/2)</a:t>
            </a:r>
          </a:p>
          <a:p>
            <a:endParaRPr kumimoji="1" lang="en-US" altLang="ja-JP" dirty="0"/>
          </a:p>
          <a:p>
            <a:r>
              <a:rPr kumimoji="1" lang="ja-JP" altLang="en-US" dirty="0"/>
              <a:t>テストケースのクラス</a:t>
            </a:r>
          </a:p>
          <a:p>
            <a:endParaRPr kumimoji="1" lang="ja-JP" altLang="en-US" dirty="0"/>
          </a:p>
          <a:p>
            <a:r>
              <a:rPr kumimoji="1" lang="en-US" altLang="ja-JP" dirty="0"/>
              <a:t>```</a:t>
            </a:r>
          </a:p>
          <a:p>
            <a:r>
              <a:rPr kumimoji="1" lang="en-US" altLang="ja-JP" dirty="0"/>
              <a:t>public class </a:t>
            </a:r>
            <a:r>
              <a:rPr kumimoji="1" lang="en-US" altLang="ja-JP" dirty="0" err="1"/>
              <a:t>MeetingRoomReservationInputPageTest</a:t>
            </a:r>
            <a:r>
              <a:rPr kumimoji="1" lang="en-US" altLang="ja-JP" dirty="0"/>
              <a:t> {</a:t>
            </a:r>
          </a:p>
          <a:p>
            <a:r>
              <a:rPr kumimoji="1" lang="en-US" altLang="ja-JP" dirty="0"/>
              <a:t>    @Test</a:t>
            </a:r>
          </a:p>
          <a:p>
            <a:r>
              <a:rPr kumimoji="1" lang="en-US" altLang="ja-JP" dirty="0"/>
              <a:t>	@</a:t>
            </a:r>
            <a:r>
              <a:rPr kumimoji="1" lang="en-US" altLang="ja-JP" dirty="0" err="1"/>
              <a:t>DisplayName</a:t>
            </a:r>
            <a:r>
              <a:rPr kumimoji="1" lang="en-US" altLang="ja-JP" dirty="0"/>
              <a:t>("Reservation should be success when future date was specified")</a:t>
            </a:r>
          </a:p>
          <a:p>
            <a:r>
              <a:rPr kumimoji="1" lang="en-US" altLang="ja-JP" dirty="0"/>
              <a:t>    public void test1() {</a:t>
            </a:r>
          </a:p>
          <a:p>
            <a:r>
              <a:rPr kumimoji="1" lang="en-US" altLang="ja-JP" dirty="0"/>
              <a:t>        </a:t>
            </a:r>
            <a:r>
              <a:rPr kumimoji="1" lang="en-US" altLang="ja-JP" dirty="0" err="1"/>
              <a:t>driver.get</a:t>
            </a:r>
            <a:r>
              <a:rPr kumimoji="1" lang="en-US" altLang="ja-JP" dirty="0"/>
              <a:t>("http://hogehoge/");</a:t>
            </a:r>
          </a:p>
          <a:p>
            <a:endParaRPr kumimoji="1" lang="en-US" altLang="ja-JP" dirty="0"/>
          </a:p>
          <a:p>
            <a:r>
              <a:rPr kumimoji="1" lang="en-US" altLang="ja-JP" dirty="0"/>
              <a:t>        </a:t>
            </a:r>
            <a:r>
              <a:rPr kumimoji="1" lang="en-US" altLang="ja-JP" dirty="0" err="1"/>
              <a:t>MeetingRoomReservationInputPage</a:t>
            </a:r>
            <a:r>
              <a:rPr kumimoji="1" lang="en-US" altLang="ja-JP" dirty="0"/>
              <a:t> </a:t>
            </a:r>
            <a:r>
              <a:rPr kumimoji="1" lang="en-US" altLang="ja-JP" dirty="0" err="1"/>
              <a:t>inputPage</a:t>
            </a:r>
            <a:r>
              <a:rPr kumimoji="1" lang="en-US" altLang="ja-JP" dirty="0"/>
              <a:t> = new </a:t>
            </a:r>
            <a:r>
              <a:rPr kumimoji="1" lang="en-US" altLang="ja-JP" dirty="0" err="1"/>
              <a:t>MeetingRoomReservationInputPage</a:t>
            </a:r>
            <a:r>
              <a:rPr kumimoji="1" lang="en-US" altLang="ja-JP" dirty="0"/>
              <a:t>(driver);</a:t>
            </a:r>
          </a:p>
          <a:p>
            <a:endParaRPr kumimoji="1" lang="en-US" altLang="ja-JP" dirty="0"/>
          </a:p>
          <a:p>
            <a:r>
              <a:rPr kumimoji="1" lang="en-US" altLang="ja-JP" dirty="0"/>
              <a:t>        </a:t>
            </a:r>
            <a:r>
              <a:rPr kumimoji="1" lang="en-US" altLang="ja-JP" dirty="0" err="1"/>
              <a:t>inputPage.inputRoomName</a:t>
            </a:r>
            <a:r>
              <a:rPr kumimoji="1" lang="en-US" altLang="ja-JP" dirty="0"/>
              <a:t>("C401");</a:t>
            </a:r>
          </a:p>
          <a:p>
            <a:r>
              <a:rPr kumimoji="1" lang="en-US" altLang="ja-JP" dirty="0"/>
              <a:t>        </a:t>
            </a:r>
            <a:r>
              <a:rPr kumimoji="1" lang="en-US" altLang="ja-JP" dirty="0" err="1"/>
              <a:t>inputPage.inputDate</a:t>
            </a:r>
            <a:r>
              <a:rPr kumimoji="1" lang="en-US" altLang="ja-JP" dirty="0"/>
              <a:t>("2018", "9", "19");</a:t>
            </a:r>
          </a:p>
          <a:p>
            <a:r>
              <a:rPr kumimoji="1" lang="en-US" altLang="ja-JP" dirty="0"/>
              <a:t>        </a:t>
            </a:r>
            <a:r>
              <a:rPr kumimoji="1" lang="en-US" altLang="ja-JP" dirty="0" err="1"/>
              <a:t>inputPage.inputTime</a:t>
            </a:r>
            <a:r>
              <a:rPr kumimoji="1" lang="en-US" altLang="ja-JP" dirty="0"/>
              <a:t>("18:00", "21:00");</a:t>
            </a:r>
          </a:p>
          <a:p>
            <a:r>
              <a:rPr kumimoji="1" lang="en-US" altLang="ja-JP" dirty="0"/>
              <a:t>        </a:t>
            </a:r>
            <a:r>
              <a:rPr kumimoji="1" lang="en-US" altLang="ja-JP" dirty="0" err="1"/>
              <a:t>inputPage.inputPurpose</a:t>
            </a:r>
            <a:r>
              <a:rPr kumimoji="1" lang="en-US" altLang="ja-JP" dirty="0"/>
              <a:t>("Meeting with David");</a:t>
            </a:r>
          </a:p>
          <a:p>
            <a:r>
              <a:rPr kumimoji="1" lang="en-US" altLang="ja-JP" dirty="0"/>
              <a:t>        </a:t>
            </a:r>
          </a:p>
          <a:p>
            <a:r>
              <a:rPr kumimoji="1" lang="en-US" altLang="ja-JP" dirty="0"/>
              <a:t>        </a:t>
            </a:r>
            <a:r>
              <a:rPr kumimoji="1" lang="en-US" altLang="ja-JP" dirty="0" err="1"/>
              <a:t>MeetingRoomReservationConfirmPage</a:t>
            </a:r>
            <a:r>
              <a:rPr kumimoji="1" lang="en-US" altLang="ja-JP" dirty="0"/>
              <a:t> </a:t>
            </a:r>
            <a:r>
              <a:rPr kumimoji="1" lang="en-US" altLang="ja-JP" dirty="0" err="1"/>
              <a:t>confirmPage</a:t>
            </a:r>
            <a:r>
              <a:rPr kumimoji="1" lang="en-US" altLang="ja-JP" dirty="0"/>
              <a:t> = </a:t>
            </a:r>
            <a:r>
              <a:rPr kumimoji="1" lang="en-US" altLang="ja-JP" dirty="0" err="1"/>
              <a:t>inputPage.gotoNext</a:t>
            </a:r>
            <a:r>
              <a:rPr kumimoji="1" lang="en-US" altLang="ja-JP" dirty="0"/>
              <a:t>();</a:t>
            </a:r>
          </a:p>
          <a:p>
            <a:endParaRPr kumimoji="1" lang="en-US" altLang="ja-JP" dirty="0"/>
          </a:p>
          <a:p>
            <a:r>
              <a:rPr kumimoji="1" lang="en-US" altLang="ja-JP" dirty="0"/>
              <a:t>        // Assersion after here</a:t>
            </a:r>
          </a:p>
          <a:p>
            <a:r>
              <a:rPr kumimoji="1" lang="en-US" altLang="ja-JP" dirty="0"/>
              <a:t>        ...</a:t>
            </a:r>
          </a:p>
          <a:p>
            <a:r>
              <a:rPr kumimoji="1" lang="en-US" altLang="ja-JP" dirty="0"/>
              <a:t>    }</a:t>
            </a:r>
          </a:p>
          <a:p>
            <a:endParaRPr kumimoji="1" lang="en-US" altLang="ja-JP" dirty="0"/>
          </a:p>
          <a:p>
            <a:r>
              <a:rPr kumimoji="1" lang="en-US" altLang="ja-JP" dirty="0"/>
              <a:t>    @Test</a:t>
            </a:r>
          </a:p>
          <a:p>
            <a:r>
              <a:rPr kumimoji="1" lang="en-US" altLang="ja-JP" dirty="0"/>
              <a:t>	@</a:t>
            </a:r>
            <a:r>
              <a:rPr kumimoji="1" lang="en-US" altLang="ja-JP" dirty="0" err="1"/>
              <a:t>DisplayName</a:t>
            </a:r>
            <a:r>
              <a:rPr kumimoji="1" lang="en-US" altLang="ja-JP" dirty="0"/>
              <a:t>("Reservation should fail when past date was specified")</a:t>
            </a:r>
          </a:p>
          <a:p>
            <a:r>
              <a:rPr kumimoji="1" lang="en-US" altLang="ja-JP" dirty="0"/>
              <a:t>    public void test2() {</a:t>
            </a:r>
          </a:p>
          <a:p>
            <a:r>
              <a:rPr kumimoji="1" lang="en-US" altLang="ja-JP" dirty="0"/>
              <a:t>        </a:t>
            </a:r>
            <a:r>
              <a:rPr kumimoji="1" lang="en-US" altLang="ja-JP" dirty="0" err="1"/>
              <a:t>driver.get</a:t>
            </a:r>
            <a:r>
              <a:rPr kumimoji="1" lang="en-US" altLang="ja-JP" dirty="0"/>
              <a:t>("http://hogehoge/");</a:t>
            </a:r>
          </a:p>
          <a:p>
            <a:endParaRPr kumimoji="1" lang="en-US" altLang="ja-JP" dirty="0"/>
          </a:p>
          <a:p>
            <a:r>
              <a:rPr kumimoji="1" lang="en-US" altLang="ja-JP" dirty="0"/>
              <a:t>        </a:t>
            </a:r>
            <a:r>
              <a:rPr kumimoji="1" lang="en-US" altLang="ja-JP" dirty="0" err="1"/>
              <a:t>MeetingRoomReservationInputPage</a:t>
            </a:r>
            <a:r>
              <a:rPr kumimoji="1" lang="en-US" altLang="ja-JP" dirty="0"/>
              <a:t> </a:t>
            </a:r>
            <a:r>
              <a:rPr kumimoji="1" lang="en-US" altLang="ja-JP" dirty="0" err="1"/>
              <a:t>inputPage</a:t>
            </a:r>
            <a:r>
              <a:rPr kumimoji="1" lang="en-US" altLang="ja-JP" dirty="0"/>
              <a:t> = new </a:t>
            </a:r>
            <a:r>
              <a:rPr kumimoji="1" lang="en-US" altLang="ja-JP" dirty="0" err="1"/>
              <a:t>MeetingRoomReservationInputPage</a:t>
            </a:r>
            <a:r>
              <a:rPr kumimoji="1" lang="en-US" altLang="ja-JP" dirty="0"/>
              <a:t>(driver);</a:t>
            </a:r>
          </a:p>
          <a:p>
            <a:endParaRPr kumimoji="1" lang="en-US" altLang="ja-JP" dirty="0"/>
          </a:p>
          <a:p>
            <a:r>
              <a:rPr kumimoji="1" lang="en-US" altLang="ja-JP" dirty="0"/>
              <a:t>        </a:t>
            </a:r>
            <a:r>
              <a:rPr kumimoji="1" lang="en-US" altLang="ja-JP" dirty="0" err="1"/>
              <a:t>inputPage.inputRoomName</a:t>
            </a:r>
            <a:r>
              <a:rPr kumimoji="1" lang="en-US" altLang="ja-JP" dirty="0"/>
              <a:t>("C401");</a:t>
            </a:r>
          </a:p>
          <a:p>
            <a:r>
              <a:rPr kumimoji="1" lang="en-US" altLang="ja-JP" dirty="0"/>
              <a:t>        </a:t>
            </a:r>
            <a:r>
              <a:rPr kumimoji="1" lang="en-US" altLang="ja-JP" dirty="0" err="1"/>
              <a:t>inputPage.inputDate</a:t>
            </a:r>
            <a:r>
              <a:rPr kumimoji="1" lang="en-US" altLang="ja-JP" dirty="0"/>
              <a:t>("1969", "8", "15");</a:t>
            </a:r>
          </a:p>
          <a:p>
            <a:r>
              <a:rPr kumimoji="1" lang="en-US" altLang="ja-JP" dirty="0"/>
              <a:t>        </a:t>
            </a:r>
            <a:r>
              <a:rPr kumimoji="1" lang="en-US" altLang="ja-JP" dirty="0" err="1"/>
              <a:t>inputPage.inputTime</a:t>
            </a:r>
            <a:r>
              <a:rPr kumimoji="1" lang="en-US" altLang="ja-JP" dirty="0"/>
              <a:t>("18:00", "21:00");</a:t>
            </a:r>
          </a:p>
          <a:p>
            <a:r>
              <a:rPr kumimoji="1" lang="en-US" altLang="ja-JP" dirty="0"/>
              <a:t>        </a:t>
            </a:r>
            <a:r>
              <a:rPr kumimoji="1" lang="en-US" altLang="ja-JP" dirty="0" err="1"/>
              <a:t>inputPage.inputPurpose</a:t>
            </a:r>
            <a:r>
              <a:rPr kumimoji="1" lang="en-US" altLang="ja-JP" dirty="0"/>
              <a:t>("Meeting with David");</a:t>
            </a:r>
          </a:p>
          <a:p>
            <a:r>
              <a:rPr kumimoji="1" lang="en-US" altLang="ja-JP" dirty="0"/>
              <a:t>        </a:t>
            </a:r>
          </a:p>
          <a:p>
            <a:r>
              <a:rPr kumimoji="1" lang="en-US" altLang="ja-JP" dirty="0"/>
              <a:t>        </a:t>
            </a:r>
            <a:r>
              <a:rPr kumimoji="1" lang="en-US" altLang="ja-JP" dirty="0" err="1"/>
              <a:t>MeetingRoomReservationConfirmPage</a:t>
            </a:r>
            <a:r>
              <a:rPr kumimoji="1" lang="en-US" altLang="ja-JP" dirty="0"/>
              <a:t> </a:t>
            </a:r>
            <a:r>
              <a:rPr kumimoji="1" lang="en-US" altLang="ja-JP" dirty="0" err="1"/>
              <a:t>confirmPage</a:t>
            </a:r>
            <a:r>
              <a:rPr kumimoji="1" lang="en-US" altLang="ja-JP" dirty="0"/>
              <a:t> = </a:t>
            </a:r>
            <a:r>
              <a:rPr kumimoji="1" lang="en-US" altLang="ja-JP" dirty="0" err="1"/>
              <a:t>inputPage.gotoNext</a:t>
            </a:r>
            <a:r>
              <a:rPr kumimoji="1" lang="en-US" altLang="ja-JP" dirty="0"/>
              <a:t>();</a:t>
            </a:r>
          </a:p>
          <a:p>
            <a:endParaRPr kumimoji="1" lang="en-US" altLang="ja-JP" dirty="0"/>
          </a:p>
          <a:p>
            <a:r>
              <a:rPr kumimoji="1" lang="en-US" altLang="ja-JP" dirty="0"/>
              <a:t>        // Assersion after here</a:t>
            </a:r>
          </a:p>
          <a:p>
            <a:r>
              <a:rPr kumimoji="1" lang="en-US" altLang="ja-JP" dirty="0"/>
              <a:t>        ...</a:t>
            </a:r>
          </a:p>
          <a:p>
            <a:r>
              <a:rPr kumimoji="1" lang="en-US" altLang="ja-JP" dirty="0"/>
              <a:t>    }</a:t>
            </a:r>
          </a:p>
          <a:p>
            <a:r>
              <a:rPr kumimoji="1" lang="en-US" altLang="ja-JP" dirty="0"/>
              <a:t>}</a:t>
            </a:r>
          </a:p>
          <a:p>
            <a:r>
              <a:rPr kumimoji="1" lang="en-US" altLang="ja-JP" dirty="0"/>
              <a:t>```</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93</a:t>
            </a:fld>
            <a:endParaRPr lang="en-US" altLang="ja-JP"/>
          </a:p>
        </p:txBody>
      </p:sp>
    </p:spTree>
    <p:extLst>
      <p:ext uri="{BB962C8B-B14F-4D97-AF65-F5344CB8AC3E}">
        <p14:creationId xmlns:p14="http://schemas.microsoft.com/office/powerpoint/2010/main" val="1836942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自動</a:t>
            </a:r>
            <a:r>
              <a:rPr kumimoji="1" lang="en-US" altLang="ja-JP" sz="1200" b="1" kern="1200" dirty="0">
                <a:solidFill>
                  <a:schemeClr val="tx1"/>
                </a:solidFill>
                <a:effectLst/>
                <a:latin typeface="Arial" charset="0"/>
                <a:ea typeface="ＭＳ Ｐゴシック" pitchFamily="50" charset="-128"/>
                <a:cs typeface="+mn-cs"/>
              </a:rPr>
              <a:t>(</a:t>
            </a:r>
            <a:r>
              <a:rPr kumimoji="1" lang="ja-JP" altLang="en-US" sz="1200" b="1" kern="1200" dirty="0">
                <a:solidFill>
                  <a:schemeClr val="tx1"/>
                </a:solidFill>
                <a:effectLst/>
                <a:latin typeface="Arial" charset="0"/>
                <a:ea typeface="ＭＳ Ｐゴシック" pitchFamily="50" charset="-128"/>
                <a:cs typeface="+mn-cs"/>
              </a:rPr>
              <a:t>単体</a:t>
            </a:r>
            <a:r>
              <a:rPr kumimoji="1" lang="en-US" altLang="ja-JP" sz="1200" b="1" kern="1200" dirty="0">
                <a:solidFill>
                  <a:schemeClr val="tx1"/>
                </a:solidFill>
                <a:effectLst/>
                <a:latin typeface="Arial" charset="0"/>
                <a:ea typeface="ＭＳ Ｐゴシック" pitchFamily="50" charset="-128"/>
                <a:cs typeface="+mn-cs"/>
              </a:rPr>
              <a:t>)</a:t>
            </a:r>
            <a:r>
              <a:rPr kumimoji="1" lang="ja-JP" altLang="en-US" sz="1200" b="1" kern="1200" dirty="0">
                <a:solidFill>
                  <a:schemeClr val="tx1"/>
                </a:solidFill>
                <a:effectLst/>
                <a:latin typeface="Arial" charset="0"/>
                <a:ea typeface="ＭＳ Ｐゴシック" pitchFamily="50" charset="-128"/>
                <a:cs typeface="+mn-cs"/>
              </a:rPr>
              <a:t>テストのデメリット</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自動</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単体</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テストも万能ではありません。</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 プロダクションコードの規模に応じて、それと同等か </a:t>
            </a:r>
            <a:r>
              <a:rPr kumimoji="1" lang="ja-JP" altLang="en-US" sz="1200" b="1" kern="1200" dirty="0">
                <a:solidFill>
                  <a:schemeClr val="tx1"/>
                </a:solidFill>
                <a:effectLst/>
                <a:latin typeface="Arial" charset="0"/>
                <a:ea typeface="ＭＳ Ｐゴシック" pitchFamily="50" charset="-128"/>
                <a:cs typeface="+mn-cs"/>
              </a:rPr>
              <a:t>**それ以上**</a:t>
            </a:r>
            <a:r>
              <a:rPr kumimoji="1" lang="ja-JP" altLang="en-US" sz="1200" b="0" kern="1200" dirty="0">
                <a:solidFill>
                  <a:schemeClr val="tx1"/>
                </a:solidFill>
                <a:effectLst/>
                <a:latin typeface="Arial" charset="0"/>
                <a:ea typeface="ＭＳ Ｐゴシック" pitchFamily="50" charset="-128"/>
                <a:cs typeface="+mn-cs"/>
              </a:rPr>
              <a:t> の規模のテストコードを書かないといけない</a:t>
            </a:r>
          </a:p>
          <a:p>
            <a:r>
              <a:rPr kumimoji="1" lang="ja-JP" altLang="en-US" sz="1200" b="0" kern="1200" dirty="0">
                <a:solidFill>
                  <a:schemeClr val="tx1"/>
                </a:solidFill>
                <a:effectLst/>
                <a:latin typeface="Arial" charset="0"/>
                <a:ea typeface="ＭＳ Ｐゴシック" pitchFamily="50" charset="-128"/>
                <a:cs typeface="+mn-cs"/>
              </a:rPr>
              <a:t>* 一度作成したテストコードを、継続して維持</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メンテナンスしていかなければいけない</a:t>
            </a:r>
          </a:p>
          <a:p>
            <a:r>
              <a:rPr kumimoji="1" lang="ja-JP" altLang="en-US" sz="1200" b="0" kern="1200" dirty="0">
                <a:solidFill>
                  <a:schemeClr val="tx1"/>
                </a:solidFill>
                <a:effectLst/>
                <a:latin typeface="Arial" charset="0"/>
                <a:ea typeface="ＭＳ Ｐゴシック" pitchFamily="50" charset="-128"/>
                <a:cs typeface="+mn-cs"/>
              </a:rPr>
              <a:t>* 「正しく」テストコードを作れなければあまり効果はない</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むしろ害悪になりうる</a:t>
            </a:r>
            <a:r>
              <a:rPr kumimoji="1" lang="en-US" altLang="ja-JP" sz="1200" b="0" kern="1200" dirty="0">
                <a:solidFill>
                  <a:schemeClr val="tx1"/>
                </a:solidFill>
                <a:effectLst/>
                <a:latin typeface="Arial" charset="0"/>
                <a:ea typeface="ＭＳ Ｐゴシック" pitchFamily="50" charset="-128"/>
                <a:cs typeface="+mn-cs"/>
              </a:rPr>
              <a:t>)</a:t>
            </a:r>
          </a:p>
          <a:p>
            <a:r>
              <a:rPr kumimoji="1" lang="ja-JP" altLang="en-US" sz="1200" b="0" kern="1200" dirty="0">
                <a:solidFill>
                  <a:schemeClr val="tx1"/>
                </a:solidFill>
                <a:effectLst/>
                <a:latin typeface="Arial" charset="0"/>
                <a:ea typeface="ＭＳ Ｐゴシック" pitchFamily="50" charset="-128"/>
                <a:cs typeface="+mn-cs"/>
              </a:rPr>
              <a:t>* 後から自動単体テストを作るのが極端に難しい、作りの悪いレガシーコードも存在する</a:t>
            </a:r>
          </a:p>
          <a:p>
            <a:br>
              <a:rPr kumimoji="1" lang="ja-JP" altLang="en-US" sz="1200" b="0" kern="1200" dirty="0">
                <a:solidFill>
                  <a:schemeClr val="tx1"/>
                </a:solidFill>
                <a:effectLst/>
                <a:latin typeface="Arial" charset="0"/>
                <a:ea typeface="ＭＳ Ｐゴシック" pitchFamily="50" charset="-128"/>
                <a:cs typeface="+mn-cs"/>
              </a:rPr>
            </a:b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10</a:t>
            </a:fld>
            <a:endParaRPr lang="en-US" altLang="ja-JP"/>
          </a:p>
        </p:txBody>
      </p:sp>
    </p:spTree>
    <p:extLst>
      <p:ext uri="{BB962C8B-B14F-4D97-AF65-F5344CB8AC3E}">
        <p14:creationId xmlns:p14="http://schemas.microsoft.com/office/powerpoint/2010/main" val="318173996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 </a:t>
            </a:r>
            <a:r>
              <a:rPr kumimoji="1" lang="ja-JP" altLang="en-US" dirty="0"/>
              <a:t>ページオブジェクトパターンのメリット</a:t>
            </a:r>
          </a:p>
          <a:p>
            <a:r>
              <a:rPr kumimoji="1" lang="ja-JP" altLang="en-US" dirty="0"/>
              <a:t>* テストコード変更に強くなる</a:t>
            </a:r>
          </a:p>
          <a:p>
            <a:r>
              <a:rPr kumimoji="1" lang="ja-JP" altLang="en-US" dirty="0"/>
              <a:t>    * 前述の通り、画面仕様の変更に対して、テストコードのメンテがやり易くなります</a:t>
            </a:r>
          </a:p>
          <a:p>
            <a:r>
              <a:rPr kumimoji="1" lang="ja-JP" altLang="en-US" dirty="0"/>
              <a:t>* テストコードの可読性が上がる</a:t>
            </a:r>
          </a:p>
          <a:p>
            <a:r>
              <a:rPr kumimoji="1" lang="ja-JP" altLang="en-US" dirty="0"/>
              <a:t>    * </a:t>
            </a:r>
            <a:r>
              <a:rPr kumimoji="1" lang="en-US" altLang="ja-JP" dirty="0" err="1"/>
              <a:t>xpath</a:t>
            </a:r>
            <a:r>
              <a:rPr kumimoji="1" lang="ja-JP" altLang="en-US" dirty="0"/>
              <a:t>や</a:t>
            </a:r>
            <a:r>
              <a:rPr kumimoji="1" lang="en-US" altLang="ja-JP" dirty="0" err="1"/>
              <a:t>css</a:t>
            </a:r>
            <a:r>
              <a:rPr kumimoji="1" lang="ja-JP" altLang="en-US" dirty="0"/>
              <a:t>ロケータなどを駆使しているとコードの可読性が下がりますが、メソッド化</a:t>
            </a:r>
            <a:r>
              <a:rPr kumimoji="1" lang="ja-JP" altLang="en-US" dirty="0" err="1"/>
              <a:t>されてれば</a:t>
            </a:r>
            <a:r>
              <a:rPr kumimoji="1" lang="ja-JP" altLang="en-US" dirty="0"/>
              <a:t>分かり易いです</a:t>
            </a:r>
          </a:p>
          <a:p>
            <a:r>
              <a:rPr kumimoji="1" lang="ja-JP" altLang="en-US" dirty="0"/>
              <a:t>    * ページ単位でクラスが分かれているため、目的のメソッドにも簡単にリーチできます</a:t>
            </a:r>
          </a:p>
          <a:p>
            <a:r>
              <a:rPr kumimoji="1" lang="ja-JP" altLang="en-US" dirty="0"/>
              <a:t>    * 共通化の単位が明確なので、開発者毎のブレが最小限になります</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94</a:t>
            </a:fld>
            <a:endParaRPr lang="en-US" altLang="ja-JP"/>
          </a:p>
        </p:txBody>
      </p:sp>
    </p:spTree>
    <p:extLst>
      <p:ext uri="{BB962C8B-B14F-4D97-AF65-F5344CB8AC3E}">
        <p14:creationId xmlns:p14="http://schemas.microsoft.com/office/powerpoint/2010/main" val="191891187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ページオブジェクトパターンを適用する際に気を付けるべきこと</a:t>
            </a:r>
            <a:endParaRPr kumimoji="1" lang="ja-JP" altLang="en-US" sz="1200" b="0" kern="1200" dirty="0">
              <a:solidFill>
                <a:schemeClr val="tx1"/>
              </a:solidFill>
              <a:effectLst/>
              <a:latin typeface="Arial" charset="0"/>
              <a:ea typeface="ＭＳ Ｐゴシック" pitchFamily="50" charset="-128"/>
              <a:cs typeface="+mn-cs"/>
            </a:endParaRPr>
          </a:p>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画面操作を抽象化したメソッドを提供する</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実際の画面のコンポーネントにとらわれず、「ユーザがやりたい事」をベースに抽象化するとよいです。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これは、画面のコンポーネントは変更される可能性が高いですが、「ユーザがやりたい事」はそうそう変更されないからです。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例えば先ほどの例の場合、修正前の画面のコンポーネントベースで考えると↓のようになると思います。</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inputYear</a:t>
            </a:r>
            <a:r>
              <a:rPr kumimoji="1" lang="en-US" altLang="ja-JP" sz="1200" b="0" kern="1200" dirty="0">
                <a:solidFill>
                  <a:schemeClr val="tx1"/>
                </a:solidFill>
                <a:effectLst/>
                <a:latin typeface="Arial" charset="0"/>
                <a:ea typeface="ＭＳ Ｐゴシック" pitchFamily="50" charset="-128"/>
                <a:cs typeface="+mn-cs"/>
              </a:rPr>
              <a:t>()</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inputMonth</a:t>
            </a:r>
            <a:r>
              <a:rPr kumimoji="1" lang="en-US" altLang="ja-JP" sz="1200" b="0" kern="1200" dirty="0">
                <a:solidFill>
                  <a:schemeClr val="tx1"/>
                </a:solidFill>
                <a:effectLst/>
                <a:latin typeface="Arial" charset="0"/>
                <a:ea typeface="ＭＳ Ｐゴシック" pitchFamily="50" charset="-128"/>
                <a:cs typeface="+mn-cs"/>
              </a:rPr>
              <a:t>()</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inputDay</a:t>
            </a:r>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しかしながら、「ユーザがしたい事」は「日付を指定したい」であり、年と月と日を個別にしたいわけではないです。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 もっというと、「日付と時刻を指定したい」なので、今回の例はちょっとあれかも</a:t>
            </a:r>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なので、ページオブジェクトは</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inputDate</a:t>
            </a:r>
            <a:r>
              <a:rPr kumimoji="1" lang="en-US" altLang="ja-JP" sz="1200" b="0" kern="1200" dirty="0">
                <a:solidFill>
                  <a:schemeClr val="tx1"/>
                </a:solidFill>
                <a:effectLst/>
                <a:latin typeface="Arial" charset="0"/>
                <a:ea typeface="ＭＳ Ｐゴシック" pitchFamily="50" charset="-128"/>
                <a:cs typeface="+mn-cs"/>
              </a:rPr>
              <a:t>()</a:t>
            </a:r>
          </a:p>
          <a:p>
            <a:r>
              <a:rPr kumimoji="1" lang="ja-JP" altLang="en-US" sz="1200" b="0" kern="1200" dirty="0">
                <a:solidFill>
                  <a:schemeClr val="tx1"/>
                </a:solidFill>
                <a:effectLst/>
                <a:latin typeface="Arial" charset="0"/>
                <a:ea typeface="ＭＳ Ｐゴシック" pitchFamily="50" charset="-128"/>
                <a:cs typeface="+mn-cs"/>
              </a:rPr>
              <a:t>としておくとよいです。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ページ遷移を伴うメソッドは、新しいページオブジェクトを返す</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画面テストは、遷移を伴う処理をテストする事が多いと思います。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そういう時は、遷移用のメソッドの返り値で遷移先の画面のページオブジェクトを返しておくと、</a:t>
            </a:r>
          </a:p>
          <a:p>
            <a:r>
              <a:rPr kumimoji="1" lang="ja-JP" altLang="en-US" sz="1200" b="0" kern="1200" dirty="0">
                <a:solidFill>
                  <a:schemeClr val="tx1"/>
                </a:solidFill>
                <a:effectLst/>
                <a:latin typeface="Arial" charset="0"/>
                <a:ea typeface="ＭＳ Ｐゴシック" pitchFamily="50" charset="-128"/>
                <a:cs typeface="+mn-cs"/>
              </a:rPr>
              <a:t>* テストスクリプトが簡潔になる</a:t>
            </a:r>
          </a:p>
          <a:p>
            <a:r>
              <a:rPr kumimoji="1" lang="ja-JP" altLang="en-US" sz="1200" b="0" kern="1200" dirty="0">
                <a:solidFill>
                  <a:schemeClr val="tx1"/>
                </a:solidFill>
                <a:effectLst/>
                <a:latin typeface="Arial" charset="0"/>
                <a:ea typeface="ＭＳ Ｐゴシック" pitchFamily="50" charset="-128"/>
                <a:cs typeface="+mn-cs"/>
              </a:rPr>
              <a:t>* 次の遷移の処理も同じやり方で踏襲出来る</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ので効率がよいです。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遷移先ページが異なるメソッドは別のメソッドにする</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遷移先がエラーページになるテストケースは、「エラーページのページオブジェクトを返却する」</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遷移メソッドを別に切り出した方がよいです。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変に抽象化してランタイムポリモーフィズムとかやるのはコードの見通しが悪くなるので悪手です。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1" kern="1200" dirty="0">
                <a:solidFill>
                  <a:schemeClr val="tx1"/>
                </a:solidFill>
                <a:effectLst/>
                <a:latin typeface="Arial" charset="0"/>
                <a:ea typeface="ＭＳ Ｐゴシック" pitchFamily="50" charset="-128"/>
                <a:cs typeface="+mn-cs"/>
              </a:rPr>
              <a:t>#### Assersion</a:t>
            </a:r>
            <a:r>
              <a:rPr kumimoji="1" lang="ja-JP" altLang="en-US" sz="1200" b="1" kern="1200" dirty="0">
                <a:solidFill>
                  <a:schemeClr val="tx1"/>
                </a:solidFill>
                <a:effectLst/>
                <a:latin typeface="Arial" charset="0"/>
                <a:ea typeface="ＭＳ Ｐゴシック" pitchFamily="50" charset="-128"/>
                <a:cs typeface="+mn-cs"/>
              </a:rPr>
              <a:t>をページオブジェクトに入れない</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テストケースのクラスとページオブジェクトの役割分担ははっきりさせといた方がいいです。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アサーションはテストケース側に入れておいた方が、</a:t>
            </a:r>
          </a:p>
          <a:p>
            <a:r>
              <a:rPr kumimoji="1" lang="ja-JP" altLang="en-US" sz="1200" b="0" kern="1200" dirty="0">
                <a:solidFill>
                  <a:schemeClr val="tx1"/>
                </a:solidFill>
                <a:effectLst/>
                <a:latin typeface="Arial" charset="0"/>
                <a:ea typeface="ＭＳ Ｐゴシック" pitchFamily="50" charset="-128"/>
                <a:cs typeface="+mn-cs"/>
              </a:rPr>
              <a:t>「何をテストしたいのか？」「何が正しい結果なのか？」が明確になるので可読性が上がります。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ページ遷移の際に、きちんと遷移できたことを確認する</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テストを実行し、画面遷移した結果、想定していたのと「異なる」画面に遷移する場合があります。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なので、画面遷移したら「直後に」正しい画面に遷移したかどうかを、確認する処理を入れておいた方がよいです。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そして、想定外の画面に遷移していた場合はアサーションエラーで落としといた方がいいです。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でないと想定外の画面に対していろいろな操作をしてしまい、</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「存在しない項目が表示するのをひたすら待ち続けてタイムアウト」等を繰り返してテスト実行時間が無駄に伸びる、等の問題が発生します。</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95</a:t>
            </a:fld>
            <a:endParaRPr lang="en-US" altLang="ja-JP"/>
          </a:p>
        </p:txBody>
      </p:sp>
    </p:spTree>
    <p:extLst>
      <p:ext uri="{BB962C8B-B14F-4D97-AF65-F5344CB8AC3E}">
        <p14:creationId xmlns:p14="http://schemas.microsoft.com/office/powerpoint/2010/main" val="357792652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ページオブジェクトパターンを適用する際に気を付けるべきこと</a:t>
            </a:r>
            <a:endParaRPr kumimoji="1" lang="ja-JP" altLang="en-US" sz="1200" b="0" kern="1200" dirty="0">
              <a:solidFill>
                <a:schemeClr val="tx1"/>
              </a:solidFill>
              <a:effectLst/>
              <a:latin typeface="Arial" charset="0"/>
              <a:ea typeface="ＭＳ Ｐゴシック" pitchFamily="50" charset="-128"/>
              <a:cs typeface="+mn-cs"/>
            </a:endParaRPr>
          </a:p>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画面操作を抽象化したメソッドを提供する</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実際の画面のコンポーネントにとらわれず、「ユーザがやりたい事」をベースに抽象化するとよいです。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これは、画面のコンポーネントは変更される可能性が高いですが、「ユーザがやりたい事」はそうそう変更されないからです。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例えば先ほどの例の場合、修正前の画面のコンポーネントベースで考えると↓のようになると思います。</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inputYear</a:t>
            </a:r>
            <a:r>
              <a:rPr kumimoji="1" lang="en-US" altLang="ja-JP" sz="1200" b="0" kern="1200" dirty="0">
                <a:solidFill>
                  <a:schemeClr val="tx1"/>
                </a:solidFill>
                <a:effectLst/>
                <a:latin typeface="Arial" charset="0"/>
                <a:ea typeface="ＭＳ Ｐゴシック" pitchFamily="50" charset="-128"/>
                <a:cs typeface="+mn-cs"/>
              </a:rPr>
              <a:t>()</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inputMonth</a:t>
            </a:r>
            <a:r>
              <a:rPr kumimoji="1" lang="en-US" altLang="ja-JP" sz="1200" b="0" kern="1200" dirty="0">
                <a:solidFill>
                  <a:schemeClr val="tx1"/>
                </a:solidFill>
                <a:effectLst/>
                <a:latin typeface="Arial" charset="0"/>
                <a:ea typeface="ＭＳ Ｐゴシック" pitchFamily="50" charset="-128"/>
                <a:cs typeface="+mn-cs"/>
              </a:rPr>
              <a:t>()</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inputDay</a:t>
            </a:r>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しかしながら、「ユーザがしたい事」は「日付を指定したい」であり、年と月と日を個別にしたいわけではないです。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 もっというと、「日付と時刻を指定したい」なので、今回の例はちょっとあれかも</a:t>
            </a:r>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なので、ページオブジェクトは</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inputDate</a:t>
            </a:r>
            <a:r>
              <a:rPr kumimoji="1" lang="en-US" altLang="ja-JP" sz="1200" b="0" kern="1200" dirty="0">
                <a:solidFill>
                  <a:schemeClr val="tx1"/>
                </a:solidFill>
                <a:effectLst/>
                <a:latin typeface="Arial" charset="0"/>
                <a:ea typeface="ＭＳ Ｐゴシック" pitchFamily="50" charset="-128"/>
                <a:cs typeface="+mn-cs"/>
              </a:rPr>
              <a:t>()</a:t>
            </a:r>
          </a:p>
          <a:p>
            <a:r>
              <a:rPr kumimoji="1" lang="ja-JP" altLang="en-US" sz="1200" b="0" kern="1200" dirty="0">
                <a:solidFill>
                  <a:schemeClr val="tx1"/>
                </a:solidFill>
                <a:effectLst/>
                <a:latin typeface="Arial" charset="0"/>
                <a:ea typeface="ＭＳ Ｐゴシック" pitchFamily="50" charset="-128"/>
                <a:cs typeface="+mn-cs"/>
              </a:rPr>
              <a:t>としておくとよいです。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ページ遷移を伴うメソッドは、新しいページオブジェクトを返す</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画面テストは、遷移を伴う処理をテストする事が多いと思います。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そういう時は、遷移用のメソッドの返り値で遷移先の画面のページオブジェクトを返しておくと、</a:t>
            </a:r>
          </a:p>
          <a:p>
            <a:r>
              <a:rPr kumimoji="1" lang="ja-JP" altLang="en-US" sz="1200" b="0" kern="1200" dirty="0">
                <a:solidFill>
                  <a:schemeClr val="tx1"/>
                </a:solidFill>
                <a:effectLst/>
                <a:latin typeface="Arial" charset="0"/>
                <a:ea typeface="ＭＳ Ｐゴシック" pitchFamily="50" charset="-128"/>
                <a:cs typeface="+mn-cs"/>
              </a:rPr>
              <a:t>* テストスクリプトが簡潔になる</a:t>
            </a:r>
          </a:p>
          <a:p>
            <a:r>
              <a:rPr kumimoji="1" lang="ja-JP" altLang="en-US" sz="1200" b="0" kern="1200" dirty="0">
                <a:solidFill>
                  <a:schemeClr val="tx1"/>
                </a:solidFill>
                <a:effectLst/>
                <a:latin typeface="Arial" charset="0"/>
                <a:ea typeface="ＭＳ Ｐゴシック" pitchFamily="50" charset="-128"/>
                <a:cs typeface="+mn-cs"/>
              </a:rPr>
              <a:t>* 次の遷移の処理も同じやり方で踏襲出来る</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ので効率がよいです。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遷移先ページが異なるメソッドは別のメソッドにする</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遷移先がエラーページになるテストケースは、「エラーページのページオブジェクトを返却する」</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遷移メソッドを別に切り出した方がよいです。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変に抽象化してランタイムポリモーフィズムとかやるのはコードの見通しが悪くなるので悪手です。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1" kern="1200" dirty="0">
                <a:solidFill>
                  <a:schemeClr val="tx1"/>
                </a:solidFill>
                <a:effectLst/>
                <a:latin typeface="Arial" charset="0"/>
                <a:ea typeface="ＭＳ Ｐゴシック" pitchFamily="50" charset="-128"/>
                <a:cs typeface="+mn-cs"/>
              </a:rPr>
              <a:t>#### Assersion</a:t>
            </a:r>
            <a:r>
              <a:rPr kumimoji="1" lang="ja-JP" altLang="en-US" sz="1200" b="1" kern="1200" dirty="0">
                <a:solidFill>
                  <a:schemeClr val="tx1"/>
                </a:solidFill>
                <a:effectLst/>
                <a:latin typeface="Arial" charset="0"/>
                <a:ea typeface="ＭＳ Ｐゴシック" pitchFamily="50" charset="-128"/>
                <a:cs typeface="+mn-cs"/>
              </a:rPr>
              <a:t>をページオブジェクトに入れない</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テストケースのクラスとページオブジェクトの役割分担ははっきりさせといた方がいいです。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アサーションはテストケース側に入れておいた方が、</a:t>
            </a:r>
          </a:p>
          <a:p>
            <a:r>
              <a:rPr kumimoji="1" lang="ja-JP" altLang="en-US" sz="1200" b="0" kern="1200" dirty="0">
                <a:solidFill>
                  <a:schemeClr val="tx1"/>
                </a:solidFill>
                <a:effectLst/>
                <a:latin typeface="Arial" charset="0"/>
                <a:ea typeface="ＭＳ Ｐゴシック" pitchFamily="50" charset="-128"/>
                <a:cs typeface="+mn-cs"/>
              </a:rPr>
              <a:t>「何をテストしたいのか？」「何が正しい結果なのか？」が明確になるので可読性が上がります。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ページ遷移の際に、きちんと遷移できたことを確認する</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テストを実行し、画面遷移した結果、想定していたのと「異なる」画面に遷移する場合があります。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なので、画面遷移したら「直後に」正しい画面に遷移したかどうかを、確認する処理を入れておいた方がよいです。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そして、想定外の画面に遷移していた場合はアサーションエラーで落としといた方がいいです。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でないと想定外の画面に対していろいろな操作をしてしまい、</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「存在しない項目が表示するのをひたすら待ち続けてタイムアウト」等を繰り返してテスト実行時間が無駄に伸びる、等の問題が発生します。</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96</a:t>
            </a:fld>
            <a:endParaRPr lang="en-US" altLang="ja-JP"/>
          </a:p>
        </p:txBody>
      </p:sp>
    </p:spTree>
    <p:extLst>
      <p:ext uri="{BB962C8B-B14F-4D97-AF65-F5344CB8AC3E}">
        <p14:creationId xmlns:p14="http://schemas.microsoft.com/office/powerpoint/2010/main" val="667366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ページオブジェクトパターンを適用する際に気を付けるべきこと</a:t>
            </a:r>
            <a:endParaRPr kumimoji="1" lang="ja-JP" altLang="en-US" sz="1200" b="0" kern="1200" dirty="0">
              <a:solidFill>
                <a:schemeClr val="tx1"/>
              </a:solidFill>
              <a:effectLst/>
              <a:latin typeface="Arial" charset="0"/>
              <a:ea typeface="ＭＳ Ｐゴシック" pitchFamily="50" charset="-128"/>
              <a:cs typeface="+mn-cs"/>
            </a:endParaRPr>
          </a:p>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画面操作を抽象化したメソッドを提供する</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実際の画面のコンポーネントにとらわれず、「ユーザがやりたい事」をベースに抽象化するとよいです。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これは、画面のコンポーネントは変更される可能性が高いですが、「ユーザがやりたい事」はそうそう変更されないからです。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例えば先ほどの例の場合、修正前の画面のコンポーネントベースで考えると↓のようになると思います。</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inputYear</a:t>
            </a:r>
            <a:r>
              <a:rPr kumimoji="1" lang="en-US" altLang="ja-JP" sz="1200" b="0" kern="1200" dirty="0">
                <a:solidFill>
                  <a:schemeClr val="tx1"/>
                </a:solidFill>
                <a:effectLst/>
                <a:latin typeface="Arial" charset="0"/>
                <a:ea typeface="ＭＳ Ｐゴシック" pitchFamily="50" charset="-128"/>
                <a:cs typeface="+mn-cs"/>
              </a:rPr>
              <a:t>()</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inputMonth</a:t>
            </a:r>
            <a:r>
              <a:rPr kumimoji="1" lang="en-US" altLang="ja-JP" sz="1200" b="0" kern="1200" dirty="0">
                <a:solidFill>
                  <a:schemeClr val="tx1"/>
                </a:solidFill>
                <a:effectLst/>
                <a:latin typeface="Arial" charset="0"/>
                <a:ea typeface="ＭＳ Ｐゴシック" pitchFamily="50" charset="-128"/>
                <a:cs typeface="+mn-cs"/>
              </a:rPr>
              <a:t>()</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inputDay</a:t>
            </a:r>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しかしながら、「ユーザがしたい事」は「日付を指定したい」であり、年と月と日を個別にしたいわけではないです。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 もっというと、「日付と時刻を指定したい」なので、今回の例はちょっとあれかも</a:t>
            </a:r>
            <a:r>
              <a:rPr kumimoji="1" lang="en-US" altLang="ja-JP" sz="1200" b="0" kern="1200" dirty="0">
                <a:solidFill>
                  <a:schemeClr val="tx1"/>
                </a:solidFill>
                <a:effectLst/>
                <a:latin typeface="Arial" charset="0"/>
                <a:ea typeface="ＭＳ Ｐゴシック" pitchFamily="50" charset="-128"/>
                <a:cs typeface="+mn-cs"/>
              </a:rPr>
              <a:t>…</a:t>
            </a:r>
          </a:p>
          <a:p>
            <a:br>
              <a:rPr kumimoji="1" lang="en-US" altLang="ja-JP"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なので、ページオブジェクトは</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inputDate</a:t>
            </a:r>
            <a:r>
              <a:rPr kumimoji="1" lang="en-US" altLang="ja-JP" sz="1200" b="0" kern="1200" dirty="0">
                <a:solidFill>
                  <a:schemeClr val="tx1"/>
                </a:solidFill>
                <a:effectLst/>
                <a:latin typeface="Arial" charset="0"/>
                <a:ea typeface="ＭＳ Ｐゴシック" pitchFamily="50" charset="-128"/>
                <a:cs typeface="+mn-cs"/>
              </a:rPr>
              <a:t>()</a:t>
            </a:r>
          </a:p>
          <a:p>
            <a:r>
              <a:rPr kumimoji="1" lang="ja-JP" altLang="en-US" sz="1200" b="0" kern="1200" dirty="0">
                <a:solidFill>
                  <a:schemeClr val="tx1"/>
                </a:solidFill>
                <a:effectLst/>
                <a:latin typeface="Arial" charset="0"/>
                <a:ea typeface="ＭＳ Ｐゴシック" pitchFamily="50" charset="-128"/>
                <a:cs typeface="+mn-cs"/>
              </a:rPr>
              <a:t>としておくとよいです。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ページ遷移を伴うメソッドは、新しいページオブジェクトを返す</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画面テストは、遷移を伴う処理をテストする事が多いと思います。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そういう時は、遷移用のメソッドの返り値で遷移先の画面のページオブジェクトを返しておくと、</a:t>
            </a:r>
          </a:p>
          <a:p>
            <a:r>
              <a:rPr kumimoji="1" lang="ja-JP" altLang="en-US" sz="1200" b="0" kern="1200" dirty="0">
                <a:solidFill>
                  <a:schemeClr val="tx1"/>
                </a:solidFill>
                <a:effectLst/>
                <a:latin typeface="Arial" charset="0"/>
                <a:ea typeface="ＭＳ Ｐゴシック" pitchFamily="50" charset="-128"/>
                <a:cs typeface="+mn-cs"/>
              </a:rPr>
              <a:t>* テストスクリプトが簡潔になる</a:t>
            </a:r>
          </a:p>
          <a:p>
            <a:r>
              <a:rPr kumimoji="1" lang="ja-JP" altLang="en-US" sz="1200" b="0" kern="1200" dirty="0">
                <a:solidFill>
                  <a:schemeClr val="tx1"/>
                </a:solidFill>
                <a:effectLst/>
                <a:latin typeface="Arial" charset="0"/>
                <a:ea typeface="ＭＳ Ｐゴシック" pitchFamily="50" charset="-128"/>
                <a:cs typeface="+mn-cs"/>
              </a:rPr>
              <a:t>* 次の遷移の処理も同じやり方で踏襲出来る</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ので効率がよいです。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遷移先ページが異なるメソッドは別のメソッドにする</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遷移先がエラーページになるテストケースは、「エラーページのページオブジェクトを返却する」</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遷移メソッドを別に切り出した方がよいです。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変に抽象化してランタイムポリモーフィズムとかやるのはコードの見通しが悪くなるので悪手です。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1" kern="1200" dirty="0">
                <a:solidFill>
                  <a:schemeClr val="tx1"/>
                </a:solidFill>
                <a:effectLst/>
                <a:latin typeface="Arial" charset="0"/>
                <a:ea typeface="ＭＳ Ｐゴシック" pitchFamily="50" charset="-128"/>
                <a:cs typeface="+mn-cs"/>
              </a:rPr>
              <a:t>#### Assersion</a:t>
            </a:r>
            <a:r>
              <a:rPr kumimoji="1" lang="ja-JP" altLang="en-US" sz="1200" b="1" kern="1200" dirty="0">
                <a:solidFill>
                  <a:schemeClr val="tx1"/>
                </a:solidFill>
                <a:effectLst/>
                <a:latin typeface="Arial" charset="0"/>
                <a:ea typeface="ＭＳ Ｐゴシック" pitchFamily="50" charset="-128"/>
                <a:cs typeface="+mn-cs"/>
              </a:rPr>
              <a:t>をページオブジェクトに入れない</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テストケースのクラスとページオブジェクトの役割分担ははっきりさせといた方がいいです。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アサーションはテストケース側に入れておいた方が、</a:t>
            </a:r>
          </a:p>
          <a:p>
            <a:r>
              <a:rPr kumimoji="1" lang="ja-JP" altLang="en-US" sz="1200" b="0" kern="1200" dirty="0">
                <a:solidFill>
                  <a:schemeClr val="tx1"/>
                </a:solidFill>
                <a:effectLst/>
                <a:latin typeface="Arial" charset="0"/>
                <a:ea typeface="ＭＳ Ｐゴシック" pitchFamily="50" charset="-128"/>
                <a:cs typeface="+mn-cs"/>
              </a:rPr>
              <a:t>「何をテストしたいのか？」「何が正しい結果なのか？」が明確になるので可読性が上がります。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ページ遷移の際に、きちんと遷移できたことを確認する</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テストを実行し、画面遷移した結果、想定していたのと「異なる」画面に遷移する場合があります。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なので、画面遷移したら「直後に」正しい画面に遷移したかどうかを、確認する処理を入れておいた方がよいです。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そして、想定外の画面に遷移していた場合はアサーションエラーで落としといた方がいいです。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でないと想定外の画面に対していろいろな操作をしてしまい、</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「存在しない項目が表示するのをひたすら待ち続けてタイムアウト」等を繰り返してテスト実行時間が無駄に伸びる、等の問題が発生します。</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97</a:t>
            </a:fld>
            <a:endParaRPr lang="en-US" altLang="ja-JP"/>
          </a:p>
        </p:txBody>
      </p:sp>
    </p:spTree>
    <p:extLst>
      <p:ext uri="{BB962C8B-B14F-4D97-AF65-F5344CB8AC3E}">
        <p14:creationId xmlns:p14="http://schemas.microsoft.com/office/powerpoint/2010/main" val="217809514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ページオブジェクトパターンを利用するのに便利な機能</a:t>
            </a:r>
            <a:endParaRPr kumimoji="1" lang="ja-JP" altLang="en-US" sz="1200" b="0" kern="1200" dirty="0">
              <a:solidFill>
                <a:schemeClr val="tx1"/>
              </a:solidFill>
              <a:effectLst/>
              <a:latin typeface="Arial" charset="0"/>
              <a:ea typeface="ＭＳ Ｐゴシック" pitchFamily="50" charset="-128"/>
              <a:cs typeface="+mn-cs"/>
            </a:endParaRPr>
          </a:p>
          <a:p>
            <a:r>
              <a:rPr kumimoji="1" lang="en-US" altLang="ja-JP" sz="1200" b="0" kern="1200" dirty="0">
                <a:solidFill>
                  <a:schemeClr val="tx1"/>
                </a:solidFill>
                <a:effectLst/>
                <a:latin typeface="Arial" charset="0"/>
                <a:ea typeface="ＭＳ Ｐゴシック" pitchFamily="50" charset="-128"/>
                <a:cs typeface="+mn-cs"/>
              </a:rPr>
              <a:t>Java</a:t>
            </a:r>
            <a:r>
              <a:rPr kumimoji="1" lang="ja-JP" altLang="en-US" sz="1200" b="0" kern="1200" dirty="0">
                <a:solidFill>
                  <a:schemeClr val="tx1"/>
                </a:solidFill>
                <a:effectLst/>
                <a:latin typeface="Arial" charset="0"/>
                <a:ea typeface="ＭＳ Ｐゴシック" pitchFamily="50" charset="-128"/>
                <a:cs typeface="+mn-cs"/>
              </a:rPr>
              <a:t>版の</a:t>
            </a:r>
            <a:r>
              <a:rPr kumimoji="1" lang="en-US" altLang="ja-JP" sz="1200" b="0" kern="1200" dirty="0">
                <a:solidFill>
                  <a:schemeClr val="tx1"/>
                </a:solidFill>
                <a:effectLst/>
                <a:latin typeface="Arial" charset="0"/>
                <a:ea typeface="ＭＳ Ｐゴシック" pitchFamily="50" charset="-128"/>
                <a:cs typeface="+mn-cs"/>
              </a:rPr>
              <a:t>Web Driver</a:t>
            </a:r>
            <a:r>
              <a:rPr kumimoji="1" lang="ja-JP" altLang="en-US" sz="1200" b="0" kern="1200" dirty="0">
                <a:solidFill>
                  <a:schemeClr val="tx1"/>
                </a:solidFill>
                <a:effectLst/>
                <a:latin typeface="Arial" charset="0"/>
                <a:ea typeface="ＭＳ Ｐゴシック" pitchFamily="50" charset="-128"/>
                <a:cs typeface="+mn-cs"/>
              </a:rPr>
              <a:t>クライアントのライブラリでは、ページオブジェクトパターンを実現するために便利な機能が提供されています。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1" kern="1200" dirty="0">
                <a:solidFill>
                  <a:schemeClr val="tx1"/>
                </a:solidFill>
                <a:effectLst/>
                <a:latin typeface="Arial" charset="0"/>
                <a:ea typeface="ＭＳ Ｐゴシック" pitchFamily="50" charset="-128"/>
                <a:cs typeface="+mn-cs"/>
              </a:rPr>
              <a:t>#### @</a:t>
            </a:r>
            <a:r>
              <a:rPr kumimoji="1" lang="en-US" altLang="ja-JP" sz="1200" b="1" kern="1200" dirty="0" err="1">
                <a:solidFill>
                  <a:schemeClr val="tx1"/>
                </a:solidFill>
                <a:effectLst/>
                <a:latin typeface="Arial" charset="0"/>
                <a:ea typeface="ＭＳ Ｐゴシック" pitchFamily="50" charset="-128"/>
                <a:cs typeface="+mn-cs"/>
              </a:rPr>
              <a:t>FindBy</a:t>
            </a:r>
            <a:r>
              <a:rPr kumimoji="1" lang="ja-JP" altLang="en-US" sz="1200" b="1" kern="1200" dirty="0">
                <a:solidFill>
                  <a:schemeClr val="tx1"/>
                </a:solidFill>
                <a:effectLst/>
                <a:latin typeface="Arial" charset="0"/>
                <a:ea typeface="ＭＳ Ｐゴシック" pitchFamily="50" charset="-128"/>
                <a:cs typeface="+mn-cs"/>
              </a:rPr>
              <a:t>アノテーション</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ページオブジェクトクラスのメンバ変数に、各画面項目の</a:t>
            </a:r>
            <a:r>
              <a:rPr kumimoji="1" lang="en-US" altLang="ja-JP" sz="1200" b="0" kern="1200" dirty="0" err="1">
                <a:solidFill>
                  <a:schemeClr val="tx1"/>
                </a:solidFill>
                <a:effectLst/>
                <a:latin typeface="Arial" charset="0"/>
                <a:ea typeface="ＭＳ Ｐゴシック" pitchFamily="50" charset="-128"/>
                <a:cs typeface="+mn-cs"/>
              </a:rPr>
              <a:t>WebElement</a:t>
            </a:r>
            <a:r>
              <a:rPr kumimoji="1" lang="ja-JP" altLang="en-US" sz="1200" b="0" kern="1200" dirty="0">
                <a:solidFill>
                  <a:schemeClr val="tx1"/>
                </a:solidFill>
                <a:effectLst/>
                <a:latin typeface="Arial" charset="0"/>
                <a:ea typeface="ＭＳ Ｐゴシック" pitchFamily="50" charset="-128"/>
                <a:cs typeface="+mn-cs"/>
              </a:rPr>
              <a:t>を変数として定義します。</a:t>
            </a:r>
          </a:p>
          <a:p>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そして↑の変数に</a:t>
            </a:r>
            <a:r>
              <a:rPr kumimoji="1" lang="en-US" altLang="ja-JP" sz="1200" b="0" kern="1200" dirty="0">
                <a:solidFill>
                  <a:schemeClr val="tx1"/>
                </a:solidFill>
                <a:effectLst/>
                <a:latin typeface="Arial" charset="0"/>
                <a:ea typeface="ＭＳ Ｐゴシック" pitchFamily="50" charset="-128"/>
                <a:cs typeface="+mn-cs"/>
              </a:rPr>
              <a:t>@</a:t>
            </a:r>
            <a:r>
              <a:rPr kumimoji="1" lang="en-US" altLang="ja-JP" sz="1200" b="0" kern="1200" dirty="0" err="1">
                <a:solidFill>
                  <a:schemeClr val="tx1"/>
                </a:solidFill>
                <a:effectLst/>
                <a:latin typeface="Arial" charset="0"/>
                <a:ea typeface="ＭＳ Ｐゴシック" pitchFamily="50" charset="-128"/>
                <a:cs typeface="+mn-cs"/>
              </a:rPr>
              <a:t>FindBy</a:t>
            </a:r>
            <a:r>
              <a:rPr kumimoji="1" lang="ja-JP" altLang="en-US" sz="1200" b="0" kern="1200" dirty="0">
                <a:solidFill>
                  <a:schemeClr val="tx1"/>
                </a:solidFill>
                <a:effectLst/>
                <a:latin typeface="Arial" charset="0"/>
                <a:ea typeface="ＭＳ Ｐゴシック" pitchFamily="50" charset="-128"/>
                <a:cs typeface="+mn-cs"/>
              </a:rPr>
              <a:t>アノテーションを付けておくと、自動的に</a:t>
            </a:r>
            <a:r>
              <a:rPr kumimoji="1" lang="en-US" altLang="ja-JP" sz="1200" b="0" kern="1200" dirty="0" err="1">
                <a:solidFill>
                  <a:schemeClr val="tx1"/>
                </a:solidFill>
                <a:effectLst/>
                <a:latin typeface="Arial" charset="0"/>
                <a:ea typeface="ＭＳ Ｐゴシック" pitchFamily="50" charset="-128"/>
                <a:cs typeface="+mn-cs"/>
              </a:rPr>
              <a:t>findElement</a:t>
            </a:r>
            <a:r>
              <a:rPr kumimoji="1" lang="ja-JP" altLang="en-US" sz="1200" b="0" kern="1200" dirty="0">
                <a:solidFill>
                  <a:schemeClr val="tx1"/>
                </a:solidFill>
                <a:effectLst/>
                <a:latin typeface="Arial" charset="0"/>
                <a:ea typeface="ＭＳ Ｐゴシック" pitchFamily="50" charset="-128"/>
                <a:cs typeface="+mn-cs"/>
              </a:rPr>
              <a:t>してきて値をセットしてくれます。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https://seleniumhq.github.io/selenium/docs/api/java/org/openqa/selenium/support/FindBy.html</a:t>
            </a:r>
          </a:p>
          <a:p>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1" kern="1200" dirty="0">
                <a:solidFill>
                  <a:schemeClr val="tx1"/>
                </a:solidFill>
                <a:effectLst/>
                <a:latin typeface="Arial" charset="0"/>
                <a:ea typeface="ＭＳ Ｐゴシック" pitchFamily="50" charset="-128"/>
                <a:cs typeface="+mn-cs"/>
              </a:rPr>
              <a:t>#### </a:t>
            </a:r>
            <a:r>
              <a:rPr kumimoji="1" lang="en-US" altLang="ja-JP" sz="1200" b="1" kern="1200" dirty="0" err="1">
                <a:solidFill>
                  <a:schemeClr val="tx1"/>
                </a:solidFill>
                <a:effectLst/>
                <a:latin typeface="Arial" charset="0"/>
                <a:ea typeface="ＭＳ Ｐゴシック" pitchFamily="50" charset="-128"/>
                <a:cs typeface="+mn-cs"/>
              </a:rPr>
              <a:t>PageFactory</a:t>
            </a:r>
            <a:r>
              <a:rPr kumimoji="1" lang="en-US" altLang="ja-JP" sz="1200" b="1" kern="1200" dirty="0">
                <a:solidFill>
                  <a:schemeClr val="tx1"/>
                </a:solidFill>
                <a:effectLst/>
                <a:latin typeface="Arial" charset="0"/>
                <a:ea typeface="ＭＳ Ｐゴシック" pitchFamily="50" charset="-128"/>
                <a:cs typeface="+mn-cs"/>
              </a:rPr>
              <a:t> </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ページオブジェクトクラスの生成に使用します。</a:t>
            </a:r>
          </a:p>
          <a:p>
            <a:r>
              <a:rPr kumimoji="1" lang="ja-JP" altLang="en-US" sz="1200" b="0" kern="1200" dirty="0">
                <a:solidFill>
                  <a:schemeClr val="tx1"/>
                </a:solidFill>
                <a:effectLst/>
                <a:latin typeface="Arial" charset="0"/>
                <a:ea typeface="ＭＳ Ｐゴシック" pitchFamily="50" charset="-128"/>
                <a:cs typeface="+mn-cs"/>
              </a:rPr>
              <a:t>↑の</a:t>
            </a:r>
            <a:r>
              <a:rPr kumimoji="1" lang="en-US" altLang="ja-JP" sz="1200" b="0" kern="1200" dirty="0">
                <a:solidFill>
                  <a:schemeClr val="tx1"/>
                </a:solidFill>
                <a:effectLst/>
                <a:latin typeface="Arial" charset="0"/>
                <a:ea typeface="ＭＳ Ｐゴシック" pitchFamily="50" charset="-128"/>
                <a:cs typeface="+mn-cs"/>
              </a:rPr>
              <a:t>@</a:t>
            </a:r>
            <a:r>
              <a:rPr kumimoji="1" lang="en-US" altLang="ja-JP" sz="1200" b="0" kern="1200" dirty="0" err="1">
                <a:solidFill>
                  <a:schemeClr val="tx1"/>
                </a:solidFill>
                <a:effectLst/>
                <a:latin typeface="Arial" charset="0"/>
                <a:ea typeface="ＭＳ Ｐゴシック" pitchFamily="50" charset="-128"/>
                <a:cs typeface="+mn-cs"/>
              </a:rPr>
              <a:t>FindBy</a:t>
            </a:r>
            <a:r>
              <a:rPr kumimoji="1" lang="ja-JP" altLang="en-US" sz="1200" b="0" kern="1200" dirty="0">
                <a:solidFill>
                  <a:schemeClr val="tx1"/>
                </a:solidFill>
                <a:effectLst/>
                <a:latin typeface="Arial" charset="0"/>
                <a:ea typeface="ＭＳ Ｐゴシック" pitchFamily="50" charset="-128"/>
                <a:cs typeface="+mn-cs"/>
              </a:rPr>
              <a:t>アノテーションと組み合わせて使います。</a:t>
            </a:r>
          </a:p>
          <a:p>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https://seleniumhq.github.io/selenium/docs/api/java/org/openqa/selenium/support/PageFactory.html</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98</a:t>
            </a:fld>
            <a:endParaRPr lang="en-US" altLang="ja-JP"/>
          </a:p>
        </p:txBody>
      </p:sp>
    </p:spTree>
    <p:extLst>
      <p:ext uri="{BB962C8B-B14F-4D97-AF65-F5344CB8AC3E}">
        <p14:creationId xmlns:p14="http://schemas.microsoft.com/office/powerpoint/2010/main" val="333762157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 </a:t>
            </a:r>
            <a:r>
              <a:rPr kumimoji="1" lang="ja-JP" altLang="en-US" dirty="0"/>
              <a:t>サンプルコード</a:t>
            </a:r>
            <a:r>
              <a:rPr kumimoji="1" lang="en-US" altLang="ja-JP" dirty="0"/>
              <a:t>(1/2)</a:t>
            </a:r>
          </a:p>
          <a:p>
            <a:endParaRPr kumimoji="1" lang="en-US" altLang="ja-JP" dirty="0"/>
          </a:p>
          <a:p>
            <a:r>
              <a:rPr kumimoji="1" lang="ja-JP" altLang="en-US" dirty="0"/>
              <a:t>ページオブジェクト</a:t>
            </a:r>
          </a:p>
          <a:p>
            <a:r>
              <a:rPr kumimoji="1" lang="en-US" altLang="ja-JP" dirty="0"/>
              <a:t>```</a:t>
            </a:r>
          </a:p>
          <a:p>
            <a:r>
              <a:rPr kumimoji="1" lang="en-US" altLang="ja-JP" dirty="0"/>
              <a:t>…</a:t>
            </a:r>
            <a:r>
              <a:rPr kumimoji="1" lang="ja-JP" altLang="en-US" dirty="0"/>
              <a:t>略</a:t>
            </a:r>
          </a:p>
          <a:p>
            <a:r>
              <a:rPr kumimoji="1" lang="en-US" altLang="ja-JP" dirty="0"/>
              <a:t>import </a:t>
            </a:r>
            <a:r>
              <a:rPr kumimoji="1" lang="en-US" altLang="ja-JP" dirty="0" err="1"/>
              <a:t>org.openqa.selenium.support.FindBy</a:t>
            </a:r>
            <a:r>
              <a:rPr kumimoji="1" lang="en-US" altLang="ja-JP" dirty="0"/>
              <a:t>;</a:t>
            </a:r>
          </a:p>
          <a:p>
            <a:r>
              <a:rPr kumimoji="1" lang="en-US" altLang="ja-JP" dirty="0"/>
              <a:t>import </a:t>
            </a:r>
            <a:r>
              <a:rPr kumimoji="1" lang="en-US" altLang="ja-JP" dirty="0" err="1"/>
              <a:t>org.openqa.selenium.support.PageFactory</a:t>
            </a:r>
            <a:r>
              <a:rPr kumimoji="1" lang="en-US" altLang="ja-JP" dirty="0"/>
              <a:t>;</a:t>
            </a:r>
          </a:p>
          <a:p>
            <a:endParaRPr kumimoji="1" lang="en-US" altLang="ja-JP" dirty="0"/>
          </a:p>
          <a:p>
            <a:r>
              <a:rPr kumimoji="1" lang="en-US" altLang="ja-JP" dirty="0"/>
              <a:t>public class </a:t>
            </a:r>
            <a:r>
              <a:rPr kumimoji="1" lang="en-US" altLang="ja-JP" dirty="0" err="1"/>
              <a:t>MeetingRoomReservationInputPage</a:t>
            </a:r>
            <a:r>
              <a:rPr kumimoji="1" lang="en-US" altLang="ja-JP" dirty="0"/>
              <a:t> {</a:t>
            </a:r>
          </a:p>
          <a:p>
            <a:r>
              <a:rPr kumimoji="1" lang="en-US" altLang="ja-JP" dirty="0"/>
              <a:t>    private WebDriver driver;</a:t>
            </a:r>
          </a:p>
          <a:p>
            <a:endParaRPr kumimoji="1" lang="en-US" altLang="ja-JP" dirty="0"/>
          </a:p>
          <a:p>
            <a:r>
              <a:rPr kumimoji="1" lang="en-US" altLang="ja-JP" dirty="0"/>
              <a:t>    @</a:t>
            </a:r>
            <a:r>
              <a:rPr kumimoji="1" lang="en-US" altLang="ja-JP" dirty="0" err="1"/>
              <a:t>FindBy</a:t>
            </a:r>
            <a:r>
              <a:rPr kumimoji="1" lang="en-US" altLang="ja-JP" dirty="0"/>
              <a:t>(</a:t>
            </a:r>
            <a:r>
              <a:rPr kumimoji="1" lang="en-US" altLang="ja-JP" dirty="0" err="1"/>
              <a:t>xpath</a:t>
            </a:r>
            <a:r>
              <a:rPr kumimoji="1" lang="en-US" altLang="ja-JP" dirty="0"/>
              <a:t> = "/foo/bar/</a:t>
            </a:r>
            <a:r>
              <a:rPr kumimoji="1" lang="en-US" altLang="ja-JP" dirty="0" err="1"/>
              <a:t>hoge</a:t>
            </a:r>
            <a:r>
              <a:rPr kumimoji="1" lang="en-US" altLang="ja-JP" dirty="0"/>
              <a:t>/year")</a:t>
            </a:r>
          </a:p>
          <a:p>
            <a:r>
              <a:rPr kumimoji="1" lang="en-US" altLang="ja-JP" dirty="0"/>
              <a:t>    private </a:t>
            </a:r>
            <a:r>
              <a:rPr kumimoji="1" lang="en-US" altLang="ja-JP" dirty="0" err="1"/>
              <a:t>WebElement</a:t>
            </a:r>
            <a:r>
              <a:rPr kumimoji="1" lang="en-US" altLang="ja-JP" dirty="0"/>
              <a:t> </a:t>
            </a:r>
            <a:r>
              <a:rPr kumimoji="1" lang="en-US" altLang="ja-JP" dirty="0" err="1"/>
              <a:t>inputYear</a:t>
            </a:r>
            <a:r>
              <a:rPr kumimoji="1" lang="en-US" altLang="ja-JP" dirty="0"/>
              <a:t>;</a:t>
            </a:r>
          </a:p>
          <a:p>
            <a:endParaRPr kumimoji="1" lang="en-US" altLang="ja-JP" dirty="0"/>
          </a:p>
          <a:p>
            <a:r>
              <a:rPr kumimoji="1" lang="en-US" altLang="ja-JP" dirty="0"/>
              <a:t>    @</a:t>
            </a:r>
            <a:r>
              <a:rPr kumimoji="1" lang="en-US" altLang="ja-JP" dirty="0" err="1"/>
              <a:t>FindBy</a:t>
            </a:r>
            <a:r>
              <a:rPr kumimoji="1" lang="en-US" altLang="ja-JP" dirty="0"/>
              <a:t>(</a:t>
            </a:r>
            <a:r>
              <a:rPr kumimoji="1" lang="en-US" altLang="ja-JP" dirty="0" err="1"/>
              <a:t>xpath</a:t>
            </a:r>
            <a:r>
              <a:rPr kumimoji="1" lang="en-US" altLang="ja-JP" dirty="0"/>
              <a:t> = "/foo/bar/</a:t>
            </a:r>
            <a:r>
              <a:rPr kumimoji="1" lang="en-US" altLang="ja-JP" dirty="0" err="1"/>
              <a:t>hoge</a:t>
            </a:r>
            <a:r>
              <a:rPr kumimoji="1" lang="en-US" altLang="ja-JP" dirty="0"/>
              <a:t>/month")</a:t>
            </a:r>
          </a:p>
          <a:p>
            <a:r>
              <a:rPr kumimoji="1" lang="en-US" altLang="ja-JP" dirty="0"/>
              <a:t>    private </a:t>
            </a:r>
            <a:r>
              <a:rPr kumimoji="1" lang="en-US" altLang="ja-JP" dirty="0" err="1"/>
              <a:t>WebElement</a:t>
            </a:r>
            <a:r>
              <a:rPr kumimoji="1" lang="en-US" altLang="ja-JP" dirty="0"/>
              <a:t> </a:t>
            </a:r>
            <a:r>
              <a:rPr kumimoji="1" lang="en-US" altLang="ja-JP" dirty="0" err="1"/>
              <a:t>inputMonth</a:t>
            </a:r>
            <a:r>
              <a:rPr kumimoji="1" lang="en-US" altLang="ja-JP" dirty="0"/>
              <a:t>;</a:t>
            </a:r>
          </a:p>
          <a:p>
            <a:endParaRPr kumimoji="1" lang="en-US" altLang="ja-JP" dirty="0"/>
          </a:p>
          <a:p>
            <a:r>
              <a:rPr kumimoji="1" lang="en-US" altLang="ja-JP" dirty="0"/>
              <a:t>    @</a:t>
            </a:r>
            <a:r>
              <a:rPr kumimoji="1" lang="en-US" altLang="ja-JP" dirty="0" err="1"/>
              <a:t>FindBy</a:t>
            </a:r>
            <a:r>
              <a:rPr kumimoji="1" lang="en-US" altLang="ja-JP" dirty="0"/>
              <a:t>(</a:t>
            </a:r>
            <a:r>
              <a:rPr kumimoji="1" lang="en-US" altLang="ja-JP" dirty="0" err="1"/>
              <a:t>xpath</a:t>
            </a:r>
            <a:r>
              <a:rPr kumimoji="1" lang="en-US" altLang="ja-JP" dirty="0"/>
              <a:t> = "/foo/bar/</a:t>
            </a:r>
            <a:r>
              <a:rPr kumimoji="1" lang="en-US" altLang="ja-JP" dirty="0" err="1"/>
              <a:t>hoge</a:t>
            </a:r>
            <a:r>
              <a:rPr kumimoji="1" lang="en-US" altLang="ja-JP" dirty="0"/>
              <a:t>/day")</a:t>
            </a:r>
          </a:p>
          <a:p>
            <a:r>
              <a:rPr kumimoji="1" lang="en-US" altLang="ja-JP" dirty="0"/>
              <a:t>    private </a:t>
            </a:r>
            <a:r>
              <a:rPr kumimoji="1" lang="en-US" altLang="ja-JP" dirty="0" err="1"/>
              <a:t>WebElement</a:t>
            </a:r>
            <a:r>
              <a:rPr kumimoji="1" lang="en-US" altLang="ja-JP" dirty="0"/>
              <a:t> </a:t>
            </a:r>
            <a:r>
              <a:rPr kumimoji="1" lang="en-US" altLang="ja-JP" dirty="0" err="1"/>
              <a:t>inputDay</a:t>
            </a:r>
            <a:r>
              <a:rPr kumimoji="1" lang="en-US" altLang="ja-JP" dirty="0"/>
              <a:t>;</a:t>
            </a:r>
          </a:p>
          <a:p>
            <a:endParaRPr kumimoji="1" lang="en-US" altLang="ja-JP" dirty="0"/>
          </a:p>
          <a:p>
            <a:r>
              <a:rPr kumimoji="1" lang="en-US" altLang="ja-JP" dirty="0"/>
              <a:t>    public </a:t>
            </a:r>
            <a:r>
              <a:rPr kumimoji="1" lang="en-US" altLang="ja-JP" dirty="0" err="1"/>
              <a:t>MeetingRoomReservationInputPage</a:t>
            </a:r>
            <a:r>
              <a:rPr kumimoji="1" lang="en-US" altLang="ja-JP" dirty="0"/>
              <a:t>(WebDriver driver) {</a:t>
            </a:r>
          </a:p>
          <a:p>
            <a:r>
              <a:rPr kumimoji="1" lang="en-US" altLang="ja-JP" dirty="0"/>
              <a:t>        </a:t>
            </a:r>
            <a:r>
              <a:rPr kumimoji="1" lang="en-US" altLang="ja-JP" dirty="0" err="1"/>
              <a:t>this.driver</a:t>
            </a:r>
            <a:r>
              <a:rPr kumimoji="1" lang="en-US" altLang="ja-JP" dirty="0"/>
              <a:t> = driver;</a:t>
            </a:r>
          </a:p>
          <a:p>
            <a:endParaRPr kumimoji="1" lang="en-US" altLang="ja-JP" dirty="0"/>
          </a:p>
          <a:p>
            <a:r>
              <a:rPr kumimoji="1" lang="en-US" altLang="ja-JP" dirty="0"/>
              <a:t>        if (!"</a:t>
            </a:r>
            <a:r>
              <a:rPr kumimoji="1" lang="en-US" altLang="ja-JP" dirty="0" err="1"/>
              <a:t>MeetingRoomReservationInput</a:t>
            </a:r>
            <a:r>
              <a:rPr kumimoji="1" lang="en-US" altLang="ja-JP" dirty="0"/>
              <a:t>".equals(</a:t>
            </a:r>
            <a:r>
              <a:rPr kumimoji="1" lang="en-US" altLang="ja-JP" dirty="0" err="1"/>
              <a:t>this.driver.getTitle</a:t>
            </a:r>
            <a:r>
              <a:rPr kumimoji="1" lang="en-US" altLang="ja-JP" dirty="0"/>
              <a:t>())) {</a:t>
            </a:r>
          </a:p>
          <a:p>
            <a:r>
              <a:rPr kumimoji="1" lang="en-US" altLang="ja-JP" dirty="0"/>
              <a:t>            throw new </a:t>
            </a:r>
            <a:r>
              <a:rPr kumimoji="1" lang="en-US" altLang="ja-JP" dirty="0" err="1"/>
              <a:t>IllegalStateException</a:t>
            </a:r>
            <a:r>
              <a:rPr kumimoji="1" lang="en-US" altLang="ja-JP" dirty="0"/>
              <a:t>("Current page is wrong:" + </a:t>
            </a:r>
            <a:r>
              <a:rPr kumimoji="1" lang="en-US" altLang="ja-JP" dirty="0" err="1"/>
              <a:t>this.driver.getTitle</a:t>
            </a:r>
            <a:r>
              <a:rPr kumimoji="1" lang="en-US" altLang="ja-JP" dirty="0"/>
              <a:t>());</a:t>
            </a:r>
          </a:p>
          <a:p>
            <a:r>
              <a:rPr kumimoji="1" lang="en-US" altLang="ja-JP" dirty="0"/>
              <a:t>        }</a:t>
            </a:r>
          </a:p>
          <a:p>
            <a:r>
              <a:rPr kumimoji="1" lang="en-US" altLang="ja-JP" dirty="0"/>
              <a:t>    }</a:t>
            </a:r>
          </a:p>
          <a:p>
            <a:endParaRPr kumimoji="1" lang="en-US" altLang="ja-JP" dirty="0"/>
          </a:p>
          <a:p>
            <a:r>
              <a:rPr kumimoji="1" lang="en-US" altLang="ja-JP" dirty="0"/>
              <a:t>    public void </a:t>
            </a:r>
            <a:r>
              <a:rPr kumimoji="1" lang="en-US" altLang="ja-JP" dirty="0" err="1"/>
              <a:t>inputRoomName</a:t>
            </a:r>
            <a:r>
              <a:rPr kumimoji="1" lang="en-US" altLang="ja-JP" dirty="0"/>
              <a:t>(String name) {</a:t>
            </a:r>
          </a:p>
          <a:p>
            <a:r>
              <a:rPr kumimoji="1" lang="en-US" altLang="ja-JP" dirty="0"/>
              <a:t>        // </a:t>
            </a:r>
            <a:r>
              <a:rPr kumimoji="1" lang="ja-JP" altLang="en-US" dirty="0"/>
              <a:t>略</a:t>
            </a:r>
          </a:p>
          <a:p>
            <a:r>
              <a:rPr kumimoji="1" lang="ja-JP" altLang="en-US" dirty="0"/>
              <a:t>    </a:t>
            </a:r>
            <a:r>
              <a:rPr kumimoji="1" lang="en-US" altLang="ja-JP" dirty="0"/>
              <a:t>}</a:t>
            </a:r>
          </a:p>
          <a:p>
            <a:endParaRPr kumimoji="1" lang="en-US" altLang="ja-JP" dirty="0"/>
          </a:p>
          <a:p>
            <a:r>
              <a:rPr kumimoji="1" lang="en-US" altLang="ja-JP" dirty="0"/>
              <a:t>    public void </a:t>
            </a:r>
            <a:r>
              <a:rPr kumimoji="1" lang="en-US" altLang="ja-JP" dirty="0" err="1"/>
              <a:t>inputDate</a:t>
            </a:r>
            <a:r>
              <a:rPr kumimoji="1" lang="en-US" altLang="ja-JP" dirty="0"/>
              <a:t>(String year, String month, String day) {</a:t>
            </a:r>
          </a:p>
          <a:p>
            <a:r>
              <a:rPr kumimoji="1" lang="en-US" altLang="ja-JP" dirty="0"/>
              <a:t>        </a:t>
            </a:r>
            <a:r>
              <a:rPr kumimoji="1" lang="en-US" altLang="ja-JP" dirty="0" err="1"/>
              <a:t>inputYear.clear</a:t>
            </a:r>
            <a:r>
              <a:rPr kumimoji="1" lang="en-US" altLang="ja-JP" dirty="0"/>
              <a:t>();</a:t>
            </a:r>
          </a:p>
          <a:p>
            <a:r>
              <a:rPr kumimoji="1" lang="en-US" altLang="ja-JP" dirty="0"/>
              <a:t>        </a:t>
            </a:r>
            <a:r>
              <a:rPr kumimoji="1" lang="en-US" altLang="ja-JP" dirty="0" err="1"/>
              <a:t>inputYear.sendKeys</a:t>
            </a:r>
            <a:r>
              <a:rPr kumimoji="1" lang="en-US" altLang="ja-JP" dirty="0"/>
              <a:t>(year);</a:t>
            </a:r>
          </a:p>
          <a:p>
            <a:endParaRPr kumimoji="1" lang="en-US" altLang="ja-JP" dirty="0"/>
          </a:p>
          <a:p>
            <a:r>
              <a:rPr kumimoji="1" lang="en-US" altLang="ja-JP" dirty="0"/>
              <a:t>        </a:t>
            </a:r>
            <a:r>
              <a:rPr kumimoji="1" lang="en-US" altLang="ja-JP" dirty="0" err="1"/>
              <a:t>inputMonth.clear</a:t>
            </a:r>
            <a:r>
              <a:rPr kumimoji="1" lang="en-US" altLang="ja-JP" dirty="0"/>
              <a:t>();</a:t>
            </a:r>
          </a:p>
          <a:p>
            <a:r>
              <a:rPr kumimoji="1" lang="en-US" altLang="ja-JP" dirty="0"/>
              <a:t>        </a:t>
            </a:r>
            <a:r>
              <a:rPr kumimoji="1" lang="en-US" altLang="ja-JP" dirty="0" err="1"/>
              <a:t>inputMonth.sendKeys</a:t>
            </a:r>
            <a:r>
              <a:rPr kumimoji="1" lang="en-US" altLang="ja-JP" dirty="0"/>
              <a:t>(month);</a:t>
            </a:r>
          </a:p>
          <a:p>
            <a:endParaRPr kumimoji="1" lang="en-US" altLang="ja-JP" dirty="0"/>
          </a:p>
          <a:p>
            <a:r>
              <a:rPr kumimoji="1" lang="en-US" altLang="ja-JP" dirty="0"/>
              <a:t>        </a:t>
            </a:r>
            <a:r>
              <a:rPr kumimoji="1" lang="en-US" altLang="ja-JP" dirty="0" err="1"/>
              <a:t>inputDay.clear</a:t>
            </a:r>
            <a:r>
              <a:rPr kumimoji="1" lang="en-US" altLang="ja-JP" dirty="0"/>
              <a:t>();</a:t>
            </a:r>
          </a:p>
          <a:p>
            <a:r>
              <a:rPr kumimoji="1" lang="en-US" altLang="ja-JP" dirty="0"/>
              <a:t>        </a:t>
            </a:r>
            <a:r>
              <a:rPr kumimoji="1" lang="en-US" altLang="ja-JP" dirty="0" err="1"/>
              <a:t>inputDay.sendKeys</a:t>
            </a:r>
            <a:r>
              <a:rPr kumimoji="1" lang="en-US" altLang="ja-JP" dirty="0"/>
              <a:t>(day);</a:t>
            </a:r>
          </a:p>
          <a:p>
            <a:r>
              <a:rPr kumimoji="1" lang="en-US" altLang="ja-JP" dirty="0"/>
              <a:t>    }</a:t>
            </a:r>
          </a:p>
          <a:p>
            <a:endParaRPr kumimoji="1" lang="en-US" altLang="ja-JP" dirty="0"/>
          </a:p>
          <a:p>
            <a:r>
              <a:rPr kumimoji="1" lang="en-US" altLang="ja-JP" dirty="0"/>
              <a:t>    …</a:t>
            </a:r>
            <a:r>
              <a:rPr kumimoji="1" lang="ja-JP" altLang="en-US" dirty="0"/>
              <a:t>略</a:t>
            </a:r>
          </a:p>
          <a:p>
            <a:endParaRPr kumimoji="1" lang="ja-JP" altLang="en-US" dirty="0"/>
          </a:p>
          <a:p>
            <a:r>
              <a:rPr kumimoji="1" lang="ja-JP" altLang="en-US" dirty="0"/>
              <a:t>    </a:t>
            </a:r>
            <a:r>
              <a:rPr kumimoji="1" lang="en-US" altLang="ja-JP" dirty="0"/>
              <a:t>public </a:t>
            </a:r>
            <a:r>
              <a:rPr kumimoji="1" lang="en-US" altLang="ja-JP" dirty="0" err="1"/>
              <a:t>MeetingRoomReservationConfirmPage</a:t>
            </a:r>
            <a:r>
              <a:rPr kumimoji="1" lang="en-US" altLang="ja-JP" dirty="0"/>
              <a:t> </a:t>
            </a:r>
            <a:r>
              <a:rPr kumimoji="1" lang="en-US" altLang="ja-JP" dirty="0" err="1"/>
              <a:t>goToNext</a:t>
            </a:r>
            <a:r>
              <a:rPr kumimoji="1" lang="en-US" altLang="ja-JP" dirty="0"/>
              <a:t>() {</a:t>
            </a:r>
          </a:p>
          <a:p>
            <a:r>
              <a:rPr kumimoji="1" lang="en-US" altLang="ja-JP" dirty="0"/>
              <a:t>        </a:t>
            </a:r>
            <a:r>
              <a:rPr kumimoji="1" lang="en-US" altLang="ja-JP" dirty="0" err="1"/>
              <a:t>driver.findElement</a:t>
            </a:r>
            <a:r>
              <a:rPr kumimoji="1" lang="en-US" altLang="ja-JP" dirty="0"/>
              <a:t>(</a:t>
            </a:r>
            <a:r>
              <a:rPr kumimoji="1" lang="en-US" altLang="ja-JP" dirty="0" err="1"/>
              <a:t>By.xpath</a:t>
            </a:r>
            <a:r>
              <a:rPr kumimoji="1" lang="en-US" altLang="ja-JP" dirty="0"/>
              <a:t>("/foo/bar/</a:t>
            </a:r>
            <a:r>
              <a:rPr kumimoji="1" lang="en-US" altLang="ja-JP" dirty="0" err="1"/>
              <a:t>hoge</a:t>
            </a:r>
            <a:r>
              <a:rPr kumimoji="1" lang="en-US" altLang="ja-JP" dirty="0"/>
              <a:t>/</a:t>
            </a:r>
            <a:r>
              <a:rPr kumimoji="1" lang="en-US" altLang="ja-JP" dirty="0" err="1"/>
              <a:t>submit_button</a:t>
            </a:r>
            <a:r>
              <a:rPr kumimoji="1" lang="en-US" altLang="ja-JP" dirty="0"/>
              <a:t>")).click();</a:t>
            </a:r>
          </a:p>
          <a:p>
            <a:r>
              <a:rPr kumimoji="1" lang="en-US" altLang="ja-JP" dirty="0"/>
              <a:t>        return new </a:t>
            </a:r>
            <a:r>
              <a:rPr kumimoji="1" lang="en-US" altLang="ja-JP" dirty="0" err="1"/>
              <a:t>MeetingRoomReservationConfirmPage</a:t>
            </a:r>
            <a:r>
              <a:rPr kumimoji="1" lang="en-US" altLang="ja-JP" dirty="0"/>
              <a:t>(driver);</a:t>
            </a:r>
          </a:p>
          <a:p>
            <a:endParaRPr kumimoji="1" lang="en-US" altLang="ja-JP" dirty="0"/>
          </a:p>
          <a:p>
            <a:r>
              <a:rPr kumimoji="1" lang="en-US" altLang="ja-JP" dirty="0"/>
              <a:t>    }</a:t>
            </a:r>
          </a:p>
          <a:p>
            <a:endParaRPr kumimoji="1" lang="en-US" altLang="ja-JP" dirty="0"/>
          </a:p>
          <a:p>
            <a:r>
              <a:rPr kumimoji="1" lang="en-US" altLang="ja-JP" dirty="0"/>
              <a:t>    public </a:t>
            </a:r>
            <a:r>
              <a:rPr kumimoji="1" lang="en-US" altLang="ja-JP" dirty="0" err="1"/>
              <a:t>MeetingRoomReservationErrorPage</a:t>
            </a:r>
            <a:r>
              <a:rPr kumimoji="1" lang="en-US" altLang="ja-JP" dirty="0"/>
              <a:t> </a:t>
            </a:r>
            <a:r>
              <a:rPr kumimoji="1" lang="en-US" altLang="ja-JP" dirty="0" err="1"/>
              <a:t>goToNextFaile</a:t>
            </a:r>
            <a:r>
              <a:rPr kumimoji="1" lang="en-US" altLang="ja-JP" dirty="0"/>
              <a:t>() {</a:t>
            </a:r>
          </a:p>
          <a:p>
            <a:r>
              <a:rPr kumimoji="1" lang="en-US" altLang="ja-JP" dirty="0"/>
              <a:t>        </a:t>
            </a:r>
            <a:r>
              <a:rPr kumimoji="1" lang="en-US" altLang="ja-JP" dirty="0" err="1"/>
              <a:t>driver.findElement</a:t>
            </a:r>
            <a:r>
              <a:rPr kumimoji="1" lang="en-US" altLang="ja-JP" dirty="0"/>
              <a:t>(</a:t>
            </a:r>
            <a:r>
              <a:rPr kumimoji="1" lang="en-US" altLang="ja-JP" dirty="0" err="1"/>
              <a:t>By.xpath</a:t>
            </a:r>
            <a:r>
              <a:rPr kumimoji="1" lang="en-US" altLang="ja-JP" dirty="0"/>
              <a:t>("/foo/bar/</a:t>
            </a:r>
            <a:r>
              <a:rPr kumimoji="1" lang="en-US" altLang="ja-JP" dirty="0" err="1"/>
              <a:t>hoge</a:t>
            </a:r>
            <a:r>
              <a:rPr kumimoji="1" lang="en-US" altLang="ja-JP" dirty="0"/>
              <a:t>/</a:t>
            </a:r>
            <a:r>
              <a:rPr kumimoji="1" lang="en-US" altLang="ja-JP" dirty="0" err="1"/>
              <a:t>submit_button</a:t>
            </a:r>
            <a:r>
              <a:rPr kumimoji="1" lang="en-US" altLang="ja-JP" dirty="0"/>
              <a:t>")).click();</a:t>
            </a:r>
          </a:p>
          <a:p>
            <a:r>
              <a:rPr kumimoji="1" lang="en-US" altLang="ja-JP" dirty="0"/>
              <a:t>        return new </a:t>
            </a:r>
            <a:r>
              <a:rPr kumimoji="1" lang="en-US" altLang="ja-JP" dirty="0" err="1"/>
              <a:t>MeetingRoomReservationErrorPage</a:t>
            </a:r>
            <a:r>
              <a:rPr kumimoji="1" lang="en-US" altLang="ja-JP" dirty="0"/>
              <a:t>(driver);</a:t>
            </a:r>
          </a:p>
          <a:p>
            <a:r>
              <a:rPr kumimoji="1" lang="en-US" altLang="ja-JP" dirty="0"/>
              <a:t>    }</a:t>
            </a:r>
          </a:p>
          <a:p>
            <a:r>
              <a:rPr kumimoji="1" lang="en-US" altLang="ja-JP" dirty="0"/>
              <a:t>}</a:t>
            </a:r>
          </a:p>
          <a:p>
            <a:endParaRPr kumimoji="1" lang="en-US" altLang="ja-JP" dirty="0"/>
          </a:p>
          <a:p>
            <a:r>
              <a:rPr kumimoji="1" lang="en-US" altLang="ja-JP" dirty="0"/>
              <a:t>```</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99</a:t>
            </a:fld>
            <a:endParaRPr lang="en-US" altLang="ja-JP"/>
          </a:p>
        </p:txBody>
      </p:sp>
    </p:spTree>
    <p:extLst>
      <p:ext uri="{BB962C8B-B14F-4D97-AF65-F5344CB8AC3E}">
        <p14:creationId xmlns:p14="http://schemas.microsoft.com/office/powerpoint/2010/main" val="90086397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 </a:t>
            </a:r>
            <a:r>
              <a:rPr kumimoji="1" lang="ja-JP" altLang="en-US" dirty="0"/>
              <a:t>サンプルコード</a:t>
            </a:r>
            <a:r>
              <a:rPr kumimoji="1" lang="en-US" altLang="ja-JP" dirty="0"/>
              <a:t>(1/2)</a:t>
            </a:r>
          </a:p>
          <a:p>
            <a:endParaRPr kumimoji="1" lang="en-US" altLang="ja-JP" dirty="0"/>
          </a:p>
          <a:p>
            <a:r>
              <a:rPr kumimoji="1" lang="ja-JP" altLang="en-US" dirty="0"/>
              <a:t>ページオブジェクト</a:t>
            </a:r>
          </a:p>
          <a:p>
            <a:r>
              <a:rPr kumimoji="1" lang="en-US" altLang="ja-JP" dirty="0"/>
              <a:t>```</a:t>
            </a:r>
          </a:p>
          <a:p>
            <a:r>
              <a:rPr kumimoji="1" lang="en-US" altLang="ja-JP" dirty="0"/>
              <a:t>…</a:t>
            </a:r>
            <a:r>
              <a:rPr kumimoji="1" lang="ja-JP" altLang="en-US" dirty="0"/>
              <a:t>略</a:t>
            </a:r>
          </a:p>
          <a:p>
            <a:r>
              <a:rPr kumimoji="1" lang="en-US" altLang="ja-JP" dirty="0"/>
              <a:t>import </a:t>
            </a:r>
            <a:r>
              <a:rPr kumimoji="1" lang="en-US" altLang="ja-JP" dirty="0" err="1"/>
              <a:t>org.openqa.selenium.support.FindBy</a:t>
            </a:r>
            <a:r>
              <a:rPr kumimoji="1" lang="en-US" altLang="ja-JP" dirty="0"/>
              <a:t>;</a:t>
            </a:r>
          </a:p>
          <a:p>
            <a:r>
              <a:rPr kumimoji="1" lang="en-US" altLang="ja-JP" dirty="0"/>
              <a:t>import </a:t>
            </a:r>
            <a:r>
              <a:rPr kumimoji="1" lang="en-US" altLang="ja-JP" dirty="0" err="1"/>
              <a:t>org.openqa.selenium.support.PageFactory</a:t>
            </a:r>
            <a:r>
              <a:rPr kumimoji="1" lang="en-US" altLang="ja-JP" dirty="0"/>
              <a:t>;</a:t>
            </a:r>
          </a:p>
          <a:p>
            <a:endParaRPr kumimoji="1" lang="en-US" altLang="ja-JP" dirty="0"/>
          </a:p>
          <a:p>
            <a:r>
              <a:rPr kumimoji="1" lang="en-US" altLang="ja-JP" dirty="0"/>
              <a:t>public class </a:t>
            </a:r>
            <a:r>
              <a:rPr kumimoji="1" lang="en-US" altLang="ja-JP" dirty="0" err="1"/>
              <a:t>MeetingRoomReservationInputPage</a:t>
            </a:r>
            <a:r>
              <a:rPr kumimoji="1" lang="en-US" altLang="ja-JP" dirty="0"/>
              <a:t> {</a:t>
            </a:r>
          </a:p>
          <a:p>
            <a:r>
              <a:rPr kumimoji="1" lang="en-US" altLang="ja-JP" dirty="0"/>
              <a:t>    private WebDriver driver;</a:t>
            </a:r>
          </a:p>
          <a:p>
            <a:endParaRPr kumimoji="1" lang="en-US" altLang="ja-JP" dirty="0"/>
          </a:p>
          <a:p>
            <a:r>
              <a:rPr kumimoji="1" lang="en-US" altLang="ja-JP" dirty="0"/>
              <a:t>    @</a:t>
            </a:r>
            <a:r>
              <a:rPr kumimoji="1" lang="en-US" altLang="ja-JP" dirty="0" err="1"/>
              <a:t>FindBy</a:t>
            </a:r>
            <a:r>
              <a:rPr kumimoji="1" lang="en-US" altLang="ja-JP" dirty="0"/>
              <a:t>(</a:t>
            </a:r>
            <a:r>
              <a:rPr kumimoji="1" lang="en-US" altLang="ja-JP" dirty="0" err="1"/>
              <a:t>xpath</a:t>
            </a:r>
            <a:r>
              <a:rPr kumimoji="1" lang="en-US" altLang="ja-JP" dirty="0"/>
              <a:t> = "/foo/bar/</a:t>
            </a:r>
            <a:r>
              <a:rPr kumimoji="1" lang="en-US" altLang="ja-JP" dirty="0" err="1"/>
              <a:t>hoge</a:t>
            </a:r>
            <a:r>
              <a:rPr kumimoji="1" lang="en-US" altLang="ja-JP" dirty="0"/>
              <a:t>/year")</a:t>
            </a:r>
          </a:p>
          <a:p>
            <a:r>
              <a:rPr kumimoji="1" lang="en-US" altLang="ja-JP" dirty="0"/>
              <a:t>    private </a:t>
            </a:r>
            <a:r>
              <a:rPr kumimoji="1" lang="en-US" altLang="ja-JP" dirty="0" err="1"/>
              <a:t>WebElement</a:t>
            </a:r>
            <a:r>
              <a:rPr kumimoji="1" lang="en-US" altLang="ja-JP" dirty="0"/>
              <a:t> </a:t>
            </a:r>
            <a:r>
              <a:rPr kumimoji="1" lang="en-US" altLang="ja-JP" dirty="0" err="1"/>
              <a:t>inputYear</a:t>
            </a:r>
            <a:r>
              <a:rPr kumimoji="1" lang="en-US" altLang="ja-JP" dirty="0"/>
              <a:t>;</a:t>
            </a:r>
          </a:p>
          <a:p>
            <a:endParaRPr kumimoji="1" lang="en-US" altLang="ja-JP" dirty="0"/>
          </a:p>
          <a:p>
            <a:r>
              <a:rPr kumimoji="1" lang="en-US" altLang="ja-JP" dirty="0"/>
              <a:t>    @</a:t>
            </a:r>
            <a:r>
              <a:rPr kumimoji="1" lang="en-US" altLang="ja-JP" dirty="0" err="1"/>
              <a:t>FindBy</a:t>
            </a:r>
            <a:r>
              <a:rPr kumimoji="1" lang="en-US" altLang="ja-JP" dirty="0"/>
              <a:t>(</a:t>
            </a:r>
            <a:r>
              <a:rPr kumimoji="1" lang="en-US" altLang="ja-JP" dirty="0" err="1"/>
              <a:t>xpath</a:t>
            </a:r>
            <a:r>
              <a:rPr kumimoji="1" lang="en-US" altLang="ja-JP" dirty="0"/>
              <a:t> = "/foo/bar/</a:t>
            </a:r>
            <a:r>
              <a:rPr kumimoji="1" lang="en-US" altLang="ja-JP" dirty="0" err="1"/>
              <a:t>hoge</a:t>
            </a:r>
            <a:r>
              <a:rPr kumimoji="1" lang="en-US" altLang="ja-JP" dirty="0"/>
              <a:t>/month")</a:t>
            </a:r>
          </a:p>
          <a:p>
            <a:r>
              <a:rPr kumimoji="1" lang="en-US" altLang="ja-JP" dirty="0"/>
              <a:t>    private </a:t>
            </a:r>
            <a:r>
              <a:rPr kumimoji="1" lang="en-US" altLang="ja-JP" dirty="0" err="1"/>
              <a:t>WebElement</a:t>
            </a:r>
            <a:r>
              <a:rPr kumimoji="1" lang="en-US" altLang="ja-JP" dirty="0"/>
              <a:t> </a:t>
            </a:r>
            <a:r>
              <a:rPr kumimoji="1" lang="en-US" altLang="ja-JP" dirty="0" err="1"/>
              <a:t>inputMonth</a:t>
            </a:r>
            <a:r>
              <a:rPr kumimoji="1" lang="en-US" altLang="ja-JP" dirty="0"/>
              <a:t>;</a:t>
            </a:r>
          </a:p>
          <a:p>
            <a:endParaRPr kumimoji="1" lang="en-US" altLang="ja-JP" dirty="0"/>
          </a:p>
          <a:p>
            <a:r>
              <a:rPr kumimoji="1" lang="en-US" altLang="ja-JP" dirty="0"/>
              <a:t>    @</a:t>
            </a:r>
            <a:r>
              <a:rPr kumimoji="1" lang="en-US" altLang="ja-JP" dirty="0" err="1"/>
              <a:t>FindBy</a:t>
            </a:r>
            <a:r>
              <a:rPr kumimoji="1" lang="en-US" altLang="ja-JP" dirty="0"/>
              <a:t>(</a:t>
            </a:r>
            <a:r>
              <a:rPr kumimoji="1" lang="en-US" altLang="ja-JP" dirty="0" err="1"/>
              <a:t>xpath</a:t>
            </a:r>
            <a:r>
              <a:rPr kumimoji="1" lang="en-US" altLang="ja-JP" dirty="0"/>
              <a:t> = "/foo/bar/</a:t>
            </a:r>
            <a:r>
              <a:rPr kumimoji="1" lang="en-US" altLang="ja-JP" dirty="0" err="1"/>
              <a:t>hoge</a:t>
            </a:r>
            <a:r>
              <a:rPr kumimoji="1" lang="en-US" altLang="ja-JP" dirty="0"/>
              <a:t>/day")</a:t>
            </a:r>
          </a:p>
          <a:p>
            <a:r>
              <a:rPr kumimoji="1" lang="en-US" altLang="ja-JP" dirty="0"/>
              <a:t>    private </a:t>
            </a:r>
            <a:r>
              <a:rPr kumimoji="1" lang="en-US" altLang="ja-JP" dirty="0" err="1"/>
              <a:t>WebElement</a:t>
            </a:r>
            <a:r>
              <a:rPr kumimoji="1" lang="en-US" altLang="ja-JP" dirty="0"/>
              <a:t> </a:t>
            </a:r>
            <a:r>
              <a:rPr kumimoji="1" lang="en-US" altLang="ja-JP" dirty="0" err="1"/>
              <a:t>inputDay</a:t>
            </a:r>
            <a:r>
              <a:rPr kumimoji="1" lang="en-US" altLang="ja-JP" dirty="0"/>
              <a:t>;</a:t>
            </a:r>
          </a:p>
          <a:p>
            <a:endParaRPr kumimoji="1" lang="en-US" altLang="ja-JP" dirty="0"/>
          </a:p>
          <a:p>
            <a:r>
              <a:rPr kumimoji="1" lang="en-US" altLang="ja-JP" dirty="0"/>
              <a:t>    public </a:t>
            </a:r>
            <a:r>
              <a:rPr kumimoji="1" lang="en-US" altLang="ja-JP" dirty="0" err="1"/>
              <a:t>MeetingRoomReservationInputPage</a:t>
            </a:r>
            <a:r>
              <a:rPr kumimoji="1" lang="en-US" altLang="ja-JP" dirty="0"/>
              <a:t>(WebDriver driver) {</a:t>
            </a:r>
          </a:p>
          <a:p>
            <a:r>
              <a:rPr kumimoji="1" lang="en-US" altLang="ja-JP" dirty="0"/>
              <a:t>        </a:t>
            </a:r>
            <a:r>
              <a:rPr kumimoji="1" lang="en-US" altLang="ja-JP" dirty="0" err="1"/>
              <a:t>this.driver</a:t>
            </a:r>
            <a:r>
              <a:rPr kumimoji="1" lang="en-US" altLang="ja-JP" dirty="0"/>
              <a:t> = driver;</a:t>
            </a:r>
          </a:p>
          <a:p>
            <a:endParaRPr kumimoji="1" lang="en-US" altLang="ja-JP" dirty="0"/>
          </a:p>
          <a:p>
            <a:r>
              <a:rPr kumimoji="1" lang="en-US" altLang="ja-JP" dirty="0"/>
              <a:t>        if (!"</a:t>
            </a:r>
            <a:r>
              <a:rPr kumimoji="1" lang="en-US" altLang="ja-JP" dirty="0" err="1"/>
              <a:t>MeetingRoomReservationInput</a:t>
            </a:r>
            <a:r>
              <a:rPr kumimoji="1" lang="en-US" altLang="ja-JP" dirty="0"/>
              <a:t>".equals(</a:t>
            </a:r>
            <a:r>
              <a:rPr kumimoji="1" lang="en-US" altLang="ja-JP" dirty="0" err="1"/>
              <a:t>this.driver.getTitle</a:t>
            </a:r>
            <a:r>
              <a:rPr kumimoji="1" lang="en-US" altLang="ja-JP" dirty="0"/>
              <a:t>())) {</a:t>
            </a:r>
          </a:p>
          <a:p>
            <a:r>
              <a:rPr kumimoji="1" lang="en-US" altLang="ja-JP" dirty="0"/>
              <a:t>            throw new </a:t>
            </a:r>
            <a:r>
              <a:rPr kumimoji="1" lang="en-US" altLang="ja-JP" dirty="0" err="1"/>
              <a:t>IllegalStateException</a:t>
            </a:r>
            <a:r>
              <a:rPr kumimoji="1" lang="en-US" altLang="ja-JP" dirty="0"/>
              <a:t>("Current page is wrong:" + </a:t>
            </a:r>
            <a:r>
              <a:rPr kumimoji="1" lang="en-US" altLang="ja-JP" dirty="0" err="1"/>
              <a:t>this.driver.getTitle</a:t>
            </a:r>
            <a:r>
              <a:rPr kumimoji="1" lang="en-US" altLang="ja-JP" dirty="0"/>
              <a:t>());</a:t>
            </a:r>
          </a:p>
          <a:p>
            <a:r>
              <a:rPr kumimoji="1" lang="en-US" altLang="ja-JP" dirty="0"/>
              <a:t>        }</a:t>
            </a:r>
          </a:p>
          <a:p>
            <a:r>
              <a:rPr kumimoji="1" lang="en-US" altLang="ja-JP" dirty="0"/>
              <a:t>    }</a:t>
            </a:r>
          </a:p>
          <a:p>
            <a:endParaRPr kumimoji="1" lang="en-US" altLang="ja-JP" dirty="0"/>
          </a:p>
          <a:p>
            <a:r>
              <a:rPr kumimoji="1" lang="en-US" altLang="ja-JP" dirty="0"/>
              <a:t>    public void </a:t>
            </a:r>
            <a:r>
              <a:rPr kumimoji="1" lang="en-US" altLang="ja-JP" dirty="0" err="1"/>
              <a:t>inputRoomName</a:t>
            </a:r>
            <a:r>
              <a:rPr kumimoji="1" lang="en-US" altLang="ja-JP" dirty="0"/>
              <a:t>(String name) {</a:t>
            </a:r>
          </a:p>
          <a:p>
            <a:r>
              <a:rPr kumimoji="1" lang="en-US" altLang="ja-JP" dirty="0"/>
              <a:t>        // </a:t>
            </a:r>
            <a:r>
              <a:rPr kumimoji="1" lang="ja-JP" altLang="en-US" dirty="0"/>
              <a:t>略</a:t>
            </a:r>
          </a:p>
          <a:p>
            <a:r>
              <a:rPr kumimoji="1" lang="ja-JP" altLang="en-US" dirty="0"/>
              <a:t>    </a:t>
            </a:r>
            <a:r>
              <a:rPr kumimoji="1" lang="en-US" altLang="ja-JP" dirty="0"/>
              <a:t>}</a:t>
            </a:r>
          </a:p>
          <a:p>
            <a:endParaRPr kumimoji="1" lang="en-US" altLang="ja-JP" dirty="0"/>
          </a:p>
          <a:p>
            <a:r>
              <a:rPr kumimoji="1" lang="en-US" altLang="ja-JP" dirty="0"/>
              <a:t>    public void </a:t>
            </a:r>
            <a:r>
              <a:rPr kumimoji="1" lang="en-US" altLang="ja-JP" dirty="0" err="1"/>
              <a:t>inputDate</a:t>
            </a:r>
            <a:r>
              <a:rPr kumimoji="1" lang="en-US" altLang="ja-JP" dirty="0"/>
              <a:t>(String year, String month, String day) {</a:t>
            </a:r>
          </a:p>
          <a:p>
            <a:r>
              <a:rPr kumimoji="1" lang="en-US" altLang="ja-JP" dirty="0"/>
              <a:t>        </a:t>
            </a:r>
            <a:r>
              <a:rPr kumimoji="1" lang="en-US" altLang="ja-JP" dirty="0" err="1"/>
              <a:t>inputYear.clear</a:t>
            </a:r>
            <a:r>
              <a:rPr kumimoji="1" lang="en-US" altLang="ja-JP" dirty="0"/>
              <a:t>();</a:t>
            </a:r>
          </a:p>
          <a:p>
            <a:r>
              <a:rPr kumimoji="1" lang="en-US" altLang="ja-JP" dirty="0"/>
              <a:t>        </a:t>
            </a:r>
            <a:r>
              <a:rPr kumimoji="1" lang="en-US" altLang="ja-JP" dirty="0" err="1"/>
              <a:t>inputYear.sendKeys</a:t>
            </a:r>
            <a:r>
              <a:rPr kumimoji="1" lang="en-US" altLang="ja-JP" dirty="0"/>
              <a:t>(year);</a:t>
            </a:r>
          </a:p>
          <a:p>
            <a:endParaRPr kumimoji="1" lang="en-US" altLang="ja-JP" dirty="0"/>
          </a:p>
          <a:p>
            <a:r>
              <a:rPr kumimoji="1" lang="en-US" altLang="ja-JP" dirty="0"/>
              <a:t>        </a:t>
            </a:r>
            <a:r>
              <a:rPr kumimoji="1" lang="en-US" altLang="ja-JP" dirty="0" err="1"/>
              <a:t>inputMonth.clear</a:t>
            </a:r>
            <a:r>
              <a:rPr kumimoji="1" lang="en-US" altLang="ja-JP" dirty="0"/>
              <a:t>();</a:t>
            </a:r>
          </a:p>
          <a:p>
            <a:r>
              <a:rPr kumimoji="1" lang="en-US" altLang="ja-JP" dirty="0"/>
              <a:t>        </a:t>
            </a:r>
            <a:r>
              <a:rPr kumimoji="1" lang="en-US" altLang="ja-JP" dirty="0" err="1"/>
              <a:t>inputMonth.sendKeys</a:t>
            </a:r>
            <a:r>
              <a:rPr kumimoji="1" lang="en-US" altLang="ja-JP" dirty="0"/>
              <a:t>(month);</a:t>
            </a:r>
          </a:p>
          <a:p>
            <a:endParaRPr kumimoji="1" lang="en-US" altLang="ja-JP" dirty="0"/>
          </a:p>
          <a:p>
            <a:r>
              <a:rPr kumimoji="1" lang="en-US" altLang="ja-JP" dirty="0"/>
              <a:t>        </a:t>
            </a:r>
            <a:r>
              <a:rPr kumimoji="1" lang="en-US" altLang="ja-JP" dirty="0" err="1"/>
              <a:t>inputDay.clear</a:t>
            </a:r>
            <a:r>
              <a:rPr kumimoji="1" lang="en-US" altLang="ja-JP" dirty="0"/>
              <a:t>();</a:t>
            </a:r>
          </a:p>
          <a:p>
            <a:r>
              <a:rPr kumimoji="1" lang="en-US" altLang="ja-JP" dirty="0"/>
              <a:t>        </a:t>
            </a:r>
            <a:r>
              <a:rPr kumimoji="1" lang="en-US" altLang="ja-JP" dirty="0" err="1"/>
              <a:t>inputDay.sendKeys</a:t>
            </a:r>
            <a:r>
              <a:rPr kumimoji="1" lang="en-US" altLang="ja-JP" dirty="0"/>
              <a:t>(day);</a:t>
            </a:r>
          </a:p>
          <a:p>
            <a:r>
              <a:rPr kumimoji="1" lang="en-US" altLang="ja-JP" dirty="0"/>
              <a:t>    }</a:t>
            </a:r>
          </a:p>
          <a:p>
            <a:endParaRPr kumimoji="1" lang="en-US" altLang="ja-JP" dirty="0"/>
          </a:p>
          <a:p>
            <a:r>
              <a:rPr kumimoji="1" lang="en-US" altLang="ja-JP" dirty="0"/>
              <a:t>    …</a:t>
            </a:r>
            <a:r>
              <a:rPr kumimoji="1" lang="ja-JP" altLang="en-US" dirty="0"/>
              <a:t>略</a:t>
            </a:r>
          </a:p>
          <a:p>
            <a:endParaRPr kumimoji="1" lang="ja-JP" altLang="en-US" dirty="0"/>
          </a:p>
          <a:p>
            <a:r>
              <a:rPr kumimoji="1" lang="ja-JP" altLang="en-US" dirty="0"/>
              <a:t>    </a:t>
            </a:r>
            <a:r>
              <a:rPr kumimoji="1" lang="en-US" altLang="ja-JP" dirty="0"/>
              <a:t>public </a:t>
            </a:r>
            <a:r>
              <a:rPr kumimoji="1" lang="en-US" altLang="ja-JP" dirty="0" err="1"/>
              <a:t>MeetingRoomReservationConfirmPage</a:t>
            </a:r>
            <a:r>
              <a:rPr kumimoji="1" lang="en-US" altLang="ja-JP" dirty="0"/>
              <a:t> </a:t>
            </a:r>
            <a:r>
              <a:rPr kumimoji="1" lang="en-US" altLang="ja-JP" dirty="0" err="1"/>
              <a:t>goToNext</a:t>
            </a:r>
            <a:r>
              <a:rPr kumimoji="1" lang="en-US" altLang="ja-JP" dirty="0"/>
              <a:t>() {</a:t>
            </a:r>
          </a:p>
          <a:p>
            <a:r>
              <a:rPr kumimoji="1" lang="en-US" altLang="ja-JP" dirty="0"/>
              <a:t>        </a:t>
            </a:r>
            <a:r>
              <a:rPr kumimoji="1" lang="en-US" altLang="ja-JP" dirty="0" err="1"/>
              <a:t>driver.findElement</a:t>
            </a:r>
            <a:r>
              <a:rPr kumimoji="1" lang="en-US" altLang="ja-JP" dirty="0"/>
              <a:t>(</a:t>
            </a:r>
            <a:r>
              <a:rPr kumimoji="1" lang="en-US" altLang="ja-JP" dirty="0" err="1"/>
              <a:t>By.xpath</a:t>
            </a:r>
            <a:r>
              <a:rPr kumimoji="1" lang="en-US" altLang="ja-JP" dirty="0"/>
              <a:t>("/foo/bar/</a:t>
            </a:r>
            <a:r>
              <a:rPr kumimoji="1" lang="en-US" altLang="ja-JP" dirty="0" err="1"/>
              <a:t>hoge</a:t>
            </a:r>
            <a:r>
              <a:rPr kumimoji="1" lang="en-US" altLang="ja-JP" dirty="0"/>
              <a:t>/</a:t>
            </a:r>
            <a:r>
              <a:rPr kumimoji="1" lang="en-US" altLang="ja-JP" dirty="0" err="1"/>
              <a:t>submit_button</a:t>
            </a:r>
            <a:r>
              <a:rPr kumimoji="1" lang="en-US" altLang="ja-JP" dirty="0"/>
              <a:t>")).click();</a:t>
            </a:r>
          </a:p>
          <a:p>
            <a:r>
              <a:rPr kumimoji="1" lang="en-US" altLang="ja-JP" dirty="0"/>
              <a:t>        return new </a:t>
            </a:r>
            <a:r>
              <a:rPr kumimoji="1" lang="en-US" altLang="ja-JP" dirty="0" err="1"/>
              <a:t>MeetingRoomReservationConfirmPage</a:t>
            </a:r>
            <a:r>
              <a:rPr kumimoji="1" lang="en-US" altLang="ja-JP" dirty="0"/>
              <a:t>(driver);</a:t>
            </a:r>
          </a:p>
          <a:p>
            <a:endParaRPr kumimoji="1" lang="en-US" altLang="ja-JP" dirty="0"/>
          </a:p>
          <a:p>
            <a:r>
              <a:rPr kumimoji="1" lang="en-US" altLang="ja-JP" dirty="0"/>
              <a:t>    }</a:t>
            </a:r>
          </a:p>
          <a:p>
            <a:endParaRPr kumimoji="1" lang="en-US" altLang="ja-JP" dirty="0"/>
          </a:p>
          <a:p>
            <a:r>
              <a:rPr kumimoji="1" lang="en-US" altLang="ja-JP" dirty="0"/>
              <a:t>    public </a:t>
            </a:r>
            <a:r>
              <a:rPr kumimoji="1" lang="en-US" altLang="ja-JP" dirty="0" err="1"/>
              <a:t>MeetingRoomReservationErrorPage</a:t>
            </a:r>
            <a:r>
              <a:rPr kumimoji="1" lang="en-US" altLang="ja-JP" dirty="0"/>
              <a:t> </a:t>
            </a:r>
            <a:r>
              <a:rPr kumimoji="1" lang="en-US" altLang="ja-JP" dirty="0" err="1"/>
              <a:t>goToNextFaile</a:t>
            </a:r>
            <a:r>
              <a:rPr kumimoji="1" lang="en-US" altLang="ja-JP" dirty="0"/>
              <a:t>() {</a:t>
            </a:r>
          </a:p>
          <a:p>
            <a:r>
              <a:rPr kumimoji="1" lang="en-US" altLang="ja-JP" dirty="0"/>
              <a:t>        </a:t>
            </a:r>
            <a:r>
              <a:rPr kumimoji="1" lang="en-US" altLang="ja-JP" dirty="0" err="1"/>
              <a:t>driver.findElement</a:t>
            </a:r>
            <a:r>
              <a:rPr kumimoji="1" lang="en-US" altLang="ja-JP" dirty="0"/>
              <a:t>(</a:t>
            </a:r>
            <a:r>
              <a:rPr kumimoji="1" lang="en-US" altLang="ja-JP" dirty="0" err="1"/>
              <a:t>By.xpath</a:t>
            </a:r>
            <a:r>
              <a:rPr kumimoji="1" lang="en-US" altLang="ja-JP" dirty="0"/>
              <a:t>("/foo/bar/</a:t>
            </a:r>
            <a:r>
              <a:rPr kumimoji="1" lang="en-US" altLang="ja-JP" dirty="0" err="1"/>
              <a:t>hoge</a:t>
            </a:r>
            <a:r>
              <a:rPr kumimoji="1" lang="en-US" altLang="ja-JP" dirty="0"/>
              <a:t>/</a:t>
            </a:r>
            <a:r>
              <a:rPr kumimoji="1" lang="en-US" altLang="ja-JP" dirty="0" err="1"/>
              <a:t>submit_button</a:t>
            </a:r>
            <a:r>
              <a:rPr kumimoji="1" lang="en-US" altLang="ja-JP" dirty="0"/>
              <a:t>")).click();</a:t>
            </a:r>
          </a:p>
          <a:p>
            <a:r>
              <a:rPr kumimoji="1" lang="en-US" altLang="ja-JP" dirty="0"/>
              <a:t>        return new </a:t>
            </a:r>
            <a:r>
              <a:rPr kumimoji="1" lang="en-US" altLang="ja-JP" dirty="0" err="1"/>
              <a:t>MeetingRoomReservationErrorPage</a:t>
            </a:r>
            <a:r>
              <a:rPr kumimoji="1" lang="en-US" altLang="ja-JP" dirty="0"/>
              <a:t>(driver);</a:t>
            </a:r>
          </a:p>
          <a:p>
            <a:r>
              <a:rPr kumimoji="1" lang="en-US" altLang="ja-JP" dirty="0"/>
              <a:t>    }</a:t>
            </a:r>
          </a:p>
          <a:p>
            <a:r>
              <a:rPr kumimoji="1" lang="en-US" altLang="ja-JP" dirty="0"/>
              <a:t>}</a:t>
            </a:r>
          </a:p>
          <a:p>
            <a:endParaRPr kumimoji="1" lang="en-US" altLang="ja-JP" dirty="0"/>
          </a:p>
          <a:p>
            <a:r>
              <a:rPr kumimoji="1" lang="en-US" altLang="ja-JP" dirty="0"/>
              <a:t>```</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100</a:t>
            </a:fld>
            <a:endParaRPr lang="en-US" altLang="ja-JP"/>
          </a:p>
        </p:txBody>
      </p:sp>
    </p:spTree>
    <p:extLst>
      <p:ext uri="{BB962C8B-B14F-4D97-AF65-F5344CB8AC3E}">
        <p14:creationId xmlns:p14="http://schemas.microsoft.com/office/powerpoint/2010/main" val="189777067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 </a:t>
            </a:r>
            <a:r>
              <a:rPr kumimoji="1" lang="ja-JP" altLang="en-US" dirty="0"/>
              <a:t>サンプルコード</a:t>
            </a:r>
            <a:r>
              <a:rPr kumimoji="1" lang="en-US" altLang="ja-JP" dirty="0"/>
              <a:t>(2/2)</a:t>
            </a:r>
          </a:p>
          <a:p>
            <a:endParaRPr kumimoji="1" lang="en-US" altLang="ja-JP" dirty="0"/>
          </a:p>
          <a:p>
            <a:r>
              <a:rPr kumimoji="1" lang="ja-JP" altLang="en-US" dirty="0"/>
              <a:t>テストケースのクラス</a:t>
            </a:r>
          </a:p>
          <a:p>
            <a:r>
              <a:rPr kumimoji="1" lang="en-US" altLang="ja-JP" dirty="0"/>
              <a:t>```</a:t>
            </a:r>
          </a:p>
          <a:p>
            <a:r>
              <a:rPr kumimoji="1" lang="en-US" altLang="ja-JP" dirty="0"/>
              <a:t>@Test</a:t>
            </a:r>
          </a:p>
          <a:p>
            <a:r>
              <a:rPr kumimoji="1" lang="en-US" altLang="ja-JP" dirty="0"/>
              <a:t>@</a:t>
            </a:r>
            <a:r>
              <a:rPr kumimoji="1" lang="en-US" altLang="ja-JP" dirty="0" err="1"/>
              <a:t>DisplayName</a:t>
            </a:r>
            <a:r>
              <a:rPr kumimoji="1" lang="en-US" altLang="ja-JP" dirty="0"/>
              <a:t>("Reservation should be success when future date was specified")</a:t>
            </a:r>
          </a:p>
          <a:p>
            <a:r>
              <a:rPr kumimoji="1" lang="en-US" altLang="ja-JP" dirty="0"/>
              <a:t>public void test1() {</a:t>
            </a:r>
          </a:p>
          <a:p>
            <a:r>
              <a:rPr kumimoji="1" lang="en-US" altLang="ja-JP" dirty="0"/>
              <a:t>    </a:t>
            </a:r>
            <a:r>
              <a:rPr kumimoji="1" lang="en-US" altLang="ja-JP" dirty="0" err="1"/>
              <a:t>driver.get</a:t>
            </a:r>
            <a:r>
              <a:rPr kumimoji="1" lang="en-US" altLang="ja-JP" dirty="0"/>
              <a:t>("http://hogehoge/");</a:t>
            </a:r>
          </a:p>
          <a:p>
            <a:endParaRPr kumimoji="1" lang="en-US" altLang="ja-JP" dirty="0"/>
          </a:p>
          <a:p>
            <a:r>
              <a:rPr kumimoji="1" lang="en-US" altLang="ja-JP" dirty="0"/>
              <a:t>    </a:t>
            </a:r>
            <a:r>
              <a:rPr kumimoji="1" lang="en-US" altLang="ja-JP" dirty="0" err="1"/>
              <a:t>MeetingRoomReservationInputPage</a:t>
            </a:r>
            <a:r>
              <a:rPr kumimoji="1" lang="en-US" altLang="ja-JP" dirty="0"/>
              <a:t> </a:t>
            </a:r>
            <a:r>
              <a:rPr kumimoji="1" lang="en-US" altLang="ja-JP" dirty="0" err="1"/>
              <a:t>inputPage</a:t>
            </a:r>
            <a:r>
              <a:rPr kumimoji="1" lang="en-US" altLang="ja-JP" dirty="0"/>
              <a:t> </a:t>
            </a:r>
          </a:p>
          <a:p>
            <a:r>
              <a:rPr kumimoji="1" lang="en-US" altLang="ja-JP" dirty="0"/>
              <a:t>        = </a:t>
            </a:r>
            <a:r>
              <a:rPr kumimoji="1" lang="en-US" altLang="ja-JP" dirty="0" err="1"/>
              <a:t>PageFactory.initElements</a:t>
            </a:r>
            <a:r>
              <a:rPr kumimoji="1" lang="en-US" altLang="ja-JP" dirty="0"/>
              <a:t>(driver, </a:t>
            </a:r>
            <a:r>
              <a:rPr kumimoji="1" lang="en-US" altLang="ja-JP" dirty="0" err="1"/>
              <a:t>MeetingRoomReservationInputPage.class</a:t>
            </a:r>
            <a:r>
              <a:rPr kumimoji="1" lang="en-US" altLang="ja-JP" dirty="0"/>
              <a:t>);</a:t>
            </a:r>
          </a:p>
          <a:p>
            <a:endParaRPr kumimoji="1" lang="en-US" altLang="ja-JP" dirty="0"/>
          </a:p>
          <a:p>
            <a:r>
              <a:rPr kumimoji="1" lang="en-US" altLang="ja-JP" dirty="0"/>
              <a:t>    </a:t>
            </a:r>
            <a:r>
              <a:rPr kumimoji="1" lang="en-US" altLang="ja-JP" dirty="0" err="1"/>
              <a:t>inputPage.inputRoomName</a:t>
            </a:r>
            <a:r>
              <a:rPr kumimoji="1" lang="en-US" altLang="ja-JP" dirty="0"/>
              <a:t>("C401");</a:t>
            </a:r>
          </a:p>
          <a:p>
            <a:r>
              <a:rPr kumimoji="1" lang="en-US" altLang="ja-JP" dirty="0"/>
              <a:t>    </a:t>
            </a:r>
            <a:r>
              <a:rPr kumimoji="1" lang="en-US" altLang="ja-JP" dirty="0" err="1"/>
              <a:t>inputPage.inputDate</a:t>
            </a:r>
            <a:r>
              <a:rPr kumimoji="1" lang="en-US" altLang="ja-JP" dirty="0"/>
              <a:t>("2018", "9", "19");</a:t>
            </a:r>
          </a:p>
          <a:p>
            <a:r>
              <a:rPr kumimoji="1" lang="en-US" altLang="ja-JP" dirty="0"/>
              <a:t>    </a:t>
            </a:r>
            <a:r>
              <a:rPr kumimoji="1" lang="en-US" altLang="ja-JP" dirty="0" err="1"/>
              <a:t>inputPage.inputTime</a:t>
            </a:r>
            <a:r>
              <a:rPr kumimoji="1" lang="en-US" altLang="ja-JP" dirty="0"/>
              <a:t>("18:00", "21:00");</a:t>
            </a:r>
          </a:p>
          <a:p>
            <a:r>
              <a:rPr kumimoji="1" lang="en-US" altLang="ja-JP" dirty="0"/>
              <a:t>    </a:t>
            </a:r>
            <a:r>
              <a:rPr kumimoji="1" lang="en-US" altLang="ja-JP" dirty="0" err="1"/>
              <a:t>inputPage.inputPurpose</a:t>
            </a:r>
            <a:r>
              <a:rPr kumimoji="1" lang="en-US" altLang="ja-JP" dirty="0"/>
              <a:t>("Meeting with David");</a:t>
            </a:r>
          </a:p>
          <a:p>
            <a:r>
              <a:rPr kumimoji="1" lang="en-US" altLang="ja-JP" dirty="0"/>
              <a:t>    </a:t>
            </a:r>
          </a:p>
          <a:p>
            <a:r>
              <a:rPr kumimoji="1" lang="en-US" altLang="ja-JP" dirty="0"/>
              <a:t>    </a:t>
            </a:r>
            <a:r>
              <a:rPr kumimoji="1" lang="en-US" altLang="ja-JP" dirty="0" err="1"/>
              <a:t>MeetingRoomReservationConfirmPage</a:t>
            </a:r>
            <a:r>
              <a:rPr kumimoji="1" lang="en-US" altLang="ja-JP" dirty="0"/>
              <a:t> </a:t>
            </a:r>
            <a:r>
              <a:rPr kumimoji="1" lang="en-US" altLang="ja-JP" dirty="0" err="1"/>
              <a:t>confirmPage</a:t>
            </a:r>
            <a:r>
              <a:rPr kumimoji="1" lang="en-US" altLang="ja-JP" dirty="0"/>
              <a:t> = </a:t>
            </a:r>
            <a:r>
              <a:rPr kumimoji="1" lang="en-US" altLang="ja-JP" dirty="0" err="1"/>
              <a:t>inputPage.gotoNext</a:t>
            </a:r>
            <a:r>
              <a:rPr kumimoji="1" lang="en-US" altLang="ja-JP" dirty="0"/>
              <a:t>();</a:t>
            </a:r>
          </a:p>
          <a:p>
            <a:endParaRPr kumimoji="1" lang="en-US" altLang="ja-JP" dirty="0"/>
          </a:p>
          <a:p>
            <a:r>
              <a:rPr kumimoji="1" lang="en-US" altLang="ja-JP" dirty="0"/>
              <a:t>    // Assersion after here</a:t>
            </a:r>
          </a:p>
          <a:p>
            <a:r>
              <a:rPr kumimoji="1" lang="en-US" altLang="ja-JP" dirty="0"/>
              <a:t>    ...</a:t>
            </a:r>
          </a:p>
          <a:p>
            <a:r>
              <a:rPr kumimoji="1" lang="en-US" altLang="ja-JP" dirty="0"/>
              <a:t>}</a:t>
            </a:r>
          </a:p>
          <a:p>
            <a:r>
              <a:rPr kumimoji="1" lang="en-US" altLang="ja-JP" dirty="0"/>
              <a:t>```</a:t>
            </a:r>
          </a:p>
          <a:p>
            <a:endParaRPr kumimoji="1" lang="en-US" altLang="ja-JP" dirty="0"/>
          </a:p>
          <a:p>
            <a:r>
              <a:rPr kumimoji="1" lang="ja-JP" altLang="en-US" dirty="0"/>
              <a:t>ロケータの指定を一か所に簡単にまとめられ、かつ</a:t>
            </a:r>
            <a:r>
              <a:rPr kumimoji="1" lang="en-US" altLang="ja-JP" dirty="0" err="1"/>
              <a:t>findElement</a:t>
            </a:r>
            <a:r>
              <a:rPr kumimoji="1" lang="ja-JP" altLang="en-US" dirty="0"/>
              <a:t>系の呼び出しもなくなったので、大分すっきりしましたね！</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101</a:t>
            </a:fld>
            <a:endParaRPr lang="en-US" altLang="ja-JP"/>
          </a:p>
        </p:txBody>
      </p:sp>
    </p:spTree>
    <p:extLst>
      <p:ext uri="{BB962C8B-B14F-4D97-AF65-F5344CB8AC3E}">
        <p14:creationId xmlns:p14="http://schemas.microsoft.com/office/powerpoint/2010/main" val="6616512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 </a:t>
            </a:r>
            <a:r>
              <a:rPr kumimoji="1" lang="ja-JP" altLang="en-US" dirty="0"/>
              <a:t>補足：要素の取得タイミングについて</a:t>
            </a:r>
          </a:p>
          <a:p>
            <a:r>
              <a:rPr kumimoji="1" lang="ja-JP" altLang="en-US" dirty="0"/>
              <a:t>この機能は大変便利なのですが、各メンバ変数の要素取得タイミングに少し癖があります。</a:t>
            </a:r>
          </a:p>
          <a:p>
            <a:endParaRPr kumimoji="1" lang="ja-JP" altLang="en-US" dirty="0"/>
          </a:p>
          <a:p>
            <a:r>
              <a:rPr kumimoji="1" lang="en-US" altLang="ja-JP" dirty="0"/>
              <a:t>Factory</a:t>
            </a:r>
            <a:r>
              <a:rPr kumimoji="1" lang="ja-JP" altLang="en-US" dirty="0"/>
              <a:t>で生成された時は、メンバ変数の初期化</a:t>
            </a:r>
            <a:r>
              <a:rPr kumimoji="1" lang="en-US" altLang="ja-JP" dirty="0"/>
              <a:t>(</a:t>
            </a:r>
            <a:r>
              <a:rPr kumimoji="1" lang="ja-JP" altLang="en-US" dirty="0"/>
              <a:t>空の</a:t>
            </a:r>
            <a:r>
              <a:rPr kumimoji="1" lang="en-US" altLang="ja-JP" dirty="0" err="1"/>
              <a:t>WebElement</a:t>
            </a:r>
            <a:r>
              <a:rPr kumimoji="1" lang="ja-JP" altLang="en-US" dirty="0"/>
              <a:t>で</a:t>
            </a:r>
            <a:r>
              <a:rPr kumimoji="1" lang="en-US" altLang="ja-JP" dirty="0"/>
              <a:t>)</a:t>
            </a:r>
            <a:r>
              <a:rPr kumimoji="1" lang="ja-JP" altLang="en-US" dirty="0"/>
              <a:t>だけします。</a:t>
            </a:r>
          </a:p>
          <a:p>
            <a:endParaRPr kumimoji="1" lang="ja-JP" altLang="en-US" dirty="0"/>
          </a:p>
          <a:p>
            <a:r>
              <a:rPr kumimoji="1" lang="ja-JP" altLang="en-US" dirty="0"/>
              <a:t>実際の画面から要素を取ってくるのは、各メンバ変数のメソッドが呼ばれた時、です。</a:t>
            </a:r>
          </a:p>
          <a:p>
            <a:endParaRPr kumimoji="1" lang="ja-JP" altLang="en-US" dirty="0"/>
          </a:p>
          <a:p>
            <a:r>
              <a:rPr kumimoji="1" lang="en-US" altLang="ja-JP" dirty="0"/>
              <a:t>```</a:t>
            </a:r>
          </a:p>
          <a:p>
            <a:r>
              <a:rPr kumimoji="1" lang="en-US" altLang="ja-JP" dirty="0"/>
              <a:t>    public void </a:t>
            </a:r>
            <a:r>
              <a:rPr kumimoji="1" lang="en-US" altLang="ja-JP" dirty="0" err="1"/>
              <a:t>inputDate</a:t>
            </a:r>
            <a:r>
              <a:rPr kumimoji="1" lang="en-US" altLang="ja-JP" dirty="0"/>
              <a:t>(String year, String month, String day) {</a:t>
            </a:r>
          </a:p>
          <a:p>
            <a:r>
              <a:rPr kumimoji="1" lang="en-US" altLang="ja-JP" dirty="0"/>
              <a:t>        </a:t>
            </a:r>
            <a:r>
              <a:rPr kumimoji="1" lang="en-US" altLang="ja-JP" dirty="0" err="1"/>
              <a:t>inputYear.clear</a:t>
            </a:r>
            <a:r>
              <a:rPr kumimoji="1" lang="en-US" altLang="ja-JP" dirty="0"/>
              <a:t>();</a:t>
            </a:r>
          </a:p>
          <a:p>
            <a:r>
              <a:rPr kumimoji="1" lang="en-US" altLang="ja-JP" dirty="0"/>
              <a:t>```</a:t>
            </a:r>
          </a:p>
          <a:p>
            <a:endParaRPr kumimoji="1" lang="en-US" altLang="ja-JP" dirty="0"/>
          </a:p>
          <a:p>
            <a:r>
              <a:rPr kumimoji="1" lang="en-US" altLang="ja-JP" dirty="0"/>
              <a:t>↑</a:t>
            </a:r>
            <a:r>
              <a:rPr kumimoji="1" lang="ja-JP" altLang="en-US" dirty="0"/>
              <a:t>ここで初めて画面から要素を取ってくる。</a:t>
            </a:r>
          </a:p>
          <a:p>
            <a:endParaRPr kumimoji="1" lang="ja-JP" altLang="en-US" dirty="0"/>
          </a:p>
          <a:p>
            <a:r>
              <a:rPr kumimoji="1" lang="ja-JP" altLang="en-US" dirty="0"/>
              <a:t>また、メソッドが呼ばれるたびに画面から要素を取ってくるのでちょい重いです。</a:t>
            </a:r>
          </a:p>
          <a:p>
            <a:endParaRPr kumimoji="1" lang="ja-JP" altLang="en-US" dirty="0"/>
          </a:p>
          <a:p>
            <a:r>
              <a:rPr kumimoji="1" lang="ja-JP" altLang="en-US" dirty="0"/>
              <a:t>画面上、値が変更されず、一回だけ取ってくればいい値については、</a:t>
            </a:r>
          </a:p>
          <a:p>
            <a:r>
              <a:rPr kumimoji="1" lang="en-US" altLang="ja-JP" dirty="0"/>
              <a:t>@</a:t>
            </a:r>
            <a:r>
              <a:rPr kumimoji="1" lang="en-US" altLang="ja-JP" dirty="0" err="1"/>
              <a:t>CacheLookup</a:t>
            </a:r>
            <a:r>
              <a:rPr kumimoji="1" lang="ja-JP" altLang="en-US" dirty="0"/>
              <a:t>もつけておくと、キャッシュから取ってきてくれるので少し軽くなります。</a:t>
            </a:r>
          </a:p>
          <a:p>
            <a:endParaRPr kumimoji="1" lang="ja-JP" altLang="en-US" dirty="0"/>
          </a:p>
          <a:p>
            <a:r>
              <a:rPr kumimoji="1" lang="en-US" altLang="ja-JP" dirty="0"/>
              <a:t>```</a:t>
            </a:r>
          </a:p>
          <a:p>
            <a:r>
              <a:rPr kumimoji="1" lang="en-US" altLang="ja-JP" dirty="0"/>
              <a:t>import </a:t>
            </a:r>
            <a:r>
              <a:rPr kumimoji="1" lang="en-US" altLang="ja-JP" dirty="0" err="1"/>
              <a:t>org.openqa.selenium.support.CacheLookup</a:t>
            </a:r>
            <a:r>
              <a:rPr kumimoji="1" lang="en-US" altLang="ja-JP" dirty="0"/>
              <a:t>;</a:t>
            </a:r>
          </a:p>
          <a:p>
            <a:endParaRPr kumimoji="1" lang="en-US" altLang="ja-JP" dirty="0"/>
          </a:p>
          <a:p>
            <a:r>
              <a:rPr kumimoji="1" lang="en-US" altLang="ja-JP" dirty="0"/>
              <a:t>@</a:t>
            </a:r>
            <a:r>
              <a:rPr kumimoji="1" lang="en-US" altLang="ja-JP" dirty="0" err="1"/>
              <a:t>FindBy</a:t>
            </a:r>
            <a:r>
              <a:rPr kumimoji="1" lang="en-US" altLang="ja-JP" dirty="0"/>
              <a:t>(</a:t>
            </a:r>
            <a:r>
              <a:rPr kumimoji="1" lang="en-US" altLang="ja-JP" dirty="0" err="1"/>
              <a:t>xpath</a:t>
            </a:r>
            <a:r>
              <a:rPr kumimoji="1" lang="en-US" altLang="ja-JP" dirty="0"/>
              <a:t> = "/foo/bar/</a:t>
            </a:r>
            <a:r>
              <a:rPr kumimoji="1" lang="en-US" altLang="ja-JP" dirty="0" err="1"/>
              <a:t>hoge</a:t>
            </a:r>
            <a:r>
              <a:rPr kumimoji="1" lang="en-US" altLang="ja-JP" dirty="0"/>
              <a:t>/month")</a:t>
            </a:r>
          </a:p>
          <a:p>
            <a:r>
              <a:rPr kumimoji="1" lang="en-US" altLang="ja-JP" dirty="0"/>
              <a:t>private </a:t>
            </a:r>
            <a:r>
              <a:rPr kumimoji="1" lang="en-US" altLang="ja-JP" dirty="0" err="1"/>
              <a:t>WebElement</a:t>
            </a:r>
            <a:r>
              <a:rPr kumimoji="1" lang="en-US" altLang="ja-JP" dirty="0"/>
              <a:t> </a:t>
            </a:r>
            <a:r>
              <a:rPr kumimoji="1" lang="en-US" altLang="ja-JP" dirty="0" err="1"/>
              <a:t>inputMonth</a:t>
            </a:r>
            <a:r>
              <a:rPr kumimoji="1" lang="en-US" altLang="ja-JP" dirty="0"/>
              <a:t>;</a:t>
            </a:r>
          </a:p>
          <a:p>
            <a:r>
              <a:rPr kumimoji="1" lang="en-US" altLang="ja-JP" dirty="0"/>
              <a:t>```</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102</a:t>
            </a:fld>
            <a:endParaRPr lang="en-US" altLang="ja-JP"/>
          </a:p>
        </p:txBody>
      </p:sp>
    </p:spTree>
    <p:extLst>
      <p:ext uri="{BB962C8B-B14F-4D97-AF65-F5344CB8AC3E}">
        <p14:creationId xmlns:p14="http://schemas.microsoft.com/office/powerpoint/2010/main" val="58284887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各種関連ツール紹介</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103</a:t>
            </a:fld>
            <a:endParaRPr lang="en-US" altLang="ja-JP"/>
          </a:p>
        </p:txBody>
      </p:sp>
    </p:spTree>
    <p:extLst>
      <p:ext uri="{BB962C8B-B14F-4D97-AF65-F5344CB8AC3E}">
        <p14:creationId xmlns:p14="http://schemas.microsoft.com/office/powerpoint/2010/main" val="2948001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4" name="フリーフォーム 3"/>
          <p:cNvSpPr/>
          <p:nvPr userDrawn="1"/>
        </p:nvSpPr>
        <p:spPr bwMode="gray">
          <a:xfrm>
            <a:off x="9525" y="3791489"/>
            <a:ext cx="9867899" cy="1975155"/>
          </a:xfrm>
          <a:custGeom>
            <a:avLst/>
            <a:gdLst>
              <a:gd name="connsiteX0" fmla="*/ 0 w 9925050"/>
              <a:gd name="connsiteY0" fmla="*/ 1352011 h 1975155"/>
              <a:gd name="connsiteX1" fmla="*/ 2409825 w 9925050"/>
              <a:gd name="connsiteY1" fmla="*/ 1971136 h 1975155"/>
              <a:gd name="connsiteX2" fmla="*/ 4972050 w 9925050"/>
              <a:gd name="connsiteY2" fmla="*/ 1085311 h 1975155"/>
              <a:gd name="connsiteX3" fmla="*/ 7315200 w 9925050"/>
              <a:gd name="connsiteY3" fmla="*/ 104236 h 1975155"/>
              <a:gd name="connsiteX4" fmla="*/ 9925050 w 9925050"/>
              <a:gd name="connsiteY4" fmla="*/ 75661 h 1975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25050" h="1975155">
                <a:moveTo>
                  <a:pt x="0" y="1352011"/>
                </a:moveTo>
                <a:cubicBezTo>
                  <a:pt x="790575" y="1683798"/>
                  <a:pt x="1581150" y="2015586"/>
                  <a:pt x="2409825" y="1971136"/>
                </a:cubicBezTo>
                <a:cubicBezTo>
                  <a:pt x="3238500" y="1926686"/>
                  <a:pt x="4154488" y="1396461"/>
                  <a:pt x="4972050" y="1085311"/>
                </a:cubicBezTo>
                <a:cubicBezTo>
                  <a:pt x="5789613" y="774161"/>
                  <a:pt x="6489700" y="272511"/>
                  <a:pt x="7315200" y="104236"/>
                </a:cubicBezTo>
                <a:cubicBezTo>
                  <a:pt x="8140700" y="-64039"/>
                  <a:pt x="9032875" y="5811"/>
                  <a:pt x="9925050" y="75661"/>
                </a:cubicBezTo>
              </a:path>
            </a:pathLst>
          </a:custGeom>
          <a:noFill/>
          <a:ln w="28575" cap="flat" cmpd="sng" algn="ctr">
            <a:solidFill>
              <a:schemeClr val="bg1">
                <a:lumMod val="9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tlCol="0" anchor="ctr"/>
          <a:lstStyle/>
          <a:p>
            <a:pPr algn="ctr"/>
            <a:endParaRPr kumimoji="1" lang="ja-JP" altLang="en-US"/>
          </a:p>
        </p:txBody>
      </p:sp>
      <p:sp>
        <p:nvSpPr>
          <p:cNvPr id="12" name="フリーフォーム 11"/>
          <p:cNvSpPr/>
          <p:nvPr userDrawn="1"/>
        </p:nvSpPr>
        <p:spPr bwMode="gray">
          <a:xfrm>
            <a:off x="9523" y="4171950"/>
            <a:ext cx="9867902" cy="1171575"/>
          </a:xfrm>
          <a:custGeom>
            <a:avLst/>
            <a:gdLst>
              <a:gd name="connsiteX0" fmla="*/ 0 w 9877425"/>
              <a:gd name="connsiteY0" fmla="*/ 0 h 1396845"/>
              <a:gd name="connsiteX1" fmla="*/ 4648200 w 9877425"/>
              <a:gd name="connsiteY1" fmla="*/ 1352550 h 1396845"/>
              <a:gd name="connsiteX2" fmla="*/ 7172325 w 9877425"/>
              <a:gd name="connsiteY2" fmla="*/ 971550 h 1396845"/>
              <a:gd name="connsiteX3" fmla="*/ 9877425 w 9877425"/>
              <a:gd name="connsiteY3" fmla="*/ 0 h 1396845"/>
            </a:gdLst>
            <a:ahLst/>
            <a:cxnLst>
              <a:cxn ang="0">
                <a:pos x="connsiteX0" y="connsiteY0"/>
              </a:cxn>
              <a:cxn ang="0">
                <a:pos x="connsiteX1" y="connsiteY1"/>
              </a:cxn>
              <a:cxn ang="0">
                <a:pos x="connsiteX2" y="connsiteY2"/>
              </a:cxn>
              <a:cxn ang="0">
                <a:pos x="connsiteX3" y="connsiteY3"/>
              </a:cxn>
            </a:cxnLst>
            <a:rect l="l" t="t" r="r" b="b"/>
            <a:pathLst>
              <a:path w="9877425" h="1396845">
                <a:moveTo>
                  <a:pt x="0" y="0"/>
                </a:moveTo>
                <a:cubicBezTo>
                  <a:pt x="1726406" y="595312"/>
                  <a:pt x="3452813" y="1190625"/>
                  <a:pt x="4648200" y="1352550"/>
                </a:cubicBezTo>
                <a:cubicBezTo>
                  <a:pt x="5843588" y="1514475"/>
                  <a:pt x="6300788" y="1196975"/>
                  <a:pt x="7172325" y="971550"/>
                </a:cubicBezTo>
                <a:cubicBezTo>
                  <a:pt x="8043863" y="746125"/>
                  <a:pt x="8960644" y="373062"/>
                  <a:pt x="9877425" y="0"/>
                </a:cubicBezTo>
              </a:path>
            </a:pathLst>
          </a:custGeom>
          <a:noFill/>
          <a:ln w="28575" cap="flat" cmpd="sng" algn="ctr">
            <a:solidFill>
              <a:schemeClr val="bg1">
                <a:lumMod val="9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tlCol="0" anchor="ctr"/>
          <a:lstStyle/>
          <a:p>
            <a:pPr algn="ctr"/>
            <a:endParaRPr kumimoji="1" lang="ja-JP" altLang="en-US"/>
          </a:p>
        </p:txBody>
      </p:sp>
      <p:sp>
        <p:nvSpPr>
          <p:cNvPr id="13" name="フリーフォーム 12"/>
          <p:cNvSpPr/>
          <p:nvPr userDrawn="1"/>
        </p:nvSpPr>
        <p:spPr bwMode="gray">
          <a:xfrm>
            <a:off x="9526" y="3286125"/>
            <a:ext cx="9867900" cy="2480520"/>
          </a:xfrm>
          <a:custGeom>
            <a:avLst/>
            <a:gdLst>
              <a:gd name="connsiteX0" fmla="*/ 0 w 9906000"/>
              <a:gd name="connsiteY0" fmla="*/ 0 h 3144958"/>
              <a:gd name="connsiteX1" fmla="*/ 7134225 w 9906000"/>
              <a:gd name="connsiteY1" fmla="*/ 3009900 h 3144958"/>
              <a:gd name="connsiteX2" fmla="*/ 9906000 w 9906000"/>
              <a:gd name="connsiteY2" fmla="*/ 2343150 h 3144958"/>
              <a:gd name="connsiteX0" fmla="*/ 0 w 9906000"/>
              <a:gd name="connsiteY0" fmla="*/ 0 h 3060895"/>
              <a:gd name="connsiteX1" fmla="*/ 7134225 w 9906000"/>
              <a:gd name="connsiteY1" fmla="*/ 3009900 h 3060895"/>
              <a:gd name="connsiteX2" fmla="*/ 9906000 w 9906000"/>
              <a:gd name="connsiteY2" fmla="*/ 2343150 h 3060895"/>
              <a:gd name="connsiteX0" fmla="*/ 0 w 9896475"/>
              <a:gd name="connsiteY0" fmla="*/ 0 h 3339839"/>
              <a:gd name="connsiteX1" fmla="*/ 7134225 w 9896475"/>
              <a:gd name="connsiteY1" fmla="*/ 3009900 h 3339839"/>
              <a:gd name="connsiteX2" fmla="*/ 9896475 w 9896475"/>
              <a:gd name="connsiteY2" fmla="*/ 2905125 h 3339839"/>
              <a:gd name="connsiteX0" fmla="*/ 0 w 9896475"/>
              <a:gd name="connsiteY0" fmla="*/ 0 h 3276845"/>
              <a:gd name="connsiteX1" fmla="*/ 7134225 w 9896475"/>
              <a:gd name="connsiteY1" fmla="*/ 3009900 h 3276845"/>
              <a:gd name="connsiteX2" fmla="*/ 9896475 w 9896475"/>
              <a:gd name="connsiteY2" fmla="*/ 2905125 h 3276845"/>
            </a:gdLst>
            <a:ahLst/>
            <a:cxnLst>
              <a:cxn ang="0">
                <a:pos x="connsiteX0" y="connsiteY0"/>
              </a:cxn>
              <a:cxn ang="0">
                <a:pos x="connsiteX1" y="connsiteY1"/>
              </a:cxn>
              <a:cxn ang="0">
                <a:pos x="connsiteX2" y="connsiteY2"/>
              </a:cxn>
            </a:cxnLst>
            <a:rect l="l" t="t" r="r" b="b"/>
            <a:pathLst>
              <a:path w="9896475" h="3276845">
                <a:moveTo>
                  <a:pt x="0" y="0"/>
                </a:moveTo>
                <a:cubicBezTo>
                  <a:pt x="2741612" y="1309687"/>
                  <a:pt x="5484813" y="2525713"/>
                  <a:pt x="7134225" y="3009900"/>
                </a:cubicBezTo>
                <a:cubicBezTo>
                  <a:pt x="8783638" y="3494088"/>
                  <a:pt x="9193212" y="3233737"/>
                  <a:pt x="9896475" y="2905125"/>
                </a:cubicBezTo>
              </a:path>
            </a:pathLst>
          </a:custGeom>
          <a:noFill/>
          <a:ln w="38100" cap="flat" cmpd="sng" algn="ctr">
            <a:solidFill>
              <a:schemeClr val="bg1">
                <a:lumMod val="9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tlCol="0" anchor="ctr"/>
          <a:lstStyle/>
          <a:p>
            <a:pPr algn="ctr"/>
            <a:endParaRPr kumimoji="1" lang="ja-JP" altLang="en-US"/>
          </a:p>
        </p:txBody>
      </p:sp>
      <p:sp>
        <p:nvSpPr>
          <p:cNvPr id="14" name="フリーフォーム 13"/>
          <p:cNvSpPr/>
          <p:nvPr userDrawn="1"/>
        </p:nvSpPr>
        <p:spPr bwMode="gray">
          <a:xfrm>
            <a:off x="52129" y="3476625"/>
            <a:ext cx="9825295" cy="2385890"/>
          </a:xfrm>
          <a:custGeom>
            <a:avLst/>
            <a:gdLst>
              <a:gd name="connsiteX0" fmla="*/ 0 w 9877425"/>
              <a:gd name="connsiteY0" fmla="*/ 0 h 2501555"/>
              <a:gd name="connsiteX1" fmla="*/ 4048125 w 9877425"/>
              <a:gd name="connsiteY1" fmla="*/ 2333625 h 2501555"/>
              <a:gd name="connsiteX2" fmla="*/ 6600825 w 9877425"/>
              <a:gd name="connsiteY2" fmla="*/ 2238375 h 2501555"/>
              <a:gd name="connsiteX3" fmla="*/ 8334375 w 9877425"/>
              <a:gd name="connsiteY3" fmla="*/ 1609725 h 2501555"/>
              <a:gd name="connsiteX4" fmla="*/ 9877425 w 9877425"/>
              <a:gd name="connsiteY4" fmla="*/ 1447800 h 2501555"/>
              <a:gd name="connsiteX0" fmla="*/ 0 w 9877425"/>
              <a:gd name="connsiteY0" fmla="*/ 0 h 2385890"/>
              <a:gd name="connsiteX1" fmla="*/ 4048125 w 9877425"/>
              <a:gd name="connsiteY1" fmla="*/ 2333625 h 2385890"/>
              <a:gd name="connsiteX2" fmla="*/ 8334375 w 9877425"/>
              <a:gd name="connsiteY2" fmla="*/ 1609725 h 2385890"/>
              <a:gd name="connsiteX3" fmla="*/ 9877425 w 9877425"/>
              <a:gd name="connsiteY3" fmla="*/ 1447800 h 2385890"/>
            </a:gdLst>
            <a:ahLst/>
            <a:cxnLst>
              <a:cxn ang="0">
                <a:pos x="connsiteX0" y="connsiteY0"/>
              </a:cxn>
              <a:cxn ang="0">
                <a:pos x="connsiteX1" y="connsiteY1"/>
              </a:cxn>
              <a:cxn ang="0">
                <a:pos x="connsiteX2" y="connsiteY2"/>
              </a:cxn>
              <a:cxn ang="0">
                <a:pos x="connsiteX3" y="connsiteY3"/>
              </a:cxn>
            </a:cxnLst>
            <a:rect l="l" t="t" r="r" b="b"/>
            <a:pathLst>
              <a:path w="9877425" h="2385890">
                <a:moveTo>
                  <a:pt x="0" y="0"/>
                </a:moveTo>
                <a:cubicBezTo>
                  <a:pt x="1473993" y="980281"/>
                  <a:pt x="2659063" y="2065338"/>
                  <a:pt x="4048125" y="2333625"/>
                </a:cubicBezTo>
                <a:cubicBezTo>
                  <a:pt x="5437187" y="2601912"/>
                  <a:pt x="7362825" y="1757362"/>
                  <a:pt x="8334375" y="1609725"/>
                </a:cubicBezTo>
                <a:cubicBezTo>
                  <a:pt x="8880475" y="1477962"/>
                  <a:pt x="9378950" y="1462881"/>
                  <a:pt x="9877425" y="1447800"/>
                </a:cubicBezTo>
              </a:path>
            </a:pathLst>
          </a:custGeom>
          <a:noFill/>
          <a:ln w="76200" cap="flat" cmpd="sng" algn="ctr">
            <a:solidFill>
              <a:schemeClr val="bg1">
                <a:lumMod val="9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tlCol="0" anchor="ctr"/>
          <a:lstStyle/>
          <a:p>
            <a:pPr algn="ctr"/>
            <a:endParaRPr kumimoji="1" lang="ja-JP" altLang="en-US"/>
          </a:p>
        </p:txBody>
      </p:sp>
      <p:sp>
        <p:nvSpPr>
          <p:cNvPr id="2" name="タイトル 1"/>
          <p:cNvSpPr>
            <a:spLocks noGrp="1"/>
          </p:cNvSpPr>
          <p:nvPr>
            <p:ph type="title" hasCustomPrompt="1"/>
          </p:nvPr>
        </p:nvSpPr>
        <p:spPr>
          <a:xfrm>
            <a:off x="113785" y="4236915"/>
            <a:ext cx="9613897" cy="393700"/>
          </a:xfrm>
        </p:spPr>
        <p:txBody>
          <a:bodyPr/>
          <a:lstStyle>
            <a:lvl1pPr>
              <a:defRPr sz="4000">
                <a:latin typeface="Fujitsu Sans" panose="020B0404060202020204" pitchFamily="34" charset="0"/>
              </a:defRPr>
            </a:lvl1pPr>
          </a:lstStyle>
          <a:p>
            <a:r>
              <a:rPr kumimoji="1" lang="en-US" altLang="ja-JP" dirty="0"/>
              <a:t>Slide Title</a:t>
            </a:r>
            <a:endParaRPr kumimoji="1" lang="ja-JP" altLang="en-US" dirty="0"/>
          </a:p>
        </p:txBody>
      </p:sp>
      <p:sp>
        <p:nvSpPr>
          <p:cNvPr id="17" name="テキスト プレースホルダー 16"/>
          <p:cNvSpPr>
            <a:spLocks noGrp="1"/>
          </p:cNvSpPr>
          <p:nvPr>
            <p:ph type="body" sz="quarter" idx="10" hasCustomPrompt="1"/>
          </p:nvPr>
        </p:nvSpPr>
        <p:spPr>
          <a:xfrm>
            <a:off x="113786" y="4809550"/>
            <a:ext cx="5296414" cy="127195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90000" tIns="47882" rIns="90000" bIns="47882" numCol="1" anchor="t" anchorCtr="0" compatLnSpc="1">
            <a:prstTxWarp prst="textNoShape">
              <a:avLst/>
            </a:prstTxWarp>
          </a:bodyPr>
          <a:lstStyle>
            <a:lvl1pPr marL="0" indent="0">
              <a:buNone/>
              <a:defRPr lang="ja-JP" altLang="en-US" b="0" kern="0" baseline="0" dirty="0">
                <a:latin typeface="Fujitsu Sans" panose="020B0404060202020204" pitchFamily="34" charset="0"/>
                <a:cs typeface="Fujitsu Sans" panose="020B0404060202020204" pitchFamily="34" charset="0"/>
              </a:defRPr>
            </a:lvl1pPr>
          </a:lstStyle>
          <a:p>
            <a:pPr lvl="0">
              <a:spcBef>
                <a:spcPct val="0"/>
              </a:spcBef>
              <a:spcAft>
                <a:spcPct val="0"/>
              </a:spcAft>
            </a:pPr>
            <a:r>
              <a:rPr kumimoji="1" lang="en-US" altLang="ja-JP" dirty="0"/>
              <a:t>Slide Sub Title</a:t>
            </a:r>
            <a:endParaRPr kumimoji="1" lang="ja-JP" altLang="en-US" dirty="0"/>
          </a:p>
        </p:txBody>
      </p:sp>
      <p:sp>
        <p:nvSpPr>
          <p:cNvPr id="18" name="テキスト プレースホルダー 16"/>
          <p:cNvSpPr>
            <a:spLocks noGrp="1"/>
          </p:cNvSpPr>
          <p:nvPr>
            <p:ph type="body" sz="quarter" idx="11" hasCustomPrompt="1"/>
          </p:nvPr>
        </p:nvSpPr>
        <p:spPr>
          <a:xfrm>
            <a:off x="7048500" y="5124450"/>
            <a:ext cx="2679182" cy="95705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90000" tIns="47882" rIns="90000" bIns="47882" numCol="1" anchor="t" anchorCtr="0" compatLnSpc="1">
            <a:prstTxWarp prst="textNoShape">
              <a:avLst/>
            </a:prstTxWarp>
          </a:bodyPr>
          <a:lstStyle>
            <a:lvl1pPr marL="0" indent="0" algn="r">
              <a:lnSpc>
                <a:spcPct val="100000"/>
              </a:lnSpc>
              <a:buNone/>
              <a:defRPr lang="ja-JP" altLang="en-US" sz="2400" b="0" kern="0" baseline="0" dirty="0">
                <a:latin typeface="Fujitsu Sans" panose="020B0404060202020204" pitchFamily="34" charset="0"/>
                <a:cs typeface="Fujitsu Sans" panose="020B0404060202020204" pitchFamily="34" charset="0"/>
              </a:defRPr>
            </a:lvl1pPr>
          </a:lstStyle>
          <a:p>
            <a:pPr lvl="0">
              <a:spcBef>
                <a:spcPct val="0"/>
              </a:spcBef>
              <a:spcAft>
                <a:spcPct val="0"/>
              </a:spcAft>
            </a:pPr>
            <a:r>
              <a:rPr kumimoji="1" lang="en-US" altLang="ja-JP" dirty="0"/>
              <a:t>Organization</a:t>
            </a:r>
          </a:p>
        </p:txBody>
      </p:sp>
    </p:spTree>
    <p:extLst>
      <p:ext uri="{BB962C8B-B14F-4D97-AF65-F5344CB8AC3E}">
        <p14:creationId xmlns:p14="http://schemas.microsoft.com/office/powerpoint/2010/main" val="3550809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ユーザー設定レイアウト">
    <p:spTree>
      <p:nvGrpSpPr>
        <p:cNvPr id="1" name=""/>
        <p:cNvGrpSpPr/>
        <p:nvPr/>
      </p:nvGrpSpPr>
      <p:grpSpPr>
        <a:xfrm>
          <a:off x="0" y="0"/>
          <a:ext cx="0" cy="0"/>
          <a:chOff x="0" y="0"/>
          <a:chExt cx="0" cy="0"/>
        </a:xfrm>
      </p:grpSpPr>
      <p:sp>
        <p:nvSpPr>
          <p:cNvPr id="4" name="正方形/長方形 3"/>
          <p:cNvSpPr/>
          <p:nvPr userDrawn="1"/>
        </p:nvSpPr>
        <p:spPr bwMode="gray">
          <a:xfrm>
            <a:off x="-9525" y="0"/>
            <a:ext cx="4962525" cy="6858000"/>
          </a:xfrm>
          <a:prstGeom prst="rect">
            <a:avLst/>
          </a:prstGeom>
          <a:gradFill>
            <a:gsLst>
              <a:gs pos="0">
                <a:srgbClr val="FF0D0D"/>
              </a:gs>
              <a:gs pos="33000">
                <a:srgbClr val="DE0000"/>
              </a:gs>
              <a:gs pos="100000">
                <a:srgbClr val="C00000"/>
              </a:gs>
            </a:gsLst>
            <a:lin ang="0" scaled="0"/>
          </a:gra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1600" b="1" kern="0" dirty="0">
              <a:latin typeface="Meiryo UI" panose="020B0604030504040204" pitchFamily="50" charset="-128"/>
              <a:ea typeface="Meiryo UI" panose="020B0604030504040204" pitchFamily="50" charset="-128"/>
            </a:endParaRPr>
          </a:p>
        </p:txBody>
      </p:sp>
      <p:sp>
        <p:nvSpPr>
          <p:cNvPr id="5" name="四角形吹き出し 4"/>
          <p:cNvSpPr/>
          <p:nvPr userDrawn="1"/>
        </p:nvSpPr>
        <p:spPr bwMode="gray">
          <a:xfrm>
            <a:off x="4953000" y="-1"/>
            <a:ext cx="4953000" cy="6858000"/>
          </a:xfrm>
          <a:prstGeom prst="wedgeRectCallout">
            <a:avLst>
              <a:gd name="adj1" fmla="val -38718"/>
              <a:gd name="adj2" fmla="val -903"/>
            </a:avLst>
          </a:prstGeom>
          <a:solidFill>
            <a:schemeClr val="bg1"/>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1600" b="1" kern="0" dirty="0">
              <a:latin typeface="Meiryo UI" panose="020B0604030504040204" pitchFamily="50" charset="-128"/>
              <a:ea typeface="Meiryo UI" panose="020B0604030504040204" pitchFamily="50" charset="-128"/>
            </a:endParaRPr>
          </a:p>
        </p:txBody>
      </p:sp>
      <p:sp>
        <p:nvSpPr>
          <p:cNvPr id="6" name="フローチャート: 抜出し 5"/>
          <p:cNvSpPr/>
          <p:nvPr userDrawn="1"/>
        </p:nvSpPr>
        <p:spPr bwMode="gray">
          <a:xfrm rot="16200000">
            <a:off x="3869532" y="3124199"/>
            <a:ext cx="1557337" cy="609601"/>
          </a:xfrm>
          <a:prstGeom prst="flowChartExtract">
            <a:avLst/>
          </a:prstGeom>
          <a:solidFill>
            <a:schemeClr val="bg1"/>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lvl="0" algn="l"/>
            <a:endParaRPr lang="ja-JP" altLang="en-US" sz="1600" b="1" kern="0" dirty="0">
              <a:latin typeface="Meiryo UI" panose="020B0604030504040204" pitchFamily="50" charset="-128"/>
              <a:ea typeface="Meiryo UI" panose="020B0604030504040204" pitchFamily="50" charset="-128"/>
            </a:endParaRPr>
          </a:p>
        </p:txBody>
      </p:sp>
      <p:sp>
        <p:nvSpPr>
          <p:cNvPr id="8" name="テキスト プレースホルダー 7"/>
          <p:cNvSpPr>
            <a:spLocks noGrp="1"/>
          </p:cNvSpPr>
          <p:nvPr>
            <p:ph type="body" sz="quarter" idx="10" hasCustomPrompt="1"/>
          </p:nvPr>
        </p:nvSpPr>
        <p:spPr>
          <a:xfrm>
            <a:off x="190500" y="2847974"/>
            <a:ext cx="4676775" cy="1536699"/>
          </a:xfrm>
        </p:spPr>
        <p:txBody>
          <a:bodyPr/>
          <a:lstStyle>
            <a:lvl1pPr marL="0" indent="0">
              <a:buNone/>
              <a:defRPr sz="4800" b="0">
                <a:solidFill>
                  <a:schemeClr val="bg1"/>
                </a:solidFill>
                <a:latin typeface="Fujitsu Sans" panose="020B0404060202020204" pitchFamily="34" charset="0"/>
              </a:defRPr>
            </a:lvl1pPr>
          </a:lstStyle>
          <a:p>
            <a:pPr lvl="0"/>
            <a:r>
              <a:rPr kumimoji="1" lang="en-US" altLang="ja-JP" dirty="0"/>
              <a:t>Title</a:t>
            </a:r>
            <a:endParaRPr kumimoji="1" lang="ja-JP" altLang="en-US" dirty="0"/>
          </a:p>
        </p:txBody>
      </p:sp>
      <p:sp>
        <p:nvSpPr>
          <p:cNvPr id="9" name="正方形/長方形 8"/>
          <p:cNvSpPr/>
          <p:nvPr userDrawn="1"/>
        </p:nvSpPr>
        <p:spPr bwMode="gray">
          <a:xfrm>
            <a:off x="7343775" y="203200"/>
            <a:ext cx="2390775" cy="1381125"/>
          </a:xfrm>
          <a:prstGeom prst="rect">
            <a:avLst/>
          </a:prstGeom>
          <a:solidFill>
            <a:srgbClr val="FF0D0D"/>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1600" b="1" kern="0" dirty="0">
              <a:latin typeface="Meiryo UI" panose="020B0604030504040204" pitchFamily="50" charset="-128"/>
              <a:ea typeface="Meiryo UI" panose="020B0604030504040204" pitchFamily="50" charset="-128"/>
            </a:endParaRPr>
          </a:p>
        </p:txBody>
      </p:sp>
      <p:sp>
        <p:nvSpPr>
          <p:cNvPr id="12" name="フリーフォーム 11"/>
          <p:cNvSpPr/>
          <p:nvPr userDrawn="1"/>
        </p:nvSpPr>
        <p:spPr bwMode="gray">
          <a:xfrm>
            <a:off x="7343775" y="203200"/>
            <a:ext cx="2390777" cy="1381629"/>
          </a:xfrm>
          <a:custGeom>
            <a:avLst/>
            <a:gdLst>
              <a:gd name="connsiteX0" fmla="*/ 0 w 1457325"/>
              <a:gd name="connsiteY0" fmla="*/ 0 h 1485900"/>
              <a:gd name="connsiteX1" fmla="*/ 0 w 1457325"/>
              <a:gd name="connsiteY1" fmla="*/ 1485900 h 1485900"/>
              <a:gd name="connsiteX2" fmla="*/ 1457325 w 1457325"/>
              <a:gd name="connsiteY2" fmla="*/ 28575 h 1485900"/>
              <a:gd name="connsiteX0" fmla="*/ 0 w 1457325"/>
              <a:gd name="connsiteY0" fmla="*/ 0 h 1485900"/>
              <a:gd name="connsiteX1" fmla="*/ 0 w 1457325"/>
              <a:gd name="connsiteY1" fmla="*/ 1485900 h 1485900"/>
              <a:gd name="connsiteX2" fmla="*/ 1457325 w 1457325"/>
              <a:gd name="connsiteY2" fmla="*/ 28575 h 1485900"/>
              <a:gd name="connsiteX3" fmla="*/ 0 w 1457325"/>
              <a:gd name="connsiteY3" fmla="*/ 0 h 1485900"/>
              <a:gd name="connsiteX0" fmla="*/ 0 w 1457325"/>
              <a:gd name="connsiteY0" fmla="*/ 0 h 1485900"/>
              <a:gd name="connsiteX1" fmla="*/ 0 w 1457325"/>
              <a:gd name="connsiteY1" fmla="*/ 1485900 h 1485900"/>
              <a:gd name="connsiteX2" fmla="*/ 1457325 w 1457325"/>
              <a:gd name="connsiteY2" fmla="*/ 4763 h 1485900"/>
              <a:gd name="connsiteX3" fmla="*/ 0 w 1457325"/>
              <a:gd name="connsiteY3" fmla="*/ 0 h 1485900"/>
              <a:gd name="connsiteX0" fmla="*/ 0 w 1457325"/>
              <a:gd name="connsiteY0" fmla="*/ 0 h 1485900"/>
              <a:gd name="connsiteX1" fmla="*/ 0 w 1457325"/>
              <a:gd name="connsiteY1" fmla="*/ 1485900 h 1485900"/>
              <a:gd name="connsiteX2" fmla="*/ 1457325 w 1457325"/>
              <a:gd name="connsiteY2" fmla="*/ 7144 h 1485900"/>
              <a:gd name="connsiteX3" fmla="*/ 0 w 1457325"/>
              <a:gd name="connsiteY3" fmla="*/ 0 h 1485900"/>
              <a:gd name="connsiteX0" fmla="*/ 0 w 1457325"/>
              <a:gd name="connsiteY0" fmla="*/ 0 h 1485900"/>
              <a:gd name="connsiteX1" fmla="*/ 0 w 1457325"/>
              <a:gd name="connsiteY1" fmla="*/ 1485900 h 1485900"/>
              <a:gd name="connsiteX2" fmla="*/ 1457325 w 1457325"/>
              <a:gd name="connsiteY2" fmla="*/ 7144 h 1485900"/>
              <a:gd name="connsiteX3" fmla="*/ 0 w 1457325"/>
              <a:gd name="connsiteY3" fmla="*/ 0 h 1485900"/>
              <a:gd name="connsiteX0" fmla="*/ 0 w 1457325"/>
              <a:gd name="connsiteY0" fmla="*/ 0 h 1485900"/>
              <a:gd name="connsiteX1" fmla="*/ 0 w 1457325"/>
              <a:gd name="connsiteY1" fmla="*/ 1485900 h 1485900"/>
              <a:gd name="connsiteX2" fmla="*/ 1457325 w 1457325"/>
              <a:gd name="connsiteY2" fmla="*/ 7144 h 1485900"/>
              <a:gd name="connsiteX3" fmla="*/ 0 w 1457325"/>
              <a:gd name="connsiteY3" fmla="*/ 0 h 1485900"/>
              <a:gd name="connsiteX0" fmla="*/ 0 w 1457325"/>
              <a:gd name="connsiteY0" fmla="*/ 0 h 1485900"/>
              <a:gd name="connsiteX1" fmla="*/ 0 w 1457325"/>
              <a:gd name="connsiteY1" fmla="*/ 1485900 h 1485900"/>
              <a:gd name="connsiteX2" fmla="*/ 1457325 w 1457325"/>
              <a:gd name="connsiteY2" fmla="*/ 4582 h 1485900"/>
              <a:gd name="connsiteX3" fmla="*/ 0 w 1457325"/>
              <a:gd name="connsiteY3" fmla="*/ 0 h 1485900"/>
              <a:gd name="connsiteX0" fmla="*/ 0 w 1457325"/>
              <a:gd name="connsiteY0" fmla="*/ 0 h 1485900"/>
              <a:gd name="connsiteX1" fmla="*/ 0 w 1457325"/>
              <a:gd name="connsiteY1" fmla="*/ 1485900 h 1485900"/>
              <a:gd name="connsiteX2" fmla="*/ 1457325 w 1457325"/>
              <a:gd name="connsiteY2" fmla="*/ 2020 h 1485900"/>
              <a:gd name="connsiteX3" fmla="*/ 0 w 1457325"/>
              <a:gd name="connsiteY3" fmla="*/ 0 h 1485900"/>
              <a:gd name="connsiteX0" fmla="*/ 0 w 1457325"/>
              <a:gd name="connsiteY0" fmla="*/ 542 h 1486442"/>
              <a:gd name="connsiteX1" fmla="*/ 0 w 1457325"/>
              <a:gd name="connsiteY1" fmla="*/ 1486442 h 1486442"/>
              <a:gd name="connsiteX2" fmla="*/ 1457325 w 1457325"/>
              <a:gd name="connsiteY2" fmla="*/ 0 h 1486442"/>
              <a:gd name="connsiteX3" fmla="*/ 0 w 1457325"/>
              <a:gd name="connsiteY3" fmla="*/ 542 h 1486442"/>
            </a:gdLst>
            <a:ahLst/>
            <a:cxnLst>
              <a:cxn ang="0">
                <a:pos x="connsiteX0" y="connsiteY0"/>
              </a:cxn>
              <a:cxn ang="0">
                <a:pos x="connsiteX1" y="connsiteY1"/>
              </a:cxn>
              <a:cxn ang="0">
                <a:pos x="connsiteX2" y="connsiteY2"/>
              </a:cxn>
              <a:cxn ang="0">
                <a:pos x="connsiteX3" y="connsiteY3"/>
              </a:cxn>
            </a:cxnLst>
            <a:rect l="l" t="t" r="r" b="b"/>
            <a:pathLst>
              <a:path w="1457325" h="1486442">
                <a:moveTo>
                  <a:pt x="0" y="542"/>
                </a:moveTo>
                <a:lnTo>
                  <a:pt x="0" y="1486442"/>
                </a:lnTo>
                <a:lnTo>
                  <a:pt x="1457325" y="0"/>
                </a:lnTo>
                <a:lnTo>
                  <a:pt x="0" y="542"/>
                </a:lnTo>
                <a:close/>
              </a:path>
            </a:pathLst>
          </a:custGeom>
          <a:solidFill>
            <a:srgbClr val="FF4343"/>
          </a:solidFill>
          <a:ln w="9525" cap="flat" cmpd="sng" algn="ctr">
            <a:noFill/>
            <a:prstDash val="solid"/>
            <a:round/>
            <a:headEnd type="none" w="med" len="med"/>
            <a:tailEnd type="none" w="med" len="med"/>
          </a:ln>
          <a:effectLst/>
          <a:extLst/>
        </p:spPr>
        <p:txBody>
          <a:bodyPr rtlCol="0" anchor="ctr"/>
          <a:lstStyle/>
          <a:p>
            <a:pPr algn="ctr"/>
            <a:endParaRPr kumimoji="1" lang="ja-JP" altLang="en-US" dirty="0"/>
          </a:p>
        </p:txBody>
      </p:sp>
      <p:sp>
        <p:nvSpPr>
          <p:cNvPr id="13" name="テキスト プレースホルダー 7"/>
          <p:cNvSpPr>
            <a:spLocks noGrp="1"/>
          </p:cNvSpPr>
          <p:nvPr>
            <p:ph type="body" sz="quarter" idx="11" hasCustomPrompt="1"/>
          </p:nvPr>
        </p:nvSpPr>
        <p:spPr>
          <a:xfrm>
            <a:off x="5153026" y="2847974"/>
            <a:ext cx="4581526" cy="1536699"/>
          </a:xfrm>
        </p:spPr>
        <p:txBody>
          <a:bodyPr/>
          <a:lstStyle>
            <a:lvl1pPr marL="0" indent="0" algn="r">
              <a:buNone/>
              <a:defRPr sz="4800" b="0">
                <a:solidFill>
                  <a:schemeClr val="tx1"/>
                </a:solidFill>
                <a:latin typeface="Fujitsu Sans" panose="020B0404060202020204" pitchFamily="34" charset="0"/>
              </a:defRPr>
            </a:lvl1pPr>
          </a:lstStyle>
          <a:p>
            <a:pPr lvl="0"/>
            <a:r>
              <a:rPr kumimoji="1" lang="en-US" altLang="ja-JP" dirty="0"/>
              <a:t>Title</a:t>
            </a:r>
            <a:endParaRPr kumimoji="1" lang="ja-JP" altLang="en-US" dirty="0"/>
          </a:p>
        </p:txBody>
      </p:sp>
      <p:grpSp>
        <p:nvGrpSpPr>
          <p:cNvPr id="14" name="Group 44"/>
          <p:cNvGrpSpPr>
            <a:grpSpLocks noChangeAspect="1"/>
          </p:cNvGrpSpPr>
          <p:nvPr userDrawn="1"/>
        </p:nvGrpSpPr>
        <p:grpSpPr bwMode="gray">
          <a:xfrm>
            <a:off x="-294114" y="0"/>
            <a:ext cx="1647825" cy="920750"/>
            <a:chOff x="4604" y="117"/>
            <a:chExt cx="1038" cy="580"/>
          </a:xfrm>
        </p:grpSpPr>
        <p:sp>
          <p:nvSpPr>
            <p:cNvPr id="15" name="AutoShape 45"/>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6" name="Freeform 68"/>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7" name="Freeform 69"/>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8" name="Freeform 70"/>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9" name="Freeform 71"/>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 name="Freeform 72"/>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 name="Freeform 73"/>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 name="Freeform 74"/>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3" name="Freeform 75"/>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Tree>
    <p:extLst>
      <p:ext uri="{BB962C8B-B14F-4D97-AF65-F5344CB8AC3E}">
        <p14:creationId xmlns:p14="http://schemas.microsoft.com/office/powerpoint/2010/main" val="4004773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atin typeface="Fujitsu Sans" panose="020B0404060202020204" pitchFamily="34" charset="0"/>
              </a:defRPr>
            </a:lvl1pPr>
          </a:lstStyle>
          <a:p>
            <a:r>
              <a:rPr kumimoji="1" lang="en-US" altLang="ja-JP" dirty="0"/>
              <a:t>Slide Title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a:t>
            </a:fld>
            <a:endParaRPr lang="en-US" altLang="ja-JP" dirty="0"/>
          </a:p>
        </p:txBody>
      </p:sp>
      <p:sp>
        <p:nvSpPr>
          <p:cNvPr id="5" name="テキスト プレースホルダー 4"/>
          <p:cNvSpPr>
            <a:spLocks noGrp="1"/>
          </p:cNvSpPr>
          <p:nvPr>
            <p:ph type="body" sz="quarter" idx="11"/>
          </p:nvPr>
        </p:nvSpPr>
        <p:spPr>
          <a:xfrm>
            <a:off x="170935" y="743415"/>
            <a:ext cx="9389377" cy="5746595"/>
          </a:xfrm>
        </p:spPr>
        <p:txBody>
          <a:bodyPr/>
          <a:lstStyle>
            <a:lvl1pPr marL="266700" indent="-266700">
              <a:defRPr>
                <a:latin typeface="Fujitsu Sans" panose="020B0404060202020204" pitchFamily="34" charset="0"/>
              </a:defRPr>
            </a:lvl1pPr>
            <a:lvl2pPr marL="449263" indent="-258763">
              <a:defRPr>
                <a:latin typeface="Fujitsu Sans" panose="020B0404060202020204" pitchFamily="34" charset="0"/>
              </a:defRPr>
            </a:lvl2pPr>
            <a:lvl3pPr marL="534988" indent="-177800">
              <a:defRPr>
                <a:latin typeface="Fujitsu Sans" panose="020B0404060202020204" pitchFamily="34" charset="0"/>
              </a:defRPr>
            </a:lvl3pPr>
            <a:lvl4pPr marL="720725" indent="-185738">
              <a:buClr>
                <a:schemeClr val="bg1">
                  <a:lumMod val="50000"/>
                </a:schemeClr>
              </a:buClr>
              <a:buFont typeface="Arial" panose="020B0604020202020204" pitchFamily="34" charset="0"/>
              <a:buChar char="•"/>
              <a:defRPr>
                <a:latin typeface="Fujitsu Sans" panose="020B0404060202020204" pitchFamily="34" charset="0"/>
              </a:defRPr>
            </a:lvl4pPr>
            <a:lvl6pPr marL="900113" indent="-179388">
              <a:defRPr>
                <a:latin typeface="Fujitsu Sans" panose="020B0404060202020204" pitchFamily="34" charset="0"/>
              </a:defRPr>
            </a:lvl6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endParaRPr kumimoji="1" lang="en-US" altLang="ja-JP" dirty="0"/>
          </a:p>
          <a:p>
            <a:pPr lvl="3"/>
            <a:r>
              <a:rPr kumimoji="1" lang="ja-JP" altLang="en-US" dirty="0"/>
              <a:t>第 </a:t>
            </a:r>
            <a:r>
              <a:rPr kumimoji="1" lang="en-US" altLang="ja-JP" dirty="0"/>
              <a:t>4 </a:t>
            </a:r>
            <a:r>
              <a:rPr kumimoji="1" lang="ja-JP" altLang="en-US" dirty="0"/>
              <a:t>レベル</a:t>
            </a:r>
          </a:p>
          <a:p>
            <a:pPr lvl="5"/>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474148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kumimoji="1" lang="en-US" altLang="ja-JP" dirty="0"/>
              <a:t>Slide Title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a:t>
            </a:fld>
            <a:endParaRPr lang="en-US" altLang="ja-JP" dirty="0"/>
          </a:p>
        </p:txBody>
      </p:sp>
    </p:spTree>
    <p:extLst>
      <p:ext uri="{BB962C8B-B14F-4D97-AF65-F5344CB8AC3E}">
        <p14:creationId xmlns:p14="http://schemas.microsoft.com/office/powerpoint/2010/main" val="2584776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エンドカット">
    <p:spTree>
      <p:nvGrpSpPr>
        <p:cNvPr id="1" name=""/>
        <p:cNvGrpSpPr/>
        <p:nvPr/>
      </p:nvGrpSpPr>
      <p:grpSpPr>
        <a:xfrm>
          <a:off x="0" y="0"/>
          <a:ext cx="0" cy="0"/>
          <a:chOff x="0" y="0"/>
          <a:chExt cx="0" cy="0"/>
        </a:xfrm>
      </p:grpSpPr>
      <p:sp>
        <p:nvSpPr>
          <p:cNvPr id="38" name="Rectangle 22"/>
          <p:cNvSpPr>
            <a:spLocks noGrp="1" noChangeArrowheads="1"/>
          </p:cNvSpPr>
          <p:nvPr>
            <p:ph type="sldNum" sz="quarter" idx="4"/>
          </p:nvPr>
        </p:nvSpPr>
        <p:spPr bwMode="gray">
          <a:xfrm>
            <a:off x="4681538" y="6389688"/>
            <a:ext cx="5397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defTabSz="958898">
              <a:defRPr sz="900">
                <a:solidFill>
                  <a:schemeClr val="bg1"/>
                </a:solidFill>
              </a:defRPr>
            </a:lvl1pPr>
          </a:lstStyle>
          <a:p>
            <a:fld id="{08DF107D-060D-43D3-997D-8A34C269D30F}" type="slidenum">
              <a:rPr lang="en-US" altLang="ja-JP" smtClean="0"/>
              <a:pPr/>
              <a:t>‹#›</a:t>
            </a:fld>
            <a:endParaRPr lang="en-US" altLang="ja-JP" dirty="0"/>
          </a:p>
        </p:txBody>
      </p:sp>
      <p:sp>
        <p:nvSpPr>
          <p:cNvPr id="39" name="Rectangle 23"/>
          <p:cNvSpPr>
            <a:spLocks noGrp="1" noChangeArrowheads="1"/>
          </p:cNvSpPr>
          <p:nvPr>
            <p:ph type="ftr" sz="quarter" idx="3"/>
          </p:nvPr>
        </p:nvSpPr>
        <p:spPr bwMode="gray">
          <a:xfrm>
            <a:off x="5287967" y="6396038"/>
            <a:ext cx="4211637"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defTabSz="958898">
              <a:defRPr sz="800">
                <a:solidFill>
                  <a:schemeClr val="bg1"/>
                </a:solidFill>
              </a:defRPr>
            </a:lvl1pPr>
          </a:lstStyle>
          <a:p>
            <a:r>
              <a:rPr lang="en-US" altLang="ja-JP" dirty="0"/>
              <a:t>Copyright 2017-2018 FUJITSU LIMITED</a:t>
            </a:r>
          </a:p>
        </p:txBody>
      </p:sp>
      <p:grpSp>
        <p:nvGrpSpPr>
          <p:cNvPr id="4" name="Group 42" descr="Message Lockup"/>
          <p:cNvGrpSpPr>
            <a:grpSpLocks/>
          </p:cNvGrpSpPr>
          <p:nvPr userDrawn="1"/>
        </p:nvGrpSpPr>
        <p:grpSpPr bwMode="auto">
          <a:xfrm>
            <a:off x="0" y="0"/>
            <a:ext cx="9907588" cy="6859588"/>
            <a:chOff x="0" y="0"/>
            <a:chExt cx="6241" cy="4321"/>
          </a:xfrm>
        </p:grpSpPr>
        <p:sp>
          <p:nvSpPr>
            <p:cNvPr id="5" name="Rectangle 8"/>
            <p:cNvSpPr>
              <a:spLocks noChangeArrowheads="1"/>
            </p:cNvSpPr>
            <p:nvPr/>
          </p:nvSpPr>
          <p:spPr bwMode="gray">
            <a:xfrm>
              <a:off x="1" y="0"/>
              <a:ext cx="6240" cy="4320"/>
            </a:xfrm>
            <a:prstGeom prst="rect">
              <a:avLst/>
            </a:prstGeom>
            <a:solidFill>
              <a:srgbClr val="FFFFFF"/>
            </a:solidFill>
            <a:ln>
              <a:noFill/>
            </a:ln>
            <a:effectLst/>
            <a:extLs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sz="1400" dirty="0"/>
            </a:p>
          </p:txBody>
        </p:sp>
        <p:grpSp>
          <p:nvGrpSpPr>
            <p:cNvPr id="6" name="Group 11"/>
            <p:cNvGrpSpPr>
              <a:grpSpLocks noChangeAspect="1"/>
            </p:cNvGrpSpPr>
            <p:nvPr/>
          </p:nvGrpSpPr>
          <p:grpSpPr bwMode="auto">
            <a:xfrm>
              <a:off x="0" y="0"/>
              <a:ext cx="6241" cy="4321"/>
              <a:chOff x="0" y="0"/>
              <a:chExt cx="6241" cy="4321"/>
            </a:xfrm>
          </p:grpSpPr>
          <p:sp>
            <p:nvSpPr>
              <p:cNvPr id="7" name="AutoShape 10"/>
              <p:cNvSpPr>
                <a:spLocks noChangeAspect="1" noChangeArrowheads="1" noTextEdit="1"/>
              </p:cNvSpPr>
              <p:nvPr/>
            </p:nvSpPr>
            <p:spPr bwMode="gray">
              <a:xfrm>
                <a:off x="0" y="0"/>
                <a:ext cx="6241" cy="4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z="1400" dirty="0"/>
              </a:p>
            </p:txBody>
          </p:sp>
          <p:sp>
            <p:nvSpPr>
              <p:cNvPr id="8" name="Freeform 12"/>
              <p:cNvSpPr>
                <a:spLocks/>
              </p:cNvSpPr>
              <p:nvPr/>
            </p:nvSpPr>
            <p:spPr bwMode="gray">
              <a:xfrm>
                <a:off x="2215" y="2399"/>
                <a:ext cx="53" cy="86"/>
              </a:xfrm>
              <a:custGeom>
                <a:avLst/>
                <a:gdLst>
                  <a:gd name="T0" fmla="*/ 0 w 264"/>
                  <a:gd name="T1" fmla="*/ 416 h 433"/>
                  <a:gd name="T2" fmla="*/ 0 w 264"/>
                  <a:gd name="T3" fmla="*/ 366 h 433"/>
                  <a:gd name="T4" fmla="*/ 101 w 264"/>
                  <a:gd name="T5" fmla="*/ 389 h 433"/>
                  <a:gd name="T6" fmla="*/ 202 w 264"/>
                  <a:gd name="T7" fmla="*/ 323 h 433"/>
                  <a:gd name="T8" fmla="*/ 185 w 264"/>
                  <a:gd name="T9" fmla="*/ 280 h 433"/>
                  <a:gd name="T10" fmla="*/ 154 w 264"/>
                  <a:gd name="T11" fmla="*/ 257 h 433"/>
                  <a:gd name="T12" fmla="*/ 116 w 264"/>
                  <a:gd name="T13" fmla="*/ 238 h 433"/>
                  <a:gd name="T14" fmla="*/ 36 w 264"/>
                  <a:gd name="T15" fmla="*/ 183 h 433"/>
                  <a:gd name="T16" fmla="*/ 7 w 264"/>
                  <a:gd name="T17" fmla="*/ 108 h 433"/>
                  <a:gd name="T18" fmla="*/ 52 w 264"/>
                  <a:gd name="T19" fmla="*/ 23 h 433"/>
                  <a:gd name="T20" fmla="*/ 146 w 264"/>
                  <a:gd name="T21" fmla="*/ 0 h 433"/>
                  <a:gd name="T22" fmla="*/ 234 w 264"/>
                  <a:gd name="T23" fmla="*/ 14 h 433"/>
                  <a:gd name="T24" fmla="*/ 234 w 264"/>
                  <a:gd name="T25" fmla="*/ 60 h 433"/>
                  <a:gd name="T26" fmla="*/ 149 w 264"/>
                  <a:gd name="T27" fmla="*/ 43 h 433"/>
                  <a:gd name="T28" fmla="*/ 92 w 264"/>
                  <a:gd name="T29" fmla="*/ 56 h 433"/>
                  <a:gd name="T30" fmla="*/ 69 w 264"/>
                  <a:gd name="T31" fmla="*/ 101 h 433"/>
                  <a:gd name="T32" fmla="*/ 85 w 264"/>
                  <a:gd name="T33" fmla="*/ 144 h 433"/>
                  <a:gd name="T34" fmla="*/ 156 w 264"/>
                  <a:gd name="T35" fmla="*/ 188 h 433"/>
                  <a:gd name="T36" fmla="*/ 213 w 264"/>
                  <a:gd name="T37" fmla="*/ 221 h 433"/>
                  <a:gd name="T38" fmla="*/ 253 w 264"/>
                  <a:gd name="T39" fmla="*/ 265 h 433"/>
                  <a:gd name="T40" fmla="*/ 264 w 264"/>
                  <a:gd name="T41" fmla="*/ 316 h 433"/>
                  <a:gd name="T42" fmla="*/ 105 w 264"/>
                  <a:gd name="T43" fmla="*/ 433 h 433"/>
                  <a:gd name="T44" fmla="*/ 0 w 264"/>
                  <a:gd name="T45" fmla="*/ 416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4" h="433">
                    <a:moveTo>
                      <a:pt x="0" y="416"/>
                    </a:moveTo>
                    <a:cubicBezTo>
                      <a:pt x="0" y="366"/>
                      <a:pt x="0" y="366"/>
                      <a:pt x="0" y="366"/>
                    </a:cubicBezTo>
                    <a:cubicBezTo>
                      <a:pt x="28" y="381"/>
                      <a:pt x="61" y="389"/>
                      <a:pt x="101" y="389"/>
                    </a:cubicBezTo>
                    <a:cubicBezTo>
                      <a:pt x="168" y="389"/>
                      <a:pt x="202" y="367"/>
                      <a:pt x="202" y="323"/>
                    </a:cubicBezTo>
                    <a:cubicBezTo>
                      <a:pt x="202" y="306"/>
                      <a:pt x="196" y="292"/>
                      <a:pt x="185" y="280"/>
                    </a:cubicBezTo>
                    <a:cubicBezTo>
                      <a:pt x="176" y="271"/>
                      <a:pt x="166" y="263"/>
                      <a:pt x="154" y="257"/>
                    </a:cubicBezTo>
                    <a:cubicBezTo>
                      <a:pt x="144" y="252"/>
                      <a:pt x="131" y="245"/>
                      <a:pt x="116" y="238"/>
                    </a:cubicBezTo>
                    <a:cubicBezTo>
                      <a:pt x="77" y="219"/>
                      <a:pt x="51" y="201"/>
                      <a:pt x="36" y="183"/>
                    </a:cubicBezTo>
                    <a:cubicBezTo>
                      <a:pt x="17" y="163"/>
                      <a:pt x="7" y="138"/>
                      <a:pt x="7" y="108"/>
                    </a:cubicBezTo>
                    <a:cubicBezTo>
                      <a:pt x="7" y="70"/>
                      <a:pt x="22" y="42"/>
                      <a:pt x="52" y="23"/>
                    </a:cubicBezTo>
                    <a:cubicBezTo>
                      <a:pt x="76" y="8"/>
                      <a:pt x="108" y="0"/>
                      <a:pt x="146" y="0"/>
                    </a:cubicBezTo>
                    <a:cubicBezTo>
                      <a:pt x="173" y="0"/>
                      <a:pt x="202" y="5"/>
                      <a:pt x="234" y="14"/>
                    </a:cubicBezTo>
                    <a:cubicBezTo>
                      <a:pt x="234" y="60"/>
                      <a:pt x="234" y="60"/>
                      <a:pt x="234" y="60"/>
                    </a:cubicBezTo>
                    <a:cubicBezTo>
                      <a:pt x="207" y="48"/>
                      <a:pt x="179" y="43"/>
                      <a:pt x="149" y="43"/>
                    </a:cubicBezTo>
                    <a:cubicBezTo>
                      <a:pt x="126" y="43"/>
                      <a:pt x="107" y="47"/>
                      <a:pt x="92" y="56"/>
                    </a:cubicBezTo>
                    <a:cubicBezTo>
                      <a:pt x="77" y="65"/>
                      <a:pt x="69" y="81"/>
                      <a:pt x="69" y="101"/>
                    </a:cubicBezTo>
                    <a:cubicBezTo>
                      <a:pt x="69" y="119"/>
                      <a:pt x="74" y="133"/>
                      <a:pt x="85" y="144"/>
                    </a:cubicBezTo>
                    <a:cubicBezTo>
                      <a:pt x="96" y="155"/>
                      <a:pt x="119" y="170"/>
                      <a:pt x="156" y="188"/>
                    </a:cubicBezTo>
                    <a:cubicBezTo>
                      <a:pt x="184" y="203"/>
                      <a:pt x="203" y="214"/>
                      <a:pt x="213" y="221"/>
                    </a:cubicBezTo>
                    <a:cubicBezTo>
                      <a:pt x="232" y="234"/>
                      <a:pt x="245" y="249"/>
                      <a:pt x="253" y="265"/>
                    </a:cubicBezTo>
                    <a:cubicBezTo>
                      <a:pt x="260" y="279"/>
                      <a:pt x="264" y="296"/>
                      <a:pt x="264" y="316"/>
                    </a:cubicBezTo>
                    <a:cubicBezTo>
                      <a:pt x="264" y="394"/>
                      <a:pt x="211" y="433"/>
                      <a:pt x="105" y="433"/>
                    </a:cubicBezTo>
                    <a:cubicBezTo>
                      <a:pt x="62" y="433"/>
                      <a:pt x="27" y="427"/>
                      <a:pt x="0" y="416"/>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9" name="Freeform 13"/>
              <p:cNvSpPr>
                <a:spLocks/>
              </p:cNvSpPr>
              <p:nvPr/>
            </p:nvSpPr>
            <p:spPr bwMode="gray">
              <a:xfrm>
                <a:off x="2287" y="2359"/>
                <a:ext cx="63" cy="124"/>
              </a:xfrm>
              <a:custGeom>
                <a:avLst/>
                <a:gdLst>
                  <a:gd name="T0" fmla="*/ 0 w 312"/>
                  <a:gd name="T1" fmla="*/ 618 h 618"/>
                  <a:gd name="T2" fmla="*/ 0 w 312"/>
                  <a:gd name="T3" fmla="*/ 0 h 618"/>
                  <a:gd name="T4" fmla="*/ 70 w 312"/>
                  <a:gd name="T5" fmla="*/ 0 h 618"/>
                  <a:gd name="T6" fmla="*/ 70 w 312"/>
                  <a:gd name="T7" fmla="*/ 218 h 618"/>
                  <a:gd name="T8" fmla="*/ 174 w 312"/>
                  <a:gd name="T9" fmla="*/ 196 h 618"/>
                  <a:gd name="T10" fmla="*/ 299 w 312"/>
                  <a:gd name="T11" fmla="*/ 260 h 618"/>
                  <a:gd name="T12" fmla="*/ 312 w 312"/>
                  <a:gd name="T13" fmla="*/ 366 h 618"/>
                  <a:gd name="T14" fmla="*/ 312 w 312"/>
                  <a:gd name="T15" fmla="*/ 618 h 618"/>
                  <a:gd name="T16" fmla="*/ 242 w 312"/>
                  <a:gd name="T17" fmla="*/ 618 h 618"/>
                  <a:gd name="T18" fmla="*/ 242 w 312"/>
                  <a:gd name="T19" fmla="*/ 355 h 618"/>
                  <a:gd name="T20" fmla="*/ 229 w 312"/>
                  <a:gd name="T21" fmla="*/ 271 h 618"/>
                  <a:gd name="T22" fmla="*/ 167 w 312"/>
                  <a:gd name="T23" fmla="*/ 239 h 618"/>
                  <a:gd name="T24" fmla="*/ 70 w 312"/>
                  <a:gd name="T25" fmla="*/ 263 h 618"/>
                  <a:gd name="T26" fmla="*/ 70 w 312"/>
                  <a:gd name="T27" fmla="*/ 618 h 618"/>
                  <a:gd name="T28" fmla="*/ 0 w 312"/>
                  <a:gd name="T29" fmla="*/ 618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2" h="618">
                    <a:moveTo>
                      <a:pt x="0" y="618"/>
                    </a:moveTo>
                    <a:cubicBezTo>
                      <a:pt x="0" y="0"/>
                      <a:pt x="0" y="0"/>
                      <a:pt x="0" y="0"/>
                    </a:cubicBezTo>
                    <a:cubicBezTo>
                      <a:pt x="70" y="0"/>
                      <a:pt x="70" y="0"/>
                      <a:pt x="70" y="0"/>
                    </a:cubicBezTo>
                    <a:cubicBezTo>
                      <a:pt x="70" y="218"/>
                      <a:pt x="70" y="218"/>
                      <a:pt x="70" y="218"/>
                    </a:cubicBezTo>
                    <a:cubicBezTo>
                      <a:pt x="107" y="203"/>
                      <a:pt x="142" y="196"/>
                      <a:pt x="174" y="196"/>
                    </a:cubicBezTo>
                    <a:cubicBezTo>
                      <a:pt x="239" y="196"/>
                      <a:pt x="281" y="218"/>
                      <a:pt x="299" y="260"/>
                    </a:cubicBezTo>
                    <a:cubicBezTo>
                      <a:pt x="308" y="280"/>
                      <a:pt x="312" y="315"/>
                      <a:pt x="312" y="366"/>
                    </a:cubicBezTo>
                    <a:cubicBezTo>
                      <a:pt x="312" y="618"/>
                      <a:pt x="312" y="618"/>
                      <a:pt x="312" y="618"/>
                    </a:cubicBezTo>
                    <a:cubicBezTo>
                      <a:pt x="242" y="618"/>
                      <a:pt x="242" y="618"/>
                      <a:pt x="242" y="618"/>
                    </a:cubicBezTo>
                    <a:cubicBezTo>
                      <a:pt x="242" y="355"/>
                      <a:pt x="242" y="355"/>
                      <a:pt x="242" y="355"/>
                    </a:cubicBezTo>
                    <a:cubicBezTo>
                      <a:pt x="242" y="316"/>
                      <a:pt x="237" y="288"/>
                      <a:pt x="229" y="271"/>
                    </a:cubicBezTo>
                    <a:cubicBezTo>
                      <a:pt x="218" y="249"/>
                      <a:pt x="198" y="239"/>
                      <a:pt x="167" y="239"/>
                    </a:cubicBezTo>
                    <a:cubicBezTo>
                      <a:pt x="140" y="239"/>
                      <a:pt x="107" y="247"/>
                      <a:pt x="70" y="263"/>
                    </a:cubicBezTo>
                    <a:cubicBezTo>
                      <a:pt x="70" y="618"/>
                      <a:pt x="70" y="618"/>
                      <a:pt x="70" y="618"/>
                    </a:cubicBezTo>
                    <a:lnTo>
                      <a:pt x="0" y="6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0" name="Freeform 14"/>
              <p:cNvSpPr>
                <a:spLocks noEditPoints="1"/>
              </p:cNvSpPr>
              <p:nvPr/>
            </p:nvSpPr>
            <p:spPr bwMode="gray">
              <a:xfrm>
                <a:off x="2368" y="2399"/>
                <a:ext cx="64" cy="86"/>
              </a:xfrm>
              <a:custGeom>
                <a:avLst/>
                <a:gdLst>
                  <a:gd name="T0" fmla="*/ 248 w 319"/>
                  <a:gd name="T1" fmla="*/ 162 h 433"/>
                  <a:gd name="T2" fmla="*/ 248 w 319"/>
                  <a:gd name="T3" fmla="*/ 141 h 433"/>
                  <a:gd name="T4" fmla="*/ 236 w 319"/>
                  <a:gd name="T5" fmla="*/ 78 h 433"/>
                  <a:gd name="T6" fmla="*/ 154 w 319"/>
                  <a:gd name="T7" fmla="*/ 44 h 433"/>
                  <a:gd name="T8" fmla="*/ 40 w 319"/>
                  <a:gd name="T9" fmla="*/ 67 h 433"/>
                  <a:gd name="T10" fmla="*/ 40 w 319"/>
                  <a:gd name="T11" fmla="*/ 18 h 433"/>
                  <a:gd name="T12" fmla="*/ 162 w 319"/>
                  <a:gd name="T13" fmla="*/ 0 h 433"/>
                  <a:gd name="T14" fmla="*/ 293 w 319"/>
                  <a:gd name="T15" fmla="*/ 44 h 433"/>
                  <a:gd name="T16" fmla="*/ 317 w 319"/>
                  <a:gd name="T17" fmla="*/ 114 h 433"/>
                  <a:gd name="T18" fmla="*/ 319 w 319"/>
                  <a:gd name="T19" fmla="*/ 165 h 433"/>
                  <a:gd name="T20" fmla="*/ 319 w 319"/>
                  <a:gd name="T21" fmla="*/ 414 h 433"/>
                  <a:gd name="T22" fmla="*/ 166 w 319"/>
                  <a:gd name="T23" fmla="*/ 433 h 433"/>
                  <a:gd name="T24" fmla="*/ 47 w 319"/>
                  <a:gd name="T25" fmla="*/ 409 h 433"/>
                  <a:gd name="T26" fmla="*/ 0 w 319"/>
                  <a:gd name="T27" fmla="*/ 317 h 433"/>
                  <a:gd name="T28" fmla="*/ 54 w 319"/>
                  <a:gd name="T29" fmla="*/ 207 h 433"/>
                  <a:gd name="T30" fmla="*/ 191 w 319"/>
                  <a:gd name="T31" fmla="*/ 169 h 433"/>
                  <a:gd name="T32" fmla="*/ 248 w 319"/>
                  <a:gd name="T33" fmla="*/ 162 h 433"/>
                  <a:gd name="T34" fmla="*/ 248 w 319"/>
                  <a:gd name="T35" fmla="*/ 203 h 433"/>
                  <a:gd name="T36" fmla="*/ 152 w 319"/>
                  <a:gd name="T37" fmla="*/ 217 h 433"/>
                  <a:gd name="T38" fmla="*/ 72 w 319"/>
                  <a:gd name="T39" fmla="*/ 310 h 433"/>
                  <a:gd name="T40" fmla="*/ 95 w 319"/>
                  <a:gd name="T41" fmla="*/ 370 h 433"/>
                  <a:gd name="T42" fmla="*/ 177 w 319"/>
                  <a:gd name="T43" fmla="*/ 391 h 433"/>
                  <a:gd name="T44" fmla="*/ 248 w 319"/>
                  <a:gd name="T45" fmla="*/ 381 h 433"/>
                  <a:gd name="T46" fmla="*/ 248 w 319"/>
                  <a:gd name="T47" fmla="*/ 20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9" h="433">
                    <a:moveTo>
                      <a:pt x="248" y="162"/>
                    </a:moveTo>
                    <a:cubicBezTo>
                      <a:pt x="248" y="141"/>
                      <a:pt x="248" y="141"/>
                      <a:pt x="248" y="141"/>
                    </a:cubicBezTo>
                    <a:cubicBezTo>
                      <a:pt x="248" y="114"/>
                      <a:pt x="244" y="93"/>
                      <a:pt x="236" y="78"/>
                    </a:cubicBezTo>
                    <a:cubicBezTo>
                      <a:pt x="223" y="56"/>
                      <a:pt x="196" y="44"/>
                      <a:pt x="154" y="44"/>
                    </a:cubicBezTo>
                    <a:cubicBezTo>
                      <a:pt x="117" y="44"/>
                      <a:pt x="79" y="52"/>
                      <a:pt x="40" y="67"/>
                    </a:cubicBezTo>
                    <a:cubicBezTo>
                      <a:pt x="40" y="18"/>
                      <a:pt x="40" y="18"/>
                      <a:pt x="40" y="18"/>
                    </a:cubicBezTo>
                    <a:cubicBezTo>
                      <a:pt x="79" y="6"/>
                      <a:pt x="119" y="0"/>
                      <a:pt x="162" y="0"/>
                    </a:cubicBezTo>
                    <a:cubicBezTo>
                      <a:pt x="225" y="0"/>
                      <a:pt x="270" y="15"/>
                      <a:pt x="293" y="44"/>
                    </a:cubicBezTo>
                    <a:cubicBezTo>
                      <a:pt x="306" y="59"/>
                      <a:pt x="314" y="83"/>
                      <a:pt x="317" y="114"/>
                    </a:cubicBezTo>
                    <a:cubicBezTo>
                      <a:pt x="318" y="125"/>
                      <a:pt x="319" y="142"/>
                      <a:pt x="319" y="165"/>
                    </a:cubicBezTo>
                    <a:cubicBezTo>
                      <a:pt x="319" y="414"/>
                      <a:pt x="319" y="414"/>
                      <a:pt x="319" y="414"/>
                    </a:cubicBezTo>
                    <a:cubicBezTo>
                      <a:pt x="271" y="426"/>
                      <a:pt x="220" y="433"/>
                      <a:pt x="166" y="433"/>
                    </a:cubicBezTo>
                    <a:cubicBezTo>
                      <a:pt x="115" y="433"/>
                      <a:pt x="75" y="425"/>
                      <a:pt x="47" y="409"/>
                    </a:cubicBezTo>
                    <a:cubicBezTo>
                      <a:pt x="16" y="392"/>
                      <a:pt x="0" y="361"/>
                      <a:pt x="0" y="317"/>
                    </a:cubicBezTo>
                    <a:cubicBezTo>
                      <a:pt x="0" y="267"/>
                      <a:pt x="18" y="230"/>
                      <a:pt x="54" y="207"/>
                    </a:cubicBezTo>
                    <a:cubicBezTo>
                      <a:pt x="81" y="189"/>
                      <a:pt x="127" y="176"/>
                      <a:pt x="191" y="169"/>
                    </a:cubicBezTo>
                    <a:cubicBezTo>
                      <a:pt x="203" y="167"/>
                      <a:pt x="222" y="165"/>
                      <a:pt x="248" y="162"/>
                    </a:cubicBezTo>
                    <a:moveTo>
                      <a:pt x="248" y="203"/>
                    </a:moveTo>
                    <a:cubicBezTo>
                      <a:pt x="206" y="207"/>
                      <a:pt x="174" y="212"/>
                      <a:pt x="152" y="217"/>
                    </a:cubicBezTo>
                    <a:cubicBezTo>
                      <a:pt x="98" y="231"/>
                      <a:pt x="72" y="262"/>
                      <a:pt x="72" y="310"/>
                    </a:cubicBezTo>
                    <a:cubicBezTo>
                      <a:pt x="72" y="337"/>
                      <a:pt x="80" y="357"/>
                      <a:pt x="95" y="370"/>
                    </a:cubicBezTo>
                    <a:cubicBezTo>
                      <a:pt x="112" y="384"/>
                      <a:pt x="140" y="391"/>
                      <a:pt x="177" y="391"/>
                    </a:cubicBezTo>
                    <a:cubicBezTo>
                      <a:pt x="203" y="391"/>
                      <a:pt x="226" y="387"/>
                      <a:pt x="248" y="381"/>
                    </a:cubicBezTo>
                    <a:lnTo>
                      <a:pt x="248" y="2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1" name="Freeform 15"/>
              <p:cNvSpPr>
                <a:spLocks noEditPoints="1"/>
              </p:cNvSpPr>
              <p:nvPr/>
            </p:nvSpPr>
            <p:spPr bwMode="gray">
              <a:xfrm>
                <a:off x="2458" y="2399"/>
                <a:ext cx="64" cy="123"/>
              </a:xfrm>
              <a:custGeom>
                <a:avLst/>
                <a:gdLst>
                  <a:gd name="T0" fmla="*/ 71 w 323"/>
                  <a:gd name="T1" fmla="*/ 404 h 618"/>
                  <a:gd name="T2" fmla="*/ 71 w 323"/>
                  <a:gd name="T3" fmla="*/ 618 h 618"/>
                  <a:gd name="T4" fmla="*/ 0 w 323"/>
                  <a:gd name="T5" fmla="*/ 618 h 618"/>
                  <a:gd name="T6" fmla="*/ 0 w 323"/>
                  <a:gd name="T7" fmla="*/ 16 h 618"/>
                  <a:gd name="T8" fmla="*/ 142 w 323"/>
                  <a:gd name="T9" fmla="*/ 0 h 618"/>
                  <a:gd name="T10" fmla="*/ 288 w 323"/>
                  <a:gd name="T11" fmla="*/ 64 h 618"/>
                  <a:gd name="T12" fmla="*/ 323 w 323"/>
                  <a:gd name="T13" fmla="*/ 216 h 618"/>
                  <a:gd name="T14" fmla="*/ 278 w 323"/>
                  <a:gd name="T15" fmla="*/ 376 h 618"/>
                  <a:gd name="T16" fmla="*/ 156 w 323"/>
                  <a:gd name="T17" fmla="*/ 433 h 618"/>
                  <a:gd name="T18" fmla="*/ 98 w 323"/>
                  <a:gd name="T19" fmla="*/ 422 h 618"/>
                  <a:gd name="T20" fmla="*/ 71 w 323"/>
                  <a:gd name="T21" fmla="*/ 404 h 618"/>
                  <a:gd name="T22" fmla="*/ 71 w 323"/>
                  <a:gd name="T23" fmla="*/ 356 h 618"/>
                  <a:gd name="T24" fmla="*/ 149 w 323"/>
                  <a:gd name="T25" fmla="*/ 391 h 618"/>
                  <a:gd name="T26" fmla="*/ 228 w 323"/>
                  <a:gd name="T27" fmla="*/ 336 h 618"/>
                  <a:gd name="T28" fmla="*/ 251 w 323"/>
                  <a:gd name="T29" fmla="*/ 215 h 618"/>
                  <a:gd name="T30" fmla="*/ 220 w 323"/>
                  <a:gd name="T31" fmla="*/ 80 h 618"/>
                  <a:gd name="T32" fmla="*/ 131 w 323"/>
                  <a:gd name="T33" fmla="*/ 43 h 618"/>
                  <a:gd name="T34" fmla="*/ 71 w 323"/>
                  <a:gd name="T35" fmla="*/ 48 h 618"/>
                  <a:gd name="T36" fmla="*/ 71 w 323"/>
                  <a:gd name="T37" fmla="*/ 356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3" h="618">
                    <a:moveTo>
                      <a:pt x="71" y="404"/>
                    </a:moveTo>
                    <a:cubicBezTo>
                      <a:pt x="71" y="618"/>
                      <a:pt x="71" y="618"/>
                      <a:pt x="71" y="618"/>
                    </a:cubicBezTo>
                    <a:cubicBezTo>
                      <a:pt x="0" y="618"/>
                      <a:pt x="0" y="618"/>
                      <a:pt x="0" y="618"/>
                    </a:cubicBezTo>
                    <a:cubicBezTo>
                      <a:pt x="0" y="16"/>
                      <a:pt x="0" y="16"/>
                      <a:pt x="0" y="16"/>
                    </a:cubicBezTo>
                    <a:cubicBezTo>
                      <a:pt x="49" y="5"/>
                      <a:pt x="96" y="0"/>
                      <a:pt x="142" y="0"/>
                    </a:cubicBezTo>
                    <a:cubicBezTo>
                      <a:pt x="213" y="0"/>
                      <a:pt x="262" y="22"/>
                      <a:pt x="288" y="64"/>
                    </a:cubicBezTo>
                    <a:cubicBezTo>
                      <a:pt x="311" y="103"/>
                      <a:pt x="323" y="153"/>
                      <a:pt x="323" y="216"/>
                    </a:cubicBezTo>
                    <a:cubicBezTo>
                      <a:pt x="323" y="282"/>
                      <a:pt x="308" y="335"/>
                      <a:pt x="278" y="376"/>
                    </a:cubicBezTo>
                    <a:cubicBezTo>
                      <a:pt x="251" y="414"/>
                      <a:pt x="210" y="433"/>
                      <a:pt x="156" y="433"/>
                    </a:cubicBezTo>
                    <a:cubicBezTo>
                      <a:pt x="134" y="433"/>
                      <a:pt x="114" y="429"/>
                      <a:pt x="98" y="422"/>
                    </a:cubicBezTo>
                    <a:cubicBezTo>
                      <a:pt x="91" y="418"/>
                      <a:pt x="81" y="413"/>
                      <a:pt x="71" y="404"/>
                    </a:cubicBezTo>
                    <a:moveTo>
                      <a:pt x="71" y="356"/>
                    </a:moveTo>
                    <a:cubicBezTo>
                      <a:pt x="94" y="379"/>
                      <a:pt x="120" y="391"/>
                      <a:pt x="149" y="391"/>
                    </a:cubicBezTo>
                    <a:cubicBezTo>
                      <a:pt x="185" y="391"/>
                      <a:pt x="211" y="372"/>
                      <a:pt x="228" y="336"/>
                    </a:cubicBezTo>
                    <a:cubicBezTo>
                      <a:pt x="244" y="303"/>
                      <a:pt x="251" y="263"/>
                      <a:pt x="251" y="215"/>
                    </a:cubicBezTo>
                    <a:cubicBezTo>
                      <a:pt x="251" y="155"/>
                      <a:pt x="241" y="110"/>
                      <a:pt x="220" y="80"/>
                    </a:cubicBezTo>
                    <a:cubicBezTo>
                      <a:pt x="203" y="55"/>
                      <a:pt x="173" y="43"/>
                      <a:pt x="131" y="43"/>
                    </a:cubicBezTo>
                    <a:cubicBezTo>
                      <a:pt x="113" y="43"/>
                      <a:pt x="93" y="44"/>
                      <a:pt x="71" y="48"/>
                    </a:cubicBezTo>
                    <a:lnTo>
                      <a:pt x="71" y="3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2" name="Freeform 16"/>
              <p:cNvSpPr>
                <a:spLocks noEditPoints="1"/>
              </p:cNvSpPr>
              <p:nvPr/>
            </p:nvSpPr>
            <p:spPr bwMode="gray">
              <a:xfrm>
                <a:off x="2541" y="2371"/>
                <a:ext cx="18" cy="112"/>
              </a:xfrm>
              <a:custGeom>
                <a:avLst/>
                <a:gdLst>
                  <a:gd name="T0" fmla="*/ 43 w 86"/>
                  <a:gd name="T1" fmla="*/ 0 h 561"/>
                  <a:gd name="T2" fmla="*/ 75 w 86"/>
                  <a:gd name="T3" fmla="*/ 14 h 561"/>
                  <a:gd name="T4" fmla="*/ 86 w 86"/>
                  <a:gd name="T5" fmla="*/ 43 h 561"/>
                  <a:gd name="T6" fmla="*/ 72 w 86"/>
                  <a:gd name="T7" fmla="*/ 75 h 561"/>
                  <a:gd name="T8" fmla="*/ 43 w 86"/>
                  <a:gd name="T9" fmla="*/ 86 h 561"/>
                  <a:gd name="T10" fmla="*/ 11 w 86"/>
                  <a:gd name="T11" fmla="*/ 72 h 561"/>
                  <a:gd name="T12" fmla="*/ 0 w 86"/>
                  <a:gd name="T13" fmla="*/ 42 h 561"/>
                  <a:gd name="T14" fmla="*/ 14 w 86"/>
                  <a:gd name="T15" fmla="*/ 11 h 561"/>
                  <a:gd name="T16" fmla="*/ 43 w 86"/>
                  <a:gd name="T17" fmla="*/ 0 h 561"/>
                  <a:gd name="T18" fmla="*/ 9 w 86"/>
                  <a:gd name="T19" fmla="*/ 150 h 561"/>
                  <a:gd name="T20" fmla="*/ 79 w 86"/>
                  <a:gd name="T21" fmla="*/ 150 h 561"/>
                  <a:gd name="T22" fmla="*/ 79 w 86"/>
                  <a:gd name="T23" fmla="*/ 561 h 561"/>
                  <a:gd name="T24" fmla="*/ 9 w 86"/>
                  <a:gd name="T25" fmla="*/ 561 h 561"/>
                  <a:gd name="T26" fmla="*/ 9 w 86"/>
                  <a:gd name="T27" fmla="*/ 15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561">
                    <a:moveTo>
                      <a:pt x="43" y="0"/>
                    </a:moveTo>
                    <a:cubicBezTo>
                      <a:pt x="56" y="0"/>
                      <a:pt x="66" y="5"/>
                      <a:pt x="75" y="14"/>
                    </a:cubicBezTo>
                    <a:cubicBezTo>
                      <a:pt x="82" y="22"/>
                      <a:pt x="86" y="32"/>
                      <a:pt x="86" y="43"/>
                    </a:cubicBezTo>
                    <a:cubicBezTo>
                      <a:pt x="86" y="56"/>
                      <a:pt x="81" y="67"/>
                      <a:pt x="72" y="75"/>
                    </a:cubicBezTo>
                    <a:cubicBezTo>
                      <a:pt x="64" y="83"/>
                      <a:pt x="54" y="86"/>
                      <a:pt x="43" y="86"/>
                    </a:cubicBezTo>
                    <a:cubicBezTo>
                      <a:pt x="30" y="86"/>
                      <a:pt x="19" y="82"/>
                      <a:pt x="11" y="72"/>
                    </a:cubicBezTo>
                    <a:cubicBezTo>
                      <a:pt x="4" y="64"/>
                      <a:pt x="0" y="54"/>
                      <a:pt x="0" y="42"/>
                    </a:cubicBezTo>
                    <a:cubicBezTo>
                      <a:pt x="0" y="30"/>
                      <a:pt x="5" y="20"/>
                      <a:pt x="14" y="11"/>
                    </a:cubicBezTo>
                    <a:cubicBezTo>
                      <a:pt x="22" y="4"/>
                      <a:pt x="32" y="0"/>
                      <a:pt x="43" y="0"/>
                    </a:cubicBezTo>
                    <a:moveTo>
                      <a:pt x="9" y="150"/>
                    </a:moveTo>
                    <a:cubicBezTo>
                      <a:pt x="79" y="150"/>
                      <a:pt x="79" y="150"/>
                      <a:pt x="79" y="150"/>
                    </a:cubicBezTo>
                    <a:cubicBezTo>
                      <a:pt x="79" y="561"/>
                      <a:pt x="79" y="561"/>
                      <a:pt x="79" y="561"/>
                    </a:cubicBezTo>
                    <a:cubicBezTo>
                      <a:pt x="9" y="561"/>
                      <a:pt x="9" y="561"/>
                      <a:pt x="9" y="561"/>
                    </a:cubicBezTo>
                    <a:lnTo>
                      <a:pt x="9" y="1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3" name="Freeform 17"/>
              <p:cNvSpPr>
                <a:spLocks/>
              </p:cNvSpPr>
              <p:nvPr/>
            </p:nvSpPr>
            <p:spPr bwMode="gray">
              <a:xfrm>
                <a:off x="2584" y="2399"/>
                <a:ext cx="62" cy="84"/>
              </a:xfrm>
              <a:custGeom>
                <a:avLst/>
                <a:gdLst>
                  <a:gd name="T0" fmla="*/ 0 w 311"/>
                  <a:gd name="T1" fmla="*/ 422 h 422"/>
                  <a:gd name="T2" fmla="*/ 0 w 311"/>
                  <a:gd name="T3" fmla="*/ 16 h 422"/>
                  <a:gd name="T4" fmla="*/ 164 w 311"/>
                  <a:gd name="T5" fmla="*/ 0 h 422"/>
                  <a:gd name="T6" fmla="*/ 299 w 311"/>
                  <a:gd name="T7" fmla="*/ 65 h 422"/>
                  <a:gd name="T8" fmla="*/ 311 w 311"/>
                  <a:gd name="T9" fmla="*/ 170 h 422"/>
                  <a:gd name="T10" fmla="*/ 311 w 311"/>
                  <a:gd name="T11" fmla="*/ 422 h 422"/>
                  <a:gd name="T12" fmla="*/ 241 w 311"/>
                  <a:gd name="T13" fmla="*/ 422 h 422"/>
                  <a:gd name="T14" fmla="*/ 241 w 311"/>
                  <a:gd name="T15" fmla="*/ 174 h 422"/>
                  <a:gd name="T16" fmla="*/ 229 w 311"/>
                  <a:gd name="T17" fmla="*/ 76 h 422"/>
                  <a:gd name="T18" fmla="*/ 157 w 311"/>
                  <a:gd name="T19" fmla="*/ 43 h 422"/>
                  <a:gd name="T20" fmla="*/ 70 w 311"/>
                  <a:gd name="T21" fmla="*/ 52 h 422"/>
                  <a:gd name="T22" fmla="*/ 70 w 311"/>
                  <a:gd name="T23" fmla="*/ 422 h 422"/>
                  <a:gd name="T24" fmla="*/ 0 w 311"/>
                  <a:gd name="T25"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 h="422">
                    <a:moveTo>
                      <a:pt x="0" y="422"/>
                    </a:moveTo>
                    <a:cubicBezTo>
                      <a:pt x="0" y="16"/>
                      <a:pt x="0" y="16"/>
                      <a:pt x="0" y="16"/>
                    </a:cubicBezTo>
                    <a:cubicBezTo>
                      <a:pt x="65" y="5"/>
                      <a:pt x="119" y="0"/>
                      <a:pt x="164" y="0"/>
                    </a:cubicBezTo>
                    <a:cubicBezTo>
                      <a:pt x="236" y="0"/>
                      <a:pt x="281" y="22"/>
                      <a:pt x="299" y="65"/>
                    </a:cubicBezTo>
                    <a:cubicBezTo>
                      <a:pt x="307" y="85"/>
                      <a:pt x="311" y="120"/>
                      <a:pt x="311" y="170"/>
                    </a:cubicBezTo>
                    <a:cubicBezTo>
                      <a:pt x="311" y="422"/>
                      <a:pt x="311" y="422"/>
                      <a:pt x="311" y="422"/>
                    </a:cubicBezTo>
                    <a:cubicBezTo>
                      <a:pt x="241" y="422"/>
                      <a:pt x="241" y="422"/>
                      <a:pt x="241" y="422"/>
                    </a:cubicBezTo>
                    <a:cubicBezTo>
                      <a:pt x="241" y="174"/>
                      <a:pt x="241" y="174"/>
                      <a:pt x="241" y="174"/>
                    </a:cubicBezTo>
                    <a:cubicBezTo>
                      <a:pt x="241" y="126"/>
                      <a:pt x="237" y="93"/>
                      <a:pt x="229" y="76"/>
                    </a:cubicBezTo>
                    <a:cubicBezTo>
                      <a:pt x="217" y="54"/>
                      <a:pt x="193" y="43"/>
                      <a:pt x="157" y="43"/>
                    </a:cubicBezTo>
                    <a:cubicBezTo>
                      <a:pt x="129" y="43"/>
                      <a:pt x="100" y="45"/>
                      <a:pt x="70" y="52"/>
                    </a:cubicBezTo>
                    <a:cubicBezTo>
                      <a:pt x="70" y="422"/>
                      <a:pt x="70" y="422"/>
                      <a:pt x="70" y="422"/>
                    </a:cubicBezTo>
                    <a:lnTo>
                      <a:pt x="0" y="4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4" name="Freeform 18"/>
              <p:cNvSpPr>
                <a:spLocks noEditPoints="1"/>
              </p:cNvSpPr>
              <p:nvPr/>
            </p:nvSpPr>
            <p:spPr bwMode="gray">
              <a:xfrm>
                <a:off x="2665" y="2399"/>
                <a:ext cx="65" cy="125"/>
              </a:xfrm>
              <a:custGeom>
                <a:avLst/>
                <a:gdLst>
                  <a:gd name="T0" fmla="*/ 253 w 323"/>
                  <a:gd name="T1" fmla="*/ 385 h 624"/>
                  <a:gd name="T2" fmla="*/ 227 w 323"/>
                  <a:gd name="T3" fmla="*/ 410 h 624"/>
                  <a:gd name="T4" fmla="*/ 146 w 323"/>
                  <a:gd name="T5" fmla="*/ 433 h 624"/>
                  <a:gd name="T6" fmla="*/ 55 w 323"/>
                  <a:gd name="T7" fmla="*/ 403 h 624"/>
                  <a:gd name="T8" fmla="*/ 0 w 323"/>
                  <a:gd name="T9" fmla="*/ 236 h 624"/>
                  <a:gd name="T10" fmla="*/ 40 w 323"/>
                  <a:gd name="T11" fmla="*/ 75 h 624"/>
                  <a:gd name="T12" fmla="*/ 193 w 323"/>
                  <a:gd name="T13" fmla="*/ 0 h 624"/>
                  <a:gd name="T14" fmla="*/ 323 w 323"/>
                  <a:gd name="T15" fmla="*/ 16 h 624"/>
                  <a:gd name="T16" fmla="*/ 323 w 323"/>
                  <a:gd name="T17" fmla="*/ 342 h 624"/>
                  <a:gd name="T18" fmla="*/ 315 w 323"/>
                  <a:gd name="T19" fmla="*/ 480 h 624"/>
                  <a:gd name="T20" fmla="*/ 240 w 323"/>
                  <a:gd name="T21" fmla="*/ 598 h 624"/>
                  <a:gd name="T22" fmla="*/ 108 w 323"/>
                  <a:gd name="T23" fmla="*/ 624 h 624"/>
                  <a:gd name="T24" fmla="*/ 56 w 323"/>
                  <a:gd name="T25" fmla="*/ 621 h 624"/>
                  <a:gd name="T26" fmla="*/ 56 w 323"/>
                  <a:gd name="T27" fmla="*/ 579 h 624"/>
                  <a:gd name="T28" fmla="*/ 108 w 323"/>
                  <a:gd name="T29" fmla="*/ 582 h 624"/>
                  <a:gd name="T30" fmla="*/ 194 w 323"/>
                  <a:gd name="T31" fmla="*/ 567 h 624"/>
                  <a:gd name="T32" fmla="*/ 247 w 323"/>
                  <a:gd name="T33" fmla="*/ 488 h 624"/>
                  <a:gd name="T34" fmla="*/ 253 w 323"/>
                  <a:gd name="T35" fmla="*/ 407 h 624"/>
                  <a:gd name="T36" fmla="*/ 253 w 323"/>
                  <a:gd name="T37" fmla="*/ 385 h 624"/>
                  <a:gd name="T38" fmla="*/ 253 w 323"/>
                  <a:gd name="T39" fmla="*/ 46 h 624"/>
                  <a:gd name="T40" fmla="*/ 200 w 323"/>
                  <a:gd name="T41" fmla="*/ 43 h 624"/>
                  <a:gd name="T42" fmla="*/ 131 w 323"/>
                  <a:gd name="T43" fmla="*/ 60 h 624"/>
                  <a:gd name="T44" fmla="*/ 86 w 323"/>
                  <a:gd name="T45" fmla="*/ 133 h 624"/>
                  <a:gd name="T46" fmla="*/ 72 w 323"/>
                  <a:gd name="T47" fmla="*/ 238 h 624"/>
                  <a:gd name="T48" fmla="*/ 99 w 323"/>
                  <a:gd name="T49" fmla="*/ 360 h 624"/>
                  <a:gd name="T50" fmla="*/ 155 w 323"/>
                  <a:gd name="T51" fmla="*/ 391 h 624"/>
                  <a:gd name="T52" fmla="*/ 211 w 323"/>
                  <a:gd name="T53" fmla="*/ 372 h 624"/>
                  <a:gd name="T54" fmla="*/ 247 w 323"/>
                  <a:gd name="T55" fmla="*/ 322 h 624"/>
                  <a:gd name="T56" fmla="*/ 253 w 323"/>
                  <a:gd name="T57" fmla="*/ 275 h 624"/>
                  <a:gd name="T58" fmla="*/ 253 w 323"/>
                  <a:gd name="T59" fmla="*/ 4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23" h="624">
                    <a:moveTo>
                      <a:pt x="253" y="385"/>
                    </a:moveTo>
                    <a:cubicBezTo>
                      <a:pt x="243" y="396"/>
                      <a:pt x="234" y="405"/>
                      <a:pt x="227" y="410"/>
                    </a:cubicBezTo>
                    <a:cubicBezTo>
                      <a:pt x="206" y="425"/>
                      <a:pt x="179" y="433"/>
                      <a:pt x="146" y="433"/>
                    </a:cubicBezTo>
                    <a:cubicBezTo>
                      <a:pt x="109" y="433"/>
                      <a:pt x="79" y="423"/>
                      <a:pt x="55" y="403"/>
                    </a:cubicBezTo>
                    <a:cubicBezTo>
                      <a:pt x="18" y="372"/>
                      <a:pt x="0" y="316"/>
                      <a:pt x="0" y="236"/>
                    </a:cubicBezTo>
                    <a:cubicBezTo>
                      <a:pt x="0" y="171"/>
                      <a:pt x="13" y="117"/>
                      <a:pt x="40" y="75"/>
                    </a:cubicBezTo>
                    <a:cubicBezTo>
                      <a:pt x="72" y="25"/>
                      <a:pt x="123" y="0"/>
                      <a:pt x="193" y="0"/>
                    </a:cubicBezTo>
                    <a:cubicBezTo>
                      <a:pt x="235" y="0"/>
                      <a:pt x="279" y="5"/>
                      <a:pt x="323" y="16"/>
                    </a:cubicBezTo>
                    <a:cubicBezTo>
                      <a:pt x="323" y="342"/>
                      <a:pt x="323" y="342"/>
                      <a:pt x="323" y="342"/>
                    </a:cubicBezTo>
                    <a:cubicBezTo>
                      <a:pt x="323" y="402"/>
                      <a:pt x="321" y="448"/>
                      <a:pt x="315" y="480"/>
                    </a:cubicBezTo>
                    <a:cubicBezTo>
                      <a:pt x="306" y="537"/>
                      <a:pt x="281" y="576"/>
                      <a:pt x="240" y="598"/>
                    </a:cubicBezTo>
                    <a:cubicBezTo>
                      <a:pt x="206" y="616"/>
                      <a:pt x="162" y="624"/>
                      <a:pt x="108" y="624"/>
                    </a:cubicBezTo>
                    <a:cubicBezTo>
                      <a:pt x="93" y="624"/>
                      <a:pt x="76" y="623"/>
                      <a:pt x="56" y="621"/>
                    </a:cubicBezTo>
                    <a:cubicBezTo>
                      <a:pt x="56" y="579"/>
                      <a:pt x="56" y="579"/>
                      <a:pt x="56" y="579"/>
                    </a:cubicBezTo>
                    <a:cubicBezTo>
                      <a:pt x="74" y="581"/>
                      <a:pt x="91" y="582"/>
                      <a:pt x="108" y="582"/>
                    </a:cubicBezTo>
                    <a:cubicBezTo>
                      <a:pt x="146" y="582"/>
                      <a:pt x="175" y="577"/>
                      <a:pt x="194" y="567"/>
                    </a:cubicBezTo>
                    <a:cubicBezTo>
                      <a:pt x="222" y="552"/>
                      <a:pt x="239" y="526"/>
                      <a:pt x="247" y="488"/>
                    </a:cubicBezTo>
                    <a:cubicBezTo>
                      <a:pt x="251" y="466"/>
                      <a:pt x="253" y="440"/>
                      <a:pt x="253" y="407"/>
                    </a:cubicBezTo>
                    <a:lnTo>
                      <a:pt x="253" y="385"/>
                    </a:lnTo>
                    <a:close/>
                    <a:moveTo>
                      <a:pt x="253" y="46"/>
                    </a:moveTo>
                    <a:cubicBezTo>
                      <a:pt x="234" y="44"/>
                      <a:pt x="216" y="43"/>
                      <a:pt x="200" y="43"/>
                    </a:cubicBezTo>
                    <a:cubicBezTo>
                      <a:pt x="171" y="43"/>
                      <a:pt x="148" y="48"/>
                      <a:pt x="131" y="60"/>
                    </a:cubicBezTo>
                    <a:cubicBezTo>
                      <a:pt x="112" y="74"/>
                      <a:pt x="97" y="98"/>
                      <a:pt x="86" y="133"/>
                    </a:cubicBezTo>
                    <a:cubicBezTo>
                      <a:pt x="77" y="163"/>
                      <a:pt x="72" y="198"/>
                      <a:pt x="72" y="238"/>
                    </a:cubicBezTo>
                    <a:cubicBezTo>
                      <a:pt x="72" y="294"/>
                      <a:pt x="81" y="335"/>
                      <a:pt x="99" y="360"/>
                    </a:cubicBezTo>
                    <a:cubicBezTo>
                      <a:pt x="113" y="380"/>
                      <a:pt x="132" y="391"/>
                      <a:pt x="155" y="391"/>
                    </a:cubicBezTo>
                    <a:cubicBezTo>
                      <a:pt x="175" y="391"/>
                      <a:pt x="194" y="384"/>
                      <a:pt x="211" y="372"/>
                    </a:cubicBezTo>
                    <a:cubicBezTo>
                      <a:pt x="228" y="359"/>
                      <a:pt x="240" y="343"/>
                      <a:pt x="247" y="322"/>
                    </a:cubicBezTo>
                    <a:cubicBezTo>
                      <a:pt x="251" y="311"/>
                      <a:pt x="253" y="296"/>
                      <a:pt x="253" y="275"/>
                    </a:cubicBezTo>
                    <a:lnTo>
                      <a:pt x="253"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5" name="Freeform 19"/>
              <p:cNvSpPr>
                <a:spLocks/>
              </p:cNvSpPr>
              <p:nvPr/>
            </p:nvSpPr>
            <p:spPr bwMode="gray">
              <a:xfrm>
                <a:off x="2794" y="2379"/>
                <a:ext cx="36" cy="104"/>
              </a:xfrm>
              <a:custGeom>
                <a:avLst/>
                <a:gdLst>
                  <a:gd name="T0" fmla="*/ 0 w 180"/>
                  <a:gd name="T1" fmla="*/ 0 h 521"/>
                  <a:gd name="T2" fmla="*/ 70 w 180"/>
                  <a:gd name="T3" fmla="*/ 0 h 521"/>
                  <a:gd name="T4" fmla="*/ 70 w 180"/>
                  <a:gd name="T5" fmla="*/ 110 h 521"/>
                  <a:gd name="T6" fmla="*/ 180 w 180"/>
                  <a:gd name="T7" fmla="*/ 110 h 521"/>
                  <a:gd name="T8" fmla="*/ 180 w 180"/>
                  <a:gd name="T9" fmla="*/ 155 h 521"/>
                  <a:gd name="T10" fmla="*/ 70 w 180"/>
                  <a:gd name="T11" fmla="*/ 155 h 521"/>
                  <a:gd name="T12" fmla="*/ 70 w 180"/>
                  <a:gd name="T13" fmla="*/ 373 h 521"/>
                  <a:gd name="T14" fmla="*/ 88 w 180"/>
                  <a:gd name="T15" fmla="*/ 456 h 521"/>
                  <a:gd name="T16" fmla="*/ 127 w 180"/>
                  <a:gd name="T17" fmla="*/ 475 h 521"/>
                  <a:gd name="T18" fmla="*/ 157 w 180"/>
                  <a:gd name="T19" fmla="*/ 476 h 521"/>
                  <a:gd name="T20" fmla="*/ 180 w 180"/>
                  <a:gd name="T21" fmla="*/ 476 h 521"/>
                  <a:gd name="T22" fmla="*/ 180 w 180"/>
                  <a:gd name="T23" fmla="*/ 521 h 521"/>
                  <a:gd name="T24" fmla="*/ 142 w 180"/>
                  <a:gd name="T25" fmla="*/ 521 h 521"/>
                  <a:gd name="T26" fmla="*/ 71 w 180"/>
                  <a:gd name="T27" fmla="*/ 514 h 521"/>
                  <a:gd name="T28" fmla="*/ 6 w 180"/>
                  <a:gd name="T29" fmla="*/ 444 h 521"/>
                  <a:gd name="T30" fmla="*/ 0 w 180"/>
                  <a:gd name="T31" fmla="*/ 363 h 521"/>
                  <a:gd name="T32" fmla="*/ 0 w 180"/>
                  <a:gd name="T33"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0" h="521">
                    <a:moveTo>
                      <a:pt x="0" y="0"/>
                    </a:moveTo>
                    <a:cubicBezTo>
                      <a:pt x="70" y="0"/>
                      <a:pt x="70" y="0"/>
                      <a:pt x="70" y="0"/>
                    </a:cubicBezTo>
                    <a:cubicBezTo>
                      <a:pt x="70" y="110"/>
                      <a:pt x="70" y="110"/>
                      <a:pt x="70" y="110"/>
                    </a:cubicBezTo>
                    <a:cubicBezTo>
                      <a:pt x="180" y="110"/>
                      <a:pt x="180" y="110"/>
                      <a:pt x="180" y="110"/>
                    </a:cubicBezTo>
                    <a:cubicBezTo>
                      <a:pt x="180" y="155"/>
                      <a:pt x="180" y="155"/>
                      <a:pt x="180" y="155"/>
                    </a:cubicBezTo>
                    <a:cubicBezTo>
                      <a:pt x="70" y="155"/>
                      <a:pt x="70" y="155"/>
                      <a:pt x="70" y="155"/>
                    </a:cubicBezTo>
                    <a:cubicBezTo>
                      <a:pt x="70" y="373"/>
                      <a:pt x="70" y="373"/>
                      <a:pt x="70" y="373"/>
                    </a:cubicBezTo>
                    <a:cubicBezTo>
                      <a:pt x="70" y="414"/>
                      <a:pt x="76" y="442"/>
                      <a:pt x="88" y="456"/>
                    </a:cubicBezTo>
                    <a:cubicBezTo>
                      <a:pt x="97" y="467"/>
                      <a:pt x="110" y="473"/>
                      <a:pt x="127" y="475"/>
                    </a:cubicBezTo>
                    <a:cubicBezTo>
                      <a:pt x="133" y="475"/>
                      <a:pt x="143" y="476"/>
                      <a:pt x="157" y="476"/>
                    </a:cubicBezTo>
                    <a:cubicBezTo>
                      <a:pt x="180" y="476"/>
                      <a:pt x="180" y="476"/>
                      <a:pt x="180" y="476"/>
                    </a:cubicBezTo>
                    <a:cubicBezTo>
                      <a:pt x="180" y="521"/>
                      <a:pt x="180" y="521"/>
                      <a:pt x="180" y="521"/>
                    </a:cubicBezTo>
                    <a:cubicBezTo>
                      <a:pt x="142" y="521"/>
                      <a:pt x="142" y="521"/>
                      <a:pt x="142" y="521"/>
                    </a:cubicBezTo>
                    <a:cubicBezTo>
                      <a:pt x="112" y="521"/>
                      <a:pt x="89" y="518"/>
                      <a:pt x="71" y="514"/>
                    </a:cubicBezTo>
                    <a:cubicBezTo>
                      <a:pt x="36" y="504"/>
                      <a:pt x="14" y="481"/>
                      <a:pt x="6" y="444"/>
                    </a:cubicBezTo>
                    <a:cubicBezTo>
                      <a:pt x="2" y="425"/>
                      <a:pt x="0" y="397"/>
                      <a:pt x="0" y="36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 name="Freeform 20"/>
              <p:cNvSpPr>
                <a:spLocks noEditPoints="1"/>
              </p:cNvSpPr>
              <p:nvPr/>
            </p:nvSpPr>
            <p:spPr bwMode="gray">
              <a:xfrm>
                <a:off x="2845" y="2399"/>
                <a:ext cx="69" cy="86"/>
              </a:xfrm>
              <a:custGeom>
                <a:avLst/>
                <a:gdLst>
                  <a:gd name="T0" fmla="*/ 173 w 345"/>
                  <a:gd name="T1" fmla="*/ 0 h 433"/>
                  <a:gd name="T2" fmla="*/ 304 w 345"/>
                  <a:gd name="T3" fmla="*/ 58 h 433"/>
                  <a:gd name="T4" fmla="*/ 345 w 345"/>
                  <a:gd name="T5" fmla="*/ 217 h 433"/>
                  <a:gd name="T6" fmla="*/ 304 w 345"/>
                  <a:gd name="T7" fmla="*/ 375 h 433"/>
                  <a:gd name="T8" fmla="*/ 173 w 345"/>
                  <a:gd name="T9" fmla="*/ 433 h 433"/>
                  <a:gd name="T10" fmla="*/ 0 w 345"/>
                  <a:gd name="T11" fmla="*/ 214 h 433"/>
                  <a:gd name="T12" fmla="*/ 42 w 345"/>
                  <a:gd name="T13" fmla="*/ 58 h 433"/>
                  <a:gd name="T14" fmla="*/ 173 w 345"/>
                  <a:gd name="T15" fmla="*/ 0 h 433"/>
                  <a:gd name="T16" fmla="*/ 173 w 345"/>
                  <a:gd name="T17" fmla="*/ 43 h 433"/>
                  <a:gd name="T18" fmla="*/ 91 w 345"/>
                  <a:gd name="T19" fmla="*/ 96 h 433"/>
                  <a:gd name="T20" fmla="*/ 72 w 345"/>
                  <a:gd name="T21" fmla="*/ 215 h 433"/>
                  <a:gd name="T22" fmla="*/ 91 w 345"/>
                  <a:gd name="T23" fmla="*/ 337 h 433"/>
                  <a:gd name="T24" fmla="*/ 173 w 345"/>
                  <a:gd name="T25" fmla="*/ 391 h 433"/>
                  <a:gd name="T26" fmla="*/ 255 w 345"/>
                  <a:gd name="T27" fmla="*/ 337 h 433"/>
                  <a:gd name="T28" fmla="*/ 274 w 345"/>
                  <a:gd name="T29" fmla="*/ 217 h 433"/>
                  <a:gd name="T30" fmla="*/ 255 w 345"/>
                  <a:gd name="T31" fmla="*/ 96 h 433"/>
                  <a:gd name="T32" fmla="*/ 173 w 345"/>
                  <a:gd name="T33" fmla="*/ 4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5" h="433">
                    <a:moveTo>
                      <a:pt x="173" y="0"/>
                    </a:moveTo>
                    <a:cubicBezTo>
                      <a:pt x="232" y="0"/>
                      <a:pt x="275" y="20"/>
                      <a:pt x="304" y="58"/>
                    </a:cubicBezTo>
                    <a:cubicBezTo>
                      <a:pt x="331" y="96"/>
                      <a:pt x="345" y="149"/>
                      <a:pt x="345" y="217"/>
                    </a:cubicBezTo>
                    <a:cubicBezTo>
                      <a:pt x="345" y="284"/>
                      <a:pt x="331" y="336"/>
                      <a:pt x="304" y="375"/>
                    </a:cubicBezTo>
                    <a:cubicBezTo>
                      <a:pt x="276" y="414"/>
                      <a:pt x="232" y="433"/>
                      <a:pt x="173" y="433"/>
                    </a:cubicBezTo>
                    <a:cubicBezTo>
                      <a:pt x="58" y="433"/>
                      <a:pt x="0" y="360"/>
                      <a:pt x="0" y="214"/>
                    </a:cubicBezTo>
                    <a:cubicBezTo>
                      <a:pt x="0" y="148"/>
                      <a:pt x="14" y="96"/>
                      <a:pt x="42" y="58"/>
                    </a:cubicBezTo>
                    <a:cubicBezTo>
                      <a:pt x="70" y="20"/>
                      <a:pt x="114" y="0"/>
                      <a:pt x="173" y="0"/>
                    </a:cubicBezTo>
                    <a:moveTo>
                      <a:pt x="173" y="43"/>
                    </a:moveTo>
                    <a:cubicBezTo>
                      <a:pt x="133" y="43"/>
                      <a:pt x="106" y="60"/>
                      <a:pt x="91" y="96"/>
                    </a:cubicBezTo>
                    <a:cubicBezTo>
                      <a:pt x="78" y="125"/>
                      <a:pt x="72" y="165"/>
                      <a:pt x="72" y="215"/>
                    </a:cubicBezTo>
                    <a:cubicBezTo>
                      <a:pt x="72" y="267"/>
                      <a:pt x="78" y="308"/>
                      <a:pt x="91" y="337"/>
                    </a:cubicBezTo>
                    <a:cubicBezTo>
                      <a:pt x="106" y="373"/>
                      <a:pt x="133" y="391"/>
                      <a:pt x="173" y="391"/>
                    </a:cubicBezTo>
                    <a:cubicBezTo>
                      <a:pt x="213" y="391"/>
                      <a:pt x="240" y="373"/>
                      <a:pt x="255" y="337"/>
                    </a:cubicBezTo>
                    <a:cubicBezTo>
                      <a:pt x="267" y="308"/>
                      <a:pt x="274" y="267"/>
                      <a:pt x="274" y="217"/>
                    </a:cubicBezTo>
                    <a:cubicBezTo>
                      <a:pt x="274" y="165"/>
                      <a:pt x="267" y="124"/>
                      <a:pt x="255" y="96"/>
                    </a:cubicBezTo>
                    <a:cubicBezTo>
                      <a:pt x="239" y="60"/>
                      <a:pt x="212" y="43"/>
                      <a:pt x="173" y="4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7" name="Freeform 21"/>
              <p:cNvSpPr>
                <a:spLocks/>
              </p:cNvSpPr>
              <p:nvPr/>
            </p:nvSpPr>
            <p:spPr bwMode="gray">
              <a:xfrm>
                <a:off x="2934" y="2399"/>
                <a:ext cx="106" cy="84"/>
              </a:xfrm>
              <a:custGeom>
                <a:avLst/>
                <a:gdLst>
                  <a:gd name="T0" fmla="*/ 0 w 530"/>
                  <a:gd name="T1" fmla="*/ 422 h 422"/>
                  <a:gd name="T2" fmla="*/ 0 w 530"/>
                  <a:gd name="T3" fmla="*/ 16 h 422"/>
                  <a:gd name="T4" fmla="*/ 151 w 530"/>
                  <a:gd name="T5" fmla="*/ 0 h 422"/>
                  <a:gd name="T6" fmla="*/ 261 w 530"/>
                  <a:gd name="T7" fmla="*/ 27 h 422"/>
                  <a:gd name="T8" fmla="*/ 392 w 530"/>
                  <a:gd name="T9" fmla="*/ 0 h 422"/>
                  <a:gd name="T10" fmla="*/ 518 w 530"/>
                  <a:gd name="T11" fmla="*/ 65 h 422"/>
                  <a:gd name="T12" fmla="*/ 530 w 530"/>
                  <a:gd name="T13" fmla="*/ 170 h 422"/>
                  <a:gd name="T14" fmla="*/ 530 w 530"/>
                  <a:gd name="T15" fmla="*/ 422 h 422"/>
                  <a:gd name="T16" fmla="*/ 459 w 530"/>
                  <a:gd name="T17" fmla="*/ 422 h 422"/>
                  <a:gd name="T18" fmla="*/ 459 w 530"/>
                  <a:gd name="T19" fmla="*/ 174 h 422"/>
                  <a:gd name="T20" fmla="*/ 448 w 530"/>
                  <a:gd name="T21" fmla="*/ 77 h 422"/>
                  <a:gd name="T22" fmla="*/ 383 w 530"/>
                  <a:gd name="T23" fmla="*/ 43 h 422"/>
                  <a:gd name="T24" fmla="*/ 300 w 530"/>
                  <a:gd name="T25" fmla="*/ 62 h 422"/>
                  <a:gd name="T26" fmla="*/ 300 w 530"/>
                  <a:gd name="T27" fmla="*/ 422 h 422"/>
                  <a:gd name="T28" fmla="*/ 230 w 530"/>
                  <a:gd name="T29" fmla="*/ 422 h 422"/>
                  <a:gd name="T30" fmla="*/ 230 w 530"/>
                  <a:gd name="T31" fmla="*/ 171 h 422"/>
                  <a:gd name="T32" fmla="*/ 218 w 530"/>
                  <a:gd name="T33" fmla="*/ 77 h 422"/>
                  <a:gd name="T34" fmla="*/ 151 w 530"/>
                  <a:gd name="T35" fmla="*/ 43 h 422"/>
                  <a:gd name="T36" fmla="*/ 70 w 530"/>
                  <a:gd name="T37" fmla="*/ 52 h 422"/>
                  <a:gd name="T38" fmla="*/ 70 w 530"/>
                  <a:gd name="T39" fmla="*/ 422 h 422"/>
                  <a:gd name="T40" fmla="*/ 0 w 530"/>
                  <a:gd name="T41"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0" h="422">
                    <a:moveTo>
                      <a:pt x="0" y="422"/>
                    </a:moveTo>
                    <a:cubicBezTo>
                      <a:pt x="0" y="16"/>
                      <a:pt x="0" y="16"/>
                      <a:pt x="0" y="16"/>
                    </a:cubicBezTo>
                    <a:cubicBezTo>
                      <a:pt x="64" y="5"/>
                      <a:pt x="114" y="0"/>
                      <a:pt x="151" y="0"/>
                    </a:cubicBezTo>
                    <a:cubicBezTo>
                      <a:pt x="200" y="0"/>
                      <a:pt x="236" y="9"/>
                      <a:pt x="261" y="27"/>
                    </a:cubicBezTo>
                    <a:cubicBezTo>
                      <a:pt x="305" y="9"/>
                      <a:pt x="349" y="0"/>
                      <a:pt x="392" y="0"/>
                    </a:cubicBezTo>
                    <a:cubicBezTo>
                      <a:pt x="458" y="0"/>
                      <a:pt x="500" y="22"/>
                      <a:pt x="518" y="65"/>
                    </a:cubicBezTo>
                    <a:cubicBezTo>
                      <a:pt x="526" y="85"/>
                      <a:pt x="530" y="120"/>
                      <a:pt x="530" y="170"/>
                    </a:cubicBezTo>
                    <a:cubicBezTo>
                      <a:pt x="530" y="422"/>
                      <a:pt x="530" y="422"/>
                      <a:pt x="530" y="422"/>
                    </a:cubicBezTo>
                    <a:cubicBezTo>
                      <a:pt x="459" y="422"/>
                      <a:pt x="459" y="422"/>
                      <a:pt x="459" y="422"/>
                    </a:cubicBezTo>
                    <a:cubicBezTo>
                      <a:pt x="459" y="174"/>
                      <a:pt x="459" y="174"/>
                      <a:pt x="459" y="174"/>
                    </a:cubicBezTo>
                    <a:cubicBezTo>
                      <a:pt x="459" y="126"/>
                      <a:pt x="456" y="94"/>
                      <a:pt x="448" y="77"/>
                    </a:cubicBezTo>
                    <a:cubicBezTo>
                      <a:pt x="438" y="54"/>
                      <a:pt x="416" y="43"/>
                      <a:pt x="383" y="43"/>
                    </a:cubicBezTo>
                    <a:cubicBezTo>
                      <a:pt x="356" y="43"/>
                      <a:pt x="328" y="49"/>
                      <a:pt x="300" y="62"/>
                    </a:cubicBezTo>
                    <a:cubicBezTo>
                      <a:pt x="300" y="422"/>
                      <a:pt x="300" y="422"/>
                      <a:pt x="300" y="422"/>
                    </a:cubicBezTo>
                    <a:cubicBezTo>
                      <a:pt x="230" y="422"/>
                      <a:pt x="230" y="422"/>
                      <a:pt x="230" y="422"/>
                    </a:cubicBezTo>
                    <a:cubicBezTo>
                      <a:pt x="230" y="171"/>
                      <a:pt x="230" y="171"/>
                      <a:pt x="230" y="171"/>
                    </a:cubicBezTo>
                    <a:cubicBezTo>
                      <a:pt x="230" y="125"/>
                      <a:pt x="226" y="93"/>
                      <a:pt x="218" y="77"/>
                    </a:cubicBezTo>
                    <a:cubicBezTo>
                      <a:pt x="207" y="54"/>
                      <a:pt x="185" y="43"/>
                      <a:pt x="151" y="43"/>
                    </a:cubicBezTo>
                    <a:cubicBezTo>
                      <a:pt x="125" y="43"/>
                      <a:pt x="98" y="45"/>
                      <a:pt x="70" y="52"/>
                    </a:cubicBezTo>
                    <a:cubicBezTo>
                      <a:pt x="70" y="422"/>
                      <a:pt x="70" y="422"/>
                      <a:pt x="70" y="422"/>
                    </a:cubicBezTo>
                    <a:lnTo>
                      <a:pt x="0" y="4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8" name="Freeform 22"/>
              <p:cNvSpPr>
                <a:spLocks noEditPoints="1"/>
              </p:cNvSpPr>
              <p:nvPr/>
            </p:nvSpPr>
            <p:spPr bwMode="gray">
              <a:xfrm>
                <a:off x="3060" y="2399"/>
                <a:ext cx="69" cy="86"/>
              </a:xfrm>
              <a:custGeom>
                <a:avLst/>
                <a:gdLst>
                  <a:gd name="T0" fmla="*/ 173 w 345"/>
                  <a:gd name="T1" fmla="*/ 0 h 433"/>
                  <a:gd name="T2" fmla="*/ 304 w 345"/>
                  <a:gd name="T3" fmla="*/ 58 h 433"/>
                  <a:gd name="T4" fmla="*/ 345 w 345"/>
                  <a:gd name="T5" fmla="*/ 217 h 433"/>
                  <a:gd name="T6" fmla="*/ 304 w 345"/>
                  <a:gd name="T7" fmla="*/ 375 h 433"/>
                  <a:gd name="T8" fmla="*/ 173 w 345"/>
                  <a:gd name="T9" fmla="*/ 433 h 433"/>
                  <a:gd name="T10" fmla="*/ 0 w 345"/>
                  <a:gd name="T11" fmla="*/ 214 h 433"/>
                  <a:gd name="T12" fmla="*/ 42 w 345"/>
                  <a:gd name="T13" fmla="*/ 58 h 433"/>
                  <a:gd name="T14" fmla="*/ 173 w 345"/>
                  <a:gd name="T15" fmla="*/ 0 h 433"/>
                  <a:gd name="T16" fmla="*/ 173 w 345"/>
                  <a:gd name="T17" fmla="*/ 43 h 433"/>
                  <a:gd name="T18" fmla="*/ 91 w 345"/>
                  <a:gd name="T19" fmla="*/ 96 h 433"/>
                  <a:gd name="T20" fmla="*/ 72 w 345"/>
                  <a:gd name="T21" fmla="*/ 215 h 433"/>
                  <a:gd name="T22" fmla="*/ 91 w 345"/>
                  <a:gd name="T23" fmla="*/ 337 h 433"/>
                  <a:gd name="T24" fmla="*/ 173 w 345"/>
                  <a:gd name="T25" fmla="*/ 391 h 433"/>
                  <a:gd name="T26" fmla="*/ 255 w 345"/>
                  <a:gd name="T27" fmla="*/ 337 h 433"/>
                  <a:gd name="T28" fmla="*/ 274 w 345"/>
                  <a:gd name="T29" fmla="*/ 217 h 433"/>
                  <a:gd name="T30" fmla="*/ 255 w 345"/>
                  <a:gd name="T31" fmla="*/ 96 h 433"/>
                  <a:gd name="T32" fmla="*/ 173 w 345"/>
                  <a:gd name="T33" fmla="*/ 4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5" h="433">
                    <a:moveTo>
                      <a:pt x="173" y="0"/>
                    </a:moveTo>
                    <a:cubicBezTo>
                      <a:pt x="232" y="0"/>
                      <a:pt x="275" y="20"/>
                      <a:pt x="304" y="58"/>
                    </a:cubicBezTo>
                    <a:cubicBezTo>
                      <a:pt x="332" y="96"/>
                      <a:pt x="345" y="149"/>
                      <a:pt x="345" y="217"/>
                    </a:cubicBezTo>
                    <a:cubicBezTo>
                      <a:pt x="345" y="284"/>
                      <a:pt x="332" y="336"/>
                      <a:pt x="304" y="375"/>
                    </a:cubicBezTo>
                    <a:cubicBezTo>
                      <a:pt x="276" y="414"/>
                      <a:pt x="232" y="433"/>
                      <a:pt x="173" y="433"/>
                    </a:cubicBezTo>
                    <a:cubicBezTo>
                      <a:pt x="58" y="433"/>
                      <a:pt x="0" y="360"/>
                      <a:pt x="0" y="214"/>
                    </a:cubicBezTo>
                    <a:cubicBezTo>
                      <a:pt x="0" y="148"/>
                      <a:pt x="14" y="96"/>
                      <a:pt x="42" y="58"/>
                    </a:cubicBezTo>
                    <a:cubicBezTo>
                      <a:pt x="70" y="20"/>
                      <a:pt x="114" y="0"/>
                      <a:pt x="173" y="0"/>
                    </a:cubicBezTo>
                    <a:moveTo>
                      <a:pt x="173" y="43"/>
                    </a:moveTo>
                    <a:cubicBezTo>
                      <a:pt x="133" y="43"/>
                      <a:pt x="106" y="60"/>
                      <a:pt x="91" y="96"/>
                    </a:cubicBezTo>
                    <a:cubicBezTo>
                      <a:pt x="78" y="125"/>
                      <a:pt x="72" y="165"/>
                      <a:pt x="72" y="215"/>
                    </a:cubicBezTo>
                    <a:cubicBezTo>
                      <a:pt x="72" y="267"/>
                      <a:pt x="78" y="308"/>
                      <a:pt x="91" y="337"/>
                    </a:cubicBezTo>
                    <a:cubicBezTo>
                      <a:pt x="106" y="373"/>
                      <a:pt x="133" y="391"/>
                      <a:pt x="173" y="391"/>
                    </a:cubicBezTo>
                    <a:cubicBezTo>
                      <a:pt x="213" y="391"/>
                      <a:pt x="240" y="373"/>
                      <a:pt x="255" y="337"/>
                    </a:cubicBezTo>
                    <a:cubicBezTo>
                      <a:pt x="267" y="308"/>
                      <a:pt x="274" y="267"/>
                      <a:pt x="274" y="217"/>
                    </a:cubicBezTo>
                    <a:cubicBezTo>
                      <a:pt x="274" y="165"/>
                      <a:pt x="267" y="124"/>
                      <a:pt x="255" y="96"/>
                    </a:cubicBezTo>
                    <a:cubicBezTo>
                      <a:pt x="240" y="60"/>
                      <a:pt x="212" y="43"/>
                      <a:pt x="173" y="4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9" name="Freeform 23"/>
              <p:cNvSpPr>
                <a:spLocks/>
              </p:cNvSpPr>
              <p:nvPr/>
            </p:nvSpPr>
            <p:spPr bwMode="gray">
              <a:xfrm>
                <a:off x="3150" y="2399"/>
                <a:ext cx="35" cy="84"/>
              </a:xfrm>
              <a:custGeom>
                <a:avLst/>
                <a:gdLst>
                  <a:gd name="T0" fmla="*/ 0 w 177"/>
                  <a:gd name="T1" fmla="*/ 422 h 422"/>
                  <a:gd name="T2" fmla="*/ 0 w 177"/>
                  <a:gd name="T3" fmla="*/ 18 h 422"/>
                  <a:gd name="T4" fmla="*/ 177 w 177"/>
                  <a:gd name="T5" fmla="*/ 0 h 422"/>
                  <a:gd name="T6" fmla="*/ 177 w 177"/>
                  <a:gd name="T7" fmla="*/ 44 h 422"/>
                  <a:gd name="T8" fmla="*/ 70 w 177"/>
                  <a:gd name="T9" fmla="*/ 52 h 422"/>
                  <a:gd name="T10" fmla="*/ 70 w 177"/>
                  <a:gd name="T11" fmla="*/ 422 h 422"/>
                  <a:gd name="T12" fmla="*/ 0 w 177"/>
                  <a:gd name="T13" fmla="*/ 422 h 422"/>
                </a:gdLst>
                <a:ahLst/>
                <a:cxnLst>
                  <a:cxn ang="0">
                    <a:pos x="T0" y="T1"/>
                  </a:cxn>
                  <a:cxn ang="0">
                    <a:pos x="T2" y="T3"/>
                  </a:cxn>
                  <a:cxn ang="0">
                    <a:pos x="T4" y="T5"/>
                  </a:cxn>
                  <a:cxn ang="0">
                    <a:pos x="T6" y="T7"/>
                  </a:cxn>
                  <a:cxn ang="0">
                    <a:pos x="T8" y="T9"/>
                  </a:cxn>
                  <a:cxn ang="0">
                    <a:pos x="T10" y="T11"/>
                  </a:cxn>
                  <a:cxn ang="0">
                    <a:pos x="T12" y="T13"/>
                  </a:cxn>
                </a:cxnLst>
                <a:rect l="0" t="0" r="r" b="b"/>
                <a:pathLst>
                  <a:path w="177" h="422">
                    <a:moveTo>
                      <a:pt x="0" y="422"/>
                    </a:moveTo>
                    <a:cubicBezTo>
                      <a:pt x="0" y="18"/>
                      <a:pt x="0" y="18"/>
                      <a:pt x="0" y="18"/>
                    </a:cubicBezTo>
                    <a:cubicBezTo>
                      <a:pt x="53" y="7"/>
                      <a:pt x="112" y="1"/>
                      <a:pt x="177" y="0"/>
                    </a:cubicBezTo>
                    <a:cubicBezTo>
                      <a:pt x="177" y="44"/>
                      <a:pt x="177" y="44"/>
                      <a:pt x="177" y="44"/>
                    </a:cubicBezTo>
                    <a:cubicBezTo>
                      <a:pt x="138" y="44"/>
                      <a:pt x="102" y="47"/>
                      <a:pt x="70" y="52"/>
                    </a:cubicBezTo>
                    <a:cubicBezTo>
                      <a:pt x="70" y="422"/>
                      <a:pt x="70" y="422"/>
                      <a:pt x="70" y="422"/>
                    </a:cubicBezTo>
                    <a:lnTo>
                      <a:pt x="0" y="4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0" name="Freeform 24"/>
              <p:cNvSpPr>
                <a:spLocks/>
              </p:cNvSpPr>
              <p:nvPr/>
            </p:nvSpPr>
            <p:spPr bwMode="gray">
              <a:xfrm>
                <a:off x="3201" y="2399"/>
                <a:ext cx="35" cy="84"/>
              </a:xfrm>
              <a:custGeom>
                <a:avLst/>
                <a:gdLst>
                  <a:gd name="T0" fmla="*/ 0 w 178"/>
                  <a:gd name="T1" fmla="*/ 422 h 422"/>
                  <a:gd name="T2" fmla="*/ 0 w 178"/>
                  <a:gd name="T3" fmla="*/ 18 h 422"/>
                  <a:gd name="T4" fmla="*/ 178 w 178"/>
                  <a:gd name="T5" fmla="*/ 0 h 422"/>
                  <a:gd name="T6" fmla="*/ 178 w 178"/>
                  <a:gd name="T7" fmla="*/ 44 h 422"/>
                  <a:gd name="T8" fmla="*/ 71 w 178"/>
                  <a:gd name="T9" fmla="*/ 52 h 422"/>
                  <a:gd name="T10" fmla="*/ 71 w 178"/>
                  <a:gd name="T11" fmla="*/ 422 h 422"/>
                  <a:gd name="T12" fmla="*/ 0 w 178"/>
                  <a:gd name="T13" fmla="*/ 422 h 422"/>
                </a:gdLst>
                <a:ahLst/>
                <a:cxnLst>
                  <a:cxn ang="0">
                    <a:pos x="T0" y="T1"/>
                  </a:cxn>
                  <a:cxn ang="0">
                    <a:pos x="T2" y="T3"/>
                  </a:cxn>
                  <a:cxn ang="0">
                    <a:pos x="T4" y="T5"/>
                  </a:cxn>
                  <a:cxn ang="0">
                    <a:pos x="T6" y="T7"/>
                  </a:cxn>
                  <a:cxn ang="0">
                    <a:pos x="T8" y="T9"/>
                  </a:cxn>
                  <a:cxn ang="0">
                    <a:pos x="T10" y="T11"/>
                  </a:cxn>
                  <a:cxn ang="0">
                    <a:pos x="T12" y="T13"/>
                  </a:cxn>
                </a:cxnLst>
                <a:rect l="0" t="0" r="r" b="b"/>
                <a:pathLst>
                  <a:path w="178" h="422">
                    <a:moveTo>
                      <a:pt x="0" y="422"/>
                    </a:moveTo>
                    <a:cubicBezTo>
                      <a:pt x="0" y="18"/>
                      <a:pt x="0" y="18"/>
                      <a:pt x="0" y="18"/>
                    </a:cubicBezTo>
                    <a:cubicBezTo>
                      <a:pt x="54" y="7"/>
                      <a:pt x="113" y="1"/>
                      <a:pt x="178" y="0"/>
                    </a:cubicBezTo>
                    <a:cubicBezTo>
                      <a:pt x="178" y="44"/>
                      <a:pt x="178" y="44"/>
                      <a:pt x="178" y="44"/>
                    </a:cubicBezTo>
                    <a:cubicBezTo>
                      <a:pt x="138" y="44"/>
                      <a:pt x="102" y="47"/>
                      <a:pt x="71" y="52"/>
                    </a:cubicBezTo>
                    <a:cubicBezTo>
                      <a:pt x="71" y="422"/>
                      <a:pt x="71" y="422"/>
                      <a:pt x="71" y="422"/>
                    </a:cubicBezTo>
                    <a:lnTo>
                      <a:pt x="0" y="4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1" name="Freeform 25"/>
              <p:cNvSpPr>
                <a:spLocks noEditPoints="1"/>
              </p:cNvSpPr>
              <p:nvPr/>
            </p:nvSpPr>
            <p:spPr bwMode="gray">
              <a:xfrm>
                <a:off x="3246" y="2399"/>
                <a:ext cx="69" cy="86"/>
              </a:xfrm>
              <a:custGeom>
                <a:avLst/>
                <a:gdLst>
                  <a:gd name="T0" fmla="*/ 173 w 345"/>
                  <a:gd name="T1" fmla="*/ 0 h 433"/>
                  <a:gd name="T2" fmla="*/ 304 w 345"/>
                  <a:gd name="T3" fmla="*/ 58 h 433"/>
                  <a:gd name="T4" fmla="*/ 345 w 345"/>
                  <a:gd name="T5" fmla="*/ 217 h 433"/>
                  <a:gd name="T6" fmla="*/ 304 w 345"/>
                  <a:gd name="T7" fmla="*/ 375 h 433"/>
                  <a:gd name="T8" fmla="*/ 173 w 345"/>
                  <a:gd name="T9" fmla="*/ 433 h 433"/>
                  <a:gd name="T10" fmla="*/ 0 w 345"/>
                  <a:gd name="T11" fmla="*/ 214 h 433"/>
                  <a:gd name="T12" fmla="*/ 41 w 345"/>
                  <a:gd name="T13" fmla="*/ 58 h 433"/>
                  <a:gd name="T14" fmla="*/ 173 w 345"/>
                  <a:gd name="T15" fmla="*/ 0 h 433"/>
                  <a:gd name="T16" fmla="*/ 173 w 345"/>
                  <a:gd name="T17" fmla="*/ 43 h 433"/>
                  <a:gd name="T18" fmla="*/ 90 w 345"/>
                  <a:gd name="T19" fmla="*/ 96 h 433"/>
                  <a:gd name="T20" fmla="*/ 72 w 345"/>
                  <a:gd name="T21" fmla="*/ 215 h 433"/>
                  <a:gd name="T22" fmla="*/ 90 w 345"/>
                  <a:gd name="T23" fmla="*/ 337 h 433"/>
                  <a:gd name="T24" fmla="*/ 173 w 345"/>
                  <a:gd name="T25" fmla="*/ 391 h 433"/>
                  <a:gd name="T26" fmla="*/ 255 w 345"/>
                  <a:gd name="T27" fmla="*/ 337 h 433"/>
                  <a:gd name="T28" fmla="*/ 273 w 345"/>
                  <a:gd name="T29" fmla="*/ 217 h 433"/>
                  <a:gd name="T30" fmla="*/ 255 w 345"/>
                  <a:gd name="T31" fmla="*/ 96 h 433"/>
                  <a:gd name="T32" fmla="*/ 173 w 345"/>
                  <a:gd name="T33" fmla="*/ 4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5" h="433">
                    <a:moveTo>
                      <a:pt x="173" y="0"/>
                    </a:moveTo>
                    <a:cubicBezTo>
                      <a:pt x="231" y="0"/>
                      <a:pt x="275" y="20"/>
                      <a:pt x="304" y="58"/>
                    </a:cubicBezTo>
                    <a:cubicBezTo>
                      <a:pt x="331" y="96"/>
                      <a:pt x="345" y="149"/>
                      <a:pt x="345" y="217"/>
                    </a:cubicBezTo>
                    <a:cubicBezTo>
                      <a:pt x="345" y="284"/>
                      <a:pt x="331" y="336"/>
                      <a:pt x="304" y="375"/>
                    </a:cubicBezTo>
                    <a:cubicBezTo>
                      <a:pt x="276" y="414"/>
                      <a:pt x="232" y="433"/>
                      <a:pt x="173" y="433"/>
                    </a:cubicBezTo>
                    <a:cubicBezTo>
                      <a:pt x="58" y="433"/>
                      <a:pt x="0" y="360"/>
                      <a:pt x="0" y="214"/>
                    </a:cubicBezTo>
                    <a:cubicBezTo>
                      <a:pt x="0" y="148"/>
                      <a:pt x="14" y="96"/>
                      <a:pt x="41" y="58"/>
                    </a:cubicBezTo>
                    <a:cubicBezTo>
                      <a:pt x="70" y="20"/>
                      <a:pt x="114" y="0"/>
                      <a:pt x="173" y="0"/>
                    </a:cubicBezTo>
                    <a:moveTo>
                      <a:pt x="173" y="43"/>
                    </a:moveTo>
                    <a:cubicBezTo>
                      <a:pt x="133" y="43"/>
                      <a:pt x="106" y="60"/>
                      <a:pt x="90" y="96"/>
                    </a:cubicBezTo>
                    <a:cubicBezTo>
                      <a:pt x="78" y="125"/>
                      <a:pt x="72" y="165"/>
                      <a:pt x="72" y="215"/>
                    </a:cubicBezTo>
                    <a:cubicBezTo>
                      <a:pt x="72" y="267"/>
                      <a:pt x="78" y="308"/>
                      <a:pt x="90" y="337"/>
                    </a:cubicBezTo>
                    <a:cubicBezTo>
                      <a:pt x="106" y="373"/>
                      <a:pt x="133" y="391"/>
                      <a:pt x="173" y="391"/>
                    </a:cubicBezTo>
                    <a:cubicBezTo>
                      <a:pt x="213" y="391"/>
                      <a:pt x="240" y="373"/>
                      <a:pt x="255" y="337"/>
                    </a:cubicBezTo>
                    <a:cubicBezTo>
                      <a:pt x="267" y="308"/>
                      <a:pt x="273" y="267"/>
                      <a:pt x="273" y="217"/>
                    </a:cubicBezTo>
                    <a:cubicBezTo>
                      <a:pt x="273" y="165"/>
                      <a:pt x="267" y="124"/>
                      <a:pt x="255" y="96"/>
                    </a:cubicBezTo>
                    <a:cubicBezTo>
                      <a:pt x="239" y="60"/>
                      <a:pt x="212" y="43"/>
                      <a:pt x="173" y="4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2" name="Freeform 26"/>
              <p:cNvSpPr>
                <a:spLocks/>
              </p:cNvSpPr>
              <p:nvPr/>
            </p:nvSpPr>
            <p:spPr bwMode="gray">
              <a:xfrm>
                <a:off x="3324" y="2401"/>
                <a:ext cx="106" cy="82"/>
              </a:xfrm>
              <a:custGeom>
                <a:avLst/>
                <a:gdLst>
                  <a:gd name="T0" fmla="*/ 116 w 528"/>
                  <a:gd name="T1" fmla="*/ 411 h 411"/>
                  <a:gd name="T2" fmla="*/ 0 w 528"/>
                  <a:gd name="T3" fmla="*/ 0 h 411"/>
                  <a:gd name="T4" fmla="*/ 70 w 528"/>
                  <a:gd name="T5" fmla="*/ 0 h 411"/>
                  <a:gd name="T6" fmla="*/ 157 w 528"/>
                  <a:gd name="T7" fmla="*/ 335 h 411"/>
                  <a:gd name="T8" fmla="*/ 234 w 528"/>
                  <a:gd name="T9" fmla="*/ 0 h 411"/>
                  <a:gd name="T10" fmla="*/ 304 w 528"/>
                  <a:gd name="T11" fmla="*/ 0 h 411"/>
                  <a:gd name="T12" fmla="*/ 384 w 528"/>
                  <a:gd name="T13" fmla="*/ 335 h 411"/>
                  <a:gd name="T14" fmla="*/ 471 w 528"/>
                  <a:gd name="T15" fmla="*/ 0 h 411"/>
                  <a:gd name="T16" fmla="*/ 528 w 528"/>
                  <a:gd name="T17" fmla="*/ 0 h 411"/>
                  <a:gd name="T18" fmla="*/ 412 w 528"/>
                  <a:gd name="T19" fmla="*/ 411 h 411"/>
                  <a:gd name="T20" fmla="*/ 343 w 528"/>
                  <a:gd name="T21" fmla="*/ 411 h 411"/>
                  <a:gd name="T22" fmla="*/ 281 w 528"/>
                  <a:gd name="T23" fmla="*/ 145 h 411"/>
                  <a:gd name="T24" fmla="*/ 266 w 528"/>
                  <a:gd name="T25" fmla="*/ 61 h 411"/>
                  <a:gd name="T26" fmla="*/ 250 w 528"/>
                  <a:gd name="T27" fmla="*/ 145 h 411"/>
                  <a:gd name="T28" fmla="*/ 188 w 528"/>
                  <a:gd name="T29" fmla="*/ 411 h 411"/>
                  <a:gd name="T30" fmla="*/ 116 w 528"/>
                  <a:gd name="T31" fmla="*/ 411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8" h="411">
                    <a:moveTo>
                      <a:pt x="116" y="411"/>
                    </a:moveTo>
                    <a:cubicBezTo>
                      <a:pt x="0" y="0"/>
                      <a:pt x="0" y="0"/>
                      <a:pt x="0" y="0"/>
                    </a:cubicBezTo>
                    <a:cubicBezTo>
                      <a:pt x="70" y="0"/>
                      <a:pt x="70" y="0"/>
                      <a:pt x="70" y="0"/>
                    </a:cubicBezTo>
                    <a:cubicBezTo>
                      <a:pt x="157" y="335"/>
                      <a:pt x="157" y="335"/>
                      <a:pt x="157" y="335"/>
                    </a:cubicBezTo>
                    <a:cubicBezTo>
                      <a:pt x="234" y="0"/>
                      <a:pt x="234" y="0"/>
                      <a:pt x="234" y="0"/>
                    </a:cubicBezTo>
                    <a:cubicBezTo>
                      <a:pt x="304" y="0"/>
                      <a:pt x="304" y="0"/>
                      <a:pt x="304" y="0"/>
                    </a:cubicBezTo>
                    <a:cubicBezTo>
                      <a:pt x="384" y="335"/>
                      <a:pt x="384" y="335"/>
                      <a:pt x="384" y="335"/>
                    </a:cubicBezTo>
                    <a:cubicBezTo>
                      <a:pt x="471" y="0"/>
                      <a:pt x="471" y="0"/>
                      <a:pt x="471" y="0"/>
                    </a:cubicBezTo>
                    <a:cubicBezTo>
                      <a:pt x="528" y="0"/>
                      <a:pt x="528" y="0"/>
                      <a:pt x="528" y="0"/>
                    </a:cubicBezTo>
                    <a:cubicBezTo>
                      <a:pt x="412" y="411"/>
                      <a:pt x="412" y="411"/>
                      <a:pt x="412" y="411"/>
                    </a:cubicBezTo>
                    <a:cubicBezTo>
                      <a:pt x="343" y="411"/>
                      <a:pt x="343" y="411"/>
                      <a:pt x="343" y="411"/>
                    </a:cubicBezTo>
                    <a:cubicBezTo>
                      <a:pt x="281" y="145"/>
                      <a:pt x="281" y="145"/>
                      <a:pt x="281" y="145"/>
                    </a:cubicBezTo>
                    <a:cubicBezTo>
                      <a:pt x="277" y="126"/>
                      <a:pt x="272" y="98"/>
                      <a:pt x="266" y="61"/>
                    </a:cubicBezTo>
                    <a:cubicBezTo>
                      <a:pt x="261" y="91"/>
                      <a:pt x="256" y="119"/>
                      <a:pt x="250" y="145"/>
                    </a:cubicBezTo>
                    <a:cubicBezTo>
                      <a:pt x="188" y="411"/>
                      <a:pt x="188" y="411"/>
                      <a:pt x="188" y="411"/>
                    </a:cubicBezTo>
                    <a:lnTo>
                      <a:pt x="116" y="4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3" name="Freeform 27"/>
              <p:cNvSpPr>
                <a:spLocks/>
              </p:cNvSpPr>
              <p:nvPr/>
            </p:nvSpPr>
            <p:spPr bwMode="gray">
              <a:xfrm>
                <a:off x="3472" y="2401"/>
                <a:ext cx="105" cy="82"/>
              </a:xfrm>
              <a:custGeom>
                <a:avLst/>
                <a:gdLst>
                  <a:gd name="T0" fmla="*/ 116 w 528"/>
                  <a:gd name="T1" fmla="*/ 411 h 411"/>
                  <a:gd name="T2" fmla="*/ 0 w 528"/>
                  <a:gd name="T3" fmla="*/ 0 h 411"/>
                  <a:gd name="T4" fmla="*/ 71 w 528"/>
                  <a:gd name="T5" fmla="*/ 0 h 411"/>
                  <a:gd name="T6" fmla="*/ 157 w 528"/>
                  <a:gd name="T7" fmla="*/ 335 h 411"/>
                  <a:gd name="T8" fmla="*/ 234 w 528"/>
                  <a:gd name="T9" fmla="*/ 0 h 411"/>
                  <a:gd name="T10" fmla="*/ 304 w 528"/>
                  <a:gd name="T11" fmla="*/ 0 h 411"/>
                  <a:gd name="T12" fmla="*/ 384 w 528"/>
                  <a:gd name="T13" fmla="*/ 335 h 411"/>
                  <a:gd name="T14" fmla="*/ 471 w 528"/>
                  <a:gd name="T15" fmla="*/ 0 h 411"/>
                  <a:gd name="T16" fmla="*/ 528 w 528"/>
                  <a:gd name="T17" fmla="*/ 0 h 411"/>
                  <a:gd name="T18" fmla="*/ 412 w 528"/>
                  <a:gd name="T19" fmla="*/ 411 h 411"/>
                  <a:gd name="T20" fmla="*/ 343 w 528"/>
                  <a:gd name="T21" fmla="*/ 411 h 411"/>
                  <a:gd name="T22" fmla="*/ 281 w 528"/>
                  <a:gd name="T23" fmla="*/ 145 h 411"/>
                  <a:gd name="T24" fmla="*/ 266 w 528"/>
                  <a:gd name="T25" fmla="*/ 61 h 411"/>
                  <a:gd name="T26" fmla="*/ 250 w 528"/>
                  <a:gd name="T27" fmla="*/ 145 h 411"/>
                  <a:gd name="T28" fmla="*/ 189 w 528"/>
                  <a:gd name="T29" fmla="*/ 411 h 411"/>
                  <a:gd name="T30" fmla="*/ 116 w 528"/>
                  <a:gd name="T31" fmla="*/ 411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8" h="411">
                    <a:moveTo>
                      <a:pt x="116" y="411"/>
                    </a:moveTo>
                    <a:cubicBezTo>
                      <a:pt x="0" y="0"/>
                      <a:pt x="0" y="0"/>
                      <a:pt x="0" y="0"/>
                    </a:cubicBezTo>
                    <a:cubicBezTo>
                      <a:pt x="71" y="0"/>
                      <a:pt x="71" y="0"/>
                      <a:pt x="71" y="0"/>
                    </a:cubicBezTo>
                    <a:cubicBezTo>
                      <a:pt x="157" y="335"/>
                      <a:pt x="157" y="335"/>
                      <a:pt x="157" y="335"/>
                    </a:cubicBezTo>
                    <a:cubicBezTo>
                      <a:pt x="234" y="0"/>
                      <a:pt x="234" y="0"/>
                      <a:pt x="234" y="0"/>
                    </a:cubicBezTo>
                    <a:cubicBezTo>
                      <a:pt x="304" y="0"/>
                      <a:pt x="304" y="0"/>
                      <a:pt x="304" y="0"/>
                    </a:cubicBezTo>
                    <a:cubicBezTo>
                      <a:pt x="384" y="335"/>
                      <a:pt x="384" y="335"/>
                      <a:pt x="384" y="335"/>
                    </a:cubicBezTo>
                    <a:cubicBezTo>
                      <a:pt x="471" y="0"/>
                      <a:pt x="471" y="0"/>
                      <a:pt x="471" y="0"/>
                    </a:cubicBezTo>
                    <a:cubicBezTo>
                      <a:pt x="528" y="0"/>
                      <a:pt x="528" y="0"/>
                      <a:pt x="528" y="0"/>
                    </a:cubicBezTo>
                    <a:cubicBezTo>
                      <a:pt x="412" y="411"/>
                      <a:pt x="412" y="411"/>
                      <a:pt x="412" y="411"/>
                    </a:cubicBezTo>
                    <a:cubicBezTo>
                      <a:pt x="343" y="411"/>
                      <a:pt x="343" y="411"/>
                      <a:pt x="343" y="411"/>
                    </a:cubicBezTo>
                    <a:cubicBezTo>
                      <a:pt x="281" y="145"/>
                      <a:pt x="281" y="145"/>
                      <a:pt x="281" y="145"/>
                    </a:cubicBezTo>
                    <a:cubicBezTo>
                      <a:pt x="277" y="126"/>
                      <a:pt x="272" y="98"/>
                      <a:pt x="266" y="61"/>
                    </a:cubicBezTo>
                    <a:cubicBezTo>
                      <a:pt x="261" y="91"/>
                      <a:pt x="256" y="119"/>
                      <a:pt x="250" y="145"/>
                    </a:cubicBezTo>
                    <a:cubicBezTo>
                      <a:pt x="189" y="411"/>
                      <a:pt x="189" y="411"/>
                      <a:pt x="189" y="411"/>
                    </a:cubicBezTo>
                    <a:lnTo>
                      <a:pt x="116" y="4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4" name="Freeform 28"/>
              <p:cNvSpPr>
                <a:spLocks noEditPoints="1"/>
              </p:cNvSpPr>
              <p:nvPr/>
            </p:nvSpPr>
            <p:spPr bwMode="gray">
              <a:xfrm>
                <a:off x="3591" y="2371"/>
                <a:ext cx="17" cy="112"/>
              </a:xfrm>
              <a:custGeom>
                <a:avLst/>
                <a:gdLst>
                  <a:gd name="T0" fmla="*/ 42 w 85"/>
                  <a:gd name="T1" fmla="*/ 0 h 561"/>
                  <a:gd name="T2" fmla="*/ 74 w 85"/>
                  <a:gd name="T3" fmla="*/ 14 h 561"/>
                  <a:gd name="T4" fmla="*/ 85 w 85"/>
                  <a:gd name="T5" fmla="*/ 43 h 561"/>
                  <a:gd name="T6" fmla="*/ 71 w 85"/>
                  <a:gd name="T7" fmla="*/ 75 h 561"/>
                  <a:gd name="T8" fmla="*/ 42 w 85"/>
                  <a:gd name="T9" fmla="*/ 86 h 561"/>
                  <a:gd name="T10" fmla="*/ 11 w 85"/>
                  <a:gd name="T11" fmla="*/ 72 h 561"/>
                  <a:gd name="T12" fmla="*/ 0 w 85"/>
                  <a:gd name="T13" fmla="*/ 42 h 561"/>
                  <a:gd name="T14" fmla="*/ 14 w 85"/>
                  <a:gd name="T15" fmla="*/ 11 h 561"/>
                  <a:gd name="T16" fmla="*/ 42 w 85"/>
                  <a:gd name="T17" fmla="*/ 0 h 561"/>
                  <a:gd name="T18" fmla="*/ 8 w 85"/>
                  <a:gd name="T19" fmla="*/ 150 h 561"/>
                  <a:gd name="T20" fmla="*/ 78 w 85"/>
                  <a:gd name="T21" fmla="*/ 150 h 561"/>
                  <a:gd name="T22" fmla="*/ 78 w 85"/>
                  <a:gd name="T23" fmla="*/ 561 h 561"/>
                  <a:gd name="T24" fmla="*/ 8 w 85"/>
                  <a:gd name="T25" fmla="*/ 561 h 561"/>
                  <a:gd name="T26" fmla="*/ 8 w 85"/>
                  <a:gd name="T27" fmla="*/ 15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561">
                    <a:moveTo>
                      <a:pt x="42" y="0"/>
                    </a:moveTo>
                    <a:cubicBezTo>
                      <a:pt x="55" y="0"/>
                      <a:pt x="66" y="5"/>
                      <a:pt x="74" y="14"/>
                    </a:cubicBezTo>
                    <a:cubicBezTo>
                      <a:pt x="82" y="22"/>
                      <a:pt x="85" y="32"/>
                      <a:pt x="85" y="43"/>
                    </a:cubicBezTo>
                    <a:cubicBezTo>
                      <a:pt x="85" y="56"/>
                      <a:pt x="81" y="67"/>
                      <a:pt x="71" y="75"/>
                    </a:cubicBezTo>
                    <a:cubicBezTo>
                      <a:pt x="63" y="83"/>
                      <a:pt x="54" y="86"/>
                      <a:pt x="42" y="86"/>
                    </a:cubicBezTo>
                    <a:cubicBezTo>
                      <a:pt x="29" y="86"/>
                      <a:pt x="19" y="82"/>
                      <a:pt x="11" y="72"/>
                    </a:cubicBezTo>
                    <a:cubicBezTo>
                      <a:pt x="3" y="64"/>
                      <a:pt x="0" y="54"/>
                      <a:pt x="0" y="42"/>
                    </a:cubicBezTo>
                    <a:cubicBezTo>
                      <a:pt x="0" y="30"/>
                      <a:pt x="4" y="20"/>
                      <a:pt x="14" y="11"/>
                    </a:cubicBezTo>
                    <a:cubicBezTo>
                      <a:pt x="22" y="4"/>
                      <a:pt x="31" y="0"/>
                      <a:pt x="42" y="0"/>
                    </a:cubicBezTo>
                    <a:moveTo>
                      <a:pt x="8" y="150"/>
                    </a:moveTo>
                    <a:cubicBezTo>
                      <a:pt x="78" y="150"/>
                      <a:pt x="78" y="150"/>
                      <a:pt x="78" y="150"/>
                    </a:cubicBezTo>
                    <a:cubicBezTo>
                      <a:pt x="78" y="561"/>
                      <a:pt x="78" y="561"/>
                      <a:pt x="78" y="561"/>
                    </a:cubicBezTo>
                    <a:cubicBezTo>
                      <a:pt x="8" y="561"/>
                      <a:pt x="8" y="561"/>
                      <a:pt x="8" y="561"/>
                    </a:cubicBezTo>
                    <a:lnTo>
                      <a:pt x="8" y="1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5" name="Freeform 29"/>
              <p:cNvSpPr>
                <a:spLocks/>
              </p:cNvSpPr>
              <p:nvPr/>
            </p:nvSpPr>
            <p:spPr bwMode="gray">
              <a:xfrm>
                <a:off x="3632" y="2379"/>
                <a:ext cx="37" cy="104"/>
              </a:xfrm>
              <a:custGeom>
                <a:avLst/>
                <a:gdLst>
                  <a:gd name="T0" fmla="*/ 0 w 181"/>
                  <a:gd name="T1" fmla="*/ 0 h 521"/>
                  <a:gd name="T2" fmla="*/ 70 w 181"/>
                  <a:gd name="T3" fmla="*/ 0 h 521"/>
                  <a:gd name="T4" fmla="*/ 70 w 181"/>
                  <a:gd name="T5" fmla="*/ 110 h 521"/>
                  <a:gd name="T6" fmla="*/ 181 w 181"/>
                  <a:gd name="T7" fmla="*/ 110 h 521"/>
                  <a:gd name="T8" fmla="*/ 181 w 181"/>
                  <a:gd name="T9" fmla="*/ 155 h 521"/>
                  <a:gd name="T10" fmla="*/ 70 w 181"/>
                  <a:gd name="T11" fmla="*/ 155 h 521"/>
                  <a:gd name="T12" fmla="*/ 70 w 181"/>
                  <a:gd name="T13" fmla="*/ 373 h 521"/>
                  <a:gd name="T14" fmla="*/ 89 w 181"/>
                  <a:gd name="T15" fmla="*/ 456 h 521"/>
                  <a:gd name="T16" fmla="*/ 128 w 181"/>
                  <a:gd name="T17" fmla="*/ 475 h 521"/>
                  <a:gd name="T18" fmla="*/ 158 w 181"/>
                  <a:gd name="T19" fmla="*/ 476 h 521"/>
                  <a:gd name="T20" fmla="*/ 181 w 181"/>
                  <a:gd name="T21" fmla="*/ 476 h 521"/>
                  <a:gd name="T22" fmla="*/ 181 w 181"/>
                  <a:gd name="T23" fmla="*/ 521 h 521"/>
                  <a:gd name="T24" fmla="*/ 143 w 181"/>
                  <a:gd name="T25" fmla="*/ 521 h 521"/>
                  <a:gd name="T26" fmla="*/ 72 w 181"/>
                  <a:gd name="T27" fmla="*/ 514 h 521"/>
                  <a:gd name="T28" fmla="*/ 7 w 181"/>
                  <a:gd name="T29" fmla="*/ 444 h 521"/>
                  <a:gd name="T30" fmla="*/ 0 w 181"/>
                  <a:gd name="T31" fmla="*/ 363 h 521"/>
                  <a:gd name="T32" fmla="*/ 0 w 181"/>
                  <a:gd name="T33"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1" h="521">
                    <a:moveTo>
                      <a:pt x="0" y="0"/>
                    </a:moveTo>
                    <a:cubicBezTo>
                      <a:pt x="70" y="0"/>
                      <a:pt x="70" y="0"/>
                      <a:pt x="70" y="0"/>
                    </a:cubicBezTo>
                    <a:cubicBezTo>
                      <a:pt x="70" y="110"/>
                      <a:pt x="70" y="110"/>
                      <a:pt x="70" y="110"/>
                    </a:cubicBezTo>
                    <a:cubicBezTo>
                      <a:pt x="181" y="110"/>
                      <a:pt x="181" y="110"/>
                      <a:pt x="181" y="110"/>
                    </a:cubicBezTo>
                    <a:cubicBezTo>
                      <a:pt x="181" y="155"/>
                      <a:pt x="181" y="155"/>
                      <a:pt x="181" y="155"/>
                    </a:cubicBezTo>
                    <a:cubicBezTo>
                      <a:pt x="70" y="155"/>
                      <a:pt x="70" y="155"/>
                      <a:pt x="70" y="155"/>
                    </a:cubicBezTo>
                    <a:cubicBezTo>
                      <a:pt x="70" y="373"/>
                      <a:pt x="70" y="373"/>
                      <a:pt x="70" y="373"/>
                    </a:cubicBezTo>
                    <a:cubicBezTo>
                      <a:pt x="70" y="414"/>
                      <a:pt x="77" y="442"/>
                      <a:pt x="89" y="456"/>
                    </a:cubicBezTo>
                    <a:cubicBezTo>
                      <a:pt x="97" y="467"/>
                      <a:pt x="110" y="473"/>
                      <a:pt x="128" y="475"/>
                    </a:cubicBezTo>
                    <a:cubicBezTo>
                      <a:pt x="134" y="475"/>
                      <a:pt x="144" y="476"/>
                      <a:pt x="158" y="476"/>
                    </a:cubicBezTo>
                    <a:cubicBezTo>
                      <a:pt x="181" y="476"/>
                      <a:pt x="181" y="476"/>
                      <a:pt x="181" y="476"/>
                    </a:cubicBezTo>
                    <a:cubicBezTo>
                      <a:pt x="181" y="521"/>
                      <a:pt x="181" y="521"/>
                      <a:pt x="181" y="521"/>
                    </a:cubicBezTo>
                    <a:cubicBezTo>
                      <a:pt x="143" y="521"/>
                      <a:pt x="143" y="521"/>
                      <a:pt x="143" y="521"/>
                    </a:cubicBezTo>
                    <a:cubicBezTo>
                      <a:pt x="113" y="521"/>
                      <a:pt x="89" y="518"/>
                      <a:pt x="72" y="514"/>
                    </a:cubicBezTo>
                    <a:cubicBezTo>
                      <a:pt x="36" y="504"/>
                      <a:pt x="15" y="481"/>
                      <a:pt x="7" y="444"/>
                    </a:cubicBezTo>
                    <a:cubicBezTo>
                      <a:pt x="2" y="425"/>
                      <a:pt x="0" y="397"/>
                      <a:pt x="0" y="36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6" name="Freeform 30"/>
              <p:cNvSpPr>
                <a:spLocks/>
              </p:cNvSpPr>
              <p:nvPr/>
            </p:nvSpPr>
            <p:spPr bwMode="gray">
              <a:xfrm>
                <a:off x="3686" y="2359"/>
                <a:ext cx="62" cy="124"/>
              </a:xfrm>
              <a:custGeom>
                <a:avLst/>
                <a:gdLst>
                  <a:gd name="T0" fmla="*/ 0 w 311"/>
                  <a:gd name="T1" fmla="*/ 618 h 618"/>
                  <a:gd name="T2" fmla="*/ 0 w 311"/>
                  <a:gd name="T3" fmla="*/ 0 h 618"/>
                  <a:gd name="T4" fmla="*/ 70 w 311"/>
                  <a:gd name="T5" fmla="*/ 0 h 618"/>
                  <a:gd name="T6" fmla="*/ 70 w 311"/>
                  <a:gd name="T7" fmla="*/ 218 h 618"/>
                  <a:gd name="T8" fmla="*/ 173 w 311"/>
                  <a:gd name="T9" fmla="*/ 196 h 618"/>
                  <a:gd name="T10" fmla="*/ 298 w 311"/>
                  <a:gd name="T11" fmla="*/ 260 h 618"/>
                  <a:gd name="T12" fmla="*/ 311 w 311"/>
                  <a:gd name="T13" fmla="*/ 366 h 618"/>
                  <a:gd name="T14" fmla="*/ 311 w 311"/>
                  <a:gd name="T15" fmla="*/ 618 h 618"/>
                  <a:gd name="T16" fmla="*/ 241 w 311"/>
                  <a:gd name="T17" fmla="*/ 618 h 618"/>
                  <a:gd name="T18" fmla="*/ 241 w 311"/>
                  <a:gd name="T19" fmla="*/ 355 h 618"/>
                  <a:gd name="T20" fmla="*/ 229 w 311"/>
                  <a:gd name="T21" fmla="*/ 271 h 618"/>
                  <a:gd name="T22" fmla="*/ 167 w 311"/>
                  <a:gd name="T23" fmla="*/ 239 h 618"/>
                  <a:gd name="T24" fmla="*/ 70 w 311"/>
                  <a:gd name="T25" fmla="*/ 263 h 618"/>
                  <a:gd name="T26" fmla="*/ 70 w 311"/>
                  <a:gd name="T27" fmla="*/ 618 h 618"/>
                  <a:gd name="T28" fmla="*/ 0 w 311"/>
                  <a:gd name="T29" fmla="*/ 618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1" h="618">
                    <a:moveTo>
                      <a:pt x="0" y="618"/>
                    </a:moveTo>
                    <a:cubicBezTo>
                      <a:pt x="0" y="0"/>
                      <a:pt x="0" y="0"/>
                      <a:pt x="0" y="0"/>
                    </a:cubicBezTo>
                    <a:cubicBezTo>
                      <a:pt x="70" y="0"/>
                      <a:pt x="70" y="0"/>
                      <a:pt x="70" y="0"/>
                    </a:cubicBezTo>
                    <a:cubicBezTo>
                      <a:pt x="70" y="218"/>
                      <a:pt x="70" y="218"/>
                      <a:pt x="70" y="218"/>
                    </a:cubicBezTo>
                    <a:cubicBezTo>
                      <a:pt x="107" y="203"/>
                      <a:pt x="141" y="196"/>
                      <a:pt x="173" y="196"/>
                    </a:cubicBezTo>
                    <a:cubicBezTo>
                      <a:pt x="238" y="196"/>
                      <a:pt x="280" y="218"/>
                      <a:pt x="298" y="260"/>
                    </a:cubicBezTo>
                    <a:cubicBezTo>
                      <a:pt x="307" y="280"/>
                      <a:pt x="311" y="315"/>
                      <a:pt x="311" y="366"/>
                    </a:cubicBezTo>
                    <a:cubicBezTo>
                      <a:pt x="311" y="618"/>
                      <a:pt x="311" y="618"/>
                      <a:pt x="311" y="618"/>
                    </a:cubicBezTo>
                    <a:cubicBezTo>
                      <a:pt x="241" y="618"/>
                      <a:pt x="241" y="618"/>
                      <a:pt x="241" y="618"/>
                    </a:cubicBezTo>
                    <a:cubicBezTo>
                      <a:pt x="241" y="355"/>
                      <a:pt x="241" y="355"/>
                      <a:pt x="241" y="355"/>
                    </a:cubicBezTo>
                    <a:cubicBezTo>
                      <a:pt x="241" y="316"/>
                      <a:pt x="237" y="288"/>
                      <a:pt x="229" y="271"/>
                    </a:cubicBezTo>
                    <a:cubicBezTo>
                      <a:pt x="218" y="249"/>
                      <a:pt x="197" y="239"/>
                      <a:pt x="167" y="239"/>
                    </a:cubicBezTo>
                    <a:cubicBezTo>
                      <a:pt x="139" y="239"/>
                      <a:pt x="107" y="247"/>
                      <a:pt x="70" y="263"/>
                    </a:cubicBezTo>
                    <a:cubicBezTo>
                      <a:pt x="70" y="618"/>
                      <a:pt x="70" y="618"/>
                      <a:pt x="70" y="618"/>
                    </a:cubicBezTo>
                    <a:lnTo>
                      <a:pt x="0" y="6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7" name="Freeform 31"/>
              <p:cNvSpPr>
                <a:spLocks/>
              </p:cNvSpPr>
              <p:nvPr/>
            </p:nvSpPr>
            <p:spPr bwMode="gray">
              <a:xfrm>
                <a:off x="3800" y="2401"/>
                <a:ext cx="69" cy="121"/>
              </a:xfrm>
              <a:custGeom>
                <a:avLst/>
                <a:gdLst>
                  <a:gd name="T0" fmla="*/ 30 w 69"/>
                  <a:gd name="T1" fmla="*/ 83 h 121"/>
                  <a:gd name="T2" fmla="*/ 0 w 69"/>
                  <a:gd name="T3" fmla="*/ 0 h 121"/>
                  <a:gd name="T4" fmla="*/ 15 w 69"/>
                  <a:gd name="T5" fmla="*/ 0 h 121"/>
                  <a:gd name="T6" fmla="*/ 37 w 69"/>
                  <a:gd name="T7" fmla="*/ 66 h 121"/>
                  <a:gd name="T8" fmla="*/ 57 w 69"/>
                  <a:gd name="T9" fmla="*/ 0 h 121"/>
                  <a:gd name="T10" fmla="*/ 69 w 69"/>
                  <a:gd name="T11" fmla="*/ 0 h 121"/>
                  <a:gd name="T12" fmla="*/ 28 w 69"/>
                  <a:gd name="T13" fmla="*/ 121 h 121"/>
                  <a:gd name="T14" fmla="*/ 16 w 69"/>
                  <a:gd name="T15" fmla="*/ 121 h 121"/>
                  <a:gd name="T16" fmla="*/ 30 w 69"/>
                  <a:gd name="T17" fmla="*/ 8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1">
                    <a:moveTo>
                      <a:pt x="30" y="83"/>
                    </a:moveTo>
                    <a:lnTo>
                      <a:pt x="0" y="0"/>
                    </a:lnTo>
                    <a:lnTo>
                      <a:pt x="15" y="0"/>
                    </a:lnTo>
                    <a:lnTo>
                      <a:pt x="37" y="66"/>
                    </a:lnTo>
                    <a:lnTo>
                      <a:pt x="57" y="0"/>
                    </a:lnTo>
                    <a:lnTo>
                      <a:pt x="69" y="0"/>
                    </a:lnTo>
                    <a:lnTo>
                      <a:pt x="28" y="121"/>
                    </a:lnTo>
                    <a:lnTo>
                      <a:pt x="16" y="121"/>
                    </a:lnTo>
                    <a:lnTo>
                      <a:pt x="30"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8" name="Freeform 32"/>
              <p:cNvSpPr>
                <a:spLocks noEditPoints="1"/>
              </p:cNvSpPr>
              <p:nvPr/>
            </p:nvSpPr>
            <p:spPr bwMode="gray">
              <a:xfrm>
                <a:off x="3877" y="2399"/>
                <a:ext cx="69" cy="86"/>
              </a:xfrm>
              <a:custGeom>
                <a:avLst/>
                <a:gdLst>
                  <a:gd name="T0" fmla="*/ 173 w 345"/>
                  <a:gd name="T1" fmla="*/ 0 h 433"/>
                  <a:gd name="T2" fmla="*/ 304 w 345"/>
                  <a:gd name="T3" fmla="*/ 58 h 433"/>
                  <a:gd name="T4" fmla="*/ 345 w 345"/>
                  <a:gd name="T5" fmla="*/ 217 h 433"/>
                  <a:gd name="T6" fmla="*/ 304 w 345"/>
                  <a:gd name="T7" fmla="*/ 375 h 433"/>
                  <a:gd name="T8" fmla="*/ 173 w 345"/>
                  <a:gd name="T9" fmla="*/ 433 h 433"/>
                  <a:gd name="T10" fmla="*/ 0 w 345"/>
                  <a:gd name="T11" fmla="*/ 214 h 433"/>
                  <a:gd name="T12" fmla="*/ 42 w 345"/>
                  <a:gd name="T13" fmla="*/ 58 h 433"/>
                  <a:gd name="T14" fmla="*/ 173 w 345"/>
                  <a:gd name="T15" fmla="*/ 0 h 433"/>
                  <a:gd name="T16" fmla="*/ 173 w 345"/>
                  <a:gd name="T17" fmla="*/ 43 h 433"/>
                  <a:gd name="T18" fmla="*/ 91 w 345"/>
                  <a:gd name="T19" fmla="*/ 96 h 433"/>
                  <a:gd name="T20" fmla="*/ 72 w 345"/>
                  <a:gd name="T21" fmla="*/ 215 h 433"/>
                  <a:gd name="T22" fmla="*/ 91 w 345"/>
                  <a:gd name="T23" fmla="*/ 337 h 433"/>
                  <a:gd name="T24" fmla="*/ 173 w 345"/>
                  <a:gd name="T25" fmla="*/ 391 h 433"/>
                  <a:gd name="T26" fmla="*/ 255 w 345"/>
                  <a:gd name="T27" fmla="*/ 337 h 433"/>
                  <a:gd name="T28" fmla="*/ 274 w 345"/>
                  <a:gd name="T29" fmla="*/ 217 h 433"/>
                  <a:gd name="T30" fmla="*/ 255 w 345"/>
                  <a:gd name="T31" fmla="*/ 96 h 433"/>
                  <a:gd name="T32" fmla="*/ 173 w 345"/>
                  <a:gd name="T33" fmla="*/ 4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5" h="433">
                    <a:moveTo>
                      <a:pt x="173" y="0"/>
                    </a:moveTo>
                    <a:cubicBezTo>
                      <a:pt x="232" y="0"/>
                      <a:pt x="275" y="20"/>
                      <a:pt x="304" y="58"/>
                    </a:cubicBezTo>
                    <a:cubicBezTo>
                      <a:pt x="332" y="96"/>
                      <a:pt x="345" y="149"/>
                      <a:pt x="345" y="217"/>
                    </a:cubicBezTo>
                    <a:cubicBezTo>
                      <a:pt x="345" y="284"/>
                      <a:pt x="332" y="336"/>
                      <a:pt x="304" y="375"/>
                    </a:cubicBezTo>
                    <a:cubicBezTo>
                      <a:pt x="276" y="414"/>
                      <a:pt x="232" y="433"/>
                      <a:pt x="173" y="433"/>
                    </a:cubicBezTo>
                    <a:cubicBezTo>
                      <a:pt x="58" y="433"/>
                      <a:pt x="0" y="360"/>
                      <a:pt x="0" y="214"/>
                    </a:cubicBezTo>
                    <a:cubicBezTo>
                      <a:pt x="0" y="148"/>
                      <a:pt x="14" y="96"/>
                      <a:pt x="42" y="58"/>
                    </a:cubicBezTo>
                    <a:cubicBezTo>
                      <a:pt x="70" y="20"/>
                      <a:pt x="114" y="0"/>
                      <a:pt x="173" y="0"/>
                    </a:cubicBezTo>
                    <a:moveTo>
                      <a:pt x="173" y="43"/>
                    </a:moveTo>
                    <a:cubicBezTo>
                      <a:pt x="133" y="43"/>
                      <a:pt x="106" y="60"/>
                      <a:pt x="91" y="96"/>
                    </a:cubicBezTo>
                    <a:cubicBezTo>
                      <a:pt x="78" y="125"/>
                      <a:pt x="72" y="165"/>
                      <a:pt x="72" y="215"/>
                    </a:cubicBezTo>
                    <a:cubicBezTo>
                      <a:pt x="72" y="267"/>
                      <a:pt x="78" y="308"/>
                      <a:pt x="91" y="337"/>
                    </a:cubicBezTo>
                    <a:cubicBezTo>
                      <a:pt x="106" y="373"/>
                      <a:pt x="133" y="391"/>
                      <a:pt x="173" y="391"/>
                    </a:cubicBezTo>
                    <a:cubicBezTo>
                      <a:pt x="213" y="391"/>
                      <a:pt x="240" y="373"/>
                      <a:pt x="255" y="337"/>
                    </a:cubicBezTo>
                    <a:cubicBezTo>
                      <a:pt x="268" y="308"/>
                      <a:pt x="274" y="267"/>
                      <a:pt x="274" y="217"/>
                    </a:cubicBezTo>
                    <a:cubicBezTo>
                      <a:pt x="274" y="165"/>
                      <a:pt x="268" y="124"/>
                      <a:pt x="255" y="96"/>
                    </a:cubicBezTo>
                    <a:cubicBezTo>
                      <a:pt x="239" y="60"/>
                      <a:pt x="212" y="43"/>
                      <a:pt x="173" y="4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9" name="Freeform 33"/>
              <p:cNvSpPr>
                <a:spLocks/>
              </p:cNvSpPr>
              <p:nvPr/>
            </p:nvSpPr>
            <p:spPr bwMode="gray">
              <a:xfrm>
                <a:off x="3966" y="2401"/>
                <a:ext cx="60" cy="84"/>
              </a:xfrm>
              <a:custGeom>
                <a:avLst/>
                <a:gdLst>
                  <a:gd name="T0" fmla="*/ 0 w 299"/>
                  <a:gd name="T1" fmla="*/ 0 h 422"/>
                  <a:gd name="T2" fmla="*/ 70 w 299"/>
                  <a:gd name="T3" fmla="*/ 0 h 422"/>
                  <a:gd name="T4" fmla="*/ 70 w 299"/>
                  <a:gd name="T5" fmla="*/ 253 h 422"/>
                  <a:gd name="T6" fmla="*/ 83 w 299"/>
                  <a:gd name="T7" fmla="*/ 347 h 422"/>
                  <a:gd name="T8" fmla="*/ 112 w 299"/>
                  <a:gd name="T9" fmla="*/ 373 h 422"/>
                  <a:gd name="T10" fmla="*/ 157 w 299"/>
                  <a:gd name="T11" fmla="*/ 380 h 422"/>
                  <a:gd name="T12" fmla="*/ 229 w 299"/>
                  <a:gd name="T13" fmla="*/ 369 h 422"/>
                  <a:gd name="T14" fmla="*/ 229 w 299"/>
                  <a:gd name="T15" fmla="*/ 0 h 422"/>
                  <a:gd name="T16" fmla="*/ 299 w 299"/>
                  <a:gd name="T17" fmla="*/ 0 h 422"/>
                  <a:gd name="T18" fmla="*/ 299 w 299"/>
                  <a:gd name="T19" fmla="*/ 404 h 422"/>
                  <a:gd name="T20" fmla="*/ 153 w 299"/>
                  <a:gd name="T21" fmla="*/ 422 h 422"/>
                  <a:gd name="T22" fmla="*/ 49 w 299"/>
                  <a:gd name="T23" fmla="*/ 400 h 422"/>
                  <a:gd name="T24" fmla="*/ 4 w 299"/>
                  <a:gd name="T25" fmla="*/ 323 h 422"/>
                  <a:gd name="T26" fmla="*/ 0 w 299"/>
                  <a:gd name="T27" fmla="*/ 259 h 422"/>
                  <a:gd name="T28" fmla="*/ 0 w 299"/>
                  <a:gd name="T29"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9" h="422">
                    <a:moveTo>
                      <a:pt x="0" y="0"/>
                    </a:moveTo>
                    <a:cubicBezTo>
                      <a:pt x="70" y="0"/>
                      <a:pt x="70" y="0"/>
                      <a:pt x="70" y="0"/>
                    </a:cubicBezTo>
                    <a:cubicBezTo>
                      <a:pt x="70" y="253"/>
                      <a:pt x="70" y="253"/>
                      <a:pt x="70" y="253"/>
                    </a:cubicBezTo>
                    <a:cubicBezTo>
                      <a:pt x="70" y="300"/>
                      <a:pt x="74" y="331"/>
                      <a:pt x="83" y="347"/>
                    </a:cubicBezTo>
                    <a:cubicBezTo>
                      <a:pt x="90" y="360"/>
                      <a:pt x="99" y="369"/>
                      <a:pt x="112" y="373"/>
                    </a:cubicBezTo>
                    <a:cubicBezTo>
                      <a:pt x="123" y="377"/>
                      <a:pt x="138" y="380"/>
                      <a:pt x="157" y="380"/>
                    </a:cubicBezTo>
                    <a:cubicBezTo>
                      <a:pt x="180" y="380"/>
                      <a:pt x="204" y="376"/>
                      <a:pt x="229" y="369"/>
                    </a:cubicBezTo>
                    <a:cubicBezTo>
                      <a:pt x="229" y="0"/>
                      <a:pt x="229" y="0"/>
                      <a:pt x="229" y="0"/>
                    </a:cubicBezTo>
                    <a:cubicBezTo>
                      <a:pt x="299" y="0"/>
                      <a:pt x="299" y="0"/>
                      <a:pt x="299" y="0"/>
                    </a:cubicBezTo>
                    <a:cubicBezTo>
                      <a:pt x="299" y="404"/>
                      <a:pt x="299" y="404"/>
                      <a:pt x="299" y="404"/>
                    </a:cubicBezTo>
                    <a:cubicBezTo>
                      <a:pt x="248" y="416"/>
                      <a:pt x="199" y="422"/>
                      <a:pt x="153" y="422"/>
                    </a:cubicBezTo>
                    <a:cubicBezTo>
                      <a:pt x="106" y="422"/>
                      <a:pt x="72" y="415"/>
                      <a:pt x="49" y="400"/>
                    </a:cubicBezTo>
                    <a:cubicBezTo>
                      <a:pt x="23" y="384"/>
                      <a:pt x="8" y="358"/>
                      <a:pt x="4" y="323"/>
                    </a:cubicBezTo>
                    <a:cubicBezTo>
                      <a:pt x="1" y="307"/>
                      <a:pt x="0" y="285"/>
                      <a:pt x="0" y="259"/>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0" name="Freeform 34"/>
              <p:cNvSpPr>
                <a:spLocks/>
              </p:cNvSpPr>
              <p:nvPr/>
            </p:nvSpPr>
            <p:spPr bwMode="gray">
              <a:xfrm>
                <a:off x="2903" y="1607"/>
                <a:ext cx="269" cy="208"/>
              </a:xfrm>
              <a:custGeom>
                <a:avLst/>
                <a:gdLst>
                  <a:gd name="T0" fmla="*/ 547 w 1348"/>
                  <a:gd name="T1" fmla="*/ 436 h 1041"/>
                  <a:gd name="T2" fmla="*/ 341 w 1348"/>
                  <a:gd name="T3" fmla="*/ 367 h 1041"/>
                  <a:gd name="T4" fmla="*/ 1 w 1348"/>
                  <a:gd name="T5" fmla="*/ 704 h 1041"/>
                  <a:gd name="T6" fmla="*/ 341 w 1348"/>
                  <a:gd name="T7" fmla="*/ 1040 h 1041"/>
                  <a:gd name="T8" fmla="*/ 600 w 1348"/>
                  <a:gd name="T9" fmla="*/ 923 h 1041"/>
                  <a:gd name="T10" fmla="*/ 600 w 1348"/>
                  <a:gd name="T11" fmla="*/ 737 h 1041"/>
                  <a:gd name="T12" fmla="*/ 439 w 1348"/>
                  <a:gd name="T13" fmla="*/ 894 h 1041"/>
                  <a:gd name="T14" fmla="*/ 341 w 1348"/>
                  <a:gd name="T15" fmla="*/ 915 h 1041"/>
                  <a:gd name="T16" fmla="*/ 128 w 1348"/>
                  <a:gd name="T17" fmla="*/ 704 h 1041"/>
                  <a:gd name="T18" fmla="*/ 341 w 1348"/>
                  <a:gd name="T19" fmla="*/ 492 h 1041"/>
                  <a:gd name="T20" fmla="*/ 491 w 1348"/>
                  <a:gd name="T21" fmla="*/ 554 h 1041"/>
                  <a:gd name="T22" fmla="*/ 623 w 1348"/>
                  <a:gd name="T23" fmla="*/ 707 h 1041"/>
                  <a:gd name="T24" fmla="*/ 929 w 1348"/>
                  <a:gd name="T25" fmla="*/ 840 h 1041"/>
                  <a:gd name="T26" fmla="*/ 1348 w 1348"/>
                  <a:gd name="T27" fmla="*/ 423 h 1041"/>
                  <a:gd name="T28" fmla="*/ 929 w 1348"/>
                  <a:gd name="T29" fmla="*/ 0 h 1041"/>
                  <a:gd name="T30" fmla="*/ 600 w 1348"/>
                  <a:gd name="T31" fmla="*/ 168 h 1041"/>
                  <a:gd name="T32" fmla="*/ 600 w 1348"/>
                  <a:gd name="T33" fmla="*/ 419 h 1041"/>
                  <a:gd name="T34" fmla="*/ 929 w 1348"/>
                  <a:gd name="T35" fmla="*/ 133 h 1041"/>
                  <a:gd name="T36" fmla="*/ 1216 w 1348"/>
                  <a:gd name="T37" fmla="*/ 423 h 1041"/>
                  <a:gd name="T38" fmla="*/ 929 w 1348"/>
                  <a:gd name="T39" fmla="*/ 710 h 1041"/>
                  <a:gd name="T40" fmla="*/ 743 w 1348"/>
                  <a:gd name="T41" fmla="*/ 642 h 1041"/>
                  <a:gd name="T42" fmla="*/ 547 w 1348"/>
                  <a:gd name="T43" fmla="*/ 436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8" h="1041">
                    <a:moveTo>
                      <a:pt x="547" y="436"/>
                    </a:moveTo>
                    <a:cubicBezTo>
                      <a:pt x="498" y="393"/>
                      <a:pt x="419" y="367"/>
                      <a:pt x="341" y="367"/>
                    </a:cubicBezTo>
                    <a:cubicBezTo>
                      <a:pt x="154" y="366"/>
                      <a:pt x="1" y="514"/>
                      <a:pt x="1" y="704"/>
                    </a:cubicBezTo>
                    <a:cubicBezTo>
                      <a:pt x="0" y="892"/>
                      <a:pt x="154" y="1040"/>
                      <a:pt x="341" y="1040"/>
                    </a:cubicBezTo>
                    <a:cubicBezTo>
                      <a:pt x="446" y="1041"/>
                      <a:pt x="537" y="998"/>
                      <a:pt x="600" y="923"/>
                    </a:cubicBezTo>
                    <a:cubicBezTo>
                      <a:pt x="600" y="737"/>
                      <a:pt x="600" y="737"/>
                      <a:pt x="600" y="737"/>
                    </a:cubicBezTo>
                    <a:cubicBezTo>
                      <a:pt x="567" y="795"/>
                      <a:pt x="500" y="869"/>
                      <a:pt x="439" y="894"/>
                    </a:cubicBezTo>
                    <a:cubicBezTo>
                      <a:pt x="409" y="907"/>
                      <a:pt x="377" y="915"/>
                      <a:pt x="341" y="915"/>
                    </a:cubicBezTo>
                    <a:cubicBezTo>
                      <a:pt x="224" y="915"/>
                      <a:pt x="128" y="824"/>
                      <a:pt x="128" y="704"/>
                    </a:cubicBezTo>
                    <a:cubicBezTo>
                      <a:pt x="128" y="594"/>
                      <a:pt x="217" y="492"/>
                      <a:pt x="341" y="492"/>
                    </a:cubicBezTo>
                    <a:cubicBezTo>
                      <a:pt x="399" y="493"/>
                      <a:pt x="452" y="517"/>
                      <a:pt x="491" y="554"/>
                    </a:cubicBezTo>
                    <a:cubicBezTo>
                      <a:pt x="531" y="593"/>
                      <a:pt x="593" y="675"/>
                      <a:pt x="623" y="707"/>
                    </a:cubicBezTo>
                    <a:cubicBezTo>
                      <a:pt x="699" y="789"/>
                      <a:pt x="808" y="840"/>
                      <a:pt x="929" y="840"/>
                    </a:cubicBezTo>
                    <a:cubicBezTo>
                      <a:pt x="1160" y="841"/>
                      <a:pt x="1348" y="654"/>
                      <a:pt x="1348" y="423"/>
                    </a:cubicBezTo>
                    <a:cubicBezTo>
                      <a:pt x="1348" y="192"/>
                      <a:pt x="1160" y="0"/>
                      <a:pt x="929" y="0"/>
                    </a:cubicBezTo>
                    <a:cubicBezTo>
                      <a:pt x="795" y="0"/>
                      <a:pt x="677" y="70"/>
                      <a:pt x="600" y="168"/>
                    </a:cubicBezTo>
                    <a:cubicBezTo>
                      <a:pt x="600" y="419"/>
                      <a:pt x="600" y="419"/>
                      <a:pt x="600" y="419"/>
                    </a:cubicBezTo>
                    <a:cubicBezTo>
                      <a:pt x="658" y="260"/>
                      <a:pt x="764" y="133"/>
                      <a:pt x="929" y="133"/>
                    </a:cubicBezTo>
                    <a:cubicBezTo>
                      <a:pt x="1088" y="133"/>
                      <a:pt x="1217" y="264"/>
                      <a:pt x="1216" y="423"/>
                    </a:cubicBezTo>
                    <a:cubicBezTo>
                      <a:pt x="1216" y="582"/>
                      <a:pt x="1088" y="710"/>
                      <a:pt x="929" y="710"/>
                    </a:cubicBezTo>
                    <a:cubicBezTo>
                      <a:pt x="858" y="710"/>
                      <a:pt x="793" y="684"/>
                      <a:pt x="743" y="642"/>
                    </a:cubicBezTo>
                    <a:cubicBezTo>
                      <a:pt x="681" y="593"/>
                      <a:pt x="612" y="490"/>
                      <a:pt x="547" y="436"/>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1" name="Freeform 35"/>
              <p:cNvSpPr>
                <a:spLocks/>
              </p:cNvSpPr>
              <p:nvPr/>
            </p:nvSpPr>
            <p:spPr bwMode="gray">
              <a:xfrm>
                <a:off x="2463" y="1834"/>
                <a:ext cx="185" cy="302"/>
              </a:xfrm>
              <a:custGeom>
                <a:avLst/>
                <a:gdLst>
                  <a:gd name="T0" fmla="*/ 0 w 925"/>
                  <a:gd name="T1" fmla="*/ 0 h 1511"/>
                  <a:gd name="T2" fmla="*/ 925 w 925"/>
                  <a:gd name="T3" fmla="*/ 0 h 1511"/>
                  <a:gd name="T4" fmla="*/ 925 w 925"/>
                  <a:gd name="T5" fmla="*/ 258 h 1511"/>
                  <a:gd name="T6" fmla="*/ 778 w 925"/>
                  <a:gd name="T7" fmla="*/ 156 h 1511"/>
                  <a:gd name="T8" fmla="*/ 349 w 925"/>
                  <a:gd name="T9" fmla="*/ 156 h 1511"/>
                  <a:gd name="T10" fmla="*/ 349 w 925"/>
                  <a:gd name="T11" fmla="*/ 601 h 1511"/>
                  <a:gd name="T12" fmla="*/ 814 w 925"/>
                  <a:gd name="T13" fmla="*/ 601 h 1511"/>
                  <a:gd name="T14" fmla="*/ 814 w 925"/>
                  <a:gd name="T15" fmla="*/ 836 h 1511"/>
                  <a:gd name="T16" fmla="*/ 687 w 925"/>
                  <a:gd name="T17" fmla="*/ 761 h 1511"/>
                  <a:gd name="T18" fmla="*/ 349 w 925"/>
                  <a:gd name="T19" fmla="*/ 761 h 1511"/>
                  <a:gd name="T20" fmla="*/ 349 w 925"/>
                  <a:gd name="T21" fmla="*/ 1369 h 1511"/>
                  <a:gd name="T22" fmla="*/ 446 w 925"/>
                  <a:gd name="T23" fmla="*/ 1511 h 1511"/>
                  <a:gd name="T24" fmla="*/ 6 w 925"/>
                  <a:gd name="T25" fmla="*/ 1511 h 1511"/>
                  <a:gd name="T26" fmla="*/ 98 w 925"/>
                  <a:gd name="T27" fmla="*/ 1369 h 1511"/>
                  <a:gd name="T28" fmla="*/ 98 w 925"/>
                  <a:gd name="T29" fmla="*/ 158 h 1511"/>
                  <a:gd name="T30" fmla="*/ 0 w 925"/>
                  <a:gd name="T31" fmla="*/ 0 h 1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5" h="1511">
                    <a:moveTo>
                      <a:pt x="0" y="0"/>
                    </a:moveTo>
                    <a:cubicBezTo>
                      <a:pt x="925" y="0"/>
                      <a:pt x="925" y="0"/>
                      <a:pt x="925" y="0"/>
                    </a:cubicBezTo>
                    <a:cubicBezTo>
                      <a:pt x="925" y="258"/>
                      <a:pt x="925" y="258"/>
                      <a:pt x="925" y="258"/>
                    </a:cubicBezTo>
                    <a:cubicBezTo>
                      <a:pt x="925" y="258"/>
                      <a:pt x="878" y="156"/>
                      <a:pt x="778" y="156"/>
                    </a:cubicBezTo>
                    <a:cubicBezTo>
                      <a:pt x="349" y="156"/>
                      <a:pt x="349" y="156"/>
                      <a:pt x="349" y="156"/>
                    </a:cubicBezTo>
                    <a:cubicBezTo>
                      <a:pt x="349" y="601"/>
                      <a:pt x="349" y="601"/>
                      <a:pt x="349" y="601"/>
                    </a:cubicBezTo>
                    <a:cubicBezTo>
                      <a:pt x="814" y="601"/>
                      <a:pt x="814" y="601"/>
                      <a:pt x="814" y="601"/>
                    </a:cubicBezTo>
                    <a:cubicBezTo>
                      <a:pt x="814" y="836"/>
                      <a:pt x="814" y="836"/>
                      <a:pt x="814" y="836"/>
                    </a:cubicBezTo>
                    <a:cubicBezTo>
                      <a:pt x="814" y="836"/>
                      <a:pt x="799" y="761"/>
                      <a:pt x="687" y="761"/>
                    </a:cubicBezTo>
                    <a:cubicBezTo>
                      <a:pt x="349" y="761"/>
                      <a:pt x="349" y="761"/>
                      <a:pt x="349" y="761"/>
                    </a:cubicBezTo>
                    <a:cubicBezTo>
                      <a:pt x="349" y="1369"/>
                      <a:pt x="349" y="1369"/>
                      <a:pt x="349" y="1369"/>
                    </a:cubicBezTo>
                    <a:cubicBezTo>
                      <a:pt x="349" y="1458"/>
                      <a:pt x="446" y="1511"/>
                      <a:pt x="446" y="1511"/>
                    </a:cubicBezTo>
                    <a:cubicBezTo>
                      <a:pt x="6" y="1511"/>
                      <a:pt x="6" y="1511"/>
                      <a:pt x="6" y="1511"/>
                    </a:cubicBezTo>
                    <a:cubicBezTo>
                      <a:pt x="6" y="1511"/>
                      <a:pt x="98" y="1465"/>
                      <a:pt x="98" y="1369"/>
                    </a:cubicBezTo>
                    <a:cubicBezTo>
                      <a:pt x="98" y="158"/>
                      <a:pt x="98" y="158"/>
                      <a:pt x="98" y="158"/>
                    </a:cubicBezTo>
                    <a:cubicBezTo>
                      <a:pt x="99" y="57"/>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2" name="Freeform 36"/>
              <p:cNvSpPr>
                <a:spLocks/>
              </p:cNvSpPr>
              <p:nvPr/>
            </p:nvSpPr>
            <p:spPr bwMode="gray">
              <a:xfrm>
                <a:off x="2900" y="1834"/>
                <a:ext cx="122" cy="421"/>
              </a:xfrm>
              <a:custGeom>
                <a:avLst/>
                <a:gdLst>
                  <a:gd name="T0" fmla="*/ 140 w 611"/>
                  <a:gd name="T1" fmla="*/ 0 h 2106"/>
                  <a:gd name="T2" fmla="*/ 611 w 611"/>
                  <a:gd name="T3" fmla="*/ 0 h 2106"/>
                  <a:gd name="T4" fmla="*/ 505 w 611"/>
                  <a:gd name="T5" fmla="*/ 131 h 2106"/>
                  <a:gd name="T6" fmla="*/ 505 w 611"/>
                  <a:gd name="T7" fmla="*/ 1549 h 2106"/>
                  <a:gd name="T8" fmla="*/ 0 w 611"/>
                  <a:gd name="T9" fmla="*/ 2105 h 2106"/>
                  <a:gd name="T10" fmla="*/ 241 w 611"/>
                  <a:gd name="T11" fmla="*/ 1549 h 2106"/>
                  <a:gd name="T12" fmla="*/ 241 w 611"/>
                  <a:gd name="T13" fmla="*/ 131 h 2106"/>
                  <a:gd name="T14" fmla="*/ 140 w 611"/>
                  <a:gd name="T15" fmla="*/ 0 h 2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1" h="2106">
                    <a:moveTo>
                      <a:pt x="140" y="0"/>
                    </a:moveTo>
                    <a:cubicBezTo>
                      <a:pt x="611" y="0"/>
                      <a:pt x="611" y="0"/>
                      <a:pt x="611" y="0"/>
                    </a:cubicBezTo>
                    <a:cubicBezTo>
                      <a:pt x="611" y="0"/>
                      <a:pt x="505" y="50"/>
                      <a:pt x="505" y="131"/>
                    </a:cubicBezTo>
                    <a:cubicBezTo>
                      <a:pt x="505" y="1549"/>
                      <a:pt x="505" y="1549"/>
                      <a:pt x="505" y="1549"/>
                    </a:cubicBezTo>
                    <a:cubicBezTo>
                      <a:pt x="505" y="2028"/>
                      <a:pt x="25" y="2106"/>
                      <a:pt x="0" y="2105"/>
                    </a:cubicBezTo>
                    <a:cubicBezTo>
                      <a:pt x="41" y="2079"/>
                      <a:pt x="240" y="1909"/>
                      <a:pt x="241" y="1549"/>
                    </a:cubicBezTo>
                    <a:cubicBezTo>
                      <a:pt x="241" y="131"/>
                      <a:pt x="241" y="131"/>
                      <a:pt x="241" y="131"/>
                    </a:cubicBezTo>
                    <a:cubicBezTo>
                      <a:pt x="241" y="54"/>
                      <a:pt x="140" y="0"/>
                      <a:pt x="14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3" name="Freeform 37"/>
              <p:cNvSpPr>
                <a:spLocks/>
              </p:cNvSpPr>
              <p:nvPr/>
            </p:nvSpPr>
            <p:spPr bwMode="gray">
              <a:xfrm>
                <a:off x="3035" y="1834"/>
                <a:ext cx="95" cy="302"/>
              </a:xfrm>
              <a:custGeom>
                <a:avLst/>
                <a:gdLst>
                  <a:gd name="T0" fmla="*/ 0 w 472"/>
                  <a:gd name="T1" fmla="*/ 0 h 1512"/>
                  <a:gd name="T2" fmla="*/ 472 w 472"/>
                  <a:gd name="T3" fmla="*/ 0 h 1512"/>
                  <a:gd name="T4" fmla="*/ 367 w 472"/>
                  <a:gd name="T5" fmla="*/ 134 h 1512"/>
                  <a:gd name="T6" fmla="*/ 367 w 472"/>
                  <a:gd name="T7" fmla="*/ 1369 h 1512"/>
                  <a:gd name="T8" fmla="*/ 472 w 472"/>
                  <a:gd name="T9" fmla="*/ 1512 h 1512"/>
                  <a:gd name="T10" fmla="*/ 0 w 472"/>
                  <a:gd name="T11" fmla="*/ 1512 h 1512"/>
                  <a:gd name="T12" fmla="*/ 105 w 472"/>
                  <a:gd name="T13" fmla="*/ 1369 h 1512"/>
                  <a:gd name="T14" fmla="*/ 105 w 472"/>
                  <a:gd name="T15" fmla="*/ 134 h 1512"/>
                  <a:gd name="T16" fmla="*/ 0 w 472"/>
                  <a:gd name="T17" fmla="*/ 0 h 1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2" h="1512">
                    <a:moveTo>
                      <a:pt x="0" y="0"/>
                    </a:moveTo>
                    <a:cubicBezTo>
                      <a:pt x="472" y="0"/>
                      <a:pt x="472" y="0"/>
                      <a:pt x="472" y="0"/>
                    </a:cubicBezTo>
                    <a:cubicBezTo>
                      <a:pt x="472" y="0"/>
                      <a:pt x="367" y="51"/>
                      <a:pt x="367" y="134"/>
                    </a:cubicBezTo>
                    <a:cubicBezTo>
                      <a:pt x="367" y="1369"/>
                      <a:pt x="367" y="1369"/>
                      <a:pt x="367" y="1369"/>
                    </a:cubicBezTo>
                    <a:cubicBezTo>
                      <a:pt x="367" y="1457"/>
                      <a:pt x="472" y="1512"/>
                      <a:pt x="472" y="1512"/>
                    </a:cubicBezTo>
                    <a:cubicBezTo>
                      <a:pt x="0" y="1512"/>
                      <a:pt x="0" y="1512"/>
                      <a:pt x="0" y="1512"/>
                    </a:cubicBezTo>
                    <a:cubicBezTo>
                      <a:pt x="0" y="1512"/>
                      <a:pt x="105" y="1458"/>
                      <a:pt x="105" y="1369"/>
                    </a:cubicBezTo>
                    <a:cubicBezTo>
                      <a:pt x="105" y="134"/>
                      <a:pt x="105" y="134"/>
                      <a:pt x="105" y="134"/>
                    </a:cubicBezTo>
                    <a:cubicBezTo>
                      <a:pt x="105" y="51"/>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4" name="Freeform 38"/>
              <p:cNvSpPr>
                <a:spLocks/>
              </p:cNvSpPr>
              <p:nvPr/>
            </p:nvSpPr>
            <p:spPr bwMode="gray">
              <a:xfrm>
                <a:off x="3130" y="1834"/>
                <a:ext cx="227" cy="302"/>
              </a:xfrm>
              <a:custGeom>
                <a:avLst/>
                <a:gdLst>
                  <a:gd name="T0" fmla="*/ 93 w 1132"/>
                  <a:gd name="T1" fmla="*/ 0 h 1511"/>
                  <a:gd name="T2" fmla="*/ 1132 w 1132"/>
                  <a:gd name="T3" fmla="*/ 0 h 1511"/>
                  <a:gd name="T4" fmla="*/ 1043 w 1132"/>
                  <a:gd name="T5" fmla="*/ 275 h 1511"/>
                  <a:gd name="T6" fmla="*/ 917 w 1132"/>
                  <a:gd name="T7" fmla="*/ 159 h 1511"/>
                  <a:gd name="T8" fmla="*/ 701 w 1132"/>
                  <a:gd name="T9" fmla="*/ 159 h 1511"/>
                  <a:gd name="T10" fmla="*/ 701 w 1132"/>
                  <a:gd name="T11" fmla="*/ 1369 h 1511"/>
                  <a:gd name="T12" fmla="*/ 802 w 1132"/>
                  <a:gd name="T13" fmla="*/ 1511 h 1511"/>
                  <a:gd name="T14" fmla="*/ 340 w 1132"/>
                  <a:gd name="T15" fmla="*/ 1511 h 1511"/>
                  <a:gd name="T16" fmla="*/ 440 w 1132"/>
                  <a:gd name="T17" fmla="*/ 1369 h 1511"/>
                  <a:gd name="T18" fmla="*/ 440 w 1132"/>
                  <a:gd name="T19" fmla="*/ 159 h 1511"/>
                  <a:gd name="T20" fmla="*/ 180 w 1132"/>
                  <a:gd name="T21" fmla="*/ 159 h 1511"/>
                  <a:gd name="T22" fmla="*/ 0 w 1132"/>
                  <a:gd name="T23" fmla="*/ 298 h 1511"/>
                  <a:gd name="T24" fmla="*/ 93 w 1132"/>
                  <a:gd name="T25" fmla="*/ 0 h 1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2" h="1511">
                    <a:moveTo>
                      <a:pt x="93" y="0"/>
                    </a:moveTo>
                    <a:cubicBezTo>
                      <a:pt x="1132" y="0"/>
                      <a:pt x="1132" y="0"/>
                      <a:pt x="1132" y="0"/>
                    </a:cubicBezTo>
                    <a:cubicBezTo>
                      <a:pt x="1043" y="275"/>
                      <a:pt x="1043" y="275"/>
                      <a:pt x="1043" y="275"/>
                    </a:cubicBezTo>
                    <a:cubicBezTo>
                      <a:pt x="1043" y="275"/>
                      <a:pt x="1017" y="159"/>
                      <a:pt x="917" y="159"/>
                    </a:cubicBezTo>
                    <a:cubicBezTo>
                      <a:pt x="701" y="159"/>
                      <a:pt x="701" y="159"/>
                      <a:pt x="701" y="159"/>
                    </a:cubicBezTo>
                    <a:cubicBezTo>
                      <a:pt x="701" y="1369"/>
                      <a:pt x="701" y="1369"/>
                      <a:pt x="701" y="1369"/>
                    </a:cubicBezTo>
                    <a:cubicBezTo>
                      <a:pt x="701" y="1445"/>
                      <a:pt x="802" y="1511"/>
                      <a:pt x="802" y="1511"/>
                    </a:cubicBezTo>
                    <a:cubicBezTo>
                      <a:pt x="340" y="1511"/>
                      <a:pt x="340" y="1511"/>
                      <a:pt x="340" y="1511"/>
                    </a:cubicBezTo>
                    <a:cubicBezTo>
                      <a:pt x="340" y="1511"/>
                      <a:pt x="440" y="1452"/>
                      <a:pt x="440" y="1369"/>
                    </a:cubicBezTo>
                    <a:cubicBezTo>
                      <a:pt x="440" y="159"/>
                      <a:pt x="440" y="159"/>
                      <a:pt x="440" y="159"/>
                    </a:cubicBezTo>
                    <a:cubicBezTo>
                      <a:pt x="180" y="159"/>
                      <a:pt x="180" y="159"/>
                      <a:pt x="180" y="159"/>
                    </a:cubicBezTo>
                    <a:cubicBezTo>
                      <a:pt x="106" y="160"/>
                      <a:pt x="0" y="298"/>
                      <a:pt x="0" y="298"/>
                    </a:cubicBezTo>
                    <a:lnTo>
                      <a:pt x="93"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5" name="Freeform 39"/>
              <p:cNvSpPr>
                <a:spLocks/>
              </p:cNvSpPr>
              <p:nvPr/>
            </p:nvSpPr>
            <p:spPr bwMode="gray">
              <a:xfrm>
                <a:off x="3542" y="1834"/>
                <a:ext cx="253" cy="307"/>
              </a:xfrm>
              <a:custGeom>
                <a:avLst/>
                <a:gdLst>
                  <a:gd name="T0" fmla="*/ 810 w 1265"/>
                  <a:gd name="T1" fmla="*/ 0 h 1535"/>
                  <a:gd name="T2" fmla="*/ 1265 w 1265"/>
                  <a:gd name="T3" fmla="*/ 0 h 1535"/>
                  <a:gd name="T4" fmla="*/ 1167 w 1265"/>
                  <a:gd name="T5" fmla="*/ 134 h 1535"/>
                  <a:gd name="T6" fmla="*/ 1167 w 1265"/>
                  <a:gd name="T7" fmla="*/ 1049 h 1535"/>
                  <a:gd name="T8" fmla="*/ 645 w 1265"/>
                  <a:gd name="T9" fmla="*/ 1535 h 1535"/>
                  <a:gd name="T10" fmla="*/ 100 w 1265"/>
                  <a:gd name="T11" fmla="*/ 1049 h 1535"/>
                  <a:gd name="T12" fmla="*/ 100 w 1265"/>
                  <a:gd name="T13" fmla="*/ 134 h 1535"/>
                  <a:gd name="T14" fmla="*/ 0 w 1265"/>
                  <a:gd name="T15" fmla="*/ 0 h 1535"/>
                  <a:gd name="T16" fmla="*/ 468 w 1265"/>
                  <a:gd name="T17" fmla="*/ 0 h 1535"/>
                  <a:gd name="T18" fmla="*/ 364 w 1265"/>
                  <a:gd name="T19" fmla="*/ 134 h 1535"/>
                  <a:gd name="T20" fmla="*/ 364 w 1265"/>
                  <a:gd name="T21" fmla="*/ 1049 h 1535"/>
                  <a:gd name="T22" fmla="*/ 645 w 1265"/>
                  <a:gd name="T23" fmla="*/ 1372 h 1535"/>
                  <a:gd name="T24" fmla="*/ 912 w 1265"/>
                  <a:gd name="T25" fmla="*/ 1049 h 1535"/>
                  <a:gd name="T26" fmla="*/ 912 w 1265"/>
                  <a:gd name="T27" fmla="*/ 134 h 1535"/>
                  <a:gd name="T28" fmla="*/ 810 w 1265"/>
                  <a:gd name="T29"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5" h="1535">
                    <a:moveTo>
                      <a:pt x="810" y="0"/>
                    </a:moveTo>
                    <a:cubicBezTo>
                      <a:pt x="1265" y="0"/>
                      <a:pt x="1265" y="0"/>
                      <a:pt x="1265" y="0"/>
                    </a:cubicBezTo>
                    <a:cubicBezTo>
                      <a:pt x="1265" y="0"/>
                      <a:pt x="1167" y="52"/>
                      <a:pt x="1167" y="134"/>
                    </a:cubicBezTo>
                    <a:cubicBezTo>
                      <a:pt x="1167" y="1049"/>
                      <a:pt x="1167" y="1049"/>
                      <a:pt x="1167" y="1049"/>
                    </a:cubicBezTo>
                    <a:cubicBezTo>
                      <a:pt x="1167" y="1421"/>
                      <a:pt x="859" y="1535"/>
                      <a:pt x="645" y="1535"/>
                    </a:cubicBezTo>
                    <a:cubicBezTo>
                      <a:pt x="433" y="1535"/>
                      <a:pt x="100" y="1419"/>
                      <a:pt x="100" y="1049"/>
                    </a:cubicBezTo>
                    <a:cubicBezTo>
                      <a:pt x="100" y="134"/>
                      <a:pt x="100" y="134"/>
                      <a:pt x="100" y="134"/>
                    </a:cubicBezTo>
                    <a:cubicBezTo>
                      <a:pt x="101" y="52"/>
                      <a:pt x="0" y="0"/>
                      <a:pt x="0" y="0"/>
                    </a:cubicBezTo>
                    <a:cubicBezTo>
                      <a:pt x="468" y="0"/>
                      <a:pt x="468" y="0"/>
                      <a:pt x="468" y="0"/>
                    </a:cubicBezTo>
                    <a:cubicBezTo>
                      <a:pt x="468" y="0"/>
                      <a:pt x="364" y="51"/>
                      <a:pt x="364" y="134"/>
                    </a:cubicBezTo>
                    <a:cubicBezTo>
                      <a:pt x="364" y="1049"/>
                      <a:pt x="364" y="1049"/>
                      <a:pt x="364" y="1049"/>
                    </a:cubicBezTo>
                    <a:cubicBezTo>
                      <a:pt x="364" y="1244"/>
                      <a:pt x="493" y="1372"/>
                      <a:pt x="645" y="1372"/>
                    </a:cubicBezTo>
                    <a:cubicBezTo>
                      <a:pt x="797" y="1372"/>
                      <a:pt x="912" y="1239"/>
                      <a:pt x="912" y="1049"/>
                    </a:cubicBezTo>
                    <a:cubicBezTo>
                      <a:pt x="912" y="134"/>
                      <a:pt x="912" y="134"/>
                      <a:pt x="912" y="134"/>
                    </a:cubicBezTo>
                    <a:cubicBezTo>
                      <a:pt x="913" y="52"/>
                      <a:pt x="810" y="0"/>
                      <a:pt x="81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6" name="Freeform 40"/>
              <p:cNvSpPr>
                <a:spLocks/>
              </p:cNvSpPr>
              <p:nvPr/>
            </p:nvSpPr>
            <p:spPr bwMode="gray">
              <a:xfrm>
                <a:off x="2656" y="1834"/>
                <a:ext cx="256" cy="308"/>
              </a:xfrm>
              <a:custGeom>
                <a:avLst/>
                <a:gdLst>
                  <a:gd name="T0" fmla="*/ 814 w 1277"/>
                  <a:gd name="T1" fmla="*/ 0 h 1539"/>
                  <a:gd name="T2" fmla="*/ 1277 w 1277"/>
                  <a:gd name="T3" fmla="*/ 0 h 1539"/>
                  <a:gd name="T4" fmla="*/ 1179 w 1277"/>
                  <a:gd name="T5" fmla="*/ 135 h 1539"/>
                  <a:gd name="T6" fmla="*/ 1178 w 1277"/>
                  <a:gd name="T7" fmla="*/ 1048 h 1539"/>
                  <a:gd name="T8" fmla="*/ 640 w 1277"/>
                  <a:gd name="T9" fmla="*/ 1539 h 1539"/>
                  <a:gd name="T10" fmla="*/ 95 w 1277"/>
                  <a:gd name="T11" fmla="*/ 1048 h 1539"/>
                  <a:gd name="T12" fmla="*/ 94 w 1277"/>
                  <a:gd name="T13" fmla="*/ 135 h 1539"/>
                  <a:gd name="T14" fmla="*/ 0 w 1277"/>
                  <a:gd name="T15" fmla="*/ 0 h 1539"/>
                  <a:gd name="T16" fmla="*/ 468 w 1277"/>
                  <a:gd name="T17" fmla="*/ 0 h 1539"/>
                  <a:gd name="T18" fmla="*/ 360 w 1277"/>
                  <a:gd name="T19" fmla="*/ 135 h 1539"/>
                  <a:gd name="T20" fmla="*/ 359 w 1277"/>
                  <a:gd name="T21" fmla="*/ 1048 h 1539"/>
                  <a:gd name="T22" fmla="*/ 640 w 1277"/>
                  <a:gd name="T23" fmla="*/ 1376 h 1539"/>
                  <a:gd name="T24" fmla="*/ 913 w 1277"/>
                  <a:gd name="T25" fmla="*/ 1048 h 1539"/>
                  <a:gd name="T26" fmla="*/ 914 w 1277"/>
                  <a:gd name="T27" fmla="*/ 135 h 1539"/>
                  <a:gd name="T28" fmla="*/ 814 w 1277"/>
                  <a:gd name="T29" fmla="*/ 0 h 1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7" h="1539">
                    <a:moveTo>
                      <a:pt x="814" y="0"/>
                    </a:moveTo>
                    <a:cubicBezTo>
                      <a:pt x="1277" y="0"/>
                      <a:pt x="1277" y="0"/>
                      <a:pt x="1277" y="0"/>
                    </a:cubicBezTo>
                    <a:cubicBezTo>
                      <a:pt x="1277" y="0"/>
                      <a:pt x="1179" y="54"/>
                      <a:pt x="1179" y="135"/>
                    </a:cubicBezTo>
                    <a:cubicBezTo>
                      <a:pt x="1179" y="136"/>
                      <a:pt x="1178" y="1048"/>
                      <a:pt x="1178" y="1048"/>
                    </a:cubicBezTo>
                    <a:cubicBezTo>
                      <a:pt x="1178" y="1422"/>
                      <a:pt x="856" y="1539"/>
                      <a:pt x="640" y="1539"/>
                    </a:cubicBezTo>
                    <a:cubicBezTo>
                      <a:pt x="427" y="1539"/>
                      <a:pt x="95" y="1420"/>
                      <a:pt x="95" y="1048"/>
                    </a:cubicBezTo>
                    <a:cubicBezTo>
                      <a:pt x="94" y="135"/>
                      <a:pt x="94" y="135"/>
                      <a:pt x="94" y="135"/>
                    </a:cubicBezTo>
                    <a:cubicBezTo>
                      <a:pt x="94" y="54"/>
                      <a:pt x="0" y="0"/>
                      <a:pt x="0" y="0"/>
                    </a:cubicBezTo>
                    <a:cubicBezTo>
                      <a:pt x="468" y="0"/>
                      <a:pt x="468" y="0"/>
                      <a:pt x="468" y="0"/>
                    </a:cubicBezTo>
                    <a:cubicBezTo>
                      <a:pt x="468" y="0"/>
                      <a:pt x="360" y="54"/>
                      <a:pt x="360" y="135"/>
                    </a:cubicBezTo>
                    <a:cubicBezTo>
                      <a:pt x="359" y="1048"/>
                      <a:pt x="359" y="1048"/>
                      <a:pt x="359" y="1048"/>
                    </a:cubicBezTo>
                    <a:cubicBezTo>
                      <a:pt x="359" y="1241"/>
                      <a:pt x="488" y="1375"/>
                      <a:pt x="640" y="1376"/>
                    </a:cubicBezTo>
                    <a:cubicBezTo>
                      <a:pt x="791" y="1376"/>
                      <a:pt x="913" y="1240"/>
                      <a:pt x="913" y="1048"/>
                    </a:cubicBezTo>
                    <a:cubicBezTo>
                      <a:pt x="914" y="135"/>
                      <a:pt x="914" y="135"/>
                      <a:pt x="914" y="135"/>
                    </a:cubicBezTo>
                    <a:cubicBezTo>
                      <a:pt x="914" y="54"/>
                      <a:pt x="814" y="0"/>
                      <a:pt x="814"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7" name="Freeform 41"/>
              <p:cNvSpPr>
                <a:spLocks/>
              </p:cNvSpPr>
              <p:nvPr/>
            </p:nvSpPr>
            <p:spPr bwMode="gray">
              <a:xfrm>
                <a:off x="3347" y="1828"/>
                <a:ext cx="194" cy="314"/>
              </a:xfrm>
              <a:custGeom>
                <a:avLst/>
                <a:gdLst>
                  <a:gd name="T0" fmla="*/ 836 w 973"/>
                  <a:gd name="T1" fmla="*/ 272 h 1570"/>
                  <a:gd name="T2" fmla="*/ 581 w 973"/>
                  <a:gd name="T3" fmla="*/ 157 h 1570"/>
                  <a:gd name="T4" fmla="*/ 287 w 973"/>
                  <a:gd name="T5" fmla="*/ 385 h 1570"/>
                  <a:gd name="T6" fmla="*/ 567 w 973"/>
                  <a:gd name="T7" fmla="*/ 669 h 1570"/>
                  <a:gd name="T8" fmla="*/ 972 w 973"/>
                  <a:gd name="T9" fmla="*/ 1124 h 1570"/>
                  <a:gd name="T10" fmla="*/ 371 w 973"/>
                  <a:gd name="T11" fmla="*/ 1570 h 1570"/>
                  <a:gd name="T12" fmla="*/ 88 w 973"/>
                  <a:gd name="T13" fmla="*/ 1531 h 1570"/>
                  <a:gd name="T14" fmla="*/ 0 w 973"/>
                  <a:gd name="T15" fmla="*/ 1240 h 1570"/>
                  <a:gd name="T16" fmla="*/ 375 w 973"/>
                  <a:gd name="T17" fmla="*/ 1405 h 1570"/>
                  <a:gd name="T18" fmla="*/ 713 w 973"/>
                  <a:gd name="T19" fmla="*/ 1157 h 1570"/>
                  <a:gd name="T20" fmla="*/ 26 w 973"/>
                  <a:gd name="T21" fmla="*/ 416 h 1570"/>
                  <a:gd name="T22" fmla="*/ 555 w 973"/>
                  <a:gd name="T23" fmla="*/ 0 h 1570"/>
                  <a:gd name="T24" fmla="*/ 836 w 973"/>
                  <a:gd name="T25" fmla="*/ 39 h 1570"/>
                  <a:gd name="T26" fmla="*/ 836 w 973"/>
                  <a:gd name="T27" fmla="*/ 272 h 1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3" h="1570">
                    <a:moveTo>
                      <a:pt x="836" y="272"/>
                    </a:moveTo>
                    <a:cubicBezTo>
                      <a:pt x="836" y="272"/>
                      <a:pt x="770" y="157"/>
                      <a:pt x="581" y="157"/>
                    </a:cubicBezTo>
                    <a:cubicBezTo>
                      <a:pt x="391" y="156"/>
                      <a:pt x="288" y="256"/>
                      <a:pt x="287" y="385"/>
                    </a:cubicBezTo>
                    <a:cubicBezTo>
                      <a:pt x="287" y="532"/>
                      <a:pt x="397" y="587"/>
                      <a:pt x="567" y="669"/>
                    </a:cubicBezTo>
                    <a:cubicBezTo>
                      <a:pt x="729" y="747"/>
                      <a:pt x="973" y="854"/>
                      <a:pt x="972" y="1124"/>
                    </a:cubicBezTo>
                    <a:cubicBezTo>
                      <a:pt x="971" y="1367"/>
                      <a:pt x="756" y="1570"/>
                      <a:pt x="371" y="1570"/>
                    </a:cubicBezTo>
                    <a:cubicBezTo>
                      <a:pt x="252" y="1569"/>
                      <a:pt x="88" y="1531"/>
                      <a:pt x="88" y="1531"/>
                    </a:cubicBezTo>
                    <a:cubicBezTo>
                      <a:pt x="0" y="1240"/>
                      <a:pt x="0" y="1240"/>
                      <a:pt x="0" y="1240"/>
                    </a:cubicBezTo>
                    <a:cubicBezTo>
                      <a:pt x="81" y="1320"/>
                      <a:pt x="226" y="1405"/>
                      <a:pt x="375" y="1405"/>
                    </a:cubicBezTo>
                    <a:cubicBezTo>
                      <a:pt x="529" y="1405"/>
                      <a:pt x="713" y="1310"/>
                      <a:pt x="713" y="1157"/>
                    </a:cubicBezTo>
                    <a:cubicBezTo>
                      <a:pt x="713" y="861"/>
                      <a:pt x="26" y="911"/>
                      <a:pt x="26" y="416"/>
                    </a:cubicBezTo>
                    <a:cubicBezTo>
                      <a:pt x="26" y="246"/>
                      <a:pt x="145" y="0"/>
                      <a:pt x="555" y="0"/>
                    </a:cubicBezTo>
                    <a:cubicBezTo>
                      <a:pt x="688" y="0"/>
                      <a:pt x="836" y="39"/>
                      <a:pt x="836" y="39"/>
                    </a:cubicBezTo>
                    <a:lnTo>
                      <a:pt x="836" y="27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grpSp>
      </p:grpSp>
    </p:spTree>
    <p:extLst>
      <p:ext uri="{BB962C8B-B14F-4D97-AF65-F5344CB8AC3E}">
        <p14:creationId xmlns:p14="http://schemas.microsoft.com/office/powerpoint/2010/main" val="1007419936"/>
      </p:ext>
    </p:extLst>
  </p:cSld>
  <p:clrMapOvr>
    <a:masterClrMapping/>
  </p:clrMapOvr>
  <p:hf hdr="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pSp>
        <p:nvGrpSpPr>
          <p:cNvPr id="1646627" name="Group 35"/>
          <p:cNvGrpSpPr>
            <a:grpSpLocks noChangeAspect="1"/>
          </p:cNvGrpSpPr>
          <p:nvPr userDrawn="1"/>
        </p:nvGrpSpPr>
        <p:grpSpPr bwMode="auto">
          <a:xfrm>
            <a:off x="8209039" y="-115637"/>
            <a:ext cx="1696961" cy="948099"/>
            <a:chOff x="4969" y="50"/>
            <a:chExt cx="741" cy="414"/>
          </a:xfrm>
        </p:grpSpPr>
        <p:sp>
          <p:nvSpPr>
            <p:cNvPr id="1646628" name="AutoShape 36"/>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z="1400" dirty="0"/>
            </a:p>
          </p:txBody>
        </p:sp>
        <p:sp>
          <p:nvSpPr>
            <p:cNvPr id="1646629" name="Freeform 37"/>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46630" name="Freeform 38"/>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46631" name="Freeform 39"/>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46632" name="Freeform 40"/>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46633" name="Freeform 41"/>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46634" name="Freeform 42"/>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46635" name="Freeform 43"/>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46636" name="Freeform 44"/>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grpSp>
      <p:sp>
        <p:nvSpPr>
          <p:cNvPr id="1646594" name="Rectangle 2"/>
          <p:cNvSpPr>
            <a:spLocks noGrp="1" noChangeArrowheads="1"/>
          </p:cNvSpPr>
          <p:nvPr>
            <p:ph type="body" idx="1"/>
          </p:nvPr>
        </p:nvSpPr>
        <p:spPr bwMode="gray">
          <a:xfrm>
            <a:off x="320675" y="896938"/>
            <a:ext cx="7280772" cy="530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anchor="t" anchorCtr="0" compatLnSpc="1">
            <a:prstTxWarp prst="textNoShape">
              <a:avLst/>
            </a:prstTxWarp>
          </a:bodyPr>
          <a:lstStyle/>
          <a:p>
            <a:pPr lvl="0"/>
            <a:r>
              <a:rPr lang="ja-JP" altLang="en-US" dirty="0"/>
              <a:t>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a:t>
            </a:r>
          </a:p>
          <a:p>
            <a:pPr lvl="1"/>
            <a:r>
              <a:rPr lang="ja-JP" altLang="en-US" dirty="0"/>
              <a:t>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a:t>
            </a:r>
          </a:p>
          <a:p>
            <a:pPr lvl="2"/>
            <a:r>
              <a:rPr lang="ja-JP" altLang="en-US" dirty="0"/>
              <a:t>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a:t>
            </a:r>
          </a:p>
          <a:p>
            <a:pPr lvl="3"/>
            <a:r>
              <a:rPr lang="ja-JP" altLang="en-US" dirty="0"/>
              <a:t>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a:t>
            </a:r>
          </a:p>
          <a:p>
            <a:pPr lvl="4"/>
            <a:r>
              <a:rPr lang="ja-JP" altLang="en-US" dirty="0"/>
              <a:t>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a:t>
            </a:r>
          </a:p>
        </p:txBody>
      </p:sp>
      <p:sp>
        <p:nvSpPr>
          <p:cNvPr id="1646599" name="AutoShape 7"/>
          <p:cNvSpPr>
            <a:spLocks noChangeArrowheads="1"/>
          </p:cNvSpPr>
          <p:nvPr userDrawn="1"/>
        </p:nvSpPr>
        <p:spPr bwMode="gray">
          <a:xfrm>
            <a:off x="4924425" y="0"/>
            <a:ext cx="57150" cy="44450"/>
          </a:xfrm>
          <a:prstGeom prst="triangle">
            <a:avLst>
              <a:gd name="adj" fmla="val 50000"/>
            </a:avLst>
          </a:prstGeom>
          <a:solidFill>
            <a:srgbClr val="C0C0C0"/>
          </a:solidFill>
          <a:ln>
            <a:noFill/>
          </a:ln>
          <a:effectLst/>
          <a:extLst>
            <a:ext uri="{91240B29-F687-4F45-9708-019B960494DF}">
              <a14:hiddenLine xmlns:a14="http://schemas.microsoft.com/office/drawing/2010/main" w="9525" algn="ctr">
                <a:solidFill>
                  <a:srgbClr val="595959"/>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lIns="91428" tIns="45714" rIns="91428" bIns="45714" anchor="ctr"/>
          <a:lstStyle>
            <a:lvl1pPr algn="l" defTabSz="912813" fontAlgn="base">
              <a:defRPr kumimoji="1" sz="2400">
                <a:solidFill>
                  <a:schemeClr val="tx1"/>
                </a:solidFill>
                <a:latin typeface="Arial" charset="0"/>
                <a:ea typeface="ＭＳ Ｐゴシック" pitchFamily="50" charset="-128"/>
              </a:defRPr>
            </a:lvl1pPr>
            <a:lvl2pPr algn="l" defTabSz="912813" fontAlgn="base">
              <a:defRPr kumimoji="1" sz="2400">
                <a:solidFill>
                  <a:schemeClr val="tx1"/>
                </a:solidFill>
                <a:latin typeface="Arial" charset="0"/>
                <a:ea typeface="ＭＳ Ｐゴシック" pitchFamily="50" charset="-128"/>
              </a:defRPr>
            </a:lvl2pPr>
            <a:lvl3pPr marL="912813" algn="l" defTabSz="912813" fontAlgn="base">
              <a:defRPr kumimoji="1" sz="2400">
                <a:solidFill>
                  <a:schemeClr val="tx1"/>
                </a:solidFill>
                <a:latin typeface="Arial" charset="0"/>
                <a:ea typeface="ＭＳ Ｐゴシック" pitchFamily="50" charset="-128"/>
              </a:defRPr>
            </a:lvl3pPr>
            <a:lvl4pPr algn="l" defTabSz="912813" fontAlgn="base">
              <a:defRPr kumimoji="1" sz="2400">
                <a:solidFill>
                  <a:schemeClr val="tx1"/>
                </a:solidFill>
                <a:latin typeface="Arial" charset="0"/>
                <a:ea typeface="ＭＳ Ｐゴシック" pitchFamily="50" charset="-128"/>
              </a:defRPr>
            </a:lvl4pPr>
            <a:lvl5pPr algn="l" defTabSz="912813" fontAlgn="base">
              <a:defRPr kumimoji="1" sz="2400">
                <a:solidFill>
                  <a:schemeClr val="tx1"/>
                </a:solidFill>
                <a:latin typeface="Arial" charset="0"/>
                <a:ea typeface="ＭＳ Ｐゴシック" pitchFamily="50" charset="-128"/>
              </a:defRPr>
            </a:lvl5pPr>
            <a:lvl6pPr defTabSz="912813" fontAlgn="base">
              <a:spcBef>
                <a:spcPct val="0"/>
              </a:spcBef>
              <a:spcAft>
                <a:spcPct val="0"/>
              </a:spcAft>
              <a:defRPr kumimoji="1" sz="2400">
                <a:solidFill>
                  <a:schemeClr val="tx1"/>
                </a:solidFill>
                <a:latin typeface="Arial" charset="0"/>
                <a:ea typeface="ＭＳ Ｐゴシック" pitchFamily="50" charset="-128"/>
              </a:defRPr>
            </a:lvl6pPr>
            <a:lvl7pPr defTabSz="912813" fontAlgn="base">
              <a:spcBef>
                <a:spcPct val="0"/>
              </a:spcBef>
              <a:spcAft>
                <a:spcPct val="0"/>
              </a:spcAft>
              <a:defRPr kumimoji="1" sz="2400">
                <a:solidFill>
                  <a:schemeClr val="tx1"/>
                </a:solidFill>
                <a:latin typeface="Arial" charset="0"/>
                <a:ea typeface="ＭＳ Ｐゴシック" pitchFamily="50" charset="-128"/>
              </a:defRPr>
            </a:lvl7pPr>
            <a:lvl8pPr defTabSz="912813" fontAlgn="base">
              <a:spcBef>
                <a:spcPct val="0"/>
              </a:spcBef>
              <a:spcAft>
                <a:spcPct val="0"/>
              </a:spcAft>
              <a:defRPr kumimoji="1" sz="2400">
                <a:solidFill>
                  <a:schemeClr val="tx1"/>
                </a:solidFill>
                <a:latin typeface="Arial" charset="0"/>
                <a:ea typeface="ＭＳ Ｐゴシック" pitchFamily="50" charset="-128"/>
              </a:defRPr>
            </a:lvl8pPr>
            <a:lvl9pPr defTabSz="912813" fontAlgn="base">
              <a:spcBef>
                <a:spcPct val="0"/>
              </a:spcBef>
              <a:spcAft>
                <a:spcPct val="0"/>
              </a:spcAft>
              <a:defRPr kumimoji="1" sz="2400">
                <a:solidFill>
                  <a:schemeClr val="tx1"/>
                </a:solidFill>
                <a:latin typeface="Arial" charset="0"/>
                <a:ea typeface="ＭＳ Ｐゴシック" pitchFamily="50" charset="-128"/>
              </a:defRPr>
            </a:lvl9pPr>
          </a:lstStyle>
          <a:p>
            <a:pPr algn="ctr" fontAlgn="ctr"/>
            <a:endParaRPr lang="en-GB" altLang="ja-JP" sz="1000" dirty="0">
              <a:latin typeface="ＭＳ Ｐゴシック" pitchFamily="50" charset="-128"/>
            </a:endParaRPr>
          </a:p>
        </p:txBody>
      </p:sp>
      <p:sp>
        <p:nvSpPr>
          <p:cNvPr id="1646600" name="Rectangle 8"/>
          <p:cNvSpPr>
            <a:spLocks noGrp="1" noChangeArrowheads="1"/>
          </p:cNvSpPr>
          <p:nvPr>
            <p:ph type="title"/>
          </p:nvPr>
        </p:nvSpPr>
        <p:spPr bwMode="gray">
          <a:xfrm>
            <a:off x="170935" y="171088"/>
            <a:ext cx="838358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90000" tIns="47882" rIns="90000" bIns="47882" numCol="1" anchor="ctr" anchorCtr="0" compatLnSpc="1">
            <a:prstTxWarp prst="textNoShape">
              <a:avLst/>
            </a:prstTxWarp>
          </a:bodyPr>
          <a:lstStyle/>
          <a:p>
            <a:pPr lvl="0"/>
            <a:r>
              <a:rPr lang="en-US" altLang="ja-JP" dirty="0"/>
              <a:t>Master Slide Title</a:t>
            </a:r>
            <a:endParaRPr lang="ja-JP" altLang="en-US" dirty="0"/>
          </a:p>
        </p:txBody>
      </p:sp>
      <p:sp>
        <p:nvSpPr>
          <p:cNvPr id="1646614" name="Rectangle 22"/>
          <p:cNvSpPr>
            <a:spLocks noGrp="1" noChangeArrowheads="1"/>
          </p:cNvSpPr>
          <p:nvPr>
            <p:ph type="sldNum" sz="quarter" idx="4"/>
          </p:nvPr>
        </p:nvSpPr>
        <p:spPr bwMode="gray">
          <a:xfrm rot="5400000">
            <a:off x="9461133" y="1442738"/>
            <a:ext cx="725488" cy="173337"/>
          </a:xfrm>
          <a:prstGeom prst="rect">
            <a:avLst/>
          </a:prstGeom>
          <a:solidFill>
            <a:srgbClr val="FF0000"/>
          </a:solidFill>
          <a:ln>
            <a:noFill/>
          </a:ln>
          <a:effectLst/>
          <a:extLst/>
        </p:spPr>
        <p:txBody>
          <a:bodyPr vert="horz" wrap="none" lIns="0" tIns="0" rIns="0" bIns="0" numCol="1" anchor="ctr" anchorCtr="0" compatLnSpc="1">
            <a:prstTxWarp prst="textNoShape">
              <a:avLst/>
            </a:prstTxWarp>
          </a:bodyPr>
          <a:lstStyle>
            <a:lvl1pPr defTabSz="958898">
              <a:defRPr sz="1000" b="1">
                <a:solidFill>
                  <a:schemeClr val="bg1"/>
                </a:solidFill>
                <a:latin typeface="Fujitsu Sans" panose="020B0404060202020204" pitchFamily="34" charset="0"/>
              </a:defRPr>
            </a:lvl1pPr>
          </a:lstStyle>
          <a:p>
            <a:r>
              <a:rPr lang="en-US" altLang="ja-JP"/>
              <a:t>PAGE    </a:t>
            </a:r>
            <a:fld id="{08DF107D-060D-43D3-997D-8A34C269D30F}" type="slidenum">
              <a:rPr lang="en-US" altLang="ja-JP" smtClean="0"/>
              <a:pPr/>
              <a:t>‹#›</a:t>
            </a:fld>
            <a:endParaRPr lang="en-US" altLang="ja-JP" dirty="0"/>
          </a:p>
        </p:txBody>
      </p:sp>
      <p:sp>
        <p:nvSpPr>
          <p:cNvPr id="22" name="角丸四角形 21"/>
          <p:cNvSpPr/>
          <p:nvPr userDrawn="1"/>
        </p:nvSpPr>
        <p:spPr bwMode="gray">
          <a:xfrm>
            <a:off x="8670697" y="6635047"/>
            <a:ext cx="1176338" cy="150574"/>
          </a:xfrm>
          <a:prstGeom prst="roundRect">
            <a:avLst>
              <a:gd name="adj" fmla="val 50000"/>
            </a:avLst>
          </a:prstGeom>
          <a:solidFill>
            <a:schemeClr val="bg1"/>
          </a:solidFill>
          <a:ln w="19050" cap="flat" cmpd="sng" algn="ctr">
            <a:solidFill>
              <a:srgbClr val="C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800" b="1" kern="0" dirty="0">
                <a:solidFill>
                  <a:srgbClr val="C00000"/>
                </a:solidFill>
                <a:latin typeface="Fujitsu Sans" panose="020B0404060202020204" pitchFamily="34" charset="0"/>
                <a:ea typeface="Meiryo UI" panose="020B0604030504040204" pitchFamily="50" charset="-128"/>
              </a:rPr>
              <a:t> INTERNAL   USE  </a:t>
            </a:r>
            <a:r>
              <a:rPr kumimoji="1" lang="en-US" altLang="ja-JP" sz="800" b="1" kern="0" baseline="0" dirty="0">
                <a:solidFill>
                  <a:srgbClr val="C00000"/>
                </a:solidFill>
                <a:latin typeface="Fujitsu Sans" panose="020B0404060202020204" pitchFamily="34" charset="0"/>
                <a:ea typeface="Meiryo UI" panose="020B0604030504040204" pitchFamily="50" charset="-128"/>
              </a:rPr>
              <a:t> ONLY</a:t>
            </a:r>
            <a:endParaRPr kumimoji="1" lang="ja-JP" altLang="en-US" sz="800" b="1" kern="0" dirty="0">
              <a:solidFill>
                <a:srgbClr val="C00000"/>
              </a:solidFill>
              <a:latin typeface="Fujitsu Sans" panose="020B0404060202020204" pitchFamily="34" charset="0"/>
              <a:ea typeface="Meiryo UI" panose="020B0604030504040204" pitchFamily="50" charset="-128"/>
            </a:endParaRPr>
          </a:p>
        </p:txBody>
      </p:sp>
      <p:sp>
        <p:nvSpPr>
          <p:cNvPr id="4" name="円/楕円 3"/>
          <p:cNvSpPr/>
          <p:nvPr userDrawn="1"/>
        </p:nvSpPr>
        <p:spPr bwMode="gray">
          <a:xfrm>
            <a:off x="8708213" y="6667425"/>
            <a:ext cx="83161" cy="86606"/>
          </a:xfrm>
          <a:prstGeom prst="ellipse">
            <a:avLst/>
          </a:prstGeom>
          <a:solidFill>
            <a:schemeClr val="bg1"/>
          </a:solidFill>
          <a:ln w="12700" cap="flat" cmpd="sng" algn="ctr">
            <a:solidFill>
              <a:srgbClr val="C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1600" b="1" kern="0" dirty="0">
              <a:latin typeface="Meiryo UI" panose="020B0604030504040204" pitchFamily="50" charset="-128"/>
              <a:ea typeface="Meiryo UI" panose="020B0604030504040204" pitchFamily="50" charset="-128"/>
            </a:endParaRPr>
          </a:p>
        </p:txBody>
      </p:sp>
      <p:cxnSp>
        <p:nvCxnSpPr>
          <p:cNvPr id="7" name="直線コネクタ 6"/>
          <p:cNvCxnSpPr>
            <a:stCxn id="4" idx="1"/>
            <a:endCxn id="4" idx="5"/>
          </p:cNvCxnSpPr>
          <p:nvPr userDrawn="1"/>
        </p:nvCxnSpPr>
        <p:spPr bwMode="auto">
          <a:xfrm>
            <a:off x="8720392" y="6680108"/>
            <a:ext cx="58803" cy="61240"/>
          </a:xfrm>
          <a:prstGeom prst="line">
            <a:avLst/>
          </a:prstGeom>
          <a:gradFill rotWithShape="0">
            <a:gsLst>
              <a:gs pos="0">
                <a:srgbClr val="FFFFFF"/>
              </a:gs>
              <a:gs pos="100000">
                <a:srgbClr val="CACAC7"/>
              </a:gs>
            </a:gsLst>
            <a:lin ang="5400000" scaled="1"/>
          </a:gra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4" name="角丸四角形 33"/>
          <p:cNvSpPr/>
          <p:nvPr userDrawn="1"/>
        </p:nvSpPr>
        <p:spPr bwMode="gray">
          <a:xfrm>
            <a:off x="6977349" y="6635047"/>
            <a:ext cx="1571617" cy="150574"/>
          </a:xfrm>
          <a:prstGeom prst="roundRect">
            <a:avLst>
              <a:gd name="adj" fmla="val 50000"/>
            </a:avLst>
          </a:prstGeom>
          <a:solidFill>
            <a:schemeClr val="bg1"/>
          </a:solidFill>
          <a:ln w="19050" cap="flat" cmpd="sng" algn="ctr">
            <a:solidFill>
              <a:srgbClr val="C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r>
              <a:rPr kumimoji="1" lang="en-US" altLang="ja-JP" sz="800" b="1" kern="0" dirty="0">
                <a:solidFill>
                  <a:srgbClr val="C00000"/>
                </a:solidFill>
                <a:latin typeface="Fujitsu Sans" panose="020B0404060202020204" pitchFamily="34" charset="0"/>
                <a:ea typeface="Meiryo UI" panose="020B0604030504040204" pitchFamily="50" charset="-128"/>
              </a:rPr>
              <a:t>Copyright 2018 FUJITSU LIMITED</a:t>
            </a:r>
          </a:p>
        </p:txBody>
      </p:sp>
    </p:spTree>
  </p:cSld>
  <p:clrMap bg1="lt1" tx1="dk1" bg2="lt2" tx2="dk2" accent1="accent1" accent2="accent2" accent3="accent3" accent4="accent4" accent5="accent5" accent6="accent6" hlink="hlink" folHlink="folHlink"/>
  <p:sldLayoutIdLst>
    <p:sldLayoutId id="2147483667" r:id="rId1"/>
    <p:sldLayoutId id="2147483670" r:id="rId2"/>
    <p:sldLayoutId id="2147483669" r:id="rId3"/>
    <p:sldLayoutId id="2147483671" r:id="rId4"/>
    <p:sldLayoutId id="2147483664" r:id="rId5"/>
  </p:sldLayoutIdLst>
  <p:hf hdr="0"/>
  <p:txStyles>
    <p:titleStyle>
      <a:lvl1pPr algn="l" defTabSz="958898" rtl="0" fontAlgn="ctr">
        <a:spcBef>
          <a:spcPct val="0"/>
        </a:spcBef>
        <a:spcAft>
          <a:spcPct val="0"/>
        </a:spcAft>
        <a:defRPr kumimoji="1" sz="3200" b="0" baseline="0">
          <a:solidFill>
            <a:schemeClr val="tx1"/>
          </a:solidFill>
          <a:latin typeface="Fujitsu Sans" panose="020B0404060202020204" pitchFamily="34" charset="0"/>
          <a:ea typeface="Meiryo UI" panose="020B0604030504040204" pitchFamily="50" charset="-128"/>
          <a:cs typeface="Fujitsu Sans" panose="020B0404060202020204" pitchFamily="34" charset="0"/>
        </a:defRPr>
      </a:lvl1pPr>
      <a:lvl2pPr algn="l" defTabSz="958898" rtl="0" fontAlgn="ctr">
        <a:spcBef>
          <a:spcPct val="0"/>
        </a:spcBef>
        <a:spcAft>
          <a:spcPct val="0"/>
        </a:spcAft>
        <a:defRPr kumimoji="1">
          <a:solidFill>
            <a:schemeClr val="tx1"/>
          </a:solidFill>
          <a:latin typeface="Arial" charset="0"/>
          <a:ea typeface="ＭＳ Ｐゴシック" pitchFamily="50" charset="-128"/>
        </a:defRPr>
      </a:lvl2pPr>
      <a:lvl3pPr algn="l" defTabSz="958898" rtl="0" fontAlgn="ctr">
        <a:spcBef>
          <a:spcPct val="0"/>
        </a:spcBef>
        <a:spcAft>
          <a:spcPct val="0"/>
        </a:spcAft>
        <a:defRPr kumimoji="1">
          <a:solidFill>
            <a:schemeClr val="tx1"/>
          </a:solidFill>
          <a:latin typeface="Arial" charset="0"/>
          <a:ea typeface="ＭＳ Ｐゴシック" pitchFamily="50" charset="-128"/>
        </a:defRPr>
      </a:lvl3pPr>
      <a:lvl4pPr algn="l" defTabSz="958898" rtl="0" fontAlgn="ctr">
        <a:spcBef>
          <a:spcPct val="0"/>
        </a:spcBef>
        <a:spcAft>
          <a:spcPct val="0"/>
        </a:spcAft>
        <a:defRPr kumimoji="1">
          <a:solidFill>
            <a:schemeClr val="tx1"/>
          </a:solidFill>
          <a:latin typeface="Arial" charset="0"/>
          <a:ea typeface="ＭＳ Ｐゴシック" pitchFamily="50" charset="-128"/>
        </a:defRPr>
      </a:lvl4pPr>
      <a:lvl5pPr algn="l" defTabSz="958898" rtl="0" fontAlgn="ctr">
        <a:spcBef>
          <a:spcPct val="0"/>
        </a:spcBef>
        <a:spcAft>
          <a:spcPct val="0"/>
        </a:spcAft>
        <a:defRPr kumimoji="1">
          <a:solidFill>
            <a:schemeClr val="tx1"/>
          </a:solidFill>
          <a:latin typeface="Arial" charset="0"/>
          <a:ea typeface="ＭＳ Ｐゴシック" pitchFamily="50" charset="-128"/>
        </a:defRPr>
      </a:lvl5pPr>
      <a:lvl6pPr marL="457224" algn="l" defTabSz="958898" rtl="0" fontAlgn="ctr">
        <a:spcBef>
          <a:spcPct val="0"/>
        </a:spcBef>
        <a:spcAft>
          <a:spcPct val="0"/>
        </a:spcAft>
        <a:defRPr kumimoji="1">
          <a:solidFill>
            <a:schemeClr val="tx1"/>
          </a:solidFill>
          <a:latin typeface="Arial" charset="0"/>
          <a:ea typeface="ＭＳ Ｐゴシック" pitchFamily="50" charset="-128"/>
        </a:defRPr>
      </a:lvl6pPr>
      <a:lvl7pPr marL="914446" algn="l" defTabSz="958898" rtl="0" fontAlgn="ctr">
        <a:spcBef>
          <a:spcPct val="0"/>
        </a:spcBef>
        <a:spcAft>
          <a:spcPct val="0"/>
        </a:spcAft>
        <a:defRPr kumimoji="1">
          <a:solidFill>
            <a:schemeClr val="tx1"/>
          </a:solidFill>
          <a:latin typeface="Arial" charset="0"/>
          <a:ea typeface="ＭＳ Ｐゴシック" pitchFamily="50" charset="-128"/>
        </a:defRPr>
      </a:lvl7pPr>
      <a:lvl8pPr marL="1371668" algn="l" defTabSz="958898" rtl="0" fontAlgn="ctr">
        <a:spcBef>
          <a:spcPct val="0"/>
        </a:spcBef>
        <a:spcAft>
          <a:spcPct val="0"/>
        </a:spcAft>
        <a:defRPr kumimoji="1">
          <a:solidFill>
            <a:schemeClr val="tx1"/>
          </a:solidFill>
          <a:latin typeface="Arial" charset="0"/>
          <a:ea typeface="ＭＳ Ｐゴシック" pitchFamily="50" charset="-128"/>
        </a:defRPr>
      </a:lvl8pPr>
      <a:lvl9pPr marL="1828892" algn="l" defTabSz="958898" rtl="0" fontAlgn="ctr">
        <a:spcBef>
          <a:spcPct val="0"/>
        </a:spcBef>
        <a:spcAft>
          <a:spcPct val="0"/>
        </a:spcAft>
        <a:defRPr kumimoji="1">
          <a:solidFill>
            <a:schemeClr val="tx1"/>
          </a:solidFill>
          <a:latin typeface="Arial" charset="0"/>
          <a:ea typeface="ＭＳ Ｐゴシック" pitchFamily="50" charset="-128"/>
        </a:defRPr>
      </a:lvl9pPr>
    </p:titleStyle>
    <p:bodyStyle>
      <a:lvl1pPr marL="179398" indent="-179398"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361968" indent="-171459"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2pPr>
      <a:lvl3pPr marL="449285" indent="-179398"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3pPr>
      <a:lvl4pPr marL="393720" algn="l" defTabSz="958898" rtl="0" fontAlgn="ctr">
        <a:lnSpc>
          <a:spcPct val="110000"/>
        </a:lnSpc>
        <a:spcBef>
          <a:spcPct val="10000"/>
        </a:spcBef>
        <a:spcAft>
          <a:spcPct val="10000"/>
        </a:spcAft>
        <a:buClr>
          <a:schemeClr val="tx1"/>
        </a:buCl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90649"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p:bodyStyle>
    <p:otherStyle>
      <a:defPPr>
        <a:defRPr lang="ja-JP"/>
      </a:defPPr>
      <a:lvl1pPr marL="0" algn="l" defTabSz="914446" rtl="0" eaLnBrk="1" latinLnBrk="0" hangingPunct="1">
        <a:defRPr kumimoji="1" sz="1800" kern="1200">
          <a:solidFill>
            <a:schemeClr val="tx1"/>
          </a:solidFill>
          <a:latin typeface="+mn-lt"/>
          <a:ea typeface="+mn-ea"/>
          <a:cs typeface="+mn-cs"/>
        </a:defRPr>
      </a:lvl1pPr>
      <a:lvl2pPr marL="457224" algn="l" defTabSz="914446" rtl="0" eaLnBrk="1" latinLnBrk="0" hangingPunct="1">
        <a:defRPr kumimoji="1" sz="1800" kern="1200">
          <a:solidFill>
            <a:schemeClr val="tx1"/>
          </a:solidFill>
          <a:latin typeface="+mn-lt"/>
          <a:ea typeface="+mn-ea"/>
          <a:cs typeface="+mn-cs"/>
        </a:defRPr>
      </a:lvl2pPr>
      <a:lvl3pPr marL="914446" algn="l" defTabSz="914446" rtl="0" eaLnBrk="1" latinLnBrk="0" hangingPunct="1">
        <a:defRPr kumimoji="1" sz="1800" kern="1200">
          <a:solidFill>
            <a:schemeClr val="tx1"/>
          </a:solidFill>
          <a:latin typeface="+mn-lt"/>
          <a:ea typeface="+mn-ea"/>
          <a:cs typeface="+mn-cs"/>
        </a:defRPr>
      </a:lvl3pPr>
      <a:lvl4pPr marL="1371668" algn="l" defTabSz="914446" rtl="0" eaLnBrk="1" latinLnBrk="0" hangingPunct="1">
        <a:defRPr kumimoji="1" sz="1800" kern="1200">
          <a:solidFill>
            <a:schemeClr val="tx1"/>
          </a:solidFill>
          <a:latin typeface="+mn-lt"/>
          <a:ea typeface="+mn-ea"/>
          <a:cs typeface="+mn-cs"/>
        </a:defRPr>
      </a:lvl4pPr>
      <a:lvl5pPr marL="1828892" algn="l" defTabSz="914446" rtl="0" eaLnBrk="1" latinLnBrk="0" hangingPunct="1">
        <a:defRPr kumimoji="1" sz="1800" kern="1200">
          <a:solidFill>
            <a:schemeClr val="tx1"/>
          </a:solidFill>
          <a:latin typeface="+mn-lt"/>
          <a:ea typeface="+mn-ea"/>
          <a:cs typeface="+mn-cs"/>
        </a:defRPr>
      </a:lvl5pPr>
      <a:lvl6pPr marL="2286114" algn="l" defTabSz="914446" rtl="0" eaLnBrk="1" latinLnBrk="0" hangingPunct="1">
        <a:defRPr kumimoji="1" sz="1800" kern="1200">
          <a:solidFill>
            <a:schemeClr val="tx1"/>
          </a:solidFill>
          <a:latin typeface="+mn-lt"/>
          <a:ea typeface="+mn-ea"/>
          <a:cs typeface="+mn-cs"/>
        </a:defRPr>
      </a:lvl6pPr>
      <a:lvl7pPr marL="2743337" algn="l" defTabSz="914446" rtl="0" eaLnBrk="1" latinLnBrk="0" hangingPunct="1">
        <a:defRPr kumimoji="1" sz="1800" kern="1200">
          <a:solidFill>
            <a:schemeClr val="tx1"/>
          </a:solidFill>
          <a:latin typeface="+mn-lt"/>
          <a:ea typeface="+mn-ea"/>
          <a:cs typeface="+mn-cs"/>
        </a:defRPr>
      </a:lvl7pPr>
      <a:lvl8pPr marL="3200560" algn="l" defTabSz="914446" rtl="0" eaLnBrk="1" latinLnBrk="0" hangingPunct="1">
        <a:defRPr kumimoji="1" sz="1800" kern="1200">
          <a:solidFill>
            <a:schemeClr val="tx1"/>
          </a:solidFill>
          <a:latin typeface="+mn-lt"/>
          <a:ea typeface="+mn-ea"/>
          <a:cs typeface="+mn-cs"/>
        </a:defRPr>
      </a:lvl8pPr>
      <a:lvl9pPr marL="3657782" algn="l" defTabSz="914446"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SeleniumHQ/docker-selenium"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SeleniumHQ/docker-selenium#version-3"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s://docs.docker.com/docker-for-windows/"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seleniumhq.github.io/selenium/docs/api/java/org/openqa/selenium/WebDriver.html" TargetMode="External"/><Relationship Id="rId2" Type="http://schemas.openxmlformats.org/officeDocument/2006/relationships/notesSlide" Target="../notesSlides/notesSlide41.xml"/><Relationship Id="rId1" Type="http://schemas.openxmlformats.org/officeDocument/2006/relationships/slideLayout" Target="../slideLayouts/slideLayout3.xml"/><Relationship Id="rId5" Type="http://schemas.openxmlformats.org/officeDocument/2006/relationships/hyperlink" Target="https://seleniumhq.github.io/selenium/docs/api/java/org/openqa/selenium/chrome/ChromeDriver.html" TargetMode="External"/><Relationship Id="rId4" Type="http://schemas.openxmlformats.org/officeDocument/2006/relationships/hyperlink" Target="https://seleniumhq.github.io/selenium/docs/api/java/org/openqa/selenium/remote/RemoteWebDriver.html"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0.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4.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5.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9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6.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9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7.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err="1"/>
              <a:t>DADock</a:t>
            </a:r>
            <a:r>
              <a:rPr kumimoji="1" lang="en-US" altLang="ja-JP" dirty="0"/>
              <a:t> Bootcamp for Developers</a:t>
            </a:r>
            <a:endParaRPr kumimoji="1" lang="ja-JP" altLang="en-US" dirty="0"/>
          </a:p>
        </p:txBody>
      </p:sp>
      <p:sp>
        <p:nvSpPr>
          <p:cNvPr id="5" name="テキスト プレースホルダー 4"/>
          <p:cNvSpPr>
            <a:spLocks noGrp="1"/>
          </p:cNvSpPr>
          <p:nvPr>
            <p:ph type="body" sz="quarter" idx="10"/>
          </p:nvPr>
        </p:nvSpPr>
        <p:spPr>
          <a:xfrm>
            <a:off x="113786" y="4809550"/>
            <a:ext cx="5541056" cy="1271957"/>
          </a:xfrm>
        </p:spPr>
        <p:txBody>
          <a:bodyPr/>
          <a:lstStyle/>
          <a:p>
            <a:r>
              <a:rPr lang="en-US" altLang="ja-JP" sz="3200" b="1" dirty="0">
                <a:solidFill>
                  <a:srgbClr val="FF0000"/>
                </a:solidFill>
              </a:rPr>
              <a:t> Automated Integration</a:t>
            </a:r>
            <a:br>
              <a:rPr lang="en-US" altLang="ja-JP" sz="3200" b="1" dirty="0">
                <a:solidFill>
                  <a:srgbClr val="FF0000"/>
                </a:solidFill>
              </a:rPr>
            </a:br>
            <a:r>
              <a:rPr lang="en-US" altLang="ja-JP" sz="3200" b="1" dirty="0">
                <a:solidFill>
                  <a:srgbClr val="FF0000"/>
                </a:solidFill>
              </a:rPr>
              <a:t> Test Primer</a:t>
            </a:r>
            <a:br>
              <a:rPr lang="en-US" altLang="ja-JP" sz="3200" b="1" dirty="0">
                <a:solidFill>
                  <a:srgbClr val="FF0000"/>
                </a:solidFill>
              </a:rPr>
            </a:br>
            <a:r>
              <a:rPr lang="en-US" altLang="ja-JP" sz="3200" b="1" dirty="0">
                <a:solidFill>
                  <a:srgbClr val="FF0000"/>
                </a:solidFill>
              </a:rPr>
              <a:t>(with Selenium)</a:t>
            </a:r>
          </a:p>
          <a:p>
            <a:endParaRPr kumimoji="1" lang="ja-JP" altLang="en-US" sz="3200" b="1" dirty="0">
              <a:solidFill>
                <a:srgbClr val="FF0000"/>
              </a:solidFill>
            </a:endParaRPr>
          </a:p>
        </p:txBody>
      </p:sp>
      <p:sp>
        <p:nvSpPr>
          <p:cNvPr id="6" name="テキスト プレースホルダー 5"/>
          <p:cNvSpPr>
            <a:spLocks noGrp="1"/>
          </p:cNvSpPr>
          <p:nvPr>
            <p:ph type="body" sz="quarter" idx="11"/>
          </p:nvPr>
        </p:nvSpPr>
        <p:spPr>
          <a:xfrm>
            <a:off x="6124575" y="5124450"/>
            <a:ext cx="3603107" cy="957057"/>
          </a:xfrm>
        </p:spPr>
        <p:txBody>
          <a:bodyPr/>
          <a:lstStyle/>
          <a:p>
            <a:r>
              <a:rPr kumimoji="1" lang="en-US" altLang="ja-JP" dirty="0"/>
              <a:t>Service Technology Unit</a:t>
            </a:r>
            <a:br>
              <a:rPr kumimoji="1" lang="en-US" altLang="ja-JP" dirty="0"/>
            </a:br>
            <a:r>
              <a:rPr kumimoji="1" lang="en-US" altLang="ja-JP" dirty="0"/>
              <a:t>Field Engagement Div.</a:t>
            </a:r>
            <a:br>
              <a:rPr kumimoji="1" lang="en-US" altLang="ja-JP" dirty="0"/>
            </a:br>
            <a:r>
              <a:rPr kumimoji="1" lang="en-US" altLang="ja-JP" dirty="0"/>
              <a:t>Hiroaki Kobayashi</a:t>
            </a:r>
          </a:p>
        </p:txBody>
      </p:sp>
    </p:spTree>
    <p:extLst>
      <p:ext uri="{BB962C8B-B14F-4D97-AF65-F5344CB8AC3E}">
        <p14:creationId xmlns:p14="http://schemas.microsoft.com/office/powerpoint/2010/main" val="1589818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Merits of Automated Test</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9</a:t>
            </a:fld>
            <a:endParaRPr lang="en-US" altLang="ja-JP" dirty="0"/>
          </a:p>
        </p:txBody>
      </p:sp>
      <p:graphicFrame>
        <p:nvGraphicFramePr>
          <p:cNvPr id="35" name="図表 34"/>
          <p:cNvGraphicFramePr/>
          <p:nvPr>
            <p:extLst/>
          </p:nvPr>
        </p:nvGraphicFramePr>
        <p:xfrm>
          <a:off x="172888" y="1227666"/>
          <a:ext cx="9260281" cy="51340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右矢印 10">
            <a:extLst>
              <a:ext uri="{FF2B5EF4-FFF2-40B4-BE49-F238E27FC236}">
                <a16:creationId xmlns:a16="http://schemas.microsoft.com/office/drawing/2014/main" id="{95CCCCFB-7AF9-4C88-9755-E93F3D633518}"/>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ea typeface="Meiryo UI" panose="020B0604030504040204" pitchFamily="50" charset="-128"/>
              </a:rPr>
              <a:t>What’s Automated Integration Test?</a:t>
            </a:r>
          </a:p>
        </p:txBody>
      </p:sp>
      <p:sp>
        <p:nvSpPr>
          <p:cNvPr id="7" name="正方形/長方形 6">
            <a:extLst>
              <a:ext uri="{FF2B5EF4-FFF2-40B4-BE49-F238E27FC236}">
                <a16:creationId xmlns:a16="http://schemas.microsoft.com/office/drawing/2014/main" id="{01B2A953-4024-4332-B521-9FF948B4ECF0}"/>
              </a:ext>
            </a:extLst>
          </p:cNvPr>
          <p:cNvSpPr/>
          <p:nvPr/>
        </p:nvSpPr>
        <p:spPr bwMode="gray">
          <a:xfrm>
            <a:off x="6571838" y="652203"/>
            <a:ext cx="3252039" cy="472788"/>
          </a:xfrm>
          <a:prstGeom prst="rect">
            <a:avLst/>
          </a:prstGeom>
          <a:solidFill>
            <a:srgbClr val="00206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400" b="1" dirty="0">
                <a:solidFill>
                  <a:schemeClr val="bg1"/>
                </a:solidFill>
                <a:latin typeface="Fujitsu Sans" panose="020B0404060202020204" pitchFamily="34" charset="0"/>
                <a:ea typeface="Meiryo UI" panose="020B0604030504040204" pitchFamily="50" charset="-128"/>
              </a:rPr>
              <a:t>Same as Auto Unit Test</a:t>
            </a:r>
            <a:endParaRPr kumimoji="1" lang="ja-JP" altLang="en-US" sz="2400" b="1" dirty="0">
              <a:solidFill>
                <a:schemeClr val="bg1"/>
              </a:solidFill>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291581839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Sample(1/3)</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99</a:t>
            </a:fld>
            <a:endParaRPr lang="en-US" altLang="ja-JP" dirty="0"/>
          </a:p>
        </p:txBody>
      </p:sp>
      <p:grpSp>
        <p:nvGrpSpPr>
          <p:cNvPr id="7" name="グループ化 6"/>
          <p:cNvGrpSpPr/>
          <p:nvPr/>
        </p:nvGrpSpPr>
        <p:grpSpPr>
          <a:xfrm>
            <a:off x="322864" y="1194453"/>
            <a:ext cx="9068964" cy="5368393"/>
            <a:chOff x="322864" y="1692067"/>
            <a:chExt cx="9068964" cy="4649299"/>
          </a:xfrm>
        </p:grpSpPr>
        <p:grpSp>
          <p:nvGrpSpPr>
            <p:cNvPr id="8" name="グループ化 7"/>
            <p:cNvGrpSpPr/>
            <p:nvPr/>
          </p:nvGrpSpPr>
          <p:grpSpPr>
            <a:xfrm>
              <a:off x="322864" y="1692067"/>
              <a:ext cx="9068964" cy="4649299"/>
              <a:chOff x="322864" y="2644979"/>
              <a:chExt cx="9068964" cy="3784617"/>
            </a:xfrm>
          </p:grpSpPr>
          <p:sp>
            <p:nvSpPr>
              <p:cNvPr id="10" name="正方形/長方形 9"/>
              <p:cNvSpPr/>
              <p:nvPr/>
            </p:nvSpPr>
            <p:spPr bwMode="gray">
              <a:xfrm>
                <a:off x="573932" y="2644979"/>
                <a:ext cx="8817896" cy="3784617"/>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200" dirty="0">
                    <a:solidFill>
                      <a:schemeClr val="bg1"/>
                    </a:solidFill>
                    <a:latin typeface="Fujitsu Sans" panose="020B0404060202020204" pitchFamily="34" charset="0"/>
                    <a:ea typeface="Meiryo UI" panose="020B0604030504040204" pitchFamily="50" charset="-128"/>
                  </a:rPr>
                  <a:t>…</a:t>
                </a:r>
                <a:r>
                  <a:rPr lang="ja-JP" altLang="en-US" sz="1200" dirty="0">
                    <a:solidFill>
                      <a:schemeClr val="bg1"/>
                    </a:solidFill>
                    <a:latin typeface="Fujitsu Sans" panose="020B0404060202020204" pitchFamily="34" charset="0"/>
                    <a:ea typeface="Meiryo UI" panose="020B0604030504040204" pitchFamily="50" charset="-128"/>
                  </a:rPr>
                  <a:t>略</a:t>
                </a:r>
              </a:p>
              <a:p>
                <a:pPr algn="l"/>
                <a:r>
                  <a:rPr lang="en-US" altLang="ja-JP" sz="1200" dirty="0">
                    <a:solidFill>
                      <a:schemeClr val="bg1"/>
                    </a:solidFill>
                    <a:latin typeface="Fujitsu Sans" panose="020B0404060202020204" pitchFamily="34" charset="0"/>
                    <a:ea typeface="Meiryo UI" panose="020B0604030504040204" pitchFamily="50" charset="-128"/>
                  </a:rPr>
                  <a:t>import </a:t>
                </a:r>
                <a:r>
                  <a:rPr lang="en-US" altLang="ja-JP" sz="1200" dirty="0" err="1">
                    <a:solidFill>
                      <a:schemeClr val="bg1"/>
                    </a:solidFill>
                    <a:latin typeface="Fujitsu Sans" panose="020B0404060202020204" pitchFamily="34" charset="0"/>
                    <a:ea typeface="Meiryo UI" panose="020B0604030504040204" pitchFamily="50" charset="-128"/>
                  </a:rPr>
                  <a:t>org.openqa.selenium.support.FindBy</a:t>
                </a:r>
                <a:r>
                  <a:rPr lang="en-US" altLang="ja-JP" sz="1200" dirty="0">
                    <a:solidFill>
                      <a:schemeClr val="bg1"/>
                    </a:solidFill>
                    <a:latin typeface="Fujitsu Sans" panose="020B0404060202020204" pitchFamily="34" charset="0"/>
                    <a:ea typeface="Meiryo UI" panose="020B0604030504040204" pitchFamily="50" charset="-128"/>
                  </a:rPr>
                  <a:t>;</a:t>
                </a:r>
              </a:p>
              <a:p>
                <a:pPr algn="l"/>
                <a:r>
                  <a:rPr lang="en-US" altLang="ja-JP" sz="1200" dirty="0">
                    <a:solidFill>
                      <a:schemeClr val="bg1"/>
                    </a:solidFill>
                    <a:latin typeface="Fujitsu Sans" panose="020B0404060202020204" pitchFamily="34" charset="0"/>
                    <a:ea typeface="Meiryo UI" panose="020B0604030504040204" pitchFamily="50" charset="-128"/>
                  </a:rPr>
                  <a:t>import </a:t>
                </a:r>
                <a:r>
                  <a:rPr lang="en-US" altLang="ja-JP" sz="1200" dirty="0" err="1">
                    <a:solidFill>
                      <a:schemeClr val="bg1"/>
                    </a:solidFill>
                    <a:latin typeface="Fujitsu Sans" panose="020B0404060202020204" pitchFamily="34" charset="0"/>
                    <a:ea typeface="Meiryo UI" panose="020B0604030504040204" pitchFamily="50" charset="-128"/>
                  </a:rPr>
                  <a:t>org.openqa.selenium.support.PageFactory</a:t>
                </a:r>
                <a:r>
                  <a:rPr lang="en-US" altLang="ja-JP" sz="1200" dirty="0">
                    <a:solidFill>
                      <a:schemeClr val="bg1"/>
                    </a:solidFill>
                    <a:latin typeface="Fujitsu Sans" panose="020B0404060202020204" pitchFamily="34" charset="0"/>
                    <a:ea typeface="Meiryo UI" panose="020B0604030504040204" pitchFamily="50" charset="-128"/>
                  </a:rPr>
                  <a:t>;</a:t>
                </a:r>
              </a:p>
              <a:p>
                <a:pPr algn="l"/>
                <a:endParaRPr lang="en-US" altLang="ja-JP" sz="1200" dirty="0">
                  <a:solidFill>
                    <a:schemeClr val="bg1"/>
                  </a:solidFill>
                  <a:latin typeface="Fujitsu Sans" panose="020B0404060202020204" pitchFamily="34" charset="0"/>
                  <a:ea typeface="Meiryo UI" panose="020B0604030504040204" pitchFamily="50" charset="-128"/>
                </a:endParaRPr>
              </a:p>
              <a:p>
                <a:pPr algn="l"/>
                <a:r>
                  <a:rPr lang="en-US" altLang="ja-JP" sz="1200" dirty="0">
                    <a:solidFill>
                      <a:schemeClr val="bg1"/>
                    </a:solidFill>
                    <a:latin typeface="Fujitsu Sans" panose="020B0404060202020204" pitchFamily="34" charset="0"/>
                    <a:ea typeface="Meiryo UI" panose="020B0604030504040204" pitchFamily="50" charset="-128"/>
                  </a:rPr>
                  <a:t>public class </a:t>
                </a:r>
                <a:r>
                  <a:rPr lang="en-US" altLang="ja-JP" sz="1200" dirty="0" err="1">
                    <a:solidFill>
                      <a:schemeClr val="bg1"/>
                    </a:solidFill>
                    <a:latin typeface="Fujitsu Sans" panose="020B0404060202020204" pitchFamily="34" charset="0"/>
                    <a:ea typeface="Meiryo UI" panose="020B0604030504040204" pitchFamily="50" charset="-128"/>
                  </a:rPr>
                  <a:t>MeetingRoomReservationInputPage</a:t>
                </a:r>
                <a:r>
                  <a:rPr lang="en-US" altLang="ja-JP" sz="1200" dirty="0">
                    <a:solidFill>
                      <a:schemeClr val="bg1"/>
                    </a:solidFill>
                    <a:latin typeface="Fujitsu Sans" panose="020B0404060202020204" pitchFamily="34" charset="0"/>
                    <a:ea typeface="Meiryo UI" panose="020B0604030504040204" pitchFamily="50" charset="-128"/>
                  </a:rPr>
                  <a:t> {</a:t>
                </a:r>
              </a:p>
              <a:p>
                <a:pPr algn="l"/>
                <a:r>
                  <a:rPr lang="en-US" altLang="ja-JP" sz="1200" dirty="0">
                    <a:solidFill>
                      <a:schemeClr val="bg1"/>
                    </a:solidFill>
                    <a:latin typeface="Fujitsu Sans" panose="020B0404060202020204" pitchFamily="34" charset="0"/>
                    <a:ea typeface="Meiryo UI" panose="020B0604030504040204" pitchFamily="50" charset="-128"/>
                  </a:rPr>
                  <a:t>    private WebDriver driver;</a:t>
                </a:r>
              </a:p>
              <a:p>
                <a:pPr algn="l"/>
                <a:endParaRPr lang="en-US" altLang="ja-JP" sz="1200" dirty="0">
                  <a:solidFill>
                    <a:schemeClr val="bg1"/>
                  </a:solidFill>
                  <a:latin typeface="Fujitsu Sans" panose="020B0404060202020204" pitchFamily="34" charset="0"/>
                  <a:ea typeface="Meiryo UI" panose="020B0604030504040204" pitchFamily="50" charset="-128"/>
                </a:endParaRPr>
              </a:p>
              <a:p>
                <a:pPr algn="l"/>
                <a:r>
                  <a:rPr lang="en-US" altLang="ja-JP" sz="1200" dirty="0">
                    <a:solidFill>
                      <a:schemeClr val="bg1"/>
                    </a:solidFill>
                    <a:latin typeface="Fujitsu Sans" panose="020B0404060202020204" pitchFamily="34" charset="0"/>
                    <a:ea typeface="Meiryo UI" panose="020B0604030504040204" pitchFamily="50" charset="-128"/>
                  </a:rPr>
                  <a:t>    @</a:t>
                </a:r>
                <a:r>
                  <a:rPr lang="en-US" altLang="ja-JP" sz="1200" dirty="0" err="1">
                    <a:solidFill>
                      <a:schemeClr val="bg1"/>
                    </a:solidFill>
                    <a:latin typeface="Fujitsu Sans" panose="020B0404060202020204" pitchFamily="34" charset="0"/>
                    <a:ea typeface="Meiryo UI" panose="020B0604030504040204" pitchFamily="50" charset="-128"/>
                  </a:rPr>
                  <a:t>FindBy</a:t>
                </a:r>
                <a:r>
                  <a:rPr lang="en-US" altLang="ja-JP" sz="1200" dirty="0">
                    <a:solidFill>
                      <a:schemeClr val="bg1"/>
                    </a:solidFill>
                    <a:latin typeface="Fujitsu Sans" panose="020B0404060202020204" pitchFamily="34" charset="0"/>
                    <a:ea typeface="Meiryo UI" panose="020B0604030504040204" pitchFamily="50" charset="-128"/>
                  </a:rPr>
                  <a:t>(</a:t>
                </a:r>
                <a:r>
                  <a:rPr lang="en-US" altLang="ja-JP" sz="1200" dirty="0" err="1">
                    <a:solidFill>
                      <a:schemeClr val="bg1"/>
                    </a:solidFill>
                    <a:latin typeface="Fujitsu Sans" panose="020B0404060202020204" pitchFamily="34" charset="0"/>
                    <a:ea typeface="Meiryo UI" panose="020B0604030504040204" pitchFamily="50" charset="-128"/>
                  </a:rPr>
                  <a:t>xpath</a:t>
                </a:r>
                <a:r>
                  <a:rPr lang="en-US" altLang="ja-JP" sz="1200" dirty="0">
                    <a:solidFill>
                      <a:schemeClr val="bg1"/>
                    </a:solidFill>
                    <a:latin typeface="Fujitsu Sans" panose="020B0404060202020204" pitchFamily="34" charset="0"/>
                    <a:ea typeface="Meiryo UI" panose="020B0604030504040204" pitchFamily="50" charset="-128"/>
                  </a:rPr>
                  <a:t> = "/foo/bar/</a:t>
                </a:r>
                <a:r>
                  <a:rPr lang="en-US" altLang="ja-JP" sz="1200" dirty="0" err="1">
                    <a:solidFill>
                      <a:schemeClr val="bg1"/>
                    </a:solidFill>
                    <a:latin typeface="Fujitsu Sans" panose="020B0404060202020204" pitchFamily="34" charset="0"/>
                    <a:ea typeface="Meiryo UI" panose="020B0604030504040204" pitchFamily="50" charset="-128"/>
                  </a:rPr>
                  <a:t>hoge</a:t>
                </a:r>
                <a:r>
                  <a:rPr lang="en-US" altLang="ja-JP" sz="1200" dirty="0">
                    <a:solidFill>
                      <a:schemeClr val="bg1"/>
                    </a:solidFill>
                    <a:latin typeface="Fujitsu Sans" panose="020B0404060202020204" pitchFamily="34" charset="0"/>
                    <a:ea typeface="Meiryo UI" panose="020B0604030504040204" pitchFamily="50" charset="-128"/>
                  </a:rPr>
                  <a:t>/year")</a:t>
                </a:r>
              </a:p>
              <a:p>
                <a:pPr algn="l"/>
                <a:r>
                  <a:rPr lang="en-US" altLang="ja-JP" sz="1200" dirty="0">
                    <a:solidFill>
                      <a:schemeClr val="bg1"/>
                    </a:solidFill>
                    <a:latin typeface="Fujitsu Sans" panose="020B0404060202020204" pitchFamily="34" charset="0"/>
                    <a:ea typeface="Meiryo UI" panose="020B0604030504040204" pitchFamily="50" charset="-128"/>
                  </a:rPr>
                  <a:t>    private </a:t>
                </a:r>
                <a:r>
                  <a:rPr lang="en-US" altLang="ja-JP" sz="1200" dirty="0" err="1">
                    <a:solidFill>
                      <a:schemeClr val="bg1"/>
                    </a:solidFill>
                    <a:latin typeface="Fujitsu Sans" panose="020B0404060202020204" pitchFamily="34" charset="0"/>
                    <a:ea typeface="Meiryo UI" panose="020B0604030504040204" pitchFamily="50" charset="-128"/>
                  </a:rPr>
                  <a:t>WebElement</a:t>
                </a:r>
                <a:r>
                  <a:rPr lang="en-US" altLang="ja-JP" sz="1200" dirty="0">
                    <a:solidFill>
                      <a:schemeClr val="bg1"/>
                    </a:solidFill>
                    <a:latin typeface="Fujitsu Sans" panose="020B0404060202020204" pitchFamily="34" charset="0"/>
                    <a:ea typeface="Meiryo UI" panose="020B0604030504040204" pitchFamily="50" charset="-128"/>
                  </a:rPr>
                  <a:t> </a:t>
                </a:r>
                <a:r>
                  <a:rPr lang="en-US" altLang="ja-JP" sz="1200" dirty="0" err="1">
                    <a:solidFill>
                      <a:schemeClr val="bg1"/>
                    </a:solidFill>
                    <a:latin typeface="Fujitsu Sans" panose="020B0404060202020204" pitchFamily="34" charset="0"/>
                    <a:ea typeface="Meiryo UI" panose="020B0604030504040204" pitchFamily="50" charset="-128"/>
                  </a:rPr>
                  <a:t>inputYear</a:t>
                </a:r>
                <a:r>
                  <a:rPr lang="en-US" altLang="ja-JP" sz="1200" dirty="0">
                    <a:solidFill>
                      <a:schemeClr val="bg1"/>
                    </a:solidFill>
                    <a:latin typeface="Fujitsu Sans" panose="020B0404060202020204" pitchFamily="34" charset="0"/>
                    <a:ea typeface="Meiryo UI" panose="020B0604030504040204" pitchFamily="50" charset="-128"/>
                  </a:rPr>
                  <a:t>;</a:t>
                </a:r>
              </a:p>
              <a:p>
                <a:pPr algn="l"/>
                <a:endParaRPr lang="en-US" altLang="ja-JP" sz="1200" dirty="0">
                  <a:solidFill>
                    <a:schemeClr val="bg1"/>
                  </a:solidFill>
                  <a:latin typeface="Fujitsu Sans" panose="020B0404060202020204" pitchFamily="34" charset="0"/>
                  <a:ea typeface="Meiryo UI" panose="020B0604030504040204" pitchFamily="50" charset="-128"/>
                </a:endParaRPr>
              </a:p>
              <a:p>
                <a:pPr algn="l"/>
                <a:r>
                  <a:rPr lang="en-US" altLang="ja-JP" sz="1200" dirty="0">
                    <a:solidFill>
                      <a:schemeClr val="bg1"/>
                    </a:solidFill>
                    <a:latin typeface="Fujitsu Sans" panose="020B0404060202020204" pitchFamily="34" charset="0"/>
                    <a:ea typeface="Meiryo UI" panose="020B0604030504040204" pitchFamily="50" charset="-128"/>
                  </a:rPr>
                  <a:t>    @</a:t>
                </a:r>
                <a:r>
                  <a:rPr lang="en-US" altLang="ja-JP" sz="1200" dirty="0" err="1">
                    <a:solidFill>
                      <a:schemeClr val="bg1"/>
                    </a:solidFill>
                    <a:latin typeface="Fujitsu Sans" panose="020B0404060202020204" pitchFamily="34" charset="0"/>
                    <a:ea typeface="Meiryo UI" panose="020B0604030504040204" pitchFamily="50" charset="-128"/>
                  </a:rPr>
                  <a:t>FindBy</a:t>
                </a:r>
                <a:r>
                  <a:rPr lang="en-US" altLang="ja-JP" sz="1200" dirty="0">
                    <a:solidFill>
                      <a:schemeClr val="bg1"/>
                    </a:solidFill>
                    <a:latin typeface="Fujitsu Sans" panose="020B0404060202020204" pitchFamily="34" charset="0"/>
                    <a:ea typeface="Meiryo UI" panose="020B0604030504040204" pitchFamily="50" charset="-128"/>
                  </a:rPr>
                  <a:t>(</a:t>
                </a:r>
                <a:r>
                  <a:rPr lang="en-US" altLang="ja-JP" sz="1200" dirty="0" err="1">
                    <a:solidFill>
                      <a:schemeClr val="bg1"/>
                    </a:solidFill>
                    <a:latin typeface="Fujitsu Sans" panose="020B0404060202020204" pitchFamily="34" charset="0"/>
                    <a:ea typeface="Meiryo UI" panose="020B0604030504040204" pitchFamily="50" charset="-128"/>
                  </a:rPr>
                  <a:t>xpath</a:t>
                </a:r>
                <a:r>
                  <a:rPr lang="en-US" altLang="ja-JP" sz="1200" dirty="0">
                    <a:solidFill>
                      <a:schemeClr val="bg1"/>
                    </a:solidFill>
                    <a:latin typeface="Fujitsu Sans" panose="020B0404060202020204" pitchFamily="34" charset="0"/>
                    <a:ea typeface="Meiryo UI" panose="020B0604030504040204" pitchFamily="50" charset="-128"/>
                  </a:rPr>
                  <a:t> = "/foo/bar/</a:t>
                </a:r>
                <a:r>
                  <a:rPr lang="en-US" altLang="ja-JP" sz="1200" dirty="0" err="1">
                    <a:solidFill>
                      <a:schemeClr val="bg1"/>
                    </a:solidFill>
                    <a:latin typeface="Fujitsu Sans" panose="020B0404060202020204" pitchFamily="34" charset="0"/>
                    <a:ea typeface="Meiryo UI" panose="020B0604030504040204" pitchFamily="50" charset="-128"/>
                  </a:rPr>
                  <a:t>hoge</a:t>
                </a:r>
                <a:r>
                  <a:rPr lang="en-US" altLang="ja-JP" sz="1200" dirty="0">
                    <a:solidFill>
                      <a:schemeClr val="bg1"/>
                    </a:solidFill>
                    <a:latin typeface="Fujitsu Sans" panose="020B0404060202020204" pitchFamily="34" charset="0"/>
                    <a:ea typeface="Meiryo UI" panose="020B0604030504040204" pitchFamily="50" charset="-128"/>
                  </a:rPr>
                  <a:t>/month")</a:t>
                </a:r>
              </a:p>
              <a:p>
                <a:pPr algn="l"/>
                <a:r>
                  <a:rPr lang="en-US" altLang="ja-JP" sz="1200" dirty="0">
                    <a:solidFill>
                      <a:schemeClr val="bg1"/>
                    </a:solidFill>
                    <a:latin typeface="Fujitsu Sans" panose="020B0404060202020204" pitchFamily="34" charset="0"/>
                    <a:ea typeface="Meiryo UI" panose="020B0604030504040204" pitchFamily="50" charset="-128"/>
                  </a:rPr>
                  <a:t>    private </a:t>
                </a:r>
                <a:r>
                  <a:rPr lang="en-US" altLang="ja-JP" sz="1200" dirty="0" err="1">
                    <a:solidFill>
                      <a:schemeClr val="bg1"/>
                    </a:solidFill>
                    <a:latin typeface="Fujitsu Sans" panose="020B0404060202020204" pitchFamily="34" charset="0"/>
                    <a:ea typeface="Meiryo UI" panose="020B0604030504040204" pitchFamily="50" charset="-128"/>
                  </a:rPr>
                  <a:t>WebElement</a:t>
                </a:r>
                <a:r>
                  <a:rPr lang="en-US" altLang="ja-JP" sz="1200" dirty="0">
                    <a:solidFill>
                      <a:schemeClr val="bg1"/>
                    </a:solidFill>
                    <a:latin typeface="Fujitsu Sans" panose="020B0404060202020204" pitchFamily="34" charset="0"/>
                    <a:ea typeface="Meiryo UI" panose="020B0604030504040204" pitchFamily="50" charset="-128"/>
                  </a:rPr>
                  <a:t> </a:t>
                </a:r>
                <a:r>
                  <a:rPr lang="en-US" altLang="ja-JP" sz="1200" dirty="0" err="1">
                    <a:solidFill>
                      <a:schemeClr val="bg1"/>
                    </a:solidFill>
                    <a:latin typeface="Fujitsu Sans" panose="020B0404060202020204" pitchFamily="34" charset="0"/>
                    <a:ea typeface="Meiryo UI" panose="020B0604030504040204" pitchFamily="50" charset="-128"/>
                  </a:rPr>
                  <a:t>inputMonth</a:t>
                </a:r>
                <a:r>
                  <a:rPr lang="en-US" altLang="ja-JP" sz="1200" dirty="0">
                    <a:solidFill>
                      <a:schemeClr val="bg1"/>
                    </a:solidFill>
                    <a:latin typeface="Fujitsu Sans" panose="020B0404060202020204" pitchFamily="34" charset="0"/>
                    <a:ea typeface="Meiryo UI" panose="020B0604030504040204" pitchFamily="50" charset="-128"/>
                  </a:rPr>
                  <a:t>;</a:t>
                </a:r>
              </a:p>
              <a:p>
                <a:pPr algn="l"/>
                <a:endParaRPr lang="en-US" altLang="ja-JP" sz="1200" dirty="0">
                  <a:solidFill>
                    <a:schemeClr val="bg1"/>
                  </a:solidFill>
                  <a:latin typeface="Fujitsu Sans" panose="020B0404060202020204" pitchFamily="34" charset="0"/>
                  <a:ea typeface="Meiryo UI" panose="020B0604030504040204" pitchFamily="50" charset="-128"/>
                </a:endParaRPr>
              </a:p>
              <a:p>
                <a:pPr algn="l"/>
                <a:r>
                  <a:rPr lang="en-US" altLang="ja-JP" sz="1200" dirty="0">
                    <a:solidFill>
                      <a:schemeClr val="bg1"/>
                    </a:solidFill>
                    <a:latin typeface="Fujitsu Sans" panose="020B0404060202020204" pitchFamily="34" charset="0"/>
                    <a:ea typeface="Meiryo UI" panose="020B0604030504040204" pitchFamily="50" charset="-128"/>
                  </a:rPr>
                  <a:t>    @</a:t>
                </a:r>
                <a:r>
                  <a:rPr lang="en-US" altLang="ja-JP" sz="1200" dirty="0" err="1">
                    <a:solidFill>
                      <a:schemeClr val="bg1"/>
                    </a:solidFill>
                    <a:latin typeface="Fujitsu Sans" panose="020B0404060202020204" pitchFamily="34" charset="0"/>
                    <a:ea typeface="Meiryo UI" panose="020B0604030504040204" pitchFamily="50" charset="-128"/>
                  </a:rPr>
                  <a:t>FindBy</a:t>
                </a:r>
                <a:r>
                  <a:rPr lang="en-US" altLang="ja-JP" sz="1200" dirty="0">
                    <a:solidFill>
                      <a:schemeClr val="bg1"/>
                    </a:solidFill>
                    <a:latin typeface="Fujitsu Sans" panose="020B0404060202020204" pitchFamily="34" charset="0"/>
                    <a:ea typeface="Meiryo UI" panose="020B0604030504040204" pitchFamily="50" charset="-128"/>
                  </a:rPr>
                  <a:t>(</a:t>
                </a:r>
                <a:r>
                  <a:rPr lang="en-US" altLang="ja-JP" sz="1200" dirty="0" err="1">
                    <a:solidFill>
                      <a:schemeClr val="bg1"/>
                    </a:solidFill>
                    <a:latin typeface="Fujitsu Sans" panose="020B0404060202020204" pitchFamily="34" charset="0"/>
                    <a:ea typeface="Meiryo UI" panose="020B0604030504040204" pitchFamily="50" charset="-128"/>
                  </a:rPr>
                  <a:t>xpath</a:t>
                </a:r>
                <a:r>
                  <a:rPr lang="en-US" altLang="ja-JP" sz="1200" dirty="0">
                    <a:solidFill>
                      <a:schemeClr val="bg1"/>
                    </a:solidFill>
                    <a:latin typeface="Fujitsu Sans" panose="020B0404060202020204" pitchFamily="34" charset="0"/>
                    <a:ea typeface="Meiryo UI" panose="020B0604030504040204" pitchFamily="50" charset="-128"/>
                  </a:rPr>
                  <a:t> = "/foo/bar/</a:t>
                </a:r>
                <a:r>
                  <a:rPr lang="en-US" altLang="ja-JP" sz="1200" dirty="0" err="1">
                    <a:solidFill>
                      <a:schemeClr val="bg1"/>
                    </a:solidFill>
                    <a:latin typeface="Fujitsu Sans" panose="020B0404060202020204" pitchFamily="34" charset="0"/>
                    <a:ea typeface="Meiryo UI" panose="020B0604030504040204" pitchFamily="50" charset="-128"/>
                  </a:rPr>
                  <a:t>hoge</a:t>
                </a:r>
                <a:r>
                  <a:rPr lang="en-US" altLang="ja-JP" sz="1200" dirty="0">
                    <a:solidFill>
                      <a:schemeClr val="bg1"/>
                    </a:solidFill>
                    <a:latin typeface="Fujitsu Sans" panose="020B0404060202020204" pitchFamily="34" charset="0"/>
                    <a:ea typeface="Meiryo UI" panose="020B0604030504040204" pitchFamily="50" charset="-128"/>
                  </a:rPr>
                  <a:t>/day")</a:t>
                </a:r>
              </a:p>
              <a:p>
                <a:pPr algn="l"/>
                <a:r>
                  <a:rPr lang="en-US" altLang="ja-JP" sz="1200" dirty="0">
                    <a:solidFill>
                      <a:schemeClr val="bg1"/>
                    </a:solidFill>
                    <a:latin typeface="Fujitsu Sans" panose="020B0404060202020204" pitchFamily="34" charset="0"/>
                    <a:ea typeface="Meiryo UI" panose="020B0604030504040204" pitchFamily="50" charset="-128"/>
                  </a:rPr>
                  <a:t>    private </a:t>
                </a:r>
                <a:r>
                  <a:rPr lang="en-US" altLang="ja-JP" sz="1200" dirty="0" err="1">
                    <a:solidFill>
                      <a:schemeClr val="bg1"/>
                    </a:solidFill>
                    <a:latin typeface="Fujitsu Sans" panose="020B0404060202020204" pitchFamily="34" charset="0"/>
                    <a:ea typeface="Meiryo UI" panose="020B0604030504040204" pitchFamily="50" charset="-128"/>
                  </a:rPr>
                  <a:t>WebElement</a:t>
                </a:r>
                <a:r>
                  <a:rPr lang="en-US" altLang="ja-JP" sz="1200" dirty="0">
                    <a:solidFill>
                      <a:schemeClr val="bg1"/>
                    </a:solidFill>
                    <a:latin typeface="Fujitsu Sans" panose="020B0404060202020204" pitchFamily="34" charset="0"/>
                    <a:ea typeface="Meiryo UI" panose="020B0604030504040204" pitchFamily="50" charset="-128"/>
                  </a:rPr>
                  <a:t> </a:t>
                </a:r>
                <a:r>
                  <a:rPr lang="en-US" altLang="ja-JP" sz="1200" dirty="0" err="1">
                    <a:solidFill>
                      <a:schemeClr val="bg1"/>
                    </a:solidFill>
                    <a:latin typeface="Fujitsu Sans" panose="020B0404060202020204" pitchFamily="34" charset="0"/>
                    <a:ea typeface="Meiryo UI" panose="020B0604030504040204" pitchFamily="50" charset="-128"/>
                  </a:rPr>
                  <a:t>inputDay</a:t>
                </a:r>
                <a:r>
                  <a:rPr lang="en-US" altLang="ja-JP" sz="1200" dirty="0">
                    <a:solidFill>
                      <a:schemeClr val="bg1"/>
                    </a:solidFill>
                    <a:latin typeface="Fujitsu Sans" panose="020B0404060202020204" pitchFamily="34" charset="0"/>
                    <a:ea typeface="Meiryo UI" panose="020B0604030504040204" pitchFamily="50" charset="-128"/>
                  </a:rPr>
                  <a:t>;</a:t>
                </a:r>
              </a:p>
              <a:p>
                <a:pPr algn="l"/>
                <a:endParaRPr lang="en-US" altLang="ja-JP" sz="1200" dirty="0">
                  <a:solidFill>
                    <a:schemeClr val="bg1"/>
                  </a:solidFill>
                  <a:latin typeface="Fujitsu Sans" panose="020B0404060202020204" pitchFamily="34" charset="0"/>
                  <a:ea typeface="Meiryo UI" panose="020B0604030504040204" pitchFamily="50" charset="-128"/>
                </a:endParaRPr>
              </a:p>
              <a:p>
                <a:pPr algn="l"/>
                <a:r>
                  <a:rPr lang="en-US" altLang="ja-JP" sz="1200" dirty="0">
                    <a:solidFill>
                      <a:schemeClr val="bg1"/>
                    </a:solidFill>
                    <a:latin typeface="Fujitsu Sans" panose="020B0404060202020204" pitchFamily="34" charset="0"/>
                    <a:ea typeface="Meiryo UI" panose="020B0604030504040204" pitchFamily="50" charset="-128"/>
                  </a:rPr>
                  <a:t>    public </a:t>
                </a:r>
                <a:r>
                  <a:rPr lang="en-US" altLang="ja-JP" sz="1200" dirty="0" err="1">
                    <a:solidFill>
                      <a:schemeClr val="bg1"/>
                    </a:solidFill>
                    <a:latin typeface="Fujitsu Sans" panose="020B0404060202020204" pitchFamily="34" charset="0"/>
                    <a:ea typeface="Meiryo UI" panose="020B0604030504040204" pitchFamily="50" charset="-128"/>
                  </a:rPr>
                  <a:t>MeetingRoomReservationInputPage</a:t>
                </a:r>
                <a:r>
                  <a:rPr lang="en-US" altLang="ja-JP" sz="1200" dirty="0">
                    <a:solidFill>
                      <a:schemeClr val="bg1"/>
                    </a:solidFill>
                    <a:latin typeface="Fujitsu Sans" panose="020B0404060202020204" pitchFamily="34" charset="0"/>
                    <a:ea typeface="Meiryo UI" panose="020B0604030504040204" pitchFamily="50" charset="-128"/>
                  </a:rPr>
                  <a:t>(WebDriver driver) {</a:t>
                </a:r>
              </a:p>
              <a:p>
                <a:pPr algn="l"/>
                <a:r>
                  <a:rPr lang="en-US" altLang="ja-JP" sz="1200" dirty="0">
                    <a:solidFill>
                      <a:schemeClr val="bg1"/>
                    </a:solidFill>
                    <a:latin typeface="Fujitsu Sans" panose="020B0404060202020204" pitchFamily="34" charset="0"/>
                    <a:ea typeface="Meiryo UI" panose="020B0604030504040204" pitchFamily="50" charset="-128"/>
                  </a:rPr>
                  <a:t>        </a:t>
                </a:r>
                <a:r>
                  <a:rPr lang="en-US" altLang="ja-JP" sz="1200" dirty="0" err="1">
                    <a:solidFill>
                      <a:schemeClr val="bg1"/>
                    </a:solidFill>
                    <a:latin typeface="Fujitsu Sans" panose="020B0404060202020204" pitchFamily="34" charset="0"/>
                    <a:ea typeface="Meiryo UI" panose="020B0604030504040204" pitchFamily="50" charset="-128"/>
                  </a:rPr>
                  <a:t>this.driver</a:t>
                </a:r>
                <a:r>
                  <a:rPr lang="en-US" altLang="ja-JP" sz="1200" dirty="0">
                    <a:solidFill>
                      <a:schemeClr val="bg1"/>
                    </a:solidFill>
                    <a:latin typeface="Fujitsu Sans" panose="020B0404060202020204" pitchFamily="34" charset="0"/>
                    <a:ea typeface="Meiryo UI" panose="020B0604030504040204" pitchFamily="50" charset="-128"/>
                  </a:rPr>
                  <a:t> = driver;</a:t>
                </a:r>
              </a:p>
              <a:p>
                <a:pPr algn="l"/>
                <a:endParaRPr lang="en-US" altLang="ja-JP" sz="1200" dirty="0">
                  <a:solidFill>
                    <a:schemeClr val="bg1"/>
                  </a:solidFill>
                  <a:latin typeface="Fujitsu Sans" panose="020B0404060202020204" pitchFamily="34" charset="0"/>
                  <a:ea typeface="Meiryo UI" panose="020B0604030504040204" pitchFamily="50" charset="-128"/>
                </a:endParaRPr>
              </a:p>
              <a:p>
                <a:pPr algn="l"/>
                <a:r>
                  <a:rPr lang="en-US" altLang="ja-JP" sz="1200" dirty="0">
                    <a:solidFill>
                      <a:schemeClr val="bg1"/>
                    </a:solidFill>
                    <a:latin typeface="Fujitsu Sans" panose="020B0404060202020204" pitchFamily="34" charset="0"/>
                    <a:ea typeface="Meiryo UI" panose="020B0604030504040204" pitchFamily="50" charset="-128"/>
                  </a:rPr>
                  <a:t>        if (!"</a:t>
                </a:r>
                <a:r>
                  <a:rPr lang="en-US" altLang="ja-JP" sz="1200" dirty="0" err="1">
                    <a:solidFill>
                      <a:schemeClr val="bg1"/>
                    </a:solidFill>
                    <a:latin typeface="Fujitsu Sans" panose="020B0404060202020204" pitchFamily="34" charset="0"/>
                    <a:ea typeface="Meiryo UI" panose="020B0604030504040204" pitchFamily="50" charset="-128"/>
                  </a:rPr>
                  <a:t>MeetingRoomReservationInput</a:t>
                </a:r>
                <a:r>
                  <a:rPr lang="en-US" altLang="ja-JP" sz="1200" dirty="0">
                    <a:solidFill>
                      <a:schemeClr val="bg1"/>
                    </a:solidFill>
                    <a:latin typeface="Fujitsu Sans" panose="020B0404060202020204" pitchFamily="34" charset="0"/>
                    <a:ea typeface="Meiryo UI" panose="020B0604030504040204" pitchFamily="50" charset="-128"/>
                  </a:rPr>
                  <a:t>".equals(</a:t>
                </a:r>
                <a:r>
                  <a:rPr lang="en-US" altLang="ja-JP" sz="1200" dirty="0" err="1">
                    <a:solidFill>
                      <a:schemeClr val="bg1"/>
                    </a:solidFill>
                    <a:latin typeface="Fujitsu Sans" panose="020B0404060202020204" pitchFamily="34" charset="0"/>
                    <a:ea typeface="Meiryo UI" panose="020B0604030504040204" pitchFamily="50" charset="-128"/>
                  </a:rPr>
                  <a:t>this.driver.getTitle</a:t>
                </a:r>
                <a:r>
                  <a:rPr lang="en-US" altLang="ja-JP" sz="1200" dirty="0">
                    <a:solidFill>
                      <a:schemeClr val="bg1"/>
                    </a:solidFill>
                    <a:latin typeface="Fujitsu Sans" panose="020B0404060202020204" pitchFamily="34" charset="0"/>
                    <a:ea typeface="Meiryo UI" panose="020B0604030504040204" pitchFamily="50" charset="-128"/>
                  </a:rPr>
                  <a:t>())) {</a:t>
                </a:r>
              </a:p>
              <a:p>
                <a:pPr algn="l"/>
                <a:r>
                  <a:rPr lang="en-US" altLang="ja-JP" sz="1200" dirty="0">
                    <a:solidFill>
                      <a:schemeClr val="bg1"/>
                    </a:solidFill>
                    <a:latin typeface="Fujitsu Sans" panose="020B0404060202020204" pitchFamily="34" charset="0"/>
                    <a:ea typeface="Meiryo UI" panose="020B0604030504040204" pitchFamily="50" charset="-128"/>
                  </a:rPr>
                  <a:t>            throw new </a:t>
                </a:r>
                <a:r>
                  <a:rPr lang="en-US" altLang="ja-JP" sz="1200" dirty="0" err="1">
                    <a:solidFill>
                      <a:schemeClr val="bg1"/>
                    </a:solidFill>
                    <a:latin typeface="Fujitsu Sans" panose="020B0404060202020204" pitchFamily="34" charset="0"/>
                    <a:ea typeface="Meiryo UI" panose="020B0604030504040204" pitchFamily="50" charset="-128"/>
                  </a:rPr>
                  <a:t>IllegalStateException</a:t>
                </a:r>
                <a:r>
                  <a:rPr lang="en-US" altLang="ja-JP" sz="1200" dirty="0">
                    <a:solidFill>
                      <a:schemeClr val="bg1"/>
                    </a:solidFill>
                    <a:latin typeface="Fujitsu Sans" panose="020B0404060202020204" pitchFamily="34" charset="0"/>
                    <a:ea typeface="Meiryo UI" panose="020B0604030504040204" pitchFamily="50" charset="-128"/>
                  </a:rPr>
                  <a:t>("Current page is wrong:" + </a:t>
                </a:r>
                <a:r>
                  <a:rPr lang="en-US" altLang="ja-JP" sz="1200" dirty="0" err="1">
                    <a:solidFill>
                      <a:schemeClr val="bg1"/>
                    </a:solidFill>
                    <a:latin typeface="Fujitsu Sans" panose="020B0404060202020204" pitchFamily="34" charset="0"/>
                    <a:ea typeface="Meiryo UI" panose="020B0604030504040204" pitchFamily="50" charset="-128"/>
                  </a:rPr>
                  <a:t>this.driver.getTitle</a:t>
                </a:r>
                <a:r>
                  <a:rPr lang="en-US" altLang="ja-JP" sz="1200" dirty="0">
                    <a:solidFill>
                      <a:schemeClr val="bg1"/>
                    </a:solidFill>
                    <a:latin typeface="Fujitsu Sans" panose="020B0404060202020204" pitchFamily="34" charset="0"/>
                    <a:ea typeface="Meiryo UI" panose="020B0604030504040204" pitchFamily="50" charset="-128"/>
                  </a:rPr>
                  <a:t>());</a:t>
                </a:r>
              </a:p>
              <a:p>
                <a:pPr algn="l"/>
                <a:r>
                  <a:rPr lang="en-US" altLang="ja-JP" sz="1200" dirty="0">
                    <a:solidFill>
                      <a:schemeClr val="bg1"/>
                    </a:solidFill>
                    <a:latin typeface="Fujitsu Sans" panose="020B0404060202020204" pitchFamily="34" charset="0"/>
                    <a:ea typeface="Meiryo UI" panose="020B0604030504040204" pitchFamily="50" charset="-128"/>
                  </a:rPr>
                  <a:t>        }</a:t>
                </a:r>
              </a:p>
              <a:p>
                <a:pPr algn="l"/>
                <a:r>
                  <a:rPr lang="en-US" altLang="ja-JP" sz="1200" dirty="0">
                    <a:solidFill>
                      <a:schemeClr val="bg1"/>
                    </a:solidFill>
                    <a:latin typeface="Fujitsu Sans" panose="020B0404060202020204" pitchFamily="34" charset="0"/>
                    <a:ea typeface="Meiryo UI" panose="020B0604030504040204" pitchFamily="50" charset="-128"/>
                  </a:rPr>
                  <a:t>    }</a:t>
                </a:r>
              </a:p>
              <a:p>
                <a:pPr algn="l"/>
                <a:endParaRPr lang="en-US" altLang="ja-JP" sz="1200" dirty="0">
                  <a:solidFill>
                    <a:schemeClr val="bg1"/>
                  </a:solidFill>
                  <a:latin typeface="Fujitsu Sans" panose="020B0404060202020204" pitchFamily="34" charset="0"/>
                  <a:ea typeface="Meiryo UI" panose="020B0604030504040204" pitchFamily="50" charset="-128"/>
                </a:endParaRPr>
              </a:p>
              <a:p>
                <a:pPr algn="l"/>
                <a:r>
                  <a:rPr lang="en-US" altLang="ja-JP" sz="1200" dirty="0">
                    <a:solidFill>
                      <a:schemeClr val="bg1"/>
                    </a:solidFill>
                    <a:latin typeface="Fujitsu Sans" panose="020B0404060202020204" pitchFamily="34" charset="0"/>
                    <a:ea typeface="Meiryo UI" panose="020B0604030504040204" pitchFamily="50" charset="-128"/>
                  </a:rPr>
                  <a:t>    public void </a:t>
                </a:r>
                <a:r>
                  <a:rPr lang="en-US" altLang="ja-JP" sz="1200" dirty="0" err="1">
                    <a:solidFill>
                      <a:schemeClr val="bg1"/>
                    </a:solidFill>
                    <a:latin typeface="Fujitsu Sans" panose="020B0404060202020204" pitchFamily="34" charset="0"/>
                    <a:ea typeface="Meiryo UI" panose="020B0604030504040204" pitchFamily="50" charset="-128"/>
                  </a:rPr>
                  <a:t>inputRoomName</a:t>
                </a:r>
                <a:r>
                  <a:rPr lang="en-US" altLang="ja-JP" sz="1200" dirty="0">
                    <a:solidFill>
                      <a:schemeClr val="bg1"/>
                    </a:solidFill>
                    <a:latin typeface="Fujitsu Sans" panose="020B0404060202020204" pitchFamily="34" charset="0"/>
                    <a:ea typeface="Meiryo UI" panose="020B0604030504040204" pitchFamily="50" charset="-128"/>
                  </a:rPr>
                  <a:t>(String name) {</a:t>
                </a:r>
              </a:p>
              <a:p>
                <a:pPr algn="l"/>
                <a:r>
                  <a:rPr lang="en-US" altLang="ja-JP" sz="1200" dirty="0">
                    <a:solidFill>
                      <a:schemeClr val="bg1"/>
                    </a:solidFill>
                    <a:latin typeface="Fujitsu Sans" panose="020B0404060202020204" pitchFamily="34" charset="0"/>
                    <a:ea typeface="Meiryo UI" panose="020B0604030504040204" pitchFamily="50" charset="-128"/>
                  </a:rPr>
                  <a:t>        // </a:t>
                </a:r>
                <a:r>
                  <a:rPr lang="ja-JP" altLang="en-US" sz="1200" dirty="0">
                    <a:solidFill>
                      <a:schemeClr val="bg1"/>
                    </a:solidFill>
                    <a:latin typeface="Fujitsu Sans" panose="020B0404060202020204" pitchFamily="34" charset="0"/>
                    <a:ea typeface="Meiryo UI" panose="020B0604030504040204" pitchFamily="50" charset="-128"/>
                  </a:rPr>
                  <a:t>略</a:t>
                </a:r>
              </a:p>
              <a:p>
                <a:pPr algn="l"/>
                <a:r>
                  <a:rPr lang="ja-JP" altLang="en-US" sz="1200" dirty="0">
                    <a:solidFill>
                      <a:schemeClr val="bg1"/>
                    </a:solidFill>
                    <a:latin typeface="Fujitsu Sans" panose="020B0404060202020204" pitchFamily="34" charset="0"/>
                    <a:ea typeface="Meiryo UI" panose="020B0604030504040204" pitchFamily="50" charset="-128"/>
                  </a:rPr>
                  <a:t>    </a:t>
                </a:r>
                <a:r>
                  <a:rPr lang="en-US" altLang="ja-JP" sz="1200" dirty="0">
                    <a:solidFill>
                      <a:schemeClr val="bg1"/>
                    </a:solidFill>
                    <a:latin typeface="Fujitsu Sans" panose="020B0404060202020204" pitchFamily="34" charset="0"/>
                    <a:ea typeface="Meiryo UI" panose="020B0604030504040204" pitchFamily="50" charset="-128"/>
                  </a:rPr>
                  <a:t>}</a:t>
                </a:r>
              </a:p>
              <a:p>
                <a:pPr algn="l"/>
                <a:endParaRPr lang="en-US" altLang="ja-JP" sz="1200" dirty="0">
                  <a:solidFill>
                    <a:schemeClr val="bg1"/>
                  </a:solidFill>
                  <a:latin typeface="Fujitsu Sans" panose="020B0404060202020204" pitchFamily="34" charset="0"/>
                  <a:ea typeface="Meiryo UI" panose="020B0604030504040204" pitchFamily="50" charset="-128"/>
                </a:endParaRPr>
              </a:p>
              <a:p>
                <a:pPr algn="l"/>
                <a:r>
                  <a:rPr lang="en-US" altLang="ja-JP" sz="1200" dirty="0">
                    <a:solidFill>
                      <a:schemeClr val="bg1"/>
                    </a:solidFill>
                    <a:latin typeface="Fujitsu Sans" panose="020B0404060202020204" pitchFamily="34" charset="0"/>
                    <a:ea typeface="Meiryo UI" panose="020B0604030504040204" pitchFamily="50" charset="-128"/>
                  </a:rPr>
                  <a:t>// to be continue</a:t>
                </a:r>
              </a:p>
            </p:txBody>
          </p:sp>
          <p:sp>
            <p:nvSpPr>
              <p:cNvPr id="11" name="正方形/長方形 10"/>
              <p:cNvSpPr/>
              <p:nvPr/>
            </p:nvSpPr>
            <p:spPr bwMode="gray">
              <a:xfrm>
                <a:off x="322864" y="2644979"/>
                <a:ext cx="251068" cy="3784617"/>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200" dirty="0">
                    <a:solidFill>
                      <a:schemeClr val="bg1"/>
                    </a:solidFill>
                    <a:latin typeface="Fujitsu Sans" panose="020B0404060202020204" pitchFamily="34" charset="0"/>
                    <a:ea typeface="Meiryo UI" panose="020B0604030504040204" pitchFamily="50" charset="-128"/>
                  </a:rPr>
                  <a:t>1</a:t>
                </a:r>
              </a:p>
              <a:p>
                <a:pPr algn="l"/>
                <a:r>
                  <a:rPr lang="en-US" altLang="ja-JP" sz="1200" dirty="0">
                    <a:solidFill>
                      <a:schemeClr val="bg1"/>
                    </a:solidFill>
                    <a:latin typeface="Fujitsu Sans" panose="020B0404060202020204" pitchFamily="34" charset="0"/>
                    <a:ea typeface="Meiryo UI" panose="020B0604030504040204" pitchFamily="50" charset="-128"/>
                  </a:rPr>
                  <a:t>2</a:t>
                </a:r>
              </a:p>
              <a:p>
                <a:pPr algn="l"/>
                <a:r>
                  <a:rPr lang="en-US" altLang="ja-JP" sz="1200" dirty="0">
                    <a:solidFill>
                      <a:schemeClr val="bg1"/>
                    </a:solidFill>
                    <a:latin typeface="Fujitsu Sans" panose="020B0404060202020204" pitchFamily="34" charset="0"/>
                    <a:ea typeface="Meiryo UI" panose="020B0604030504040204" pitchFamily="50" charset="-128"/>
                  </a:rPr>
                  <a:t>3</a:t>
                </a:r>
              </a:p>
              <a:p>
                <a:pPr algn="l"/>
                <a:r>
                  <a:rPr lang="en-US" altLang="ja-JP" sz="1200" dirty="0">
                    <a:solidFill>
                      <a:schemeClr val="bg1"/>
                    </a:solidFill>
                    <a:latin typeface="Fujitsu Sans" panose="020B0404060202020204" pitchFamily="34" charset="0"/>
                    <a:ea typeface="Meiryo UI" panose="020B0604030504040204" pitchFamily="50" charset="-128"/>
                  </a:rPr>
                  <a:t>4</a:t>
                </a:r>
              </a:p>
              <a:p>
                <a:pPr algn="l"/>
                <a:r>
                  <a:rPr lang="en-US" altLang="ja-JP" sz="1200" dirty="0">
                    <a:solidFill>
                      <a:schemeClr val="bg1"/>
                    </a:solidFill>
                    <a:latin typeface="Fujitsu Sans" panose="020B0404060202020204" pitchFamily="34" charset="0"/>
                    <a:ea typeface="Meiryo UI" panose="020B0604030504040204" pitchFamily="50" charset="-128"/>
                  </a:rPr>
                  <a:t>5</a:t>
                </a:r>
              </a:p>
              <a:p>
                <a:pPr algn="l"/>
                <a:r>
                  <a:rPr lang="en-US" altLang="ja-JP" sz="1200" dirty="0">
                    <a:solidFill>
                      <a:schemeClr val="bg1"/>
                    </a:solidFill>
                    <a:latin typeface="Fujitsu Sans" panose="020B0404060202020204" pitchFamily="34" charset="0"/>
                    <a:ea typeface="Meiryo UI" panose="020B0604030504040204" pitchFamily="50" charset="-128"/>
                  </a:rPr>
                  <a:t>6</a:t>
                </a:r>
              </a:p>
              <a:p>
                <a:pPr algn="l"/>
                <a:r>
                  <a:rPr lang="en-US" altLang="ja-JP" sz="1200" dirty="0">
                    <a:solidFill>
                      <a:schemeClr val="bg1"/>
                    </a:solidFill>
                    <a:latin typeface="Fujitsu Sans" panose="020B0404060202020204" pitchFamily="34" charset="0"/>
                    <a:ea typeface="Meiryo UI" panose="020B0604030504040204" pitchFamily="50" charset="-128"/>
                  </a:rPr>
                  <a:t>7</a:t>
                </a:r>
              </a:p>
              <a:p>
                <a:pPr algn="l"/>
                <a:r>
                  <a:rPr lang="en-US" altLang="ja-JP" sz="1200" dirty="0">
                    <a:solidFill>
                      <a:schemeClr val="bg1"/>
                    </a:solidFill>
                    <a:latin typeface="Fujitsu Sans" panose="020B0404060202020204" pitchFamily="34" charset="0"/>
                    <a:ea typeface="Meiryo UI" panose="020B0604030504040204" pitchFamily="50" charset="-128"/>
                  </a:rPr>
                  <a:t>8</a:t>
                </a:r>
              </a:p>
              <a:p>
                <a:pPr algn="l"/>
                <a:r>
                  <a:rPr lang="en-US" altLang="ja-JP" sz="1200" dirty="0">
                    <a:solidFill>
                      <a:schemeClr val="bg1"/>
                    </a:solidFill>
                    <a:latin typeface="Fujitsu Sans" panose="020B0404060202020204" pitchFamily="34" charset="0"/>
                    <a:ea typeface="Meiryo UI" panose="020B0604030504040204" pitchFamily="50" charset="-128"/>
                  </a:rPr>
                  <a:t>9</a:t>
                </a:r>
              </a:p>
              <a:p>
                <a:pPr algn="l"/>
                <a:r>
                  <a:rPr lang="en-US" altLang="ja-JP" sz="1200" dirty="0">
                    <a:solidFill>
                      <a:schemeClr val="bg1"/>
                    </a:solidFill>
                    <a:latin typeface="Fujitsu Sans" panose="020B0404060202020204" pitchFamily="34" charset="0"/>
                    <a:ea typeface="Meiryo UI" panose="020B0604030504040204" pitchFamily="50" charset="-128"/>
                  </a:rPr>
                  <a:t>10</a:t>
                </a:r>
              </a:p>
              <a:p>
                <a:pPr algn="l"/>
                <a:r>
                  <a:rPr lang="en-US" altLang="ja-JP" sz="1200" dirty="0">
                    <a:solidFill>
                      <a:schemeClr val="bg1"/>
                    </a:solidFill>
                    <a:latin typeface="Fujitsu Sans" panose="020B0404060202020204" pitchFamily="34" charset="0"/>
                    <a:ea typeface="Meiryo UI" panose="020B0604030504040204" pitchFamily="50" charset="-128"/>
                  </a:rPr>
                  <a:t>11</a:t>
                </a:r>
              </a:p>
              <a:p>
                <a:pPr algn="l"/>
                <a:r>
                  <a:rPr lang="en-US" altLang="ja-JP" sz="1200" dirty="0">
                    <a:solidFill>
                      <a:schemeClr val="bg1"/>
                    </a:solidFill>
                    <a:latin typeface="Fujitsu Sans" panose="020B0404060202020204" pitchFamily="34" charset="0"/>
                    <a:ea typeface="Meiryo UI" panose="020B0604030504040204" pitchFamily="50" charset="-128"/>
                  </a:rPr>
                  <a:t>12</a:t>
                </a:r>
              </a:p>
              <a:p>
                <a:pPr algn="l"/>
                <a:r>
                  <a:rPr lang="en-US" altLang="ja-JP" sz="1200" dirty="0">
                    <a:solidFill>
                      <a:schemeClr val="bg1"/>
                    </a:solidFill>
                    <a:latin typeface="Fujitsu Sans" panose="020B0404060202020204" pitchFamily="34" charset="0"/>
                    <a:ea typeface="Meiryo UI" panose="020B0604030504040204" pitchFamily="50" charset="-128"/>
                  </a:rPr>
                  <a:t>13</a:t>
                </a:r>
              </a:p>
              <a:p>
                <a:pPr algn="l"/>
                <a:r>
                  <a:rPr lang="en-US" altLang="ja-JP" sz="1200" dirty="0">
                    <a:solidFill>
                      <a:schemeClr val="bg1"/>
                    </a:solidFill>
                    <a:latin typeface="Fujitsu Sans" panose="020B0404060202020204" pitchFamily="34" charset="0"/>
                    <a:ea typeface="Meiryo UI" panose="020B0604030504040204" pitchFamily="50" charset="-128"/>
                  </a:rPr>
                  <a:t>14</a:t>
                </a:r>
              </a:p>
              <a:p>
                <a:pPr algn="l"/>
                <a:r>
                  <a:rPr lang="en-US" altLang="ja-JP" sz="1200" dirty="0">
                    <a:solidFill>
                      <a:schemeClr val="bg1"/>
                    </a:solidFill>
                    <a:latin typeface="Fujitsu Sans" panose="020B0404060202020204" pitchFamily="34" charset="0"/>
                    <a:ea typeface="Meiryo UI" panose="020B0604030504040204" pitchFamily="50" charset="-128"/>
                  </a:rPr>
                  <a:t>15</a:t>
                </a:r>
              </a:p>
              <a:p>
                <a:pPr algn="l"/>
                <a:r>
                  <a:rPr lang="en-US" altLang="ja-JP" sz="1200" dirty="0">
                    <a:solidFill>
                      <a:schemeClr val="bg1"/>
                    </a:solidFill>
                    <a:latin typeface="Fujitsu Sans" panose="020B0404060202020204" pitchFamily="34" charset="0"/>
                    <a:ea typeface="Meiryo UI" panose="020B0604030504040204" pitchFamily="50" charset="-128"/>
                  </a:rPr>
                  <a:t>16</a:t>
                </a:r>
              </a:p>
              <a:p>
                <a:pPr algn="l"/>
                <a:r>
                  <a:rPr lang="en-US" altLang="ja-JP" sz="1200" dirty="0">
                    <a:solidFill>
                      <a:schemeClr val="bg1"/>
                    </a:solidFill>
                    <a:latin typeface="Fujitsu Sans" panose="020B0404060202020204" pitchFamily="34" charset="0"/>
                    <a:ea typeface="Meiryo UI" panose="020B0604030504040204" pitchFamily="50" charset="-128"/>
                  </a:rPr>
                  <a:t>17</a:t>
                </a:r>
              </a:p>
              <a:p>
                <a:pPr algn="l"/>
                <a:r>
                  <a:rPr lang="en-US" altLang="ja-JP" sz="1200" dirty="0">
                    <a:solidFill>
                      <a:schemeClr val="bg1"/>
                    </a:solidFill>
                    <a:latin typeface="Fujitsu Sans" panose="020B0404060202020204" pitchFamily="34" charset="0"/>
                    <a:ea typeface="Meiryo UI" panose="020B0604030504040204" pitchFamily="50" charset="-128"/>
                  </a:rPr>
                  <a:t>18</a:t>
                </a:r>
              </a:p>
              <a:p>
                <a:pPr algn="l"/>
                <a:r>
                  <a:rPr lang="en-US" altLang="ja-JP" sz="1200" dirty="0">
                    <a:solidFill>
                      <a:schemeClr val="bg1"/>
                    </a:solidFill>
                    <a:latin typeface="Fujitsu Sans" panose="020B0404060202020204" pitchFamily="34" charset="0"/>
                    <a:ea typeface="Meiryo UI" panose="020B0604030504040204" pitchFamily="50" charset="-128"/>
                  </a:rPr>
                  <a:t>19</a:t>
                </a:r>
              </a:p>
              <a:p>
                <a:pPr algn="l"/>
                <a:r>
                  <a:rPr lang="en-US" altLang="ja-JP" sz="1200" dirty="0">
                    <a:solidFill>
                      <a:schemeClr val="bg1"/>
                    </a:solidFill>
                    <a:latin typeface="Fujitsu Sans" panose="020B0404060202020204" pitchFamily="34" charset="0"/>
                    <a:ea typeface="Meiryo UI" panose="020B0604030504040204" pitchFamily="50" charset="-128"/>
                  </a:rPr>
                  <a:t>20</a:t>
                </a:r>
              </a:p>
              <a:p>
                <a:pPr algn="l"/>
                <a:r>
                  <a:rPr lang="en-US" altLang="ja-JP" sz="1200" dirty="0">
                    <a:solidFill>
                      <a:schemeClr val="bg1"/>
                    </a:solidFill>
                    <a:latin typeface="Fujitsu Sans" panose="020B0404060202020204" pitchFamily="34" charset="0"/>
                    <a:ea typeface="Meiryo UI" panose="020B0604030504040204" pitchFamily="50" charset="-128"/>
                  </a:rPr>
                  <a:t>21</a:t>
                </a:r>
              </a:p>
              <a:p>
                <a:pPr algn="l"/>
                <a:r>
                  <a:rPr lang="en-US" altLang="ja-JP" sz="1200" dirty="0">
                    <a:solidFill>
                      <a:schemeClr val="bg1"/>
                    </a:solidFill>
                    <a:latin typeface="Fujitsu Sans" panose="020B0404060202020204" pitchFamily="34" charset="0"/>
                    <a:ea typeface="Meiryo UI" panose="020B0604030504040204" pitchFamily="50" charset="-128"/>
                  </a:rPr>
                  <a:t>22</a:t>
                </a:r>
              </a:p>
              <a:p>
                <a:pPr algn="l"/>
                <a:r>
                  <a:rPr lang="en-US" altLang="ja-JP" sz="1200" dirty="0">
                    <a:solidFill>
                      <a:schemeClr val="bg1"/>
                    </a:solidFill>
                    <a:latin typeface="Fujitsu Sans" panose="020B0404060202020204" pitchFamily="34" charset="0"/>
                    <a:ea typeface="Meiryo UI" panose="020B0604030504040204" pitchFamily="50" charset="-128"/>
                  </a:rPr>
                  <a:t>23</a:t>
                </a:r>
              </a:p>
              <a:p>
                <a:pPr algn="l"/>
                <a:r>
                  <a:rPr lang="en-US" altLang="ja-JP" sz="1200" dirty="0">
                    <a:solidFill>
                      <a:schemeClr val="bg1"/>
                    </a:solidFill>
                    <a:latin typeface="Fujitsu Sans" panose="020B0404060202020204" pitchFamily="34" charset="0"/>
                    <a:ea typeface="Meiryo UI" panose="020B0604030504040204" pitchFamily="50" charset="-128"/>
                  </a:rPr>
                  <a:t>24</a:t>
                </a:r>
              </a:p>
              <a:p>
                <a:pPr algn="l"/>
                <a:r>
                  <a:rPr lang="en-US" altLang="ja-JP" sz="1200" dirty="0">
                    <a:solidFill>
                      <a:schemeClr val="bg1"/>
                    </a:solidFill>
                    <a:latin typeface="Fujitsu Sans" panose="020B0404060202020204" pitchFamily="34" charset="0"/>
                    <a:ea typeface="Meiryo UI" panose="020B0604030504040204" pitchFamily="50" charset="-128"/>
                  </a:rPr>
                  <a:t>25</a:t>
                </a:r>
              </a:p>
              <a:p>
                <a:pPr algn="l"/>
                <a:r>
                  <a:rPr lang="en-US" altLang="ja-JP" sz="1200" dirty="0">
                    <a:solidFill>
                      <a:schemeClr val="bg1"/>
                    </a:solidFill>
                    <a:latin typeface="Fujitsu Sans" panose="020B0404060202020204" pitchFamily="34" charset="0"/>
                    <a:ea typeface="Meiryo UI" panose="020B0604030504040204" pitchFamily="50" charset="-128"/>
                  </a:rPr>
                  <a:t>26</a:t>
                </a:r>
              </a:p>
              <a:p>
                <a:pPr algn="l"/>
                <a:r>
                  <a:rPr lang="en-US" altLang="ja-JP" sz="1200" dirty="0">
                    <a:solidFill>
                      <a:schemeClr val="bg1"/>
                    </a:solidFill>
                    <a:latin typeface="Fujitsu Sans" panose="020B0404060202020204" pitchFamily="34" charset="0"/>
                    <a:ea typeface="Meiryo UI" panose="020B0604030504040204" pitchFamily="50" charset="-128"/>
                  </a:rPr>
                  <a:t>27</a:t>
                </a:r>
              </a:p>
              <a:p>
                <a:pPr algn="l"/>
                <a:endParaRPr lang="en-US" altLang="ja-JP" sz="1200" dirty="0">
                  <a:solidFill>
                    <a:schemeClr val="bg1"/>
                  </a:solidFill>
                  <a:latin typeface="Fujitsu Sans" panose="020B0404060202020204" pitchFamily="34" charset="0"/>
                  <a:ea typeface="Meiryo UI" panose="020B0604030504040204" pitchFamily="50" charset="-128"/>
                </a:endParaRPr>
              </a:p>
            </p:txBody>
          </p:sp>
        </p:grpSp>
        <p:cxnSp>
          <p:nvCxnSpPr>
            <p:cNvPr id="9" name="直線コネクタ 8"/>
            <p:cNvCxnSpPr/>
            <p:nvPr/>
          </p:nvCxnSpPr>
          <p:spPr bwMode="auto">
            <a:xfrm>
              <a:off x="573932" y="1692067"/>
              <a:ext cx="0" cy="4649299"/>
            </a:xfrm>
            <a:prstGeom prst="line">
              <a:avLst/>
            </a:prstGeom>
            <a:gradFill rotWithShape="0">
              <a:gsLst>
                <a:gs pos="0">
                  <a:srgbClr val="FFFFFF"/>
                </a:gs>
                <a:gs pos="100000">
                  <a:srgbClr val="CACAC7"/>
                </a:gs>
              </a:gsLst>
              <a:lin ang="5400000" scaled="1"/>
            </a:gradFill>
            <a:ln w="12700" cap="flat" cmpd="sng" algn="ctr">
              <a:solidFill>
                <a:schemeClr val="bg1"/>
              </a:solidFill>
              <a:prstDash val="solid"/>
              <a:round/>
              <a:headEnd type="none" w="med" len="med"/>
              <a:tailEnd type="none" w="lg"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sp>
        <p:nvSpPr>
          <p:cNvPr id="12" name="テキスト ボックス 11"/>
          <p:cNvSpPr txBox="1"/>
          <p:nvPr/>
        </p:nvSpPr>
        <p:spPr>
          <a:xfrm>
            <a:off x="228551" y="921566"/>
            <a:ext cx="4628581" cy="338554"/>
          </a:xfrm>
          <a:prstGeom prst="rect">
            <a:avLst/>
          </a:prstGeom>
          <a:noFill/>
        </p:spPr>
        <p:txBody>
          <a:bodyPr wrap="square" rtlCol="0">
            <a:spAutoFit/>
          </a:bodyPr>
          <a:lstStyle/>
          <a:p>
            <a:pPr algn="l"/>
            <a:r>
              <a:rPr lang="en-US" altLang="ja-JP" sz="1600" dirty="0">
                <a:latin typeface="Fujitsu Sans" panose="020B0404060202020204" pitchFamily="34" charset="0"/>
                <a:ea typeface="Meiryo UI" panose="020B0604030504040204" pitchFamily="50" charset="-128"/>
                <a:cs typeface="Meiryo UI" panose="020B0604030504040204" pitchFamily="50" charset="-128"/>
              </a:rPr>
              <a:t>Page Object Class(1/2)</a:t>
            </a:r>
            <a:endParaRPr kumimoji="1" lang="ja-JP" altLang="en-US" sz="16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13" name="右矢印 4">
            <a:extLst>
              <a:ext uri="{FF2B5EF4-FFF2-40B4-BE49-F238E27FC236}">
                <a16:creationId xmlns:a16="http://schemas.microsoft.com/office/drawing/2014/main" id="{E252952D-FCAA-418B-86F0-0D8EBAEA4AF2}"/>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Page Object Pattern</a:t>
            </a:r>
            <a:endParaRPr lang="ja-JP" altLang="en-US" sz="18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153674693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Sample(2/3)</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100</a:t>
            </a:fld>
            <a:endParaRPr lang="en-US" altLang="ja-JP" dirty="0"/>
          </a:p>
        </p:txBody>
      </p:sp>
      <p:grpSp>
        <p:nvGrpSpPr>
          <p:cNvPr id="7" name="グループ化 6"/>
          <p:cNvGrpSpPr/>
          <p:nvPr/>
        </p:nvGrpSpPr>
        <p:grpSpPr>
          <a:xfrm>
            <a:off x="322864" y="1194453"/>
            <a:ext cx="9068964" cy="5379967"/>
            <a:chOff x="322864" y="1692067"/>
            <a:chExt cx="9068964" cy="4323479"/>
          </a:xfrm>
        </p:grpSpPr>
        <p:grpSp>
          <p:nvGrpSpPr>
            <p:cNvPr id="8" name="グループ化 7"/>
            <p:cNvGrpSpPr/>
            <p:nvPr/>
          </p:nvGrpSpPr>
          <p:grpSpPr>
            <a:xfrm>
              <a:off x="322864" y="1692067"/>
              <a:ext cx="9068964" cy="4323479"/>
              <a:chOff x="322864" y="2644979"/>
              <a:chExt cx="9068964" cy="3519393"/>
            </a:xfrm>
          </p:grpSpPr>
          <p:sp>
            <p:nvSpPr>
              <p:cNvPr id="10" name="正方形/長方形 9"/>
              <p:cNvSpPr/>
              <p:nvPr/>
            </p:nvSpPr>
            <p:spPr bwMode="gray">
              <a:xfrm>
                <a:off x="573932" y="2644979"/>
                <a:ext cx="8817896" cy="3519393"/>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endParaRPr lang="en-US" altLang="ja-JP" sz="1200" dirty="0">
                  <a:solidFill>
                    <a:schemeClr val="bg1"/>
                  </a:solidFill>
                  <a:latin typeface="Fujitsu Sans" panose="020B0404060202020204" pitchFamily="34" charset="0"/>
                  <a:ea typeface="Meiryo UI" panose="020B0604030504040204" pitchFamily="50" charset="-128"/>
                </a:endParaRPr>
              </a:p>
              <a:p>
                <a:pPr algn="l"/>
                <a:r>
                  <a:rPr lang="en-US" altLang="ja-JP" sz="1200" dirty="0">
                    <a:solidFill>
                      <a:schemeClr val="bg1"/>
                    </a:solidFill>
                    <a:latin typeface="Fujitsu Sans" panose="020B0404060202020204" pitchFamily="34" charset="0"/>
                    <a:ea typeface="Meiryo UI" panose="020B0604030504040204" pitchFamily="50" charset="-128"/>
                  </a:rPr>
                  <a:t>    public void </a:t>
                </a:r>
                <a:r>
                  <a:rPr lang="en-US" altLang="ja-JP" sz="1200" dirty="0" err="1">
                    <a:solidFill>
                      <a:schemeClr val="bg1"/>
                    </a:solidFill>
                    <a:latin typeface="Fujitsu Sans" panose="020B0404060202020204" pitchFamily="34" charset="0"/>
                    <a:ea typeface="Meiryo UI" panose="020B0604030504040204" pitchFamily="50" charset="-128"/>
                  </a:rPr>
                  <a:t>inputDate</a:t>
                </a:r>
                <a:r>
                  <a:rPr lang="en-US" altLang="ja-JP" sz="1200" dirty="0">
                    <a:solidFill>
                      <a:schemeClr val="bg1"/>
                    </a:solidFill>
                    <a:latin typeface="Fujitsu Sans" panose="020B0404060202020204" pitchFamily="34" charset="0"/>
                    <a:ea typeface="Meiryo UI" panose="020B0604030504040204" pitchFamily="50" charset="-128"/>
                  </a:rPr>
                  <a:t>(String year, String month, String day) {</a:t>
                </a:r>
              </a:p>
              <a:p>
                <a:pPr algn="l"/>
                <a:r>
                  <a:rPr lang="en-US" altLang="ja-JP" sz="1200" dirty="0">
                    <a:solidFill>
                      <a:schemeClr val="bg1"/>
                    </a:solidFill>
                    <a:latin typeface="Fujitsu Sans" panose="020B0404060202020204" pitchFamily="34" charset="0"/>
                    <a:ea typeface="Meiryo UI" panose="020B0604030504040204" pitchFamily="50" charset="-128"/>
                  </a:rPr>
                  <a:t>        </a:t>
                </a:r>
                <a:r>
                  <a:rPr lang="en-US" altLang="ja-JP" sz="1200" dirty="0" err="1">
                    <a:solidFill>
                      <a:schemeClr val="bg1"/>
                    </a:solidFill>
                    <a:latin typeface="Fujitsu Sans" panose="020B0404060202020204" pitchFamily="34" charset="0"/>
                    <a:ea typeface="Meiryo UI" panose="020B0604030504040204" pitchFamily="50" charset="-128"/>
                  </a:rPr>
                  <a:t>inputYear.clear</a:t>
                </a:r>
                <a:r>
                  <a:rPr lang="en-US" altLang="ja-JP" sz="1200" dirty="0">
                    <a:solidFill>
                      <a:schemeClr val="bg1"/>
                    </a:solidFill>
                    <a:latin typeface="Fujitsu Sans" panose="020B0404060202020204" pitchFamily="34" charset="0"/>
                    <a:ea typeface="Meiryo UI" panose="020B0604030504040204" pitchFamily="50" charset="-128"/>
                  </a:rPr>
                  <a:t>();</a:t>
                </a:r>
              </a:p>
              <a:p>
                <a:pPr algn="l"/>
                <a:r>
                  <a:rPr lang="en-US" altLang="ja-JP" sz="1200" dirty="0">
                    <a:solidFill>
                      <a:schemeClr val="bg1"/>
                    </a:solidFill>
                    <a:latin typeface="Fujitsu Sans" panose="020B0404060202020204" pitchFamily="34" charset="0"/>
                    <a:ea typeface="Meiryo UI" panose="020B0604030504040204" pitchFamily="50" charset="-128"/>
                  </a:rPr>
                  <a:t>        </a:t>
                </a:r>
                <a:r>
                  <a:rPr lang="en-US" altLang="ja-JP" sz="1200" dirty="0" err="1">
                    <a:solidFill>
                      <a:schemeClr val="bg1"/>
                    </a:solidFill>
                    <a:latin typeface="Fujitsu Sans" panose="020B0404060202020204" pitchFamily="34" charset="0"/>
                    <a:ea typeface="Meiryo UI" panose="020B0604030504040204" pitchFamily="50" charset="-128"/>
                  </a:rPr>
                  <a:t>inputYear.sendKeys</a:t>
                </a:r>
                <a:r>
                  <a:rPr lang="en-US" altLang="ja-JP" sz="1200" dirty="0">
                    <a:solidFill>
                      <a:schemeClr val="bg1"/>
                    </a:solidFill>
                    <a:latin typeface="Fujitsu Sans" panose="020B0404060202020204" pitchFamily="34" charset="0"/>
                    <a:ea typeface="Meiryo UI" panose="020B0604030504040204" pitchFamily="50" charset="-128"/>
                  </a:rPr>
                  <a:t>(year);</a:t>
                </a:r>
              </a:p>
              <a:p>
                <a:pPr algn="l"/>
                <a:endParaRPr lang="en-US" altLang="ja-JP" sz="1200" dirty="0">
                  <a:solidFill>
                    <a:schemeClr val="bg1"/>
                  </a:solidFill>
                  <a:latin typeface="Fujitsu Sans" panose="020B0404060202020204" pitchFamily="34" charset="0"/>
                  <a:ea typeface="Meiryo UI" panose="020B0604030504040204" pitchFamily="50" charset="-128"/>
                </a:endParaRPr>
              </a:p>
              <a:p>
                <a:pPr algn="l"/>
                <a:r>
                  <a:rPr lang="en-US" altLang="ja-JP" sz="1200" dirty="0">
                    <a:solidFill>
                      <a:schemeClr val="bg1"/>
                    </a:solidFill>
                    <a:latin typeface="Fujitsu Sans" panose="020B0404060202020204" pitchFamily="34" charset="0"/>
                    <a:ea typeface="Meiryo UI" panose="020B0604030504040204" pitchFamily="50" charset="-128"/>
                  </a:rPr>
                  <a:t>        </a:t>
                </a:r>
                <a:r>
                  <a:rPr lang="en-US" altLang="ja-JP" sz="1200" dirty="0" err="1">
                    <a:solidFill>
                      <a:schemeClr val="bg1"/>
                    </a:solidFill>
                    <a:latin typeface="Fujitsu Sans" panose="020B0404060202020204" pitchFamily="34" charset="0"/>
                    <a:ea typeface="Meiryo UI" panose="020B0604030504040204" pitchFamily="50" charset="-128"/>
                  </a:rPr>
                  <a:t>inputMonth.clear</a:t>
                </a:r>
                <a:r>
                  <a:rPr lang="en-US" altLang="ja-JP" sz="1200" dirty="0">
                    <a:solidFill>
                      <a:schemeClr val="bg1"/>
                    </a:solidFill>
                    <a:latin typeface="Fujitsu Sans" panose="020B0404060202020204" pitchFamily="34" charset="0"/>
                    <a:ea typeface="Meiryo UI" panose="020B0604030504040204" pitchFamily="50" charset="-128"/>
                  </a:rPr>
                  <a:t>();</a:t>
                </a:r>
              </a:p>
              <a:p>
                <a:pPr algn="l"/>
                <a:r>
                  <a:rPr lang="en-US" altLang="ja-JP" sz="1200" dirty="0">
                    <a:solidFill>
                      <a:schemeClr val="bg1"/>
                    </a:solidFill>
                    <a:latin typeface="Fujitsu Sans" panose="020B0404060202020204" pitchFamily="34" charset="0"/>
                    <a:ea typeface="Meiryo UI" panose="020B0604030504040204" pitchFamily="50" charset="-128"/>
                  </a:rPr>
                  <a:t>        </a:t>
                </a:r>
                <a:r>
                  <a:rPr lang="en-US" altLang="ja-JP" sz="1200" dirty="0" err="1">
                    <a:solidFill>
                      <a:schemeClr val="bg1"/>
                    </a:solidFill>
                    <a:latin typeface="Fujitsu Sans" panose="020B0404060202020204" pitchFamily="34" charset="0"/>
                    <a:ea typeface="Meiryo UI" panose="020B0604030504040204" pitchFamily="50" charset="-128"/>
                  </a:rPr>
                  <a:t>inputMonth.sendKeys</a:t>
                </a:r>
                <a:r>
                  <a:rPr lang="en-US" altLang="ja-JP" sz="1200" dirty="0">
                    <a:solidFill>
                      <a:schemeClr val="bg1"/>
                    </a:solidFill>
                    <a:latin typeface="Fujitsu Sans" panose="020B0404060202020204" pitchFamily="34" charset="0"/>
                    <a:ea typeface="Meiryo UI" panose="020B0604030504040204" pitchFamily="50" charset="-128"/>
                  </a:rPr>
                  <a:t>(month);</a:t>
                </a:r>
              </a:p>
              <a:p>
                <a:pPr algn="l"/>
                <a:endParaRPr lang="en-US" altLang="ja-JP" sz="1200" dirty="0">
                  <a:solidFill>
                    <a:schemeClr val="bg1"/>
                  </a:solidFill>
                  <a:latin typeface="Fujitsu Sans" panose="020B0404060202020204" pitchFamily="34" charset="0"/>
                  <a:ea typeface="Meiryo UI" panose="020B0604030504040204" pitchFamily="50" charset="-128"/>
                </a:endParaRPr>
              </a:p>
              <a:p>
                <a:pPr algn="l"/>
                <a:r>
                  <a:rPr lang="en-US" altLang="ja-JP" sz="1200" dirty="0">
                    <a:solidFill>
                      <a:schemeClr val="bg1"/>
                    </a:solidFill>
                    <a:latin typeface="Fujitsu Sans" panose="020B0404060202020204" pitchFamily="34" charset="0"/>
                    <a:ea typeface="Meiryo UI" panose="020B0604030504040204" pitchFamily="50" charset="-128"/>
                  </a:rPr>
                  <a:t>        </a:t>
                </a:r>
                <a:r>
                  <a:rPr lang="en-US" altLang="ja-JP" sz="1200" dirty="0" err="1">
                    <a:solidFill>
                      <a:schemeClr val="bg1"/>
                    </a:solidFill>
                    <a:latin typeface="Fujitsu Sans" panose="020B0404060202020204" pitchFamily="34" charset="0"/>
                    <a:ea typeface="Meiryo UI" panose="020B0604030504040204" pitchFamily="50" charset="-128"/>
                  </a:rPr>
                  <a:t>inputDay.clear</a:t>
                </a:r>
                <a:r>
                  <a:rPr lang="en-US" altLang="ja-JP" sz="1200" dirty="0">
                    <a:solidFill>
                      <a:schemeClr val="bg1"/>
                    </a:solidFill>
                    <a:latin typeface="Fujitsu Sans" panose="020B0404060202020204" pitchFamily="34" charset="0"/>
                    <a:ea typeface="Meiryo UI" panose="020B0604030504040204" pitchFamily="50" charset="-128"/>
                  </a:rPr>
                  <a:t>();</a:t>
                </a:r>
              </a:p>
              <a:p>
                <a:pPr algn="l"/>
                <a:r>
                  <a:rPr lang="en-US" altLang="ja-JP" sz="1200" dirty="0">
                    <a:solidFill>
                      <a:schemeClr val="bg1"/>
                    </a:solidFill>
                    <a:latin typeface="Fujitsu Sans" panose="020B0404060202020204" pitchFamily="34" charset="0"/>
                    <a:ea typeface="Meiryo UI" panose="020B0604030504040204" pitchFamily="50" charset="-128"/>
                  </a:rPr>
                  <a:t>        </a:t>
                </a:r>
                <a:r>
                  <a:rPr lang="en-US" altLang="ja-JP" sz="1200" dirty="0" err="1">
                    <a:solidFill>
                      <a:schemeClr val="bg1"/>
                    </a:solidFill>
                    <a:latin typeface="Fujitsu Sans" panose="020B0404060202020204" pitchFamily="34" charset="0"/>
                    <a:ea typeface="Meiryo UI" panose="020B0604030504040204" pitchFamily="50" charset="-128"/>
                  </a:rPr>
                  <a:t>inputDay.sendKeys</a:t>
                </a:r>
                <a:r>
                  <a:rPr lang="en-US" altLang="ja-JP" sz="1200" dirty="0">
                    <a:solidFill>
                      <a:schemeClr val="bg1"/>
                    </a:solidFill>
                    <a:latin typeface="Fujitsu Sans" panose="020B0404060202020204" pitchFamily="34" charset="0"/>
                    <a:ea typeface="Meiryo UI" panose="020B0604030504040204" pitchFamily="50" charset="-128"/>
                  </a:rPr>
                  <a:t>(day);</a:t>
                </a:r>
              </a:p>
              <a:p>
                <a:pPr algn="l"/>
                <a:r>
                  <a:rPr lang="en-US" altLang="ja-JP" sz="1200" dirty="0">
                    <a:solidFill>
                      <a:schemeClr val="bg1"/>
                    </a:solidFill>
                    <a:latin typeface="Fujitsu Sans" panose="020B0404060202020204" pitchFamily="34" charset="0"/>
                    <a:ea typeface="Meiryo UI" panose="020B0604030504040204" pitchFamily="50" charset="-128"/>
                  </a:rPr>
                  <a:t>    }</a:t>
                </a:r>
              </a:p>
              <a:p>
                <a:pPr algn="l"/>
                <a:endParaRPr lang="en-US" altLang="ja-JP" sz="1200" dirty="0">
                  <a:solidFill>
                    <a:schemeClr val="bg1"/>
                  </a:solidFill>
                  <a:latin typeface="Fujitsu Sans" panose="020B0404060202020204" pitchFamily="34" charset="0"/>
                  <a:ea typeface="Meiryo UI" panose="020B0604030504040204" pitchFamily="50" charset="-128"/>
                </a:endParaRPr>
              </a:p>
              <a:p>
                <a:pPr algn="l"/>
                <a:r>
                  <a:rPr lang="en-US" altLang="ja-JP" sz="1200" dirty="0">
                    <a:solidFill>
                      <a:schemeClr val="bg1"/>
                    </a:solidFill>
                    <a:latin typeface="Fujitsu Sans" panose="020B0404060202020204" pitchFamily="34" charset="0"/>
                    <a:ea typeface="Meiryo UI" panose="020B0604030504040204" pitchFamily="50" charset="-128"/>
                  </a:rPr>
                  <a:t>    …</a:t>
                </a:r>
                <a:r>
                  <a:rPr lang="ja-JP" altLang="en-US" sz="1200" dirty="0">
                    <a:solidFill>
                      <a:schemeClr val="bg1"/>
                    </a:solidFill>
                    <a:latin typeface="Fujitsu Sans" panose="020B0404060202020204" pitchFamily="34" charset="0"/>
                    <a:ea typeface="Meiryo UI" panose="020B0604030504040204" pitchFamily="50" charset="-128"/>
                  </a:rPr>
                  <a:t>略</a:t>
                </a:r>
              </a:p>
              <a:p>
                <a:pPr algn="l"/>
                <a:endParaRPr lang="ja-JP" altLang="en-US" sz="1200" dirty="0">
                  <a:solidFill>
                    <a:schemeClr val="bg1"/>
                  </a:solidFill>
                  <a:latin typeface="Fujitsu Sans" panose="020B0404060202020204" pitchFamily="34" charset="0"/>
                  <a:ea typeface="Meiryo UI" panose="020B0604030504040204" pitchFamily="50" charset="-128"/>
                </a:endParaRPr>
              </a:p>
              <a:p>
                <a:pPr algn="l"/>
                <a:r>
                  <a:rPr lang="ja-JP" altLang="en-US" sz="1200" dirty="0">
                    <a:solidFill>
                      <a:schemeClr val="bg1"/>
                    </a:solidFill>
                    <a:latin typeface="Fujitsu Sans" panose="020B0404060202020204" pitchFamily="34" charset="0"/>
                    <a:ea typeface="Meiryo UI" panose="020B0604030504040204" pitchFamily="50" charset="-128"/>
                  </a:rPr>
                  <a:t>    </a:t>
                </a:r>
                <a:r>
                  <a:rPr lang="en-US" altLang="ja-JP" sz="1200" dirty="0">
                    <a:solidFill>
                      <a:schemeClr val="bg1"/>
                    </a:solidFill>
                    <a:latin typeface="Fujitsu Sans" panose="020B0404060202020204" pitchFamily="34" charset="0"/>
                    <a:ea typeface="Meiryo UI" panose="020B0604030504040204" pitchFamily="50" charset="-128"/>
                  </a:rPr>
                  <a:t>public </a:t>
                </a:r>
                <a:r>
                  <a:rPr lang="en-US" altLang="ja-JP" sz="1200" dirty="0" err="1">
                    <a:solidFill>
                      <a:schemeClr val="bg1"/>
                    </a:solidFill>
                    <a:latin typeface="Fujitsu Sans" panose="020B0404060202020204" pitchFamily="34" charset="0"/>
                    <a:ea typeface="Meiryo UI" panose="020B0604030504040204" pitchFamily="50" charset="-128"/>
                  </a:rPr>
                  <a:t>MeetingRoomReservationConfirmPage</a:t>
                </a:r>
                <a:r>
                  <a:rPr lang="en-US" altLang="ja-JP" sz="1200" dirty="0">
                    <a:solidFill>
                      <a:schemeClr val="bg1"/>
                    </a:solidFill>
                    <a:latin typeface="Fujitsu Sans" panose="020B0404060202020204" pitchFamily="34" charset="0"/>
                    <a:ea typeface="Meiryo UI" panose="020B0604030504040204" pitchFamily="50" charset="-128"/>
                  </a:rPr>
                  <a:t> </a:t>
                </a:r>
                <a:r>
                  <a:rPr lang="en-US" altLang="ja-JP" sz="1200" dirty="0" err="1">
                    <a:solidFill>
                      <a:schemeClr val="bg1"/>
                    </a:solidFill>
                    <a:latin typeface="Fujitsu Sans" panose="020B0404060202020204" pitchFamily="34" charset="0"/>
                    <a:ea typeface="Meiryo UI" panose="020B0604030504040204" pitchFamily="50" charset="-128"/>
                  </a:rPr>
                  <a:t>goToNext</a:t>
                </a:r>
                <a:r>
                  <a:rPr lang="en-US" altLang="ja-JP" sz="1200" dirty="0">
                    <a:solidFill>
                      <a:schemeClr val="bg1"/>
                    </a:solidFill>
                    <a:latin typeface="Fujitsu Sans" panose="020B0404060202020204" pitchFamily="34" charset="0"/>
                    <a:ea typeface="Meiryo UI" panose="020B0604030504040204" pitchFamily="50" charset="-128"/>
                  </a:rPr>
                  <a:t>() {</a:t>
                </a:r>
              </a:p>
              <a:p>
                <a:pPr algn="l"/>
                <a:r>
                  <a:rPr lang="en-US" altLang="ja-JP" sz="1200" dirty="0">
                    <a:solidFill>
                      <a:schemeClr val="bg1"/>
                    </a:solidFill>
                    <a:latin typeface="Fujitsu Sans" panose="020B0404060202020204" pitchFamily="34" charset="0"/>
                    <a:ea typeface="Meiryo UI" panose="020B0604030504040204" pitchFamily="50" charset="-128"/>
                  </a:rPr>
                  <a:t>        </a:t>
                </a:r>
                <a:r>
                  <a:rPr lang="en-US" altLang="ja-JP" sz="1200" dirty="0" err="1">
                    <a:solidFill>
                      <a:schemeClr val="bg1"/>
                    </a:solidFill>
                    <a:latin typeface="Fujitsu Sans" panose="020B0404060202020204" pitchFamily="34" charset="0"/>
                    <a:ea typeface="Meiryo UI" panose="020B0604030504040204" pitchFamily="50" charset="-128"/>
                  </a:rPr>
                  <a:t>driver.findElement</a:t>
                </a:r>
                <a:r>
                  <a:rPr lang="en-US" altLang="ja-JP" sz="1200" dirty="0">
                    <a:solidFill>
                      <a:schemeClr val="bg1"/>
                    </a:solidFill>
                    <a:latin typeface="Fujitsu Sans" panose="020B0404060202020204" pitchFamily="34" charset="0"/>
                    <a:ea typeface="Meiryo UI" panose="020B0604030504040204" pitchFamily="50" charset="-128"/>
                  </a:rPr>
                  <a:t>(</a:t>
                </a:r>
                <a:r>
                  <a:rPr lang="en-US" altLang="ja-JP" sz="1200" dirty="0" err="1">
                    <a:solidFill>
                      <a:schemeClr val="bg1"/>
                    </a:solidFill>
                    <a:latin typeface="Fujitsu Sans" panose="020B0404060202020204" pitchFamily="34" charset="0"/>
                    <a:ea typeface="Meiryo UI" panose="020B0604030504040204" pitchFamily="50" charset="-128"/>
                  </a:rPr>
                  <a:t>By.xpath</a:t>
                </a:r>
                <a:r>
                  <a:rPr lang="en-US" altLang="ja-JP" sz="1200" dirty="0">
                    <a:solidFill>
                      <a:schemeClr val="bg1"/>
                    </a:solidFill>
                    <a:latin typeface="Fujitsu Sans" panose="020B0404060202020204" pitchFamily="34" charset="0"/>
                    <a:ea typeface="Meiryo UI" panose="020B0604030504040204" pitchFamily="50" charset="-128"/>
                  </a:rPr>
                  <a:t>("/foo/bar/</a:t>
                </a:r>
                <a:r>
                  <a:rPr lang="en-US" altLang="ja-JP" sz="1200" dirty="0" err="1">
                    <a:solidFill>
                      <a:schemeClr val="bg1"/>
                    </a:solidFill>
                    <a:latin typeface="Fujitsu Sans" panose="020B0404060202020204" pitchFamily="34" charset="0"/>
                    <a:ea typeface="Meiryo UI" panose="020B0604030504040204" pitchFamily="50" charset="-128"/>
                  </a:rPr>
                  <a:t>hoge</a:t>
                </a:r>
                <a:r>
                  <a:rPr lang="en-US" altLang="ja-JP" sz="1200" dirty="0">
                    <a:solidFill>
                      <a:schemeClr val="bg1"/>
                    </a:solidFill>
                    <a:latin typeface="Fujitsu Sans" panose="020B0404060202020204" pitchFamily="34" charset="0"/>
                    <a:ea typeface="Meiryo UI" panose="020B0604030504040204" pitchFamily="50" charset="-128"/>
                  </a:rPr>
                  <a:t>/</a:t>
                </a:r>
                <a:r>
                  <a:rPr lang="en-US" altLang="ja-JP" sz="1200" dirty="0" err="1">
                    <a:solidFill>
                      <a:schemeClr val="bg1"/>
                    </a:solidFill>
                    <a:latin typeface="Fujitsu Sans" panose="020B0404060202020204" pitchFamily="34" charset="0"/>
                    <a:ea typeface="Meiryo UI" panose="020B0604030504040204" pitchFamily="50" charset="-128"/>
                  </a:rPr>
                  <a:t>submit_button</a:t>
                </a:r>
                <a:r>
                  <a:rPr lang="en-US" altLang="ja-JP" sz="1200" dirty="0">
                    <a:solidFill>
                      <a:schemeClr val="bg1"/>
                    </a:solidFill>
                    <a:latin typeface="Fujitsu Sans" panose="020B0404060202020204" pitchFamily="34" charset="0"/>
                    <a:ea typeface="Meiryo UI" panose="020B0604030504040204" pitchFamily="50" charset="-128"/>
                  </a:rPr>
                  <a:t>")).click();</a:t>
                </a:r>
              </a:p>
              <a:p>
                <a:pPr algn="l"/>
                <a:r>
                  <a:rPr lang="en-US" altLang="ja-JP" sz="1200" dirty="0">
                    <a:solidFill>
                      <a:schemeClr val="bg1"/>
                    </a:solidFill>
                    <a:latin typeface="Fujitsu Sans" panose="020B0404060202020204" pitchFamily="34" charset="0"/>
                    <a:ea typeface="Meiryo UI" panose="020B0604030504040204" pitchFamily="50" charset="-128"/>
                  </a:rPr>
                  <a:t>        return new </a:t>
                </a:r>
                <a:r>
                  <a:rPr lang="en-US" altLang="ja-JP" sz="1200" dirty="0" err="1">
                    <a:solidFill>
                      <a:schemeClr val="bg1"/>
                    </a:solidFill>
                    <a:latin typeface="Fujitsu Sans" panose="020B0404060202020204" pitchFamily="34" charset="0"/>
                    <a:ea typeface="Meiryo UI" panose="020B0604030504040204" pitchFamily="50" charset="-128"/>
                  </a:rPr>
                  <a:t>MeetingRoomReservationConfirmPage</a:t>
                </a:r>
                <a:r>
                  <a:rPr lang="en-US" altLang="ja-JP" sz="1200" dirty="0">
                    <a:solidFill>
                      <a:schemeClr val="bg1"/>
                    </a:solidFill>
                    <a:latin typeface="Fujitsu Sans" panose="020B0404060202020204" pitchFamily="34" charset="0"/>
                    <a:ea typeface="Meiryo UI" panose="020B0604030504040204" pitchFamily="50" charset="-128"/>
                  </a:rPr>
                  <a:t>(driver);</a:t>
                </a:r>
              </a:p>
              <a:p>
                <a:pPr algn="l"/>
                <a:endParaRPr lang="en-US" altLang="ja-JP" sz="1200" dirty="0">
                  <a:solidFill>
                    <a:schemeClr val="bg1"/>
                  </a:solidFill>
                  <a:latin typeface="Fujitsu Sans" panose="020B0404060202020204" pitchFamily="34" charset="0"/>
                  <a:ea typeface="Meiryo UI" panose="020B0604030504040204" pitchFamily="50" charset="-128"/>
                </a:endParaRPr>
              </a:p>
              <a:p>
                <a:pPr algn="l"/>
                <a:r>
                  <a:rPr lang="en-US" altLang="ja-JP" sz="1200" dirty="0">
                    <a:solidFill>
                      <a:schemeClr val="bg1"/>
                    </a:solidFill>
                    <a:latin typeface="Fujitsu Sans" panose="020B0404060202020204" pitchFamily="34" charset="0"/>
                    <a:ea typeface="Meiryo UI" panose="020B0604030504040204" pitchFamily="50" charset="-128"/>
                  </a:rPr>
                  <a:t>    }</a:t>
                </a:r>
              </a:p>
              <a:p>
                <a:pPr algn="l"/>
                <a:endParaRPr lang="en-US" altLang="ja-JP" sz="1200" dirty="0">
                  <a:solidFill>
                    <a:schemeClr val="bg1"/>
                  </a:solidFill>
                  <a:latin typeface="Fujitsu Sans" panose="020B0404060202020204" pitchFamily="34" charset="0"/>
                  <a:ea typeface="Meiryo UI" panose="020B0604030504040204" pitchFamily="50" charset="-128"/>
                </a:endParaRPr>
              </a:p>
              <a:p>
                <a:pPr algn="l"/>
                <a:r>
                  <a:rPr lang="en-US" altLang="ja-JP" sz="1200" dirty="0">
                    <a:solidFill>
                      <a:schemeClr val="bg1"/>
                    </a:solidFill>
                    <a:latin typeface="Fujitsu Sans" panose="020B0404060202020204" pitchFamily="34" charset="0"/>
                    <a:ea typeface="Meiryo UI" panose="020B0604030504040204" pitchFamily="50" charset="-128"/>
                  </a:rPr>
                  <a:t>    public </a:t>
                </a:r>
                <a:r>
                  <a:rPr lang="en-US" altLang="ja-JP" sz="1200" dirty="0" err="1">
                    <a:solidFill>
                      <a:schemeClr val="bg1"/>
                    </a:solidFill>
                    <a:latin typeface="Fujitsu Sans" panose="020B0404060202020204" pitchFamily="34" charset="0"/>
                    <a:ea typeface="Meiryo UI" panose="020B0604030504040204" pitchFamily="50" charset="-128"/>
                  </a:rPr>
                  <a:t>MeetingRoomReservationErrorPage</a:t>
                </a:r>
                <a:r>
                  <a:rPr lang="en-US" altLang="ja-JP" sz="1200" dirty="0">
                    <a:solidFill>
                      <a:schemeClr val="bg1"/>
                    </a:solidFill>
                    <a:latin typeface="Fujitsu Sans" panose="020B0404060202020204" pitchFamily="34" charset="0"/>
                    <a:ea typeface="Meiryo UI" panose="020B0604030504040204" pitchFamily="50" charset="-128"/>
                  </a:rPr>
                  <a:t> </a:t>
                </a:r>
                <a:r>
                  <a:rPr lang="en-US" altLang="ja-JP" sz="1200" dirty="0" err="1">
                    <a:solidFill>
                      <a:schemeClr val="bg1"/>
                    </a:solidFill>
                    <a:latin typeface="Fujitsu Sans" panose="020B0404060202020204" pitchFamily="34" charset="0"/>
                    <a:ea typeface="Meiryo UI" panose="020B0604030504040204" pitchFamily="50" charset="-128"/>
                  </a:rPr>
                  <a:t>goToNextFaile</a:t>
                </a:r>
                <a:r>
                  <a:rPr lang="en-US" altLang="ja-JP" sz="1200" dirty="0">
                    <a:solidFill>
                      <a:schemeClr val="bg1"/>
                    </a:solidFill>
                    <a:latin typeface="Fujitsu Sans" panose="020B0404060202020204" pitchFamily="34" charset="0"/>
                    <a:ea typeface="Meiryo UI" panose="020B0604030504040204" pitchFamily="50" charset="-128"/>
                  </a:rPr>
                  <a:t>() {</a:t>
                </a:r>
              </a:p>
              <a:p>
                <a:pPr algn="l"/>
                <a:r>
                  <a:rPr lang="en-US" altLang="ja-JP" sz="1200" dirty="0">
                    <a:solidFill>
                      <a:schemeClr val="bg1"/>
                    </a:solidFill>
                    <a:latin typeface="Fujitsu Sans" panose="020B0404060202020204" pitchFamily="34" charset="0"/>
                    <a:ea typeface="Meiryo UI" panose="020B0604030504040204" pitchFamily="50" charset="-128"/>
                  </a:rPr>
                  <a:t>        </a:t>
                </a:r>
                <a:r>
                  <a:rPr lang="en-US" altLang="ja-JP" sz="1200" dirty="0" err="1">
                    <a:solidFill>
                      <a:schemeClr val="bg1"/>
                    </a:solidFill>
                    <a:latin typeface="Fujitsu Sans" panose="020B0404060202020204" pitchFamily="34" charset="0"/>
                    <a:ea typeface="Meiryo UI" panose="020B0604030504040204" pitchFamily="50" charset="-128"/>
                  </a:rPr>
                  <a:t>driver.findElement</a:t>
                </a:r>
                <a:r>
                  <a:rPr lang="en-US" altLang="ja-JP" sz="1200" dirty="0">
                    <a:solidFill>
                      <a:schemeClr val="bg1"/>
                    </a:solidFill>
                    <a:latin typeface="Fujitsu Sans" panose="020B0404060202020204" pitchFamily="34" charset="0"/>
                    <a:ea typeface="Meiryo UI" panose="020B0604030504040204" pitchFamily="50" charset="-128"/>
                  </a:rPr>
                  <a:t>(</a:t>
                </a:r>
                <a:r>
                  <a:rPr lang="en-US" altLang="ja-JP" sz="1200" dirty="0" err="1">
                    <a:solidFill>
                      <a:schemeClr val="bg1"/>
                    </a:solidFill>
                    <a:latin typeface="Fujitsu Sans" panose="020B0404060202020204" pitchFamily="34" charset="0"/>
                    <a:ea typeface="Meiryo UI" panose="020B0604030504040204" pitchFamily="50" charset="-128"/>
                  </a:rPr>
                  <a:t>By.xpath</a:t>
                </a:r>
                <a:r>
                  <a:rPr lang="en-US" altLang="ja-JP" sz="1200" dirty="0">
                    <a:solidFill>
                      <a:schemeClr val="bg1"/>
                    </a:solidFill>
                    <a:latin typeface="Fujitsu Sans" panose="020B0404060202020204" pitchFamily="34" charset="0"/>
                    <a:ea typeface="Meiryo UI" panose="020B0604030504040204" pitchFamily="50" charset="-128"/>
                  </a:rPr>
                  <a:t>("/foo/bar/</a:t>
                </a:r>
                <a:r>
                  <a:rPr lang="en-US" altLang="ja-JP" sz="1200" dirty="0" err="1">
                    <a:solidFill>
                      <a:schemeClr val="bg1"/>
                    </a:solidFill>
                    <a:latin typeface="Fujitsu Sans" panose="020B0404060202020204" pitchFamily="34" charset="0"/>
                    <a:ea typeface="Meiryo UI" panose="020B0604030504040204" pitchFamily="50" charset="-128"/>
                  </a:rPr>
                  <a:t>hoge</a:t>
                </a:r>
                <a:r>
                  <a:rPr lang="en-US" altLang="ja-JP" sz="1200" dirty="0">
                    <a:solidFill>
                      <a:schemeClr val="bg1"/>
                    </a:solidFill>
                    <a:latin typeface="Fujitsu Sans" panose="020B0404060202020204" pitchFamily="34" charset="0"/>
                    <a:ea typeface="Meiryo UI" panose="020B0604030504040204" pitchFamily="50" charset="-128"/>
                  </a:rPr>
                  <a:t>/</a:t>
                </a:r>
                <a:r>
                  <a:rPr lang="en-US" altLang="ja-JP" sz="1200" dirty="0" err="1">
                    <a:solidFill>
                      <a:schemeClr val="bg1"/>
                    </a:solidFill>
                    <a:latin typeface="Fujitsu Sans" panose="020B0404060202020204" pitchFamily="34" charset="0"/>
                    <a:ea typeface="Meiryo UI" panose="020B0604030504040204" pitchFamily="50" charset="-128"/>
                  </a:rPr>
                  <a:t>submit_button</a:t>
                </a:r>
                <a:r>
                  <a:rPr lang="en-US" altLang="ja-JP" sz="1200" dirty="0">
                    <a:solidFill>
                      <a:schemeClr val="bg1"/>
                    </a:solidFill>
                    <a:latin typeface="Fujitsu Sans" panose="020B0404060202020204" pitchFamily="34" charset="0"/>
                    <a:ea typeface="Meiryo UI" panose="020B0604030504040204" pitchFamily="50" charset="-128"/>
                  </a:rPr>
                  <a:t>")).click();</a:t>
                </a:r>
              </a:p>
              <a:p>
                <a:pPr algn="l"/>
                <a:r>
                  <a:rPr lang="en-US" altLang="ja-JP" sz="1200" dirty="0">
                    <a:solidFill>
                      <a:schemeClr val="bg1"/>
                    </a:solidFill>
                    <a:latin typeface="Fujitsu Sans" panose="020B0404060202020204" pitchFamily="34" charset="0"/>
                    <a:ea typeface="Meiryo UI" panose="020B0604030504040204" pitchFamily="50" charset="-128"/>
                  </a:rPr>
                  <a:t>        return new </a:t>
                </a:r>
                <a:r>
                  <a:rPr lang="en-US" altLang="ja-JP" sz="1200" dirty="0" err="1">
                    <a:solidFill>
                      <a:schemeClr val="bg1"/>
                    </a:solidFill>
                    <a:latin typeface="Fujitsu Sans" panose="020B0404060202020204" pitchFamily="34" charset="0"/>
                    <a:ea typeface="Meiryo UI" panose="020B0604030504040204" pitchFamily="50" charset="-128"/>
                  </a:rPr>
                  <a:t>MeetingRoomReservationErrorPage</a:t>
                </a:r>
                <a:r>
                  <a:rPr lang="en-US" altLang="ja-JP" sz="1200" dirty="0">
                    <a:solidFill>
                      <a:schemeClr val="bg1"/>
                    </a:solidFill>
                    <a:latin typeface="Fujitsu Sans" panose="020B0404060202020204" pitchFamily="34" charset="0"/>
                    <a:ea typeface="Meiryo UI" panose="020B0604030504040204" pitchFamily="50" charset="-128"/>
                  </a:rPr>
                  <a:t>(driver);</a:t>
                </a:r>
              </a:p>
              <a:p>
                <a:pPr algn="l"/>
                <a:r>
                  <a:rPr lang="en-US" altLang="ja-JP" sz="1200" dirty="0">
                    <a:solidFill>
                      <a:schemeClr val="bg1"/>
                    </a:solidFill>
                    <a:latin typeface="Fujitsu Sans" panose="020B0404060202020204" pitchFamily="34" charset="0"/>
                    <a:ea typeface="Meiryo UI" panose="020B0604030504040204" pitchFamily="50" charset="-128"/>
                  </a:rPr>
                  <a:t>    }</a:t>
                </a:r>
              </a:p>
              <a:p>
                <a:pPr algn="l"/>
                <a:r>
                  <a:rPr lang="en-US" altLang="ja-JP" sz="1200" dirty="0">
                    <a:solidFill>
                      <a:schemeClr val="bg1"/>
                    </a:solidFill>
                    <a:latin typeface="Fujitsu Sans" panose="020B0404060202020204" pitchFamily="34" charset="0"/>
                    <a:ea typeface="Meiryo UI" panose="020B0604030504040204" pitchFamily="50" charset="-128"/>
                  </a:rPr>
                  <a:t>}</a:t>
                </a:r>
              </a:p>
            </p:txBody>
          </p:sp>
          <p:sp>
            <p:nvSpPr>
              <p:cNvPr id="11" name="正方形/長方形 10"/>
              <p:cNvSpPr/>
              <p:nvPr/>
            </p:nvSpPr>
            <p:spPr bwMode="gray">
              <a:xfrm>
                <a:off x="322864" y="2644979"/>
                <a:ext cx="251068" cy="3519393"/>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endParaRPr lang="en-US" altLang="ja-JP" sz="1200" dirty="0">
                  <a:solidFill>
                    <a:schemeClr val="bg1"/>
                  </a:solidFill>
                  <a:latin typeface="Fujitsu Sans" panose="020B0404060202020204" pitchFamily="34" charset="0"/>
                  <a:ea typeface="Meiryo UI" panose="020B0604030504040204" pitchFamily="50" charset="-128"/>
                </a:endParaRPr>
              </a:p>
              <a:p>
                <a:pPr algn="l"/>
                <a:r>
                  <a:rPr lang="en-US" altLang="ja-JP" sz="1200" dirty="0">
                    <a:solidFill>
                      <a:schemeClr val="bg1"/>
                    </a:solidFill>
                    <a:latin typeface="Fujitsu Sans" panose="020B0404060202020204" pitchFamily="34" charset="0"/>
                    <a:ea typeface="Meiryo UI" panose="020B0604030504040204" pitchFamily="50" charset="-128"/>
                  </a:rPr>
                  <a:t>28</a:t>
                </a:r>
              </a:p>
              <a:p>
                <a:pPr algn="l"/>
                <a:r>
                  <a:rPr lang="en-US" altLang="ja-JP" sz="1200" dirty="0">
                    <a:solidFill>
                      <a:schemeClr val="bg1"/>
                    </a:solidFill>
                    <a:latin typeface="Fujitsu Sans" panose="020B0404060202020204" pitchFamily="34" charset="0"/>
                    <a:ea typeface="Meiryo UI" panose="020B0604030504040204" pitchFamily="50" charset="-128"/>
                  </a:rPr>
                  <a:t>29</a:t>
                </a:r>
              </a:p>
              <a:p>
                <a:pPr algn="l"/>
                <a:r>
                  <a:rPr lang="en-US" altLang="ja-JP" sz="1200" dirty="0">
                    <a:solidFill>
                      <a:schemeClr val="bg1"/>
                    </a:solidFill>
                    <a:latin typeface="Fujitsu Sans" panose="020B0404060202020204" pitchFamily="34" charset="0"/>
                    <a:ea typeface="Meiryo UI" panose="020B0604030504040204" pitchFamily="50" charset="-128"/>
                  </a:rPr>
                  <a:t>30</a:t>
                </a:r>
              </a:p>
              <a:p>
                <a:pPr algn="l"/>
                <a:r>
                  <a:rPr lang="en-US" altLang="ja-JP" sz="1200" dirty="0">
                    <a:solidFill>
                      <a:schemeClr val="bg1"/>
                    </a:solidFill>
                    <a:latin typeface="Fujitsu Sans" panose="020B0404060202020204" pitchFamily="34" charset="0"/>
                    <a:ea typeface="Meiryo UI" panose="020B0604030504040204" pitchFamily="50" charset="-128"/>
                  </a:rPr>
                  <a:t>31</a:t>
                </a:r>
              </a:p>
              <a:p>
                <a:pPr algn="l"/>
                <a:r>
                  <a:rPr lang="en-US" altLang="ja-JP" sz="1200" dirty="0">
                    <a:solidFill>
                      <a:schemeClr val="bg1"/>
                    </a:solidFill>
                    <a:latin typeface="Fujitsu Sans" panose="020B0404060202020204" pitchFamily="34" charset="0"/>
                    <a:ea typeface="Meiryo UI" panose="020B0604030504040204" pitchFamily="50" charset="-128"/>
                  </a:rPr>
                  <a:t>32</a:t>
                </a:r>
              </a:p>
              <a:p>
                <a:pPr algn="l"/>
                <a:r>
                  <a:rPr lang="en-US" altLang="ja-JP" sz="1200" dirty="0">
                    <a:solidFill>
                      <a:schemeClr val="bg1"/>
                    </a:solidFill>
                    <a:latin typeface="Fujitsu Sans" panose="020B0404060202020204" pitchFamily="34" charset="0"/>
                    <a:ea typeface="Meiryo UI" panose="020B0604030504040204" pitchFamily="50" charset="-128"/>
                  </a:rPr>
                  <a:t>33</a:t>
                </a:r>
              </a:p>
              <a:p>
                <a:pPr algn="l"/>
                <a:r>
                  <a:rPr lang="en-US" altLang="ja-JP" sz="1200" dirty="0">
                    <a:solidFill>
                      <a:schemeClr val="bg1"/>
                    </a:solidFill>
                    <a:latin typeface="Fujitsu Sans" panose="020B0404060202020204" pitchFamily="34" charset="0"/>
                    <a:ea typeface="Meiryo UI" panose="020B0604030504040204" pitchFamily="50" charset="-128"/>
                  </a:rPr>
                  <a:t>34</a:t>
                </a:r>
              </a:p>
              <a:p>
                <a:pPr algn="l"/>
                <a:r>
                  <a:rPr lang="en-US" altLang="ja-JP" sz="1200" dirty="0">
                    <a:solidFill>
                      <a:schemeClr val="bg1"/>
                    </a:solidFill>
                    <a:latin typeface="Fujitsu Sans" panose="020B0404060202020204" pitchFamily="34" charset="0"/>
                    <a:ea typeface="Meiryo UI" panose="020B0604030504040204" pitchFamily="50" charset="-128"/>
                  </a:rPr>
                  <a:t>35</a:t>
                </a:r>
              </a:p>
              <a:p>
                <a:pPr algn="l"/>
                <a:r>
                  <a:rPr lang="en-US" altLang="ja-JP" sz="1200" dirty="0">
                    <a:solidFill>
                      <a:schemeClr val="bg1"/>
                    </a:solidFill>
                    <a:latin typeface="Fujitsu Sans" panose="020B0404060202020204" pitchFamily="34" charset="0"/>
                    <a:ea typeface="Meiryo UI" panose="020B0604030504040204" pitchFamily="50" charset="-128"/>
                  </a:rPr>
                  <a:t>36</a:t>
                </a:r>
              </a:p>
              <a:p>
                <a:pPr algn="l"/>
                <a:r>
                  <a:rPr lang="en-US" altLang="ja-JP" sz="1200" dirty="0">
                    <a:solidFill>
                      <a:schemeClr val="bg1"/>
                    </a:solidFill>
                    <a:latin typeface="Fujitsu Sans" panose="020B0404060202020204" pitchFamily="34" charset="0"/>
                    <a:ea typeface="Meiryo UI" panose="020B0604030504040204" pitchFamily="50" charset="-128"/>
                  </a:rPr>
                  <a:t>37</a:t>
                </a:r>
              </a:p>
              <a:p>
                <a:pPr algn="l"/>
                <a:r>
                  <a:rPr lang="en-US" altLang="ja-JP" sz="1200" dirty="0">
                    <a:solidFill>
                      <a:schemeClr val="bg1"/>
                    </a:solidFill>
                    <a:latin typeface="Fujitsu Sans" panose="020B0404060202020204" pitchFamily="34" charset="0"/>
                    <a:ea typeface="Meiryo UI" panose="020B0604030504040204" pitchFamily="50" charset="-128"/>
                  </a:rPr>
                  <a:t>38</a:t>
                </a:r>
              </a:p>
              <a:p>
                <a:pPr algn="l"/>
                <a:r>
                  <a:rPr lang="en-US" altLang="ja-JP" sz="1200" dirty="0">
                    <a:solidFill>
                      <a:schemeClr val="bg1"/>
                    </a:solidFill>
                    <a:latin typeface="Fujitsu Sans" panose="020B0404060202020204" pitchFamily="34" charset="0"/>
                    <a:ea typeface="Meiryo UI" panose="020B0604030504040204" pitchFamily="50" charset="-128"/>
                  </a:rPr>
                  <a:t>39</a:t>
                </a:r>
              </a:p>
              <a:p>
                <a:pPr algn="l"/>
                <a:r>
                  <a:rPr lang="en-US" altLang="ja-JP" sz="1200" dirty="0">
                    <a:solidFill>
                      <a:schemeClr val="bg1"/>
                    </a:solidFill>
                    <a:latin typeface="Fujitsu Sans" panose="020B0404060202020204" pitchFamily="34" charset="0"/>
                    <a:ea typeface="Meiryo UI" panose="020B0604030504040204" pitchFamily="50" charset="-128"/>
                  </a:rPr>
                  <a:t>40</a:t>
                </a:r>
              </a:p>
              <a:p>
                <a:pPr algn="l"/>
                <a:r>
                  <a:rPr lang="en-US" altLang="ja-JP" sz="1200" dirty="0">
                    <a:solidFill>
                      <a:schemeClr val="bg1"/>
                    </a:solidFill>
                    <a:latin typeface="Fujitsu Sans" panose="020B0404060202020204" pitchFamily="34" charset="0"/>
                    <a:ea typeface="Meiryo UI" panose="020B0604030504040204" pitchFamily="50" charset="-128"/>
                  </a:rPr>
                  <a:t>41</a:t>
                </a:r>
              </a:p>
              <a:p>
                <a:pPr algn="l"/>
                <a:r>
                  <a:rPr lang="en-US" altLang="ja-JP" sz="1200" dirty="0">
                    <a:solidFill>
                      <a:schemeClr val="bg1"/>
                    </a:solidFill>
                    <a:latin typeface="Fujitsu Sans" panose="020B0404060202020204" pitchFamily="34" charset="0"/>
                    <a:ea typeface="Meiryo UI" panose="020B0604030504040204" pitchFamily="50" charset="-128"/>
                  </a:rPr>
                  <a:t>42</a:t>
                </a:r>
              </a:p>
              <a:p>
                <a:pPr algn="l"/>
                <a:r>
                  <a:rPr lang="en-US" altLang="ja-JP" sz="1200" dirty="0">
                    <a:solidFill>
                      <a:schemeClr val="bg1"/>
                    </a:solidFill>
                    <a:latin typeface="Fujitsu Sans" panose="020B0404060202020204" pitchFamily="34" charset="0"/>
                    <a:ea typeface="Meiryo UI" panose="020B0604030504040204" pitchFamily="50" charset="-128"/>
                  </a:rPr>
                  <a:t>43</a:t>
                </a:r>
              </a:p>
              <a:p>
                <a:pPr algn="l"/>
                <a:r>
                  <a:rPr lang="en-US" altLang="ja-JP" sz="1200" dirty="0">
                    <a:solidFill>
                      <a:schemeClr val="bg1"/>
                    </a:solidFill>
                    <a:latin typeface="Fujitsu Sans" panose="020B0404060202020204" pitchFamily="34" charset="0"/>
                    <a:ea typeface="Meiryo UI" panose="020B0604030504040204" pitchFamily="50" charset="-128"/>
                  </a:rPr>
                  <a:t>44</a:t>
                </a:r>
              </a:p>
              <a:p>
                <a:pPr algn="l"/>
                <a:r>
                  <a:rPr lang="en-US" altLang="ja-JP" sz="1200" dirty="0">
                    <a:solidFill>
                      <a:schemeClr val="bg1"/>
                    </a:solidFill>
                    <a:latin typeface="Fujitsu Sans" panose="020B0404060202020204" pitchFamily="34" charset="0"/>
                    <a:ea typeface="Meiryo UI" panose="020B0604030504040204" pitchFamily="50" charset="-128"/>
                  </a:rPr>
                  <a:t>45</a:t>
                </a:r>
              </a:p>
              <a:p>
                <a:pPr algn="l"/>
                <a:r>
                  <a:rPr lang="en-US" altLang="ja-JP" sz="1200" dirty="0">
                    <a:solidFill>
                      <a:schemeClr val="bg1"/>
                    </a:solidFill>
                    <a:latin typeface="Fujitsu Sans" panose="020B0404060202020204" pitchFamily="34" charset="0"/>
                    <a:ea typeface="Meiryo UI" panose="020B0604030504040204" pitchFamily="50" charset="-128"/>
                  </a:rPr>
                  <a:t>46</a:t>
                </a:r>
              </a:p>
              <a:p>
                <a:pPr algn="l"/>
                <a:r>
                  <a:rPr lang="en-US" altLang="ja-JP" sz="1200" dirty="0">
                    <a:solidFill>
                      <a:schemeClr val="bg1"/>
                    </a:solidFill>
                    <a:latin typeface="Fujitsu Sans" panose="020B0404060202020204" pitchFamily="34" charset="0"/>
                    <a:ea typeface="Meiryo UI" panose="020B0604030504040204" pitchFamily="50" charset="-128"/>
                  </a:rPr>
                  <a:t>47</a:t>
                </a:r>
              </a:p>
              <a:p>
                <a:pPr algn="l"/>
                <a:r>
                  <a:rPr lang="en-US" altLang="ja-JP" sz="1200" dirty="0">
                    <a:solidFill>
                      <a:schemeClr val="bg1"/>
                    </a:solidFill>
                    <a:latin typeface="Fujitsu Sans" panose="020B0404060202020204" pitchFamily="34" charset="0"/>
                    <a:ea typeface="Meiryo UI" panose="020B0604030504040204" pitchFamily="50" charset="-128"/>
                  </a:rPr>
                  <a:t>48</a:t>
                </a:r>
              </a:p>
              <a:p>
                <a:pPr algn="l"/>
                <a:r>
                  <a:rPr lang="en-US" altLang="ja-JP" sz="1200" dirty="0">
                    <a:solidFill>
                      <a:schemeClr val="bg1"/>
                    </a:solidFill>
                    <a:latin typeface="Fujitsu Sans" panose="020B0404060202020204" pitchFamily="34" charset="0"/>
                    <a:ea typeface="Meiryo UI" panose="020B0604030504040204" pitchFamily="50" charset="-128"/>
                  </a:rPr>
                  <a:t>49</a:t>
                </a:r>
              </a:p>
              <a:p>
                <a:pPr algn="l"/>
                <a:r>
                  <a:rPr lang="en-US" altLang="ja-JP" sz="1200" dirty="0">
                    <a:solidFill>
                      <a:schemeClr val="bg1"/>
                    </a:solidFill>
                    <a:latin typeface="Fujitsu Sans" panose="020B0404060202020204" pitchFamily="34" charset="0"/>
                    <a:ea typeface="Meiryo UI" panose="020B0604030504040204" pitchFamily="50" charset="-128"/>
                  </a:rPr>
                  <a:t>50</a:t>
                </a:r>
              </a:p>
              <a:p>
                <a:pPr algn="l"/>
                <a:r>
                  <a:rPr lang="en-US" altLang="ja-JP" sz="1200" dirty="0">
                    <a:solidFill>
                      <a:schemeClr val="bg1"/>
                    </a:solidFill>
                    <a:latin typeface="Fujitsu Sans" panose="020B0404060202020204" pitchFamily="34" charset="0"/>
                    <a:ea typeface="Meiryo UI" panose="020B0604030504040204" pitchFamily="50" charset="-128"/>
                  </a:rPr>
                  <a:t>51</a:t>
                </a:r>
              </a:p>
              <a:p>
                <a:pPr algn="l"/>
                <a:r>
                  <a:rPr lang="en-US" altLang="ja-JP" sz="1200" dirty="0">
                    <a:solidFill>
                      <a:schemeClr val="bg1"/>
                    </a:solidFill>
                    <a:latin typeface="Fujitsu Sans" panose="020B0404060202020204" pitchFamily="34" charset="0"/>
                    <a:ea typeface="Meiryo UI" panose="020B0604030504040204" pitchFamily="50" charset="-128"/>
                  </a:rPr>
                  <a:t>52</a:t>
                </a:r>
              </a:p>
              <a:p>
                <a:pPr algn="l"/>
                <a:r>
                  <a:rPr lang="en-US" altLang="ja-JP" sz="1200" dirty="0">
                    <a:solidFill>
                      <a:schemeClr val="bg1"/>
                    </a:solidFill>
                    <a:latin typeface="Fujitsu Sans" panose="020B0404060202020204" pitchFamily="34" charset="0"/>
                    <a:ea typeface="Meiryo UI" panose="020B0604030504040204" pitchFamily="50" charset="-128"/>
                  </a:rPr>
                  <a:t>53</a:t>
                </a:r>
              </a:p>
              <a:p>
                <a:pPr algn="l"/>
                <a:r>
                  <a:rPr lang="en-US" altLang="ja-JP" sz="1200" dirty="0">
                    <a:solidFill>
                      <a:schemeClr val="bg1"/>
                    </a:solidFill>
                    <a:latin typeface="Fujitsu Sans" panose="020B0404060202020204" pitchFamily="34" charset="0"/>
                    <a:ea typeface="Meiryo UI" panose="020B0604030504040204" pitchFamily="50" charset="-128"/>
                  </a:rPr>
                  <a:t>54</a:t>
                </a:r>
              </a:p>
              <a:p>
                <a:pPr algn="l"/>
                <a:endParaRPr lang="en-US" altLang="ja-JP" sz="1200" dirty="0">
                  <a:solidFill>
                    <a:schemeClr val="bg1"/>
                  </a:solidFill>
                  <a:latin typeface="Fujitsu Sans" panose="020B0404060202020204" pitchFamily="34" charset="0"/>
                  <a:ea typeface="Meiryo UI" panose="020B0604030504040204" pitchFamily="50" charset="-128"/>
                </a:endParaRPr>
              </a:p>
            </p:txBody>
          </p:sp>
        </p:grpSp>
        <p:cxnSp>
          <p:nvCxnSpPr>
            <p:cNvPr id="9" name="直線コネクタ 8"/>
            <p:cNvCxnSpPr/>
            <p:nvPr/>
          </p:nvCxnSpPr>
          <p:spPr bwMode="auto">
            <a:xfrm>
              <a:off x="573932" y="1692067"/>
              <a:ext cx="0" cy="4323479"/>
            </a:xfrm>
            <a:prstGeom prst="line">
              <a:avLst/>
            </a:prstGeom>
            <a:gradFill rotWithShape="0">
              <a:gsLst>
                <a:gs pos="0">
                  <a:srgbClr val="FFFFFF"/>
                </a:gs>
                <a:gs pos="100000">
                  <a:srgbClr val="CACAC7"/>
                </a:gs>
              </a:gsLst>
              <a:lin ang="5400000" scaled="1"/>
            </a:gradFill>
            <a:ln w="12700" cap="flat" cmpd="sng" algn="ctr">
              <a:solidFill>
                <a:schemeClr val="bg1"/>
              </a:solidFill>
              <a:prstDash val="solid"/>
              <a:round/>
              <a:headEnd type="none" w="med" len="med"/>
              <a:tailEnd type="none" w="lg"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sp>
        <p:nvSpPr>
          <p:cNvPr id="12" name="テキスト ボックス 11"/>
          <p:cNvSpPr txBox="1"/>
          <p:nvPr/>
        </p:nvSpPr>
        <p:spPr>
          <a:xfrm>
            <a:off x="228551" y="921566"/>
            <a:ext cx="3986097" cy="338554"/>
          </a:xfrm>
          <a:prstGeom prst="rect">
            <a:avLst/>
          </a:prstGeom>
          <a:noFill/>
        </p:spPr>
        <p:txBody>
          <a:bodyPr wrap="square" rtlCol="0">
            <a:spAutoFit/>
          </a:bodyPr>
          <a:lstStyle/>
          <a:p>
            <a:pPr algn="l"/>
            <a:r>
              <a:rPr lang="en-US" altLang="ja-JP" sz="1600" dirty="0">
                <a:latin typeface="Fujitsu Sans" panose="020B0404060202020204" pitchFamily="34" charset="0"/>
                <a:ea typeface="Meiryo UI" panose="020B0604030504040204" pitchFamily="50" charset="-128"/>
                <a:cs typeface="Meiryo UI" panose="020B0604030504040204" pitchFamily="50" charset="-128"/>
              </a:rPr>
              <a:t>Page Object Class(2/2)</a:t>
            </a:r>
            <a:endParaRPr kumimoji="1" lang="ja-JP" altLang="en-US" sz="16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13" name="右矢印 4">
            <a:extLst>
              <a:ext uri="{FF2B5EF4-FFF2-40B4-BE49-F238E27FC236}">
                <a16:creationId xmlns:a16="http://schemas.microsoft.com/office/drawing/2014/main" id="{B2D24C9A-1F24-4581-82FE-7225FBEF50BB}"/>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Page Object Pattern</a:t>
            </a:r>
            <a:endParaRPr lang="ja-JP" altLang="en-US" sz="18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325866441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Sample(3/3)</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101</a:t>
            </a:fld>
            <a:endParaRPr lang="en-US" altLang="ja-JP" dirty="0"/>
          </a:p>
        </p:txBody>
      </p:sp>
      <p:sp>
        <p:nvSpPr>
          <p:cNvPr id="7" name="テキスト ボックス 6"/>
          <p:cNvSpPr txBox="1"/>
          <p:nvPr/>
        </p:nvSpPr>
        <p:spPr>
          <a:xfrm>
            <a:off x="228551" y="895928"/>
            <a:ext cx="3548689" cy="338554"/>
          </a:xfrm>
          <a:prstGeom prst="rect">
            <a:avLst/>
          </a:prstGeom>
          <a:noFill/>
        </p:spPr>
        <p:txBody>
          <a:bodyPr wrap="square" rtlCol="0">
            <a:spAutoFit/>
          </a:bodyPr>
          <a:lstStyle/>
          <a:p>
            <a:pPr algn="l"/>
            <a:r>
              <a:rPr lang="en-US" altLang="ja-JP" sz="1600" dirty="0">
                <a:latin typeface="Fujitsu Sans" panose="020B0404060202020204" pitchFamily="34" charset="0"/>
                <a:ea typeface="Meiryo UI" panose="020B0604030504040204" pitchFamily="50" charset="-128"/>
                <a:cs typeface="Meiryo UI" panose="020B0604030504040204" pitchFamily="50" charset="-128"/>
              </a:rPr>
              <a:t>Test Case</a:t>
            </a:r>
            <a:endParaRPr kumimoji="1" lang="ja-JP" altLang="en-US" sz="1600" dirty="0">
              <a:latin typeface="Fujitsu Sans" panose="020B0404060202020204" pitchFamily="34" charset="0"/>
              <a:ea typeface="Meiryo UI" panose="020B0604030504040204" pitchFamily="50" charset="-128"/>
              <a:cs typeface="Meiryo UI" panose="020B0604030504040204" pitchFamily="50" charset="-128"/>
            </a:endParaRPr>
          </a:p>
        </p:txBody>
      </p:sp>
      <p:grpSp>
        <p:nvGrpSpPr>
          <p:cNvPr id="8" name="グループ化 7"/>
          <p:cNvGrpSpPr/>
          <p:nvPr/>
        </p:nvGrpSpPr>
        <p:grpSpPr>
          <a:xfrm>
            <a:off x="322864" y="1177360"/>
            <a:ext cx="9068964" cy="3331895"/>
            <a:chOff x="322864" y="1692066"/>
            <a:chExt cx="9068964" cy="2900653"/>
          </a:xfrm>
        </p:grpSpPr>
        <p:grpSp>
          <p:nvGrpSpPr>
            <p:cNvPr id="9" name="グループ化 8"/>
            <p:cNvGrpSpPr/>
            <p:nvPr/>
          </p:nvGrpSpPr>
          <p:grpSpPr>
            <a:xfrm>
              <a:off x="322864" y="1692066"/>
              <a:ext cx="9068964" cy="2900653"/>
              <a:chOff x="322864" y="2644978"/>
              <a:chExt cx="9068964" cy="2361186"/>
            </a:xfrm>
          </p:grpSpPr>
          <p:sp>
            <p:nvSpPr>
              <p:cNvPr id="11" name="正方形/長方形 10"/>
              <p:cNvSpPr/>
              <p:nvPr/>
            </p:nvSpPr>
            <p:spPr bwMode="gray">
              <a:xfrm>
                <a:off x="573932" y="2644978"/>
                <a:ext cx="8817896" cy="2361186"/>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200" dirty="0">
                    <a:solidFill>
                      <a:schemeClr val="bg1"/>
                    </a:solidFill>
                    <a:latin typeface="Fujitsu Sans" panose="020B0404060202020204" pitchFamily="34" charset="0"/>
                    <a:ea typeface="Meiryo UI" panose="020B0604030504040204" pitchFamily="50" charset="-128"/>
                  </a:rPr>
                  <a:t>@Test</a:t>
                </a:r>
              </a:p>
              <a:p>
                <a:pPr algn="l"/>
                <a:r>
                  <a:rPr lang="en-US" altLang="ja-JP" sz="1200" dirty="0">
                    <a:solidFill>
                      <a:schemeClr val="bg1"/>
                    </a:solidFill>
                    <a:latin typeface="Fujitsu Sans" panose="020B0404060202020204" pitchFamily="34" charset="0"/>
                    <a:ea typeface="Meiryo UI" panose="020B0604030504040204" pitchFamily="50" charset="-128"/>
                  </a:rPr>
                  <a:t>@</a:t>
                </a:r>
                <a:r>
                  <a:rPr lang="en-US" altLang="ja-JP" sz="1200" dirty="0" err="1">
                    <a:solidFill>
                      <a:schemeClr val="bg1"/>
                    </a:solidFill>
                    <a:latin typeface="Fujitsu Sans" panose="020B0404060202020204" pitchFamily="34" charset="0"/>
                    <a:ea typeface="Meiryo UI" panose="020B0604030504040204" pitchFamily="50" charset="-128"/>
                  </a:rPr>
                  <a:t>DisplayName</a:t>
                </a:r>
                <a:r>
                  <a:rPr lang="en-US" altLang="ja-JP" sz="1200" dirty="0">
                    <a:solidFill>
                      <a:schemeClr val="bg1"/>
                    </a:solidFill>
                    <a:latin typeface="Fujitsu Sans" panose="020B0404060202020204" pitchFamily="34" charset="0"/>
                    <a:ea typeface="Meiryo UI" panose="020B0604030504040204" pitchFamily="50" charset="-128"/>
                  </a:rPr>
                  <a:t>("Reservation should be success when future date was specified")</a:t>
                </a:r>
              </a:p>
              <a:p>
                <a:pPr algn="l"/>
                <a:r>
                  <a:rPr lang="en-US" altLang="ja-JP" sz="1200" dirty="0">
                    <a:solidFill>
                      <a:schemeClr val="bg1"/>
                    </a:solidFill>
                    <a:latin typeface="Fujitsu Sans" panose="020B0404060202020204" pitchFamily="34" charset="0"/>
                    <a:ea typeface="Meiryo UI" panose="020B0604030504040204" pitchFamily="50" charset="-128"/>
                  </a:rPr>
                  <a:t>public void test1() {</a:t>
                </a:r>
              </a:p>
              <a:p>
                <a:pPr algn="l"/>
                <a:r>
                  <a:rPr lang="en-US" altLang="ja-JP" sz="1200" dirty="0">
                    <a:solidFill>
                      <a:schemeClr val="bg1"/>
                    </a:solidFill>
                    <a:latin typeface="Fujitsu Sans" panose="020B0404060202020204" pitchFamily="34" charset="0"/>
                    <a:ea typeface="Meiryo UI" panose="020B0604030504040204" pitchFamily="50" charset="-128"/>
                  </a:rPr>
                  <a:t>    </a:t>
                </a:r>
                <a:r>
                  <a:rPr lang="en-US" altLang="ja-JP" sz="1200" dirty="0" err="1">
                    <a:solidFill>
                      <a:schemeClr val="bg1"/>
                    </a:solidFill>
                    <a:latin typeface="Fujitsu Sans" panose="020B0404060202020204" pitchFamily="34" charset="0"/>
                    <a:ea typeface="Meiryo UI" panose="020B0604030504040204" pitchFamily="50" charset="-128"/>
                  </a:rPr>
                  <a:t>driver.get</a:t>
                </a:r>
                <a:r>
                  <a:rPr lang="en-US" altLang="ja-JP" sz="1200" dirty="0">
                    <a:solidFill>
                      <a:schemeClr val="bg1"/>
                    </a:solidFill>
                    <a:latin typeface="Fujitsu Sans" panose="020B0404060202020204" pitchFamily="34" charset="0"/>
                    <a:ea typeface="Meiryo UI" panose="020B0604030504040204" pitchFamily="50" charset="-128"/>
                  </a:rPr>
                  <a:t>("http://hogehoge/");</a:t>
                </a:r>
              </a:p>
              <a:p>
                <a:pPr algn="l"/>
                <a:endParaRPr lang="en-US" altLang="ja-JP" sz="1200" dirty="0">
                  <a:solidFill>
                    <a:schemeClr val="bg1"/>
                  </a:solidFill>
                  <a:latin typeface="Fujitsu Sans" panose="020B0404060202020204" pitchFamily="34" charset="0"/>
                  <a:ea typeface="Meiryo UI" panose="020B0604030504040204" pitchFamily="50" charset="-128"/>
                </a:endParaRPr>
              </a:p>
              <a:p>
                <a:pPr algn="l"/>
                <a:r>
                  <a:rPr lang="en-US" altLang="ja-JP" sz="1200" dirty="0">
                    <a:solidFill>
                      <a:schemeClr val="bg1"/>
                    </a:solidFill>
                    <a:latin typeface="Fujitsu Sans" panose="020B0404060202020204" pitchFamily="34" charset="0"/>
                    <a:ea typeface="Meiryo UI" panose="020B0604030504040204" pitchFamily="50" charset="-128"/>
                  </a:rPr>
                  <a:t>    </a:t>
                </a:r>
                <a:r>
                  <a:rPr lang="en-US" altLang="ja-JP" sz="1200" dirty="0" err="1">
                    <a:solidFill>
                      <a:schemeClr val="bg1"/>
                    </a:solidFill>
                    <a:latin typeface="Fujitsu Sans" panose="020B0404060202020204" pitchFamily="34" charset="0"/>
                    <a:ea typeface="Meiryo UI" panose="020B0604030504040204" pitchFamily="50" charset="-128"/>
                  </a:rPr>
                  <a:t>MeetingRoomReservationInputPage</a:t>
                </a:r>
                <a:r>
                  <a:rPr lang="en-US" altLang="ja-JP" sz="1200" dirty="0">
                    <a:solidFill>
                      <a:schemeClr val="bg1"/>
                    </a:solidFill>
                    <a:latin typeface="Fujitsu Sans" panose="020B0404060202020204" pitchFamily="34" charset="0"/>
                    <a:ea typeface="Meiryo UI" panose="020B0604030504040204" pitchFamily="50" charset="-128"/>
                  </a:rPr>
                  <a:t> </a:t>
                </a:r>
                <a:r>
                  <a:rPr lang="en-US" altLang="ja-JP" sz="1200" dirty="0" err="1">
                    <a:solidFill>
                      <a:schemeClr val="bg1"/>
                    </a:solidFill>
                    <a:latin typeface="Fujitsu Sans" panose="020B0404060202020204" pitchFamily="34" charset="0"/>
                    <a:ea typeface="Meiryo UI" panose="020B0604030504040204" pitchFamily="50" charset="-128"/>
                  </a:rPr>
                  <a:t>inputPage</a:t>
                </a:r>
                <a:r>
                  <a:rPr lang="en-US" altLang="ja-JP" sz="1200" dirty="0">
                    <a:solidFill>
                      <a:schemeClr val="bg1"/>
                    </a:solidFill>
                    <a:latin typeface="Fujitsu Sans" panose="020B0404060202020204" pitchFamily="34" charset="0"/>
                    <a:ea typeface="Meiryo UI" panose="020B0604030504040204" pitchFamily="50" charset="-128"/>
                  </a:rPr>
                  <a:t> </a:t>
                </a:r>
              </a:p>
              <a:p>
                <a:pPr algn="l"/>
                <a:r>
                  <a:rPr lang="en-US" altLang="ja-JP" sz="1200" dirty="0">
                    <a:solidFill>
                      <a:schemeClr val="bg1"/>
                    </a:solidFill>
                    <a:latin typeface="Fujitsu Sans" panose="020B0404060202020204" pitchFamily="34" charset="0"/>
                    <a:ea typeface="Meiryo UI" panose="020B0604030504040204" pitchFamily="50" charset="-128"/>
                  </a:rPr>
                  <a:t>        = </a:t>
                </a:r>
                <a:r>
                  <a:rPr lang="en-US" altLang="ja-JP" sz="1200" dirty="0" err="1">
                    <a:solidFill>
                      <a:schemeClr val="bg1"/>
                    </a:solidFill>
                    <a:latin typeface="Fujitsu Sans" panose="020B0404060202020204" pitchFamily="34" charset="0"/>
                    <a:ea typeface="Meiryo UI" panose="020B0604030504040204" pitchFamily="50" charset="-128"/>
                  </a:rPr>
                  <a:t>PageFactory.initElements</a:t>
                </a:r>
                <a:r>
                  <a:rPr lang="en-US" altLang="ja-JP" sz="1200" dirty="0">
                    <a:solidFill>
                      <a:schemeClr val="bg1"/>
                    </a:solidFill>
                    <a:latin typeface="Fujitsu Sans" panose="020B0404060202020204" pitchFamily="34" charset="0"/>
                    <a:ea typeface="Meiryo UI" panose="020B0604030504040204" pitchFamily="50" charset="-128"/>
                  </a:rPr>
                  <a:t>(driver, </a:t>
                </a:r>
                <a:r>
                  <a:rPr lang="en-US" altLang="ja-JP" sz="1200" dirty="0" err="1">
                    <a:solidFill>
                      <a:schemeClr val="bg1"/>
                    </a:solidFill>
                    <a:latin typeface="Fujitsu Sans" panose="020B0404060202020204" pitchFamily="34" charset="0"/>
                    <a:ea typeface="Meiryo UI" panose="020B0604030504040204" pitchFamily="50" charset="-128"/>
                  </a:rPr>
                  <a:t>MeetingRoomReservationInputPage.class</a:t>
                </a:r>
                <a:r>
                  <a:rPr lang="en-US" altLang="ja-JP" sz="1200" dirty="0">
                    <a:solidFill>
                      <a:schemeClr val="bg1"/>
                    </a:solidFill>
                    <a:latin typeface="Fujitsu Sans" panose="020B0404060202020204" pitchFamily="34" charset="0"/>
                    <a:ea typeface="Meiryo UI" panose="020B0604030504040204" pitchFamily="50" charset="-128"/>
                  </a:rPr>
                  <a:t>);</a:t>
                </a:r>
              </a:p>
              <a:p>
                <a:pPr algn="l"/>
                <a:endParaRPr lang="en-US" altLang="ja-JP" sz="1200" dirty="0">
                  <a:solidFill>
                    <a:schemeClr val="bg1"/>
                  </a:solidFill>
                  <a:latin typeface="Fujitsu Sans" panose="020B0404060202020204" pitchFamily="34" charset="0"/>
                  <a:ea typeface="Meiryo UI" panose="020B0604030504040204" pitchFamily="50" charset="-128"/>
                </a:endParaRPr>
              </a:p>
              <a:p>
                <a:pPr algn="l"/>
                <a:r>
                  <a:rPr lang="en-US" altLang="ja-JP" sz="1200" dirty="0">
                    <a:solidFill>
                      <a:schemeClr val="bg1"/>
                    </a:solidFill>
                    <a:latin typeface="Fujitsu Sans" panose="020B0404060202020204" pitchFamily="34" charset="0"/>
                    <a:ea typeface="Meiryo UI" panose="020B0604030504040204" pitchFamily="50" charset="-128"/>
                  </a:rPr>
                  <a:t>    </a:t>
                </a:r>
                <a:r>
                  <a:rPr lang="en-US" altLang="ja-JP" sz="1200" dirty="0" err="1">
                    <a:solidFill>
                      <a:schemeClr val="bg1"/>
                    </a:solidFill>
                    <a:latin typeface="Fujitsu Sans" panose="020B0404060202020204" pitchFamily="34" charset="0"/>
                    <a:ea typeface="Meiryo UI" panose="020B0604030504040204" pitchFamily="50" charset="-128"/>
                  </a:rPr>
                  <a:t>inputPage.inputRoomName</a:t>
                </a:r>
                <a:r>
                  <a:rPr lang="en-US" altLang="ja-JP" sz="1200" dirty="0">
                    <a:solidFill>
                      <a:schemeClr val="bg1"/>
                    </a:solidFill>
                    <a:latin typeface="Fujitsu Sans" panose="020B0404060202020204" pitchFamily="34" charset="0"/>
                    <a:ea typeface="Meiryo UI" panose="020B0604030504040204" pitchFamily="50" charset="-128"/>
                  </a:rPr>
                  <a:t>("C401");</a:t>
                </a:r>
              </a:p>
              <a:p>
                <a:pPr algn="l"/>
                <a:r>
                  <a:rPr lang="en-US" altLang="ja-JP" sz="1200" dirty="0">
                    <a:solidFill>
                      <a:schemeClr val="bg1"/>
                    </a:solidFill>
                    <a:latin typeface="Fujitsu Sans" panose="020B0404060202020204" pitchFamily="34" charset="0"/>
                    <a:ea typeface="Meiryo UI" panose="020B0604030504040204" pitchFamily="50" charset="-128"/>
                  </a:rPr>
                  <a:t>    </a:t>
                </a:r>
                <a:r>
                  <a:rPr lang="en-US" altLang="ja-JP" sz="1200" dirty="0" err="1">
                    <a:solidFill>
                      <a:schemeClr val="bg1"/>
                    </a:solidFill>
                    <a:latin typeface="Fujitsu Sans" panose="020B0404060202020204" pitchFamily="34" charset="0"/>
                    <a:ea typeface="Meiryo UI" panose="020B0604030504040204" pitchFamily="50" charset="-128"/>
                  </a:rPr>
                  <a:t>inputPage.inputDate</a:t>
                </a:r>
                <a:r>
                  <a:rPr lang="en-US" altLang="ja-JP" sz="1200" dirty="0">
                    <a:solidFill>
                      <a:schemeClr val="bg1"/>
                    </a:solidFill>
                    <a:latin typeface="Fujitsu Sans" panose="020B0404060202020204" pitchFamily="34" charset="0"/>
                    <a:ea typeface="Meiryo UI" panose="020B0604030504040204" pitchFamily="50" charset="-128"/>
                  </a:rPr>
                  <a:t>("2018", "9", "19");</a:t>
                </a:r>
              </a:p>
              <a:p>
                <a:pPr algn="l"/>
                <a:r>
                  <a:rPr lang="en-US" altLang="ja-JP" sz="1200" dirty="0">
                    <a:solidFill>
                      <a:schemeClr val="bg1"/>
                    </a:solidFill>
                    <a:latin typeface="Fujitsu Sans" panose="020B0404060202020204" pitchFamily="34" charset="0"/>
                    <a:ea typeface="Meiryo UI" panose="020B0604030504040204" pitchFamily="50" charset="-128"/>
                  </a:rPr>
                  <a:t>    </a:t>
                </a:r>
                <a:r>
                  <a:rPr lang="en-US" altLang="ja-JP" sz="1200" dirty="0" err="1">
                    <a:solidFill>
                      <a:schemeClr val="bg1"/>
                    </a:solidFill>
                    <a:latin typeface="Fujitsu Sans" panose="020B0404060202020204" pitchFamily="34" charset="0"/>
                    <a:ea typeface="Meiryo UI" panose="020B0604030504040204" pitchFamily="50" charset="-128"/>
                  </a:rPr>
                  <a:t>inputPage.inputTime</a:t>
                </a:r>
                <a:r>
                  <a:rPr lang="en-US" altLang="ja-JP" sz="1200" dirty="0">
                    <a:solidFill>
                      <a:schemeClr val="bg1"/>
                    </a:solidFill>
                    <a:latin typeface="Fujitsu Sans" panose="020B0404060202020204" pitchFamily="34" charset="0"/>
                    <a:ea typeface="Meiryo UI" panose="020B0604030504040204" pitchFamily="50" charset="-128"/>
                  </a:rPr>
                  <a:t>("18:00", "21:00");</a:t>
                </a:r>
              </a:p>
              <a:p>
                <a:pPr algn="l"/>
                <a:r>
                  <a:rPr lang="en-US" altLang="ja-JP" sz="1200" dirty="0">
                    <a:solidFill>
                      <a:schemeClr val="bg1"/>
                    </a:solidFill>
                    <a:latin typeface="Fujitsu Sans" panose="020B0404060202020204" pitchFamily="34" charset="0"/>
                    <a:ea typeface="Meiryo UI" panose="020B0604030504040204" pitchFamily="50" charset="-128"/>
                  </a:rPr>
                  <a:t>    </a:t>
                </a:r>
                <a:r>
                  <a:rPr lang="en-US" altLang="ja-JP" sz="1200" dirty="0" err="1">
                    <a:solidFill>
                      <a:schemeClr val="bg1"/>
                    </a:solidFill>
                    <a:latin typeface="Fujitsu Sans" panose="020B0404060202020204" pitchFamily="34" charset="0"/>
                    <a:ea typeface="Meiryo UI" panose="020B0604030504040204" pitchFamily="50" charset="-128"/>
                  </a:rPr>
                  <a:t>inputPage.inputPurpose</a:t>
                </a:r>
                <a:r>
                  <a:rPr lang="en-US" altLang="ja-JP" sz="1200" dirty="0">
                    <a:solidFill>
                      <a:schemeClr val="bg1"/>
                    </a:solidFill>
                    <a:latin typeface="Fujitsu Sans" panose="020B0404060202020204" pitchFamily="34" charset="0"/>
                    <a:ea typeface="Meiryo UI" panose="020B0604030504040204" pitchFamily="50" charset="-128"/>
                  </a:rPr>
                  <a:t>("Meeting with David");</a:t>
                </a:r>
              </a:p>
              <a:p>
                <a:pPr algn="l"/>
                <a:r>
                  <a:rPr lang="en-US" altLang="ja-JP" sz="1200" dirty="0">
                    <a:solidFill>
                      <a:schemeClr val="bg1"/>
                    </a:solidFill>
                    <a:latin typeface="Fujitsu Sans" panose="020B0404060202020204" pitchFamily="34" charset="0"/>
                    <a:ea typeface="Meiryo UI" panose="020B0604030504040204" pitchFamily="50" charset="-128"/>
                  </a:rPr>
                  <a:t>    </a:t>
                </a:r>
              </a:p>
              <a:p>
                <a:pPr algn="l"/>
                <a:r>
                  <a:rPr lang="en-US" altLang="ja-JP" sz="1200" dirty="0">
                    <a:solidFill>
                      <a:schemeClr val="bg1"/>
                    </a:solidFill>
                    <a:latin typeface="Fujitsu Sans" panose="020B0404060202020204" pitchFamily="34" charset="0"/>
                    <a:ea typeface="Meiryo UI" panose="020B0604030504040204" pitchFamily="50" charset="-128"/>
                  </a:rPr>
                  <a:t>    </a:t>
                </a:r>
                <a:r>
                  <a:rPr lang="en-US" altLang="ja-JP" sz="1200" dirty="0" err="1">
                    <a:solidFill>
                      <a:schemeClr val="bg1"/>
                    </a:solidFill>
                    <a:latin typeface="Fujitsu Sans" panose="020B0404060202020204" pitchFamily="34" charset="0"/>
                    <a:ea typeface="Meiryo UI" panose="020B0604030504040204" pitchFamily="50" charset="-128"/>
                  </a:rPr>
                  <a:t>MeetingRoomReservationConfirmPage</a:t>
                </a:r>
                <a:r>
                  <a:rPr lang="en-US" altLang="ja-JP" sz="1200" dirty="0">
                    <a:solidFill>
                      <a:schemeClr val="bg1"/>
                    </a:solidFill>
                    <a:latin typeface="Fujitsu Sans" panose="020B0404060202020204" pitchFamily="34" charset="0"/>
                    <a:ea typeface="Meiryo UI" panose="020B0604030504040204" pitchFamily="50" charset="-128"/>
                  </a:rPr>
                  <a:t> </a:t>
                </a:r>
                <a:r>
                  <a:rPr lang="en-US" altLang="ja-JP" sz="1200" dirty="0" err="1">
                    <a:solidFill>
                      <a:schemeClr val="bg1"/>
                    </a:solidFill>
                    <a:latin typeface="Fujitsu Sans" panose="020B0404060202020204" pitchFamily="34" charset="0"/>
                    <a:ea typeface="Meiryo UI" panose="020B0604030504040204" pitchFamily="50" charset="-128"/>
                  </a:rPr>
                  <a:t>confirmPage</a:t>
                </a:r>
                <a:r>
                  <a:rPr lang="en-US" altLang="ja-JP" sz="1200" dirty="0">
                    <a:solidFill>
                      <a:schemeClr val="bg1"/>
                    </a:solidFill>
                    <a:latin typeface="Fujitsu Sans" panose="020B0404060202020204" pitchFamily="34" charset="0"/>
                    <a:ea typeface="Meiryo UI" panose="020B0604030504040204" pitchFamily="50" charset="-128"/>
                  </a:rPr>
                  <a:t> = </a:t>
                </a:r>
                <a:r>
                  <a:rPr lang="en-US" altLang="ja-JP" sz="1200" dirty="0" err="1">
                    <a:solidFill>
                      <a:schemeClr val="bg1"/>
                    </a:solidFill>
                    <a:latin typeface="Fujitsu Sans" panose="020B0404060202020204" pitchFamily="34" charset="0"/>
                    <a:ea typeface="Meiryo UI" panose="020B0604030504040204" pitchFamily="50" charset="-128"/>
                  </a:rPr>
                  <a:t>inputPage.gotoNext</a:t>
                </a:r>
                <a:r>
                  <a:rPr lang="en-US" altLang="ja-JP" sz="1200" dirty="0">
                    <a:solidFill>
                      <a:schemeClr val="bg1"/>
                    </a:solidFill>
                    <a:latin typeface="Fujitsu Sans" panose="020B0404060202020204" pitchFamily="34" charset="0"/>
                    <a:ea typeface="Meiryo UI" panose="020B0604030504040204" pitchFamily="50" charset="-128"/>
                  </a:rPr>
                  <a:t>();</a:t>
                </a:r>
              </a:p>
              <a:p>
                <a:pPr algn="l"/>
                <a:endParaRPr lang="en-US" altLang="ja-JP" sz="1200" dirty="0">
                  <a:solidFill>
                    <a:schemeClr val="bg1"/>
                  </a:solidFill>
                  <a:latin typeface="Fujitsu Sans" panose="020B0404060202020204" pitchFamily="34" charset="0"/>
                  <a:ea typeface="Meiryo UI" panose="020B0604030504040204" pitchFamily="50" charset="-128"/>
                </a:endParaRPr>
              </a:p>
              <a:p>
                <a:pPr algn="l"/>
                <a:r>
                  <a:rPr lang="en-US" altLang="ja-JP" sz="1200" dirty="0">
                    <a:solidFill>
                      <a:schemeClr val="bg1"/>
                    </a:solidFill>
                    <a:latin typeface="Fujitsu Sans" panose="020B0404060202020204" pitchFamily="34" charset="0"/>
                    <a:ea typeface="Meiryo UI" panose="020B0604030504040204" pitchFamily="50" charset="-128"/>
                  </a:rPr>
                  <a:t>    // Assersion after here</a:t>
                </a:r>
              </a:p>
              <a:p>
                <a:pPr algn="l"/>
                <a:r>
                  <a:rPr lang="en-US" altLang="ja-JP" sz="1200" dirty="0">
                    <a:solidFill>
                      <a:schemeClr val="bg1"/>
                    </a:solidFill>
                    <a:latin typeface="Fujitsu Sans" panose="020B0404060202020204" pitchFamily="34" charset="0"/>
                    <a:ea typeface="Meiryo UI" panose="020B0604030504040204" pitchFamily="50" charset="-128"/>
                  </a:rPr>
                  <a:t>    ...</a:t>
                </a:r>
              </a:p>
              <a:p>
                <a:pPr algn="l"/>
                <a:r>
                  <a:rPr lang="en-US" altLang="ja-JP" sz="1200" dirty="0">
                    <a:solidFill>
                      <a:schemeClr val="bg1"/>
                    </a:solidFill>
                    <a:latin typeface="Fujitsu Sans" panose="020B0404060202020204" pitchFamily="34" charset="0"/>
                    <a:ea typeface="Meiryo UI" panose="020B0604030504040204" pitchFamily="50" charset="-128"/>
                  </a:rPr>
                  <a:t>}</a:t>
                </a:r>
              </a:p>
            </p:txBody>
          </p:sp>
          <p:sp>
            <p:nvSpPr>
              <p:cNvPr id="12" name="正方形/長方形 11"/>
              <p:cNvSpPr/>
              <p:nvPr/>
            </p:nvSpPr>
            <p:spPr bwMode="gray">
              <a:xfrm>
                <a:off x="322864" y="2644979"/>
                <a:ext cx="251068" cy="2361185"/>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200" dirty="0">
                    <a:solidFill>
                      <a:schemeClr val="bg1"/>
                    </a:solidFill>
                    <a:latin typeface="Fujitsu Sans" panose="020B0404060202020204" pitchFamily="34" charset="0"/>
                    <a:ea typeface="Meiryo UI" panose="020B0604030504040204" pitchFamily="50" charset="-128"/>
                  </a:rPr>
                  <a:t>1</a:t>
                </a:r>
              </a:p>
              <a:p>
                <a:pPr algn="l"/>
                <a:r>
                  <a:rPr lang="en-US" altLang="ja-JP" sz="1200" dirty="0">
                    <a:solidFill>
                      <a:schemeClr val="bg1"/>
                    </a:solidFill>
                    <a:latin typeface="Fujitsu Sans" panose="020B0404060202020204" pitchFamily="34" charset="0"/>
                    <a:ea typeface="Meiryo UI" panose="020B0604030504040204" pitchFamily="50" charset="-128"/>
                  </a:rPr>
                  <a:t>2</a:t>
                </a:r>
              </a:p>
              <a:p>
                <a:pPr algn="l"/>
                <a:r>
                  <a:rPr lang="en-US" altLang="ja-JP" sz="1200" dirty="0">
                    <a:solidFill>
                      <a:schemeClr val="bg1"/>
                    </a:solidFill>
                    <a:latin typeface="Fujitsu Sans" panose="020B0404060202020204" pitchFamily="34" charset="0"/>
                    <a:ea typeface="Meiryo UI" panose="020B0604030504040204" pitchFamily="50" charset="-128"/>
                  </a:rPr>
                  <a:t>3</a:t>
                </a:r>
              </a:p>
              <a:p>
                <a:pPr algn="l"/>
                <a:r>
                  <a:rPr lang="en-US" altLang="ja-JP" sz="1200" dirty="0">
                    <a:solidFill>
                      <a:schemeClr val="bg1"/>
                    </a:solidFill>
                    <a:latin typeface="Fujitsu Sans" panose="020B0404060202020204" pitchFamily="34" charset="0"/>
                    <a:ea typeface="Meiryo UI" panose="020B0604030504040204" pitchFamily="50" charset="-128"/>
                  </a:rPr>
                  <a:t>4</a:t>
                </a:r>
              </a:p>
              <a:p>
                <a:pPr algn="l"/>
                <a:r>
                  <a:rPr lang="en-US" altLang="ja-JP" sz="1200" dirty="0">
                    <a:solidFill>
                      <a:schemeClr val="bg1"/>
                    </a:solidFill>
                    <a:latin typeface="Fujitsu Sans" panose="020B0404060202020204" pitchFamily="34" charset="0"/>
                    <a:ea typeface="Meiryo UI" panose="020B0604030504040204" pitchFamily="50" charset="-128"/>
                  </a:rPr>
                  <a:t>5</a:t>
                </a:r>
              </a:p>
              <a:p>
                <a:pPr algn="l"/>
                <a:r>
                  <a:rPr lang="en-US" altLang="ja-JP" sz="1200" dirty="0">
                    <a:solidFill>
                      <a:schemeClr val="bg1"/>
                    </a:solidFill>
                    <a:latin typeface="Fujitsu Sans" panose="020B0404060202020204" pitchFamily="34" charset="0"/>
                    <a:ea typeface="Meiryo UI" panose="020B0604030504040204" pitchFamily="50" charset="-128"/>
                  </a:rPr>
                  <a:t>6</a:t>
                </a:r>
              </a:p>
              <a:p>
                <a:pPr algn="l"/>
                <a:r>
                  <a:rPr lang="en-US" altLang="ja-JP" sz="1200" dirty="0">
                    <a:solidFill>
                      <a:schemeClr val="bg1"/>
                    </a:solidFill>
                    <a:latin typeface="Fujitsu Sans" panose="020B0404060202020204" pitchFamily="34" charset="0"/>
                    <a:ea typeface="Meiryo UI" panose="020B0604030504040204" pitchFamily="50" charset="-128"/>
                  </a:rPr>
                  <a:t>7</a:t>
                </a:r>
              </a:p>
              <a:p>
                <a:pPr algn="l"/>
                <a:r>
                  <a:rPr lang="en-US" altLang="ja-JP" sz="1200" dirty="0">
                    <a:solidFill>
                      <a:schemeClr val="bg1"/>
                    </a:solidFill>
                    <a:latin typeface="Fujitsu Sans" panose="020B0404060202020204" pitchFamily="34" charset="0"/>
                    <a:ea typeface="Meiryo UI" panose="020B0604030504040204" pitchFamily="50" charset="-128"/>
                  </a:rPr>
                  <a:t>8</a:t>
                </a:r>
              </a:p>
              <a:p>
                <a:pPr algn="l"/>
                <a:r>
                  <a:rPr lang="en-US" altLang="ja-JP" sz="1200" dirty="0">
                    <a:solidFill>
                      <a:schemeClr val="bg1"/>
                    </a:solidFill>
                    <a:latin typeface="Fujitsu Sans" panose="020B0404060202020204" pitchFamily="34" charset="0"/>
                    <a:ea typeface="Meiryo UI" panose="020B0604030504040204" pitchFamily="50" charset="-128"/>
                  </a:rPr>
                  <a:t>9</a:t>
                </a:r>
              </a:p>
              <a:p>
                <a:pPr algn="l"/>
                <a:r>
                  <a:rPr lang="en-US" altLang="ja-JP" sz="1200" dirty="0">
                    <a:solidFill>
                      <a:schemeClr val="bg1"/>
                    </a:solidFill>
                    <a:latin typeface="Fujitsu Sans" panose="020B0404060202020204" pitchFamily="34" charset="0"/>
                    <a:ea typeface="Meiryo UI" panose="020B0604030504040204" pitchFamily="50" charset="-128"/>
                  </a:rPr>
                  <a:t>10</a:t>
                </a:r>
              </a:p>
              <a:p>
                <a:pPr algn="l"/>
                <a:r>
                  <a:rPr lang="en-US" altLang="ja-JP" sz="1200" dirty="0">
                    <a:solidFill>
                      <a:schemeClr val="bg1"/>
                    </a:solidFill>
                    <a:latin typeface="Fujitsu Sans" panose="020B0404060202020204" pitchFamily="34" charset="0"/>
                    <a:ea typeface="Meiryo UI" panose="020B0604030504040204" pitchFamily="50" charset="-128"/>
                  </a:rPr>
                  <a:t>11</a:t>
                </a:r>
              </a:p>
              <a:p>
                <a:pPr algn="l"/>
                <a:r>
                  <a:rPr lang="en-US" altLang="ja-JP" sz="1200" dirty="0">
                    <a:solidFill>
                      <a:schemeClr val="bg1"/>
                    </a:solidFill>
                    <a:latin typeface="Fujitsu Sans" panose="020B0404060202020204" pitchFamily="34" charset="0"/>
                    <a:ea typeface="Meiryo UI" panose="020B0604030504040204" pitchFamily="50" charset="-128"/>
                  </a:rPr>
                  <a:t>12</a:t>
                </a:r>
              </a:p>
              <a:p>
                <a:pPr algn="l"/>
                <a:r>
                  <a:rPr lang="en-US" altLang="ja-JP" sz="1200" dirty="0">
                    <a:solidFill>
                      <a:schemeClr val="bg1"/>
                    </a:solidFill>
                    <a:latin typeface="Fujitsu Sans" panose="020B0404060202020204" pitchFamily="34" charset="0"/>
                    <a:ea typeface="Meiryo UI" panose="020B0604030504040204" pitchFamily="50" charset="-128"/>
                  </a:rPr>
                  <a:t>13</a:t>
                </a:r>
              </a:p>
              <a:p>
                <a:pPr algn="l"/>
                <a:r>
                  <a:rPr lang="en-US" altLang="ja-JP" sz="1200" dirty="0">
                    <a:solidFill>
                      <a:schemeClr val="bg1"/>
                    </a:solidFill>
                    <a:latin typeface="Fujitsu Sans" panose="020B0404060202020204" pitchFamily="34" charset="0"/>
                    <a:ea typeface="Meiryo UI" panose="020B0604030504040204" pitchFamily="50" charset="-128"/>
                  </a:rPr>
                  <a:t>14</a:t>
                </a:r>
              </a:p>
              <a:p>
                <a:pPr algn="l"/>
                <a:r>
                  <a:rPr lang="en-US" altLang="ja-JP" sz="1200" dirty="0">
                    <a:solidFill>
                      <a:schemeClr val="bg1"/>
                    </a:solidFill>
                    <a:latin typeface="Fujitsu Sans" panose="020B0404060202020204" pitchFamily="34" charset="0"/>
                    <a:ea typeface="Meiryo UI" panose="020B0604030504040204" pitchFamily="50" charset="-128"/>
                  </a:rPr>
                  <a:t>15</a:t>
                </a:r>
              </a:p>
              <a:p>
                <a:pPr algn="l"/>
                <a:r>
                  <a:rPr lang="en-US" altLang="ja-JP" sz="1200" dirty="0">
                    <a:solidFill>
                      <a:schemeClr val="bg1"/>
                    </a:solidFill>
                    <a:latin typeface="Fujitsu Sans" panose="020B0404060202020204" pitchFamily="34" charset="0"/>
                    <a:ea typeface="Meiryo UI" panose="020B0604030504040204" pitchFamily="50" charset="-128"/>
                  </a:rPr>
                  <a:t>16</a:t>
                </a:r>
              </a:p>
              <a:p>
                <a:pPr algn="l"/>
                <a:r>
                  <a:rPr lang="en-US" altLang="ja-JP" sz="1200" dirty="0">
                    <a:solidFill>
                      <a:schemeClr val="bg1"/>
                    </a:solidFill>
                    <a:latin typeface="Fujitsu Sans" panose="020B0404060202020204" pitchFamily="34" charset="0"/>
                    <a:ea typeface="Meiryo UI" panose="020B0604030504040204" pitchFamily="50" charset="-128"/>
                  </a:rPr>
                  <a:t>17</a:t>
                </a:r>
              </a:p>
              <a:p>
                <a:pPr algn="l"/>
                <a:r>
                  <a:rPr lang="en-US" altLang="ja-JP" sz="1200" dirty="0">
                    <a:solidFill>
                      <a:schemeClr val="bg1"/>
                    </a:solidFill>
                    <a:latin typeface="Fujitsu Sans" panose="020B0404060202020204" pitchFamily="34" charset="0"/>
                    <a:ea typeface="Meiryo UI" panose="020B0604030504040204" pitchFamily="50" charset="-128"/>
                  </a:rPr>
                  <a:t>18</a:t>
                </a:r>
              </a:p>
              <a:p>
                <a:pPr algn="l"/>
                <a:endParaRPr lang="en-US" altLang="ja-JP" sz="1200" dirty="0">
                  <a:solidFill>
                    <a:schemeClr val="bg1"/>
                  </a:solidFill>
                  <a:latin typeface="Fujitsu Sans" panose="020B0404060202020204" pitchFamily="34" charset="0"/>
                  <a:ea typeface="Meiryo UI" panose="020B0604030504040204" pitchFamily="50" charset="-128"/>
                </a:endParaRPr>
              </a:p>
            </p:txBody>
          </p:sp>
        </p:grpSp>
        <p:cxnSp>
          <p:nvCxnSpPr>
            <p:cNvPr id="10" name="直線コネクタ 9"/>
            <p:cNvCxnSpPr/>
            <p:nvPr/>
          </p:nvCxnSpPr>
          <p:spPr bwMode="auto">
            <a:xfrm>
              <a:off x="573932" y="1692067"/>
              <a:ext cx="0" cy="2900652"/>
            </a:xfrm>
            <a:prstGeom prst="line">
              <a:avLst/>
            </a:prstGeom>
            <a:gradFill rotWithShape="0">
              <a:gsLst>
                <a:gs pos="0">
                  <a:srgbClr val="FFFFFF"/>
                </a:gs>
                <a:gs pos="100000">
                  <a:srgbClr val="CACAC7"/>
                </a:gs>
              </a:gsLst>
              <a:lin ang="5400000" scaled="1"/>
            </a:gradFill>
            <a:ln w="12700" cap="flat" cmpd="sng" algn="ctr">
              <a:solidFill>
                <a:schemeClr val="bg1"/>
              </a:solidFill>
              <a:prstDash val="solid"/>
              <a:round/>
              <a:headEnd type="none" w="med" len="med"/>
              <a:tailEnd type="none" w="lg"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sp>
        <p:nvSpPr>
          <p:cNvPr id="13" name="右矢印 4">
            <a:extLst>
              <a:ext uri="{FF2B5EF4-FFF2-40B4-BE49-F238E27FC236}">
                <a16:creationId xmlns:a16="http://schemas.microsoft.com/office/drawing/2014/main" id="{D0894F58-0F4C-4E8A-BBDD-28A148CDE2E0}"/>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Page Object Pattern</a:t>
            </a:r>
            <a:endParaRPr lang="ja-JP" altLang="en-US" sz="18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240296381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Ref : Timing to get element by @</a:t>
            </a:r>
            <a:r>
              <a:rPr lang="en-US" altLang="ja-JP" dirty="0" err="1"/>
              <a:t>FindBy</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102</a:t>
            </a:fld>
            <a:endParaRPr lang="en-US" altLang="ja-JP" dirty="0"/>
          </a:p>
        </p:txBody>
      </p:sp>
      <p:sp>
        <p:nvSpPr>
          <p:cNvPr id="4" name="テキスト プレースホルダー 3"/>
          <p:cNvSpPr>
            <a:spLocks noGrp="1"/>
          </p:cNvSpPr>
          <p:nvPr>
            <p:ph type="body" sz="quarter" idx="11"/>
          </p:nvPr>
        </p:nvSpPr>
        <p:spPr>
          <a:xfrm>
            <a:off x="170935" y="921566"/>
            <a:ext cx="9735065" cy="5568444"/>
          </a:xfrm>
        </p:spPr>
        <p:txBody>
          <a:bodyPr/>
          <a:lstStyle/>
          <a:p>
            <a:r>
              <a:rPr lang="en-US" altLang="ja-JP" sz="2400" dirty="0"/>
              <a:t>@</a:t>
            </a:r>
            <a:r>
              <a:rPr lang="en-US" altLang="ja-JP" sz="2400" dirty="0" err="1"/>
              <a:t>FindBy</a:t>
            </a:r>
            <a:r>
              <a:rPr lang="en-US" altLang="ja-JP" sz="2400" dirty="0"/>
              <a:t> is very useful but it has a little bit point to note</a:t>
            </a:r>
            <a:endParaRPr lang="ja-JP" altLang="en-US" sz="2400" dirty="0"/>
          </a:p>
          <a:p>
            <a:pPr marL="647700" lvl="1" indent="-457200">
              <a:buFont typeface="+mj-lt"/>
              <a:buAutoNum type="arabicPeriod"/>
            </a:pPr>
            <a:r>
              <a:rPr lang="en-US" altLang="ja-JP" sz="2200" dirty="0"/>
              <a:t>When generated by Factory, will initialize elements by empty </a:t>
            </a:r>
            <a:r>
              <a:rPr lang="en-US" altLang="ja-JP" sz="2200" dirty="0" err="1"/>
              <a:t>WebElement</a:t>
            </a:r>
            <a:endParaRPr lang="ja-JP" altLang="en-US" sz="2200" dirty="0"/>
          </a:p>
          <a:p>
            <a:pPr marL="647700" lvl="1" indent="-457200">
              <a:buFont typeface="+mj-lt"/>
              <a:buAutoNum type="arabicPeriod"/>
            </a:pPr>
            <a:r>
              <a:rPr lang="en-US" altLang="ja-JP" sz="2200" dirty="0"/>
              <a:t>When each element’s method was called, will initialize it from browser</a:t>
            </a:r>
            <a:endParaRPr lang="ja-JP" altLang="en-US" sz="2200" dirty="0"/>
          </a:p>
          <a:p>
            <a:endParaRPr lang="en-US" altLang="ja-JP" dirty="0"/>
          </a:p>
          <a:p>
            <a:endParaRPr lang="en-US" altLang="ja-JP" dirty="0"/>
          </a:p>
          <a:p>
            <a:r>
              <a:rPr lang="en-US" altLang="ja-JP" sz="2400" dirty="0"/>
              <a:t>And it is a little bit heavy because it is initialized for each method invocations.</a:t>
            </a:r>
            <a:endParaRPr lang="ja-JP" altLang="en-US" sz="2400" dirty="0"/>
          </a:p>
          <a:p>
            <a:pPr lvl="1"/>
            <a:r>
              <a:rPr lang="en-US" altLang="ja-JP" sz="2200" dirty="0"/>
              <a:t>If the value will not be changed, @</a:t>
            </a:r>
            <a:r>
              <a:rPr lang="en-US" altLang="ja-JP" sz="2200" dirty="0" err="1"/>
              <a:t>CacheLookup</a:t>
            </a:r>
            <a:r>
              <a:rPr lang="en-US" altLang="ja-JP" sz="2200" dirty="0"/>
              <a:t> is useful to cache</a:t>
            </a:r>
            <a:endParaRPr lang="ja-JP" altLang="en-US" sz="2200" dirty="0"/>
          </a:p>
        </p:txBody>
      </p:sp>
      <p:grpSp>
        <p:nvGrpSpPr>
          <p:cNvPr id="7" name="グループ化 6"/>
          <p:cNvGrpSpPr/>
          <p:nvPr/>
        </p:nvGrpSpPr>
        <p:grpSpPr>
          <a:xfrm>
            <a:off x="322864" y="2636500"/>
            <a:ext cx="9068964" cy="685434"/>
            <a:chOff x="322864" y="1692067"/>
            <a:chExt cx="9068964" cy="395357"/>
          </a:xfrm>
        </p:grpSpPr>
        <p:grpSp>
          <p:nvGrpSpPr>
            <p:cNvPr id="8" name="グループ化 7"/>
            <p:cNvGrpSpPr/>
            <p:nvPr/>
          </p:nvGrpSpPr>
          <p:grpSpPr>
            <a:xfrm>
              <a:off x="322864" y="1692067"/>
              <a:ext cx="9068964" cy="395357"/>
              <a:chOff x="322864" y="2644979"/>
              <a:chExt cx="9068964" cy="321828"/>
            </a:xfrm>
          </p:grpSpPr>
          <p:sp>
            <p:nvSpPr>
              <p:cNvPr id="10" name="正方形/長方形 9"/>
              <p:cNvSpPr/>
              <p:nvPr/>
            </p:nvSpPr>
            <p:spPr bwMode="gray">
              <a:xfrm>
                <a:off x="573932" y="2644979"/>
                <a:ext cx="8817896" cy="321827"/>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dirty="0">
                    <a:solidFill>
                      <a:schemeClr val="bg1"/>
                    </a:solidFill>
                    <a:latin typeface="Fujitsu Sans" panose="020B0404060202020204" pitchFamily="34" charset="0"/>
                    <a:ea typeface="Meiryo UI" panose="020B0604030504040204" pitchFamily="50" charset="-128"/>
                  </a:rPr>
                  <a:t>    public void </a:t>
                </a:r>
                <a:r>
                  <a:rPr lang="en-US" altLang="ja-JP" dirty="0" err="1">
                    <a:solidFill>
                      <a:schemeClr val="bg1"/>
                    </a:solidFill>
                    <a:latin typeface="Fujitsu Sans" panose="020B0404060202020204" pitchFamily="34" charset="0"/>
                    <a:ea typeface="Meiryo UI" panose="020B0604030504040204" pitchFamily="50" charset="-128"/>
                  </a:rPr>
                  <a:t>inputDate</a:t>
                </a:r>
                <a:r>
                  <a:rPr lang="en-US" altLang="ja-JP" dirty="0">
                    <a:solidFill>
                      <a:schemeClr val="bg1"/>
                    </a:solidFill>
                    <a:latin typeface="Fujitsu Sans" panose="020B0404060202020204" pitchFamily="34" charset="0"/>
                    <a:ea typeface="Meiryo UI" panose="020B0604030504040204" pitchFamily="50" charset="-128"/>
                  </a:rPr>
                  <a:t>(String year, String month, String day) {</a:t>
                </a:r>
              </a:p>
              <a:p>
                <a:pPr algn="l"/>
                <a:r>
                  <a:rPr lang="en-US" altLang="ja-JP" dirty="0">
                    <a:solidFill>
                      <a:schemeClr val="bg1"/>
                    </a:solidFill>
                    <a:latin typeface="Fujitsu Sans" panose="020B0404060202020204" pitchFamily="34" charset="0"/>
                    <a:ea typeface="Meiryo UI" panose="020B0604030504040204" pitchFamily="50" charset="-128"/>
                  </a:rPr>
                  <a:t>        </a:t>
                </a:r>
                <a:r>
                  <a:rPr lang="en-US" altLang="ja-JP" dirty="0" err="1">
                    <a:solidFill>
                      <a:schemeClr val="bg1"/>
                    </a:solidFill>
                    <a:latin typeface="Fujitsu Sans" panose="020B0404060202020204" pitchFamily="34" charset="0"/>
                    <a:ea typeface="Meiryo UI" panose="020B0604030504040204" pitchFamily="50" charset="-128"/>
                  </a:rPr>
                  <a:t>inputYear.clear</a:t>
                </a:r>
                <a:r>
                  <a:rPr lang="en-US" altLang="ja-JP" dirty="0">
                    <a:solidFill>
                      <a:schemeClr val="bg1"/>
                    </a:solidFill>
                    <a:latin typeface="Fujitsu Sans" panose="020B0404060202020204" pitchFamily="34" charset="0"/>
                    <a:ea typeface="Meiryo UI" panose="020B0604030504040204" pitchFamily="50" charset="-128"/>
                  </a:rPr>
                  <a:t>();	</a:t>
                </a:r>
              </a:p>
            </p:txBody>
          </p:sp>
          <p:sp>
            <p:nvSpPr>
              <p:cNvPr id="11" name="正方形/長方形 10"/>
              <p:cNvSpPr/>
              <p:nvPr/>
            </p:nvSpPr>
            <p:spPr bwMode="gray">
              <a:xfrm>
                <a:off x="322864" y="2644979"/>
                <a:ext cx="251068" cy="321828"/>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dirty="0">
                    <a:solidFill>
                      <a:schemeClr val="bg1"/>
                    </a:solidFill>
                    <a:latin typeface="Fujitsu Sans" panose="020B0404060202020204" pitchFamily="34" charset="0"/>
                    <a:ea typeface="Meiryo UI" panose="020B0604030504040204" pitchFamily="50" charset="-128"/>
                  </a:rPr>
                  <a:t>29</a:t>
                </a:r>
              </a:p>
              <a:p>
                <a:pPr algn="l"/>
                <a:r>
                  <a:rPr lang="en-US" altLang="ja-JP" dirty="0">
                    <a:solidFill>
                      <a:schemeClr val="bg1"/>
                    </a:solidFill>
                    <a:latin typeface="Fujitsu Sans" panose="020B0404060202020204" pitchFamily="34" charset="0"/>
                    <a:ea typeface="Meiryo UI" panose="020B0604030504040204" pitchFamily="50" charset="-128"/>
                  </a:rPr>
                  <a:t>30</a:t>
                </a:r>
              </a:p>
            </p:txBody>
          </p:sp>
        </p:grpSp>
        <p:cxnSp>
          <p:nvCxnSpPr>
            <p:cNvPr id="9" name="直線コネクタ 8"/>
            <p:cNvCxnSpPr/>
            <p:nvPr/>
          </p:nvCxnSpPr>
          <p:spPr bwMode="auto">
            <a:xfrm>
              <a:off x="573932" y="1692067"/>
              <a:ext cx="0" cy="395357"/>
            </a:xfrm>
            <a:prstGeom prst="line">
              <a:avLst/>
            </a:prstGeom>
            <a:gradFill rotWithShape="0">
              <a:gsLst>
                <a:gs pos="0">
                  <a:srgbClr val="FFFFFF"/>
                </a:gs>
                <a:gs pos="100000">
                  <a:srgbClr val="CACAC7"/>
                </a:gs>
              </a:gsLst>
              <a:lin ang="5400000" scaled="1"/>
            </a:gradFill>
            <a:ln w="12700" cap="flat" cmpd="sng" algn="ctr">
              <a:solidFill>
                <a:schemeClr val="bg1"/>
              </a:solidFill>
              <a:prstDash val="solid"/>
              <a:round/>
              <a:headEnd type="none" w="med" len="med"/>
              <a:tailEnd type="none" w="lg"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grpSp>
        <p:nvGrpSpPr>
          <p:cNvPr id="18" name="グループ化 17"/>
          <p:cNvGrpSpPr/>
          <p:nvPr/>
        </p:nvGrpSpPr>
        <p:grpSpPr>
          <a:xfrm>
            <a:off x="319251" y="5016708"/>
            <a:ext cx="9068964" cy="1449895"/>
            <a:chOff x="322864" y="1692067"/>
            <a:chExt cx="9068964" cy="1449895"/>
          </a:xfrm>
        </p:grpSpPr>
        <p:grpSp>
          <p:nvGrpSpPr>
            <p:cNvPr id="19" name="グループ化 18"/>
            <p:cNvGrpSpPr/>
            <p:nvPr/>
          </p:nvGrpSpPr>
          <p:grpSpPr>
            <a:xfrm>
              <a:off x="322864" y="1692067"/>
              <a:ext cx="9068964" cy="1449895"/>
              <a:chOff x="322864" y="2644979"/>
              <a:chExt cx="9068964" cy="1180242"/>
            </a:xfrm>
          </p:grpSpPr>
          <p:sp>
            <p:nvSpPr>
              <p:cNvPr id="21" name="正方形/長方形 20"/>
              <p:cNvSpPr/>
              <p:nvPr/>
            </p:nvSpPr>
            <p:spPr bwMode="gray">
              <a:xfrm>
                <a:off x="573932" y="2644980"/>
                <a:ext cx="8817896" cy="1180241"/>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000" dirty="0">
                    <a:solidFill>
                      <a:schemeClr val="bg1"/>
                    </a:solidFill>
                    <a:latin typeface="Fujitsu Sans" panose="020B0404060202020204" pitchFamily="34" charset="0"/>
                    <a:ea typeface="Meiryo UI" panose="020B0604030504040204" pitchFamily="50" charset="-128"/>
                  </a:rPr>
                  <a:t>…</a:t>
                </a:r>
                <a:endParaRPr lang="ja-JP" altLang="en-US" sz="1000" dirty="0">
                  <a:solidFill>
                    <a:schemeClr val="bg1"/>
                  </a:solidFill>
                  <a:latin typeface="Fujitsu Sans" panose="020B0404060202020204" pitchFamily="34" charset="0"/>
                  <a:ea typeface="Meiryo UI" panose="020B0604030504040204" pitchFamily="50" charset="-128"/>
                </a:endParaRPr>
              </a:p>
              <a:p>
                <a:pPr algn="l"/>
                <a:r>
                  <a:rPr lang="en-US" altLang="ja-JP" sz="1000" dirty="0">
                    <a:solidFill>
                      <a:schemeClr val="bg1"/>
                    </a:solidFill>
                    <a:latin typeface="Fujitsu Sans" panose="020B0404060202020204" pitchFamily="34" charset="0"/>
                    <a:ea typeface="Meiryo UI" panose="020B0604030504040204" pitchFamily="50" charset="-128"/>
                  </a:rPr>
                  <a:t>import </a:t>
                </a:r>
                <a:r>
                  <a:rPr lang="en-US" altLang="ja-JP" sz="1000" dirty="0" err="1">
                    <a:solidFill>
                      <a:schemeClr val="bg1"/>
                    </a:solidFill>
                    <a:latin typeface="Fujitsu Sans" panose="020B0404060202020204" pitchFamily="34" charset="0"/>
                    <a:ea typeface="Meiryo UI" panose="020B0604030504040204" pitchFamily="50" charset="-128"/>
                  </a:rPr>
                  <a:t>org.openqa.selenium.support.FindBy</a:t>
                </a:r>
                <a:r>
                  <a:rPr lang="en-US" altLang="ja-JP" sz="1000" dirty="0">
                    <a:solidFill>
                      <a:schemeClr val="bg1"/>
                    </a:solidFill>
                    <a:latin typeface="Fujitsu Sans" panose="020B0404060202020204" pitchFamily="34" charset="0"/>
                    <a:ea typeface="Meiryo UI" panose="020B0604030504040204" pitchFamily="50" charset="-128"/>
                  </a:rPr>
                  <a:t>;</a:t>
                </a:r>
              </a:p>
              <a:p>
                <a:pPr algn="l"/>
                <a:r>
                  <a:rPr lang="en-US" altLang="ja-JP" sz="1000" dirty="0">
                    <a:solidFill>
                      <a:schemeClr val="bg1"/>
                    </a:solidFill>
                    <a:latin typeface="Fujitsu Sans" panose="020B0404060202020204" pitchFamily="34" charset="0"/>
                    <a:ea typeface="Meiryo UI" panose="020B0604030504040204" pitchFamily="50" charset="-128"/>
                  </a:rPr>
                  <a:t>import </a:t>
                </a:r>
                <a:r>
                  <a:rPr lang="en-US" altLang="ja-JP" sz="1000" dirty="0" err="1">
                    <a:solidFill>
                      <a:schemeClr val="bg1"/>
                    </a:solidFill>
                    <a:latin typeface="Fujitsu Sans" panose="020B0404060202020204" pitchFamily="34" charset="0"/>
                    <a:ea typeface="Meiryo UI" panose="020B0604030504040204" pitchFamily="50" charset="-128"/>
                  </a:rPr>
                  <a:t>org.openqa.selenium.support.PageFactory</a:t>
                </a:r>
                <a:r>
                  <a:rPr lang="en-US" altLang="ja-JP" sz="1000" dirty="0">
                    <a:solidFill>
                      <a:schemeClr val="bg1"/>
                    </a:solidFill>
                    <a:latin typeface="Fujitsu Sans" panose="020B0404060202020204" pitchFamily="34" charset="0"/>
                    <a:ea typeface="Meiryo UI" panose="020B0604030504040204" pitchFamily="50" charset="-128"/>
                  </a:rPr>
                  <a:t>;</a:t>
                </a:r>
              </a:p>
              <a:p>
                <a:pPr algn="l"/>
                <a:r>
                  <a:rPr lang="en-US" altLang="ja-JP" sz="1000" dirty="0">
                    <a:solidFill>
                      <a:schemeClr val="bg1"/>
                    </a:solidFill>
                    <a:latin typeface="Fujitsu Sans" panose="020B0404060202020204" pitchFamily="34" charset="0"/>
                    <a:ea typeface="Meiryo UI" panose="020B0604030504040204" pitchFamily="50" charset="-128"/>
                  </a:rPr>
                  <a:t>import </a:t>
                </a:r>
                <a:r>
                  <a:rPr lang="en-US" altLang="ja-JP" sz="1000" dirty="0" err="1">
                    <a:solidFill>
                      <a:schemeClr val="bg1"/>
                    </a:solidFill>
                    <a:latin typeface="Fujitsu Sans" panose="020B0404060202020204" pitchFamily="34" charset="0"/>
                    <a:ea typeface="Meiryo UI" panose="020B0604030504040204" pitchFamily="50" charset="-128"/>
                  </a:rPr>
                  <a:t>org.openqa.selenium.support.CacheLookup</a:t>
                </a:r>
                <a:r>
                  <a:rPr lang="en-US" altLang="ja-JP" sz="1000" dirty="0">
                    <a:solidFill>
                      <a:schemeClr val="bg1"/>
                    </a:solidFill>
                    <a:latin typeface="Fujitsu Sans" panose="020B0404060202020204" pitchFamily="34" charset="0"/>
                    <a:ea typeface="Meiryo UI" panose="020B0604030504040204" pitchFamily="50" charset="-128"/>
                  </a:rPr>
                  <a:t>;</a:t>
                </a:r>
              </a:p>
              <a:p>
                <a:pPr algn="l"/>
                <a:endParaRPr lang="en-US" altLang="ja-JP" sz="1000" dirty="0">
                  <a:solidFill>
                    <a:schemeClr val="bg1"/>
                  </a:solidFill>
                  <a:latin typeface="Fujitsu Sans" panose="020B0404060202020204" pitchFamily="34" charset="0"/>
                  <a:ea typeface="Meiryo UI" panose="020B0604030504040204" pitchFamily="50" charset="-128"/>
                </a:endParaRPr>
              </a:p>
              <a:p>
                <a:pPr algn="l"/>
                <a:r>
                  <a:rPr lang="en-US" altLang="ja-JP" sz="1000" dirty="0">
                    <a:solidFill>
                      <a:schemeClr val="bg1"/>
                    </a:solidFill>
                    <a:latin typeface="Fujitsu Sans" panose="020B0404060202020204" pitchFamily="34" charset="0"/>
                    <a:ea typeface="Meiryo UI" panose="020B0604030504040204" pitchFamily="50" charset="-128"/>
                  </a:rPr>
                  <a:t>…</a:t>
                </a:r>
              </a:p>
              <a:p>
                <a:pPr algn="l"/>
                <a:r>
                  <a:rPr lang="en-US" altLang="ja-JP" sz="1000" dirty="0">
                    <a:solidFill>
                      <a:schemeClr val="bg1"/>
                    </a:solidFill>
                    <a:latin typeface="Fujitsu Sans" panose="020B0404060202020204" pitchFamily="34" charset="0"/>
                    <a:ea typeface="Meiryo UI" panose="020B0604030504040204" pitchFamily="50" charset="-128"/>
                  </a:rPr>
                  <a:t>    @</a:t>
                </a:r>
                <a:r>
                  <a:rPr lang="en-US" altLang="ja-JP" sz="1000" dirty="0" err="1">
                    <a:solidFill>
                      <a:schemeClr val="bg1"/>
                    </a:solidFill>
                    <a:latin typeface="Fujitsu Sans" panose="020B0404060202020204" pitchFamily="34" charset="0"/>
                    <a:ea typeface="Meiryo UI" panose="020B0604030504040204" pitchFamily="50" charset="-128"/>
                  </a:rPr>
                  <a:t>FindBy</a:t>
                </a:r>
                <a:r>
                  <a:rPr lang="en-US" altLang="ja-JP" sz="1000" dirty="0">
                    <a:solidFill>
                      <a:schemeClr val="bg1"/>
                    </a:solidFill>
                    <a:latin typeface="Fujitsu Sans" panose="020B0404060202020204" pitchFamily="34" charset="0"/>
                    <a:ea typeface="Meiryo UI" panose="020B0604030504040204" pitchFamily="50" charset="-128"/>
                  </a:rPr>
                  <a:t>(</a:t>
                </a:r>
                <a:r>
                  <a:rPr lang="en-US" altLang="ja-JP" sz="1000" dirty="0" err="1">
                    <a:solidFill>
                      <a:schemeClr val="bg1"/>
                    </a:solidFill>
                    <a:latin typeface="Fujitsu Sans" panose="020B0404060202020204" pitchFamily="34" charset="0"/>
                    <a:ea typeface="Meiryo UI" panose="020B0604030504040204" pitchFamily="50" charset="-128"/>
                  </a:rPr>
                  <a:t>xpath</a:t>
                </a:r>
                <a:r>
                  <a:rPr lang="en-US" altLang="ja-JP" sz="1000" dirty="0">
                    <a:solidFill>
                      <a:schemeClr val="bg1"/>
                    </a:solidFill>
                    <a:latin typeface="Fujitsu Sans" panose="020B0404060202020204" pitchFamily="34" charset="0"/>
                    <a:ea typeface="Meiryo UI" panose="020B0604030504040204" pitchFamily="50" charset="-128"/>
                  </a:rPr>
                  <a:t> = "/foo/bar/</a:t>
                </a:r>
                <a:r>
                  <a:rPr lang="en-US" altLang="ja-JP" sz="1000" dirty="0" err="1">
                    <a:solidFill>
                      <a:schemeClr val="bg1"/>
                    </a:solidFill>
                    <a:latin typeface="Fujitsu Sans" panose="020B0404060202020204" pitchFamily="34" charset="0"/>
                    <a:ea typeface="Meiryo UI" panose="020B0604030504040204" pitchFamily="50" charset="-128"/>
                  </a:rPr>
                  <a:t>hoge</a:t>
                </a:r>
                <a:r>
                  <a:rPr lang="en-US" altLang="ja-JP" sz="1000" dirty="0">
                    <a:solidFill>
                      <a:schemeClr val="bg1"/>
                    </a:solidFill>
                    <a:latin typeface="Fujitsu Sans" panose="020B0404060202020204" pitchFamily="34" charset="0"/>
                    <a:ea typeface="Meiryo UI" panose="020B0604030504040204" pitchFamily="50" charset="-128"/>
                  </a:rPr>
                  <a:t>/month")</a:t>
                </a:r>
              </a:p>
              <a:p>
                <a:pPr algn="l"/>
                <a:r>
                  <a:rPr lang="en-US" altLang="ja-JP" sz="1000" dirty="0">
                    <a:solidFill>
                      <a:schemeClr val="bg1"/>
                    </a:solidFill>
                    <a:latin typeface="Fujitsu Sans" panose="020B0404060202020204" pitchFamily="34" charset="0"/>
                    <a:ea typeface="Meiryo UI" panose="020B0604030504040204" pitchFamily="50" charset="-128"/>
                  </a:rPr>
                  <a:t>    @</a:t>
                </a:r>
                <a:r>
                  <a:rPr lang="en-US" altLang="ja-JP" sz="1000" dirty="0" err="1">
                    <a:solidFill>
                      <a:schemeClr val="bg1"/>
                    </a:solidFill>
                    <a:latin typeface="Fujitsu Sans" panose="020B0404060202020204" pitchFamily="34" charset="0"/>
                    <a:ea typeface="Meiryo UI" panose="020B0604030504040204" pitchFamily="50" charset="-128"/>
                  </a:rPr>
                  <a:t>CacheLookup</a:t>
                </a:r>
                <a:endParaRPr lang="en-US" altLang="ja-JP" sz="1000" dirty="0">
                  <a:solidFill>
                    <a:schemeClr val="bg1"/>
                  </a:solidFill>
                  <a:latin typeface="Fujitsu Sans" panose="020B0404060202020204" pitchFamily="34" charset="0"/>
                  <a:ea typeface="Meiryo UI" panose="020B0604030504040204" pitchFamily="50" charset="-128"/>
                </a:endParaRPr>
              </a:p>
              <a:p>
                <a:pPr algn="l"/>
                <a:r>
                  <a:rPr lang="en-US" altLang="ja-JP" sz="1000" dirty="0">
                    <a:solidFill>
                      <a:schemeClr val="bg1"/>
                    </a:solidFill>
                    <a:latin typeface="Fujitsu Sans" panose="020B0404060202020204" pitchFamily="34" charset="0"/>
                    <a:ea typeface="Meiryo UI" panose="020B0604030504040204" pitchFamily="50" charset="-128"/>
                  </a:rPr>
                  <a:t>    private </a:t>
                </a:r>
                <a:r>
                  <a:rPr lang="en-US" altLang="ja-JP" sz="1000" dirty="0" err="1">
                    <a:solidFill>
                      <a:schemeClr val="bg1"/>
                    </a:solidFill>
                    <a:latin typeface="Fujitsu Sans" panose="020B0404060202020204" pitchFamily="34" charset="0"/>
                    <a:ea typeface="Meiryo UI" panose="020B0604030504040204" pitchFamily="50" charset="-128"/>
                  </a:rPr>
                  <a:t>WebElement</a:t>
                </a:r>
                <a:r>
                  <a:rPr lang="en-US" altLang="ja-JP" sz="1000" dirty="0">
                    <a:solidFill>
                      <a:schemeClr val="bg1"/>
                    </a:solidFill>
                    <a:latin typeface="Fujitsu Sans" panose="020B0404060202020204" pitchFamily="34" charset="0"/>
                    <a:ea typeface="Meiryo UI" panose="020B0604030504040204" pitchFamily="50" charset="-128"/>
                  </a:rPr>
                  <a:t> </a:t>
                </a:r>
                <a:r>
                  <a:rPr lang="en-US" altLang="ja-JP" sz="1000" dirty="0" err="1">
                    <a:solidFill>
                      <a:schemeClr val="bg1"/>
                    </a:solidFill>
                    <a:latin typeface="Fujitsu Sans" panose="020B0404060202020204" pitchFamily="34" charset="0"/>
                    <a:ea typeface="Meiryo UI" panose="020B0604030504040204" pitchFamily="50" charset="-128"/>
                  </a:rPr>
                  <a:t>inputMonth</a:t>
                </a:r>
                <a:r>
                  <a:rPr lang="en-US" altLang="ja-JP" sz="1000" dirty="0">
                    <a:solidFill>
                      <a:schemeClr val="bg1"/>
                    </a:solidFill>
                    <a:latin typeface="Fujitsu Sans" panose="020B0404060202020204" pitchFamily="34" charset="0"/>
                    <a:ea typeface="Meiryo UI" panose="020B0604030504040204" pitchFamily="50" charset="-128"/>
                  </a:rPr>
                  <a:t>;</a:t>
                </a:r>
              </a:p>
            </p:txBody>
          </p:sp>
          <p:sp>
            <p:nvSpPr>
              <p:cNvPr id="22" name="正方形/長方形 21"/>
              <p:cNvSpPr/>
              <p:nvPr/>
            </p:nvSpPr>
            <p:spPr bwMode="gray">
              <a:xfrm>
                <a:off x="322864" y="2644979"/>
                <a:ext cx="251068" cy="1180242"/>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000" dirty="0">
                    <a:solidFill>
                      <a:schemeClr val="bg1"/>
                    </a:solidFill>
                    <a:latin typeface="Fujitsu Sans" panose="020B0404060202020204" pitchFamily="34" charset="0"/>
                    <a:ea typeface="Meiryo UI" panose="020B0604030504040204" pitchFamily="50" charset="-128"/>
                  </a:rPr>
                  <a:t>1</a:t>
                </a:r>
              </a:p>
              <a:p>
                <a:pPr algn="l"/>
                <a:r>
                  <a:rPr lang="en-US" altLang="ja-JP" sz="1000" dirty="0">
                    <a:solidFill>
                      <a:schemeClr val="bg1"/>
                    </a:solidFill>
                    <a:latin typeface="Fujitsu Sans" panose="020B0404060202020204" pitchFamily="34" charset="0"/>
                    <a:ea typeface="Meiryo UI" panose="020B0604030504040204" pitchFamily="50" charset="-128"/>
                  </a:rPr>
                  <a:t>2</a:t>
                </a:r>
              </a:p>
              <a:p>
                <a:pPr algn="l"/>
                <a:r>
                  <a:rPr lang="en-US" altLang="ja-JP" sz="1000" dirty="0">
                    <a:solidFill>
                      <a:schemeClr val="bg1"/>
                    </a:solidFill>
                    <a:latin typeface="Fujitsu Sans" panose="020B0404060202020204" pitchFamily="34" charset="0"/>
                    <a:ea typeface="Meiryo UI" panose="020B0604030504040204" pitchFamily="50" charset="-128"/>
                  </a:rPr>
                  <a:t>3</a:t>
                </a:r>
              </a:p>
              <a:p>
                <a:pPr algn="l"/>
                <a:r>
                  <a:rPr lang="en-US" altLang="ja-JP" sz="1000" dirty="0">
                    <a:solidFill>
                      <a:schemeClr val="bg1"/>
                    </a:solidFill>
                    <a:latin typeface="Fujitsu Sans" panose="020B0404060202020204" pitchFamily="34" charset="0"/>
                    <a:ea typeface="Meiryo UI" panose="020B0604030504040204" pitchFamily="50" charset="-128"/>
                  </a:rPr>
                  <a:t>4</a:t>
                </a:r>
              </a:p>
              <a:p>
                <a:pPr algn="l"/>
                <a:r>
                  <a:rPr lang="en-US" altLang="ja-JP" sz="1000" dirty="0">
                    <a:solidFill>
                      <a:schemeClr val="bg1"/>
                    </a:solidFill>
                    <a:latin typeface="Fujitsu Sans" panose="020B0404060202020204" pitchFamily="34" charset="0"/>
                    <a:ea typeface="Meiryo UI" panose="020B0604030504040204" pitchFamily="50" charset="-128"/>
                  </a:rPr>
                  <a:t>5</a:t>
                </a:r>
              </a:p>
              <a:p>
                <a:pPr algn="l"/>
                <a:r>
                  <a:rPr lang="en-US" altLang="ja-JP" sz="1000" dirty="0">
                    <a:solidFill>
                      <a:schemeClr val="bg1"/>
                    </a:solidFill>
                    <a:latin typeface="Fujitsu Sans" panose="020B0404060202020204" pitchFamily="34" charset="0"/>
                    <a:ea typeface="Meiryo UI" panose="020B0604030504040204" pitchFamily="50" charset="-128"/>
                  </a:rPr>
                  <a:t>11</a:t>
                </a:r>
              </a:p>
              <a:p>
                <a:pPr algn="l"/>
                <a:r>
                  <a:rPr lang="en-US" altLang="ja-JP" sz="1000" dirty="0">
                    <a:solidFill>
                      <a:schemeClr val="bg1"/>
                    </a:solidFill>
                    <a:latin typeface="Fujitsu Sans" panose="020B0404060202020204" pitchFamily="34" charset="0"/>
                    <a:ea typeface="Meiryo UI" panose="020B0604030504040204" pitchFamily="50" charset="-128"/>
                  </a:rPr>
                  <a:t>12</a:t>
                </a:r>
              </a:p>
              <a:p>
                <a:pPr algn="l"/>
                <a:r>
                  <a:rPr lang="en-US" altLang="ja-JP" sz="1000" dirty="0">
                    <a:solidFill>
                      <a:schemeClr val="bg1"/>
                    </a:solidFill>
                    <a:latin typeface="Fujitsu Sans" panose="020B0404060202020204" pitchFamily="34" charset="0"/>
                    <a:ea typeface="Meiryo UI" panose="020B0604030504040204" pitchFamily="50" charset="-128"/>
                  </a:rPr>
                  <a:t>13</a:t>
                </a:r>
              </a:p>
              <a:p>
                <a:pPr algn="l"/>
                <a:r>
                  <a:rPr lang="en-US" altLang="ja-JP" sz="1000" dirty="0">
                    <a:solidFill>
                      <a:schemeClr val="bg1"/>
                    </a:solidFill>
                    <a:latin typeface="Fujitsu Sans" panose="020B0404060202020204" pitchFamily="34" charset="0"/>
                    <a:ea typeface="Meiryo UI" panose="020B0604030504040204" pitchFamily="50" charset="-128"/>
                  </a:rPr>
                  <a:t>14</a:t>
                </a:r>
              </a:p>
            </p:txBody>
          </p:sp>
        </p:grpSp>
        <p:cxnSp>
          <p:nvCxnSpPr>
            <p:cNvPr id="20" name="直線コネクタ 19"/>
            <p:cNvCxnSpPr/>
            <p:nvPr/>
          </p:nvCxnSpPr>
          <p:spPr bwMode="auto">
            <a:xfrm>
              <a:off x="573932" y="1692067"/>
              <a:ext cx="0" cy="1449895"/>
            </a:xfrm>
            <a:prstGeom prst="line">
              <a:avLst/>
            </a:prstGeom>
            <a:gradFill rotWithShape="0">
              <a:gsLst>
                <a:gs pos="0">
                  <a:srgbClr val="FFFFFF"/>
                </a:gs>
                <a:gs pos="100000">
                  <a:srgbClr val="CACAC7"/>
                </a:gs>
              </a:gsLst>
              <a:lin ang="5400000" scaled="1"/>
            </a:gradFill>
            <a:ln w="12700" cap="flat" cmpd="sng" algn="ctr">
              <a:solidFill>
                <a:schemeClr val="bg1"/>
              </a:solidFill>
              <a:prstDash val="solid"/>
              <a:round/>
              <a:headEnd type="none" w="med" len="med"/>
              <a:tailEnd type="none" w="lg"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sp>
        <p:nvSpPr>
          <p:cNvPr id="16" name="右矢印 4">
            <a:extLst>
              <a:ext uri="{FF2B5EF4-FFF2-40B4-BE49-F238E27FC236}">
                <a16:creationId xmlns:a16="http://schemas.microsoft.com/office/drawing/2014/main" id="{63EEFD26-D0B5-400B-A871-350CDFAF67FF}"/>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Page Object Pattern</a:t>
            </a:r>
            <a:endParaRPr lang="ja-JP" altLang="en-US" sz="18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246698120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190500" y="2660650"/>
            <a:ext cx="4676775" cy="1536699"/>
          </a:xfrm>
        </p:spPr>
        <p:txBody>
          <a:bodyPr/>
          <a:lstStyle/>
          <a:p>
            <a:r>
              <a:rPr lang="en-US" altLang="ja-JP" dirty="0"/>
              <a:t>Introducing related tools</a:t>
            </a:r>
          </a:p>
        </p:txBody>
      </p:sp>
      <p:sp>
        <p:nvSpPr>
          <p:cNvPr id="3" name="テキスト プレースホルダー 2"/>
          <p:cNvSpPr>
            <a:spLocks noGrp="1"/>
          </p:cNvSpPr>
          <p:nvPr>
            <p:ph type="body" sz="quarter" idx="11"/>
          </p:nvPr>
        </p:nvSpPr>
        <p:spPr/>
        <p:txBody>
          <a:bodyPr/>
          <a:lstStyle/>
          <a:p>
            <a:endParaRPr kumimoji="1" lang="ja-JP" altLang="en-US" sz="2400" dirty="0"/>
          </a:p>
        </p:txBody>
      </p:sp>
      <p:sp>
        <p:nvSpPr>
          <p:cNvPr id="5" name="Freeform 2907">
            <a:extLst>
              <a:ext uri="{FF2B5EF4-FFF2-40B4-BE49-F238E27FC236}">
                <a16:creationId xmlns:a16="http://schemas.microsoft.com/office/drawing/2014/main"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
        <p:nvSpPr>
          <p:cNvPr id="7" name="テキスト ボックス 6">
            <a:extLst>
              <a:ext uri="{FF2B5EF4-FFF2-40B4-BE49-F238E27FC236}">
                <a16:creationId xmlns:a16="http://schemas.microsoft.com/office/drawing/2014/main" id="{FA8AF4CD-0EFC-461C-B539-F2879EE0E9DD}"/>
              </a:ext>
            </a:extLst>
          </p:cNvPr>
          <p:cNvSpPr txBox="1"/>
          <p:nvPr/>
        </p:nvSpPr>
        <p:spPr>
          <a:xfrm>
            <a:off x="342900" y="4384673"/>
            <a:ext cx="4134271" cy="2308324"/>
          </a:xfrm>
          <a:prstGeom prst="rect">
            <a:avLst/>
          </a:prstGeom>
          <a:solidFill>
            <a:schemeClr val="bg1"/>
          </a:solidFill>
          <a:effectLst>
            <a:innerShdw blurRad="63500" dist="50800" dir="13500000">
              <a:prstClr val="black">
                <a:alpha val="50000"/>
              </a:prstClr>
            </a:innerShdw>
          </a:effectLst>
        </p:spPr>
        <p:txBody>
          <a:bodyPr wrap="square" rtlCol="0">
            <a:spAutoFit/>
          </a:bodyPr>
          <a:lstStyle/>
          <a:p>
            <a:pPr marL="342900" indent="-342900" algn="l">
              <a:buFont typeface="+mj-lt"/>
              <a:buAutoNum type="arabicPeriod"/>
            </a:pPr>
            <a:r>
              <a:rPr lang="en-US" altLang="ja-JP" sz="2400" dirty="0">
                <a:latin typeface="Fujitsu Sans" panose="020B0404060202020204" pitchFamily="34" charset="0"/>
                <a:ea typeface="Meiryo UI" panose="020B0604030504040204" pitchFamily="50" charset="-128"/>
              </a:rPr>
              <a:t>What’s Auto Integration Test</a:t>
            </a:r>
          </a:p>
          <a:p>
            <a:pPr marL="342900" indent="-342900" algn="l">
              <a:buFont typeface="+mj-lt"/>
              <a:buAutoNum type="arabicPeriod"/>
            </a:pPr>
            <a:r>
              <a:rPr lang="en-US" altLang="ja-JP" sz="2400" dirty="0">
                <a:latin typeface="Fujitsu Sans" panose="020B0404060202020204" pitchFamily="34" charset="0"/>
                <a:ea typeface="Meiryo UI" panose="020B0604030504040204" pitchFamily="50" charset="-128"/>
                <a:cs typeface="Meiryo UI" panose="020B0604030504040204" pitchFamily="50" charset="-128"/>
              </a:rPr>
              <a:t>What’s Selenium</a:t>
            </a:r>
          </a:p>
          <a:p>
            <a:pPr marL="342900" indent="-342900" algn="l">
              <a:buFont typeface="+mj-lt"/>
              <a:buAutoNum type="arabicPeriod"/>
            </a:pPr>
            <a:r>
              <a:rPr lang="en-US" altLang="ja-JP" sz="2400" dirty="0">
                <a:latin typeface="Fujitsu Sans" panose="020B0404060202020204" pitchFamily="34" charset="0"/>
              </a:rPr>
              <a:t>QuickStart</a:t>
            </a:r>
            <a:endParaRPr lang="en-US" altLang="ja-JP" sz="24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2400" dirty="0">
                <a:latin typeface="Fujitsu Sans" panose="020B0404060202020204" pitchFamily="34" charset="0"/>
                <a:ea typeface="Meiryo UI" panose="020B0604030504040204" pitchFamily="50" charset="-128"/>
                <a:cs typeface="Meiryo UI" panose="020B0604030504040204" pitchFamily="50" charset="-128"/>
              </a:rPr>
              <a:t>Case Examples</a:t>
            </a:r>
          </a:p>
          <a:p>
            <a:pPr marL="342900" indent="-342900" algn="l">
              <a:buFont typeface="+mj-lt"/>
              <a:buAutoNum type="arabicPeriod"/>
            </a:pPr>
            <a:r>
              <a:rPr lang="en-US" altLang="ja-JP" sz="2400" b="1" dirty="0">
                <a:latin typeface="Fujitsu Sans" panose="020B0404060202020204" pitchFamily="34" charset="0"/>
                <a:ea typeface="Meiryo UI" panose="020B0604030504040204" pitchFamily="50" charset="-128"/>
              </a:rPr>
              <a:t>Page Object Pattern</a:t>
            </a:r>
            <a:endParaRPr lang="ja-JP" altLang="en-US" sz="2400" b="1" dirty="0">
              <a:latin typeface="Fujitsu Sans" panose="020B0404060202020204" pitchFamily="34" charset="0"/>
              <a:ea typeface="Meiryo UI" panose="020B0604030504040204" pitchFamily="50" charset="-128"/>
            </a:endParaRPr>
          </a:p>
          <a:p>
            <a:pPr marL="342900" indent="-342900" algn="l">
              <a:buFont typeface="+mj-lt"/>
              <a:buAutoNum type="arabicPeriod"/>
            </a:pPr>
            <a:r>
              <a:rPr lang="en-US" altLang="ja-JP" sz="2400" dirty="0">
                <a:latin typeface="Fujitsu Sans" panose="020B0404060202020204" pitchFamily="34" charset="0"/>
                <a:ea typeface="Meiryo UI" panose="020B0604030504040204" pitchFamily="50" charset="-128"/>
              </a:rPr>
              <a:t>Introducing related tools</a:t>
            </a:r>
            <a:endParaRPr lang="ja-JP" altLang="en-US" sz="24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15092081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Useful Web Driver Wrapper : </a:t>
            </a:r>
            <a:r>
              <a:rPr lang="en-US" altLang="ja-JP" dirty="0" err="1"/>
              <a:t>Geb</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104</a:t>
            </a:fld>
            <a:endParaRPr lang="en-US" altLang="ja-JP" dirty="0"/>
          </a:p>
        </p:txBody>
      </p:sp>
      <p:sp>
        <p:nvSpPr>
          <p:cNvPr id="4" name="テキスト プレースホルダー 3"/>
          <p:cNvSpPr>
            <a:spLocks noGrp="1"/>
          </p:cNvSpPr>
          <p:nvPr>
            <p:ph type="body" sz="quarter" idx="11"/>
          </p:nvPr>
        </p:nvSpPr>
        <p:spPr>
          <a:xfrm>
            <a:off x="170935" y="921566"/>
            <a:ext cx="9389377" cy="5568444"/>
          </a:xfrm>
        </p:spPr>
        <p:txBody>
          <a:bodyPr/>
          <a:lstStyle/>
          <a:p>
            <a:r>
              <a:rPr lang="en-US" altLang="ja-JP" sz="2400" dirty="0"/>
              <a:t>Recently, various wrappers for Selenium are provided</a:t>
            </a:r>
            <a:endParaRPr lang="ja-JP" altLang="en-US" sz="2400" dirty="0"/>
          </a:p>
          <a:p>
            <a:r>
              <a:rPr lang="en-US" altLang="ja-JP" sz="2400" dirty="0" err="1"/>
              <a:t>Geb</a:t>
            </a:r>
            <a:r>
              <a:rPr lang="en-US" altLang="ja-JP" sz="2400" dirty="0"/>
              <a:t> is one of them and it is possible to describe by Groovy</a:t>
            </a:r>
            <a:endParaRPr lang="ja-JP" altLang="en-US" sz="2400" dirty="0"/>
          </a:p>
          <a:p>
            <a:r>
              <a:rPr lang="en-US" altLang="ja-JP" sz="2400" dirty="0"/>
              <a:t>It is very easy to create test codes</a:t>
            </a:r>
          </a:p>
          <a:p>
            <a:endParaRPr lang="ja-JP" altLang="en-US" sz="2400" dirty="0"/>
          </a:p>
          <a:p>
            <a:endParaRPr lang="en-US" altLang="ja-JP" sz="2400" dirty="0"/>
          </a:p>
          <a:p>
            <a:endParaRPr lang="en-US" altLang="ja-JP" dirty="0"/>
          </a:p>
          <a:p>
            <a:endParaRPr lang="en-US" altLang="ja-JP" dirty="0"/>
          </a:p>
          <a:p>
            <a:endParaRPr lang="en-US" altLang="ja-JP" sz="3200" dirty="0"/>
          </a:p>
          <a:p>
            <a:r>
              <a:rPr lang="en-US" altLang="ja-JP" dirty="0"/>
              <a:t>Link</a:t>
            </a:r>
            <a:br>
              <a:rPr lang="en-US" altLang="ja-JP" dirty="0"/>
            </a:br>
            <a:r>
              <a:rPr lang="en-US" altLang="ja-JP" sz="1600" dirty="0"/>
              <a:t>http://www.gebish.org/</a:t>
            </a:r>
          </a:p>
          <a:p>
            <a:endParaRPr kumimoji="1" lang="ja-JP" altLang="en-US" sz="2400" dirty="0"/>
          </a:p>
        </p:txBody>
      </p:sp>
      <p:sp>
        <p:nvSpPr>
          <p:cNvPr id="5" name="右矢印 4">
            <a:extLst>
              <a:ext uri="{FF2B5EF4-FFF2-40B4-BE49-F238E27FC236}">
                <a16:creationId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Introducing related tools</a:t>
            </a:r>
          </a:p>
        </p:txBody>
      </p:sp>
      <p:sp>
        <p:nvSpPr>
          <p:cNvPr id="6" name="正方形/長方形 5"/>
          <p:cNvSpPr/>
          <p:nvPr/>
        </p:nvSpPr>
        <p:spPr bwMode="gray">
          <a:xfrm>
            <a:off x="573932" y="2992686"/>
            <a:ext cx="8754894" cy="2943747"/>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dirty="0" err="1">
                <a:solidFill>
                  <a:schemeClr val="bg1"/>
                </a:solidFill>
                <a:latin typeface="Fujitsu Sans" panose="020B0404060202020204" pitchFamily="34" charset="0"/>
                <a:ea typeface="Meiryo UI" panose="020B0604030504040204" pitchFamily="50" charset="-128"/>
              </a:rPr>
              <a:t>Browser.drive</a:t>
            </a:r>
            <a:r>
              <a:rPr lang="en-US" altLang="ja-JP" dirty="0">
                <a:solidFill>
                  <a:schemeClr val="bg1"/>
                </a:solidFill>
                <a:latin typeface="Fujitsu Sans" panose="020B0404060202020204" pitchFamily="34" charset="0"/>
                <a:ea typeface="Meiryo UI" panose="020B0604030504040204" pitchFamily="50" charset="-128"/>
              </a:rPr>
              <a:t> {</a:t>
            </a:r>
          </a:p>
          <a:p>
            <a:pPr algn="l"/>
            <a:r>
              <a:rPr lang="en-US" altLang="ja-JP" dirty="0">
                <a:solidFill>
                  <a:schemeClr val="bg1"/>
                </a:solidFill>
                <a:latin typeface="Fujitsu Sans" panose="020B0404060202020204" pitchFamily="34" charset="0"/>
                <a:ea typeface="Meiryo UI" panose="020B0604030504040204" pitchFamily="50" charset="-128"/>
              </a:rPr>
              <a:t>    go "http://myapp.com/login"</a:t>
            </a:r>
          </a:p>
          <a:p>
            <a:pPr algn="l"/>
            <a:endParaRPr lang="en-US" altLang="ja-JP" dirty="0">
              <a:solidFill>
                <a:schemeClr val="bg1"/>
              </a:solidFill>
              <a:latin typeface="Fujitsu Sans" panose="020B0404060202020204" pitchFamily="34" charset="0"/>
              <a:ea typeface="Meiryo UI" panose="020B0604030504040204" pitchFamily="50" charset="-128"/>
            </a:endParaRPr>
          </a:p>
          <a:p>
            <a:pPr algn="l"/>
            <a:r>
              <a:rPr lang="en-US" altLang="ja-JP" dirty="0">
                <a:solidFill>
                  <a:schemeClr val="bg1"/>
                </a:solidFill>
                <a:latin typeface="Fujitsu Sans" panose="020B0404060202020204" pitchFamily="34" charset="0"/>
                <a:ea typeface="Meiryo UI" panose="020B0604030504040204" pitchFamily="50" charset="-128"/>
              </a:rPr>
              <a:t>    assert $("h1").text() == "Please Login"</a:t>
            </a:r>
          </a:p>
          <a:p>
            <a:pPr algn="l"/>
            <a:endParaRPr lang="en-US" altLang="ja-JP" dirty="0">
              <a:solidFill>
                <a:schemeClr val="bg1"/>
              </a:solidFill>
              <a:latin typeface="Fujitsu Sans" panose="020B0404060202020204" pitchFamily="34" charset="0"/>
              <a:ea typeface="Meiryo UI" panose="020B0604030504040204" pitchFamily="50" charset="-128"/>
            </a:endParaRPr>
          </a:p>
          <a:p>
            <a:pPr algn="l"/>
            <a:r>
              <a:rPr lang="en-US" altLang="ja-JP" dirty="0">
                <a:solidFill>
                  <a:schemeClr val="bg1"/>
                </a:solidFill>
                <a:latin typeface="Fujitsu Sans" panose="020B0404060202020204" pitchFamily="34" charset="0"/>
                <a:ea typeface="Meiryo UI" panose="020B0604030504040204" pitchFamily="50" charset="-128"/>
              </a:rPr>
              <a:t>    $("</a:t>
            </a:r>
            <a:r>
              <a:rPr lang="en-US" altLang="ja-JP" dirty="0" err="1">
                <a:solidFill>
                  <a:schemeClr val="bg1"/>
                </a:solidFill>
                <a:latin typeface="Fujitsu Sans" panose="020B0404060202020204" pitchFamily="34" charset="0"/>
                <a:ea typeface="Meiryo UI" panose="020B0604030504040204" pitchFamily="50" charset="-128"/>
              </a:rPr>
              <a:t>form.login</a:t>
            </a:r>
            <a:r>
              <a:rPr lang="en-US" altLang="ja-JP" dirty="0">
                <a:solidFill>
                  <a:schemeClr val="bg1"/>
                </a:solidFill>
                <a:latin typeface="Fujitsu Sans" panose="020B0404060202020204" pitchFamily="34" charset="0"/>
                <a:ea typeface="Meiryo UI" panose="020B0604030504040204" pitchFamily="50" charset="-128"/>
              </a:rPr>
              <a:t>").with {</a:t>
            </a:r>
          </a:p>
          <a:p>
            <a:pPr algn="l"/>
            <a:r>
              <a:rPr lang="en-US" altLang="ja-JP" dirty="0">
                <a:solidFill>
                  <a:schemeClr val="bg1"/>
                </a:solidFill>
                <a:latin typeface="Fujitsu Sans" panose="020B0404060202020204" pitchFamily="34" charset="0"/>
                <a:ea typeface="Meiryo UI" panose="020B0604030504040204" pitchFamily="50" charset="-128"/>
              </a:rPr>
              <a:t>        username = "admin"</a:t>
            </a:r>
          </a:p>
          <a:p>
            <a:pPr algn="l"/>
            <a:r>
              <a:rPr lang="en-US" altLang="ja-JP" dirty="0">
                <a:solidFill>
                  <a:schemeClr val="bg1"/>
                </a:solidFill>
                <a:latin typeface="Fujitsu Sans" panose="020B0404060202020204" pitchFamily="34" charset="0"/>
                <a:ea typeface="Meiryo UI" panose="020B0604030504040204" pitchFamily="50" charset="-128"/>
              </a:rPr>
              <a:t>        password = "password"</a:t>
            </a:r>
          </a:p>
          <a:p>
            <a:pPr algn="l"/>
            <a:r>
              <a:rPr lang="en-US" altLang="ja-JP" dirty="0">
                <a:solidFill>
                  <a:schemeClr val="bg1"/>
                </a:solidFill>
                <a:latin typeface="Fujitsu Sans" panose="020B0404060202020204" pitchFamily="34" charset="0"/>
                <a:ea typeface="Meiryo UI" panose="020B0604030504040204" pitchFamily="50" charset="-128"/>
              </a:rPr>
              <a:t>        login().click()</a:t>
            </a:r>
          </a:p>
          <a:p>
            <a:pPr algn="l"/>
            <a:r>
              <a:rPr lang="en-US" altLang="ja-JP" dirty="0">
                <a:solidFill>
                  <a:schemeClr val="bg1"/>
                </a:solidFill>
                <a:latin typeface="Fujitsu Sans" panose="020B0404060202020204" pitchFamily="34" charset="0"/>
                <a:ea typeface="Meiryo UI" panose="020B0604030504040204" pitchFamily="50" charset="-128"/>
              </a:rPr>
              <a:t>    }</a:t>
            </a:r>
          </a:p>
          <a:p>
            <a:pPr algn="l"/>
            <a:endParaRPr lang="en-US" altLang="ja-JP" dirty="0">
              <a:solidFill>
                <a:schemeClr val="bg1"/>
              </a:solidFill>
              <a:latin typeface="Fujitsu Sans" panose="020B0404060202020204" pitchFamily="34" charset="0"/>
              <a:ea typeface="Meiryo UI" panose="020B0604030504040204" pitchFamily="50" charset="-128"/>
            </a:endParaRPr>
          </a:p>
          <a:p>
            <a:pPr algn="l"/>
            <a:r>
              <a:rPr lang="en-US" altLang="ja-JP" dirty="0">
                <a:solidFill>
                  <a:schemeClr val="bg1"/>
                </a:solidFill>
                <a:latin typeface="Fujitsu Sans" panose="020B0404060202020204" pitchFamily="34" charset="0"/>
                <a:ea typeface="Meiryo UI" panose="020B0604030504040204" pitchFamily="50" charset="-128"/>
              </a:rPr>
              <a:t>    assert $("h1").text() == "Admin Section"</a:t>
            </a:r>
          </a:p>
          <a:p>
            <a:pPr algn="l"/>
            <a:r>
              <a:rPr lang="en-US" altLang="ja-JP" dirty="0">
                <a:solidFill>
                  <a:schemeClr val="bg1"/>
                </a:solidFill>
                <a:latin typeface="Fujitsu Sans" panose="020B0404060202020204" pitchFamily="34" charset="0"/>
                <a:ea typeface="Meiryo UI" panose="020B0604030504040204" pitchFamily="50" charset="-128"/>
              </a:rPr>
              <a:t>}</a:t>
            </a:r>
          </a:p>
        </p:txBody>
      </p:sp>
      <p:sp>
        <p:nvSpPr>
          <p:cNvPr id="7" name="テキスト ボックス 6"/>
          <p:cNvSpPr txBox="1"/>
          <p:nvPr/>
        </p:nvSpPr>
        <p:spPr>
          <a:xfrm>
            <a:off x="481531" y="2592577"/>
            <a:ext cx="3548689" cy="400110"/>
          </a:xfrm>
          <a:prstGeom prst="rect">
            <a:avLst/>
          </a:prstGeom>
          <a:noFill/>
        </p:spPr>
        <p:txBody>
          <a:bodyPr wrap="square" rtlCol="0">
            <a:spAutoFit/>
          </a:bodyPr>
          <a:lstStyle/>
          <a:p>
            <a:pPr algn="l"/>
            <a:r>
              <a:rPr lang="en-US" altLang="ja-JP" sz="2000" dirty="0">
                <a:latin typeface="Fujitsu Sans" panose="020B0404060202020204" pitchFamily="34" charset="0"/>
                <a:ea typeface="Meiryo UI" panose="020B0604030504040204" pitchFamily="50" charset="-128"/>
                <a:cs typeface="Meiryo UI" panose="020B0604030504040204" pitchFamily="50" charset="-128"/>
              </a:rPr>
              <a:t>Sample Code</a:t>
            </a:r>
            <a:endParaRPr kumimoji="1" lang="ja-JP" altLang="en-US" sz="2000" dirty="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09316323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Good points of </a:t>
            </a:r>
            <a:r>
              <a:rPr lang="en-US" altLang="ja-JP" dirty="0" err="1"/>
              <a:t>Geb</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105</a:t>
            </a:fld>
            <a:endParaRPr lang="en-US" altLang="ja-JP" dirty="0"/>
          </a:p>
        </p:txBody>
      </p:sp>
      <p:sp>
        <p:nvSpPr>
          <p:cNvPr id="7" name="正方形/長方形 6"/>
          <p:cNvSpPr/>
          <p:nvPr/>
        </p:nvSpPr>
        <p:spPr bwMode="gray">
          <a:xfrm>
            <a:off x="156908" y="1166662"/>
            <a:ext cx="4893655" cy="487110"/>
          </a:xfrm>
          <a:prstGeom prst="rect">
            <a:avLst/>
          </a:prstGeom>
          <a:solidFill>
            <a:schemeClr val="accent2">
              <a:lumMod val="20000"/>
              <a:lumOff val="80000"/>
            </a:schemeClr>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2400" b="1" dirty="0">
                <a:latin typeface="Fujitsu Sans" panose="020B0404060202020204" pitchFamily="34" charset="0"/>
                <a:ea typeface="Meiryo UI" panose="020B0604030504040204" pitchFamily="50" charset="-128"/>
              </a:rPr>
              <a:t>jQuery like API</a:t>
            </a:r>
            <a:endParaRPr lang="ja-JP" altLang="en-US" sz="2400" b="1" dirty="0">
              <a:latin typeface="Fujitsu Sans" panose="020B0404060202020204" pitchFamily="34" charset="0"/>
              <a:ea typeface="Meiryo UI" panose="020B0604030504040204" pitchFamily="50" charset="-128"/>
            </a:endParaRPr>
          </a:p>
        </p:txBody>
      </p:sp>
      <p:sp>
        <p:nvSpPr>
          <p:cNvPr id="8" name="正方形/長方形 7"/>
          <p:cNvSpPr/>
          <p:nvPr/>
        </p:nvSpPr>
        <p:spPr bwMode="gray">
          <a:xfrm>
            <a:off x="156909" y="1644935"/>
            <a:ext cx="9403402" cy="145708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marL="342900" indent="-342900" algn="l">
              <a:buFont typeface="Arial" panose="020B0604020202020204" pitchFamily="34" charset="0"/>
              <a:buChar char="•"/>
            </a:pPr>
            <a:r>
              <a:rPr lang="en-US" altLang="ja-JP" sz="2000" dirty="0">
                <a:latin typeface="Fujitsu Sans" panose="020B0404060202020204" pitchFamily="34" charset="0"/>
                <a:ea typeface="Meiryo UI" panose="020B0604030504040204" pitchFamily="50" charset="-128"/>
              </a:rPr>
              <a:t>jQuery like APIs are provided to get elements</a:t>
            </a:r>
          </a:p>
          <a:p>
            <a:pPr marL="342900" indent="-342900" algn="l">
              <a:buFont typeface="Arial" panose="020B0604020202020204" pitchFamily="34" charset="0"/>
              <a:buChar char="•"/>
            </a:pPr>
            <a:endParaRPr lang="ja-JP" altLang="en-US" sz="2000" dirty="0">
              <a:latin typeface="Fujitsu Sans" panose="020B0404060202020204" pitchFamily="34" charset="0"/>
              <a:ea typeface="Meiryo UI" panose="020B0604030504040204" pitchFamily="50" charset="-128"/>
            </a:endParaRPr>
          </a:p>
        </p:txBody>
      </p:sp>
      <p:sp>
        <p:nvSpPr>
          <p:cNvPr id="9" name="正方形/長方形 8"/>
          <p:cNvSpPr/>
          <p:nvPr/>
        </p:nvSpPr>
        <p:spPr bwMode="gray">
          <a:xfrm>
            <a:off x="573932" y="2179435"/>
            <a:ext cx="8754894" cy="820368"/>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600" dirty="0">
                <a:solidFill>
                  <a:schemeClr val="bg1"/>
                </a:solidFill>
                <a:latin typeface="Fujitsu Sans" panose="020B0404060202020204" pitchFamily="34" charset="0"/>
                <a:ea typeface="Meiryo UI" panose="020B0604030504040204" pitchFamily="50" charset="-128"/>
              </a:rPr>
              <a:t>$("</a:t>
            </a:r>
            <a:r>
              <a:rPr lang="en-US" altLang="ja-JP" sz="1600" dirty="0" err="1">
                <a:solidFill>
                  <a:schemeClr val="bg1"/>
                </a:solidFill>
                <a:latin typeface="Fujitsu Sans" panose="020B0404060202020204" pitchFamily="34" charset="0"/>
                <a:ea typeface="Meiryo UI" panose="020B0604030504040204" pitchFamily="50" charset="-128"/>
              </a:rPr>
              <a:t>div.some</a:t>
            </a:r>
            <a:r>
              <a:rPr lang="en-US" altLang="ja-JP" sz="1600" dirty="0">
                <a:solidFill>
                  <a:schemeClr val="bg1"/>
                </a:solidFill>
                <a:latin typeface="Fujitsu Sans" panose="020B0404060202020204" pitchFamily="34" charset="0"/>
                <a:ea typeface="Meiryo UI" panose="020B0604030504040204" pitchFamily="50" charset="-128"/>
              </a:rPr>
              <a:t>-class p:first[title='something']")</a:t>
            </a:r>
          </a:p>
          <a:p>
            <a:pPr algn="l"/>
            <a:r>
              <a:rPr lang="en-US" altLang="ja-JP" sz="1600" dirty="0">
                <a:solidFill>
                  <a:schemeClr val="bg1"/>
                </a:solidFill>
                <a:latin typeface="Fujitsu Sans" panose="020B0404060202020204" pitchFamily="34" charset="0"/>
                <a:ea typeface="Meiryo UI" panose="020B0604030504040204" pitchFamily="50" charset="-128"/>
              </a:rPr>
              <a:t>$("h1", text: "All about </a:t>
            </a:r>
            <a:r>
              <a:rPr lang="en-US" altLang="ja-JP" sz="1600" dirty="0" err="1">
                <a:solidFill>
                  <a:schemeClr val="bg1"/>
                </a:solidFill>
                <a:latin typeface="Fujitsu Sans" panose="020B0404060202020204" pitchFamily="34" charset="0"/>
                <a:ea typeface="Meiryo UI" panose="020B0604030504040204" pitchFamily="50" charset="-128"/>
              </a:rPr>
              <a:t>Geb</a:t>
            </a:r>
            <a:r>
              <a:rPr lang="en-US" altLang="ja-JP" sz="1600" dirty="0">
                <a:solidFill>
                  <a:schemeClr val="bg1"/>
                </a:solidFill>
                <a:latin typeface="Fujitsu Sans" panose="020B0404060202020204" pitchFamily="34" charset="0"/>
                <a:ea typeface="Meiryo UI" panose="020B0604030504040204" pitchFamily="50" charset="-128"/>
              </a:rPr>
              <a:t>")</a:t>
            </a:r>
          </a:p>
          <a:p>
            <a:pPr algn="l"/>
            <a:r>
              <a:rPr lang="en-US" altLang="ja-JP" sz="1600" dirty="0">
                <a:solidFill>
                  <a:schemeClr val="bg1"/>
                </a:solidFill>
                <a:latin typeface="Fujitsu Sans" panose="020B0404060202020204" pitchFamily="34" charset="0"/>
                <a:ea typeface="Meiryo UI" panose="020B0604030504040204" pitchFamily="50" charset="-128"/>
              </a:rPr>
              <a:t>$("div").find(".b")</a:t>
            </a:r>
          </a:p>
        </p:txBody>
      </p:sp>
      <p:sp>
        <p:nvSpPr>
          <p:cNvPr id="11" name="正方形/長方形 10"/>
          <p:cNvSpPr/>
          <p:nvPr/>
        </p:nvSpPr>
        <p:spPr bwMode="gray">
          <a:xfrm>
            <a:off x="156908" y="3379925"/>
            <a:ext cx="4893655" cy="487110"/>
          </a:xfrm>
          <a:prstGeom prst="rect">
            <a:avLst/>
          </a:prstGeom>
          <a:solidFill>
            <a:schemeClr val="accent2">
              <a:lumMod val="20000"/>
              <a:lumOff val="80000"/>
            </a:schemeClr>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2400" b="1" dirty="0">
                <a:latin typeface="Fujitsu Sans" panose="020B0404060202020204" pitchFamily="34" charset="0"/>
                <a:ea typeface="Meiryo UI" panose="020B0604030504040204" pitchFamily="50" charset="-128"/>
              </a:rPr>
              <a:t>Page Object by Default</a:t>
            </a:r>
            <a:endParaRPr lang="ja-JP" altLang="en-US" sz="2400" b="1" dirty="0">
              <a:latin typeface="Fujitsu Sans" panose="020B0404060202020204" pitchFamily="34" charset="0"/>
              <a:ea typeface="Meiryo UI" panose="020B0604030504040204" pitchFamily="50" charset="-128"/>
            </a:endParaRPr>
          </a:p>
        </p:txBody>
      </p:sp>
      <p:sp>
        <p:nvSpPr>
          <p:cNvPr id="12" name="正方形/長方形 11"/>
          <p:cNvSpPr/>
          <p:nvPr/>
        </p:nvSpPr>
        <p:spPr bwMode="gray">
          <a:xfrm>
            <a:off x="156909" y="3858197"/>
            <a:ext cx="9403402" cy="2612051"/>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marL="342900" indent="-342900" algn="l">
              <a:buFont typeface="Arial" panose="020B0604020202020204" pitchFamily="34" charset="0"/>
              <a:buChar char="•"/>
            </a:pPr>
            <a:endParaRPr lang="ja-JP" altLang="en-US" sz="2000" dirty="0">
              <a:latin typeface="Fujitsu Sans" panose="020B0404060202020204" pitchFamily="34" charset="0"/>
              <a:ea typeface="Meiryo UI" panose="020B0604030504040204" pitchFamily="50" charset="-128"/>
            </a:endParaRPr>
          </a:p>
        </p:txBody>
      </p:sp>
      <p:sp>
        <p:nvSpPr>
          <p:cNvPr id="13" name="正方形/長方形 12"/>
          <p:cNvSpPr/>
          <p:nvPr/>
        </p:nvSpPr>
        <p:spPr bwMode="gray">
          <a:xfrm>
            <a:off x="573932" y="3990488"/>
            <a:ext cx="8754894" cy="2387163"/>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600" dirty="0">
                <a:solidFill>
                  <a:schemeClr val="bg1"/>
                </a:solidFill>
                <a:latin typeface="Fujitsu Sans" panose="020B0404060202020204" pitchFamily="34" charset="0"/>
                <a:ea typeface="Meiryo UI" panose="020B0604030504040204" pitchFamily="50" charset="-128"/>
              </a:rPr>
              <a:t>class </a:t>
            </a:r>
            <a:r>
              <a:rPr lang="en-US" altLang="ja-JP" sz="1600" dirty="0" err="1">
                <a:solidFill>
                  <a:schemeClr val="bg1"/>
                </a:solidFill>
                <a:latin typeface="Fujitsu Sans" panose="020B0404060202020204" pitchFamily="34" charset="0"/>
                <a:ea typeface="Meiryo UI" panose="020B0604030504040204" pitchFamily="50" charset="-128"/>
              </a:rPr>
              <a:t>LoginPage</a:t>
            </a:r>
            <a:r>
              <a:rPr lang="en-US" altLang="ja-JP" sz="1600" dirty="0">
                <a:solidFill>
                  <a:schemeClr val="bg1"/>
                </a:solidFill>
                <a:latin typeface="Fujitsu Sans" panose="020B0404060202020204" pitchFamily="34" charset="0"/>
                <a:ea typeface="Meiryo UI" panose="020B0604030504040204" pitchFamily="50" charset="-128"/>
              </a:rPr>
              <a:t> extends Page {</a:t>
            </a:r>
          </a:p>
          <a:p>
            <a:pPr algn="l"/>
            <a:r>
              <a:rPr lang="en-US" altLang="ja-JP" sz="1600" dirty="0">
                <a:solidFill>
                  <a:schemeClr val="bg1"/>
                </a:solidFill>
                <a:latin typeface="Fujitsu Sans" panose="020B0404060202020204" pitchFamily="34" charset="0"/>
                <a:ea typeface="Meiryo UI" panose="020B0604030504040204" pitchFamily="50" charset="-128"/>
              </a:rPr>
              <a:t>    static </a:t>
            </a:r>
            <a:r>
              <a:rPr lang="en-US" altLang="ja-JP" sz="1600" dirty="0" err="1">
                <a:solidFill>
                  <a:schemeClr val="bg1"/>
                </a:solidFill>
                <a:latin typeface="Fujitsu Sans" panose="020B0404060202020204" pitchFamily="34" charset="0"/>
                <a:ea typeface="Meiryo UI" panose="020B0604030504040204" pitchFamily="50" charset="-128"/>
              </a:rPr>
              <a:t>url</a:t>
            </a:r>
            <a:r>
              <a:rPr lang="en-US" altLang="ja-JP" sz="1600" dirty="0">
                <a:solidFill>
                  <a:schemeClr val="bg1"/>
                </a:solidFill>
                <a:latin typeface="Fujitsu Sans" panose="020B0404060202020204" pitchFamily="34" charset="0"/>
                <a:ea typeface="Meiryo UI" panose="020B0604030504040204" pitchFamily="50" charset="-128"/>
              </a:rPr>
              <a:t> = "http://myapp.com/login"</a:t>
            </a:r>
          </a:p>
          <a:p>
            <a:pPr algn="l"/>
            <a:r>
              <a:rPr lang="en-US" altLang="ja-JP" sz="1600" dirty="0">
                <a:solidFill>
                  <a:schemeClr val="bg1"/>
                </a:solidFill>
                <a:latin typeface="Fujitsu Sans" panose="020B0404060202020204" pitchFamily="34" charset="0"/>
                <a:ea typeface="Meiryo UI" panose="020B0604030504040204" pitchFamily="50" charset="-128"/>
              </a:rPr>
              <a:t>    static at = { </a:t>
            </a:r>
            <a:r>
              <a:rPr lang="en-US" altLang="ja-JP" sz="1600" dirty="0" err="1">
                <a:solidFill>
                  <a:schemeClr val="bg1"/>
                </a:solidFill>
                <a:latin typeface="Fujitsu Sans" panose="020B0404060202020204" pitchFamily="34" charset="0"/>
                <a:ea typeface="Meiryo UI" panose="020B0604030504040204" pitchFamily="50" charset="-128"/>
              </a:rPr>
              <a:t>heading.text</a:t>
            </a:r>
            <a:r>
              <a:rPr lang="en-US" altLang="ja-JP" sz="1600" dirty="0">
                <a:solidFill>
                  <a:schemeClr val="bg1"/>
                </a:solidFill>
                <a:latin typeface="Fujitsu Sans" panose="020B0404060202020204" pitchFamily="34" charset="0"/>
                <a:ea typeface="Meiryo UI" panose="020B0604030504040204" pitchFamily="50" charset="-128"/>
              </a:rPr>
              <a:t>() == "Please Login" }</a:t>
            </a:r>
          </a:p>
          <a:p>
            <a:pPr algn="l"/>
            <a:r>
              <a:rPr lang="en-US" altLang="ja-JP" sz="1600" dirty="0">
                <a:solidFill>
                  <a:schemeClr val="bg1"/>
                </a:solidFill>
                <a:latin typeface="Fujitsu Sans" panose="020B0404060202020204" pitchFamily="34" charset="0"/>
                <a:ea typeface="Meiryo UI" panose="020B0604030504040204" pitchFamily="50" charset="-128"/>
              </a:rPr>
              <a:t>    static content = {</a:t>
            </a:r>
          </a:p>
          <a:p>
            <a:pPr algn="l"/>
            <a:r>
              <a:rPr lang="en-US" altLang="ja-JP" sz="1600" dirty="0">
                <a:solidFill>
                  <a:schemeClr val="bg1"/>
                </a:solidFill>
                <a:latin typeface="Fujitsu Sans" panose="020B0404060202020204" pitchFamily="34" charset="0"/>
                <a:ea typeface="Meiryo UI" panose="020B0604030504040204" pitchFamily="50" charset="-128"/>
              </a:rPr>
              <a:t>        heading { $("h1") }</a:t>
            </a:r>
          </a:p>
          <a:p>
            <a:pPr algn="l"/>
            <a:r>
              <a:rPr lang="en-US" altLang="ja-JP" sz="1600" dirty="0">
                <a:solidFill>
                  <a:schemeClr val="bg1"/>
                </a:solidFill>
                <a:latin typeface="Fujitsu Sans" panose="020B0404060202020204" pitchFamily="34" charset="0"/>
                <a:ea typeface="Meiryo UI" panose="020B0604030504040204" pitchFamily="50" charset="-128"/>
              </a:rPr>
              <a:t>        </a:t>
            </a:r>
            <a:r>
              <a:rPr lang="en-US" altLang="ja-JP" sz="1600" dirty="0" err="1">
                <a:solidFill>
                  <a:schemeClr val="bg1"/>
                </a:solidFill>
                <a:latin typeface="Fujitsu Sans" panose="020B0404060202020204" pitchFamily="34" charset="0"/>
                <a:ea typeface="Meiryo UI" panose="020B0604030504040204" pitchFamily="50" charset="-128"/>
              </a:rPr>
              <a:t>loginForm</a:t>
            </a:r>
            <a:r>
              <a:rPr lang="en-US" altLang="ja-JP" sz="1600" dirty="0">
                <a:solidFill>
                  <a:schemeClr val="bg1"/>
                </a:solidFill>
                <a:latin typeface="Fujitsu Sans" panose="020B0404060202020204" pitchFamily="34" charset="0"/>
                <a:ea typeface="Meiryo UI" panose="020B0604030504040204" pitchFamily="50" charset="-128"/>
              </a:rPr>
              <a:t> { $("</a:t>
            </a:r>
            <a:r>
              <a:rPr lang="en-US" altLang="ja-JP" sz="1600" dirty="0" err="1">
                <a:solidFill>
                  <a:schemeClr val="bg1"/>
                </a:solidFill>
                <a:latin typeface="Fujitsu Sans" panose="020B0404060202020204" pitchFamily="34" charset="0"/>
                <a:ea typeface="Meiryo UI" panose="020B0604030504040204" pitchFamily="50" charset="-128"/>
              </a:rPr>
              <a:t>form.login</a:t>
            </a:r>
            <a:r>
              <a:rPr lang="en-US" altLang="ja-JP" sz="1600" dirty="0">
                <a:solidFill>
                  <a:schemeClr val="bg1"/>
                </a:solidFill>
                <a:latin typeface="Fujitsu Sans" panose="020B0404060202020204" pitchFamily="34" charset="0"/>
                <a:ea typeface="Meiryo UI" panose="020B0604030504040204" pitchFamily="50" charset="-128"/>
              </a:rPr>
              <a:t>") }</a:t>
            </a:r>
          </a:p>
          <a:p>
            <a:pPr algn="l"/>
            <a:r>
              <a:rPr lang="en-US" altLang="ja-JP" sz="1600" dirty="0">
                <a:solidFill>
                  <a:schemeClr val="bg1"/>
                </a:solidFill>
                <a:latin typeface="Fujitsu Sans" panose="020B0404060202020204" pitchFamily="34" charset="0"/>
                <a:ea typeface="Meiryo UI" panose="020B0604030504040204" pitchFamily="50" charset="-128"/>
              </a:rPr>
              <a:t>        </a:t>
            </a:r>
            <a:r>
              <a:rPr lang="en-US" altLang="ja-JP" sz="1600" dirty="0" err="1">
                <a:solidFill>
                  <a:schemeClr val="bg1"/>
                </a:solidFill>
                <a:latin typeface="Fujitsu Sans" panose="020B0404060202020204" pitchFamily="34" charset="0"/>
                <a:ea typeface="Meiryo UI" panose="020B0604030504040204" pitchFamily="50" charset="-128"/>
              </a:rPr>
              <a:t>loginButton</a:t>
            </a:r>
            <a:r>
              <a:rPr lang="en-US" altLang="ja-JP" sz="1600" dirty="0">
                <a:solidFill>
                  <a:schemeClr val="bg1"/>
                </a:solidFill>
                <a:latin typeface="Fujitsu Sans" panose="020B0404060202020204" pitchFamily="34" charset="0"/>
                <a:ea typeface="Meiryo UI" panose="020B0604030504040204" pitchFamily="50" charset="-128"/>
              </a:rPr>
              <a:t>(to: </a:t>
            </a:r>
            <a:r>
              <a:rPr lang="en-US" altLang="ja-JP" sz="1600" dirty="0" err="1">
                <a:solidFill>
                  <a:schemeClr val="bg1"/>
                </a:solidFill>
                <a:latin typeface="Fujitsu Sans" panose="020B0404060202020204" pitchFamily="34" charset="0"/>
                <a:ea typeface="Meiryo UI" panose="020B0604030504040204" pitchFamily="50" charset="-128"/>
              </a:rPr>
              <a:t>AdminPage</a:t>
            </a:r>
            <a:r>
              <a:rPr lang="en-US" altLang="ja-JP" sz="1600" dirty="0">
                <a:solidFill>
                  <a:schemeClr val="bg1"/>
                </a:solidFill>
                <a:latin typeface="Fujitsu Sans" panose="020B0404060202020204" pitchFamily="34" charset="0"/>
                <a:ea typeface="Meiryo UI" panose="020B0604030504040204" pitchFamily="50" charset="-128"/>
              </a:rPr>
              <a:t>) { </a:t>
            </a:r>
            <a:r>
              <a:rPr lang="en-US" altLang="ja-JP" sz="1600" dirty="0" err="1">
                <a:solidFill>
                  <a:schemeClr val="bg1"/>
                </a:solidFill>
                <a:latin typeface="Fujitsu Sans" panose="020B0404060202020204" pitchFamily="34" charset="0"/>
                <a:ea typeface="Meiryo UI" panose="020B0604030504040204" pitchFamily="50" charset="-128"/>
              </a:rPr>
              <a:t>loginForm.login</a:t>
            </a:r>
            <a:r>
              <a:rPr lang="en-US" altLang="ja-JP" sz="1600" dirty="0">
                <a:solidFill>
                  <a:schemeClr val="bg1"/>
                </a:solidFill>
                <a:latin typeface="Fujitsu Sans" panose="020B0404060202020204" pitchFamily="34" charset="0"/>
                <a:ea typeface="Meiryo UI" panose="020B0604030504040204" pitchFamily="50" charset="-128"/>
              </a:rPr>
              <a:t>() }</a:t>
            </a:r>
          </a:p>
          <a:p>
            <a:pPr algn="l"/>
            <a:r>
              <a:rPr lang="en-US" altLang="ja-JP" sz="1600" dirty="0">
                <a:solidFill>
                  <a:schemeClr val="bg1"/>
                </a:solidFill>
                <a:latin typeface="Fujitsu Sans" panose="020B0404060202020204" pitchFamily="34" charset="0"/>
                <a:ea typeface="Meiryo UI" panose="020B0604030504040204" pitchFamily="50" charset="-128"/>
              </a:rPr>
              <a:t>    }</a:t>
            </a:r>
          </a:p>
          <a:p>
            <a:pPr algn="l"/>
            <a:r>
              <a:rPr lang="en-US" altLang="ja-JP" sz="1600" dirty="0">
                <a:solidFill>
                  <a:schemeClr val="bg1"/>
                </a:solidFill>
                <a:latin typeface="Fujitsu Sans" panose="020B0404060202020204" pitchFamily="34" charset="0"/>
                <a:ea typeface="Meiryo UI" panose="020B0604030504040204" pitchFamily="50" charset="-128"/>
              </a:rPr>
              <a:t>}</a:t>
            </a:r>
          </a:p>
        </p:txBody>
      </p:sp>
      <p:sp>
        <p:nvSpPr>
          <p:cNvPr id="14" name="右矢印 13">
            <a:extLst>
              <a:ext uri="{FF2B5EF4-FFF2-40B4-BE49-F238E27FC236}">
                <a16:creationId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Introducing related tools</a:t>
            </a:r>
          </a:p>
        </p:txBody>
      </p:sp>
    </p:spTree>
    <p:extLst>
      <p:ext uri="{BB962C8B-B14F-4D97-AF65-F5344CB8AC3E}">
        <p14:creationId xmlns:p14="http://schemas.microsoft.com/office/powerpoint/2010/main" val="179497923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Good points of </a:t>
            </a:r>
            <a:r>
              <a:rPr lang="en-US" altLang="ja-JP" dirty="0" err="1"/>
              <a:t>Geb</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106</a:t>
            </a:fld>
            <a:endParaRPr lang="en-US" altLang="ja-JP" dirty="0"/>
          </a:p>
        </p:txBody>
      </p:sp>
      <p:sp>
        <p:nvSpPr>
          <p:cNvPr id="5" name="右矢印 4">
            <a:extLst>
              <a:ext uri="{FF2B5EF4-FFF2-40B4-BE49-F238E27FC236}">
                <a16:creationId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Introducing related tools</a:t>
            </a:r>
          </a:p>
        </p:txBody>
      </p:sp>
      <p:sp>
        <p:nvSpPr>
          <p:cNvPr id="7" name="正方形/長方形 6"/>
          <p:cNvSpPr/>
          <p:nvPr/>
        </p:nvSpPr>
        <p:spPr bwMode="gray">
          <a:xfrm>
            <a:off x="156908" y="1166662"/>
            <a:ext cx="4893655" cy="487110"/>
          </a:xfrm>
          <a:prstGeom prst="rect">
            <a:avLst/>
          </a:prstGeom>
          <a:solidFill>
            <a:schemeClr val="accent2">
              <a:lumMod val="20000"/>
              <a:lumOff val="80000"/>
            </a:schemeClr>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2400" b="1" dirty="0">
                <a:latin typeface="Fujitsu Sans" panose="020B0404060202020204" pitchFamily="34" charset="0"/>
                <a:ea typeface="Meiryo UI" panose="020B0604030504040204" pitchFamily="50" charset="-128"/>
              </a:rPr>
              <a:t>Easy wait</a:t>
            </a:r>
            <a:endParaRPr lang="ja-JP" altLang="en-US" sz="2400" b="1" dirty="0">
              <a:latin typeface="Fujitsu Sans" panose="020B0404060202020204" pitchFamily="34" charset="0"/>
              <a:ea typeface="Meiryo UI" panose="020B0604030504040204" pitchFamily="50" charset="-128"/>
            </a:endParaRPr>
          </a:p>
        </p:txBody>
      </p:sp>
      <p:sp>
        <p:nvSpPr>
          <p:cNvPr id="8" name="正方形/長方形 7"/>
          <p:cNvSpPr/>
          <p:nvPr/>
        </p:nvSpPr>
        <p:spPr bwMode="gray">
          <a:xfrm>
            <a:off x="156909" y="1644935"/>
            <a:ext cx="9403402" cy="127491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marL="342900" indent="-342900" algn="l">
              <a:buFont typeface="Arial" panose="020B0604020202020204" pitchFamily="34" charset="0"/>
              <a:buChar char="•"/>
            </a:pPr>
            <a:endParaRPr lang="ja-JP" altLang="en-US" sz="2000" dirty="0">
              <a:latin typeface="Fujitsu Sans" panose="020B0404060202020204" pitchFamily="34" charset="0"/>
              <a:ea typeface="Meiryo UI" panose="020B0604030504040204" pitchFamily="50" charset="-128"/>
            </a:endParaRPr>
          </a:p>
        </p:txBody>
      </p:sp>
      <p:sp>
        <p:nvSpPr>
          <p:cNvPr id="9" name="正方形/長方形 8"/>
          <p:cNvSpPr/>
          <p:nvPr/>
        </p:nvSpPr>
        <p:spPr bwMode="gray">
          <a:xfrm>
            <a:off x="573932" y="1892151"/>
            <a:ext cx="8754894" cy="841768"/>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600" dirty="0" err="1">
                <a:solidFill>
                  <a:schemeClr val="bg1"/>
                </a:solidFill>
                <a:latin typeface="Fujitsu Sans" panose="020B0404060202020204" pitchFamily="34" charset="0"/>
                <a:ea typeface="Meiryo UI" panose="020B0604030504040204" pitchFamily="50" charset="-128"/>
              </a:rPr>
              <a:t>waitFor</a:t>
            </a:r>
            <a:r>
              <a:rPr lang="en-US" altLang="ja-JP" sz="1600" dirty="0">
                <a:solidFill>
                  <a:schemeClr val="bg1"/>
                </a:solidFill>
                <a:latin typeface="Fujitsu Sans" panose="020B0404060202020204" pitchFamily="34" charset="0"/>
                <a:ea typeface="Meiryo UI" panose="020B0604030504040204" pitchFamily="50" charset="-128"/>
              </a:rPr>
              <a:t> { </a:t>
            </a:r>
          </a:p>
          <a:p>
            <a:pPr algn="l"/>
            <a:r>
              <a:rPr lang="ja-JP" altLang="en-US" sz="1600" dirty="0">
                <a:solidFill>
                  <a:schemeClr val="bg1"/>
                </a:solidFill>
                <a:latin typeface="Fujitsu Sans" panose="020B0404060202020204" pitchFamily="34" charset="0"/>
                <a:ea typeface="Meiryo UI" panose="020B0604030504040204" pitchFamily="50" charset="-128"/>
              </a:rPr>
              <a:t>    </a:t>
            </a:r>
            <a:r>
              <a:rPr lang="en-US" altLang="ja-JP" sz="1600" dirty="0">
                <a:solidFill>
                  <a:schemeClr val="bg1"/>
                </a:solidFill>
                <a:latin typeface="Fujitsu Sans" panose="020B0404060202020204" pitchFamily="34" charset="0"/>
                <a:ea typeface="Meiryo UI" panose="020B0604030504040204" pitchFamily="50" charset="-128"/>
              </a:rPr>
              <a:t>$("</a:t>
            </a:r>
            <a:r>
              <a:rPr lang="en-US" altLang="ja-JP" sz="1600" dirty="0" err="1">
                <a:solidFill>
                  <a:schemeClr val="bg1"/>
                </a:solidFill>
                <a:latin typeface="Fujitsu Sans" panose="020B0404060202020204" pitchFamily="34" charset="0"/>
                <a:ea typeface="Meiryo UI" panose="020B0604030504040204" pitchFamily="50" charset="-128"/>
              </a:rPr>
              <a:t>p.status</a:t>
            </a:r>
            <a:r>
              <a:rPr lang="en-US" altLang="ja-JP" sz="1600" dirty="0">
                <a:solidFill>
                  <a:schemeClr val="bg1"/>
                </a:solidFill>
                <a:latin typeface="Fujitsu Sans" panose="020B0404060202020204" pitchFamily="34" charset="0"/>
                <a:ea typeface="Meiryo UI" panose="020B0604030504040204" pitchFamily="50" charset="-128"/>
              </a:rPr>
              <a:t>").text() == "Asynchronous operation complete!"</a:t>
            </a:r>
          </a:p>
          <a:p>
            <a:pPr algn="l"/>
            <a:r>
              <a:rPr lang="en-US" altLang="ja-JP" sz="1600" dirty="0">
                <a:solidFill>
                  <a:schemeClr val="bg1"/>
                </a:solidFill>
                <a:latin typeface="Fujitsu Sans" panose="020B0404060202020204" pitchFamily="34" charset="0"/>
                <a:ea typeface="Meiryo UI" panose="020B0604030504040204" pitchFamily="50" charset="-128"/>
              </a:rPr>
              <a:t>}</a:t>
            </a:r>
          </a:p>
        </p:txBody>
      </p:sp>
    </p:spTree>
    <p:extLst>
      <p:ext uri="{BB962C8B-B14F-4D97-AF65-F5344CB8AC3E}">
        <p14:creationId xmlns:p14="http://schemas.microsoft.com/office/powerpoint/2010/main" val="26034461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Appium for mobile testing</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107</a:t>
            </a:fld>
            <a:endParaRPr lang="en-US" altLang="ja-JP" dirty="0"/>
          </a:p>
        </p:txBody>
      </p:sp>
      <p:sp>
        <p:nvSpPr>
          <p:cNvPr id="4" name="テキスト プレースホルダー 3"/>
          <p:cNvSpPr>
            <a:spLocks noGrp="1"/>
          </p:cNvSpPr>
          <p:nvPr>
            <p:ph type="body" sz="quarter" idx="11"/>
          </p:nvPr>
        </p:nvSpPr>
        <p:spPr>
          <a:xfrm>
            <a:off x="170935" y="921566"/>
            <a:ext cx="9389377" cy="5568444"/>
          </a:xfrm>
        </p:spPr>
        <p:txBody>
          <a:bodyPr/>
          <a:lstStyle/>
          <a:p>
            <a:r>
              <a:rPr lang="en-US" altLang="ja-JP" sz="2400" dirty="0"/>
              <a:t>It enables UI test of native application of Mobile</a:t>
            </a:r>
            <a:endParaRPr lang="ja-JP" altLang="en-US" sz="2400" dirty="0"/>
          </a:p>
          <a:p>
            <a:r>
              <a:rPr lang="en-US" altLang="ja-JP" sz="2400" dirty="0"/>
              <a:t>Test Client is possible to describe as Selenium way(Same with </a:t>
            </a:r>
            <a:r>
              <a:rPr lang="en-US" altLang="ja-JP" sz="2400" dirty="0" err="1"/>
              <a:t>webapplication</a:t>
            </a:r>
            <a:r>
              <a:rPr lang="en-US" altLang="ja-JP" sz="2400" dirty="0"/>
              <a:t>)</a:t>
            </a:r>
            <a:endParaRPr lang="ja-JP" altLang="en-US" sz="2400" dirty="0"/>
          </a:p>
          <a:p>
            <a:pPr marL="0" indent="0">
              <a:buNone/>
            </a:pPr>
            <a:endParaRPr lang="en-US" altLang="ja-JP" dirty="0"/>
          </a:p>
          <a:p>
            <a:r>
              <a:rPr lang="en-US" altLang="ja-JP" dirty="0"/>
              <a:t>Reference</a:t>
            </a:r>
            <a:r>
              <a:rPr lang="ja-JP" altLang="en-US" dirty="0"/>
              <a:t> </a:t>
            </a:r>
            <a:r>
              <a:rPr lang="en-US" altLang="ja-JP" dirty="0"/>
              <a:t>Link</a:t>
            </a:r>
            <a:br>
              <a:rPr lang="en-US" altLang="ja-JP" dirty="0"/>
            </a:br>
            <a:r>
              <a:rPr lang="en-US" altLang="ja-JP" sz="1600" dirty="0"/>
              <a:t>http://appium.io/</a:t>
            </a:r>
          </a:p>
          <a:p>
            <a:endParaRPr kumimoji="1" lang="en-US" altLang="ja-JP" dirty="0"/>
          </a:p>
          <a:p>
            <a:r>
              <a:rPr lang="en-US" altLang="ja-JP" sz="2000" dirty="0"/>
              <a:t>Actual Case</a:t>
            </a:r>
            <a:br>
              <a:rPr lang="en-US" altLang="ja-JP" sz="2000" dirty="0"/>
            </a:br>
            <a:r>
              <a:rPr lang="en-US" altLang="ja-JP" sz="1600" dirty="0"/>
              <a:t>https://www.slideshare.net/techblogyahoo/at-ques-vol7-ques7-11202015-55491067</a:t>
            </a:r>
            <a:endParaRPr lang="en-US" altLang="ja-JP" sz="2000" dirty="0"/>
          </a:p>
          <a:p>
            <a:endParaRPr kumimoji="1" lang="ja-JP" altLang="en-US" dirty="0"/>
          </a:p>
        </p:txBody>
      </p:sp>
      <p:sp>
        <p:nvSpPr>
          <p:cNvPr id="6" name="右矢印 5">
            <a:extLst>
              <a:ext uri="{FF2B5EF4-FFF2-40B4-BE49-F238E27FC236}">
                <a16:creationId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Introducing related tools</a:t>
            </a:r>
          </a:p>
        </p:txBody>
      </p:sp>
    </p:spTree>
    <p:extLst>
      <p:ext uri="{BB962C8B-B14F-4D97-AF65-F5344CB8AC3E}">
        <p14:creationId xmlns:p14="http://schemas.microsoft.com/office/powerpoint/2010/main" val="188498891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ッター プレースホルダー 5"/>
          <p:cNvSpPr>
            <a:spLocks noGrp="1"/>
          </p:cNvSpPr>
          <p:nvPr>
            <p:ph type="ftr" sz="quarter" idx="3"/>
          </p:nvPr>
        </p:nvSpPr>
        <p:spPr/>
        <p:txBody>
          <a:bodyPr/>
          <a:lstStyle/>
          <a:p>
            <a:r>
              <a:rPr lang="en-US" altLang="ja-JP" dirty="0"/>
              <a:t>Copyright 2017-2018 FUJITSU LIMITED</a:t>
            </a:r>
          </a:p>
        </p:txBody>
      </p:sp>
    </p:spTree>
    <p:extLst>
      <p:ext uri="{BB962C8B-B14F-4D97-AF65-F5344CB8AC3E}">
        <p14:creationId xmlns:p14="http://schemas.microsoft.com/office/powerpoint/2010/main" val="3924269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De-merits of Automated Test</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10</a:t>
            </a:fld>
            <a:endParaRPr lang="en-US" altLang="ja-JP" dirty="0"/>
          </a:p>
        </p:txBody>
      </p:sp>
      <p:sp>
        <p:nvSpPr>
          <p:cNvPr id="7" name="正方形/長方形 6">
            <a:extLst>
              <a:ext uri="{FF2B5EF4-FFF2-40B4-BE49-F238E27FC236}">
                <a16:creationId xmlns:a16="http://schemas.microsoft.com/office/drawing/2014/main" id="{0F9C65CE-ACFE-49F0-8186-09321560DBDE}"/>
              </a:ext>
            </a:extLst>
          </p:cNvPr>
          <p:cNvSpPr/>
          <p:nvPr/>
        </p:nvSpPr>
        <p:spPr bwMode="gray">
          <a:xfrm>
            <a:off x="1084902" y="2091219"/>
            <a:ext cx="8354065" cy="74115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400" kern="0" dirty="0">
                <a:latin typeface="Fujitsu Sans" panose="020B0404060202020204" pitchFamily="34" charset="0"/>
                <a:ea typeface="Meiryo UI" panose="020B0604030504040204" pitchFamily="50" charset="-128"/>
              </a:rPr>
              <a:t>Need to write many test codes</a:t>
            </a:r>
            <a:br>
              <a:rPr kumimoji="1" lang="en-US" altLang="ja-JP" sz="2400" kern="0" dirty="0">
                <a:latin typeface="Fujitsu Sans" panose="020B0404060202020204" pitchFamily="34" charset="0"/>
                <a:ea typeface="Meiryo UI" panose="020B0604030504040204" pitchFamily="50" charset="-128"/>
              </a:rPr>
            </a:br>
            <a:r>
              <a:rPr kumimoji="1" lang="en-US" altLang="ja-JP" sz="2400" kern="0" dirty="0">
                <a:latin typeface="Fujitsu Sans" panose="020B0404060202020204" pitchFamily="34" charset="0"/>
                <a:ea typeface="Meiryo UI" panose="020B0604030504040204" pitchFamily="50" charset="-128"/>
              </a:rPr>
              <a:t>(</a:t>
            </a:r>
            <a:r>
              <a:rPr kumimoji="1" lang="en-US" altLang="ja-JP" sz="2400" b="1" kern="0" dirty="0">
                <a:latin typeface="Fujitsu Sans" panose="020B0404060202020204" pitchFamily="34" charset="0"/>
                <a:ea typeface="Meiryo UI" panose="020B0604030504040204" pitchFamily="50" charset="-128"/>
              </a:rPr>
              <a:t>same or more than production code</a:t>
            </a:r>
            <a:r>
              <a:rPr kumimoji="1" lang="en-US" altLang="ja-JP" sz="2400" kern="0" dirty="0">
                <a:latin typeface="Fujitsu Sans" panose="020B0404060202020204" pitchFamily="34" charset="0"/>
                <a:ea typeface="Meiryo UI" panose="020B0604030504040204" pitchFamily="50" charset="-128"/>
              </a:rPr>
              <a:t>)</a:t>
            </a:r>
            <a:endParaRPr kumimoji="1" lang="ja-JP" altLang="en-US" sz="2400" kern="0" dirty="0">
              <a:latin typeface="Fujitsu Sans" panose="020B0404060202020204" pitchFamily="34" charset="0"/>
              <a:ea typeface="Meiryo UI" panose="020B0604030504040204" pitchFamily="50" charset="-128"/>
            </a:endParaRPr>
          </a:p>
        </p:txBody>
      </p:sp>
      <p:sp>
        <p:nvSpPr>
          <p:cNvPr id="8" name="正方形/長方形 7">
            <a:extLst>
              <a:ext uri="{FF2B5EF4-FFF2-40B4-BE49-F238E27FC236}">
                <a16:creationId xmlns:a16="http://schemas.microsoft.com/office/drawing/2014/main" id="{904A1B75-ED39-455B-B23C-B7A0917C3507}"/>
              </a:ext>
            </a:extLst>
          </p:cNvPr>
          <p:cNvSpPr/>
          <p:nvPr/>
        </p:nvSpPr>
        <p:spPr bwMode="gray">
          <a:xfrm>
            <a:off x="376068" y="2091219"/>
            <a:ext cx="590934" cy="741152"/>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10" name="正方形/長方形 9">
            <a:extLst>
              <a:ext uri="{FF2B5EF4-FFF2-40B4-BE49-F238E27FC236}">
                <a16:creationId xmlns:a16="http://schemas.microsoft.com/office/drawing/2014/main" id="{0F9C65CE-ACFE-49F0-8186-09321560DBDE}"/>
              </a:ext>
            </a:extLst>
          </p:cNvPr>
          <p:cNvSpPr/>
          <p:nvPr/>
        </p:nvSpPr>
        <p:spPr bwMode="gray">
          <a:xfrm>
            <a:off x="1084902" y="3020140"/>
            <a:ext cx="8354065" cy="74115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400" kern="0" dirty="0">
                <a:latin typeface="Fujitsu Sans" panose="020B0404060202020204" pitchFamily="34" charset="0"/>
                <a:ea typeface="Meiryo UI" panose="020B0604030504040204" pitchFamily="50" charset="-128"/>
              </a:rPr>
              <a:t>Need to keep/maintenance created test codes continuously</a:t>
            </a:r>
            <a:endParaRPr kumimoji="1" lang="ja-JP" altLang="en-US" sz="2400" kern="0" dirty="0">
              <a:latin typeface="Fujitsu Sans" panose="020B0404060202020204" pitchFamily="34" charset="0"/>
              <a:ea typeface="Meiryo UI" panose="020B0604030504040204" pitchFamily="50" charset="-128"/>
            </a:endParaRPr>
          </a:p>
        </p:txBody>
      </p:sp>
      <p:sp>
        <p:nvSpPr>
          <p:cNvPr id="11" name="正方形/長方形 10">
            <a:extLst>
              <a:ext uri="{FF2B5EF4-FFF2-40B4-BE49-F238E27FC236}">
                <a16:creationId xmlns:a16="http://schemas.microsoft.com/office/drawing/2014/main" id="{904A1B75-ED39-455B-B23C-B7A0917C3507}"/>
              </a:ext>
            </a:extLst>
          </p:cNvPr>
          <p:cNvSpPr/>
          <p:nvPr/>
        </p:nvSpPr>
        <p:spPr bwMode="gray">
          <a:xfrm>
            <a:off x="376068" y="3020140"/>
            <a:ext cx="590934" cy="741152"/>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13" name="正方形/長方形 12">
            <a:extLst>
              <a:ext uri="{FF2B5EF4-FFF2-40B4-BE49-F238E27FC236}">
                <a16:creationId xmlns:a16="http://schemas.microsoft.com/office/drawing/2014/main" id="{0F9C65CE-ACFE-49F0-8186-09321560DBDE}"/>
              </a:ext>
            </a:extLst>
          </p:cNvPr>
          <p:cNvSpPr/>
          <p:nvPr/>
        </p:nvSpPr>
        <p:spPr bwMode="gray">
          <a:xfrm>
            <a:off x="1084902" y="3949061"/>
            <a:ext cx="8354065" cy="74115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400" kern="0" dirty="0">
                <a:latin typeface="Fujitsu Sans" panose="020B0404060202020204" pitchFamily="34" charset="0"/>
                <a:ea typeface="Meiryo UI" panose="020B0604030504040204" pitchFamily="50" charset="-128"/>
              </a:rPr>
              <a:t>Need to create appropriate test code</a:t>
            </a:r>
            <a:br>
              <a:rPr kumimoji="1" lang="en-US" altLang="ja-JP" sz="2400" kern="0" dirty="0">
                <a:latin typeface="Fujitsu Sans" panose="020B0404060202020204" pitchFamily="34" charset="0"/>
                <a:ea typeface="Meiryo UI" panose="020B0604030504040204" pitchFamily="50" charset="-128"/>
              </a:rPr>
            </a:br>
            <a:r>
              <a:rPr kumimoji="1" lang="en-US" altLang="ja-JP" sz="2400" kern="0" dirty="0">
                <a:latin typeface="Fujitsu Sans" panose="020B0404060202020204" pitchFamily="34" charset="0"/>
                <a:ea typeface="Meiryo UI" panose="020B0604030504040204" pitchFamily="50" charset="-128"/>
              </a:rPr>
              <a:t>(Bad test code can be harmful)</a:t>
            </a:r>
            <a:endParaRPr kumimoji="1" lang="ja-JP" altLang="en-US" sz="2400" kern="0" dirty="0">
              <a:latin typeface="Fujitsu Sans" panose="020B0404060202020204" pitchFamily="34" charset="0"/>
              <a:ea typeface="Meiryo UI" panose="020B0604030504040204" pitchFamily="50" charset="-128"/>
            </a:endParaRPr>
          </a:p>
        </p:txBody>
      </p:sp>
      <p:sp>
        <p:nvSpPr>
          <p:cNvPr id="14" name="正方形/長方形 13">
            <a:extLst>
              <a:ext uri="{FF2B5EF4-FFF2-40B4-BE49-F238E27FC236}">
                <a16:creationId xmlns:a16="http://schemas.microsoft.com/office/drawing/2014/main" id="{904A1B75-ED39-455B-B23C-B7A0917C3507}"/>
              </a:ext>
            </a:extLst>
          </p:cNvPr>
          <p:cNvSpPr/>
          <p:nvPr/>
        </p:nvSpPr>
        <p:spPr bwMode="gray">
          <a:xfrm>
            <a:off x="376068" y="3949061"/>
            <a:ext cx="590934" cy="741152"/>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16" name="正方形/長方形 15">
            <a:extLst>
              <a:ext uri="{FF2B5EF4-FFF2-40B4-BE49-F238E27FC236}">
                <a16:creationId xmlns:a16="http://schemas.microsoft.com/office/drawing/2014/main" id="{0F9C65CE-ACFE-49F0-8186-09321560DBDE}"/>
              </a:ext>
            </a:extLst>
          </p:cNvPr>
          <p:cNvSpPr/>
          <p:nvPr/>
        </p:nvSpPr>
        <p:spPr bwMode="gray">
          <a:xfrm>
            <a:off x="1084902" y="4877983"/>
            <a:ext cx="8354065" cy="74115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400" kern="0" dirty="0">
                <a:latin typeface="Fujitsu Sans" panose="020B0404060202020204" pitchFamily="34" charset="0"/>
                <a:ea typeface="Meiryo UI" panose="020B0604030504040204" pitchFamily="50" charset="-128"/>
              </a:rPr>
              <a:t>Surely, There are bad legacy production code</a:t>
            </a:r>
            <a:br>
              <a:rPr kumimoji="1" lang="en-US" altLang="ja-JP" sz="2400" kern="0" dirty="0">
                <a:latin typeface="Fujitsu Sans" panose="020B0404060202020204" pitchFamily="34" charset="0"/>
                <a:ea typeface="Meiryo UI" panose="020B0604030504040204" pitchFamily="50" charset="-128"/>
              </a:rPr>
            </a:br>
            <a:r>
              <a:rPr kumimoji="1" lang="en-US" altLang="ja-JP" sz="2400" kern="0" dirty="0">
                <a:latin typeface="Fujitsu Sans" panose="020B0404060202020204" pitchFamily="34" charset="0"/>
                <a:ea typeface="Meiryo UI" panose="020B0604030504040204" pitchFamily="50" charset="-128"/>
              </a:rPr>
              <a:t>which is extremely difficult to write test code</a:t>
            </a:r>
            <a:endParaRPr kumimoji="1" lang="ja-JP" altLang="en-US" sz="2400" kern="0" dirty="0">
              <a:latin typeface="Fujitsu Sans" panose="020B0404060202020204" pitchFamily="34" charset="0"/>
              <a:ea typeface="Meiryo UI" panose="020B0604030504040204" pitchFamily="50" charset="-128"/>
            </a:endParaRPr>
          </a:p>
        </p:txBody>
      </p:sp>
      <p:sp>
        <p:nvSpPr>
          <p:cNvPr id="17" name="正方形/長方形 16">
            <a:extLst>
              <a:ext uri="{FF2B5EF4-FFF2-40B4-BE49-F238E27FC236}">
                <a16:creationId xmlns:a16="http://schemas.microsoft.com/office/drawing/2014/main" id="{904A1B75-ED39-455B-B23C-B7A0917C3507}"/>
              </a:ext>
            </a:extLst>
          </p:cNvPr>
          <p:cNvSpPr/>
          <p:nvPr/>
        </p:nvSpPr>
        <p:spPr bwMode="gray">
          <a:xfrm>
            <a:off x="376068" y="4877983"/>
            <a:ext cx="590934" cy="741152"/>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18" name="テキスト プレースホルダー 3">
            <a:extLst>
              <a:ext uri="{FF2B5EF4-FFF2-40B4-BE49-F238E27FC236}">
                <a16:creationId xmlns:a16="http://schemas.microsoft.com/office/drawing/2014/main" id="{278898F0-2BE8-49BA-934F-BFED9F73021A}"/>
              </a:ext>
            </a:extLst>
          </p:cNvPr>
          <p:cNvSpPr>
            <a:spLocks noGrp="1"/>
          </p:cNvSpPr>
          <p:nvPr>
            <p:ph type="body" sz="quarter" idx="11"/>
          </p:nvPr>
        </p:nvSpPr>
        <p:spPr>
          <a:xfrm>
            <a:off x="139858" y="1152024"/>
            <a:ext cx="9770688" cy="421310"/>
          </a:xfrm>
        </p:spPr>
        <p:txBody>
          <a:bodyPr spcCol="0"/>
          <a:lstStyle/>
          <a:p>
            <a:pPr marL="0" indent="0">
              <a:lnSpc>
                <a:spcPct val="100000"/>
              </a:lnSpc>
              <a:buNone/>
            </a:pPr>
            <a:r>
              <a:rPr lang="en-US" altLang="ja-JP" sz="2800" b="1" dirty="0">
                <a:latin typeface="+mn-lt"/>
              </a:rPr>
              <a:t>Automated Test</a:t>
            </a:r>
            <a:r>
              <a:rPr lang="en-US" altLang="ja-JP" sz="2800" dirty="0">
                <a:latin typeface="+mn-lt"/>
              </a:rPr>
              <a:t> is not a silver bullet</a:t>
            </a:r>
            <a:endParaRPr lang="en-US" altLang="ja-JP" sz="2000" dirty="0">
              <a:latin typeface="+mn-lt"/>
            </a:endParaRPr>
          </a:p>
        </p:txBody>
      </p:sp>
      <p:sp>
        <p:nvSpPr>
          <p:cNvPr id="15" name="正方形/長方形 14">
            <a:extLst>
              <a:ext uri="{FF2B5EF4-FFF2-40B4-BE49-F238E27FC236}">
                <a16:creationId xmlns:a16="http://schemas.microsoft.com/office/drawing/2014/main" id="{C44E5270-CC2B-4C5D-B678-50371BC1CC03}"/>
              </a:ext>
            </a:extLst>
          </p:cNvPr>
          <p:cNvSpPr/>
          <p:nvPr/>
        </p:nvSpPr>
        <p:spPr bwMode="gray">
          <a:xfrm>
            <a:off x="6571838" y="652203"/>
            <a:ext cx="3252039" cy="472788"/>
          </a:xfrm>
          <a:prstGeom prst="rect">
            <a:avLst/>
          </a:prstGeom>
          <a:solidFill>
            <a:srgbClr val="00206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400" b="1" dirty="0">
                <a:solidFill>
                  <a:schemeClr val="bg1"/>
                </a:solidFill>
                <a:latin typeface="Fujitsu Sans" panose="020B0404060202020204" pitchFamily="34" charset="0"/>
                <a:ea typeface="Meiryo UI" panose="020B0604030504040204" pitchFamily="50" charset="-128"/>
              </a:rPr>
              <a:t>Same as Auto Unit Test</a:t>
            </a:r>
            <a:endParaRPr kumimoji="1" lang="ja-JP" altLang="en-US" sz="2400" b="1" dirty="0">
              <a:solidFill>
                <a:schemeClr val="bg1"/>
              </a:solidFill>
              <a:latin typeface="Fujitsu Sans" panose="020B0404060202020204" pitchFamily="34" charset="0"/>
              <a:ea typeface="Meiryo UI" panose="020B0604030504040204" pitchFamily="50" charset="-128"/>
            </a:endParaRPr>
          </a:p>
        </p:txBody>
      </p:sp>
      <p:sp>
        <p:nvSpPr>
          <p:cNvPr id="19" name="右矢印 10">
            <a:extLst>
              <a:ext uri="{FF2B5EF4-FFF2-40B4-BE49-F238E27FC236}">
                <a16:creationId xmlns:a16="http://schemas.microsoft.com/office/drawing/2014/main" id="{6D9494C6-A89B-4BC2-ADF7-EAD6B1B02D98}"/>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ea typeface="Meiryo UI" panose="020B0604030504040204" pitchFamily="50" charset="-128"/>
              </a:rPr>
              <a:t>What’s Automated Integration Test?</a:t>
            </a:r>
          </a:p>
        </p:txBody>
      </p:sp>
    </p:spTree>
    <p:extLst>
      <p:ext uri="{BB962C8B-B14F-4D97-AF65-F5344CB8AC3E}">
        <p14:creationId xmlns:p14="http://schemas.microsoft.com/office/powerpoint/2010/main" val="3650184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0935" y="171088"/>
            <a:ext cx="8668265" cy="393700"/>
          </a:xfrm>
        </p:spPr>
        <p:txBody>
          <a:bodyPr/>
          <a:lstStyle/>
          <a:p>
            <a:r>
              <a:rPr lang="en-US" altLang="ja-JP" dirty="0"/>
              <a:t>For those who are NOT developers(PM, Manager)</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11</a:t>
            </a:fld>
            <a:endParaRPr lang="en-US" altLang="ja-JP" dirty="0"/>
          </a:p>
        </p:txBody>
      </p:sp>
      <p:sp>
        <p:nvSpPr>
          <p:cNvPr id="18" name="テキスト プレースホルダー 3">
            <a:extLst>
              <a:ext uri="{FF2B5EF4-FFF2-40B4-BE49-F238E27FC236}">
                <a16:creationId xmlns:a16="http://schemas.microsoft.com/office/drawing/2014/main" id="{278898F0-2BE8-49BA-934F-BFED9F73021A}"/>
              </a:ext>
            </a:extLst>
          </p:cNvPr>
          <p:cNvSpPr>
            <a:spLocks noGrp="1"/>
          </p:cNvSpPr>
          <p:nvPr>
            <p:ph type="body" sz="quarter" idx="11"/>
          </p:nvPr>
        </p:nvSpPr>
        <p:spPr>
          <a:xfrm>
            <a:off x="139858" y="1152024"/>
            <a:ext cx="9770688" cy="421310"/>
          </a:xfrm>
        </p:spPr>
        <p:txBody>
          <a:bodyPr spcCol="0"/>
          <a:lstStyle/>
          <a:p>
            <a:pPr marL="0" indent="0">
              <a:lnSpc>
                <a:spcPct val="100000"/>
              </a:lnSpc>
              <a:buNone/>
            </a:pPr>
            <a:r>
              <a:rPr lang="en-US" altLang="ja-JP" sz="2800" b="1" dirty="0">
                <a:latin typeface="+mn-lt"/>
              </a:rPr>
              <a:t>Automated Test </a:t>
            </a:r>
            <a:r>
              <a:rPr lang="en-US" altLang="ja-JP" sz="2800" dirty="0">
                <a:latin typeface="+mn-lt"/>
              </a:rPr>
              <a:t>is not a silver bullet</a:t>
            </a:r>
            <a:endParaRPr lang="en-US" altLang="ja-JP" sz="2000" dirty="0">
              <a:latin typeface="+mn-lt"/>
            </a:endParaRPr>
          </a:p>
        </p:txBody>
      </p:sp>
      <p:sp>
        <p:nvSpPr>
          <p:cNvPr id="15" name="テキスト プレースホルダー 3">
            <a:extLst>
              <a:ext uri="{FF2B5EF4-FFF2-40B4-BE49-F238E27FC236}">
                <a16:creationId xmlns:a16="http://schemas.microsoft.com/office/drawing/2014/main" id="{278898F0-2BE8-49BA-934F-BFED9F73021A}"/>
              </a:ext>
            </a:extLst>
          </p:cNvPr>
          <p:cNvSpPr txBox="1">
            <a:spLocks/>
          </p:cNvSpPr>
          <p:nvPr/>
        </p:nvSpPr>
        <p:spPr bwMode="gray">
          <a:xfrm>
            <a:off x="135312" y="1803792"/>
            <a:ext cx="9775234" cy="2782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spcCol="0" anchor="t" anchorCtr="0" compatLnSpc="1">
            <a:prstTxWarp prst="textNoShape">
              <a:avLst/>
            </a:prstTxWarp>
          </a:bodyPr>
          <a:lstStyle>
            <a:lvl1pPr marL="266700" indent="-266700"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1pPr>
            <a:lvl2pPr marL="449263" indent="-258763"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2pPr>
            <a:lvl3pPr marL="534988" indent="-177800"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3pPr>
            <a:lvl4pPr marL="720725" indent="-185738" algn="l" defTabSz="958898" rtl="0" fontAlgn="ctr">
              <a:lnSpc>
                <a:spcPct val="110000"/>
              </a:lnSpc>
              <a:spcBef>
                <a:spcPct val="10000"/>
              </a:spcBef>
              <a:spcAft>
                <a:spcPct val="10000"/>
              </a:spcAft>
              <a:buClr>
                <a:schemeClr val="bg1">
                  <a:lumMod val="50000"/>
                </a:schemeClr>
              </a:buClr>
              <a:buFont typeface="Arial" panose="020B0604020202020204" pitchFamily="34" charset="0"/>
              <a:buChar char="•"/>
              <a:defRPr kumimoji="1" sz="12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00113" indent="-179388" algn="l" defTabSz="958898" rtl="0" fontAlgn="base">
              <a:lnSpc>
                <a:spcPct val="110000"/>
              </a:lnSpc>
              <a:spcBef>
                <a:spcPct val="10000"/>
              </a:spcBef>
              <a:spcAft>
                <a:spcPct val="10000"/>
              </a:spcAft>
              <a:buClr>
                <a:srgbClr val="87867E"/>
              </a:buClr>
              <a:buChar char="•"/>
              <a:defRPr kumimoji="1" sz="1200">
                <a:solidFill>
                  <a:schemeClr val="tx1"/>
                </a:solidFill>
                <a:latin typeface="Fujitsu Sans" panose="020B0404060202020204" pitchFamily="34" charset="0"/>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pPr>
              <a:lnSpc>
                <a:spcPct val="100000"/>
              </a:lnSpc>
              <a:buFont typeface="Wingdings" pitchFamily="2" charset="2"/>
              <a:buChar char="l"/>
            </a:pPr>
            <a:r>
              <a:rPr lang="en-US" altLang="ja-JP" sz="2800" kern="0" dirty="0">
                <a:latin typeface="+mn-lt"/>
              </a:rPr>
              <a:t> Typical </a:t>
            </a:r>
            <a:r>
              <a:rPr lang="en-US" altLang="ja-JP" sz="2800" b="1" kern="0" dirty="0">
                <a:solidFill>
                  <a:srgbClr val="FF0000"/>
                </a:solidFill>
                <a:latin typeface="+mn-lt"/>
              </a:rPr>
              <a:t>Misunderstanding</a:t>
            </a:r>
          </a:p>
          <a:p>
            <a:pPr lvl="1">
              <a:lnSpc>
                <a:spcPct val="100000"/>
              </a:lnSpc>
              <a:buFont typeface="Wingdings" pitchFamily="2" charset="2"/>
              <a:buChar char="l"/>
            </a:pPr>
            <a:r>
              <a:rPr lang="en-US" altLang="ja-JP" sz="2600" kern="0" dirty="0">
                <a:latin typeface="+mn-lt"/>
              </a:rPr>
              <a:t> “Since testing is automated, the </a:t>
            </a:r>
            <a:r>
              <a:rPr lang="en-US" altLang="ja-JP" sz="2600" b="1" kern="0" dirty="0">
                <a:latin typeface="+mn-lt"/>
              </a:rPr>
              <a:t>cost will decrease incredibly</a:t>
            </a:r>
            <a:r>
              <a:rPr lang="en-US" altLang="ja-JP" sz="2600" kern="0" dirty="0">
                <a:latin typeface="+mn-lt"/>
              </a:rPr>
              <a:t>”</a:t>
            </a:r>
          </a:p>
          <a:p>
            <a:pPr lvl="1">
              <a:lnSpc>
                <a:spcPct val="100000"/>
              </a:lnSpc>
              <a:buFont typeface="Wingdings" pitchFamily="2" charset="2"/>
              <a:buChar char="l"/>
            </a:pPr>
            <a:r>
              <a:rPr lang="en-US" altLang="ja-JP" sz="2600" kern="0" dirty="0">
                <a:latin typeface="+mn-lt"/>
              </a:rPr>
              <a:t> “The quality become perfect </a:t>
            </a:r>
            <a:r>
              <a:rPr lang="en-US" altLang="ja-JP" sz="2600" b="1" kern="0" dirty="0">
                <a:latin typeface="+mn-lt"/>
              </a:rPr>
              <a:t>immediately</a:t>
            </a:r>
            <a:r>
              <a:rPr lang="en-US" altLang="ja-JP" sz="2600" kern="0" dirty="0">
                <a:latin typeface="+mn-lt"/>
              </a:rPr>
              <a:t>”</a:t>
            </a:r>
          </a:p>
          <a:p>
            <a:pPr lvl="1">
              <a:lnSpc>
                <a:spcPct val="100000"/>
              </a:lnSpc>
              <a:buFont typeface="Wingdings" pitchFamily="2" charset="2"/>
              <a:buChar char="l"/>
            </a:pPr>
            <a:r>
              <a:rPr lang="en-US" altLang="ja-JP" sz="2600" kern="0" dirty="0">
                <a:latin typeface="+mn-lt"/>
              </a:rPr>
              <a:t> “It’s possible to apply </a:t>
            </a:r>
            <a:r>
              <a:rPr lang="en-US" altLang="ja-JP" sz="2600" b="1" kern="0" dirty="0">
                <a:latin typeface="+mn-lt"/>
              </a:rPr>
              <a:t>every system</a:t>
            </a:r>
            <a:r>
              <a:rPr lang="en-US" altLang="ja-JP" sz="2600" kern="0" dirty="0">
                <a:latin typeface="+mn-lt"/>
              </a:rPr>
              <a:t>”</a:t>
            </a:r>
            <a:br>
              <a:rPr lang="en-US" altLang="ja-JP" sz="2600" kern="0" dirty="0">
                <a:latin typeface="+mn-lt"/>
              </a:rPr>
            </a:br>
            <a:endParaRPr lang="en-US" altLang="ja-JP" sz="2600" kern="0" dirty="0">
              <a:latin typeface="+mn-lt"/>
            </a:endParaRPr>
          </a:p>
          <a:p>
            <a:pPr>
              <a:lnSpc>
                <a:spcPct val="100000"/>
              </a:lnSpc>
              <a:buFont typeface="Wingdings" pitchFamily="2" charset="2"/>
              <a:buChar char="l"/>
            </a:pPr>
            <a:r>
              <a:rPr lang="en-US" altLang="ja-JP" sz="2800" kern="0" dirty="0">
                <a:latin typeface="+mn-lt"/>
              </a:rPr>
              <a:t> Typical words which cause disasters when PM said…</a:t>
            </a:r>
          </a:p>
        </p:txBody>
      </p:sp>
      <p:sp>
        <p:nvSpPr>
          <p:cNvPr id="5" name="正方形/長方形 4"/>
          <p:cNvSpPr/>
          <p:nvPr/>
        </p:nvSpPr>
        <p:spPr bwMode="gray">
          <a:xfrm>
            <a:off x="260198" y="2500099"/>
            <a:ext cx="434340" cy="268419"/>
          </a:xfrm>
          <a:prstGeom prst="rect">
            <a:avLst/>
          </a:prstGeom>
          <a:solidFill>
            <a:srgbClr val="FF0D0D"/>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2000" b="1" dirty="0">
                <a:solidFill>
                  <a:schemeClr val="bg1"/>
                </a:solidFill>
                <a:latin typeface="Fujitsu Sans" panose="020B0404060202020204" pitchFamily="34" charset="0"/>
                <a:ea typeface="Meiryo UI" panose="020B0604030504040204" pitchFamily="50" charset="-128"/>
              </a:rPr>
              <a:t>NG</a:t>
            </a:r>
            <a:endParaRPr kumimoji="1" lang="ja-JP" altLang="en-US" sz="2000" b="1" dirty="0">
              <a:solidFill>
                <a:schemeClr val="bg1"/>
              </a:solidFill>
              <a:latin typeface="Fujitsu Sans" panose="020B0404060202020204" pitchFamily="34" charset="0"/>
              <a:ea typeface="Meiryo UI" panose="020B0604030504040204" pitchFamily="50" charset="-128"/>
            </a:endParaRPr>
          </a:p>
        </p:txBody>
      </p:sp>
      <p:sp>
        <p:nvSpPr>
          <p:cNvPr id="19" name="正方形/長方形 18"/>
          <p:cNvSpPr/>
          <p:nvPr/>
        </p:nvSpPr>
        <p:spPr bwMode="gray">
          <a:xfrm>
            <a:off x="260198" y="2998976"/>
            <a:ext cx="434340" cy="268419"/>
          </a:xfrm>
          <a:prstGeom prst="rect">
            <a:avLst/>
          </a:prstGeom>
          <a:solidFill>
            <a:srgbClr val="FF0D0D"/>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2000" b="1" dirty="0">
                <a:solidFill>
                  <a:schemeClr val="bg1"/>
                </a:solidFill>
                <a:latin typeface="Fujitsu Sans" panose="020B0404060202020204" pitchFamily="34" charset="0"/>
                <a:ea typeface="Meiryo UI" panose="020B0604030504040204" pitchFamily="50" charset="-128"/>
              </a:rPr>
              <a:t>NG</a:t>
            </a:r>
            <a:endParaRPr kumimoji="1" lang="ja-JP" altLang="en-US" sz="2000" b="1" dirty="0">
              <a:solidFill>
                <a:schemeClr val="bg1"/>
              </a:solidFill>
              <a:latin typeface="Fujitsu Sans" panose="020B0404060202020204" pitchFamily="34" charset="0"/>
              <a:ea typeface="Meiryo UI" panose="020B0604030504040204" pitchFamily="50" charset="-128"/>
            </a:endParaRPr>
          </a:p>
        </p:txBody>
      </p:sp>
      <p:sp>
        <p:nvSpPr>
          <p:cNvPr id="20" name="正方形/長方形 19"/>
          <p:cNvSpPr/>
          <p:nvPr/>
        </p:nvSpPr>
        <p:spPr bwMode="gray">
          <a:xfrm>
            <a:off x="260198" y="3429435"/>
            <a:ext cx="434340" cy="268419"/>
          </a:xfrm>
          <a:prstGeom prst="rect">
            <a:avLst/>
          </a:prstGeom>
          <a:solidFill>
            <a:srgbClr val="FF0D0D"/>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2000" b="1" dirty="0">
                <a:solidFill>
                  <a:schemeClr val="bg1"/>
                </a:solidFill>
                <a:latin typeface="Fujitsu Sans" panose="020B0404060202020204" pitchFamily="34" charset="0"/>
                <a:ea typeface="Meiryo UI" panose="020B0604030504040204" pitchFamily="50" charset="-128"/>
              </a:rPr>
              <a:t>NG</a:t>
            </a:r>
            <a:endParaRPr kumimoji="1" lang="ja-JP" altLang="en-US" sz="2000" b="1" dirty="0">
              <a:solidFill>
                <a:schemeClr val="bg1"/>
              </a:solidFill>
              <a:latin typeface="Fujitsu Sans" panose="020B0404060202020204" pitchFamily="34" charset="0"/>
              <a:ea typeface="Meiryo UI" panose="020B0604030504040204" pitchFamily="50" charset="-128"/>
            </a:endParaRPr>
          </a:p>
        </p:txBody>
      </p:sp>
      <p:pic>
        <p:nvPicPr>
          <p:cNvPr id="2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flipH="1">
            <a:off x="8275781" y="5585088"/>
            <a:ext cx="884238"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角丸四角形吹き出し 5"/>
          <p:cNvSpPr/>
          <p:nvPr/>
        </p:nvSpPr>
        <p:spPr bwMode="gray">
          <a:xfrm>
            <a:off x="580572" y="4946576"/>
            <a:ext cx="7192396" cy="1277023"/>
          </a:xfrm>
          <a:prstGeom prst="wedgeRoundRectCallout">
            <a:avLst>
              <a:gd name="adj1" fmla="val 56122"/>
              <a:gd name="adj2" fmla="val 42041"/>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400" dirty="0">
                <a:latin typeface="Fujitsu Sans" panose="020B0404060202020204" pitchFamily="34" charset="0"/>
                <a:ea typeface="Meiryo UI" panose="020B0604030504040204" pitchFamily="50" charset="-128"/>
              </a:rPr>
              <a:t>“Hey, you should end-up testing phase immediately!!”</a:t>
            </a:r>
          </a:p>
          <a:p>
            <a:pPr algn="l"/>
            <a:r>
              <a:rPr lang="en-US" altLang="ja-JP" sz="2400" dirty="0">
                <a:latin typeface="Fujitsu Sans" panose="020B0404060202020204" pitchFamily="34" charset="0"/>
                <a:ea typeface="Meiryo UI" panose="020B0604030504040204" pitchFamily="50" charset="-128"/>
              </a:rPr>
              <a:t>“Hey, Automate Everything!!” </a:t>
            </a:r>
            <a:br>
              <a:rPr lang="en-US" altLang="ja-JP" sz="2400" dirty="0">
                <a:latin typeface="Fujitsu Sans" panose="020B0404060202020204" pitchFamily="34" charset="0"/>
                <a:ea typeface="Meiryo UI" panose="020B0604030504040204" pitchFamily="50" charset="-128"/>
              </a:rPr>
            </a:br>
            <a:r>
              <a:rPr lang="en-US" altLang="ja-JP" sz="2400" dirty="0">
                <a:latin typeface="Fujitsu Sans" panose="020B0404060202020204" pitchFamily="34" charset="0"/>
                <a:ea typeface="Meiryo UI" panose="020B0604030504040204" pitchFamily="50" charset="-128"/>
              </a:rPr>
              <a:t>  (w/o considering PRJ situation, legacy codes, etc.)</a:t>
            </a:r>
            <a:endParaRPr kumimoji="1" lang="ja-JP" altLang="en-US" sz="2400" dirty="0">
              <a:latin typeface="Fujitsu Sans" panose="020B0404060202020204" pitchFamily="34" charset="0"/>
              <a:ea typeface="Meiryo UI" panose="020B0604030504040204" pitchFamily="50" charset="-128"/>
            </a:endParaRPr>
          </a:p>
        </p:txBody>
      </p:sp>
      <p:sp>
        <p:nvSpPr>
          <p:cNvPr id="12" name="正方形/長方形 11">
            <a:extLst>
              <a:ext uri="{FF2B5EF4-FFF2-40B4-BE49-F238E27FC236}">
                <a16:creationId xmlns:a16="http://schemas.microsoft.com/office/drawing/2014/main" id="{FCDDFD65-7EA3-48D9-A3B9-18C292A4DD5F}"/>
              </a:ext>
            </a:extLst>
          </p:cNvPr>
          <p:cNvSpPr/>
          <p:nvPr/>
        </p:nvSpPr>
        <p:spPr bwMode="gray">
          <a:xfrm>
            <a:off x="6571838" y="652203"/>
            <a:ext cx="3252039" cy="472788"/>
          </a:xfrm>
          <a:prstGeom prst="rect">
            <a:avLst/>
          </a:prstGeom>
          <a:solidFill>
            <a:srgbClr val="00206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400" b="1" dirty="0">
                <a:solidFill>
                  <a:schemeClr val="bg1"/>
                </a:solidFill>
                <a:latin typeface="Fujitsu Sans" panose="020B0404060202020204" pitchFamily="34" charset="0"/>
                <a:ea typeface="Meiryo UI" panose="020B0604030504040204" pitchFamily="50" charset="-128"/>
              </a:rPr>
              <a:t>Same as Auto Unit Test</a:t>
            </a:r>
            <a:endParaRPr kumimoji="1" lang="ja-JP" altLang="en-US" sz="2400" b="1" dirty="0">
              <a:solidFill>
                <a:schemeClr val="bg1"/>
              </a:solidFill>
              <a:latin typeface="Fujitsu Sans" panose="020B0404060202020204" pitchFamily="34" charset="0"/>
              <a:ea typeface="Meiryo UI" panose="020B0604030504040204" pitchFamily="50" charset="-128"/>
            </a:endParaRPr>
          </a:p>
        </p:txBody>
      </p:sp>
      <p:sp>
        <p:nvSpPr>
          <p:cNvPr id="13" name="右矢印 10">
            <a:extLst>
              <a:ext uri="{FF2B5EF4-FFF2-40B4-BE49-F238E27FC236}">
                <a16:creationId xmlns:a16="http://schemas.microsoft.com/office/drawing/2014/main" id="{6CA6A385-4202-48A1-B6CA-0AF4C22A8063}"/>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ea typeface="Meiryo UI" panose="020B0604030504040204" pitchFamily="50" charset="-128"/>
              </a:rPr>
              <a:t>What’s Automated Integration Test?</a:t>
            </a:r>
          </a:p>
        </p:txBody>
      </p:sp>
    </p:spTree>
    <p:extLst>
      <p:ext uri="{BB962C8B-B14F-4D97-AF65-F5344CB8AC3E}">
        <p14:creationId xmlns:p14="http://schemas.microsoft.com/office/powerpoint/2010/main" val="3091502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For those who are developers</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12</a:t>
            </a:fld>
            <a:endParaRPr lang="en-US" altLang="ja-JP" dirty="0"/>
          </a:p>
        </p:txBody>
      </p:sp>
      <p:sp>
        <p:nvSpPr>
          <p:cNvPr id="18" name="テキスト プレースホルダー 3">
            <a:extLst>
              <a:ext uri="{FF2B5EF4-FFF2-40B4-BE49-F238E27FC236}">
                <a16:creationId xmlns:a16="http://schemas.microsoft.com/office/drawing/2014/main" id="{278898F0-2BE8-49BA-934F-BFED9F73021A}"/>
              </a:ext>
            </a:extLst>
          </p:cNvPr>
          <p:cNvSpPr>
            <a:spLocks noGrp="1"/>
          </p:cNvSpPr>
          <p:nvPr>
            <p:ph type="body" sz="quarter" idx="11"/>
          </p:nvPr>
        </p:nvSpPr>
        <p:spPr>
          <a:xfrm>
            <a:off x="139858" y="1152024"/>
            <a:ext cx="9770688" cy="421310"/>
          </a:xfrm>
        </p:spPr>
        <p:txBody>
          <a:bodyPr spcCol="0"/>
          <a:lstStyle/>
          <a:p>
            <a:pPr marL="0" indent="0">
              <a:lnSpc>
                <a:spcPct val="100000"/>
              </a:lnSpc>
              <a:buNone/>
            </a:pPr>
            <a:r>
              <a:rPr lang="en-US" altLang="ja-JP" sz="2800" dirty="0">
                <a:latin typeface="+mn-lt"/>
              </a:rPr>
              <a:t>Exclude the case which is not suitable to apply Auto Test.</a:t>
            </a:r>
            <a:br>
              <a:rPr lang="en-US" altLang="ja-JP" sz="2800" dirty="0">
                <a:latin typeface="+mn-lt"/>
              </a:rPr>
            </a:br>
            <a:r>
              <a:rPr lang="en-US" altLang="ja-JP" sz="2800" dirty="0">
                <a:latin typeface="+mn-lt"/>
              </a:rPr>
              <a:t>It is not easy to apply automated tests.</a:t>
            </a:r>
            <a:endParaRPr lang="en-US" altLang="ja-JP" sz="2000" dirty="0">
              <a:latin typeface="+mn-lt"/>
            </a:endParaRPr>
          </a:p>
        </p:txBody>
      </p:sp>
      <p:sp>
        <p:nvSpPr>
          <p:cNvPr id="15" name="テキスト プレースホルダー 3">
            <a:extLst>
              <a:ext uri="{FF2B5EF4-FFF2-40B4-BE49-F238E27FC236}">
                <a16:creationId xmlns:a16="http://schemas.microsoft.com/office/drawing/2014/main" id="{278898F0-2BE8-49BA-934F-BFED9F73021A}"/>
              </a:ext>
            </a:extLst>
          </p:cNvPr>
          <p:cNvSpPr txBox="1">
            <a:spLocks/>
          </p:cNvSpPr>
          <p:nvPr/>
        </p:nvSpPr>
        <p:spPr bwMode="gray">
          <a:xfrm>
            <a:off x="135312" y="2442420"/>
            <a:ext cx="9770688" cy="2782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spcCol="0" anchor="t" anchorCtr="0" compatLnSpc="1">
            <a:prstTxWarp prst="textNoShape">
              <a:avLst/>
            </a:prstTxWarp>
          </a:bodyPr>
          <a:lstStyle>
            <a:lvl1pPr marL="266700" indent="-266700"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1pPr>
            <a:lvl2pPr marL="449263" indent="-258763"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2pPr>
            <a:lvl3pPr marL="534988" indent="-177800"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3pPr>
            <a:lvl4pPr marL="720725" indent="-185738" algn="l" defTabSz="958898" rtl="0" fontAlgn="ctr">
              <a:lnSpc>
                <a:spcPct val="110000"/>
              </a:lnSpc>
              <a:spcBef>
                <a:spcPct val="10000"/>
              </a:spcBef>
              <a:spcAft>
                <a:spcPct val="10000"/>
              </a:spcAft>
              <a:buClr>
                <a:schemeClr val="bg1">
                  <a:lumMod val="50000"/>
                </a:schemeClr>
              </a:buClr>
              <a:buFont typeface="Arial" panose="020B0604020202020204" pitchFamily="34" charset="0"/>
              <a:buChar char="•"/>
              <a:defRPr kumimoji="1" sz="12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00113" indent="-179388" algn="l" defTabSz="958898" rtl="0" fontAlgn="base">
              <a:lnSpc>
                <a:spcPct val="110000"/>
              </a:lnSpc>
              <a:spcBef>
                <a:spcPct val="10000"/>
              </a:spcBef>
              <a:spcAft>
                <a:spcPct val="10000"/>
              </a:spcAft>
              <a:buClr>
                <a:srgbClr val="87867E"/>
              </a:buClr>
              <a:buChar char="•"/>
              <a:defRPr kumimoji="1" sz="1200">
                <a:solidFill>
                  <a:schemeClr val="tx1"/>
                </a:solidFill>
                <a:latin typeface="Fujitsu Sans" panose="020B0404060202020204" pitchFamily="34" charset="0"/>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pPr>
              <a:lnSpc>
                <a:spcPct val="100000"/>
              </a:lnSpc>
              <a:buFont typeface="Wingdings" pitchFamily="2" charset="2"/>
              <a:buChar char="l"/>
            </a:pPr>
            <a:r>
              <a:rPr lang="en-US" altLang="ja-JP" sz="2800" kern="0" dirty="0">
                <a:latin typeface="+mn-lt"/>
              </a:rPr>
              <a:t> But, However, Even so,</a:t>
            </a:r>
            <a:endParaRPr lang="en-US" altLang="ja-JP" sz="2800" b="1" kern="0" dirty="0">
              <a:solidFill>
                <a:srgbClr val="FF0000"/>
              </a:solidFill>
              <a:latin typeface="+mn-lt"/>
            </a:endParaRPr>
          </a:p>
          <a:p>
            <a:pPr>
              <a:lnSpc>
                <a:spcPct val="100000"/>
              </a:lnSpc>
              <a:buFont typeface="Wingdings" pitchFamily="2" charset="2"/>
              <a:buChar char="l"/>
            </a:pPr>
            <a:r>
              <a:rPr lang="en-US" altLang="ja-JP" sz="2800" kern="0" dirty="0">
                <a:latin typeface="+mn-lt"/>
              </a:rPr>
              <a:t> “A</a:t>
            </a:r>
            <a:r>
              <a:rPr lang="ja-JP" altLang="en-US" sz="2800" kern="0" dirty="0">
                <a:latin typeface="+mn-lt"/>
              </a:rPr>
              <a:t> </a:t>
            </a:r>
            <a:r>
              <a:rPr lang="en-US" altLang="ja-JP" sz="2800" kern="0" dirty="0">
                <a:latin typeface="+mn-lt"/>
              </a:rPr>
              <a:t>Sense of Security”,  </a:t>
            </a:r>
            <a:r>
              <a:rPr lang="en-US" altLang="ja-JP" sz="2800" b="1" kern="0" dirty="0">
                <a:latin typeface="+mn-lt"/>
              </a:rPr>
              <a:t>Coding while being protected by Automated Test</a:t>
            </a:r>
            <a:r>
              <a:rPr lang="en-US" altLang="ja-JP" sz="2800" kern="0" dirty="0">
                <a:latin typeface="+mn-lt"/>
              </a:rPr>
              <a:t>, </a:t>
            </a:r>
            <a:r>
              <a:rPr lang="en-US" altLang="ja-JP" sz="2800" kern="0" dirty="0"/>
              <a:t>is irreplaceable</a:t>
            </a:r>
            <a:endParaRPr lang="en-US" altLang="ja-JP" sz="2800" kern="0" dirty="0">
              <a:latin typeface="+mn-lt"/>
            </a:endParaRPr>
          </a:p>
          <a:p>
            <a:pPr lvl="1">
              <a:lnSpc>
                <a:spcPct val="100000"/>
              </a:lnSpc>
              <a:buFont typeface="Wingdings" pitchFamily="2" charset="2"/>
              <a:buChar char="l"/>
            </a:pPr>
            <a:r>
              <a:rPr lang="en-US" altLang="ja-JP" sz="2600" kern="0" dirty="0">
                <a:latin typeface="+mn-lt"/>
              </a:rPr>
              <a:t> And it is not understandable before you experience it</a:t>
            </a:r>
          </a:p>
          <a:p>
            <a:pPr lvl="1">
              <a:lnSpc>
                <a:spcPct val="100000"/>
              </a:lnSpc>
              <a:buFont typeface="Wingdings" pitchFamily="2" charset="2"/>
              <a:buChar char="l"/>
            </a:pPr>
            <a:r>
              <a:rPr lang="en-US" altLang="ja-JP" sz="2600" kern="0" dirty="0">
                <a:latin typeface="+mn-lt"/>
              </a:rPr>
              <a:t> And it is possible to start with small steps yourself secretly</a:t>
            </a:r>
            <a:br>
              <a:rPr lang="en-US" altLang="ja-JP" sz="2600" kern="0" dirty="0">
                <a:latin typeface="+mn-lt"/>
              </a:rPr>
            </a:br>
            <a:endParaRPr lang="en-US" altLang="ja-JP" sz="2600" kern="0" dirty="0">
              <a:latin typeface="+mn-lt"/>
            </a:endParaRPr>
          </a:p>
        </p:txBody>
      </p:sp>
      <p:sp>
        <p:nvSpPr>
          <p:cNvPr id="12" name="テキスト プレースホルダー 3">
            <a:extLst>
              <a:ext uri="{FF2B5EF4-FFF2-40B4-BE49-F238E27FC236}">
                <a16:creationId xmlns:a16="http://schemas.microsoft.com/office/drawing/2014/main" id="{278898F0-2BE8-49BA-934F-BFED9F73021A}"/>
              </a:ext>
            </a:extLst>
          </p:cNvPr>
          <p:cNvSpPr txBox="1">
            <a:spLocks/>
          </p:cNvSpPr>
          <p:nvPr/>
        </p:nvSpPr>
        <p:spPr bwMode="gray">
          <a:xfrm>
            <a:off x="931338" y="5564990"/>
            <a:ext cx="7364028" cy="421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spcCol="0" anchor="t" anchorCtr="0" compatLnSpc="1">
            <a:prstTxWarp prst="textNoShape">
              <a:avLst/>
            </a:prstTxWarp>
          </a:bodyPr>
          <a:lstStyle>
            <a:lvl1pPr marL="266700" indent="-266700"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1pPr>
            <a:lvl2pPr marL="449263" indent="-258763"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2pPr>
            <a:lvl3pPr marL="534988" indent="-177800"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3pPr>
            <a:lvl4pPr marL="720725" indent="-185738" algn="l" defTabSz="958898" rtl="0" fontAlgn="ctr">
              <a:lnSpc>
                <a:spcPct val="110000"/>
              </a:lnSpc>
              <a:spcBef>
                <a:spcPct val="10000"/>
              </a:spcBef>
              <a:spcAft>
                <a:spcPct val="10000"/>
              </a:spcAft>
              <a:buClr>
                <a:schemeClr val="bg1">
                  <a:lumMod val="50000"/>
                </a:schemeClr>
              </a:buClr>
              <a:buFont typeface="Arial" panose="020B0604020202020204" pitchFamily="34" charset="0"/>
              <a:buChar char="•"/>
              <a:defRPr kumimoji="1" sz="12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00113" indent="-179388" algn="l" defTabSz="958898" rtl="0" fontAlgn="base">
              <a:lnSpc>
                <a:spcPct val="110000"/>
              </a:lnSpc>
              <a:spcBef>
                <a:spcPct val="10000"/>
              </a:spcBef>
              <a:spcAft>
                <a:spcPct val="10000"/>
              </a:spcAft>
              <a:buClr>
                <a:srgbClr val="87867E"/>
              </a:buClr>
              <a:buChar char="•"/>
              <a:defRPr kumimoji="1" sz="1200">
                <a:solidFill>
                  <a:schemeClr val="tx1"/>
                </a:solidFill>
                <a:latin typeface="Fujitsu Sans" panose="020B0404060202020204" pitchFamily="34" charset="0"/>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pPr marL="0" indent="0" algn="ctr">
              <a:lnSpc>
                <a:spcPct val="100000"/>
              </a:lnSpc>
              <a:buFont typeface="Wingdings" pitchFamily="2" charset="2"/>
              <a:buNone/>
            </a:pPr>
            <a:r>
              <a:rPr lang="en-US" altLang="ja-JP" sz="4000" kern="0" dirty="0">
                <a:latin typeface="+mn-lt"/>
              </a:rPr>
              <a:t>Let’s </a:t>
            </a:r>
            <a:r>
              <a:rPr lang="en-US" altLang="ja-JP" sz="4000" b="1" kern="0" dirty="0">
                <a:latin typeface="+mn-lt"/>
              </a:rPr>
              <a:t>try</a:t>
            </a:r>
            <a:r>
              <a:rPr lang="en-US" altLang="ja-JP" sz="4000" kern="0" dirty="0">
                <a:latin typeface="+mn-lt"/>
              </a:rPr>
              <a:t> automated testing!!</a:t>
            </a:r>
            <a:endParaRPr lang="en-US" altLang="ja-JP" sz="3200" kern="0" dirty="0">
              <a:latin typeface="+mn-lt"/>
            </a:endParaRPr>
          </a:p>
        </p:txBody>
      </p:sp>
      <p:sp>
        <p:nvSpPr>
          <p:cNvPr id="9" name="正方形/長方形 8">
            <a:extLst>
              <a:ext uri="{FF2B5EF4-FFF2-40B4-BE49-F238E27FC236}">
                <a16:creationId xmlns:a16="http://schemas.microsoft.com/office/drawing/2014/main" id="{F224056C-EF65-4DAF-B030-68397EAE7E7B}"/>
              </a:ext>
            </a:extLst>
          </p:cNvPr>
          <p:cNvSpPr/>
          <p:nvPr/>
        </p:nvSpPr>
        <p:spPr bwMode="gray">
          <a:xfrm>
            <a:off x="6571838" y="652203"/>
            <a:ext cx="3252039" cy="472788"/>
          </a:xfrm>
          <a:prstGeom prst="rect">
            <a:avLst/>
          </a:prstGeom>
          <a:solidFill>
            <a:srgbClr val="00206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400" b="1" dirty="0">
                <a:solidFill>
                  <a:schemeClr val="bg1"/>
                </a:solidFill>
                <a:latin typeface="Fujitsu Sans" panose="020B0404060202020204" pitchFamily="34" charset="0"/>
                <a:ea typeface="Meiryo UI" panose="020B0604030504040204" pitchFamily="50" charset="-128"/>
              </a:rPr>
              <a:t>Same as Auto Unit Test</a:t>
            </a:r>
            <a:endParaRPr kumimoji="1" lang="ja-JP" altLang="en-US" sz="2400" b="1" dirty="0">
              <a:solidFill>
                <a:schemeClr val="bg1"/>
              </a:solidFill>
              <a:latin typeface="Fujitsu Sans" panose="020B0404060202020204" pitchFamily="34" charset="0"/>
              <a:ea typeface="Meiryo UI" panose="020B0604030504040204" pitchFamily="50" charset="-128"/>
            </a:endParaRPr>
          </a:p>
        </p:txBody>
      </p:sp>
      <p:sp>
        <p:nvSpPr>
          <p:cNvPr id="10" name="右矢印 10">
            <a:extLst>
              <a:ext uri="{FF2B5EF4-FFF2-40B4-BE49-F238E27FC236}">
                <a16:creationId xmlns:a16="http://schemas.microsoft.com/office/drawing/2014/main" id="{F5F7C799-C810-4009-8162-62117BC4FA34}"/>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ea typeface="Meiryo UI" panose="020B0604030504040204" pitchFamily="50" charset="-128"/>
              </a:rPr>
              <a:t>What’s Automated Integration Test?</a:t>
            </a:r>
          </a:p>
        </p:txBody>
      </p:sp>
    </p:spTree>
    <p:extLst>
      <p:ext uri="{BB962C8B-B14F-4D97-AF65-F5344CB8AC3E}">
        <p14:creationId xmlns:p14="http://schemas.microsoft.com/office/powerpoint/2010/main" val="3864168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Important Things to Implement Test Code</a:t>
            </a:r>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13</a:t>
            </a:fld>
            <a:endParaRPr lang="en-US" altLang="ja-JP" dirty="0"/>
          </a:p>
        </p:txBody>
      </p:sp>
      <p:sp>
        <p:nvSpPr>
          <p:cNvPr id="8" name="正方形/長方形 7">
            <a:extLst>
              <a:ext uri="{FF2B5EF4-FFF2-40B4-BE49-F238E27FC236}">
                <a16:creationId xmlns:a16="http://schemas.microsoft.com/office/drawing/2014/main" id="{0F9C65CE-ACFE-49F0-8186-09321560DBDE}"/>
              </a:ext>
            </a:extLst>
          </p:cNvPr>
          <p:cNvSpPr/>
          <p:nvPr/>
        </p:nvSpPr>
        <p:spPr bwMode="gray">
          <a:xfrm>
            <a:off x="1454509" y="2024885"/>
            <a:ext cx="7811370"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dirty="0">
                <a:latin typeface="+mn-lt"/>
              </a:rPr>
              <a:t>Independent</a:t>
            </a:r>
            <a:endParaRPr kumimoji="1" lang="ja-JP" altLang="en-US" sz="3200" b="1" kern="0" dirty="0">
              <a:latin typeface="+mn-lt"/>
              <a:ea typeface="Meiryo UI" panose="020B0604030504040204" pitchFamily="50" charset="-128"/>
            </a:endParaRPr>
          </a:p>
        </p:txBody>
      </p:sp>
      <p:sp>
        <p:nvSpPr>
          <p:cNvPr id="9" name="正方形/長方形 8">
            <a:extLst>
              <a:ext uri="{FF2B5EF4-FFF2-40B4-BE49-F238E27FC236}">
                <a16:creationId xmlns:a16="http://schemas.microsoft.com/office/drawing/2014/main" id="{904A1B75-ED39-455B-B23C-B7A0917C3507}"/>
              </a:ext>
            </a:extLst>
          </p:cNvPr>
          <p:cNvSpPr/>
          <p:nvPr/>
        </p:nvSpPr>
        <p:spPr bwMode="gray">
          <a:xfrm>
            <a:off x="584272" y="2024885"/>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1</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10" name="正方形/長方形 9">
            <a:extLst>
              <a:ext uri="{FF2B5EF4-FFF2-40B4-BE49-F238E27FC236}">
                <a16:creationId xmlns:a16="http://schemas.microsoft.com/office/drawing/2014/main" id="{0F9C65CE-ACFE-49F0-8186-09321560DBDE}"/>
              </a:ext>
            </a:extLst>
          </p:cNvPr>
          <p:cNvSpPr/>
          <p:nvPr/>
        </p:nvSpPr>
        <p:spPr bwMode="gray">
          <a:xfrm>
            <a:off x="1454509" y="3072635"/>
            <a:ext cx="7811370"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dirty="0">
                <a:latin typeface="+mn-lt"/>
              </a:rPr>
              <a:t>Repeatable</a:t>
            </a:r>
            <a:endParaRPr kumimoji="1" lang="ja-JP" altLang="en-US" sz="3200" b="1" kern="0" dirty="0">
              <a:latin typeface="+mn-lt"/>
              <a:ea typeface="Meiryo UI" panose="020B0604030504040204" pitchFamily="50" charset="-128"/>
            </a:endParaRPr>
          </a:p>
        </p:txBody>
      </p:sp>
      <p:sp>
        <p:nvSpPr>
          <p:cNvPr id="11" name="正方形/長方形 10">
            <a:extLst>
              <a:ext uri="{FF2B5EF4-FFF2-40B4-BE49-F238E27FC236}">
                <a16:creationId xmlns:a16="http://schemas.microsoft.com/office/drawing/2014/main" id="{904A1B75-ED39-455B-B23C-B7A0917C3507}"/>
              </a:ext>
            </a:extLst>
          </p:cNvPr>
          <p:cNvSpPr/>
          <p:nvPr/>
        </p:nvSpPr>
        <p:spPr bwMode="gray">
          <a:xfrm>
            <a:off x="584272" y="3072635"/>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2</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12" name="正方形/長方形 11">
            <a:extLst>
              <a:ext uri="{FF2B5EF4-FFF2-40B4-BE49-F238E27FC236}">
                <a16:creationId xmlns:a16="http://schemas.microsoft.com/office/drawing/2014/main" id="{0F9C65CE-ACFE-49F0-8186-09321560DBDE}"/>
              </a:ext>
            </a:extLst>
          </p:cNvPr>
          <p:cNvSpPr/>
          <p:nvPr/>
        </p:nvSpPr>
        <p:spPr bwMode="gray">
          <a:xfrm>
            <a:off x="1454509" y="4120385"/>
            <a:ext cx="7811370"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dirty="0">
                <a:latin typeface="+mn-lt"/>
              </a:rPr>
              <a:t>Readable for human</a:t>
            </a:r>
            <a:endParaRPr kumimoji="1" lang="ja-JP" altLang="en-US" sz="3200" b="1" kern="0" dirty="0">
              <a:latin typeface="+mn-lt"/>
              <a:ea typeface="Meiryo UI" panose="020B0604030504040204" pitchFamily="50" charset="-128"/>
            </a:endParaRPr>
          </a:p>
        </p:txBody>
      </p:sp>
      <p:sp>
        <p:nvSpPr>
          <p:cNvPr id="13" name="正方形/長方形 12">
            <a:extLst>
              <a:ext uri="{FF2B5EF4-FFF2-40B4-BE49-F238E27FC236}">
                <a16:creationId xmlns:a16="http://schemas.microsoft.com/office/drawing/2014/main" id="{904A1B75-ED39-455B-B23C-B7A0917C3507}"/>
              </a:ext>
            </a:extLst>
          </p:cNvPr>
          <p:cNvSpPr/>
          <p:nvPr/>
        </p:nvSpPr>
        <p:spPr bwMode="gray">
          <a:xfrm>
            <a:off x="584272" y="4120385"/>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3</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14" name="正方形/長方形 13">
            <a:extLst>
              <a:ext uri="{FF2B5EF4-FFF2-40B4-BE49-F238E27FC236}">
                <a16:creationId xmlns:a16="http://schemas.microsoft.com/office/drawing/2014/main" id="{0F9C65CE-ACFE-49F0-8186-09321560DBDE}"/>
              </a:ext>
            </a:extLst>
          </p:cNvPr>
          <p:cNvSpPr/>
          <p:nvPr/>
        </p:nvSpPr>
        <p:spPr bwMode="gray">
          <a:xfrm>
            <a:off x="1454509" y="5168135"/>
            <a:ext cx="7811370"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dirty="0">
                <a:latin typeface="+mn-lt"/>
              </a:rPr>
              <a:t>Clear for the testing target</a:t>
            </a:r>
            <a:endParaRPr kumimoji="1" lang="ja-JP" altLang="en-US" sz="3200" b="1" kern="0" dirty="0">
              <a:latin typeface="+mn-lt"/>
              <a:ea typeface="Meiryo UI" panose="020B0604030504040204" pitchFamily="50" charset="-128"/>
            </a:endParaRPr>
          </a:p>
        </p:txBody>
      </p:sp>
      <p:sp>
        <p:nvSpPr>
          <p:cNvPr id="15" name="正方形/長方形 14">
            <a:extLst>
              <a:ext uri="{FF2B5EF4-FFF2-40B4-BE49-F238E27FC236}">
                <a16:creationId xmlns:a16="http://schemas.microsoft.com/office/drawing/2014/main" id="{904A1B75-ED39-455B-B23C-B7A0917C3507}"/>
              </a:ext>
            </a:extLst>
          </p:cNvPr>
          <p:cNvSpPr/>
          <p:nvPr/>
        </p:nvSpPr>
        <p:spPr bwMode="gray">
          <a:xfrm>
            <a:off x="584272" y="5168135"/>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4</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16" name="テキスト ボックス 15"/>
          <p:cNvSpPr txBox="1"/>
          <p:nvPr/>
        </p:nvSpPr>
        <p:spPr>
          <a:xfrm>
            <a:off x="170935" y="1372023"/>
            <a:ext cx="3122971" cy="523220"/>
          </a:xfrm>
          <a:prstGeom prst="rect">
            <a:avLst/>
          </a:prstGeom>
          <a:noFill/>
        </p:spPr>
        <p:txBody>
          <a:bodyPr wrap="none" rtlCol="0">
            <a:spAutoFit/>
          </a:bodyPr>
          <a:lstStyle/>
          <a:p>
            <a:pPr algn="l"/>
            <a:r>
              <a:rPr lang="en-US" altLang="ja-JP" sz="2800" dirty="0">
                <a:latin typeface="Fujitsu Sans" panose="020B0404060202020204" pitchFamily="34" charset="0"/>
                <a:ea typeface="Meiryo UI" panose="020B0604030504040204" pitchFamily="50" charset="-128"/>
                <a:cs typeface="Meiryo UI" panose="020B0604030504040204" pitchFamily="50" charset="-128"/>
              </a:rPr>
              <a:t>Test Code should be</a:t>
            </a:r>
            <a:endParaRPr kumimoji="1" lang="ja-JP" altLang="en-US" sz="2800" dirty="0" err="1">
              <a:latin typeface="Fujitsu Sans" panose="020B0404060202020204" pitchFamily="34" charset="0"/>
              <a:ea typeface="Meiryo UI" panose="020B0604030504040204" pitchFamily="50" charset="-128"/>
              <a:cs typeface="Meiryo UI" panose="020B0604030504040204" pitchFamily="50" charset="-128"/>
            </a:endParaRPr>
          </a:p>
        </p:txBody>
      </p:sp>
      <p:sp>
        <p:nvSpPr>
          <p:cNvPr id="4" name="正方形/長方形 3">
            <a:extLst>
              <a:ext uri="{FF2B5EF4-FFF2-40B4-BE49-F238E27FC236}">
                <a16:creationId xmlns:a16="http://schemas.microsoft.com/office/drawing/2014/main" id="{1C41BCEC-3DFE-42DC-B43C-5D01448A57B0}"/>
              </a:ext>
            </a:extLst>
          </p:cNvPr>
          <p:cNvSpPr/>
          <p:nvPr/>
        </p:nvSpPr>
        <p:spPr bwMode="gray">
          <a:xfrm>
            <a:off x="6571838" y="652203"/>
            <a:ext cx="3252039" cy="472788"/>
          </a:xfrm>
          <a:prstGeom prst="rect">
            <a:avLst/>
          </a:prstGeom>
          <a:solidFill>
            <a:srgbClr val="00206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400" b="1" dirty="0">
                <a:solidFill>
                  <a:schemeClr val="bg1"/>
                </a:solidFill>
                <a:latin typeface="Fujitsu Sans" panose="020B0404060202020204" pitchFamily="34" charset="0"/>
                <a:ea typeface="Meiryo UI" panose="020B0604030504040204" pitchFamily="50" charset="-128"/>
              </a:rPr>
              <a:t>Same as Auto Unit Test</a:t>
            </a:r>
            <a:endParaRPr kumimoji="1" lang="ja-JP" altLang="en-US" sz="2400" b="1" dirty="0">
              <a:solidFill>
                <a:schemeClr val="bg1"/>
              </a:solidFill>
              <a:latin typeface="Fujitsu Sans" panose="020B0404060202020204" pitchFamily="34" charset="0"/>
              <a:ea typeface="Meiryo UI" panose="020B0604030504040204" pitchFamily="50" charset="-128"/>
            </a:endParaRPr>
          </a:p>
        </p:txBody>
      </p:sp>
      <p:sp>
        <p:nvSpPr>
          <p:cNvPr id="17" name="右矢印 10">
            <a:extLst>
              <a:ext uri="{FF2B5EF4-FFF2-40B4-BE49-F238E27FC236}">
                <a16:creationId xmlns:a16="http://schemas.microsoft.com/office/drawing/2014/main" id="{F003F1D7-EC66-472D-B3B9-7F81AA90D417}"/>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ea typeface="Meiryo UI" panose="020B0604030504040204" pitchFamily="50" charset="-128"/>
              </a:rPr>
              <a:t>What’s Automated Integration Test?</a:t>
            </a:r>
          </a:p>
        </p:txBody>
      </p:sp>
    </p:spTree>
    <p:extLst>
      <p:ext uri="{BB962C8B-B14F-4D97-AF65-F5344CB8AC3E}">
        <p14:creationId xmlns:p14="http://schemas.microsoft.com/office/powerpoint/2010/main" val="3570205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0935" y="171088"/>
            <a:ext cx="8834169" cy="393700"/>
          </a:xfrm>
        </p:spPr>
        <p:txBody>
          <a:bodyPr/>
          <a:lstStyle/>
          <a:p>
            <a:r>
              <a:rPr lang="en-US" altLang="ja-JP" dirty="0">
                <a:cs typeface="Meiryo UI" panose="020B0604030504040204" pitchFamily="50" charset="-128"/>
              </a:rPr>
              <a:t>“Integration Test” specific points to be careful(1/5)</a:t>
            </a:r>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14</a:t>
            </a:fld>
            <a:endParaRPr lang="en-US" altLang="ja-JP" dirty="0"/>
          </a:p>
        </p:txBody>
      </p:sp>
      <p:sp>
        <p:nvSpPr>
          <p:cNvPr id="5" name="正方形/長方形 4">
            <a:extLst>
              <a:ext uri="{FF2B5EF4-FFF2-40B4-BE49-F238E27FC236}">
                <a16:creationId xmlns:a16="http://schemas.microsoft.com/office/drawing/2014/main" id="{0F9C65CE-ACFE-49F0-8186-09321560DBDE}"/>
              </a:ext>
            </a:extLst>
          </p:cNvPr>
          <p:cNvSpPr/>
          <p:nvPr/>
        </p:nvSpPr>
        <p:spPr bwMode="gray">
          <a:xfrm>
            <a:off x="1454509" y="1362263"/>
            <a:ext cx="7811370"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dirty="0">
                <a:latin typeface="+mj-lt"/>
                <a:ea typeface="Meiryo UI" panose="020B0604030504040204" pitchFamily="50" charset="-128"/>
              </a:rPr>
              <a:t>Results tend to be unstable</a:t>
            </a:r>
            <a:endParaRPr lang="ja-JP" altLang="en-US" sz="3200" dirty="0">
              <a:latin typeface="+mj-lt"/>
              <a:ea typeface="Meiryo UI" panose="020B0604030504040204" pitchFamily="50" charset="-128"/>
            </a:endParaRPr>
          </a:p>
        </p:txBody>
      </p:sp>
      <p:sp>
        <p:nvSpPr>
          <p:cNvPr id="6" name="正方形/長方形 5">
            <a:extLst>
              <a:ext uri="{FF2B5EF4-FFF2-40B4-BE49-F238E27FC236}">
                <a16:creationId xmlns:a16="http://schemas.microsoft.com/office/drawing/2014/main" id="{904A1B75-ED39-455B-B23C-B7A0917C3507}"/>
              </a:ext>
            </a:extLst>
          </p:cNvPr>
          <p:cNvSpPr/>
          <p:nvPr/>
        </p:nvSpPr>
        <p:spPr bwMode="gray">
          <a:xfrm>
            <a:off x="584272" y="1362263"/>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1</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7" name="正方形/長方形 6">
            <a:extLst>
              <a:ext uri="{FF2B5EF4-FFF2-40B4-BE49-F238E27FC236}">
                <a16:creationId xmlns:a16="http://schemas.microsoft.com/office/drawing/2014/main" id="{0F9C65CE-ACFE-49F0-8186-09321560DBDE}"/>
              </a:ext>
            </a:extLst>
          </p:cNvPr>
          <p:cNvSpPr/>
          <p:nvPr/>
        </p:nvSpPr>
        <p:spPr bwMode="gray">
          <a:xfrm>
            <a:off x="1454509" y="2410013"/>
            <a:ext cx="7811370"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dirty="0">
                <a:latin typeface="+mj-lt"/>
                <a:ea typeface="Meiryo UI" panose="020B0604030504040204" pitchFamily="50" charset="-128"/>
              </a:rPr>
              <a:t>Maintenance of test code is tough</a:t>
            </a:r>
            <a:endParaRPr kumimoji="1" lang="ja-JP" altLang="en-US" sz="3200" b="1" kern="0" dirty="0">
              <a:latin typeface="+mj-lt"/>
              <a:ea typeface="Meiryo UI" panose="020B0604030504040204" pitchFamily="50" charset="-128"/>
            </a:endParaRPr>
          </a:p>
        </p:txBody>
      </p:sp>
      <p:sp>
        <p:nvSpPr>
          <p:cNvPr id="8" name="正方形/長方形 7">
            <a:extLst>
              <a:ext uri="{FF2B5EF4-FFF2-40B4-BE49-F238E27FC236}">
                <a16:creationId xmlns:a16="http://schemas.microsoft.com/office/drawing/2014/main" id="{904A1B75-ED39-455B-B23C-B7A0917C3507}"/>
              </a:ext>
            </a:extLst>
          </p:cNvPr>
          <p:cNvSpPr/>
          <p:nvPr/>
        </p:nvSpPr>
        <p:spPr bwMode="gray">
          <a:xfrm>
            <a:off x="584272" y="2410013"/>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2</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9" name="正方形/長方形 8">
            <a:extLst>
              <a:ext uri="{FF2B5EF4-FFF2-40B4-BE49-F238E27FC236}">
                <a16:creationId xmlns:a16="http://schemas.microsoft.com/office/drawing/2014/main" id="{0F9C65CE-ACFE-49F0-8186-09321560DBDE}"/>
              </a:ext>
            </a:extLst>
          </p:cNvPr>
          <p:cNvSpPr/>
          <p:nvPr/>
        </p:nvSpPr>
        <p:spPr bwMode="gray">
          <a:xfrm>
            <a:off x="1454509" y="3457763"/>
            <a:ext cx="7811370"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dirty="0">
                <a:latin typeface="+mj-lt"/>
                <a:ea typeface="Meiryo UI" panose="020B0604030504040204" pitchFamily="50" charset="-128"/>
              </a:rPr>
              <a:t>Set up/Tear Down phase are complex</a:t>
            </a:r>
            <a:endParaRPr lang="ja-JP" altLang="en-US" sz="3200" dirty="0">
              <a:latin typeface="+mj-lt"/>
              <a:ea typeface="Meiryo UI" panose="020B0604030504040204" pitchFamily="50" charset="-128"/>
            </a:endParaRPr>
          </a:p>
        </p:txBody>
      </p:sp>
      <p:sp>
        <p:nvSpPr>
          <p:cNvPr id="10" name="正方形/長方形 9">
            <a:extLst>
              <a:ext uri="{FF2B5EF4-FFF2-40B4-BE49-F238E27FC236}">
                <a16:creationId xmlns:a16="http://schemas.microsoft.com/office/drawing/2014/main" id="{904A1B75-ED39-455B-B23C-B7A0917C3507}"/>
              </a:ext>
            </a:extLst>
          </p:cNvPr>
          <p:cNvSpPr/>
          <p:nvPr/>
        </p:nvSpPr>
        <p:spPr bwMode="gray">
          <a:xfrm>
            <a:off x="584272" y="3457763"/>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3</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11" name="正方形/長方形 10">
            <a:extLst>
              <a:ext uri="{FF2B5EF4-FFF2-40B4-BE49-F238E27FC236}">
                <a16:creationId xmlns:a16="http://schemas.microsoft.com/office/drawing/2014/main" id="{0F9C65CE-ACFE-49F0-8186-09321560DBDE}"/>
              </a:ext>
            </a:extLst>
          </p:cNvPr>
          <p:cNvSpPr/>
          <p:nvPr/>
        </p:nvSpPr>
        <p:spPr bwMode="gray">
          <a:xfrm>
            <a:off x="1454509" y="4505513"/>
            <a:ext cx="7811370" cy="1037034"/>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dirty="0">
                <a:latin typeface="+mj-lt"/>
                <a:ea typeface="Meiryo UI" panose="020B0604030504040204" pitchFamily="50" charset="-128"/>
              </a:rPr>
              <a:t>Difficulty of creating test code</a:t>
            </a:r>
            <a:br>
              <a:rPr lang="en-US" altLang="ja-JP" sz="3200" dirty="0">
                <a:latin typeface="+mj-lt"/>
                <a:ea typeface="Meiryo UI" panose="020B0604030504040204" pitchFamily="50" charset="-128"/>
              </a:rPr>
            </a:br>
            <a:r>
              <a:rPr lang="en-US" altLang="ja-JP" sz="3200" dirty="0">
                <a:latin typeface="+mj-lt"/>
                <a:ea typeface="Meiryo UI" panose="020B0604030504040204" pitchFamily="50" charset="-128"/>
              </a:rPr>
              <a:t>  strongly depends on Production Code</a:t>
            </a:r>
            <a:endParaRPr lang="ja-JP" altLang="en-US" sz="3200" dirty="0">
              <a:latin typeface="+mj-lt"/>
              <a:ea typeface="Meiryo UI" panose="020B0604030504040204" pitchFamily="50" charset="-128"/>
            </a:endParaRPr>
          </a:p>
        </p:txBody>
      </p:sp>
      <p:sp>
        <p:nvSpPr>
          <p:cNvPr id="12" name="正方形/長方形 11">
            <a:extLst>
              <a:ext uri="{FF2B5EF4-FFF2-40B4-BE49-F238E27FC236}">
                <a16:creationId xmlns:a16="http://schemas.microsoft.com/office/drawing/2014/main" id="{904A1B75-ED39-455B-B23C-B7A0917C3507}"/>
              </a:ext>
            </a:extLst>
          </p:cNvPr>
          <p:cNvSpPr/>
          <p:nvPr/>
        </p:nvSpPr>
        <p:spPr bwMode="gray">
          <a:xfrm>
            <a:off x="584272" y="4505513"/>
            <a:ext cx="725489" cy="1037034"/>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4</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13" name="右矢印 10">
            <a:extLst>
              <a:ext uri="{FF2B5EF4-FFF2-40B4-BE49-F238E27FC236}">
                <a16:creationId xmlns:a16="http://schemas.microsoft.com/office/drawing/2014/main" id="{096E5D75-F784-43B0-8924-33CB5391028B}"/>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ea typeface="Meiryo UI" panose="020B0604030504040204" pitchFamily="50" charset="-128"/>
              </a:rPr>
              <a:t>What’s Automated Integration Test?</a:t>
            </a:r>
          </a:p>
        </p:txBody>
      </p:sp>
    </p:spTree>
    <p:extLst>
      <p:ext uri="{BB962C8B-B14F-4D97-AF65-F5344CB8AC3E}">
        <p14:creationId xmlns:p14="http://schemas.microsoft.com/office/powerpoint/2010/main" val="2282445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15</a:t>
            </a:fld>
            <a:endParaRPr lang="en-US" altLang="ja-JP" dirty="0"/>
          </a:p>
        </p:txBody>
      </p:sp>
      <p:sp>
        <p:nvSpPr>
          <p:cNvPr id="6" name="正方形/長方形 5">
            <a:extLst>
              <a:ext uri="{FF2B5EF4-FFF2-40B4-BE49-F238E27FC236}">
                <a16:creationId xmlns:a16="http://schemas.microsoft.com/office/drawing/2014/main" id="{0F9C65CE-ACFE-49F0-8186-09321560DBDE}"/>
              </a:ext>
            </a:extLst>
          </p:cNvPr>
          <p:cNvSpPr/>
          <p:nvPr/>
        </p:nvSpPr>
        <p:spPr bwMode="gray">
          <a:xfrm>
            <a:off x="1454509" y="1362263"/>
            <a:ext cx="7811370"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lvl="0" algn="l"/>
            <a:r>
              <a:rPr lang="en-US" altLang="ja-JP" sz="3200" dirty="0">
                <a:latin typeface="Fujitsu Sans"/>
                <a:ea typeface="Meiryo UI" panose="020B0604030504040204" pitchFamily="50" charset="-128"/>
              </a:rPr>
              <a:t>Results tend to be unstable</a:t>
            </a:r>
            <a:endParaRPr lang="ja-JP" altLang="en-US" sz="3200" dirty="0">
              <a:latin typeface="Fujitsu Sans"/>
              <a:ea typeface="Meiryo UI" panose="020B0604030504040204" pitchFamily="50" charset="-128"/>
            </a:endParaRPr>
          </a:p>
        </p:txBody>
      </p:sp>
      <p:sp>
        <p:nvSpPr>
          <p:cNvPr id="7" name="正方形/長方形 6">
            <a:extLst>
              <a:ext uri="{FF2B5EF4-FFF2-40B4-BE49-F238E27FC236}">
                <a16:creationId xmlns:a16="http://schemas.microsoft.com/office/drawing/2014/main" id="{904A1B75-ED39-455B-B23C-B7A0917C3507}"/>
              </a:ext>
            </a:extLst>
          </p:cNvPr>
          <p:cNvSpPr/>
          <p:nvPr/>
        </p:nvSpPr>
        <p:spPr bwMode="gray">
          <a:xfrm>
            <a:off x="584272" y="1362263"/>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1</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8" name="テキスト プレースホルダー 3"/>
          <p:cNvSpPr txBox="1">
            <a:spLocks/>
          </p:cNvSpPr>
          <p:nvPr/>
        </p:nvSpPr>
        <p:spPr bwMode="gray">
          <a:xfrm>
            <a:off x="584272" y="2149642"/>
            <a:ext cx="8976040" cy="4340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anchor="t" anchorCtr="0" compatLnSpc="1">
            <a:prstTxWarp prst="textNoShape">
              <a:avLst/>
            </a:prstTxWarp>
          </a:bodyPr>
          <a:lstStyle>
            <a:lvl1pPr marL="266700" indent="-266700"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1pPr>
            <a:lvl2pPr marL="449263" indent="-258763"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2pPr>
            <a:lvl3pPr marL="534988" indent="-177800"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3pPr>
            <a:lvl4pPr marL="720725" indent="-185738" algn="l" defTabSz="958898" rtl="0" fontAlgn="ctr">
              <a:lnSpc>
                <a:spcPct val="110000"/>
              </a:lnSpc>
              <a:spcBef>
                <a:spcPct val="10000"/>
              </a:spcBef>
              <a:spcAft>
                <a:spcPct val="10000"/>
              </a:spcAft>
              <a:buClr>
                <a:schemeClr val="bg1">
                  <a:lumMod val="50000"/>
                </a:schemeClr>
              </a:buClr>
              <a:buFont typeface="Arial" panose="020B0604020202020204" pitchFamily="34" charset="0"/>
              <a:buChar char="•"/>
              <a:defRPr kumimoji="1" sz="12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00113" indent="-179388" algn="l" defTabSz="958898" rtl="0" fontAlgn="base">
              <a:lnSpc>
                <a:spcPct val="110000"/>
              </a:lnSpc>
              <a:spcBef>
                <a:spcPct val="10000"/>
              </a:spcBef>
              <a:spcAft>
                <a:spcPct val="10000"/>
              </a:spcAft>
              <a:buClr>
                <a:srgbClr val="87867E"/>
              </a:buClr>
              <a:buChar char="•"/>
              <a:defRPr kumimoji="1" sz="1200">
                <a:solidFill>
                  <a:schemeClr val="tx1"/>
                </a:solidFill>
                <a:latin typeface="Fujitsu Sans" panose="020B0404060202020204" pitchFamily="34" charset="0"/>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r>
              <a:rPr lang="en-US" altLang="ja-JP" sz="2400" dirty="0"/>
              <a:t>Different from Unit Testing, Integration Test use various components such as DB, Web server, Web browser, etch.</a:t>
            </a:r>
            <a:r>
              <a:rPr lang="ja-JP" altLang="en-US" sz="2400" dirty="0"/>
              <a:t>  </a:t>
            </a:r>
            <a:br>
              <a:rPr lang="en-US" altLang="ja-JP" sz="2400" dirty="0"/>
            </a:br>
            <a:r>
              <a:rPr lang="en-US" altLang="ja-JP" sz="2400" dirty="0"/>
              <a:t>-&gt; Result tend to be unstable affected by these external elements</a:t>
            </a:r>
            <a:endParaRPr lang="ja-JP" altLang="en-US" sz="2400" dirty="0"/>
          </a:p>
          <a:p>
            <a:pPr lvl="1"/>
            <a:r>
              <a:rPr lang="en-US" altLang="ja-JP" sz="2200" dirty="0"/>
              <a:t>For Example</a:t>
            </a:r>
          </a:p>
          <a:p>
            <a:pPr lvl="2"/>
            <a:r>
              <a:rPr lang="en-US" altLang="ja-JP" sz="2000" dirty="0"/>
              <a:t>By the delay of JavaScript, connection, assertion was executed before the screen was displayed completely and the case failed</a:t>
            </a:r>
          </a:p>
          <a:p>
            <a:pPr lvl="3"/>
            <a:r>
              <a:rPr lang="en-US" altLang="ja-JP" sz="1800" dirty="0"/>
              <a:t>Please see “waiting” sector how to solve this</a:t>
            </a:r>
            <a:endParaRPr lang="en-US" altLang="ja-JP" sz="2000" dirty="0"/>
          </a:p>
          <a:p>
            <a:r>
              <a:rPr lang="en-US" altLang="ja-JP" sz="2400" dirty="0"/>
              <a:t>In order to achieve “Repeatable Test”, more well designed test code are required</a:t>
            </a:r>
            <a:endParaRPr lang="ja-JP" altLang="en-US" sz="2400" dirty="0"/>
          </a:p>
        </p:txBody>
      </p:sp>
      <p:sp>
        <p:nvSpPr>
          <p:cNvPr id="9" name="右矢印 10">
            <a:extLst>
              <a:ext uri="{FF2B5EF4-FFF2-40B4-BE49-F238E27FC236}">
                <a16:creationId xmlns:a16="http://schemas.microsoft.com/office/drawing/2014/main" id="{7E8D652F-3A3B-4835-841B-749A75C92C68}"/>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ea typeface="Meiryo UI" panose="020B0604030504040204" pitchFamily="50" charset="-128"/>
              </a:rPr>
              <a:t>What’s Automated Integration Test?</a:t>
            </a:r>
          </a:p>
        </p:txBody>
      </p:sp>
      <p:sp>
        <p:nvSpPr>
          <p:cNvPr id="10" name="タイトル 9">
            <a:extLst>
              <a:ext uri="{FF2B5EF4-FFF2-40B4-BE49-F238E27FC236}">
                <a16:creationId xmlns:a16="http://schemas.microsoft.com/office/drawing/2014/main" id="{A7161EDC-81E7-44DC-85F2-01196F6575DF}"/>
              </a:ext>
            </a:extLst>
          </p:cNvPr>
          <p:cNvSpPr>
            <a:spLocks noGrp="1"/>
          </p:cNvSpPr>
          <p:nvPr>
            <p:ph type="title"/>
          </p:nvPr>
        </p:nvSpPr>
        <p:spPr>
          <a:xfrm>
            <a:off x="170935" y="171088"/>
            <a:ext cx="9389377" cy="393700"/>
          </a:xfrm>
        </p:spPr>
        <p:txBody>
          <a:bodyPr/>
          <a:lstStyle/>
          <a:p>
            <a:r>
              <a:rPr lang="en-US" altLang="ja-JP" dirty="0">
                <a:cs typeface="Meiryo UI" panose="020B0604030504040204" pitchFamily="50" charset="-128"/>
              </a:rPr>
              <a:t>“Integration Test” specific points to be careful(2/5)</a:t>
            </a:r>
            <a:endParaRPr lang="ja-JP" altLang="en-US" dirty="0"/>
          </a:p>
        </p:txBody>
      </p:sp>
    </p:spTree>
    <p:extLst>
      <p:ext uri="{BB962C8B-B14F-4D97-AF65-F5344CB8AC3E}">
        <p14:creationId xmlns:p14="http://schemas.microsoft.com/office/powerpoint/2010/main" val="255219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0935" y="171088"/>
            <a:ext cx="9250857" cy="393700"/>
          </a:xfrm>
        </p:spPr>
        <p:txBody>
          <a:bodyPr/>
          <a:lstStyle/>
          <a:p>
            <a:r>
              <a:rPr lang="en-US" altLang="ja-JP" dirty="0">
                <a:cs typeface="Meiryo UI" panose="020B0604030504040204" pitchFamily="50" charset="-128"/>
              </a:rPr>
              <a:t>“Integration Test” specific points to be careful(3/5)</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16</a:t>
            </a:fld>
            <a:endParaRPr lang="en-US" altLang="ja-JP" dirty="0"/>
          </a:p>
        </p:txBody>
      </p:sp>
      <p:sp>
        <p:nvSpPr>
          <p:cNvPr id="6" name="正方形/長方形 5">
            <a:extLst>
              <a:ext uri="{FF2B5EF4-FFF2-40B4-BE49-F238E27FC236}">
                <a16:creationId xmlns:a16="http://schemas.microsoft.com/office/drawing/2014/main" id="{0F9C65CE-ACFE-49F0-8186-09321560DBDE}"/>
              </a:ext>
            </a:extLst>
          </p:cNvPr>
          <p:cNvSpPr/>
          <p:nvPr/>
        </p:nvSpPr>
        <p:spPr bwMode="gray">
          <a:xfrm>
            <a:off x="1454509" y="1362263"/>
            <a:ext cx="7811370"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lvl="0" algn="l"/>
            <a:r>
              <a:rPr lang="en-US" altLang="ja-JP" sz="3200" dirty="0">
                <a:latin typeface="Fujitsu Sans"/>
                <a:ea typeface="Meiryo UI" panose="020B0604030504040204" pitchFamily="50" charset="-128"/>
              </a:rPr>
              <a:t>Maintenance of test code is tough</a:t>
            </a:r>
            <a:endParaRPr lang="ja-JP" altLang="en-US" sz="3200" b="1" kern="0" dirty="0">
              <a:latin typeface="Fujitsu Sans"/>
              <a:ea typeface="Meiryo UI" panose="020B0604030504040204" pitchFamily="50" charset="-128"/>
            </a:endParaRPr>
          </a:p>
        </p:txBody>
      </p:sp>
      <p:sp>
        <p:nvSpPr>
          <p:cNvPr id="7" name="正方形/長方形 6">
            <a:extLst>
              <a:ext uri="{FF2B5EF4-FFF2-40B4-BE49-F238E27FC236}">
                <a16:creationId xmlns:a16="http://schemas.microsoft.com/office/drawing/2014/main" id="{904A1B75-ED39-455B-B23C-B7A0917C3507}"/>
              </a:ext>
            </a:extLst>
          </p:cNvPr>
          <p:cNvSpPr/>
          <p:nvPr/>
        </p:nvSpPr>
        <p:spPr bwMode="gray">
          <a:xfrm>
            <a:off x="584272" y="1362263"/>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4000" b="1" kern="0" dirty="0">
                <a:solidFill>
                  <a:schemeClr val="bg1"/>
                </a:solidFill>
                <a:latin typeface="Fujitsu Sans" panose="020B0404060202020204" pitchFamily="34" charset="0"/>
                <a:ea typeface="Meiryo UI" panose="020B0604030504040204" pitchFamily="50" charset="-128"/>
              </a:rPr>
              <a:t>2</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8" name="テキスト プレースホルダー 3"/>
          <p:cNvSpPr txBox="1">
            <a:spLocks/>
          </p:cNvSpPr>
          <p:nvPr/>
        </p:nvSpPr>
        <p:spPr bwMode="gray">
          <a:xfrm>
            <a:off x="584272" y="2149642"/>
            <a:ext cx="8976040" cy="4340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anchor="t" anchorCtr="0" compatLnSpc="1">
            <a:prstTxWarp prst="textNoShape">
              <a:avLst/>
            </a:prstTxWarp>
          </a:bodyPr>
          <a:lstStyle>
            <a:lvl1pPr marL="266700" indent="-266700"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1pPr>
            <a:lvl2pPr marL="449263" indent="-258763"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2pPr>
            <a:lvl3pPr marL="534988" indent="-177800"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3pPr>
            <a:lvl4pPr marL="720725" indent="-185738" algn="l" defTabSz="958898" rtl="0" fontAlgn="ctr">
              <a:lnSpc>
                <a:spcPct val="110000"/>
              </a:lnSpc>
              <a:spcBef>
                <a:spcPct val="10000"/>
              </a:spcBef>
              <a:spcAft>
                <a:spcPct val="10000"/>
              </a:spcAft>
              <a:buClr>
                <a:schemeClr val="bg1">
                  <a:lumMod val="50000"/>
                </a:schemeClr>
              </a:buClr>
              <a:buFont typeface="Arial" panose="020B0604020202020204" pitchFamily="34" charset="0"/>
              <a:buChar char="•"/>
              <a:defRPr kumimoji="1" sz="12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00113" indent="-179388" algn="l" defTabSz="958898" rtl="0" fontAlgn="base">
              <a:lnSpc>
                <a:spcPct val="110000"/>
              </a:lnSpc>
              <a:spcBef>
                <a:spcPct val="10000"/>
              </a:spcBef>
              <a:spcAft>
                <a:spcPct val="10000"/>
              </a:spcAft>
              <a:buClr>
                <a:srgbClr val="87867E"/>
              </a:buClr>
              <a:buChar char="•"/>
              <a:defRPr kumimoji="1" sz="1200">
                <a:solidFill>
                  <a:schemeClr val="tx1"/>
                </a:solidFill>
                <a:latin typeface="Fujitsu Sans" panose="020B0404060202020204" pitchFamily="34" charset="0"/>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r>
              <a:rPr lang="en-US" altLang="ja-JP" sz="2400" dirty="0"/>
              <a:t>It is needed to be careful for the </a:t>
            </a:r>
            <a:r>
              <a:rPr lang="en-US" altLang="ja-JP" sz="2400" dirty="0" err="1"/>
              <a:t>maintenanceability</a:t>
            </a:r>
            <a:r>
              <a:rPr lang="en-US" altLang="ja-JP" sz="2400" dirty="0"/>
              <a:t> of test code</a:t>
            </a:r>
            <a:endParaRPr lang="ja-JP" altLang="en-US" sz="2400" dirty="0"/>
          </a:p>
          <a:p>
            <a:pPr lvl="1"/>
            <a:r>
              <a:rPr lang="en-US" altLang="ja-JP" sz="2200" dirty="0"/>
              <a:t>Because… Specification for user interface most likely updated frequently</a:t>
            </a:r>
          </a:p>
          <a:p>
            <a:pPr lvl="2"/>
            <a:r>
              <a:rPr lang="en-US" altLang="ja-JP" sz="2000" dirty="0"/>
              <a:t>“To ease the input procedure, change text input to </a:t>
            </a:r>
            <a:r>
              <a:rPr lang="en-US" altLang="ja-JP" sz="2000" dirty="0" err="1"/>
              <a:t>selectbox</a:t>
            </a:r>
            <a:r>
              <a:rPr lang="en-US" altLang="ja-JP" sz="2000" dirty="0"/>
              <a:t>…”,</a:t>
            </a:r>
            <a:br>
              <a:rPr lang="en-US" altLang="ja-JP" sz="2000" dirty="0"/>
            </a:br>
            <a:r>
              <a:rPr lang="en-US" altLang="ja-JP" sz="2000" dirty="0"/>
              <a:t>“To make pages COOL, apply the 3</a:t>
            </a:r>
            <a:r>
              <a:rPr lang="en-US" altLang="ja-JP" sz="2000" baseline="30000" dirty="0"/>
              <a:t>rd</a:t>
            </a:r>
            <a:r>
              <a:rPr lang="en-US" altLang="ja-JP" sz="2000" dirty="0"/>
              <a:t> party’s libraries…”</a:t>
            </a:r>
            <a:r>
              <a:rPr lang="ja-JP" altLang="en-US" sz="2000" dirty="0"/>
              <a:t> </a:t>
            </a:r>
            <a:endParaRPr lang="en-US" altLang="ja-JP" sz="2000" dirty="0"/>
          </a:p>
          <a:p>
            <a:pPr lvl="3"/>
            <a:endParaRPr lang="en-US" altLang="ja-JP" sz="2200" dirty="0"/>
          </a:p>
          <a:p>
            <a:r>
              <a:rPr lang="en-US" altLang="ja-JP" sz="2400" dirty="0"/>
              <a:t>To improve the </a:t>
            </a:r>
            <a:r>
              <a:rPr lang="en-US" altLang="ja-JP" sz="2400" dirty="0" err="1"/>
              <a:t>maintenanceability</a:t>
            </a:r>
            <a:r>
              <a:rPr lang="en-US" altLang="ja-JP" sz="2400" dirty="0"/>
              <a:t> of integration test code,</a:t>
            </a:r>
            <a:br>
              <a:rPr lang="en-US" altLang="ja-JP" sz="2400" dirty="0"/>
            </a:br>
            <a:r>
              <a:rPr lang="en-US" altLang="ja-JP" sz="2400" dirty="0"/>
              <a:t>Page Object Pattern is useful</a:t>
            </a:r>
            <a:endParaRPr lang="ja-JP" altLang="en-US" sz="2400" dirty="0"/>
          </a:p>
          <a:p>
            <a:pPr lvl="1"/>
            <a:r>
              <a:rPr lang="en-US" altLang="ja-JP" sz="2200" dirty="0"/>
              <a:t>Please see the “Page Object Pattern” sector later</a:t>
            </a:r>
            <a:endParaRPr lang="ja-JP" altLang="en-US" sz="2200" dirty="0"/>
          </a:p>
        </p:txBody>
      </p:sp>
      <p:sp>
        <p:nvSpPr>
          <p:cNvPr id="9" name="右矢印 10">
            <a:extLst>
              <a:ext uri="{FF2B5EF4-FFF2-40B4-BE49-F238E27FC236}">
                <a16:creationId xmlns:a16="http://schemas.microsoft.com/office/drawing/2014/main" id="{C8939EF5-A795-4CC6-844C-2959A7C793B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ea typeface="Meiryo UI" panose="020B0604030504040204" pitchFamily="50" charset="-128"/>
              </a:rPr>
              <a:t>What’s Automated Integration Test?</a:t>
            </a:r>
          </a:p>
        </p:txBody>
      </p:sp>
    </p:spTree>
    <p:extLst>
      <p:ext uri="{BB962C8B-B14F-4D97-AF65-F5344CB8AC3E}">
        <p14:creationId xmlns:p14="http://schemas.microsoft.com/office/powerpoint/2010/main" val="3936464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0935" y="171088"/>
            <a:ext cx="9094944" cy="393700"/>
          </a:xfrm>
        </p:spPr>
        <p:txBody>
          <a:bodyPr/>
          <a:lstStyle/>
          <a:p>
            <a:r>
              <a:rPr lang="en-US" altLang="ja-JP" dirty="0">
                <a:cs typeface="Meiryo UI" panose="020B0604030504040204" pitchFamily="50" charset="-128"/>
              </a:rPr>
              <a:t>“Integration Test” specific points to be careful(4/5)</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17</a:t>
            </a:fld>
            <a:endParaRPr lang="en-US" altLang="ja-JP" dirty="0"/>
          </a:p>
        </p:txBody>
      </p:sp>
      <p:sp>
        <p:nvSpPr>
          <p:cNvPr id="6" name="正方形/長方形 5">
            <a:extLst>
              <a:ext uri="{FF2B5EF4-FFF2-40B4-BE49-F238E27FC236}">
                <a16:creationId xmlns:a16="http://schemas.microsoft.com/office/drawing/2014/main" id="{0F9C65CE-ACFE-49F0-8186-09321560DBDE}"/>
              </a:ext>
            </a:extLst>
          </p:cNvPr>
          <p:cNvSpPr/>
          <p:nvPr/>
        </p:nvSpPr>
        <p:spPr bwMode="gray">
          <a:xfrm>
            <a:off x="1454509" y="1362263"/>
            <a:ext cx="7811370"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lvl="0" algn="l"/>
            <a:r>
              <a:rPr lang="en-US" altLang="ja-JP" sz="3200" dirty="0">
                <a:latin typeface="Fujitsu Sans"/>
                <a:ea typeface="Meiryo UI" panose="020B0604030504040204" pitchFamily="50" charset="-128"/>
              </a:rPr>
              <a:t>Set up/Tear Down phase are complex</a:t>
            </a:r>
            <a:endParaRPr lang="ja-JP" altLang="en-US" sz="3200" dirty="0">
              <a:latin typeface="Fujitsu Sans"/>
              <a:ea typeface="Meiryo UI" panose="020B0604030504040204" pitchFamily="50" charset="-128"/>
            </a:endParaRPr>
          </a:p>
        </p:txBody>
      </p:sp>
      <p:sp>
        <p:nvSpPr>
          <p:cNvPr id="7" name="正方形/長方形 6">
            <a:extLst>
              <a:ext uri="{FF2B5EF4-FFF2-40B4-BE49-F238E27FC236}">
                <a16:creationId xmlns:a16="http://schemas.microsoft.com/office/drawing/2014/main" id="{904A1B75-ED39-455B-B23C-B7A0917C3507}"/>
              </a:ext>
            </a:extLst>
          </p:cNvPr>
          <p:cNvSpPr/>
          <p:nvPr/>
        </p:nvSpPr>
        <p:spPr bwMode="gray">
          <a:xfrm>
            <a:off x="584272" y="1362263"/>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3</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8" name="テキスト プレースホルダー 3"/>
          <p:cNvSpPr txBox="1">
            <a:spLocks/>
          </p:cNvSpPr>
          <p:nvPr/>
        </p:nvSpPr>
        <p:spPr bwMode="gray">
          <a:xfrm>
            <a:off x="584272" y="2149642"/>
            <a:ext cx="8976040" cy="4340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anchor="t" anchorCtr="0" compatLnSpc="1">
            <a:prstTxWarp prst="textNoShape">
              <a:avLst/>
            </a:prstTxWarp>
          </a:bodyPr>
          <a:lstStyle>
            <a:lvl1pPr marL="266700" indent="-266700"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1pPr>
            <a:lvl2pPr marL="449263" indent="-258763"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2pPr>
            <a:lvl3pPr marL="534988" indent="-177800"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3pPr>
            <a:lvl4pPr marL="720725" indent="-185738" algn="l" defTabSz="958898" rtl="0" fontAlgn="ctr">
              <a:lnSpc>
                <a:spcPct val="110000"/>
              </a:lnSpc>
              <a:spcBef>
                <a:spcPct val="10000"/>
              </a:spcBef>
              <a:spcAft>
                <a:spcPct val="10000"/>
              </a:spcAft>
              <a:buClr>
                <a:schemeClr val="bg1">
                  <a:lumMod val="50000"/>
                </a:schemeClr>
              </a:buClr>
              <a:buFont typeface="Arial" panose="020B0604020202020204" pitchFamily="34" charset="0"/>
              <a:buChar char="•"/>
              <a:defRPr kumimoji="1" sz="12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00113" indent="-179388" algn="l" defTabSz="958898" rtl="0" fontAlgn="base">
              <a:lnSpc>
                <a:spcPct val="110000"/>
              </a:lnSpc>
              <a:spcBef>
                <a:spcPct val="10000"/>
              </a:spcBef>
              <a:spcAft>
                <a:spcPct val="10000"/>
              </a:spcAft>
              <a:buClr>
                <a:srgbClr val="87867E"/>
              </a:buClr>
              <a:buChar char="•"/>
              <a:defRPr kumimoji="1" sz="1200">
                <a:solidFill>
                  <a:schemeClr val="tx1"/>
                </a:solidFill>
                <a:latin typeface="Fujitsu Sans" panose="020B0404060202020204" pitchFamily="34" charset="0"/>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r>
              <a:rPr lang="en-US" altLang="ja-JP" sz="2400" dirty="0"/>
              <a:t>Code for Set up/Tear Down phase tend to be complex than unit test</a:t>
            </a:r>
          </a:p>
          <a:p>
            <a:pPr lvl="1"/>
            <a:r>
              <a:rPr lang="en-US" altLang="ja-JP" sz="1800" dirty="0"/>
              <a:t>e.g. setup DB, setup web server, AP server, etc.</a:t>
            </a:r>
            <a:endParaRPr lang="ja-JP" altLang="en-US" sz="2000" dirty="0"/>
          </a:p>
          <a:p>
            <a:endParaRPr lang="en-US" altLang="ja-JP" sz="2400" dirty="0"/>
          </a:p>
          <a:p>
            <a:endParaRPr lang="en-US" altLang="ja-JP" sz="2200" dirty="0"/>
          </a:p>
          <a:p>
            <a:r>
              <a:rPr lang="en-US" altLang="ja-JP" sz="2400" dirty="0"/>
              <a:t>One of counter plans is to utilize container such as Docker</a:t>
            </a:r>
            <a:endParaRPr lang="ja-JP" altLang="en-US" sz="2400" dirty="0"/>
          </a:p>
          <a:p>
            <a:pPr lvl="1"/>
            <a:r>
              <a:rPr lang="en-US" altLang="ja-JP" sz="2200" dirty="0"/>
              <a:t>Container technologies have characteristics such as “Idempotency”, “easy to create multi environment”,</a:t>
            </a:r>
          </a:p>
          <a:p>
            <a:pPr lvl="1"/>
            <a:r>
              <a:rPr lang="en-US" altLang="ja-JP" sz="2200" dirty="0"/>
              <a:t>These are useful for building testing environment</a:t>
            </a:r>
            <a:endParaRPr lang="ja-JP" altLang="en-US" sz="2200" dirty="0"/>
          </a:p>
        </p:txBody>
      </p:sp>
      <p:graphicFrame>
        <p:nvGraphicFramePr>
          <p:cNvPr id="4" name="図表 3"/>
          <p:cNvGraphicFramePr/>
          <p:nvPr>
            <p:extLst>
              <p:ext uri="{D42A27DB-BD31-4B8C-83A1-F6EECF244321}">
                <p14:modId xmlns:p14="http://schemas.microsoft.com/office/powerpoint/2010/main" val="3142073773"/>
              </p:ext>
            </p:extLst>
          </p:nvPr>
        </p:nvGraphicFramePr>
        <p:xfrm>
          <a:off x="821696" y="3083907"/>
          <a:ext cx="8243282" cy="13026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正方形/長方形 8"/>
          <p:cNvSpPr/>
          <p:nvPr/>
        </p:nvSpPr>
        <p:spPr bwMode="gray">
          <a:xfrm>
            <a:off x="821696" y="3149600"/>
            <a:ext cx="2087759" cy="1185333"/>
          </a:xfrm>
          <a:prstGeom prst="rect">
            <a:avLst/>
          </a:prstGeom>
          <a:noFill/>
          <a:ln w="254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sp>
        <p:nvSpPr>
          <p:cNvPr id="10" name="正方形/長方形 9"/>
          <p:cNvSpPr/>
          <p:nvPr/>
        </p:nvSpPr>
        <p:spPr bwMode="gray">
          <a:xfrm>
            <a:off x="6977219" y="3149600"/>
            <a:ext cx="2087759" cy="1185333"/>
          </a:xfrm>
          <a:prstGeom prst="rect">
            <a:avLst/>
          </a:prstGeom>
          <a:noFill/>
          <a:ln w="254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sp>
        <p:nvSpPr>
          <p:cNvPr id="13" name="右矢印 10">
            <a:extLst>
              <a:ext uri="{FF2B5EF4-FFF2-40B4-BE49-F238E27FC236}">
                <a16:creationId xmlns:a16="http://schemas.microsoft.com/office/drawing/2014/main" id="{D272CC70-62C3-4AF3-B69F-2605A9E5D51A}"/>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ea typeface="Meiryo UI" panose="020B0604030504040204" pitchFamily="50" charset="-128"/>
              </a:rPr>
              <a:t>What’s Automated Integration Test?</a:t>
            </a:r>
          </a:p>
        </p:txBody>
      </p:sp>
    </p:spTree>
    <p:extLst>
      <p:ext uri="{BB962C8B-B14F-4D97-AF65-F5344CB8AC3E}">
        <p14:creationId xmlns:p14="http://schemas.microsoft.com/office/powerpoint/2010/main" val="42761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0935" y="171088"/>
            <a:ext cx="8949916" cy="393700"/>
          </a:xfrm>
        </p:spPr>
        <p:txBody>
          <a:bodyPr/>
          <a:lstStyle/>
          <a:p>
            <a:r>
              <a:rPr lang="en-US" altLang="ja-JP" dirty="0">
                <a:cs typeface="Meiryo UI" panose="020B0604030504040204" pitchFamily="50" charset="-128"/>
              </a:rPr>
              <a:t>“Integration Test” specific points to be careful(5/5)</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18</a:t>
            </a:fld>
            <a:endParaRPr lang="en-US" altLang="ja-JP" dirty="0"/>
          </a:p>
        </p:txBody>
      </p:sp>
      <p:sp>
        <p:nvSpPr>
          <p:cNvPr id="6" name="正方形/長方形 5">
            <a:extLst>
              <a:ext uri="{FF2B5EF4-FFF2-40B4-BE49-F238E27FC236}">
                <a16:creationId xmlns:a16="http://schemas.microsoft.com/office/drawing/2014/main" id="{0F9C65CE-ACFE-49F0-8186-09321560DBDE}"/>
              </a:ext>
            </a:extLst>
          </p:cNvPr>
          <p:cNvSpPr/>
          <p:nvPr/>
        </p:nvSpPr>
        <p:spPr bwMode="gray">
          <a:xfrm>
            <a:off x="1454509" y="1362263"/>
            <a:ext cx="7811370" cy="963248"/>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lvl="0" algn="l"/>
            <a:r>
              <a:rPr lang="en-US" altLang="ja-JP" sz="3200" dirty="0">
                <a:latin typeface="Fujitsu Sans"/>
                <a:ea typeface="Meiryo UI" panose="020B0604030504040204" pitchFamily="50" charset="-128"/>
              </a:rPr>
              <a:t>Difficulty of creating test code</a:t>
            </a:r>
            <a:br>
              <a:rPr lang="en-US" altLang="ja-JP" sz="3200" dirty="0">
                <a:latin typeface="Fujitsu Sans"/>
                <a:ea typeface="Meiryo UI" panose="020B0604030504040204" pitchFamily="50" charset="-128"/>
              </a:rPr>
            </a:br>
            <a:r>
              <a:rPr lang="en-US" altLang="ja-JP" sz="3200" dirty="0">
                <a:latin typeface="Fujitsu Sans"/>
                <a:ea typeface="Meiryo UI" panose="020B0604030504040204" pitchFamily="50" charset="-128"/>
              </a:rPr>
              <a:t>  strongly depends on Production Code</a:t>
            </a:r>
            <a:endParaRPr lang="ja-JP" altLang="en-US" sz="3200" dirty="0">
              <a:latin typeface="Fujitsu Sans"/>
              <a:ea typeface="Meiryo UI" panose="020B0604030504040204" pitchFamily="50" charset="-128"/>
            </a:endParaRPr>
          </a:p>
        </p:txBody>
      </p:sp>
      <p:sp>
        <p:nvSpPr>
          <p:cNvPr id="7" name="正方形/長方形 6">
            <a:extLst>
              <a:ext uri="{FF2B5EF4-FFF2-40B4-BE49-F238E27FC236}">
                <a16:creationId xmlns:a16="http://schemas.microsoft.com/office/drawing/2014/main" id="{904A1B75-ED39-455B-B23C-B7A0917C3507}"/>
              </a:ext>
            </a:extLst>
          </p:cNvPr>
          <p:cNvSpPr/>
          <p:nvPr/>
        </p:nvSpPr>
        <p:spPr bwMode="gray">
          <a:xfrm>
            <a:off x="584272" y="1362263"/>
            <a:ext cx="725489" cy="963248"/>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4</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8" name="テキスト プレースホルダー 3"/>
          <p:cNvSpPr txBox="1">
            <a:spLocks/>
          </p:cNvSpPr>
          <p:nvPr/>
        </p:nvSpPr>
        <p:spPr bwMode="gray">
          <a:xfrm>
            <a:off x="584272" y="2325511"/>
            <a:ext cx="9152936" cy="4164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anchor="t" anchorCtr="0" compatLnSpc="1">
            <a:prstTxWarp prst="textNoShape">
              <a:avLst/>
            </a:prstTxWarp>
          </a:bodyPr>
          <a:lstStyle>
            <a:lvl1pPr marL="266700" indent="-266700"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1pPr>
            <a:lvl2pPr marL="449263" indent="-258763"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2pPr>
            <a:lvl3pPr marL="534988" indent="-177800"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3pPr>
            <a:lvl4pPr marL="720725" indent="-185738" algn="l" defTabSz="958898" rtl="0" fontAlgn="ctr">
              <a:lnSpc>
                <a:spcPct val="110000"/>
              </a:lnSpc>
              <a:spcBef>
                <a:spcPct val="10000"/>
              </a:spcBef>
              <a:spcAft>
                <a:spcPct val="10000"/>
              </a:spcAft>
              <a:buClr>
                <a:schemeClr val="bg1">
                  <a:lumMod val="50000"/>
                </a:schemeClr>
              </a:buClr>
              <a:buFont typeface="Arial" panose="020B0604020202020204" pitchFamily="34" charset="0"/>
              <a:buChar char="•"/>
              <a:defRPr kumimoji="1" sz="12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00113" indent="-179388" algn="l" defTabSz="958898" rtl="0" fontAlgn="base">
              <a:lnSpc>
                <a:spcPct val="110000"/>
              </a:lnSpc>
              <a:spcBef>
                <a:spcPct val="10000"/>
              </a:spcBef>
              <a:spcAft>
                <a:spcPct val="10000"/>
              </a:spcAft>
              <a:buClr>
                <a:srgbClr val="87867E"/>
              </a:buClr>
              <a:buChar char="•"/>
              <a:defRPr kumimoji="1" sz="1200">
                <a:solidFill>
                  <a:schemeClr val="tx1"/>
                </a:solidFill>
                <a:latin typeface="Fujitsu Sans" panose="020B0404060202020204" pitchFamily="34" charset="0"/>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r>
              <a:rPr lang="en-US" altLang="ja-JP" sz="2400" dirty="0"/>
              <a:t>It is needed to create “testable” code from the creation of production code</a:t>
            </a:r>
            <a:endParaRPr lang="ja-JP" altLang="en-US" sz="2400" dirty="0"/>
          </a:p>
          <a:p>
            <a:pPr lvl="1"/>
            <a:r>
              <a:rPr lang="en-US" altLang="ja-JP" sz="2200" dirty="0"/>
              <a:t>Example</a:t>
            </a:r>
            <a:r>
              <a:rPr lang="ja-JP" altLang="en-US" sz="2200" dirty="0"/>
              <a:t> </a:t>
            </a:r>
            <a:r>
              <a:rPr lang="en-US" altLang="ja-JP" sz="2200" dirty="0"/>
              <a:t>of</a:t>
            </a:r>
            <a:r>
              <a:rPr lang="ja-JP" altLang="en-US" sz="2200" dirty="0"/>
              <a:t> </a:t>
            </a:r>
            <a:r>
              <a:rPr lang="en-US" altLang="ja-JP" sz="2200" dirty="0"/>
              <a:t>production code which is hard to test</a:t>
            </a:r>
            <a:endParaRPr lang="ja-JP" altLang="en-US" sz="2200" dirty="0"/>
          </a:p>
          <a:p>
            <a:pPr lvl="2"/>
            <a:r>
              <a:rPr lang="en-US" altLang="ja-JP" sz="2000" dirty="0"/>
              <a:t>No “id”, “name” is set to element and hard to chose specific element in test</a:t>
            </a:r>
          </a:p>
          <a:p>
            <a:pPr lvl="3"/>
            <a:r>
              <a:rPr lang="en-US" altLang="ja-JP" sz="1600" dirty="0"/>
              <a:t>Has Id </a:t>
            </a:r>
            <a:r>
              <a:rPr lang="ja-JP" altLang="en-US" sz="1600" dirty="0"/>
              <a:t> </a:t>
            </a:r>
            <a:r>
              <a:rPr lang="en-US" altLang="ja-JP" sz="1600" dirty="0"/>
              <a:t>: </a:t>
            </a:r>
            <a:r>
              <a:rPr lang="en-US" altLang="ja-JP" sz="1600" dirty="0" err="1"/>
              <a:t>driver.findElement</a:t>
            </a:r>
            <a:r>
              <a:rPr lang="en-US" altLang="ja-JP" sz="1600" dirty="0"/>
              <a:t>(By.id(“</a:t>
            </a:r>
            <a:r>
              <a:rPr lang="en-US" altLang="ja-JP" sz="1600" dirty="0" err="1"/>
              <a:t>detailView</a:t>
            </a:r>
            <a:r>
              <a:rPr lang="en-US" altLang="ja-JP" sz="1600" dirty="0"/>
              <a:t>”))</a:t>
            </a:r>
          </a:p>
          <a:p>
            <a:pPr lvl="3"/>
            <a:r>
              <a:rPr lang="en-US" altLang="ja-JP" sz="1600" dirty="0"/>
              <a:t>No id    : </a:t>
            </a:r>
            <a:r>
              <a:rPr lang="en-US" altLang="ja-JP" sz="1600" dirty="0" err="1"/>
              <a:t>driver.findElement</a:t>
            </a:r>
            <a:r>
              <a:rPr lang="en-US" altLang="ja-JP" sz="1600" dirty="0"/>
              <a:t>(</a:t>
            </a:r>
            <a:r>
              <a:rPr lang="en-US" altLang="ja-JP" sz="1600" dirty="0" err="1"/>
              <a:t>By.xpath</a:t>
            </a:r>
            <a:r>
              <a:rPr lang="en-US" altLang="ja-JP" sz="1600" dirty="0"/>
              <a:t>(“//*[@id="</a:t>
            </a:r>
            <a:r>
              <a:rPr lang="en-US" altLang="ja-JP" sz="1600" dirty="0" err="1"/>
              <a:t>detailView</a:t>
            </a:r>
            <a:r>
              <a:rPr lang="en-US" altLang="ja-JP" sz="1600" dirty="0"/>
              <a:t>"]/div/table/</a:t>
            </a:r>
            <a:r>
              <a:rPr lang="en-US" altLang="ja-JP" sz="1600" dirty="0" err="1"/>
              <a:t>tbody</a:t>
            </a:r>
            <a:r>
              <a:rPr lang="en-US" altLang="ja-JP" sz="1600" dirty="0"/>
              <a:t>/tr[4]/td[2]/p[1]”))</a:t>
            </a:r>
            <a:endParaRPr lang="ja-JP" altLang="en-US" sz="1600" dirty="0"/>
          </a:p>
          <a:p>
            <a:pPr lvl="2"/>
            <a:r>
              <a:rPr lang="en-US" altLang="ja-JP" sz="2000" dirty="0"/>
              <a:t>The DOM operation by JavaScript is not good and hard to get element in test</a:t>
            </a:r>
            <a:endParaRPr lang="en-US" altLang="ja-JP" sz="2200" dirty="0"/>
          </a:p>
          <a:p>
            <a:r>
              <a:rPr lang="en-US" altLang="ja-JP" sz="2400" dirty="0"/>
              <a:t>In case using Web Application Frameworks, it is needed to be careful</a:t>
            </a:r>
          </a:p>
          <a:p>
            <a:pPr lvl="1"/>
            <a:r>
              <a:rPr lang="en-US" altLang="ja-JP" sz="2200" dirty="0"/>
              <a:t>HTML in design/implementation might be modified when executing it</a:t>
            </a:r>
            <a:br>
              <a:rPr lang="en-US" altLang="ja-JP" sz="2200" dirty="0"/>
            </a:br>
            <a:r>
              <a:rPr lang="en-US" altLang="ja-JP" sz="2200" dirty="0"/>
              <a:t>  by Frameworks</a:t>
            </a:r>
            <a:br>
              <a:rPr lang="en-US" altLang="ja-JP" sz="2200" dirty="0"/>
            </a:br>
            <a:r>
              <a:rPr lang="en-US" altLang="ja-JP" sz="2200" dirty="0"/>
              <a:t>  </a:t>
            </a:r>
            <a:endParaRPr lang="ja-JP" altLang="en-US" sz="2200" dirty="0"/>
          </a:p>
        </p:txBody>
      </p:sp>
      <p:sp>
        <p:nvSpPr>
          <p:cNvPr id="9" name="右矢印 10">
            <a:extLst>
              <a:ext uri="{FF2B5EF4-FFF2-40B4-BE49-F238E27FC236}">
                <a16:creationId xmlns:a16="http://schemas.microsoft.com/office/drawing/2014/main" id="{1071EB73-FB59-4242-B67D-5CB67583CADA}"/>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ea typeface="Meiryo UI" panose="020B0604030504040204" pitchFamily="50" charset="-128"/>
              </a:rPr>
              <a:t>What’s Automated Integration Test?</a:t>
            </a:r>
          </a:p>
        </p:txBody>
      </p:sp>
      <p:sp>
        <p:nvSpPr>
          <p:cNvPr id="10" name="正方形/長方形 9">
            <a:extLst>
              <a:ext uri="{FF2B5EF4-FFF2-40B4-BE49-F238E27FC236}">
                <a16:creationId xmlns:a16="http://schemas.microsoft.com/office/drawing/2014/main" id="{C276E169-1EF6-4620-95AE-472AF7D36483}"/>
              </a:ext>
            </a:extLst>
          </p:cNvPr>
          <p:cNvSpPr/>
          <p:nvPr/>
        </p:nvSpPr>
        <p:spPr bwMode="gray">
          <a:xfrm>
            <a:off x="852271" y="4480104"/>
            <a:ext cx="434340" cy="268419"/>
          </a:xfrm>
          <a:prstGeom prst="rect">
            <a:avLst/>
          </a:prstGeom>
          <a:solidFill>
            <a:srgbClr val="FF0D0D"/>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600" b="1" dirty="0">
                <a:solidFill>
                  <a:schemeClr val="bg1"/>
                </a:solidFill>
                <a:latin typeface="Fujitsu Sans" panose="020B0404060202020204" pitchFamily="34" charset="0"/>
                <a:ea typeface="Meiryo UI" panose="020B0604030504040204" pitchFamily="50" charset="-128"/>
              </a:rPr>
              <a:t>Bad</a:t>
            </a:r>
            <a:endParaRPr kumimoji="1" lang="ja-JP" altLang="en-US" sz="1600" b="1" dirty="0">
              <a:solidFill>
                <a:schemeClr val="bg1"/>
              </a:solidFill>
              <a:latin typeface="Fujitsu Sans" panose="020B0404060202020204" pitchFamily="34" charset="0"/>
              <a:ea typeface="Meiryo UI" panose="020B0604030504040204" pitchFamily="50" charset="-128"/>
            </a:endParaRPr>
          </a:p>
        </p:txBody>
      </p:sp>
      <p:sp>
        <p:nvSpPr>
          <p:cNvPr id="11" name="正方形/長方形 10">
            <a:extLst>
              <a:ext uri="{FF2B5EF4-FFF2-40B4-BE49-F238E27FC236}">
                <a16:creationId xmlns:a16="http://schemas.microsoft.com/office/drawing/2014/main" id="{B14744DF-FF17-4458-9341-82B2AAA9C107}"/>
              </a:ext>
            </a:extLst>
          </p:cNvPr>
          <p:cNvSpPr/>
          <p:nvPr/>
        </p:nvSpPr>
        <p:spPr bwMode="gray">
          <a:xfrm>
            <a:off x="852271" y="4139340"/>
            <a:ext cx="434340" cy="268419"/>
          </a:xfrm>
          <a:prstGeom prst="rect">
            <a:avLst/>
          </a:prstGeom>
          <a:solidFill>
            <a:srgbClr val="00B05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600" b="1" dirty="0">
                <a:solidFill>
                  <a:schemeClr val="bg1"/>
                </a:solidFill>
                <a:latin typeface="Fujitsu Sans" panose="020B0404060202020204" pitchFamily="34" charset="0"/>
                <a:ea typeface="Meiryo UI" panose="020B0604030504040204" pitchFamily="50" charset="-128"/>
              </a:rPr>
              <a:t>Good</a:t>
            </a:r>
            <a:endParaRPr kumimoji="1" lang="ja-JP" altLang="en-US" sz="1600" b="1" dirty="0">
              <a:solidFill>
                <a:schemeClr val="bg1"/>
              </a:solidFill>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602289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847974"/>
            <a:ext cx="4600575" cy="1536699"/>
          </a:xfrm>
        </p:spPr>
        <p:txBody>
          <a:bodyPr/>
          <a:lstStyle/>
          <a:p>
            <a:r>
              <a:rPr kumimoji="1" lang="en-US" altLang="ja-JP" dirty="0"/>
              <a:t>Training</a:t>
            </a:r>
            <a:br>
              <a:rPr lang="en-US" altLang="ja-JP" dirty="0"/>
            </a:br>
            <a:r>
              <a:rPr lang="en-US" altLang="ja-JP" dirty="0"/>
              <a:t>Introduction</a:t>
            </a:r>
          </a:p>
        </p:txBody>
      </p:sp>
      <p:sp>
        <p:nvSpPr>
          <p:cNvPr id="3" name="テキスト プレースホルダー 2"/>
          <p:cNvSpPr>
            <a:spLocks noGrp="1"/>
          </p:cNvSpPr>
          <p:nvPr>
            <p:ph type="body" sz="quarter" idx="11"/>
          </p:nvPr>
        </p:nvSpPr>
        <p:spPr>
          <a:xfrm>
            <a:off x="5153026" y="2857214"/>
            <a:ext cx="4581526" cy="1536699"/>
          </a:xfrm>
        </p:spPr>
        <p:txBody>
          <a:bodyPr/>
          <a:lstStyle/>
          <a:p>
            <a:endParaRPr kumimoji="1" lang="ja-JP" altLang="en-US" dirty="0"/>
          </a:p>
        </p:txBody>
      </p:sp>
      <p:sp>
        <p:nvSpPr>
          <p:cNvPr id="5" name="Freeform 2907">
            <a:extLst>
              <a:ext uri="{FF2B5EF4-FFF2-40B4-BE49-F238E27FC236}">
                <a16:creationId xmlns:a16="http://schemas.microsoft.com/office/drawing/2014/main"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Tree>
    <p:extLst>
      <p:ext uri="{BB962C8B-B14F-4D97-AF65-F5344CB8AC3E}">
        <p14:creationId xmlns:p14="http://schemas.microsoft.com/office/powerpoint/2010/main" val="3454451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lstStyle/>
          <a:p>
            <a:r>
              <a:rPr lang="en-US" altLang="ja-JP" dirty="0"/>
              <a:t>What’s Selenium</a:t>
            </a:r>
            <a:endParaRPr lang="ja-JP" altLang="en-US" dirty="0"/>
          </a:p>
        </p:txBody>
      </p:sp>
      <p:sp>
        <p:nvSpPr>
          <p:cNvPr id="3" name="テキスト プレースホルダー 2"/>
          <p:cNvSpPr>
            <a:spLocks noGrp="1"/>
          </p:cNvSpPr>
          <p:nvPr>
            <p:ph type="body" sz="quarter" idx="11"/>
          </p:nvPr>
        </p:nvSpPr>
        <p:spPr/>
        <p:txBody>
          <a:bodyPr/>
          <a:lstStyle/>
          <a:p>
            <a:endParaRPr kumimoji="1" lang="ja-JP" altLang="en-US" sz="2400" dirty="0"/>
          </a:p>
        </p:txBody>
      </p:sp>
      <p:sp>
        <p:nvSpPr>
          <p:cNvPr id="5" name="Freeform 2907">
            <a:extLst>
              <a:ext uri="{FF2B5EF4-FFF2-40B4-BE49-F238E27FC236}">
                <a16:creationId xmlns:a16="http://schemas.microsoft.com/office/drawing/2014/main"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
        <p:nvSpPr>
          <p:cNvPr id="7" name="テキスト ボックス 6">
            <a:extLst>
              <a:ext uri="{FF2B5EF4-FFF2-40B4-BE49-F238E27FC236}">
                <a16:creationId xmlns:a16="http://schemas.microsoft.com/office/drawing/2014/main" id="{25BA83E8-4531-4B46-ABFB-2F344C185AC9}"/>
              </a:ext>
            </a:extLst>
          </p:cNvPr>
          <p:cNvSpPr txBox="1"/>
          <p:nvPr/>
        </p:nvSpPr>
        <p:spPr>
          <a:xfrm>
            <a:off x="342900" y="4384673"/>
            <a:ext cx="4134271" cy="2308324"/>
          </a:xfrm>
          <a:prstGeom prst="rect">
            <a:avLst/>
          </a:prstGeom>
          <a:solidFill>
            <a:schemeClr val="bg1"/>
          </a:solidFill>
          <a:effectLst>
            <a:innerShdw blurRad="63500" dist="50800" dir="13500000">
              <a:prstClr val="black">
                <a:alpha val="50000"/>
              </a:prstClr>
            </a:innerShdw>
          </a:effectLst>
        </p:spPr>
        <p:txBody>
          <a:bodyPr wrap="square" rtlCol="0">
            <a:spAutoFit/>
          </a:bodyPr>
          <a:lstStyle/>
          <a:p>
            <a:pPr marL="342900" indent="-342900" algn="l">
              <a:buFont typeface="+mj-lt"/>
              <a:buAutoNum type="arabicPeriod"/>
            </a:pPr>
            <a:r>
              <a:rPr lang="en-US" altLang="ja-JP" sz="2400" dirty="0">
                <a:latin typeface="Fujitsu Sans" panose="020B0404060202020204" pitchFamily="34" charset="0"/>
                <a:ea typeface="Meiryo UI" panose="020B0604030504040204" pitchFamily="50" charset="-128"/>
              </a:rPr>
              <a:t>What’s Auto Integration Test</a:t>
            </a:r>
          </a:p>
          <a:p>
            <a:pPr marL="342900" indent="-342900" algn="l">
              <a:buFont typeface="+mj-lt"/>
              <a:buAutoNum type="arabicPeriod"/>
            </a:pPr>
            <a:r>
              <a:rPr lang="en-US" altLang="ja-JP" sz="2400" b="1" dirty="0">
                <a:latin typeface="Fujitsu Sans" panose="020B0404060202020204" pitchFamily="34" charset="0"/>
                <a:ea typeface="Meiryo UI" panose="020B0604030504040204" pitchFamily="50" charset="-128"/>
                <a:cs typeface="Meiryo UI" panose="020B0604030504040204" pitchFamily="50" charset="-128"/>
              </a:rPr>
              <a:t>What’s Selenium</a:t>
            </a:r>
          </a:p>
          <a:p>
            <a:pPr marL="342900" indent="-342900" algn="l">
              <a:buFont typeface="+mj-lt"/>
              <a:buAutoNum type="arabicPeriod"/>
            </a:pPr>
            <a:r>
              <a:rPr lang="en-US" altLang="ja-JP" sz="2400" dirty="0">
                <a:latin typeface="Fujitsu Sans" panose="020B0404060202020204" pitchFamily="34" charset="0"/>
              </a:rPr>
              <a:t>QuickStart</a:t>
            </a:r>
            <a:endParaRPr lang="en-US" altLang="ja-JP" sz="24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2400" dirty="0">
                <a:latin typeface="Fujitsu Sans" panose="020B0404060202020204" pitchFamily="34" charset="0"/>
                <a:ea typeface="Meiryo UI" panose="020B0604030504040204" pitchFamily="50" charset="-128"/>
                <a:cs typeface="Meiryo UI" panose="020B0604030504040204" pitchFamily="50" charset="-128"/>
              </a:rPr>
              <a:t>Case Examples</a:t>
            </a:r>
          </a:p>
          <a:p>
            <a:pPr marL="342900" indent="-342900" algn="l">
              <a:buFont typeface="+mj-lt"/>
              <a:buAutoNum type="arabicPeriod"/>
            </a:pPr>
            <a:r>
              <a:rPr lang="en-US" altLang="ja-JP" sz="2400" dirty="0">
                <a:latin typeface="Fujitsu Sans" panose="020B0404060202020204" pitchFamily="34" charset="0"/>
                <a:ea typeface="Meiryo UI" panose="020B0604030504040204" pitchFamily="50" charset="-128"/>
              </a:rPr>
              <a:t>Page Object Pattern</a:t>
            </a:r>
            <a:endParaRPr lang="ja-JP" altLang="en-US" sz="2400" dirty="0">
              <a:latin typeface="Fujitsu Sans" panose="020B0404060202020204" pitchFamily="34" charset="0"/>
              <a:ea typeface="Meiryo UI" panose="020B0604030504040204" pitchFamily="50" charset="-128"/>
            </a:endParaRPr>
          </a:p>
          <a:p>
            <a:pPr marL="342900" indent="-342900" algn="l">
              <a:buFont typeface="+mj-lt"/>
              <a:buAutoNum type="arabicPeriod"/>
            </a:pPr>
            <a:r>
              <a:rPr lang="en-US" altLang="ja-JP" sz="2400" dirty="0">
                <a:latin typeface="Fujitsu Sans" panose="020B0404060202020204" pitchFamily="34" charset="0"/>
                <a:ea typeface="Meiryo UI" panose="020B0604030504040204" pitchFamily="50" charset="-128"/>
              </a:rPr>
              <a:t>Introducing related tools</a:t>
            </a:r>
            <a:endParaRPr lang="ja-JP" altLang="en-US" sz="24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168874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Overview</a:t>
            </a:r>
            <a:endParaRPr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20</a:t>
            </a:fld>
            <a:endParaRPr lang="en-US" altLang="ja-JP" dirty="0"/>
          </a:p>
        </p:txBody>
      </p:sp>
      <p:sp>
        <p:nvSpPr>
          <p:cNvPr id="4" name="テキスト プレースホルダー 3"/>
          <p:cNvSpPr>
            <a:spLocks noGrp="1"/>
          </p:cNvSpPr>
          <p:nvPr>
            <p:ph type="body" sz="quarter" idx="11"/>
          </p:nvPr>
        </p:nvSpPr>
        <p:spPr>
          <a:xfrm>
            <a:off x="170935" y="921566"/>
            <a:ext cx="9739611" cy="3812480"/>
          </a:xfrm>
        </p:spPr>
        <p:txBody>
          <a:bodyPr/>
          <a:lstStyle/>
          <a:p>
            <a:r>
              <a:rPr lang="en-US" altLang="ja-JP" sz="2800" dirty="0"/>
              <a:t>Selenium is a OSS to automate operations of Web Application</a:t>
            </a:r>
            <a:endParaRPr lang="ja-JP" altLang="en-US" sz="2800" dirty="0"/>
          </a:p>
          <a:p>
            <a:pPr lvl="1"/>
            <a:r>
              <a:rPr lang="en-US" altLang="ja-JP" sz="2200" dirty="0"/>
              <a:t>It enables to automate clicks, input keys, get displayed value, get screen capture, etc.</a:t>
            </a:r>
            <a:r>
              <a:rPr lang="ja-JP" altLang="en-US" sz="2200" dirty="0"/>
              <a:t> </a:t>
            </a:r>
            <a:endParaRPr lang="en-US" altLang="ja-JP" sz="2200" dirty="0"/>
          </a:p>
          <a:p>
            <a:r>
              <a:rPr lang="en-US" altLang="ja-JP" sz="2600" dirty="0"/>
              <a:t>The de-facto standard for automating Web Application for now</a:t>
            </a:r>
            <a:endParaRPr lang="en-US" altLang="ja-JP" sz="2400" dirty="0"/>
          </a:p>
          <a:p>
            <a:endParaRPr lang="en-US" altLang="ja-JP" sz="2400" dirty="0"/>
          </a:p>
          <a:p>
            <a:pPr lvl="1"/>
            <a:endParaRPr lang="en-US" altLang="ja-JP" sz="2200" dirty="0"/>
          </a:p>
          <a:p>
            <a:pPr lvl="1"/>
            <a:endParaRPr lang="en-US" altLang="ja-JP" sz="2200" dirty="0"/>
          </a:p>
          <a:p>
            <a:pPr lvl="1"/>
            <a:endParaRPr lang="en-US" altLang="ja-JP" sz="2200" dirty="0"/>
          </a:p>
          <a:p>
            <a:endParaRPr lang="en-US" altLang="ja-JP" dirty="0"/>
          </a:p>
          <a:p>
            <a:pPr marL="0" indent="0">
              <a:buNone/>
            </a:pPr>
            <a:endParaRPr lang="en-US" altLang="ja-JP" dirty="0"/>
          </a:p>
          <a:p>
            <a:r>
              <a:rPr lang="en-US" altLang="ja-JP" sz="2800" dirty="0"/>
              <a:t>https://www.seleniumhq.org/</a:t>
            </a:r>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2465" y="125403"/>
            <a:ext cx="879738" cy="796163"/>
          </a:xfrm>
          <a:prstGeom prst="rect">
            <a:avLst/>
          </a:prstGeom>
        </p:spPr>
      </p:pic>
      <p:sp>
        <p:nvSpPr>
          <p:cNvPr id="8" name="右矢印 7">
            <a:extLst>
              <a:ext uri="{FF2B5EF4-FFF2-40B4-BE49-F238E27FC236}">
                <a16:creationId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What’s Selenium</a:t>
            </a:r>
            <a:endParaRPr lang="ja-JP" altLang="en-US" sz="1800" dirty="0">
              <a:latin typeface="Fujitsu Sans" panose="020B0404060202020204" pitchFamily="34" charset="0"/>
              <a:ea typeface="Meiryo UI" panose="020B0604030504040204" pitchFamily="50" charset="-128"/>
            </a:endParaRPr>
          </a:p>
        </p:txBody>
      </p:sp>
      <p:sp>
        <p:nvSpPr>
          <p:cNvPr id="10" name="正方形/長方形 9">
            <a:extLst>
              <a:ext uri="{FF2B5EF4-FFF2-40B4-BE49-F238E27FC236}">
                <a16:creationId xmlns:a16="http://schemas.microsoft.com/office/drawing/2014/main" id="{7F976FAD-F796-4BDC-920D-5B338AE49C84}"/>
              </a:ext>
            </a:extLst>
          </p:cNvPr>
          <p:cNvSpPr/>
          <p:nvPr/>
        </p:nvSpPr>
        <p:spPr bwMode="gray">
          <a:xfrm>
            <a:off x="3104041" y="3225481"/>
            <a:ext cx="1169488" cy="2710952"/>
          </a:xfrm>
          <a:prstGeom prst="rect">
            <a:avLst/>
          </a:prstGeom>
          <a:solidFill>
            <a:srgbClr val="002060"/>
          </a:solidFill>
          <a:ln w="25400" cap="flat" cmpd="sng" algn="ctr">
            <a:noFill/>
            <a:prstDash val="solid"/>
          </a:ln>
          <a:effectLst/>
          <a:extLst/>
        </p:spPr>
        <p:txBody>
          <a:bodyPr spcFirstLastPara="0" vert="horz" wrap="square" lIns="92012" tIns="30671" rIns="30671" bIns="30671" numCol="1" spcCol="1270" anchor="t" anchorCtr="0">
            <a:noAutofit/>
          </a:bodyPr>
          <a:lstStyle/>
          <a:p>
            <a:r>
              <a:rPr lang="en-US" altLang="ja-JP" sz="1800" b="1" dirty="0">
                <a:solidFill>
                  <a:schemeClr val="bg1"/>
                </a:solidFill>
                <a:latin typeface="+mn-lt"/>
              </a:rPr>
              <a:t>Selenium</a:t>
            </a:r>
          </a:p>
          <a:p>
            <a:r>
              <a:rPr lang="en-US" altLang="ja-JP" sz="1800" b="1" dirty="0">
                <a:solidFill>
                  <a:schemeClr val="bg1"/>
                </a:solidFill>
                <a:latin typeface="+mn-lt"/>
              </a:rPr>
              <a:t>Language</a:t>
            </a:r>
            <a:br>
              <a:rPr lang="en-US" altLang="ja-JP" sz="1800" b="1" dirty="0">
                <a:solidFill>
                  <a:schemeClr val="bg1"/>
                </a:solidFill>
                <a:latin typeface="+mn-lt"/>
              </a:rPr>
            </a:br>
            <a:r>
              <a:rPr lang="en-US" altLang="ja-JP" sz="1800" b="1" dirty="0">
                <a:solidFill>
                  <a:schemeClr val="bg1"/>
                </a:solidFill>
                <a:latin typeface="+mn-lt"/>
              </a:rPr>
              <a:t>Binder</a:t>
            </a:r>
            <a:endParaRPr lang="ja-JP" altLang="en-US" sz="1800" b="1" dirty="0">
              <a:solidFill>
                <a:schemeClr val="bg1"/>
              </a:solidFill>
              <a:latin typeface="+mn-lt"/>
            </a:endParaRPr>
          </a:p>
        </p:txBody>
      </p:sp>
      <p:sp>
        <p:nvSpPr>
          <p:cNvPr id="12" name="正方形/長方形 11">
            <a:extLst>
              <a:ext uri="{FF2B5EF4-FFF2-40B4-BE49-F238E27FC236}">
                <a16:creationId xmlns:a16="http://schemas.microsoft.com/office/drawing/2014/main" id="{100F16EA-0CED-49F3-B32C-6C79A7780E08}"/>
              </a:ext>
            </a:extLst>
          </p:cNvPr>
          <p:cNvSpPr/>
          <p:nvPr/>
        </p:nvSpPr>
        <p:spPr bwMode="gray">
          <a:xfrm>
            <a:off x="170935" y="3225481"/>
            <a:ext cx="1079131" cy="2710953"/>
          </a:xfrm>
          <a:prstGeom prst="rect">
            <a:avLst/>
          </a:prstGeom>
          <a:solidFill>
            <a:schemeClr val="tx1">
              <a:lumMod val="50000"/>
              <a:lumOff val="50000"/>
            </a:schemeClr>
          </a:solidFill>
          <a:ln w="25400" cap="flat" cmpd="sng" algn="ctr">
            <a:noFill/>
            <a:prstDash val="solid"/>
          </a:ln>
          <a:effectLst/>
          <a:extLst/>
        </p:spPr>
        <p:txBody>
          <a:bodyPr spcFirstLastPara="0" vert="horz" wrap="square" lIns="92012" tIns="30671" rIns="30671" bIns="30671" numCol="1" spcCol="1270" anchor="t" anchorCtr="0">
            <a:noAutofit/>
          </a:bodyPr>
          <a:lstStyle/>
          <a:p>
            <a:r>
              <a:rPr lang="en-US" altLang="ja-JP" sz="1800" dirty="0">
                <a:solidFill>
                  <a:schemeClr val="bg1"/>
                </a:solidFill>
                <a:latin typeface="+mn-lt"/>
              </a:rPr>
              <a:t>Build Tool</a:t>
            </a:r>
          </a:p>
          <a:p>
            <a:r>
              <a:rPr lang="en-US" altLang="ja-JP" sz="1800" dirty="0">
                <a:solidFill>
                  <a:schemeClr val="bg1"/>
                </a:solidFill>
                <a:latin typeface="+mn-lt"/>
              </a:rPr>
              <a:t>(Gradle)</a:t>
            </a:r>
            <a:endParaRPr lang="ja-JP" altLang="en-US" sz="1800" dirty="0">
              <a:solidFill>
                <a:schemeClr val="bg1"/>
              </a:solidFill>
              <a:latin typeface="+mn-lt"/>
            </a:endParaRPr>
          </a:p>
        </p:txBody>
      </p:sp>
      <p:sp>
        <p:nvSpPr>
          <p:cNvPr id="13" name="正方形/長方形 12">
            <a:extLst>
              <a:ext uri="{FF2B5EF4-FFF2-40B4-BE49-F238E27FC236}">
                <a16:creationId xmlns:a16="http://schemas.microsoft.com/office/drawing/2014/main" id="{C064E681-5167-4AF6-838C-5D8AB7BA2395}"/>
              </a:ext>
            </a:extLst>
          </p:cNvPr>
          <p:cNvSpPr/>
          <p:nvPr/>
        </p:nvSpPr>
        <p:spPr bwMode="gray">
          <a:xfrm>
            <a:off x="1671288" y="3223782"/>
            <a:ext cx="986585" cy="2710953"/>
          </a:xfrm>
          <a:prstGeom prst="rect">
            <a:avLst/>
          </a:prstGeom>
          <a:solidFill>
            <a:schemeClr val="tx1">
              <a:lumMod val="50000"/>
              <a:lumOff val="50000"/>
            </a:schemeClr>
          </a:solidFill>
          <a:ln w="25400" cap="flat" cmpd="sng" algn="ctr">
            <a:noFill/>
            <a:prstDash val="solid"/>
          </a:ln>
          <a:effectLst/>
          <a:extLst/>
        </p:spPr>
        <p:txBody>
          <a:bodyPr spcFirstLastPara="0" vert="horz" wrap="square" lIns="92012" tIns="30671" rIns="30671" bIns="30671" numCol="1" spcCol="1270" anchor="t" anchorCtr="0">
            <a:noAutofit/>
          </a:bodyPr>
          <a:lstStyle/>
          <a:p>
            <a:r>
              <a:rPr lang="en-US" altLang="ja-JP" sz="1800" dirty="0">
                <a:solidFill>
                  <a:schemeClr val="bg1"/>
                </a:solidFill>
                <a:latin typeface="+mn-lt"/>
              </a:rPr>
              <a:t>Test Tool</a:t>
            </a:r>
          </a:p>
          <a:p>
            <a:r>
              <a:rPr lang="en-US" altLang="ja-JP" sz="1800" dirty="0">
                <a:solidFill>
                  <a:schemeClr val="bg1"/>
                </a:solidFill>
                <a:latin typeface="+mn-lt"/>
              </a:rPr>
              <a:t>(JUnit)</a:t>
            </a:r>
            <a:endParaRPr lang="ja-JP" altLang="en-US" sz="1800" dirty="0">
              <a:solidFill>
                <a:schemeClr val="bg1"/>
              </a:solidFill>
              <a:latin typeface="+mn-lt"/>
            </a:endParaRPr>
          </a:p>
        </p:txBody>
      </p:sp>
      <p:sp>
        <p:nvSpPr>
          <p:cNvPr id="5" name="正方形/長方形 4">
            <a:extLst>
              <a:ext uri="{FF2B5EF4-FFF2-40B4-BE49-F238E27FC236}">
                <a16:creationId xmlns:a16="http://schemas.microsoft.com/office/drawing/2014/main" id="{3D922575-8876-42CB-9DAB-ECF528165D4E}"/>
              </a:ext>
            </a:extLst>
          </p:cNvPr>
          <p:cNvSpPr/>
          <p:nvPr/>
        </p:nvSpPr>
        <p:spPr bwMode="gray">
          <a:xfrm>
            <a:off x="3260522" y="4155310"/>
            <a:ext cx="856526" cy="324091"/>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a:latin typeface="Fujitsu Sans" panose="020B0404060202020204" pitchFamily="34" charset="0"/>
                <a:ea typeface="Meiryo UI" panose="020B0604030504040204" pitchFamily="50" charset="-128"/>
              </a:rPr>
              <a:t>Java</a:t>
            </a:r>
            <a:endParaRPr kumimoji="1" lang="ja-JP" altLang="en-US" sz="1800" dirty="0">
              <a:latin typeface="Fujitsu Sans" panose="020B0404060202020204" pitchFamily="34" charset="0"/>
              <a:ea typeface="Meiryo UI" panose="020B0604030504040204" pitchFamily="50" charset="-128"/>
            </a:endParaRPr>
          </a:p>
        </p:txBody>
      </p:sp>
      <p:sp>
        <p:nvSpPr>
          <p:cNvPr id="14" name="正方形/長方形 13">
            <a:extLst>
              <a:ext uri="{FF2B5EF4-FFF2-40B4-BE49-F238E27FC236}">
                <a16:creationId xmlns:a16="http://schemas.microsoft.com/office/drawing/2014/main" id="{253E12B2-2C43-4A3D-B048-5D195439DCA8}"/>
              </a:ext>
            </a:extLst>
          </p:cNvPr>
          <p:cNvSpPr/>
          <p:nvPr/>
        </p:nvSpPr>
        <p:spPr bwMode="gray">
          <a:xfrm>
            <a:off x="3260522" y="4631801"/>
            <a:ext cx="856526" cy="324091"/>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a:latin typeface="Fujitsu Sans" panose="020B0404060202020204" pitchFamily="34" charset="0"/>
                <a:ea typeface="Meiryo UI" panose="020B0604030504040204" pitchFamily="50" charset="-128"/>
              </a:rPr>
              <a:t>C#</a:t>
            </a:r>
            <a:endParaRPr kumimoji="1" lang="ja-JP" altLang="en-US" sz="1800" dirty="0">
              <a:latin typeface="Fujitsu Sans" panose="020B0404060202020204" pitchFamily="34" charset="0"/>
              <a:ea typeface="Meiryo UI" panose="020B0604030504040204" pitchFamily="50" charset="-128"/>
            </a:endParaRPr>
          </a:p>
        </p:txBody>
      </p:sp>
      <p:sp>
        <p:nvSpPr>
          <p:cNvPr id="15" name="正方形/長方形 14">
            <a:extLst>
              <a:ext uri="{FF2B5EF4-FFF2-40B4-BE49-F238E27FC236}">
                <a16:creationId xmlns:a16="http://schemas.microsoft.com/office/drawing/2014/main" id="{8F908C60-894A-4C73-B1B9-85D0A669D636}"/>
              </a:ext>
            </a:extLst>
          </p:cNvPr>
          <p:cNvSpPr/>
          <p:nvPr/>
        </p:nvSpPr>
        <p:spPr bwMode="gray">
          <a:xfrm>
            <a:off x="3260522" y="5091166"/>
            <a:ext cx="856526" cy="324091"/>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a:latin typeface="Fujitsu Sans" panose="020B0404060202020204" pitchFamily="34" charset="0"/>
                <a:ea typeface="Meiryo UI" panose="020B0604030504040204" pitchFamily="50" charset="-128"/>
              </a:rPr>
              <a:t>Ruby</a:t>
            </a:r>
            <a:endParaRPr kumimoji="1" lang="ja-JP" altLang="en-US" sz="1800" dirty="0">
              <a:latin typeface="Fujitsu Sans" panose="020B0404060202020204" pitchFamily="34" charset="0"/>
              <a:ea typeface="Meiryo UI" panose="020B0604030504040204" pitchFamily="50" charset="-128"/>
            </a:endParaRPr>
          </a:p>
        </p:txBody>
      </p:sp>
      <p:sp>
        <p:nvSpPr>
          <p:cNvPr id="16" name="正方形/長方形 15">
            <a:extLst>
              <a:ext uri="{FF2B5EF4-FFF2-40B4-BE49-F238E27FC236}">
                <a16:creationId xmlns:a16="http://schemas.microsoft.com/office/drawing/2014/main" id="{6A571955-1172-483E-B694-134C9AD368E7}"/>
              </a:ext>
            </a:extLst>
          </p:cNvPr>
          <p:cNvSpPr/>
          <p:nvPr/>
        </p:nvSpPr>
        <p:spPr bwMode="gray">
          <a:xfrm>
            <a:off x="3260522" y="5526497"/>
            <a:ext cx="856526" cy="324091"/>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err="1">
                <a:latin typeface="Fujitsu Sans" panose="020B0404060202020204" pitchFamily="34" charset="0"/>
                <a:ea typeface="Meiryo UI" panose="020B0604030504040204" pitchFamily="50" charset="-128"/>
              </a:rPr>
              <a:t>etc</a:t>
            </a:r>
            <a:endParaRPr kumimoji="1" lang="ja-JP" altLang="en-US" sz="1800" dirty="0">
              <a:latin typeface="Fujitsu Sans" panose="020B0404060202020204" pitchFamily="34" charset="0"/>
              <a:ea typeface="Meiryo UI" panose="020B0604030504040204" pitchFamily="50" charset="-128"/>
            </a:endParaRPr>
          </a:p>
        </p:txBody>
      </p:sp>
      <p:sp>
        <p:nvSpPr>
          <p:cNvPr id="18" name="正方形/長方形 17">
            <a:extLst>
              <a:ext uri="{FF2B5EF4-FFF2-40B4-BE49-F238E27FC236}">
                <a16:creationId xmlns:a16="http://schemas.microsoft.com/office/drawing/2014/main" id="{407E507F-7A2A-4A91-A592-3BFADBF3D178}"/>
              </a:ext>
            </a:extLst>
          </p:cNvPr>
          <p:cNvSpPr/>
          <p:nvPr/>
        </p:nvSpPr>
        <p:spPr bwMode="gray">
          <a:xfrm>
            <a:off x="5483623" y="3225480"/>
            <a:ext cx="1169488" cy="2710952"/>
          </a:xfrm>
          <a:prstGeom prst="rect">
            <a:avLst/>
          </a:prstGeom>
          <a:solidFill>
            <a:srgbClr val="002060"/>
          </a:solidFill>
          <a:ln w="25400" cap="flat" cmpd="sng" algn="ctr">
            <a:noFill/>
            <a:prstDash val="solid"/>
          </a:ln>
          <a:effectLst/>
          <a:extLst/>
        </p:spPr>
        <p:txBody>
          <a:bodyPr spcFirstLastPara="0" vert="horz" wrap="square" lIns="92012" tIns="30671" rIns="30671" bIns="30671" numCol="1" spcCol="1270" anchor="t" anchorCtr="0">
            <a:noAutofit/>
          </a:bodyPr>
          <a:lstStyle/>
          <a:p>
            <a:r>
              <a:rPr lang="en-US" altLang="ja-JP" sz="1800" b="1" dirty="0">
                <a:solidFill>
                  <a:schemeClr val="bg1"/>
                </a:solidFill>
                <a:latin typeface="+mn-lt"/>
              </a:rPr>
              <a:t>Browser</a:t>
            </a:r>
            <a:br>
              <a:rPr lang="en-US" altLang="ja-JP" sz="1800" b="1" dirty="0">
                <a:solidFill>
                  <a:schemeClr val="bg1"/>
                </a:solidFill>
                <a:latin typeface="+mn-lt"/>
              </a:rPr>
            </a:br>
            <a:r>
              <a:rPr lang="en-US" altLang="ja-JP" sz="1800" b="1" dirty="0">
                <a:solidFill>
                  <a:schemeClr val="bg1"/>
                </a:solidFill>
                <a:latin typeface="+mn-lt"/>
              </a:rPr>
              <a:t>Drivers</a:t>
            </a:r>
            <a:endParaRPr lang="ja-JP" altLang="en-US" sz="1800" b="1" dirty="0">
              <a:solidFill>
                <a:schemeClr val="bg1"/>
              </a:solidFill>
              <a:latin typeface="+mn-lt"/>
            </a:endParaRPr>
          </a:p>
        </p:txBody>
      </p:sp>
      <p:sp>
        <p:nvSpPr>
          <p:cNvPr id="19" name="正方形/長方形 18">
            <a:extLst>
              <a:ext uri="{FF2B5EF4-FFF2-40B4-BE49-F238E27FC236}">
                <a16:creationId xmlns:a16="http://schemas.microsoft.com/office/drawing/2014/main" id="{0BCA127B-7872-4872-8A23-C89B0EFE2091}"/>
              </a:ext>
            </a:extLst>
          </p:cNvPr>
          <p:cNvSpPr/>
          <p:nvPr/>
        </p:nvSpPr>
        <p:spPr bwMode="gray">
          <a:xfrm>
            <a:off x="7079147" y="3225480"/>
            <a:ext cx="1169488" cy="2710952"/>
          </a:xfrm>
          <a:prstGeom prst="rect">
            <a:avLst/>
          </a:prstGeom>
          <a:solidFill>
            <a:srgbClr val="002060"/>
          </a:solidFill>
          <a:ln w="25400" cap="flat" cmpd="sng" algn="ctr">
            <a:noFill/>
            <a:prstDash val="solid"/>
          </a:ln>
          <a:effectLst/>
          <a:extLst/>
        </p:spPr>
        <p:txBody>
          <a:bodyPr spcFirstLastPara="0" vert="horz" wrap="square" lIns="92012" tIns="30671" rIns="30671" bIns="30671" numCol="1" spcCol="1270" anchor="t" anchorCtr="0">
            <a:noAutofit/>
          </a:bodyPr>
          <a:lstStyle/>
          <a:p>
            <a:r>
              <a:rPr lang="en-US" altLang="ja-JP" sz="1800" b="1" dirty="0">
                <a:solidFill>
                  <a:schemeClr val="bg1"/>
                </a:solidFill>
                <a:latin typeface="+mn-lt"/>
              </a:rPr>
              <a:t>Real</a:t>
            </a:r>
            <a:br>
              <a:rPr lang="en-US" altLang="ja-JP" sz="1800" b="1" dirty="0">
                <a:solidFill>
                  <a:schemeClr val="bg1"/>
                </a:solidFill>
                <a:latin typeface="+mn-lt"/>
              </a:rPr>
            </a:br>
            <a:r>
              <a:rPr lang="en-US" altLang="ja-JP" sz="1800" b="1" dirty="0">
                <a:solidFill>
                  <a:schemeClr val="bg1"/>
                </a:solidFill>
                <a:latin typeface="+mn-lt"/>
              </a:rPr>
              <a:t>Browser</a:t>
            </a:r>
            <a:endParaRPr lang="ja-JP" altLang="en-US" sz="1800" b="1" dirty="0">
              <a:solidFill>
                <a:schemeClr val="bg1"/>
              </a:solidFill>
              <a:latin typeface="+mn-lt"/>
            </a:endParaRPr>
          </a:p>
        </p:txBody>
      </p:sp>
      <p:sp>
        <p:nvSpPr>
          <p:cNvPr id="20" name="正方形/長方形 19">
            <a:extLst>
              <a:ext uri="{FF2B5EF4-FFF2-40B4-BE49-F238E27FC236}">
                <a16:creationId xmlns:a16="http://schemas.microsoft.com/office/drawing/2014/main" id="{11A92CEA-823B-4F52-A00C-821B4156CCA9}"/>
              </a:ext>
            </a:extLst>
          </p:cNvPr>
          <p:cNvSpPr/>
          <p:nvPr/>
        </p:nvSpPr>
        <p:spPr bwMode="gray">
          <a:xfrm>
            <a:off x="8704800" y="3225482"/>
            <a:ext cx="986585" cy="2710953"/>
          </a:xfrm>
          <a:prstGeom prst="rect">
            <a:avLst/>
          </a:prstGeom>
          <a:solidFill>
            <a:schemeClr val="tx1">
              <a:lumMod val="50000"/>
              <a:lumOff val="50000"/>
            </a:schemeClr>
          </a:solidFill>
          <a:ln w="25400" cap="flat" cmpd="sng" algn="ctr">
            <a:noFill/>
            <a:prstDash val="solid"/>
          </a:ln>
          <a:effectLst/>
          <a:extLst/>
        </p:spPr>
        <p:txBody>
          <a:bodyPr spcFirstLastPara="0" vert="horz" wrap="square" lIns="92012" tIns="30671" rIns="30671" bIns="30671" numCol="1" spcCol="1270" anchor="t" anchorCtr="0">
            <a:noAutofit/>
          </a:bodyPr>
          <a:lstStyle/>
          <a:p>
            <a:r>
              <a:rPr lang="en-US" altLang="ja-JP" sz="1800" dirty="0">
                <a:solidFill>
                  <a:schemeClr val="bg1"/>
                </a:solidFill>
                <a:latin typeface="+mn-lt"/>
              </a:rPr>
              <a:t>Target</a:t>
            </a:r>
          </a:p>
          <a:p>
            <a:r>
              <a:rPr lang="en-US" altLang="ja-JP" sz="1800" dirty="0">
                <a:solidFill>
                  <a:schemeClr val="bg1"/>
                </a:solidFill>
                <a:latin typeface="+mn-lt"/>
              </a:rPr>
              <a:t>Web</a:t>
            </a:r>
          </a:p>
          <a:p>
            <a:r>
              <a:rPr lang="en-US" altLang="ja-JP" sz="1800" dirty="0">
                <a:solidFill>
                  <a:schemeClr val="bg1"/>
                </a:solidFill>
                <a:latin typeface="+mn-lt"/>
              </a:rPr>
              <a:t>Application</a:t>
            </a:r>
          </a:p>
          <a:p>
            <a:endParaRPr lang="ja-JP" altLang="en-US" sz="1800" dirty="0">
              <a:solidFill>
                <a:schemeClr val="bg1"/>
              </a:solidFill>
              <a:latin typeface="+mn-lt"/>
            </a:endParaRPr>
          </a:p>
        </p:txBody>
      </p:sp>
      <p:sp>
        <p:nvSpPr>
          <p:cNvPr id="21" name="正方形/長方形 20">
            <a:extLst>
              <a:ext uri="{FF2B5EF4-FFF2-40B4-BE49-F238E27FC236}">
                <a16:creationId xmlns:a16="http://schemas.microsoft.com/office/drawing/2014/main" id="{2BF696F2-377C-4644-9111-718C3B7210F7}"/>
              </a:ext>
            </a:extLst>
          </p:cNvPr>
          <p:cNvSpPr/>
          <p:nvPr/>
        </p:nvSpPr>
        <p:spPr bwMode="gray">
          <a:xfrm>
            <a:off x="5666473" y="4155310"/>
            <a:ext cx="856526" cy="324091"/>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a:latin typeface="Fujitsu Sans" panose="020B0404060202020204" pitchFamily="34" charset="0"/>
                <a:ea typeface="Meiryo UI" panose="020B0604030504040204" pitchFamily="50" charset="-128"/>
              </a:rPr>
              <a:t>IE</a:t>
            </a:r>
            <a:endParaRPr kumimoji="1" lang="ja-JP" altLang="en-US" sz="1800" dirty="0">
              <a:latin typeface="Fujitsu Sans" panose="020B0404060202020204" pitchFamily="34" charset="0"/>
              <a:ea typeface="Meiryo UI" panose="020B0604030504040204" pitchFamily="50" charset="-128"/>
            </a:endParaRPr>
          </a:p>
        </p:txBody>
      </p:sp>
      <p:sp>
        <p:nvSpPr>
          <p:cNvPr id="22" name="正方形/長方形 21">
            <a:extLst>
              <a:ext uri="{FF2B5EF4-FFF2-40B4-BE49-F238E27FC236}">
                <a16:creationId xmlns:a16="http://schemas.microsoft.com/office/drawing/2014/main" id="{7053AEF3-C31D-44E8-BAE5-3DEE8DFAB165}"/>
              </a:ext>
            </a:extLst>
          </p:cNvPr>
          <p:cNvSpPr/>
          <p:nvPr/>
        </p:nvSpPr>
        <p:spPr bwMode="gray">
          <a:xfrm>
            <a:off x="5666473" y="4594144"/>
            <a:ext cx="856526" cy="324091"/>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1800" dirty="0">
                <a:latin typeface="Fujitsu Sans" panose="020B0404060202020204" pitchFamily="34" charset="0"/>
                <a:ea typeface="Meiryo UI" panose="020B0604030504040204" pitchFamily="50" charset="-128"/>
              </a:rPr>
              <a:t>Chrome</a:t>
            </a:r>
            <a:endParaRPr kumimoji="1" lang="ja-JP" altLang="en-US" sz="1800" dirty="0">
              <a:latin typeface="Fujitsu Sans" panose="020B0404060202020204" pitchFamily="34" charset="0"/>
              <a:ea typeface="Meiryo UI" panose="020B0604030504040204" pitchFamily="50" charset="-128"/>
            </a:endParaRPr>
          </a:p>
        </p:txBody>
      </p:sp>
      <p:sp>
        <p:nvSpPr>
          <p:cNvPr id="23" name="正方形/長方形 22">
            <a:extLst>
              <a:ext uri="{FF2B5EF4-FFF2-40B4-BE49-F238E27FC236}">
                <a16:creationId xmlns:a16="http://schemas.microsoft.com/office/drawing/2014/main" id="{97AC1905-639B-49BE-8ADD-5528FAAAC3D6}"/>
              </a:ext>
            </a:extLst>
          </p:cNvPr>
          <p:cNvSpPr/>
          <p:nvPr/>
        </p:nvSpPr>
        <p:spPr bwMode="gray">
          <a:xfrm>
            <a:off x="5654898" y="5056440"/>
            <a:ext cx="856526" cy="324091"/>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err="1">
                <a:latin typeface="Fujitsu Sans" panose="020B0404060202020204" pitchFamily="34" charset="0"/>
                <a:ea typeface="Meiryo UI" panose="020B0604030504040204" pitchFamily="50" charset="-128"/>
              </a:rPr>
              <a:t>FireFox</a:t>
            </a:r>
            <a:endParaRPr kumimoji="1" lang="ja-JP" altLang="en-US" sz="1800" dirty="0">
              <a:latin typeface="Fujitsu Sans" panose="020B0404060202020204" pitchFamily="34" charset="0"/>
              <a:ea typeface="Meiryo UI" panose="020B0604030504040204" pitchFamily="50" charset="-128"/>
            </a:endParaRPr>
          </a:p>
        </p:txBody>
      </p:sp>
      <p:sp>
        <p:nvSpPr>
          <p:cNvPr id="24" name="正方形/長方形 23">
            <a:extLst>
              <a:ext uri="{FF2B5EF4-FFF2-40B4-BE49-F238E27FC236}">
                <a16:creationId xmlns:a16="http://schemas.microsoft.com/office/drawing/2014/main" id="{92C65CD2-1091-427E-BCB1-FAB8645207BA}"/>
              </a:ext>
            </a:extLst>
          </p:cNvPr>
          <p:cNvSpPr/>
          <p:nvPr/>
        </p:nvSpPr>
        <p:spPr bwMode="gray">
          <a:xfrm>
            <a:off x="5666473" y="5510014"/>
            <a:ext cx="856526" cy="324091"/>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err="1">
                <a:latin typeface="Fujitsu Sans" panose="020B0404060202020204" pitchFamily="34" charset="0"/>
                <a:ea typeface="Meiryo UI" panose="020B0604030504040204" pitchFamily="50" charset="-128"/>
              </a:rPr>
              <a:t>etc</a:t>
            </a:r>
            <a:endParaRPr kumimoji="1" lang="ja-JP" altLang="en-US" sz="1800" dirty="0">
              <a:latin typeface="Fujitsu Sans" panose="020B0404060202020204" pitchFamily="34" charset="0"/>
              <a:ea typeface="Meiryo UI" panose="020B0604030504040204" pitchFamily="50" charset="-128"/>
            </a:endParaRPr>
          </a:p>
        </p:txBody>
      </p:sp>
      <p:sp>
        <p:nvSpPr>
          <p:cNvPr id="25" name="正方形/長方形 24">
            <a:extLst>
              <a:ext uri="{FF2B5EF4-FFF2-40B4-BE49-F238E27FC236}">
                <a16:creationId xmlns:a16="http://schemas.microsoft.com/office/drawing/2014/main" id="{82B8DC6D-2D2D-4030-A475-476CD99DEA19}"/>
              </a:ext>
            </a:extLst>
          </p:cNvPr>
          <p:cNvSpPr/>
          <p:nvPr/>
        </p:nvSpPr>
        <p:spPr bwMode="gray">
          <a:xfrm>
            <a:off x="7238788" y="4155310"/>
            <a:ext cx="856526" cy="324091"/>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a:latin typeface="Fujitsu Sans" panose="020B0404060202020204" pitchFamily="34" charset="0"/>
                <a:ea typeface="Meiryo UI" panose="020B0604030504040204" pitchFamily="50" charset="-128"/>
              </a:rPr>
              <a:t>IE</a:t>
            </a:r>
            <a:endParaRPr kumimoji="1" lang="ja-JP" altLang="en-US" sz="1800" dirty="0">
              <a:latin typeface="Fujitsu Sans" panose="020B0404060202020204" pitchFamily="34" charset="0"/>
              <a:ea typeface="Meiryo UI" panose="020B0604030504040204" pitchFamily="50" charset="-128"/>
            </a:endParaRPr>
          </a:p>
        </p:txBody>
      </p:sp>
      <p:sp>
        <p:nvSpPr>
          <p:cNvPr id="26" name="正方形/長方形 25">
            <a:extLst>
              <a:ext uri="{FF2B5EF4-FFF2-40B4-BE49-F238E27FC236}">
                <a16:creationId xmlns:a16="http://schemas.microsoft.com/office/drawing/2014/main" id="{CE57007A-C3FA-4FD1-A5F1-13B068ABA42A}"/>
              </a:ext>
            </a:extLst>
          </p:cNvPr>
          <p:cNvSpPr/>
          <p:nvPr/>
        </p:nvSpPr>
        <p:spPr bwMode="gray">
          <a:xfrm>
            <a:off x="7238788" y="4594144"/>
            <a:ext cx="856526" cy="324091"/>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1800" dirty="0">
                <a:latin typeface="Fujitsu Sans" panose="020B0404060202020204" pitchFamily="34" charset="0"/>
                <a:ea typeface="Meiryo UI" panose="020B0604030504040204" pitchFamily="50" charset="-128"/>
              </a:rPr>
              <a:t>Chrome</a:t>
            </a:r>
            <a:endParaRPr kumimoji="1" lang="ja-JP" altLang="en-US" sz="1800" dirty="0">
              <a:latin typeface="Fujitsu Sans" panose="020B0404060202020204" pitchFamily="34" charset="0"/>
              <a:ea typeface="Meiryo UI" panose="020B0604030504040204" pitchFamily="50" charset="-128"/>
            </a:endParaRPr>
          </a:p>
        </p:txBody>
      </p:sp>
      <p:sp>
        <p:nvSpPr>
          <p:cNvPr id="27" name="正方形/長方形 26">
            <a:extLst>
              <a:ext uri="{FF2B5EF4-FFF2-40B4-BE49-F238E27FC236}">
                <a16:creationId xmlns:a16="http://schemas.microsoft.com/office/drawing/2014/main" id="{D430F482-B2A3-41C5-86D2-C9346730F31B}"/>
              </a:ext>
            </a:extLst>
          </p:cNvPr>
          <p:cNvSpPr/>
          <p:nvPr/>
        </p:nvSpPr>
        <p:spPr bwMode="gray">
          <a:xfrm>
            <a:off x="7227213" y="5056440"/>
            <a:ext cx="856526" cy="324091"/>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err="1">
                <a:latin typeface="Fujitsu Sans" panose="020B0404060202020204" pitchFamily="34" charset="0"/>
                <a:ea typeface="Meiryo UI" panose="020B0604030504040204" pitchFamily="50" charset="-128"/>
              </a:rPr>
              <a:t>FireFox</a:t>
            </a:r>
            <a:endParaRPr kumimoji="1" lang="ja-JP" altLang="en-US" sz="1800" dirty="0">
              <a:latin typeface="Fujitsu Sans" panose="020B0404060202020204" pitchFamily="34" charset="0"/>
              <a:ea typeface="Meiryo UI" panose="020B0604030504040204" pitchFamily="50" charset="-128"/>
            </a:endParaRPr>
          </a:p>
        </p:txBody>
      </p:sp>
      <p:sp>
        <p:nvSpPr>
          <p:cNvPr id="28" name="正方形/長方形 27">
            <a:extLst>
              <a:ext uri="{FF2B5EF4-FFF2-40B4-BE49-F238E27FC236}">
                <a16:creationId xmlns:a16="http://schemas.microsoft.com/office/drawing/2014/main" id="{D9D127DD-C120-4D51-9881-EEB446025841}"/>
              </a:ext>
            </a:extLst>
          </p:cNvPr>
          <p:cNvSpPr/>
          <p:nvPr/>
        </p:nvSpPr>
        <p:spPr bwMode="gray">
          <a:xfrm>
            <a:off x="7238788" y="5510014"/>
            <a:ext cx="856526" cy="324091"/>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err="1">
                <a:latin typeface="Fujitsu Sans" panose="020B0404060202020204" pitchFamily="34" charset="0"/>
                <a:ea typeface="Meiryo UI" panose="020B0604030504040204" pitchFamily="50" charset="-128"/>
              </a:rPr>
              <a:t>etc</a:t>
            </a:r>
            <a:endParaRPr kumimoji="1" lang="ja-JP" altLang="en-US" sz="1800" dirty="0">
              <a:latin typeface="Fujitsu Sans" panose="020B0404060202020204" pitchFamily="34" charset="0"/>
              <a:ea typeface="Meiryo UI" panose="020B0604030504040204" pitchFamily="50" charset="-128"/>
            </a:endParaRPr>
          </a:p>
        </p:txBody>
      </p:sp>
      <p:cxnSp>
        <p:nvCxnSpPr>
          <p:cNvPr id="29" name="直線矢印コネクタ 28">
            <a:extLst>
              <a:ext uri="{FF2B5EF4-FFF2-40B4-BE49-F238E27FC236}">
                <a16:creationId xmlns:a16="http://schemas.microsoft.com/office/drawing/2014/main" id="{782F8701-D7AD-426B-A95B-9B747B93ECE8}"/>
              </a:ext>
            </a:extLst>
          </p:cNvPr>
          <p:cNvCxnSpPr>
            <a:cxnSpLocks/>
          </p:cNvCxnSpPr>
          <p:nvPr/>
        </p:nvCxnSpPr>
        <p:spPr bwMode="auto">
          <a:xfrm>
            <a:off x="1250066" y="4631801"/>
            <a:ext cx="421222" cy="0"/>
          </a:xfrm>
          <a:prstGeom prst="straightConnector1">
            <a:avLst/>
          </a:prstGeom>
          <a:gradFill rotWithShape="0">
            <a:gsLst>
              <a:gs pos="0">
                <a:srgbClr val="FFFFFF"/>
              </a:gs>
              <a:gs pos="100000">
                <a:srgbClr val="CACAC7"/>
              </a:gs>
            </a:gsLst>
            <a:lin ang="5400000" scaled="1"/>
          </a:gradFill>
          <a:ln w="57150"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1" name="直線矢印コネクタ 30">
            <a:extLst>
              <a:ext uri="{FF2B5EF4-FFF2-40B4-BE49-F238E27FC236}">
                <a16:creationId xmlns:a16="http://schemas.microsoft.com/office/drawing/2014/main" id="{A22E0FB5-44C3-4632-9BF6-93E7079D91B2}"/>
              </a:ext>
            </a:extLst>
          </p:cNvPr>
          <p:cNvCxnSpPr>
            <a:cxnSpLocks/>
          </p:cNvCxnSpPr>
          <p:nvPr/>
        </p:nvCxnSpPr>
        <p:spPr bwMode="auto">
          <a:xfrm>
            <a:off x="2657873" y="4635658"/>
            <a:ext cx="421222" cy="0"/>
          </a:xfrm>
          <a:prstGeom prst="straightConnector1">
            <a:avLst/>
          </a:prstGeom>
          <a:gradFill rotWithShape="0">
            <a:gsLst>
              <a:gs pos="0">
                <a:srgbClr val="FFFFFF"/>
              </a:gs>
              <a:gs pos="100000">
                <a:srgbClr val="CACAC7"/>
              </a:gs>
            </a:gsLst>
            <a:lin ang="5400000" scaled="1"/>
          </a:gradFill>
          <a:ln w="57150"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2" name="直線矢印コネクタ 31">
            <a:extLst>
              <a:ext uri="{FF2B5EF4-FFF2-40B4-BE49-F238E27FC236}">
                <a16:creationId xmlns:a16="http://schemas.microsoft.com/office/drawing/2014/main" id="{03D1DBFD-3995-4524-84C3-66523A8279B6}"/>
              </a:ext>
            </a:extLst>
          </p:cNvPr>
          <p:cNvCxnSpPr>
            <a:cxnSpLocks/>
          </p:cNvCxnSpPr>
          <p:nvPr/>
        </p:nvCxnSpPr>
        <p:spPr bwMode="auto">
          <a:xfrm>
            <a:off x="4273529" y="4635658"/>
            <a:ext cx="1210094" cy="0"/>
          </a:xfrm>
          <a:prstGeom prst="straightConnector1">
            <a:avLst/>
          </a:prstGeom>
          <a:gradFill rotWithShape="0">
            <a:gsLst>
              <a:gs pos="0">
                <a:srgbClr val="FFFFFF"/>
              </a:gs>
              <a:gs pos="100000">
                <a:srgbClr val="CACAC7"/>
              </a:gs>
            </a:gsLst>
            <a:lin ang="5400000" scaled="1"/>
          </a:gradFill>
          <a:ln w="57150"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7" name="四角形: 角を丸くする 16">
            <a:extLst>
              <a:ext uri="{FF2B5EF4-FFF2-40B4-BE49-F238E27FC236}">
                <a16:creationId xmlns:a16="http://schemas.microsoft.com/office/drawing/2014/main" id="{82653DF9-6096-47D2-BEA1-84B5325A4E9B}"/>
              </a:ext>
            </a:extLst>
          </p:cNvPr>
          <p:cNvSpPr/>
          <p:nvPr/>
        </p:nvSpPr>
        <p:spPr bwMode="gray">
          <a:xfrm>
            <a:off x="4553385" y="4203687"/>
            <a:ext cx="590271" cy="852362"/>
          </a:xfrm>
          <a:prstGeom prst="round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a:latin typeface="Fujitsu Sans" panose="020B0404060202020204" pitchFamily="34" charset="0"/>
                <a:ea typeface="Meiryo UI" panose="020B0604030504040204" pitchFamily="50" charset="-128"/>
              </a:rPr>
              <a:t>JSON</a:t>
            </a:r>
          </a:p>
        </p:txBody>
      </p:sp>
      <p:cxnSp>
        <p:nvCxnSpPr>
          <p:cNvPr id="34" name="直線矢印コネクタ 33">
            <a:extLst>
              <a:ext uri="{FF2B5EF4-FFF2-40B4-BE49-F238E27FC236}">
                <a16:creationId xmlns:a16="http://schemas.microsoft.com/office/drawing/2014/main" id="{2E010186-2C37-411D-8585-A42F62B83A3E}"/>
              </a:ext>
            </a:extLst>
          </p:cNvPr>
          <p:cNvCxnSpPr>
            <a:cxnSpLocks/>
          </p:cNvCxnSpPr>
          <p:nvPr/>
        </p:nvCxnSpPr>
        <p:spPr bwMode="auto">
          <a:xfrm>
            <a:off x="6653111" y="4601858"/>
            <a:ext cx="421222" cy="0"/>
          </a:xfrm>
          <a:prstGeom prst="straightConnector1">
            <a:avLst/>
          </a:prstGeom>
          <a:gradFill rotWithShape="0">
            <a:gsLst>
              <a:gs pos="0">
                <a:srgbClr val="FFFFFF"/>
              </a:gs>
              <a:gs pos="100000">
                <a:srgbClr val="CACAC7"/>
              </a:gs>
            </a:gsLst>
            <a:lin ang="5400000" scaled="1"/>
          </a:gradFill>
          <a:ln w="57150"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5" name="直線矢印コネクタ 34">
            <a:extLst>
              <a:ext uri="{FF2B5EF4-FFF2-40B4-BE49-F238E27FC236}">
                <a16:creationId xmlns:a16="http://schemas.microsoft.com/office/drawing/2014/main" id="{3B8CBCC8-E966-424F-BAE1-B5DAF9EC5280}"/>
              </a:ext>
            </a:extLst>
          </p:cNvPr>
          <p:cNvCxnSpPr>
            <a:cxnSpLocks/>
          </p:cNvCxnSpPr>
          <p:nvPr/>
        </p:nvCxnSpPr>
        <p:spPr bwMode="auto">
          <a:xfrm>
            <a:off x="8283578" y="4574848"/>
            <a:ext cx="421222" cy="0"/>
          </a:xfrm>
          <a:prstGeom prst="straightConnector1">
            <a:avLst/>
          </a:prstGeom>
          <a:gradFill rotWithShape="0">
            <a:gsLst>
              <a:gs pos="0">
                <a:srgbClr val="FFFFFF"/>
              </a:gs>
              <a:gs pos="100000">
                <a:srgbClr val="CACAC7"/>
              </a:gs>
            </a:gsLst>
            <a:lin ang="5400000" scaled="1"/>
          </a:gradFill>
          <a:ln w="57150"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Tree>
    <p:extLst>
      <p:ext uri="{BB962C8B-B14F-4D97-AF65-F5344CB8AC3E}">
        <p14:creationId xmlns:p14="http://schemas.microsoft.com/office/powerpoint/2010/main" val="941562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0935" y="171088"/>
            <a:ext cx="9268929" cy="393700"/>
          </a:xfrm>
        </p:spPr>
        <p:txBody>
          <a:bodyPr/>
          <a:lstStyle/>
          <a:p>
            <a:r>
              <a:rPr kumimoji="1" lang="en-US" altLang="ja-JP" dirty="0"/>
              <a:t>Column : Typical misunderstanding about Selenium</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21</a:t>
            </a:fld>
            <a:endParaRPr lang="en-US" altLang="ja-JP" dirty="0"/>
          </a:p>
        </p:txBody>
      </p:sp>
      <p:sp>
        <p:nvSpPr>
          <p:cNvPr id="6" name="正方形/長方形 5">
            <a:extLst>
              <a:ext uri="{FF2B5EF4-FFF2-40B4-BE49-F238E27FC236}">
                <a16:creationId xmlns:a16="http://schemas.microsoft.com/office/drawing/2014/main" id="{150844AD-4FE2-4A52-A4A3-AA78CAEC4A85}"/>
              </a:ext>
            </a:extLst>
          </p:cNvPr>
          <p:cNvSpPr/>
          <p:nvPr/>
        </p:nvSpPr>
        <p:spPr bwMode="gray">
          <a:xfrm>
            <a:off x="170934" y="4294207"/>
            <a:ext cx="9566273" cy="1595377"/>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sz="3200" dirty="0">
                <a:solidFill>
                  <a:schemeClr val="tx1"/>
                </a:solidFill>
                <a:latin typeface="+mn-lt"/>
              </a:rPr>
              <a:t>Those problems happened with</a:t>
            </a:r>
            <a:br>
              <a:rPr lang="en-US" altLang="ja-JP" sz="3200" dirty="0">
                <a:solidFill>
                  <a:schemeClr val="tx1"/>
                </a:solidFill>
                <a:latin typeface="+mn-lt"/>
              </a:rPr>
            </a:br>
            <a:r>
              <a:rPr lang="en-US" altLang="ja-JP" sz="3200" dirty="0">
                <a:solidFill>
                  <a:schemeClr val="tx1"/>
                </a:solidFill>
                <a:latin typeface="+mn-lt"/>
              </a:rPr>
              <a:t>   old(initial) version of Selenium(Version 1)</a:t>
            </a:r>
            <a:endParaRPr lang="ja-JP" altLang="en-US" sz="3200" dirty="0">
              <a:solidFill>
                <a:schemeClr val="tx1"/>
              </a:solidFill>
              <a:latin typeface="+mn-lt"/>
            </a:endParaRPr>
          </a:p>
          <a:p>
            <a:pPr algn="l"/>
            <a:r>
              <a:rPr lang="en-US" altLang="ja-JP" sz="3200" dirty="0">
                <a:solidFill>
                  <a:schemeClr val="tx1"/>
                </a:solidFill>
                <a:latin typeface="+mn-lt"/>
              </a:rPr>
              <a:t>In recent Selenium, those are solved!!</a:t>
            </a:r>
            <a:endParaRPr lang="ja-JP" altLang="en-US" sz="3200" dirty="0">
              <a:solidFill>
                <a:schemeClr val="tx1"/>
              </a:solidFill>
              <a:latin typeface="+mn-lt"/>
            </a:endParaRPr>
          </a:p>
        </p:txBody>
      </p:sp>
      <p:pic>
        <p:nvPicPr>
          <p:cNvPr id="1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flipH="1">
            <a:off x="8555626" y="3118985"/>
            <a:ext cx="884238"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 name="右矢印 7">
            <a:extLst>
              <a:ext uri="{FF2B5EF4-FFF2-40B4-BE49-F238E27FC236}">
                <a16:creationId xmlns:a16="http://schemas.microsoft.com/office/drawing/2014/main" id="{BEEC5BDF-356E-4A23-962F-89B5D92F1CC6}"/>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What’s Selenium</a:t>
            </a:r>
            <a:endParaRPr lang="ja-JP" altLang="en-US" sz="1800" dirty="0">
              <a:latin typeface="Fujitsu Sans" panose="020B0404060202020204" pitchFamily="34" charset="0"/>
              <a:ea typeface="Meiryo UI" panose="020B0604030504040204" pitchFamily="50" charset="-128"/>
            </a:endParaRPr>
          </a:p>
        </p:txBody>
      </p:sp>
      <p:sp>
        <p:nvSpPr>
          <p:cNvPr id="4" name="吹き出し: 角を丸めた四角形 3">
            <a:extLst>
              <a:ext uri="{FF2B5EF4-FFF2-40B4-BE49-F238E27FC236}">
                <a16:creationId xmlns:a16="http://schemas.microsoft.com/office/drawing/2014/main" id="{300D5256-3DAC-4162-A85A-703C90BEEE59}"/>
              </a:ext>
            </a:extLst>
          </p:cNvPr>
          <p:cNvSpPr/>
          <p:nvPr/>
        </p:nvSpPr>
        <p:spPr bwMode="gray">
          <a:xfrm>
            <a:off x="487429" y="1496327"/>
            <a:ext cx="8635940" cy="1441358"/>
          </a:xfrm>
          <a:prstGeom prst="wedgeRoundRectCallout">
            <a:avLst>
              <a:gd name="adj1" fmla="val 41857"/>
              <a:gd name="adj2" fmla="val 91691"/>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marL="342900" indent="-342900" algn="l">
              <a:buFont typeface="Arial" panose="020B0604020202020204" pitchFamily="34" charset="0"/>
              <a:buChar char="•"/>
            </a:pPr>
            <a:r>
              <a:rPr lang="en-US" altLang="ja-JP" sz="2800" dirty="0">
                <a:solidFill>
                  <a:schemeClr val="tx1"/>
                </a:solidFill>
                <a:latin typeface="+mn-lt"/>
              </a:rPr>
              <a:t>It’s not possible to deal with file-uploads/popups?</a:t>
            </a:r>
            <a:endParaRPr lang="ja-JP" altLang="en-US" sz="2800" dirty="0">
              <a:solidFill>
                <a:schemeClr val="tx1"/>
              </a:solidFill>
              <a:latin typeface="+mn-lt"/>
            </a:endParaRPr>
          </a:p>
          <a:p>
            <a:pPr marL="342900" indent="-342900" algn="l">
              <a:buFont typeface="Arial" panose="020B0604020202020204" pitchFamily="34" charset="0"/>
              <a:buChar char="•"/>
            </a:pPr>
            <a:r>
              <a:rPr lang="en-US" altLang="ja-JP" sz="2800" dirty="0">
                <a:solidFill>
                  <a:schemeClr val="tx1"/>
                </a:solidFill>
                <a:latin typeface="+mn-lt"/>
              </a:rPr>
              <a:t>It works only on </a:t>
            </a:r>
            <a:r>
              <a:rPr lang="en-US" altLang="ja-JP" sz="2800" dirty="0" err="1">
                <a:solidFill>
                  <a:schemeClr val="tx1"/>
                </a:solidFill>
                <a:latin typeface="+mn-lt"/>
              </a:rPr>
              <a:t>FireFox</a:t>
            </a:r>
            <a:r>
              <a:rPr lang="en-US" altLang="ja-JP" sz="2800" dirty="0">
                <a:solidFill>
                  <a:schemeClr val="tx1"/>
                </a:solidFill>
                <a:latin typeface="+mn-lt"/>
              </a:rPr>
              <a:t>?</a:t>
            </a:r>
            <a:endParaRPr lang="ja-JP" altLang="en-US" sz="2800" dirty="0">
              <a:solidFill>
                <a:schemeClr val="tx1"/>
              </a:solidFill>
              <a:latin typeface="+mn-lt"/>
            </a:endParaRPr>
          </a:p>
          <a:p>
            <a:pPr marL="342900" indent="-342900" algn="l">
              <a:buFont typeface="Arial" panose="020B0604020202020204" pitchFamily="34" charset="0"/>
              <a:buChar char="•"/>
            </a:pPr>
            <a:r>
              <a:rPr lang="en-US" altLang="ja-JP" sz="2800" dirty="0">
                <a:solidFill>
                  <a:schemeClr val="tx1"/>
                </a:solidFill>
                <a:latin typeface="+mn-lt"/>
              </a:rPr>
              <a:t>It cant deal with time-out and unstable?</a:t>
            </a:r>
            <a:endParaRPr lang="ja-JP" altLang="en-US" sz="2800" dirty="0">
              <a:solidFill>
                <a:schemeClr val="tx1"/>
              </a:solidFill>
              <a:latin typeface="+mn-lt"/>
            </a:endParaRPr>
          </a:p>
        </p:txBody>
      </p:sp>
    </p:spTree>
    <p:extLst>
      <p:ext uri="{BB962C8B-B14F-4D97-AF65-F5344CB8AC3E}">
        <p14:creationId xmlns:p14="http://schemas.microsoft.com/office/powerpoint/2010/main" val="2654301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0935" y="171088"/>
            <a:ext cx="8383587" cy="393700"/>
          </a:xfrm>
        </p:spPr>
        <p:txBody>
          <a:bodyPr/>
          <a:lstStyle/>
          <a:p>
            <a:r>
              <a:rPr lang="en-US" altLang="ja-JP" dirty="0"/>
              <a:t>Series of Selenium</a:t>
            </a:r>
            <a:endParaRPr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22</a:t>
            </a:fld>
            <a:endParaRPr lang="en-US" altLang="ja-JP" dirty="0"/>
          </a:p>
        </p:txBody>
      </p:sp>
      <p:sp>
        <p:nvSpPr>
          <p:cNvPr id="5" name="正方形/長方形 4">
            <a:extLst>
              <a:ext uri="{FF2B5EF4-FFF2-40B4-BE49-F238E27FC236}">
                <a16:creationId xmlns:a16="http://schemas.microsoft.com/office/drawing/2014/main" id="{0F9C65CE-ACFE-49F0-8186-09321560DBDE}"/>
              </a:ext>
            </a:extLst>
          </p:cNvPr>
          <p:cNvSpPr/>
          <p:nvPr/>
        </p:nvSpPr>
        <p:spPr bwMode="gray">
          <a:xfrm>
            <a:off x="1859622" y="1555437"/>
            <a:ext cx="6983435"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dirty="0">
                <a:latin typeface="+mn-lt"/>
                <a:ea typeface="Meiryo UI" panose="020B0604030504040204" pitchFamily="50" charset="-128"/>
              </a:rPr>
              <a:t>Selenium WebDriver</a:t>
            </a:r>
          </a:p>
        </p:txBody>
      </p:sp>
      <p:sp>
        <p:nvSpPr>
          <p:cNvPr id="6" name="正方形/長方形 5">
            <a:extLst>
              <a:ext uri="{FF2B5EF4-FFF2-40B4-BE49-F238E27FC236}">
                <a16:creationId xmlns:a16="http://schemas.microsoft.com/office/drawing/2014/main" id="{904A1B75-ED39-455B-B23C-B7A0917C3507}"/>
              </a:ext>
            </a:extLst>
          </p:cNvPr>
          <p:cNvSpPr/>
          <p:nvPr/>
        </p:nvSpPr>
        <p:spPr bwMode="gray">
          <a:xfrm>
            <a:off x="1070410" y="1555437"/>
            <a:ext cx="631071"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1</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7" name="正方形/長方形 6">
            <a:extLst>
              <a:ext uri="{FF2B5EF4-FFF2-40B4-BE49-F238E27FC236}">
                <a16:creationId xmlns:a16="http://schemas.microsoft.com/office/drawing/2014/main" id="{0F9C65CE-ACFE-49F0-8186-09321560DBDE}"/>
              </a:ext>
            </a:extLst>
          </p:cNvPr>
          <p:cNvSpPr/>
          <p:nvPr/>
        </p:nvSpPr>
        <p:spPr bwMode="gray">
          <a:xfrm>
            <a:off x="1859622" y="2603187"/>
            <a:ext cx="6983435"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dirty="0">
                <a:latin typeface="+mn-lt"/>
                <a:ea typeface="Meiryo UI" panose="020B0604030504040204" pitchFamily="50" charset="-128"/>
              </a:rPr>
              <a:t>Selenium IDE</a:t>
            </a:r>
          </a:p>
        </p:txBody>
      </p:sp>
      <p:sp>
        <p:nvSpPr>
          <p:cNvPr id="8" name="正方形/長方形 7">
            <a:extLst>
              <a:ext uri="{FF2B5EF4-FFF2-40B4-BE49-F238E27FC236}">
                <a16:creationId xmlns:a16="http://schemas.microsoft.com/office/drawing/2014/main" id="{904A1B75-ED39-455B-B23C-B7A0917C3507}"/>
              </a:ext>
            </a:extLst>
          </p:cNvPr>
          <p:cNvSpPr/>
          <p:nvPr/>
        </p:nvSpPr>
        <p:spPr bwMode="gray">
          <a:xfrm>
            <a:off x="1070410" y="2603187"/>
            <a:ext cx="631071"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2</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9" name="正方形/長方形 8">
            <a:extLst>
              <a:ext uri="{FF2B5EF4-FFF2-40B4-BE49-F238E27FC236}">
                <a16:creationId xmlns:a16="http://schemas.microsoft.com/office/drawing/2014/main" id="{0F9C65CE-ACFE-49F0-8186-09321560DBDE}"/>
              </a:ext>
            </a:extLst>
          </p:cNvPr>
          <p:cNvSpPr/>
          <p:nvPr/>
        </p:nvSpPr>
        <p:spPr bwMode="gray">
          <a:xfrm>
            <a:off x="1859622" y="3650937"/>
            <a:ext cx="6983435"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dirty="0">
                <a:latin typeface="+mn-lt"/>
                <a:ea typeface="Meiryo UI" panose="020B0604030504040204" pitchFamily="50" charset="-128"/>
              </a:rPr>
              <a:t>Selenium Grid</a:t>
            </a:r>
            <a:endParaRPr lang="ja-JP" altLang="en-US" sz="3200" dirty="0">
              <a:latin typeface="+mn-lt"/>
              <a:ea typeface="Meiryo UI" panose="020B0604030504040204" pitchFamily="50" charset="-128"/>
            </a:endParaRPr>
          </a:p>
        </p:txBody>
      </p:sp>
      <p:sp>
        <p:nvSpPr>
          <p:cNvPr id="10" name="正方形/長方形 9">
            <a:extLst>
              <a:ext uri="{FF2B5EF4-FFF2-40B4-BE49-F238E27FC236}">
                <a16:creationId xmlns:a16="http://schemas.microsoft.com/office/drawing/2014/main" id="{904A1B75-ED39-455B-B23C-B7A0917C3507}"/>
              </a:ext>
            </a:extLst>
          </p:cNvPr>
          <p:cNvSpPr/>
          <p:nvPr/>
        </p:nvSpPr>
        <p:spPr bwMode="gray">
          <a:xfrm>
            <a:off x="1070410" y="3650937"/>
            <a:ext cx="631071"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3</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11" name="正方形/長方形 10">
            <a:extLst>
              <a:ext uri="{FF2B5EF4-FFF2-40B4-BE49-F238E27FC236}">
                <a16:creationId xmlns:a16="http://schemas.microsoft.com/office/drawing/2014/main" id="{0F9C65CE-ACFE-49F0-8186-09321560DBDE}"/>
              </a:ext>
            </a:extLst>
          </p:cNvPr>
          <p:cNvSpPr/>
          <p:nvPr/>
        </p:nvSpPr>
        <p:spPr bwMode="gray">
          <a:xfrm>
            <a:off x="1859622" y="4698687"/>
            <a:ext cx="6983435" cy="668066"/>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dirty="0">
                <a:latin typeface="+mn-lt"/>
              </a:rPr>
              <a:t>Selenium Remote Control</a:t>
            </a:r>
          </a:p>
        </p:txBody>
      </p:sp>
      <p:sp>
        <p:nvSpPr>
          <p:cNvPr id="12" name="正方形/長方形 11">
            <a:extLst>
              <a:ext uri="{FF2B5EF4-FFF2-40B4-BE49-F238E27FC236}">
                <a16:creationId xmlns:a16="http://schemas.microsoft.com/office/drawing/2014/main" id="{904A1B75-ED39-455B-B23C-B7A0917C3507}"/>
              </a:ext>
            </a:extLst>
          </p:cNvPr>
          <p:cNvSpPr/>
          <p:nvPr/>
        </p:nvSpPr>
        <p:spPr bwMode="gray">
          <a:xfrm>
            <a:off x="1070410" y="4698687"/>
            <a:ext cx="631071" cy="668066"/>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4</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14" name="右矢印 7">
            <a:extLst>
              <a:ext uri="{FF2B5EF4-FFF2-40B4-BE49-F238E27FC236}">
                <a16:creationId xmlns:a16="http://schemas.microsoft.com/office/drawing/2014/main" id="{88554B0A-B96A-47DF-ADC0-8A7FDC67D0F7}"/>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What’s Selenium</a:t>
            </a:r>
            <a:endParaRPr lang="ja-JP" altLang="en-US" sz="18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2720052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Series of Selenium</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23</a:t>
            </a:fld>
            <a:endParaRPr lang="en-US" altLang="ja-JP" dirty="0"/>
          </a:p>
        </p:txBody>
      </p:sp>
      <p:sp>
        <p:nvSpPr>
          <p:cNvPr id="10" name="正方形/長方形 9">
            <a:extLst>
              <a:ext uri="{FF2B5EF4-FFF2-40B4-BE49-F238E27FC236}">
                <a16:creationId xmlns:a16="http://schemas.microsoft.com/office/drawing/2014/main" id="{0F9C65CE-ACFE-49F0-8186-09321560DBDE}"/>
              </a:ext>
            </a:extLst>
          </p:cNvPr>
          <p:cNvSpPr/>
          <p:nvPr/>
        </p:nvSpPr>
        <p:spPr bwMode="gray">
          <a:xfrm>
            <a:off x="1454509" y="1230299"/>
            <a:ext cx="7811370"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dirty="0">
                <a:latin typeface="+mn-lt"/>
                <a:ea typeface="Meiryo UI" panose="020B0604030504040204" pitchFamily="50" charset="-128"/>
              </a:rPr>
              <a:t>Selenium WebDriver</a:t>
            </a:r>
          </a:p>
        </p:txBody>
      </p:sp>
      <p:sp>
        <p:nvSpPr>
          <p:cNvPr id="11" name="正方形/長方形 10">
            <a:extLst>
              <a:ext uri="{FF2B5EF4-FFF2-40B4-BE49-F238E27FC236}">
                <a16:creationId xmlns:a16="http://schemas.microsoft.com/office/drawing/2014/main" id="{904A1B75-ED39-455B-B23C-B7A0917C3507}"/>
              </a:ext>
            </a:extLst>
          </p:cNvPr>
          <p:cNvSpPr/>
          <p:nvPr/>
        </p:nvSpPr>
        <p:spPr bwMode="gray">
          <a:xfrm>
            <a:off x="584272" y="1218724"/>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1</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12" name="テキスト プレースホルダー 3"/>
          <p:cNvSpPr>
            <a:spLocks noGrp="1"/>
          </p:cNvSpPr>
          <p:nvPr>
            <p:ph type="body" sz="quarter" idx="11"/>
          </p:nvPr>
        </p:nvSpPr>
        <p:spPr>
          <a:xfrm>
            <a:off x="584272" y="2035690"/>
            <a:ext cx="8976040" cy="4454320"/>
          </a:xfrm>
        </p:spPr>
        <p:txBody>
          <a:bodyPr/>
          <a:lstStyle/>
          <a:p>
            <a:r>
              <a:rPr lang="en-US" altLang="ja-JP" sz="2400" dirty="0"/>
              <a:t>Enables to describe </a:t>
            </a:r>
            <a:r>
              <a:rPr lang="en-US" altLang="ja-JP" sz="2400" b="1" dirty="0"/>
              <a:t>browser operation as Code</a:t>
            </a:r>
            <a:endParaRPr lang="ja-JP" altLang="en-US" sz="2400" dirty="0"/>
          </a:p>
          <a:p>
            <a:pPr lvl="1"/>
            <a:r>
              <a:rPr lang="en-US" altLang="ja-JP" sz="2200" dirty="0"/>
              <a:t>Current standard</a:t>
            </a:r>
          </a:p>
          <a:p>
            <a:pPr lvl="1"/>
            <a:r>
              <a:rPr lang="en-US" altLang="ja-JP" sz="2200" dirty="0"/>
              <a:t>Set of API to operate web browser</a:t>
            </a:r>
          </a:p>
          <a:p>
            <a:pPr lvl="1"/>
            <a:r>
              <a:rPr lang="en-US" altLang="ja-JP" sz="2200" dirty="0"/>
              <a:t>It is possible to use from various programing languages</a:t>
            </a:r>
            <a:endParaRPr lang="en-US" altLang="ja-JP" sz="2400" dirty="0"/>
          </a:p>
          <a:p>
            <a:r>
              <a:rPr lang="en-US" altLang="ja-JP" sz="2400" dirty="0"/>
              <a:t>Has merits comparing to Capture &amp; Replay tool</a:t>
            </a:r>
            <a:endParaRPr lang="ja-JP" altLang="en-US" sz="2400" dirty="0"/>
          </a:p>
          <a:p>
            <a:pPr lvl="1"/>
            <a:r>
              <a:rPr lang="en-US" altLang="ja-JP" sz="2200" b="1" dirty="0"/>
              <a:t>Easy to maintenance </a:t>
            </a:r>
            <a:r>
              <a:rPr lang="en-US" altLang="ja-JP" sz="2200" dirty="0"/>
              <a:t>by structuring/re-using test </a:t>
            </a:r>
            <a:r>
              <a:rPr lang="en-US" altLang="ja-JP" sz="2200" b="1" dirty="0"/>
              <a:t>code</a:t>
            </a:r>
          </a:p>
          <a:p>
            <a:pPr lvl="1"/>
            <a:r>
              <a:rPr lang="en-US" altLang="ja-JP" sz="2200" dirty="0"/>
              <a:t>Flexible to implement test code</a:t>
            </a:r>
            <a:endParaRPr lang="en-US" altLang="ja-JP" sz="2400" dirty="0"/>
          </a:p>
          <a:p>
            <a:r>
              <a:rPr lang="en-US" altLang="ja-JP" sz="2400" dirty="0"/>
              <a:t>In this course this Selenium will be explained</a:t>
            </a:r>
            <a:endParaRPr lang="ja-JP" altLang="en-US" sz="2400" dirty="0"/>
          </a:p>
          <a:p>
            <a:endParaRPr kumimoji="1" lang="ja-JP" altLang="en-US" sz="2400" dirty="0"/>
          </a:p>
        </p:txBody>
      </p:sp>
      <p:sp>
        <p:nvSpPr>
          <p:cNvPr id="9" name="右矢印 7">
            <a:extLst>
              <a:ext uri="{FF2B5EF4-FFF2-40B4-BE49-F238E27FC236}">
                <a16:creationId xmlns:a16="http://schemas.microsoft.com/office/drawing/2014/main" id="{35268A9D-F07E-43FB-9579-8E424EFE1B10}"/>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What’s Selenium</a:t>
            </a:r>
            <a:endParaRPr lang="ja-JP" altLang="en-US" sz="18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2676179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Example : Code for Selenium Web Driver</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24</a:t>
            </a:fld>
            <a:endParaRPr lang="en-US" altLang="ja-JP" dirty="0"/>
          </a:p>
        </p:txBody>
      </p:sp>
      <p:pic>
        <p:nvPicPr>
          <p:cNvPr id="7" name="図 6"/>
          <p:cNvPicPr>
            <a:picLocks noChangeAspect="1"/>
          </p:cNvPicPr>
          <p:nvPr/>
        </p:nvPicPr>
        <p:blipFill>
          <a:blip r:embed="rId2"/>
          <a:stretch>
            <a:fillRect/>
          </a:stretch>
        </p:blipFill>
        <p:spPr>
          <a:xfrm>
            <a:off x="1598870" y="799486"/>
            <a:ext cx="7103005" cy="5634451"/>
          </a:xfrm>
          <a:prstGeom prst="rect">
            <a:avLst/>
          </a:prstGeom>
        </p:spPr>
      </p:pic>
    </p:spTree>
    <p:extLst>
      <p:ext uri="{BB962C8B-B14F-4D97-AF65-F5344CB8AC3E}">
        <p14:creationId xmlns:p14="http://schemas.microsoft.com/office/powerpoint/2010/main" val="1556331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Series of Selenium </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25</a:t>
            </a:fld>
            <a:endParaRPr lang="en-US" altLang="ja-JP" dirty="0"/>
          </a:p>
        </p:txBody>
      </p:sp>
      <p:sp>
        <p:nvSpPr>
          <p:cNvPr id="10" name="正方形/長方形 9">
            <a:extLst>
              <a:ext uri="{FF2B5EF4-FFF2-40B4-BE49-F238E27FC236}">
                <a16:creationId xmlns:a16="http://schemas.microsoft.com/office/drawing/2014/main" id="{0F9C65CE-ACFE-49F0-8186-09321560DBDE}"/>
              </a:ext>
            </a:extLst>
          </p:cNvPr>
          <p:cNvSpPr/>
          <p:nvPr/>
        </p:nvSpPr>
        <p:spPr bwMode="gray">
          <a:xfrm>
            <a:off x="1454509" y="1253386"/>
            <a:ext cx="7811370"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dirty="0">
                <a:latin typeface="+mn-lt"/>
                <a:ea typeface="Meiryo UI" panose="020B0604030504040204" pitchFamily="50" charset="-128"/>
              </a:rPr>
              <a:t>Selenium IDE</a:t>
            </a:r>
          </a:p>
        </p:txBody>
      </p:sp>
      <p:sp>
        <p:nvSpPr>
          <p:cNvPr id="11" name="正方形/長方形 10">
            <a:extLst>
              <a:ext uri="{FF2B5EF4-FFF2-40B4-BE49-F238E27FC236}">
                <a16:creationId xmlns:a16="http://schemas.microsoft.com/office/drawing/2014/main" id="{904A1B75-ED39-455B-B23C-B7A0917C3507}"/>
              </a:ext>
            </a:extLst>
          </p:cNvPr>
          <p:cNvSpPr/>
          <p:nvPr/>
        </p:nvSpPr>
        <p:spPr bwMode="gray">
          <a:xfrm>
            <a:off x="584272" y="1241811"/>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2</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13" name="テキスト プレースホルダー 3"/>
          <p:cNvSpPr txBox="1">
            <a:spLocks/>
          </p:cNvSpPr>
          <p:nvPr/>
        </p:nvSpPr>
        <p:spPr bwMode="gray">
          <a:xfrm>
            <a:off x="584272" y="2035690"/>
            <a:ext cx="9128440" cy="4606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anchor="t" anchorCtr="0" compatLnSpc="1">
            <a:prstTxWarp prst="textNoShape">
              <a:avLst/>
            </a:prstTxWarp>
          </a:bodyPr>
          <a:lstStyle>
            <a:lvl1pPr marL="266700" indent="-266700"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1pPr>
            <a:lvl2pPr marL="449263" indent="-258763"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2pPr>
            <a:lvl3pPr marL="534988" indent="-177800"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3pPr>
            <a:lvl4pPr marL="720725" indent="-185738" algn="l" defTabSz="958898" rtl="0" fontAlgn="ctr">
              <a:lnSpc>
                <a:spcPct val="110000"/>
              </a:lnSpc>
              <a:spcBef>
                <a:spcPct val="10000"/>
              </a:spcBef>
              <a:spcAft>
                <a:spcPct val="10000"/>
              </a:spcAft>
              <a:buClr>
                <a:schemeClr val="bg1">
                  <a:lumMod val="50000"/>
                </a:schemeClr>
              </a:buClr>
              <a:buFont typeface="Arial" panose="020B0604020202020204" pitchFamily="34" charset="0"/>
              <a:buChar char="•"/>
              <a:defRPr kumimoji="1" sz="12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00113" indent="-179388" algn="l" defTabSz="958898" rtl="0" fontAlgn="base">
              <a:lnSpc>
                <a:spcPct val="110000"/>
              </a:lnSpc>
              <a:spcBef>
                <a:spcPct val="10000"/>
              </a:spcBef>
              <a:spcAft>
                <a:spcPct val="10000"/>
              </a:spcAft>
              <a:buClr>
                <a:srgbClr val="87867E"/>
              </a:buClr>
              <a:buChar char="•"/>
              <a:defRPr kumimoji="1" sz="1200">
                <a:solidFill>
                  <a:schemeClr val="tx1"/>
                </a:solidFill>
                <a:latin typeface="Fujitsu Sans" panose="020B0404060202020204" pitchFamily="34" charset="0"/>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r>
              <a:rPr lang="en-US" altLang="ja-JP" sz="2400" kern="0" dirty="0"/>
              <a:t>Record the operation of web browser automatically, and replay</a:t>
            </a:r>
            <a:endParaRPr lang="ja-JP" altLang="en-US" sz="2400" kern="0" dirty="0"/>
          </a:p>
          <a:p>
            <a:pPr lvl="1"/>
            <a:r>
              <a:rPr lang="en-US" altLang="ja-JP" sz="2200" kern="0" dirty="0"/>
              <a:t>These kind of tools are so called “Capture &amp; Replay tool”</a:t>
            </a:r>
            <a:endParaRPr lang="ja-JP" altLang="en-US" sz="2200" kern="0" dirty="0"/>
          </a:p>
          <a:p>
            <a:pPr marL="0" indent="0">
              <a:buNone/>
            </a:pPr>
            <a:br>
              <a:rPr lang="ja-JP" altLang="en-US" sz="2400" kern="0" dirty="0"/>
            </a:br>
            <a:endParaRPr lang="en-US" altLang="ja-JP" sz="2400" kern="0" dirty="0"/>
          </a:p>
          <a:p>
            <a:endParaRPr lang="en-US" altLang="ja-JP" sz="2400" kern="0" dirty="0"/>
          </a:p>
          <a:p>
            <a:endParaRPr lang="en-US" altLang="ja-JP" sz="2400" kern="0" dirty="0"/>
          </a:p>
          <a:p>
            <a:r>
              <a:rPr lang="en-US" altLang="ja-JP" sz="2400" kern="0" dirty="0"/>
              <a:t>This type has a problem on </a:t>
            </a:r>
            <a:r>
              <a:rPr lang="en-US" altLang="ja-JP" sz="2400" kern="0" dirty="0" err="1"/>
              <a:t>maintenanceablity</a:t>
            </a:r>
            <a:r>
              <a:rPr lang="en-US" altLang="ja-JP" sz="2400" kern="0" dirty="0"/>
              <a:t> of test code</a:t>
            </a:r>
          </a:p>
          <a:p>
            <a:pPr lvl="1"/>
            <a:r>
              <a:rPr lang="en-US" altLang="ja-JP" sz="2200" kern="0" dirty="0"/>
              <a:t>So will not deal with this in this course</a:t>
            </a:r>
          </a:p>
          <a:p>
            <a:pPr lvl="1"/>
            <a:r>
              <a:rPr lang="en-US" altLang="ja-JP" sz="2200" kern="0" dirty="0"/>
              <a:t>Will explain about the problem later</a:t>
            </a:r>
            <a:endParaRPr lang="ja-JP" altLang="en-US" sz="2400" kern="0" dirty="0"/>
          </a:p>
        </p:txBody>
      </p:sp>
      <p:pic>
        <p:nvPicPr>
          <p:cNvPr id="5" name="図 4"/>
          <p:cNvPicPr>
            <a:picLocks noChangeAspect="1"/>
          </p:cNvPicPr>
          <p:nvPr/>
        </p:nvPicPr>
        <p:blipFill>
          <a:blip r:embed="rId3"/>
          <a:stretch>
            <a:fillRect/>
          </a:stretch>
        </p:blipFill>
        <p:spPr>
          <a:xfrm>
            <a:off x="2519416" y="3378695"/>
            <a:ext cx="2629076" cy="1920709"/>
          </a:xfrm>
          <a:prstGeom prst="rect">
            <a:avLst/>
          </a:prstGeom>
        </p:spPr>
      </p:pic>
      <p:pic>
        <p:nvPicPr>
          <p:cNvPr id="4" name="図 3"/>
          <p:cNvPicPr>
            <a:picLocks noChangeAspect="1"/>
          </p:cNvPicPr>
          <p:nvPr/>
        </p:nvPicPr>
        <p:blipFill>
          <a:blip r:embed="rId4"/>
          <a:stretch>
            <a:fillRect/>
          </a:stretch>
        </p:blipFill>
        <p:spPr>
          <a:xfrm>
            <a:off x="3833954" y="3097486"/>
            <a:ext cx="2172758" cy="2081466"/>
          </a:xfrm>
          <a:prstGeom prst="rect">
            <a:avLst/>
          </a:prstGeom>
        </p:spPr>
      </p:pic>
      <p:sp>
        <p:nvSpPr>
          <p:cNvPr id="14" name="右矢印 7">
            <a:extLst>
              <a:ext uri="{FF2B5EF4-FFF2-40B4-BE49-F238E27FC236}">
                <a16:creationId xmlns:a16="http://schemas.microsoft.com/office/drawing/2014/main" id="{2AE078BD-1BB0-4CC8-B645-2BD55CEF0E59}"/>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What’s Selenium</a:t>
            </a:r>
            <a:endParaRPr lang="ja-JP" altLang="en-US" sz="18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3143090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Series of Selenium </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26</a:t>
            </a:fld>
            <a:endParaRPr lang="en-US" altLang="ja-JP" dirty="0"/>
          </a:p>
        </p:txBody>
      </p:sp>
      <p:sp>
        <p:nvSpPr>
          <p:cNvPr id="10" name="正方形/長方形 9">
            <a:extLst>
              <a:ext uri="{FF2B5EF4-FFF2-40B4-BE49-F238E27FC236}">
                <a16:creationId xmlns:a16="http://schemas.microsoft.com/office/drawing/2014/main" id="{0F9C65CE-ACFE-49F0-8186-09321560DBDE}"/>
              </a:ext>
            </a:extLst>
          </p:cNvPr>
          <p:cNvSpPr/>
          <p:nvPr/>
        </p:nvSpPr>
        <p:spPr bwMode="gray">
          <a:xfrm>
            <a:off x="1454509" y="1246522"/>
            <a:ext cx="7811370"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dirty="0">
                <a:latin typeface="+mj-lt"/>
                <a:ea typeface="Meiryo UI" panose="020B0604030504040204" pitchFamily="50" charset="-128"/>
              </a:rPr>
              <a:t>Selenium Grid</a:t>
            </a:r>
            <a:endParaRPr lang="ja-JP" altLang="en-US" sz="3200" dirty="0">
              <a:latin typeface="+mj-lt"/>
              <a:ea typeface="Meiryo UI" panose="020B0604030504040204" pitchFamily="50" charset="-128"/>
            </a:endParaRPr>
          </a:p>
        </p:txBody>
      </p:sp>
      <p:sp>
        <p:nvSpPr>
          <p:cNvPr id="11" name="正方形/長方形 10">
            <a:extLst>
              <a:ext uri="{FF2B5EF4-FFF2-40B4-BE49-F238E27FC236}">
                <a16:creationId xmlns:a16="http://schemas.microsoft.com/office/drawing/2014/main" id="{904A1B75-ED39-455B-B23C-B7A0917C3507}"/>
              </a:ext>
            </a:extLst>
          </p:cNvPr>
          <p:cNvSpPr/>
          <p:nvPr/>
        </p:nvSpPr>
        <p:spPr bwMode="gray">
          <a:xfrm>
            <a:off x="584272" y="1234947"/>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4000" b="1" kern="0" dirty="0">
                <a:solidFill>
                  <a:schemeClr val="bg1"/>
                </a:solidFill>
                <a:latin typeface="Fujitsu Sans" panose="020B0404060202020204" pitchFamily="34" charset="0"/>
                <a:ea typeface="Meiryo UI" panose="020B0604030504040204" pitchFamily="50" charset="-128"/>
              </a:rPr>
              <a:t>3</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8" name="テキスト プレースホルダー 3"/>
          <p:cNvSpPr>
            <a:spLocks noGrp="1"/>
          </p:cNvSpPr>
          <p:nvPr>
            <p:ph type="body" sz="quarter" idx="11"/>
          </p:nvPr>
        </p:nvSpPr>
        <p:spPr>
          <a:xfrm>
            <a:off x="584272" y="2035690"/>
            <a:ext cx="8976040" cy="4454320"/>
          </a:xfrm>
        </p:spPr>
        <p:txBody>
          <a:bodyPr/>
          <a:lstStyle/>
          <a:p>
            <a:r>
              <a:rPr lang="en-US" altLang="ja-JP" sz="2000" dirty="0"/>
              <a:t>Selenium is possible to separate the server to operate browser</a:t>
            </a:r>
          </a:p>
          <a:p>
            <a:r>
              <a:rPr lang="en-US" altLang="ja-JP" sz="2000" dirty="0"/>
              <a:t>And Selenium Grid manages/arranges the separated servers as a Hub</a:t>
            </a:r>
            <a:endParaRPr lang="ja-JP" altLang="en-US" sz="2000" dirty="0"/>
          </a:p>
          <a:p>
            <a:pPr lvl="1"/>
            <a:r>
              <a:rPr lang="en-US" altLang="ja-JP" sz="1800" dirty="0"/>
              <a:t>Why to separate browser operation to other servers?</a:t>
            </a:r>
          </a:p>
          <a:p>
            <a:pPr lvl="2"/>
            <a:r>
              <a:rPr lang="en-US" altLang="ja-JP" sz="1600" dirty="0"/>
              <a:t>Most likely, Integration tests are heavy to execute</a:t>
            </a:r>
            <a:endParaRPr lang="ja-JP" altLang="en-US" sz="1600" dirty="0"/>
          </a:p>
          <a:p>
            <a:pPr lvl="2"/>
            <a:r>
              <a:rPr lang="en-US" altLang="ja-JP" sz="1600" dirty="0"/>
              <a:t>It is needed to prepare multi OS to execute Multi Browser testing</a:t>
            </a:r>
            <a:r>
              <a:rPr lang="ja-JP" altLang="en-US" sz="1600" dirty="0"/>
              <a:t> </a:t>
            </a:r>
            <a:br>
              <a:rPr lang="en-US" altLang="ja-JP" sz="1600" dirty="0"/>
            </a:br>
            <a:r>
              <a:rPr lang="en-US" altLang="ja-JP" sz="1600" dirty="0"/>
              <a:t>(IE=&gt;Windows, Safari=&gt;MacOS</a:t>
            </a:r>
            <a:r>
              <a:rPr lang="ja-JP" altLang="en-US" sz="1600" dirty="0"/>
              <a:t>など</a:t>
            </a:r>
            <a:r>
              <a:rPr lang="en-US" altLang="ja-JP" sz="1600" dirty="0"/>
              <a:t>)</a:t>
            </a:r>
          </a:p>
        </p:txBody>
      </p:sp>
      <p:sp>
        <p:nvSpPr>
          <p:cNvPr id="4" name="角丸四角形 3"/>
          <p:cNvSpPr/>
          <p:nvPr/>
        </p:nvSpPr>
        <p:spPr bwMode="gray">
          <a:xfrm>
            <a:off x="1109299" y="4955822"/>
            <a:ext cx="1481595" cy="812800"/>
          </a:xfrm>
          <a:prstGeom prst="roundRect">
            <a:avLst/>
          </a:prstGeom>
          <a:solidFill>
            <a:srgbClr val="99FF99"/>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600" dirty="0">
                <a:latin typeface="Fujitsu Sans" panose="020B0404060202020204" pitchFamily="34" charset="0"/>
                <a:ea typeface="Meiryo UI" panose="020B0604030504040204" pitchFamily="50" charset="-128"/>
              </a:rPr>
              <a:t>Selenium</a:t>
            </a:r>
            <a:br>
              <a:rPr kumimoji="1" lang="en-US" altLang="ja-JP" sz="1600" dirty="0">
                <a:latin typeface="Fujitsu Sans" panose="020B0404060202020204" pitchFamily="34" charset="0"/>
                <a:ea typeface="Meiryo UI" panose="020B0604030504040204" pitchFamily="50" charset="-128"/>
              </a:rPr>
            </a:br>
            <a:r>
              <a:rPr kumimoji="1" lang="en-US" altLang="ja-JP" sz="1600" dirty="0">
                <a:latin typeface="Fujitsu Sans" panose="020B0404060202020204" pitchFamily="34" charset="0"/>
                <a:ea typeface="Meiryo UI" panose="020B0604030504040204" pitchFamily="50" charset="-128"/>
              </a:rPr>
              <a:t>Client</a:t>
            </a:r>
            <a:endParaRPr kumimoji="1" lang="ja-JP" altLang="en-US" sz="1600" dirty="0">
              <a:latin typeface="Fujitsu Sans" panose="020B0404060202020204" pitchFamily="34" charset="0"/>
              <a:ea typeface="Meiryo UI" panose="020B0604030504040204" pitchFamily="50" charset="-128"/>
            </a:endParaRPr>
          </a:p>
        </p:txBody>
      </p:sp>
      <p:sp>
        <p:nvSpPr>
          <p:cNvPr id="12" name="角丸四角形 11"/>
          <p:cNvSpPr/>
          <p:nvPr/>
        </p:nvSpPr>
        <p:spPr bwMode="gray">
          <a:xfrm>
            <a:off x="3425745" y="4560711"/>
            <a:ext cx="1481595" cy="1603022"/>
          </a:xfrm>
          <a:prstGeom prst="roundRect">
            <a:avLst/>
          </a:prstGeom>
          <a:solidFill>
            <a:srgbClr val="CCECFF"/>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1600" dirty="0">
                <a:latin typeface="Fujitsu Sans" panose="020B0404060202020204" pitchFamily="34" charset="0"/>
                <a:ea typeface="Meiryo UI" panose="020B0604030504040204" pitchFamily="50" charset="-128"/>
              </a:rPr>
              <a:t>Selenium Grid</a:t>
            </a:r>
            <a:br>
              <a:rPr lang="en-US" altLang="ja-JP" sz="1600" dirty="0">
                <a:latin typeface="Fujitsu Sans" panose="020B0404060202020204" pitchFamily="34" charset="0"/>
                <a:ea typeface="Meiryo UI" panose="020B0604030504040204" pitchFamily="50" charset="-128"/>
              </a:rPr>
            </a:br>
            <a:r>
              <a:rPr lang="en-US" altLang="ja-JP" sz="1600" dirty="0">
                <a:latin typeface="Fujitsu Sans" panose="020B0404060202020204" pitchFamily="34" charset="0"/>
                <a:ea typeface="Meiryo UI" panose="020B0604030504040204" pitchFamily="50" charset="-128"/>
              </a:rPr>
              <a:t>Hub</a:t>
            </a:r>
            <a:endParaRPr kumimoji="1" lang="ja-JP" altLang="en-US" sz="1600" dirty="0">
              <a:latin typeface="Fujitsu Sans" panose="020B0404060202020204" pitchFamily="34" charset="0"/>
              <a:ea typeface="Meiryo UI" panose="020B0604030504040204" pitchFamily="50" charset="-128"/>
            </a:endParaRPr>
          </a:p>
        </p:txBody>
      </p:sp>
      <p:sp>
        <p:nvSpPr>
          <p:cNvPr id="13" name="角丸四角形 12"/>
          <p:cNvSpPr/>
          <p:nvPr/>
        </p:nvSpPr>
        <p:spPr bwMode="gray">
          <a:xfrm>
            <a:off x="5755782" y="4488630"/>
            <a:ext cx="3434671" cy="812800"/>
          </a:xfrm>
          <a:prstGeom prst="round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1600" dirty="0">
                <a:latin typeface="Fujitsu Sans" panose="020B0404060202020204" pitchFamily="34" charset="0"/>
                <a:ea typeface="Meiryo UI" panose="020B0604030504040204" pitchFamily="50" charset="-128"/>
              </a:rPr>
              <a:t>Selenium Grid</a:t>
            </a:r>
            <a:br>
              <a:rPr lang="en-US" altLang="ja-JP" sz="1600" dirty="0">
                <a:latin typeface="Fujitsu Sans" panose="020B0404060202020204" pitchFamily="34" charset="0"/>
                <a:ea typeface="Meiryo UI" panose="020B0604030504040204" pitchFamily="50" charset="-128"/>
              </a:rPr>
            </a:br>
            <a:r>
              <a:rPr lang="en-US" altLang="ja-JP" sz="1600" dirty="0">
                <a:latin typeface="Fujitsu Sans" panose="020B0404060202020204" pitchFamily="34" charset="0"/>
                <a:ea typeface="Meiryo UI" panose="020B0604030504040204" pitchFamily="50" charset="-128"/>
              </a:rPr>
              <a:t>Node (Windows)</a:t>
            </a:r>
            <a:endParaRPr lang="ja-JP" altLang="en-US" sz="1600" dirty="0">
              <a:latin typeface="Fujitsu Sans" panose="020B0404060202020204" pitchFamily="34" charset="0"/>
              <a:ea typeface="Meiryo UI" panose="020B0604030504040204" pitchFamily="50" charset="-128"/>
            </a:endParaRPr>
          </a:p>
        </p:txBody>
      </p:sp>
      <p:sp>
        <p:nvSpPr>
          <p:cNvPr id="14" name="角丸四角形 13"/>
          <p:cNvSpPr/>
          <p:nvPr/>
        </p:nvSpPr>
        <p:spPr bwMode="gray">
          <a:xfrm>
            <a:off x="5755782" y="5527207"/>
            <a:ext cx="3434671" cy="812800"/>
          </a:xfrm>
          <a:prstGeom prst="round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1600" dirty="0">
                <a:latin typeface="Fujitsu Sans" panose="020B0404060202020204" pitchFamily="34" charset="0"/>
                <a:ea typeface="Meiryo UI" panose="020B0604030504040204" pitchFamily="50" charset="-128"/>
              </a:rPr>
              <a:t>Selenium Grid</a:t>
            </a:r>
            <a:br>
              <a:rPr lang="en-US" altLang="ja-JP" sz="1600" dirty="0">
                <a:latin typeface="Fujitsu Sans" panose="020B0404060202020204" pitchFamily="34" charset="0"/>
                <a:ea typeface="Meiryo UI" panose="020B0604030504040204" pitchFamily="50" charset="-128"/>
              </a:rPr>
            </a:br>
            <a:r>
              <a:rPr lang="en-US" altLang="ja-JP" sz="1600" dirty="0">
                <a:latin typeface="Fujitsu Sans" panose="020B0404060202020204" pitchFamily="34" charset="0"/>
                <a:ea typeface="Meiryo UI" panose="020B0604030504040204" pitchFamily="50" charset="-128"/>
              </a:rPr>
              <a:t>Node (Mac)</a:t>
            </a:r>
            <a:endParaRPr lang="ja-JP" altLang="en-US" sz="1600" dirty="0">
              <a:latin typeface="Fujitsu Sans" panose="020B0404060202020204" pitchFamily="34" charset="0"/>
              <a:ea typeface="Meiryo UI" panose="020B0604030504040204" pitchFamily="50" charset="-128"/>
            </a:endParaRPr>
          </a:p>
        </p:txBody>
      </p:sp>
      <p:pic>
        <p:nvPicPr>
          <p:cNvPr id="5" name="図 4"/>
          <p:cNvPicPr>
            <a:picLocks noChangeAspect="1"/>
          </p:cNvPicPr>
          <p:nvPr/>
        </p:nvPicPr>
        <p:blipFill>
          <a:blip r:embed="rId3"/>
          <a:stretch>
            <a:fillRect/>
          </a:stretch>
        </p:blipFill>
        <p:spPr>
          <a:xfrm>
            <a:off x="7524437" y="4523163"/>
            <a:ext cx="387795" cy="359069"/>
          </a:xfrm>
          <a:prstGeom prst="rect">
            <a:avLst/>
          </a:prstGeom>
        </p:spPr>
      </p:pic>
      <p:pic>
        <p:nvPicPr>
          <p:cNvPr id="6" name="図 5"/>
          <p:cNvPicPr>
            <a:picLocks noChangeAspect="1"/>
          </p:cNvPicPr>
          <p:nvPr/>
        </p:nvPicPr>
        <p:blipFill>
          <a:blip r:embed="rId4"/>
          <a:stretch>
            <a:fillRect/>
          </a:stretch>
        </p:blipFill>
        <p:spPr>
          <a:xfrm>
            <a:off x="7983501" y="4510366"/>
            <a:ext cx="721245" cy="384664"/>
          </a:xfrm>
          <a:prstGeom prst="rect">
            <a:avLst/>
          </a:prstGeom>
        </p:spPr>
      </p:pic>
      <p:pic>
        <p:nvPicPr>
          <p:cNvPr id="7" name="図 6"/>
          <p:cNvPicPr>
            <a:picLocks noChangeAspect="1"/>
          </p:cNvPicPr>
          <p:nvPr/>
        </p:nvPicPr>
        <p:blipFill>
          <a:blip r:embed="rId5"/>
          <a:stretch>
            <a:fillRect/>
          </a:stretch>
        </p:blipFill>
        <p:spPr>
          <a:xfrm>
            <a:off x="7567962" y="5588002"/>
            <a:ext cx="300744" cy="327183"/>
          </a:xfrm>
          <a:prstGeom prst="rect">
            <a:avLst/>
          </a:prstGeom>
        </p:spPr>
      </p:pic>
      <p:pic>
        <p:nvPicPr>
          <p:cNvPr id="15" name="図 14"/>
          <p:cNvPicPr>
            <a:picLocks noChangeAspect="1"/>
          </p:cNvPicPr>
          <p:nvPr/>
        </p:nvPicPr>
        <p:blipFill>
          <a:blip r:embed="rId4"/>
          <a:stretch>
            <a:fillRect/>
          </a:stretch>
        </p:blipFill>
        <p:spPr>
          <a:xfrm>
            <a:off x="7983501" y="5548943"/>
            <a:ext cx="721245" cy="384664"/>
          </a:xfrm>
          <a:prstGeom prst="rect">
            <a:avLst/>
          </a:prstGeom>
        </p:spPr>
      </p:pic>
      <p:pic>
        <p:nvPicPr>
          <p:cNvPr id="17" name="図 16"/>
          <p:cNvPicPr>
            <a:picLocks noChangeAspect="1"/>
          </p:cNvPicPr>
          <p:nvPr/>
        </p:nvPicPr>
        <p:blipFill>
          <a:blip r:embed="rId6"/>
          <a:stretch>
            <a:fillRect/>
          </a:stretch>
        </p:blipFill>
        <p:spPr>
          <a:xfrm>
            <a:off x="7950016" y="4948333"/>
            <a:ext cx="394108" cy="316396"/>
          </a:xfrm>
          <a:prstGeom prst="rect">
            <a:avLst/>
          </a:prstGeom>
        </p:spPr>
      </p:pic>
      <p:pic>
        <p:nvPicPr>
          <p:cNvPr id="18" name="図 17"/>
          <p:cNvPicPr>
            <a:picLocks noChangeAspect="1"/>
          </p:cNvPicPr>
          <p:nvPr/>
        </p:nvPicPr>
        <p:blipFill>
          <a:blip r:embed="rId7"/>
          <a:stretch>
            <a:fillRect/>
          </a:stretch>
        </p:blipFill>
        <p:spPr>
          <a:xfrm>
            <a:off x="7983501" y="5964333"/>
            <a:ext cx="380893" cy="363527"/>
          </a:xfrm>
          <a:prstGeom prst="rect">
            <a:avLst/>
          </a:prstGeom>
        </p:spPr>
      </p:pic>
      <p:cxnSp>
        <p:nvCxnSpPr>
          <p:cNvPr id="20" name="直線矢印コネクタ 19"/>
          <p:cNvCxnSpPr>
            <a:stCxn id="4" idx="3"/>
            <a:endCxn id="12" idx="1"/>
          </p:cNvCxnSpPr>
          <p:nvPr/>
        </p:nvCxnSpPr>
        <p:spPr bwMode="auto">
          <a:xfrm>
            <a:off x="2590894" y="5362222"/>
            <a:ext cx="834851" cy="0"/>
          </a:xfrm>
          <a:prstGeom prst="straightConnector1">
            <a:avLst/>
          </a:prstGeom>
          <a:gradFill rotWithShape="0">
            <a:gsLst>
              <a:gs pos="0">
                <a:srgbClr val="FFFFFF"/>
              </a:gs>
              <a:gs pos="100000">
                <a:srgbClr val="CACAC7"/>
              </a:gs>
            </a:gsLst>
            <a:lin ang="5400000" scaled="1"/>
          </a:gradFill>
          <a:ln w="25400" cap="flat" cmpd="sng" algn="ctr">
            <a:solidFill>
              <a:srgbClr val="00B0F0"/>
            </a:solidFill>
            <a:prstDash val="solid"/>
            <a:round/>
            <a:headEnd type="triangl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3" name="直線矢印コネクタ 22"/>
          <p:cNvCxnSpPr>
            <a:stCxn id="12" idx="3"/>
            <a:endCxn id="13" idx="1"/>
          </p:cNvCxnSpPr>
          <p:nvPr/>
        </p:nvCxnSpPr>
        <p:spPr bwMode="auto">
          <a:xfrm flipV="1">
            <a:off x="4907340" y="4895030"/>
            <a:ext cx="848442" cy="467192"/>
          </a:xfrm>
          <a:prstGeom prst="straightConnector1">
            <a:avLst/>
          </a:prstGeom>
          <a:gradFill rotWithShape="0">
            <a:gsLst>
              <a:gs pos="0">
                <a:srgbClr val="FFFFFF"/>
              </a:gs>
              <a:gs pos="100000">
                <a:srgbClr val="CACAC7"/>
              </a:gs>
            </a:gsLst>
            <a:lin ang="5400000" scaled="1"/>
          </a:gradFill>
          <a:ln w="25400" cap="flat" cmpd="sng" algn="ctr">
            <a:solidFill>
              <a:srgbClr val="00B0F0"/>
            </a:solidFill>
            <a:prstDash val="solid"/>
            <a:round/>
            <a:headEnd type="triangl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7" name="直線矢印コネクタ 26"/>
          <p:cNvCxnSpPr>
            <a:stCxn id="12" idx="3"/>
            <a:endCxn id="14" idx="1"/>
          </p:cNvCxnSpPr>
          <p:nvPr/>
        </p:nvCxnSpPr>
        <p:spPr bwMode="auto">
          <a:xfrm>
            <a:off x="4907340" y="5362222"/>
            <a:ext cx="848442" cy="571385"/>
          </a:xfrm>
          <a:prstGeom prst="straightConnector1">
            <a:avLst/>
          </a:prstGeom>
          <a:gradFill rotWithShape="0">
            <a:gsLst>
              <a:gs pos="0">
                <a:srgbClr val="FFFFFF"/>
              </a:gs>
              <a:gs pos="100000">
                <a:srgbClr val="CACAC7"/>
              </a:gs>
            </a:gsLst>
            <a:lin ang="5400000" scaled="1"/>
          </a:gradFill>
          <a:ln w="25400" cap="flat" cmpd="sng" algn="ctr">
            <a:solidFill>
              <a:srgbClr val="00B0F0"/>
            </a:solidFill>
            <a:prstDash val="solid"/>
            <a:round/>
            <a:headEnd type="triangl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2" name="線吹き出し 2 (枠付き) 31"/>
          <p:cNvSpPr/>
          <p:nvPr/>
        </p:nvSpPr>
        <p:spPr bwMode="gray">
          <a:xfrm flipH="1">
            <a:off x="170935" y="4342853"/>
            <a:ext cx="2406368" cy="473057"/>
          </a:xfrm>
          <a:prstGeom prst="borderCallout2">
            <a:avLst>
              <a:gd name="adj1" fmla="val 18750"/>
              <a:gd name="adj2" fmla="val -8333"/>
              <a:gd name="adj3" fmla="val 18750"/>
              <a:gd name="adj4" fmla="val -16667"/>
              <a:gd name="adj5" fmla="val 198429"/>
              <a:gd name="adj6" fmla="val -36514"/>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1600" dirty="0">
                <a:latin typeface="Fujitsu Sans" panose="020B0404060202020204" pitchFamily="34" charset="0"/>
                <a:ea typeface="Meiryo UI" panose="020B0604030504040204" pitchFamily="50" charset="-128"/>
              </a:rPr>
              <a:t>Ask Hub to arrange Node</a:t>
            </a:r>
          </a:p>
          <a:p>
            <a:pPr algn="l"/>
            <a:r>
              <a:rPr lang="en-US" altLang="ja-JP" sz="1600" dirty="0">
                <a:latin typeface="Fujitsu Sans" panose="020B0404060202020204" pitchFamily="34" charset="0"/>
                <a:ea typeface="Meiryo UI" panose="020B0604030504040204" pitchFamily="50" charset="-128"/>
              </a:rPr>
              <a:t>and to execute operation</a:t>
            </a:r>
            <a:endParaRPr kumimoji="1" lang="ja-JP" altLang="en-US" sz="1600" dirty="0">
              <a:latin typeface="Fujitsu Sans" panose="020B0404060202020204" pitchFamily="34" charset="0"/>
              <a:ea typeface="Meiryo UI" panose="020B0604030504040204" pitchFamily="50" charset="-128"/>
            </a:endParaRPr>
          </a:p>
        </p:txBody>
      </p:sp>
      <p:sp>
        <p:nvSpPr>
          <p:cNvPr id="33" name="線吹き出し 2 (枠付き) 32"/>
          <p:cNvSpPr/>
          <p:nvPr/>
        </p:nvSpPr>
        <p:spPr bwMode="gray">
          <a:xfrm flipH="1">
            <a:off x="170934" y="6322051"/>
            <a:ext cx="4340817" cy="473057"/>
          </a:xfrm>
          <a:prstGeom prst="borderCallout2">
            <a:avLst>
              <a:gd name="adj1" fmla="val 22264"/>
              <a:gd name="adj2" fmla="val -967"/>
              <a:gd name="adj3" fmla="val 18750"/>
              <a:gd name="adj4" fmla="val -16667"/>
              <a:gd name="adj5" fmla="val -93272"/>
              <a:gd name="adj6" fmla="val -26681"/>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1600" dirty="0">
                <a:latin typeface="Fujitsu Sans" panose="020B0404060202020204" pitchFamily="34" charset="0"/>
                <a:ea typeface="Meiryo UI" panose="020B0604030504040204" pitchFamily="50" charset="-128"/>
              </a:rPr>
              <a:t>Grid Hub will arrange and let Node to execute</a:t>
            </a:r>
            <a:endParaRPr kumimoji="1" lang="ja-JP" altLang="en-US" sz="1600" dirty="0">
              <a:latin typeface="Fujitsu Sans" panose="020B0404060202020204" pitchFamily="34" charset="0"/>
              <a:ea typeface="Meiryo UI" panose="020B0604030504040204" pitchFamily="50" charset="-128"/>
            </a:endParaRPr>
          </a:p>
        </p:txBody>
      </p:sp>
      <p:sp>
        <p:nvSpPr>
          <p:cNvPr id="24" name="右矢印 7">
            <a:extLst>
              <a:ext uri="{FF2B5EF4-FFF2-40B4-BE49-F238E27FC236}">
                <a16:creationId xmlns:a16="http://schemas.microsoft.com/office/drawing/2014/main" id="{71A9BB4E-5B20-4BDA-AB59-8C10345913F7}"/>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What’s Selenium</a:t>
            </a:r>
            <a:endParaRPr lang="ja-JP" altLang="en-US" sz="18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1458789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Series of Selenium </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27</a:t>
            </a:fld>
            <a:endParaRPr lang="en-US" altLang="ja-JP" dirty="0"/>
          </a:p>
        </p:txBody>
      </p:sp>
      <p:sp>
        <p:nvSpPr>
          <p:cNvPr id="10" name="正方形/長方形 9">
            <a:extLst>
              <a:ext uri="{FF2B5EF4-FFF2-40B4-BE49-F238E27FC236}">
                <a16:creationId xmlns:a16="http://schemas.microsoft.com/office/drawing/2014/main" id="{0F9C65CE-ACFE-49F0-8186-09321560DBDE}"/>
              </a:ext>
            </a:extLst>
          </p:cNvPr>
          <p:cNvSpPr/>
          <p:nvPr/>
        </p:nvSpPr>
        <p:spPr bwMode="gray">
          <a:xfrm>
            <a:off x="1454509" y="1246513"/>
            <a:ext cx="7811370"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dirty="0">
                <a:latin typeface="+mn-lt"/>
              </a:rPr>
              <a:t>Selenium Remote Control</a:t>
            </a:r>
          </a:p>
        </p:txBody>
      </p:sp>
      <p:sp>
        <p:nvSpPr>
          <p:cNvPr id="11" name="正方形/長方形 10">
            <a:extLst>
              <a:ext uri="{FF2B5EF4-FFF2-40B4-BE49-F238E27FC236}">
                <a16:creationId xmlns:a16="http://schemas.microsoft.com/office/drawing/2014/main" id="{904A1B75-ED39-455B-B23C-B7A0917C3507}"/>
              </a:ext>
            </a:extLst>
          </p:cNvPr>
          <p:cNvSpPr/>
          <p:nvPr/>
        </p:nvSpPr>
        <p:spPr bwMode="gray">
          <a:xfrm>
            <a:off x="584272" y="1246513"/>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4000" b="1" kern="0" dirty="0">
                <a:solidFill>
                  <a:schemeClr val="bg1"/>
                </a:solidFill>
                <a:latin typeface="Fujitsu Sans" panose="020B0404060202020204" pitchFamily="34" charset="0"/>
                <a:ea typeface="Meiryo UI" panose="020B0604030504040204" pitchFamily="50" charset="-128"/>
              </a:rPr>
              <a:t>4</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9" name="右矢印 7">
            <a:extLst>
              <a:ext uri="{FF2B5EF4-FFF2-40B4-BE49-F238E27FC236}">
                <a16:creationId xmlns:a16="http://schemas.microsoft.com/office/drawing/2014/main" id="{CBC7B0C3-5DFC-466B-AF8B-5C5E5F00E555}"/>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What’s Selenium</a:t>
            </a:r>
            <a:endParaRPr lang="ja-JP" altLang="en-US" sz="1800" dirty="0">
              <a:latin typeface="Fujitsu Sans" panose="020B0404060202020204" pitchFamily="34" charset="0"/>
              <a:ea typeface="Meiryo UI" panose="020B0604030504040204" pitchFamily="50" charset="-128"/>
            </a:endParaRPr>
          </a:p>
        </p:txBody>
      </p:sp>
      <p:sp>
        <p:nvSpPr>
          <p:cNvPr id="4" name="四角形: 角を丸くする 3">
            <a:extLst>
              <a:ext uri="{FF2B5EF4-FFF2-40B4-BE49-F238E27FC236}">
                <a16:creationId xmlns:a16="http://schemas.microsoft.com/office/drawing/2014/main" id="{7986B8E5-C92D-416E-B3A9-A11B8FEE7B7B}"/>
              </a:ext>
            </a:extLst>
          </p:cNvPr>
          <p:cNvSpPr/>
          <p:nvPr/>
        </p:nvSpPr>
        <p:spPr bwMode="gray">
          <a:xfrm>
            <a:off x="584272" y="2476982"/>
            <a:ext cx="8681607" cy="3275636"/>
          </a:xfrm>
          <a:prstGeom prst="roundRect">
            <a:avLst>
              <a:gd name="adj" fmla="val 113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4800" b="1" dirty="0">
                <a:latin typeface="Fujitsu Sans" panose="020B0404060202020204" pitchFamily="34" charset="0"/>
                <a:ea typeface="Meiryo UI" panose="020B0604030504040204" pitchFamily="50" charset="-128"/>
              </a:rPr>
              <a:t>No need to remember.</a:t>
            </a:r>
          </a:p>
          <a:p>
            <a:pPr algn="l"/>
            <a:r>
              <a:rPr kumimoji="1" lang="en-US" altLang="ja-JP" sz="2400" dirty="0">
                <a:latin typeface="Fujitsu Sans" panose="020B0404060202020204" pitchFamily="34" charset="0"/>
                <a:ea typeface="Meiryo UI" panose="020B0604030504040204" pitchFamily="50" charset="-128"/>
              </a:rPr>
              <a:t>(It’s an old one called Version1)</a:t>
            </a:r>
          </a:p>
          <a:p>
            <a:pPr algn="l"/>
            <a:endParaRPr kumimoji="1" lang="en-US" altLang="ja-JP" sz="2400" dirty="0">
              <a:latin typeface="Fujitsu Sans" panose="020B0404060202020204" pitchFamily="34" charset="0"/>
              <a:ea typeface="Meiryo UI" panose="020B0604030504040204" pitchFamily="50" charset="-128"/>
            </a:endParaRPr>
          </a:p>
          <a:p>
            <a:pPr algn="l"/>
            <a:r>
              <a:rPr kumimoji="1" lang="en-US" altLang="ja-JP" sz="2400" dirty="0">
                <a:latin typeface="Fujitsu Sans" panose="020B0404060202020204" pitchFamily="34" charset="0"/>
                <a:ea typeface="Meiryo UI" panose="020B0604030504040204" pitchFamily="50" charset="-128"/>
              </a:rPr>
              <a:t>But when you </a:t>
            </a:r>
            <a:r>
              <a:rPr lang="en-US" altLang="ja-JP" sz="2400" dirty="0">
                <a:latin typeface="Fujitsu Sans" panose="020B0404060202020204" pitchFamily="34" charset="0"/>
                <a:ea typeface="Meiryo UI" panose="020B0604030504040204" pitchFamily="50" charset="-128"/>
              </a:rPr>
              <a:t>exploring internet for information</a:t>
            </a:r>
          </a:p>
          <a:p>
            <a:pPr algn="l"/>
            <a:r>
              <a:rPr kumimoji="1" lang="en-US" altLang="ja-JP" sz="2400" dirty="0">
                <a:latin typeface="Fujitsu Sans" panose="020B0404060202020204" pitchFamily="34" charset="0"/>
                <a:ea typeface="Meiryo UI" panose="020B0604030504040204" pitchFamily="50" charset="-128"/>
              </a:rPr>
              <a:t>And found this word, “RC”, please be careful. </a:t>
            </a:r>
            <a:br>
              <a:rPr kumimoji="1" lang="en-US" altLang="ja-JP" sz="2400" dirty="0">
                <a:latin typeface="Fujitsu Sans" panose="020B0404060202020204" pitchFamily="34" charset="0"/>
                <a:ea typeface="Meiryo UI" panose="020B0604030504040204" pitchFamily="50" charset="-128"/>
              </a:rPr>
            </a:br>
            <a:r>
              <a:rPr kumimoji="1" lang="en-US" altLang="ja-JP" sz="2400" dirty="0">
                <a:latin typeface="Fujitsu Sans" panose="020B0404060202020204" pitchFamily="34" charset="0"/>
                <a:ea typeface="Meiryo UI" panose="020B0604030504040204" pitchFamily="50" charset="-128"/>
              </a:rPr>
              <a:t>That information might be old</a:t>
            </a:r>
            <a:endParaRPr kumimoji="1" lang="ja-JP" altLang="en-US" sz="24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17503456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正方形/長方形 47"/>
          <p:cNvSpPr/>
          <p:nvPr/>
        </p:nvSpPr>
        <p:spPr bwMode="gray">
          <a:xfrm>
            <a:off x="5520828" y="792481"/>
            <a:ext cx="3904579" cy="5266414"/>
          </a:xfrm>
          <a:prstGeom prst="rect">
            <a:avLst/>
          </a:prstGeom>
          <a:solidFill>
            <a:srgbClr val="FFFFCC"/>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lang="en-US" altLang="ja-JP" sz="1800" dirty="0"/>
              <a:t>Selenium Server</a:t>
            </a:r>
            <a:endParaRPr kumimoji="1" lang="ja-JP" altLang="en-US" sz="1800" dirty="0">
              <a:latin typeface="Fujitsu Sans" panose="020B0404060202020204" pitchFamily="34" charset="0"/>
              <a:ea typeface="Meiryo UI" panose="020B0604030504040204" pitchFamily="50" charset="-128"/>
            </a:endParaRPr>
          </a:p>
        </p:txBody>
      </p:sp>
      <p:sp>
        <p:nvSpPr>
          <p:cNvPr id="2" name="タイトル 1"/>
          <p:cNvSpPr>
            <a:spLocks noGrp="1"/>
          </p:cNvSpPr>
          <p:nvPr>
            <p:ph type="title"/>
          </p:nvPr>
        </p:nvSpPr>
        <p:spPr/>
        <p:txBody>
          <a:bodyPr/>
          <a:lstStyle/>
          <a:p>
            <a:r>
              <a:rPr lang="en-US" altLang="ja-JP" dirty="0"/>
              <a:t>Example of Selenium WebDriver Structure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28</a:t>
            </a:fld>
            <a:endParaRPr lang="en-US" altLang="ja-JP" dirty="0"/>
          </a:p>
        </p:txBody>
      </p:sp>
      <p:sp>
        <p:nvSpPr>
          <p:cNvPr id="6" name="角丸四角形 5"/>
          <p:cNvSpPr/>
          <p:nvPr/>
        </p:nvSpPr>
        <p:spPr bwMode="gray">
          <a:xfrm>
            <a:off x="337180" y="2294943"/>
            <a:ext cx="1481595" cy="1603022"/>
          </a:xfrm>
          <a:prstGeom prst="roundRect">
            <a:avLst/>
          </a:prstGeom>
          <a:solidFill>
            <a:srgbClr val="99FF99"/>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1600" dirty="0">
                <a:latin typeface="Fujitsu Sans" panose="020B0404060202020204" pitchFamily="34" charset="0"/>
                <a:ea typeface="Meiryo UI" panose="020B0604030504040204" pitchFamily="50" charset="-128"/>
              </a:rPr>
              <a:t>Selenium</a:t>
            </a:r>
            <a:br>
              <a:rPr kumimoji="1" lang="en-US" altLang="ja-JP" sz="1600" dirty="0">
                <a:latin typeface="Fujitsu Sans" panose="020B0404060202020204" pitchFamily="34" charset="0"/>
                <a:ea typeface="Meiryo UI" panose="020B0604030504040204" pitchFamily="50" charset="-128"/>
              </a:rPr>
            </a:br>
            <a:r>
              <a:rPr kumimoji="1" lang="en-US" altLang="ja-JP" sz="1600" dirty="0">
                <a:latin typeface="Fujitsu Sans" panose="020B0404060202020204" pitchFamily="34" charset="0"/>
                <a:ea typeface="Meiryo UI" panose="020B0604030504040204" pitchFamily="50" charset="-128"/>
              </a:rPr>
              <a:t>Client</a:t>
            </a:r>
            <a:endParaRPr kumimoji="1" lang="ja-JP" altLang="en-US" sz="1600" dirty="0">
              <a:latin typeface="Fujitsu Sans" panose="020B0404060202020204" pitchFamily="34" charset="0"/>
              <a:ea typeface="Meiryo UI" panose="020B0604030504040204" pitchFamily="50" charset="-128"/>
            </a:endParaRPr>
          </a:p>
        </p:txBody>
      </p:sp>
      <p:sp>
        <p:nvSpPr>
          <p:cNvPr id="7" name="角丸四角形 6"/>
          <p:cNvSpPr/>
          <p:nvPr/>
        </p:nvSpPr>
        <p:spPr bwMode="gray">
          <a:xfrm>
            <a:off x="3425745" y="2294943"/>
            <a:ext cx="1481595" cy="1603022"/>
          </a:xfrm>
          <a:prstGeom prst="roundRect">
            <a:avLst/>
          </a:prstGeom>
          <a:solidFill>
            <a:srgbClr val="CCECFF"/>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1600" dirty="0">
                <a:latin typeface="Fujitsu Sans" panose="020B0404060202020204" pitchFamily="34" charset="0"/>
                <a:ea typeface="Meiryo UI" panose="020B0604030504040204" pitchFamily="50" charset="-128"/>
              </a:rPr>
              <a:t>Selenium Grid</a:t>
            </a:r>
            <a:br>
              <a:rPr lang="en-US" altLang="ja-JP" sz="1600" dirty="0">
                <a:latin typeface="Fujitsu Sans" panose="020B0404060202020204" pitchFamily="34" charset="0"/>
                <a:ea typeface="Meiryo UI" panose="020B0604030504040204" pitchFamily="50" charset="-128"/>
              </a:rPr>
            </a:br>
            <a:r>
              <a:rPr lang="en-US" altLang="ja-JP" sz="1600" dirty="0">
                <a:latin typeface="Fujitsu Sans" panose="020B0404060202020204" pitchFamily="34" charset="0"/>
                <a:ea typeface="Meiryo UI" panose="020B0604030504040204" pitchFamily="50" charset="-128"/>
              </a:rPr>
              <a:t>Hub</a:t>
            </a:r>
            <a:endParaRPr kumimoji="1" lang="ja-JP" altLang="en-US" sz="1600" dirty="0">
              <a:latin typeface="Fujitsu Sans" panose="020B0404060202020204" pitchFamily="34" charset="0"/>
              <a:ea typeface="Meiryo UI" panose="020B0604030504040204" pitchFamily="50" charset="-128"/>
            </a:endParaRPr>
          </a:p>
        </p:txBody>
      </p:sp>
      <p:sp>
        <p:nvSpPr>
          <p:cNvPr id="8" name="角丸四角形 7"/>
          <p:cNvSpPr/>
          <p:nvPr/>
        </p:nvSpPr>
        <p:spPr bwMode="gray">
          <a:xfrm>
            <a:off x="5755782" y="1264285"/>
            <a:ext cx="3434671" cy="812800"/>
          </a:xfrm>
          <a:prstGeom prst="round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1600" dirty="0">
                <a:latin typeface="Fujitsu Sans" panose="020B0404060202020204" pitchFamily="34" charset="0"/>
                <a:ea typeface="Meiryo UI" panose="020B0604030504040204" pitchFamily="50" charset="-128"/>
              </a:rPr>
              <a:t>Selenium Grid</a:t>
            </a:r>
            <a:br>
              <a:rPr lang="en-US" altLang="ja-JP" sz="1600" dirty="0">
                <a:latin typeface="Fujitsu Sans" panose="020B0404060202020204" pitchFamily="34" charset="0"/>
                <a:ea typeface="Meiryo UI" panose="020B0604030504040204" pitchFamily="50" charset="-128"/>
              </a:rPr>
            </a:br>
            <a:r>
              <a:rPr lang="en-US" altLang="ja-JP" sz="1600" dirty="0">
                <a:latin typeface="Fujitsu Sans" panose="020B0404060202020204" pitchFamily="34" charset="0"/>
                <a:ea typeface="Meiryo UI" panose="020B0604030504040204" pitchFamily="50" charset="-128"/>
              </a:rPr>
              <a:t>Node (Windows)</a:t>
            </a:r>
            <a:endParaRPr lang="ja-JP" altLang="en-US" sz="1600" dirty="0">
              <a:latin typeface="Fujitsu Sans" panose="020B0404060202020204" pitchFamily="34" charset="0"/>
              <a:ea typeface="Meiryo UI" panose="020B0604030504040204" pitchFamily="50" charset="-128"/>
            </a:endParaRPr>
          </a:p>
        </p:txBody>
      </p:sp>
      <p:sp>
        <p:nvSpPr>
          <p:cNvPr id="9" name="角丸四角形 8"/>
          <p:cNvSpPr/>
          <p:nvPr/>
        </p:nvSpPr>
        <p:spPr bwMode="gray">
          <a:xfrm>
            <a:off x="5755782" y="5033794"/>
            <a:ext cx="3434671" cy="812800"/>
          </a:xfrm>
          <a:prstGeom prst="round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1600" dirty="0">
                <a:latin typeface="Fujitsu Sans" panose="020B0404060202020204" pitchFamily="34" charset="0"/>
                <a:ea typeface="Meiryo UI" panose="020B0604030504040204" pitchFamily="50" charset="-128"/>
              </a:rPr>
              <a:t>Selenium Grid</a:t>
            </a:r>
            <a:br>
              <a:rPr lang="en-US" altLang="ja-JP" sz="1600" dirty="0">
                <a:latin typeface="Fujitsu Sans" panose="020B0404060202020204" pitchFamily="34" charset="0"/>
                <a:ea typeface="Meiryo UI" panose="020B0604030504040204" pitchFamily="50" charset="-128"/>
              </a:rPr>
            </a:br>
            <a:r>
              <a:rPr lang="en-US" altLang="ja-JP" sz="1600" dirty="0">
                <a:latin typeface="Fujitsu Sans" panose="020B0404060202020204" pitchFamily="34" charset="0"/>
                <a:ea typeface="Meiryo UI" panose="020B0604030504040204" pitchFamily="50" charset="-128"/>
              </a:rPr>
              <a:t>Node (Mac)</a:t>
            </a:r>
            <a:endParaRPr lang="ja-JP" altLang="en-US" sz="1600" dirty="0">
              <a:latin typeface="Fujitsu Sans" panose="020B0404060202020204" pitchFamily="34" charset="0"/>
              <a:ea typeface="Meiryo UI" panose="020B0604030504040204" pitchFamily="50" charset="-128"/>
            </a:endParaRPr>
          </a:p>
        </p:txBody>
      </p:sp>
      <p:pic>
        <p:nvPicPr>
          <p:cNvPr id="10" name="図 9"/>
          <p:cNvPicPr>
            <a:picLocks noChangeAspect="1"/>
          </p:cNvPicPr>
          <p:nvPr/>
        </p:nvPicPr>
        <p:blipFill>
          <a:blip r:embed="rId3"/>
          <a:stretch>
            <a:fillRect/>
          </a:stretch>
        </p:blipFill>
        <p:spPr>
          <a:xfrm>
            <a:off x="7524437" y="1298818"/>
            <a:ext cx="387795" cy="359069"/>
          </a:xfrm>
          <a:prstGeom prst="rect">
            <a:avLst/>
          </a:prstGeom>
        </p:spPr>
      </p:pic>
      <p:pic>
        <p:nvPicPr>
          <p:cNvPr id="11" name="図 10"/>
          <p:cNvPicPr>
            <a:picLocks noChangeAspect="1"/>
          </p:cNvPicPr>
          <p:nvPr/>
        </p:nvPicPr>
        <p:blipFill>
          <a:blip r:embed="rId4"/>
          <a:stretch>
            <a:fillRect/>
          </a:stretch>
        </p:blipFill>
        <p:spPr>
          <a:xfrm>
            <a:off x="7983501" y="1286021"/>
            <a:ext cx="721245" cy="384664"/>
          </a:xfrm>
          <a:prstGeom prst="rect">
            <a:avLst/>
          </a:prstGeom>
        </p:spPr>
      </p:pic>
      <p:pic>
        <p:nvPicPr>
          <p:cNvPr id="12" name="図 11"/>
          <p:cNvPicPr>
            <a:picLocks noChangeAspect="1"/>
          </p:cNvPicPr>
          <p:nvPr/>
        </p:nvPicPr>
        <p:blipFill>
          <a:blip r:embed="rId5"/>
          <a:stretch>
            <a:fillRect/>
          </a:stretch>
        </p:blipFill>
        <p:spPr>
          <a:xfrm>
            <a:off x="7567962" y="5094589"/>
            <a:ext cx="300744" cy="327183"/>
          </a:xfrm>
          <a:prstGeom prst="rect">
            <a:avLst/>
          </a:prstGeom>
        </p:spPr>
      </p:pic>
      <p:pic>
        <p:nvPicPr>
          <p:cNvPr id="13" name="図 12"/>
          <p:cNvPicPr>
            <a:picLocks noChangeAspect="1"/>
          </p:cNvPicPr>
          <p:nvPr/>
        </p:nvPicPr>
        <p:blipFill>
          <a:blip r:embed="rId4"/>
          <a:stretch>
            <a:fillRect/>
          </a:stretch>
        </p:blipFill>
        <p:spPr>
          <a:xfrm>
            <a:off x="7983501" y="5055530"/>
            <a:ext cx="721245" cy="384664"/>
          </a:xfrm>
          <a:prstGeom prst="rect">
            <a:avLst/>
          </a:prstGeom>
        </p:spPr>
      </p:pic>
      <p:pic>
        <p:nvPicPr>
          <p:cNvPr id="14" name="図 13"/>
          <p:cNvPicPr>
            <a:picLocks noChangeAspect="1"/>
          </p:cNvPicPr>
          <p:nvPr/>
        </p:nvPicPr>
        <p:blipFill>
          <a:blip r:embed="rId6"/>
          <a:stretch>
            <a:fillRect/>
          </a:stretch>
        </p:blipFill>
        <p:spPr>
          <a:xfrm>
            <a:off x="7950016" y="1723988"/>
            <a:ext cx="394108" cy="316396"/>
          </a:xfrm>
          <a:prstGeom prst="rect">
            <a:avLst/>
          </a:prstGeom>
        </p:spPr>
      </p:pic>
      <p:pic>
        <p:nvPicPr>
          <p:cNvPr id="15" name="図 14"/>
          <p:cNvPicPr>
            <a:picLocks noChangeAspect="1"/>
          </p:cNvPicPr>
          <p:nvPr/>
        </p:nvPicPr>
        <p:blipFill>
          <a:blip r:embed="rId7"/>
          <a:stretch>
            <a:fillRect/>
          </a:stretch>
        </p:blipFill>
        <p:spPr>
          <a:xfrm>
            <a:off x="7983501" y="5470920"/>
            <a:ext cx="380893" cy="363527"/>
          </a:xfrm>
          <a:prstGeom prst="rect">
            <a:avLst/>
          </a:prstGeom>
        </p:spPr>
      </p:pic>
      <p:cxnSp>
        <p:nvCxnSpPr>
          <p:cNvPr id="16" name="直線矢印コネクタ 15"/>
          <p:cNvCxnSpPr>
            <a:stCxn id="6" idx="3"/>
            <a:endCxn id="7" idx="1"/>
          </p:cNvCxnSpPr>
          <p:nvPr/>
        </p:nvCxnSpPr>
        <p:spPr bwMode="auto">
          <a:xfrm>
            <a:off x="1818775" y="3096454"/>
            <a:ext cx="1606970" cy="0"/>
          </a:xfrm>
          <a:prstGeom prst="straightConnector1">
            <a:avLst/>
          </a:prstGeom>
          <a:gradFill rotWithShape="0">
            <a:gsLst>
              <a:gs pos="0">
                <a:srgbClr val="FFFFFF"/>
              </a:gs>
              <a:gs pos="100000">
                <a:srgbClr val="CACAC7"/>
              </a:gs>
            </a:gsLst>
            <a:lin ang="5400000" scaled="1"/>
          </a:gradFill>
          <a:ln w="25400" cap="flat" cmpd="sng" algn="ctr">
            <a:solidFill>
              <a:srgbClr val="00B0F0"/>
            </a:solidFill>
            <a:prstDash val="solid"/>
            <a:round/>
            <a:headEnd type="triangl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7" name="直線矢印コネクタ 16"/>
          <p:cNvCxnSpPr>
            <a:stCxn id="7" idx="3"/>
            <a:endCxn id="30" idx="1"/>
          </p:cNvCxnSpPr>
          <p:nvPr/>
        </p:nvCxnSpPr>
        <p:spPr bwMode="auto">
          <a:xfrm flipV="1">
            <a:off x="4907340" y="2639047"/>
            <a:ext cx="848442" cy="457407"/>
          </a:xfrm>
          <a:prstGeom prst="straightConnector1">
            <a:avLst/>
          </a:prstGeom>
          <a:gradFill rotWithShape="0">
            <a:gsLst>
              <a:gs pos="0">
                <a:srgbClr val="FFFFFF"/>
              </a:gs>
              <a:gs pos="100000">
                <a:srgbClr val="CACAC7"/>
              </a:gs>
            </a:gsLst>
            <a:lin ang="5400000" scaled="1"/>
          </a:gradFill>
          <a:ln w="25400" cap="flat" cmpd="sng" algn="ctr">
            <a:solidFill>
              <a:srgbClr val="00B0F0"/>
            </a:solidFill>
            <a:prstDash val="solid"/>
            <a:round/>
            <a:headEnd type="triangl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8" name="直線矢印コネクタ 17"/>
          <p:cNvCxnSpPr>
            <a:stCxn id="7" idx="3"/>
            <a:endCxn id="9" idx="1"/>
          </p:cNvCxnSpPr>
          <p:nvPr/>
        </p:nvCxnSpPr>
        <p:spPr bwMode="auto">
          <a:xfrm>
            <a:off x="4907340" y="3096454"/>
            <a:ext cx="848442" cy="2343740"/>
          </a:xfrm>
          <a:prstGeom prst="straightConnector1">
            <a:avLst/>
          </a:prstGeom>
          <a:gradFill rotWithShape="0">
            <a:gsLst>
              <a:gs pos="0">
                <a:srgbClr val="FFFFFF"/>
              </a:gs>
              <a:gs pos="100000">
                <a:srgbClr val="CACAC7"/>
              </a:gs>
            </a:gsLst>
            <a:lin ang="5400000" scaled="1"/>
          </a:gradFill>
          <a:ln w="25400" cap="flat" cmpd="sng" algn="ctr">
            <a:solidFill>
              <a:srgbClr val="00B0F0"/>
            </a:solidFill>
            <a:prstDash val="dash"/>
            <a:round/>
            <a:headEnd type="triangl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9" name="線吹き出し 2 (枠付き) 18"/>
          <p:cNvSpPr/>
          <p:nvPr/>
        </p:nvSpPr>
        <p:spPr bwMode="gray">
          <a:xfrm flipH="1">
            <a:off x="57902" y="1050652"/>
            <a:ext cx="2943112" cy="736143"/>
          </a:xfrm>
          <a:prstGeom prst="borderCallout2">
            <a:avLst>
              <a:gd name="adj1" fmla="val 102273"/>
              <a:gd name="adj2" fmla="val 53813"/>
              <a:gd name="adj3" fmla="val 141596"/>
              <a:gd name="adj4" fmla="val 10286"/>
              <a:gd name="adj5" fmla="val 237256"/>
              <a:gd name="adj6" fmla="val 10381"/>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kumimoji="1" lang="en-US" altLang="ja-JP" sz="2000" dirty="0">
                <a:latin typeface="Fujitsu Sans" panose="020B0404060202020204" pitchFamily="34" charset="0"/>
                <a:ea typeface="Meiryo UI" panose="020B0604030504040204" pitchFamily="50" charset="-128"/>
              </a:rPr>
              <a:t>Ask Grid Hub</a:t>
            </a:r>
            <a:endParaRPr kumimoji="1" lang="ja-JP" altLang="en-US" sz="2000" dirty="0">
              <a:latin typeface="Fujitsu Sans" panose="020B0404060202020204" pitchFamily="34" charset="0"/>
              <a:ea typeface="Meiryo UI" panose="020B0604030504040204" pitchFamily="50" charset="-128"/>
            </a:endParaRPr>
          </a:p>
        </p:txBody>
      </p:sp>
      <p:sp>
        <p:nvSpPr>
          <p:cNvPr id="20" name="線吹き出し 2 (枠付き) 19"/>
          <p:cNvSpPr/>
          <p:nvPr/>
        </p:nvSpPr>
        <p:spPr bwMode="gray">
          <a:xfrm flipH="1">
            <a:off x="224442" y="4496230"/>
            <a:ext cx="4062865" cy="775112"/>
          </a:xfrm>
          <a:prstGeom prst="borderCallout2">
            <a:avLst>
              <a:gd name="adj1" fmla="val 22264"/>
              <a:gd name="adj2" fmla="val -967"/>
              <a:gd name="adj3" fmla="val 18750"/>
              <a:gd name="adj4" fmla="val -16667"/>
              <a:gd name="adj5" fmla="val -208750"/>
              <a:gd name="adj6" fmla="val -26559"/>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2400" dirty="0">
                <a:latin typeface="Fujitsu Sans" panose="020B0404060202020204" pitchFamily="34" charset="0"/>
                <a:ea typeface="Meiryo UI" panose="020B0604030504040204" pitchFamily="50" charset="-128"/>
              </a:rPr>
              <a:t>Choose a Node supporting IE </a:t>
            </a:r>
          </a:p>
          <a:p>
            <a:pPr algn="l"/>
            <a:r>
              <a:rPr lang="en-US" altLang="ja-JP" sz="2400" dirty="0">
                <a:latin typeface="Fujitsu Sans" panose="020B0404060202020204" pitchFamily="34" charset="0"/>
                <a:ea typeface="Meiryo UI" panose="020B0604030504040204" pitchFamily="50" charset="-128"/>
              </a:rPr>
              <a:t>   and not busy</a:t>
            </a:r>
            <a:endParaRPr kumimoji="1" lang="ja-JP" altLang="en-US" sz="2400" dirty="0">
              <a:latin typeface="Fujitsu Sans" panose="020B0404060202020204" pitchFamily="34" charset="0"/>
              <a:ea typeface="Meiryo UI" panose="020B0604030504040204" pitchFamily="50" charset="-128"/>
            </a:endParaRPr>
          </a:p>
        </p:txBody>
      </p:sp>
      <p:sp>
        <p:nvSpPr>
          <p:cNvPr id="24" name="角丸四角形 23"/>
          <p:cNvSpPr/>
          <p:nvPr/>
        </p:nvSpPr>
        <p:spPr bwMode="gray">
          <a:xfrm>
            <a:off x="5755782" y="4056283"/>
            <a:ext cx="3434671" cy="812800"/>
          </a:xfrm>
          <a:prstGeom prst="round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1600" dirty="0">
                <a:latin typeface="Fujitsu Sans" panose="020B0404060202020204" pitchFamily="34" charset="0"/>
                <a:ea typeface="Meiryo UI" panose="020B0604030504040204" pitchFamily="50" charset="-128"/>
              </a:rPr>
              <a:t>Selenium Grid</a:t>
            </a:r>
            <a:br>
              <a:rPr lang="en-US" altLang="ja-JP" sz="1600" dirty="0">
                <a:latin typeface="Fujitsu Sans" panose="020B0404060202020204" pitchFamily="34" charset="0"/>
                <a:ea typeface="Meiryo UI" panose="020B0604030504040204" pitchFamily="50" charset="-128"/>
              </a:rPr>
            </a:br>
            <a:r>
              <a:rPr lang="en-US" altLang="ja-JP" sz="1600" dirty="0">
                <a:latin typeface="Fujitsu Sans" panose="020B0404060202020204" pitchFamily="34" charset="0"/>
                <a:ea typeface="Meiryo UI" panose="020B0604030504040204" pitchFamily="50" charset="-128"/>
              </a:rPr>
              <a:t>Node (Mac)</a:t>
            </a:r>
            <a:endParaRPr lang="ja-JP" altLang="en-US" sz="1600" dirty="0">
              <a:latin typeface="Fujitsu Sans" panose="020B0404060202020204" pitchFamily="34" charset="0"/>
              <a:ea typeface="Meiryo UI" panose="020B0604030504040204" pitchFamily="50" charset="-128"/>
            </a:endParaRPr>
          </a:p>
        </p:txBody>
      </p:sp>
      <p:pic>
        <p:nvPicPr>
          <p:cNvPr id="25" name="図 24"/>
          <p:cNvPicPr>
            <a:picLocks noChangeAspect="1"/>
          </p:cNvPicPr>
          <p:nvPr/>
        </p:nvPicPr>
        <p:blipFill>
          <a:blip r:embed="rId5"/>
          <a:stretch>
            <a:fillRect/>
          </a:stretch>
        </p:blipFill>
        <p:spPr>
          <a:xfrm>
            <a:off x="7567962" y="4117078"/>
            <a:ext cx="300744" cy="327183"/>
          </a:xfrm>
          <a:prstGeom prst="rect">
            <a:avLst/>
          </a:prstGeom>
        </p:spPr>
      </p:pic>
      <p:pic>
        <p:nvPicPr>
          <p:cNvPr id="26" name="図 25"/>
          <p:cNvPicPr>
            <a:picLocks noChangeAspect="1"/>
          </p:cNvPicPr>
          <p:nvPr/>
        </p:nvPicPr>
        <p:blipFill>
          <a:blip r:embed="rId4"/>
          <a:stretch>
            <a:fillRect/>
          </a:stretch>
        </p:blipFill>
        <p:spPr>
          <a:xfrm>
            <a:off x="7983501" y="4078019"/>
            <a:ext cx="721245" cy="384664"/>
          </a:xfrm>
          <a:prstGeom prst="rect">
            <a:avLst/>
          </a:prstGeom>
        </p:spPr>
      </p:pic>
      <p:pic>
        <p:nvPicPr>
          <p:cNvPr id="27" name="図 26"/>
          <p:cNvPicPr>
            <a:picLocks noChangeAspect="1"/>
          </p:cNvPicPr>
          <p:nvPr/>
        </p:nvPicPr>
        <p:blipFill>
          <a:blip r:embed="rId7"/>
          <a:stretch>
            <a:fillRect/>
          </a:stretch>
        </p:blipFill>
        <p:spPr>
          <a:xfrm>
            <a:off x="7983501" y="4493409"/>
            <a:ext cx="380893" cy="363527"/>
          </a:xfrm>
          <a:prstGeom prst="rect">
            <a:avLst/>
          </a:prstGeom>
        </p:spPr>
      </p:pic>
      <p:sp>
        <p:nvSpPr>
          <p:cNvPr id="30" name="角丸四角形 29"/>
          <p:cNvSpPr/>
          <p:nvPr/>
        </p:nvSpPr>
        <p:spPr bwMode="gray">
          <a:xfrm>
            <a:off x="5755782" y="2232647"/>
            <a:ext cx="3434671" cy="812800"/>
          </a:xfrm>
          <a:prstGeom prst="round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1600" dirty="0">
                <a:latin typeface="Fujitsu Sans" panose="020B0404060202020204" pitchFamily="34" charset="0"/>
                <a:ea typeface="Meiryo UI" panose="020B0604030504040204" pitchFamily="50" charset="-128"/>
              </a:rPr>
              <a:t>Selenium Grid</a:t>
            </a:r>
            <a:br>
              <a:rPr lang="en-US" altLang="ja-JP" sz="1600" dirty="0">
                <a:latin typeface="Fujitsu Sans" panose="020B0404060202020204" pitchFamily="34" charset="0"/>
                <a:ea typeface="Meiryo UI" panose="020B0604030504040204" pitchFamily="50" charset="-128"/>
              </a:rPr>
            </a:br>
            <a:r>
              <a:rPr lang="en-US" altLang="ja-JP" sz="1600" dirty="0">
                <a:latin typeface="Fujitsu Sans" panose="020B0404060202020204" pitchFamily="34" charset="0"/>
                <a:ea typeface="Meiryo UI" panose="020B0604030504040204" pitchFamily="50" charset="-128"/>
              </a:rPr>
              <a:t>Node (Windows)</a:t>
            </a:r>
            <a:endParaRPr lang="ja-JP" altLang="en-US" sz="1600" dirty="0">
              <a:latin typeface="Fujitsu Sans" panose="020B0404060202020204" pitchFamily="34" charset="0"/>
              <a:ea typeface="Meiryo UI" panose="020B0604030504040204" pitchFamily="50" charset="-128"/>
            </a:endParaRPr>
          </a:p>
        </p:txBody>
      </p:sp>
      <p:pic>
        <p:nvPicPr>
          <p:cNvPr id="31" name="図 30"/>
          <p:cNvPicPr>
            <a:picLocks noChangeAspect="1"/>
          </p:cNvPicPr>
          <p:nvPr/>
        </p:nvPicPr>
        <p:blipFill>
          <a:blip r:embed="rId3"/>
          <a:stretch>
            <a:fillRect/>
          </a:stretch>
        </p:blipFill>
        <p:spPr>
          <a:xfrm>
            <a:off x="7524437" y="2267180"/>
            <a:ext cx="387795" cy="359069"/>
          </a:xfrm>
          <a:prstGeom prst="rect">
            <a:avLst/>
          </a:prstGeom>
        </p:spPr>
      </p:pic>
      <p:pic>
        <p:nvPicPr>
          <p:cNvPr id="32" name="図 31"/>
          <p:cNvPicPr>
            <a:picLocks noChangeAspect="1"/>
          </p:cNvPicPr>
          <p:nvPr/>
        </p:nvPicPr>
        <p:blipFill>
          <a:blip r:embed="rId4"/>
          <a:stretch>
            <a:fillRect/>
          </a:stretch>
        </p:blipFill>
        <p:spPr>
          <a:xfrm>
            <a:off x="7983501" y="2254383"/>
            <a:ext cx="721245" cy="384664"/>
          </a:xfrm>
          <a:prstGeom prst="rect">
            <a:avLst/>
          </a:prstGeom>
        </p:spPr>
      </p:pic>
      <p:pic>
        <p:nvPicPr>
          <p:cNvPr id="33" name="図 32"/>
          <p:cNvPicPr>
            <a:picLocks noChangeAspect="1"/>
          </p:cNvPicPr>
          <p:nvPr/>
        </p:nvPicPr>
        <p:blipFill>
          <a:blip r:embed="rId6"/>
          <a:stretch>
            <a:fillRect/>
          </a:stretch>
        </p:blipFill>
        <p:spPr>
          <a:xfrm>
            <a:off x="7950016" y="2692350"/>
            <a:ext cx="394108" cy="316396"/>
          </a:xfrm>
          <a:prstGeom prst="rect">
            <a:avLst/>
          </a:prstGeom>
        </p:spPr>
      </p:pic>
      <p:sp>
        <p:nvSpPr>
          <p:cNvPr id="34" name="テキスト ボックス 33"/>
          <p:cNvSpPr txBox="1"/>
          <p:nvPr/>
        </p:nvSpPr>
        <p:spPr>
          <a:xfrm>
            <a:off x="7264343" y="3102508"/>
            <a:ext cx="492443" cy="1148750"/>
          </a:xfrm>
          <a:prstGeom prst="rect">
            <a:avLst/>
          </a:prstGeom>
          <a:noFill/>
        </p:spPr>
        <p:txBody>
          <a:bodyPr vert="eaVert" wrap="square" rtlCol="0">
            <a:spAutoFit/>
          </a:bodyPr>
          <a:lstStyle/>
          <a:p>
            <a:pPr algn="l"/>
            <a:r>
              <a:rPr lang="ja-JP" altLang="en-US" sz="2000" dirty="0">
                <a:latin typeface="Fujitsu Sans" panose="020B0404060202020204" pitchFamily="34" charset="0"/>
                <a:ea typeface="Meiryo UI" panose="020B0604030504040204" pitchFamily="50" charset="-128"/>
                <a:cs typeface="Meiryo UI" panose="020B0604030504040204" pitchFamily="50" charset="-128"/>
              </a:rPr>
              <a:t>・・・</a:t>
            </a:r>
            <a:endParaRPr kumimoji="1" lang="ja-JP" altLang="en-US" sz="20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40" name="正方形/長方形 39"/>
          <p:cNvSpPr/>
          <p:nvPr/>
        </p:nvSpPr>
        <p:spPr bwMode="gray">
          <a:xfrm>
            <a:off x="551272" y="3639175"/>
            <a:ext cx="1103075" cy="22108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dirty="0" err="1">
                <a:latin typeface="Fujitsu Sans" panose="020B0404060202020204" pitchFamily="34" charset="0"/>
                <a:ea typeface="Meiryo UI" panose="020B0604030504040204" pitchFamily="50" charset="-128"/>
              </a:rPr>
              <a:t>Gradle</a:t>
            </a:r>
            <a:endParaRPr kumimoji="1" lang="ja-JP" altLang="en-US" dirty="0">
              <a:latin typeface="Fujitsu Sans" panose="020B0404060202020204" pitchFamily="34" charset="0"/>
              <a:ea typeface="Meiryo UI" panose="020B0604030504040204" pitchFamily="50" charset="-128"/>
            </a:endParaRPr>
          </a:p>
        </p:txBody>
      </p:sp>
      <p:sp>
        <p:nvSpPr>
          <p:cNvPr id="41" name="正方形/長方形 40"/>
          <p:cNvSpPr/>
          <p:nvPr/>
        </p:nvSpPr>
        <p:spPr bwMode="gray">
          <a:xfrm>
            <a:off x="551273" y="3406179"/>
            <a:ext cx="1103074" cy="22769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dirty="0">
                <a:latin typeface="Fujitsu Sans" panose="020B0404060202020204" pitchFamily="34" charset="0"/>
                <a:ea typeface="Meiryo UI" panose="020B0604030504040204" pitchFamily="50" charset="-128"/>
              </a:rPr>
              <a:t>JUnit</a:t>
            </a:r>
            <a:endParaRPr kumimoji="1" lang="ja-JP" altLang="en-US" dirty="0">
              <a:latin typeface="Fujitsu Sans" panose="020B0404060202020204" pitchFamily="34" charset="0"/>
              <a:ea typeface="Meiryo UI" panose="020B0604030504040204" pitchFamily="50" charset="-128"/>
            </a:endParaRPr>
          </a:p>
        </p:txBody>
      </p:sp>
      <p:sp>
        <p:nvSpPr>
          <p:cNvPr id="42" name="正方形/長方形 41"/>
          <p:cNvSpPr/>
          <p:nvPr/>
        </p:nvSpPr>
        <p:spPr bwMode="gray">
          <a:xfrm>
            <a:off x="551273" y="3160172"/>
            <a:ext cx="1103074" cy="246007"/>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dirty="0">
                <a:latin typeface="Fujitsu Sans" panose="020B0404060202020204" pitchFamily="34" charset="0"/>
                <a:ea typeface="Meiryo UI" panose="020B0604030504040204" pitchFamily="50" charset="-128"/>
              </a:rPr>
              <a:t>Selenium</a:t>
            </a:r>
            <a:endParaRPr kumimoji="1" lang="ja-JP" altLang="en-US" dirty="0">
              <a:latin typeface="Fujitsu Sans" panose="020B0404060202020204" pitchFamily="34" charset="0"/>
              <a:ea typeface="Meiryo UI" panose="020B0604030504040204" pitchFamily="50" charset="-128"/>
            </a:endParaRPr>
          </a:p>
        </p:txBody>
      </p:sp>
      <p:pic>
        <p:nvPicPr>
          <p:cNvPr id="47" name="図 46"/>
          <p:cNvPicPr>
            <a:picLocks noChangeAspect="1"/>
          </p:cNvPicPr>
          <p:nvPr/>
        </p:nvPicPr>
        <p:blipFill>
          <a:blip r:embed="rId8"/>
          <a:stretch>
            <a:fillRect/>
          </a:stretch>
        </p:blipFill>
        <p:spPr>
          <a:xfrm>
            <a:off x="2348357" y="2702495"/>
            <a:ext cx="547805" cy="703684"/>
          </a:xfrm>
          <a:prstGeom prst="rect">
            <a:avLst/>
          </a:prstGeom>
        </p:spPr>
      </p:pic>
      <p:cxnSp>
        <p:nvCxnSpPr>
          <p:cNvPr id="49" name="直線矢印コネクタ 48"/>
          <p:cNvCxnSpPr>
            <a:stCxn id="7" idx="3"/>
            <a:endCxn id="24" idx="1"/>
          </p:cNvCxnSpPr>
          <p:nvPr/>
        </p:nvCxnSpPr>
        <p:spPr bwMode="auto">
          <a:xfrm>
            <a:off x="4907340" y="3096454"/>
            <a:ext cx="848442" cy="1366229"/>
          </a:xfrm>
          <a:prstGeom prst="straightConnector1">
            <a:avLst/>
          </a:prstGeom>
          <a:gradFill rotWithShape="0">
            <a:gsLst>
              <a:gs pos="0">
                <a:srgbClr val="FFFFFF"/>
              </a:gs>
              <a:gs pos="100000">
                <a:srgbClr val="CACAC7"/>
              </a:gs>
            </a:gsLst>
            <a:lin ang="5400000" scaled="1"/>
          </a:gradFill>
          <a:ln w="25400" cap="flat" cmpd="sng" algn="ctr">
            <a:solidFill>
              <a:srgbClr val="00B0F0"/>
            </a:solidFill>
            <a:prstDash val="dash"/>
            <a:round/>
            <a:headEnd type="triangl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53" name="直線矢印コネクタ 52"/>
          <p:cNvCxnSpPr>
            <a:stCxn id="7" idx="3"/>
            <a:endCxn id="8" idx="1"/>
          </p:cNvCxnSpPr>
          <p:nvPr/>
        </p:nvCxnSpPr>
        <p:spPr bwMode="auto">
          <a:xfrm flipV="1">
            <a:off x="4907340" y="1670685"/>
            <a:ext cx="848442" cy="1425769"/>
          </a:xfrm>
          <a:prstGeom prst="straightConnector1">
            <a:avLst/>
          </a:prstGeom>
          <a:gradFill rotWithShape="0">
            <a:gsLst>
              <a:gs pos="0">
                <a:srgbClr val="FFFFFF"/>
              </a:gs>
              <a:gs pos="100000">
                <a:srgbClr val="CACAC7"/>
              </a:gs>
            </a:gsLst>
            <a:lin ang="5400000" scaled="1"/>
          </a:gradFill>
          <a:ln w="25400" cap="flat" cmpd="sng" algn="ctr">
            <a:solidFill>
              <a:srgbClr val="00B0F0"/>
            </a:solidFill>
            <a:prstDash val="dash"/>
            <a:round/>
            <a:headEnd type="triangl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56" name="テキスト ボックス 55"/>
          <p:cNvSpPr txBox="1"/>
          <p:nvPr/>
        </p:nvSpPr>
        <p:spPr>
          <a:xfrm>
            <a:off x="162754" y="1345563"/>
            <a:ext cx="2838260" cy="338554"/>
          </a:xfrm>
          <a:prstGeom prst="rect">
            <a:avLst/>
          </a:prstGeom>
          <a:noFill/>
        </p:spPr>
        <p:txBody>
          <a:bodyPr wrap="square" rtlCol="0">
            <a:spAutoFit/>
          </a:bodyPr>
          <a:lstStyle/>
          <a:p>
            <a:pPr algn="l"/>
            <a:r>
              <a:rPr kumimoji="1" lang="en-US" altLang="ja-JP" sz="1600" dirty="0">
                <a:latin typeface="Fujitsu Sans" panose="020B0404060202020204" pitchFamily="34" charset="0"/>
                <a:ea typeface="Meiryo UI" panose="020B0604030504040204" pitchFamily="50" charset="-128"/>
                <a:cs typeface="Meiryo UI" panose="020B0604030504040204" pitchFamily="50" charset="-128"/>
              </a:rPr>
              <a:t>Execute these operation on IE!!</a:t>
            </a:r>
            <a:endParaRPr kumimoji="1" lang="ja-JP" altLang="en-US" sz="16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57" name="線吹き出し 2 (枠付き) 56"/>
          <p:cNvSpPr/>
          <p:nvPr/>
        </p:nvSpPr>
        <p:spPr bwMode="gray">
          <a:xfrm flipH="1">
            <a:off x="337180" y="5704450"/>
            <a:ext cx="4570160" cy="775112"/>
          </a:xfrm>
          <a:prstGeom prst="borderCallout2">
            <a:avLst>
              <a:gd name="adj1" fmla="val 22264"/>
              <a:gd name="adj2" fmla="val -967"/>
              <a:gd name="adj3" fmla="val 20431"/>
              <a:gd name="adj4" fmla="val -8643"/>
              <a:gd name="adj5" fmla="val -361144"/>
              <a:gd name="adj6" fmla="val -23181"/>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400" dirty="0">
                <a:latin typeface="Fujitsu Sans" panose="020B0404060202020204" pitchFamily="34" charset="0"/>
                <a:ea typeface="Meiryo UI" panose="020B0604030504040204" pitchFamily="50" charset="-128"/>
              </a:rPr>
              <a:t>Execute operations </a:t>
            </a:r>
          </a:p>
          <a:p>
            <a:pPr algn="l"/>
            <a:r>
              <a:rPr kumimoji="1" lang="en-US" altLang="ja-JP" sz="2400" dirty="0">
                <a:latin typeface="Fujitsu Sans" panose="020B0404060202020204" pitchFamily="34" charset="0"/>
                <a:ea typeface="Meiryo UI" panose="020B0604030504040204" pitchFamily="50" charset="-128"/>
              </a:rPr>
              <a:t>in according to the indication</a:t>
            </a:r>
            <a:endParaRPr kumimoji="1" lang="ja-JP" altLang="en-US" sz="2400" dirty="0">
              <a:latin typeface="Fujitsu Sans" panose="020B0404060202020204" pitchFamily="34" charset="0"/>
              <a:ea typeface="Meiryo UI" panose="020B0604030504040204" pitchFamily="50" charset="-128"/>
            </a:endParaRPr>
          </a:p>
        </p:txBody>
      </p:sp>
      <p:sp>
        <p:nvSpPr>
          <p:cNvPr id="39" name="右矢印 7">
            <a:extLst>
              <a:ext uri="{FF2B5EF4-FFF2-40B4-BE49-F238E27FC236}">
                <a16:creationId xmlns:a16="http://schemas.microsoft.com/office/drawing/2014/main" id="{938C9D20-8628-4732-A4CA-7D3BAA2539A2}"/>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What’s Selenium</a:t>
            </a:r>
            <a:endParaRPr lang="ja-JP" altLang="en-US" sz="18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1919272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800" dirty="0"/>
              <a:t>About </a:t>
            </a:r>
            <a:r>
              <a:rPr lang="en-US" altLang="ja-JP" sz="2800" b="1" dirty="0"/>
              <a:t>Automated </a:t>
            </a:r>
            <a:r>
              <a:rPr lang="en-US" altLang="ja-JP" sz="2800" b="1" dirty="0" err="1"/>
              <a:t>Integ</a:t>
            </a:r>
            <a:r>
              <a:rPr lang="en-US" altLang="ja-JP" sz="2800" b="1" dirty="0"/>
              <a:t> Test Primer</a:t>
            </a:r>
            <a:r>
              <a:rPr lang="ja-JP" altLang="en-US" sz="2800" b="1" dirty="0"/>
              <a:t> </a:t>
            </a:r>
            <a:r>
              <a:rPr lang="en-US" altLang="ja-JP" sz="2800" b="1" dirty="0"/>
              <a:t>(with Selenium)</a:t>
            </a:r>
            <a:endParaRPr kumimoji="1" lang="ja-JP" altLang="en-US" sz="2800" dirty="0"/>
          </a:p>
        </p:txBody>
      </p:sp>
      <p:sp>
        <p:nvSpPr>
          <p:cNvPr id="36" name="テキスト ボックス 35">
            <a:extLst>
              <a:ext uri="{FF2B5EF4-FFF2-40B4-BE49-F238E27FC236}">
                <a16:creationId xmlns:a16="http://schemas.microsoft.com/office/drawing/2014/main" id="{1F882247-613C-4186-B645-24E77B456C4F}"/>
              </a:ext>
            </a:extLst>
          </p:cNvPr>
          <p:cNvSpPr txBox="1"/>
          <p:nvPr/>
        </p:nvSpPr>
        <p:spPr>
          <a:xfrm>
            <a:off x="335668" y="789676"/>
            <a:ext cx="3289110" cy="584775"/>
          </a:xfrm>
          <a:prstGeom prst="rect">
            <a:avLst/>
          </a:prstGeom>
          <a:noFill/>
        </p:spPr>
        <p:txBody>
          <a:bodyPr wrap="square" rtlCol="0">
            <a:spAutoFit/>
          </a:bodyPr>
          <a:lstStyle/>
          <a:p>
            <a:pPr algn="l"/>
            <a:r>
              <a:rPr kumimoji="1" lang="en-US" altLang="ja-JP" sz="3200" b="1" dirty="0">
                <a:solidFill>
                  <a:schemeClr val="tx1">
                    <a:lumMod val="85000"/>
                    <a:lumOff val="15000"/>
                  </a:schemeClr>
                </a:solidFill>
                <a:latin typeface="Fujitsu Sans" panose="020B0404060202020204" pitchFamily="34" charset="0"/>
                <a:ea typeface="Meiryo UI" panose="020B0604030504040204" pitchFamily="50" charset="-128"/>
                <a:cs typeface="Meiryo UI" panose="020B0604030504040204" pitchFamily="50" charset="-128"/>
              </a:rPr>
              <a:t>Abstract</a:t>
            </a:r>
            <a:endParaRPr kumimoji="1" lang="ja-JP" altLang="en-US" sz="3200" b="1" dirty="0">
              <a:solidFill>
                <a:schemeClr val="tx1">
                  <a:lumMod val="85000"/>
                  <a:lumOff val="15000"/>
                </a:schemeClr>
              </a:solidFill>
              <a:latin typeface="Fujitsu Sans" panose="020B0404060202020204" pitchFamily="34" charset="0"/>
              <a:ea typeface="Meiryo UI" panose="020B0604030504040204" pitchFamily="50" charset="-128"/>
              <a:cs typeface="Meiryo UI" panose="020B0604030504040204" pitchFamily="50" charset="-128"/>
            </a:endParaRPr>
          </a:p>
        </p:txBody>
      </p:sp>
      <p:sp>
        <p:nvSpPr>
          <p:cNvPr id="37" name="テキスト ボックス 36">
            <a:extLst>
              <a:ext uri="{FF2B5EF4-FFF2-40B4-BE49-F238E27FC236}">
                <a16:creationId xmlns:a16="http://schemas.microsoft.com/office/drawing/2014/main" id="{51BF9551-0AD7-46DD-9705-6F6FA2CFA73D}"/>
              </a:ext>
            </a:extLst>
          </p:cNvPr>
          <p:cNvSpPr txBox="1"/>
          <p:nvPr/>
        </p:nvSpPr>
        <p:spPr>
          <a:xfrm>
            <a:off x="5265412" y="804654"/>
            <a:ext cx="3289110" cy="584775"/>
          </a:xfrm>
          <a:prstGeom prst="rect">
            <a:avLst/>
          </a:prstGeom>
          <a:noFill/>
        </p:spPr>
        <p:txBody>
          <a:bodyPr wrap="square" rtlCol="0">
            <a:spAutoFit/>
          </a:bodyPr>
          <a:lstStyle/>
          <a:p>
            <a:pPr algn="l"/>
            <a:r>
              <a:rPr kumimoji="1" lang="en-US" altLang="ja-JP" sz="3200" b="1" dirty="0">
                <a:solidFill>
                  <a:schemeClr val="tx1">
                    <a:lumMod val="85000"/>
                    <a:lumOff val="15000"/>
                  </a:schemeClr>
                </a:solidFill>
                <a:latin typeface="Fujitsu Sans" panose="020B0404060202020204" pitchFamily="34" charset="0"/>
                <a:ea typeface="Meiryo UI" panose="020B0604030504040204" pitchFamily="50" charset="-128"/>
                <a:cs typeface="Meiryo UI" panose="020B0604030504040204" pitchFamily="50" charset="-128"/>
              </a:rPr>
              <a:t>Pre-Requisite</a:t>
            </a:r>
            <a:endParaRPr kumimoji="1" lang="ja-JP" altLang="en-US" sz="3200" b="1" dirty="0">
              <a:solidFill>
                <a:schemeClr val="tx1">
                  <a:lumMod val="85000"/>
                  <a:lumOff val="15000"/>
                </a:schemeClr>
              </a:solidFill>
              <a:latin typeface="Fujitsu Sans" panose="020B0404060202020204" pitchFamily="34" charset="0"/>
              <a:ea typeface="Meiryo UI" panose="020B0604030504040204" pitchFamily="50" charset="-128"/>
              <a:cs typeface="Meiryo UI" panose="020B0604030504040204" pitchFamily="50" charset="-128"/>
            </a:endParaRPr>
          </a:p>
        </p:txBody>
      </p:sp>
      <p:sp>
        <p:nvSpPr>
          <p:cNvPr id="40" name="テキスト ボックス 39">
            <a:extLst>
              <a:ext uri="{FF2B5EF4-FFF2-40B4-BE49-F238E27FC236}">
                <a16:creationId xmlns:a16="http://schemas.microsoft.com/office/drawing/2014/main" id="{40ACA77A-5DD4-49CA-96CF-F1388E38A48C}"/>
              </a:ext>
            </a:extLst>
          </p:cNvPr>
          <p:cNvSpPr txBox="1"/>
          <p:nvPr/>
        </p:nvSpPr>
        <p:spPr>
          <a:xfrm>
            <a:off x="359795" y="1244789"/>
            <a:ext cx="3916907" cy="1169551"/>
          </a:xfrm>
          <a:prstGeom prst="rect">
            <a:avLst/>
          </a:prstGeom>
          <a:noFill/>
        </p:spPr>
        <p:txBody>
          <a:bodyPr wrap="square" rtlCol="0">
            <a:spAutoFit/>
          </a:bodyPr>
          <a:lstStyle/>
          <a:p>
            <a:pPr algn="l"/>
            <a:r>
              <a:rPr kumimoji="1" lang="en-US" altLang="ja-JP" dirty="0">
                <a:solidFill>
                  <a:schemeClr val="accent2">
                    <a:lumMod val="60000"/>
                    <a:lumOff val="40000"/>
                  </a:schemeClr>
                </a:solidFill>
                <a:latin typeface="Fujitsu Sans" panose="020B0404060202020204" pitchFamily="34" charset="0"/>
                <a:ea typeface="Meiryo UI" panose="020B0604030504040204" pitchFamily="50" charset="-128"/>
                <a:cs typeface="Meiryo UI" panose="020B0604030504040204" pitchFamily="50" charset="-128"/>
              </a:rPr>
              <a:t>- To learn about </a:t>
            </a:r>
            <a:r>
              <a:rPr lang="en-US" altLang="ja-JP" dirty="0">
                <a:solidFill>
                  <a:srgbClr val="FF0000"/>
                </a:solidFill>
              </a:rPr>
              <a:t>Automated Integration Test</a:t>
            </a:r>
            <a:endParaRPr kumimoji="1" lang="en-US" altLang="ja-JP" dirty="0">
              <a:solidFill>
                <a:srgbClr val="FF0000"/>
              </a:solidFill>
              <a:latin typeface="Fujitsu Sans" panose="020B0404060202020204" pitchFamily="34" charset="0"/>
              <a:ea typeface="Meiryo UI" panose="020B0604030504040204" pitchFamily="50" charset="-128"/>
              <a:cs typeface="Meiryo UI" panose="020B0604030504040204" pitchFamily="50" charset="-128"/>
            </a:endParaRPr>
          </a:p>
          <a:p>
            <a:pPr algn="l"/>
            <a:r>
              <a:rPr kumimoji="1" lang="en-US" altLang="ja-JP" dirty="0">
                <a:solidFill>
                  <a:schemeClr val="accent2">
                    <a:lumMod val="60000"/>
                    <a:lumOff val="40000"/>
                  </a:schemeClr>
                </a:solidFill>
                <a:latin typeface="Fujitsu Sans" panose="020B0404060202020204" pitchFamily="34" charset="0"/>
                <a:ea typeface="Meiryo UI" panose="020B0604030504040204" pitchFamily="50" charset="-128"/>
                <a:cs typeface="Meiryo UI" panose="020B0604030504040204" pitchFamily="50" charset="-128"/>
              </a:rPr>
              <a:t>- Using Selenium as an example tool</a:t>
            </a:r>
            <a:endParaRPr kumimoji="1" lang="en-US" altLang="ja-JP" dirty="0">
              <a:solidFill>
                <a:schemeClr val="tx1"/>
              </a:solidFill>
              <a:latin typeface="Fujitsu Sans" panose="020B0404060202020204" pitchFamily="34" charset="0"/>
              <a:ea typeface="Meiryo UI" panose="020B0604030504040204" pitchFamily="50" charset="-128"/>
              <a:cs typeface="Meiryo UI" panose="020B0604030504040204" pitchFamily="50" charset="-128"/>
            </a:endParaRPr>
          </a:p>
          <a:p>
            <a:pPr algn="l"/>
            <a:endParaRPr lang="en-US" altLang="ja-JP" dirty="0">
              <a:solidFill>
                <a:schemeClr val="tx1"/>
              </a:solidFill>
              <a:latin typeface="Fujitsu Sans" panose="020B0404060202020204" pitchFamily="34" charset="0"/>
              <a:ea typeface="Meiryo UI" panose="020B0604030504040204" pitchFamily="50" charset="-128"/>
              <a:cs typeface="Meiryo UI" panose="020B0604030504040204" pitchFamily="50" charset="-128"/>
            </a:endParaRPr>
          </a:p>
          <a:p>
            <a:endParaRPr lang="ja-JP" altLang="en-US" dirty="0">
              <a:solidFill>
                <a:srgbClr val="FF0000"/>
              </a:solidFill>
            </a:endParaRPr>
          </a:p>
          <a:p>
            <a:pPr algn="l"/>
            <a:endParaRPr kumimoji="1" lang="ja-JP" altLang="en-US" dirty="0">
              <a:solidFill>
                <a:schemeClr val="tx1"/>
              </a:solidFill>
              <a:latin typeface="Fujitsu Sans" panose="020B0404060202020204" pitchFamily="34" charset="0"/>
              <a:ea typeface="Meiryo UI" panose="020B0604030504040204" pitchFamily="50" charset="-128"/>
              <a:cs typeface="Meiryo UI" panose="020B0604030504040204" pitchFamily="50" charset="-128"/>
            </a:endParaRPr>
          </a:p>
        </p:txBody>
      </p:sp>
      <p:sp>
        <p:nvSpPr>
          <p:cNvPr id="44" name="テキスト ボックス 43">
            <a:extLst>
              <a:ext uri="{FF2B5EF4-FFF2-40B4-BE49-F238E27FC236}">
                <a16:creationId xmlns:a16="http://schemas.microsoft.com/office/drawing/2014/main" id="{9CD6D6C1-4187-4D5B-9F3F-C5DE5D0D9655}"/>
              </a:ext>
            </a:extLst>
          </p:cNvPr>
          <p:cNvSpPr txBox="1"/>
          <p:nvPr/>
        </p:nvSpPr>
        <p:spPr>
          <a:xfrm>
            <a:off x="5456481" y="1247775"/>
            <a:ext cx="3916907" cy="523220"/>
          </a:xfrm>
          <a:prstGeom prst="rect">
            <a:avLst/>
          </a:prstGeom>
          <a:noFill/>
        </p:spPr>
        <p:txBody>
          <a:bodyPr wrap="square" rtlCol="0">
            <a:spAutoFit/>
          </a:bodyPr>
          <a:lstStyle/>
          <a:p>
            <a:pPr algn="l"/>
            <a:r>
              <a:rPr kumimoji="1" lang="en-US" altLang="ja-JP" dirty="0">
                <a:latin typeface="Fujitsu Sans" panose="020B0404060202020204" pitchFamily="34" charset="0"/>
                <a:ea typeface="Meiryo UI" panose="020B0604030504040204" pitchFamily="50" charset="-128"/>
                <a:cs typeface="Meiryo UI" panose="020B0604030504040204" pitchFamily="50" charset="-128"/>
              </a:rPr>
              <a:t>SE’s who has experiences on Programing/Testing in any language.</a:t>
            </a:r>
            <a:endParaRPr kumimoji="1" lang="ja-JP" altLang="en-US" dirty="0">
              <a:solidFill>
                <a:schemeClr val="tx1"/>
              </a:solidFill>
              <a:latin typeface="Fujitsu Sans" panose="020B0404060202020204" pitchFamily="34" charset="0"/>
              <a:ea typeface="Meiryo UI" panose="020B0604030504040204" pitchFamily="50" charset="-128"/>
              <a:cs typeface="Meiryo UI" panose="020B0604030504040204" pitchFamily="50" charset="-128"/>
            </a:endParaRPr>
          </a:p>
        </p:txBody>
      </p:sp>
      <p:sp>
        <p:nvSpPr>
          <p:cNvPr id="9" name="スライド番号プレースホルダー 8"/>
          <p:cNvSpPr>
            <a:spLocks noGrp="1"/>
          </p:cNvSpPr>
          <p:nvPr>
            <p:ph type="sldNum" sz="quarter" idx="10"/>
          </p:nvPr>
        </p:nvSpPr>
        <p:spPr/>
        <p:txBody>
          <a:bodyPr/>
          <a:lstStyle/>
          <a:p>
            <a:r>
              <a:rPr lang="en-US" altLang="ja-JP"/>
              <a:t>PAGE    </a:t>
            </a:r>
            <a:fld id="{08DF107D-060D-43D3-997D-8A34C269D30F}" type="slidenum">
              <a:rPr lang="en-US" altLang="ja-JP" smtClean="0"/>
              <a:pPr/>
              <a:t>2</a:t>
            </a:fld>
            <a:endParaRPr lang="en-US" altLang="ja-JP" dirty="0"/>
          </a:p>
        </p:txBody>
      </p:sp>
      <p:sp>
        <p:nvSpPr>
          <p:cNvPr id="8" name="テキスト ボックス 7">
            <a:extLst>
              <a:ext uri="{FF2B5EF4-FFF2-40B4-BE49-F238E27FC236}">
                <a16:creationId xmlns:a16="http://schemas.microsoft.com/office/drawing/2014/main" id="{C8FCF51F-2C8E-4771-B33F-73FE26174F80}"/>
              </a:ext>
            </a:extLst>
          </p:cNvPr>
          <p:cNvSpPr txBox="1"/>
          <p:nvPr/>
        </p:nvSpPr>
        <p:spPr>
          <a:xfrm>
            <a:off x="335668" y="3126773"/>
            <a:ext cx="3289110" cy="584775"/>
          </a:xfrm>
          <a:prstGeom prst="rect">
            <a:avLst/>
          </a:prstGeom>
          <a:noFill/>
        </p:spPr>
        <p:txBody>
          <a:bodyPr wrap="square" rtlCol="0">
            <a:spAutoFit/>
          </a:bodyPr>
          <a:lstStyle/>
          <a:p>
            <a:pPr algn="l"/>
            <a:r>
              <a:rPr kumimoji="1" lang="en-US" altLang="ja-JP" sz="3200" b="1" dirty="0">
                <a:solidFill>
                  <a:schemeClr val="tx1">
                    <a:lumMod val="85000"/>
                    <a:lumOff val="15000"/>
                  </a:schemeClr>
                </a:solidFill>
                <a:latin typeface="Fujitsu Sans" panose="020B0404060202020204" pitchFamily="34" charset="0"/>
                <a:ea typeface="Meiryo UI" panose="020B0604030504040204" pitchFamily="50" charset="-128"/>
                <a:cs typeface="Meiryo UI" panose="020B0604030504040204" pitchFamily="50" charset="-128"/>
              </a:rPr>
              <a:t>Purpose</a:t>
            </a:r>
            <a:endParaRPr kumimoji="1" lang="ja-JP" altLang="en-US" sz="3200" b="1" dirty="0">
              <a:solidFill>
                <a:schemeClr val="tx1">
                  <a:lumMod val="85000"/>
                  <a:lumOff val="15000"/>
                </a:schemeClr>
              </a:solidFill>
              <a:latin typeface="Fujitsu Sans" panose="020B0404060202020204" pitchFamily="34" charset="0"/>
              <a:ea typeface="Meiryo UI" panose="020B0604030504040204" pitchFamily="50" charset="-128"/>
              <a:cs typeface="Meiryo UI" panose="020B0604030504040204" pitchFamily="50" charset="-128"/>
            </a:endParaRPr>
          </a:p>
        </p:txBody>
      </p:sp>
      <p:sp>
        <p:nvSpPr>
          <p:cNvPr id="10" name="テキスト ボックス 9">
            <a:extLst>
              <a:ext uri="{FF2B5EF4-FFF2-40B4-BE49-F238E27FC236}">
                <a16:creationId xmlns:a16="http://schemas.microsoft.com/office/drawing/2014/main" id="{0DB3F62C-1F1A-450B-9A53-C6DC6757D250}"/>
              </a:ext>
            </a:extLst>
          </p:cNvPr>
          <p:cNvSpPr txBox="1"/>
          <p:nvPr/>
        </p:nvSpPr>
        <p:spPr>
          <a:xfrm>
            <a:off x="359795" y="3581886"/>
            <a:ext cx="3916907" cy="2031325"/>
          </a:xfrm>
          <a:prstGeom prst="rect">
            <a:avLst/>
          </a:prstGeom>
          <a:noFill/>
        </p:spPr>
        <p:txBody>
          <a:bodyPr wrap="square" rtlCol="0">
            <a:spAutoFit/>
          </a:bodyPr>
          <a:lstStyle/>
          <a:p>
            <a:pPr algn="l"/>
            <a:r>
              <a:rPr kumimoji="1" lang="en-US" altLang="ja-JP" dirty="0">
                <a:solidFill>
                  <a:schemeClr val="accent2">
                    <a:lumMod val="60000"/>
                    <a:lumOff val="40000"/>
                  </a:schemeClr>
                </a:solidFill>
                <a:latin typeface="Fujitsu Sans" panose="020B0404060202020204" pitchFamily="34" charset="0"/>
                <a:ea typeface="Meiryo UI" panose="020B0604030504040204" pitchFamily="50" charset="-128"/>
                <a:cs typeface="Meiryo UI" panose="020B0604030504040204" pitchFamily="50" charset="-128"/>
              </a:rPr>
              <a:t>- TO LEARN ABOUT </a:t>
            </a:r>
            <a:r>
              <a:rPr lang="en-US" altLang="ja-JP" dirty="0">
                <a:solidFill>
                  <a:srgbClr val="FF0000"/>
                </a:solidFill>
              </a:rPr>
              <a:t>Automated Integration Test</a:t>
            </a:r>
            <a:endParaRPr kumimoji="1" lang="en-US" altLang="ja-JP" dirty="0">
              <a:solidFill>
                <a:srgbClr val="FF0000"/>
              </a:solidFill>
              <a:latin typeface="Fujitsu Sans" panose="020B0404060202020204" pitchFamily="34" charset="0"/>
              <a:ea typeface="Meiryo UI" panose="020B0604030504040204" pitchFamily="50" charset="-128"/>
              <a:cs typeface="Meiryo UI" panose="020B0604030504040204" pitchFamily="50" charset="-128"/>
            </a:endParaRPr>
          </a:p>
          <a:p>
            <a:pPr algn="l"/>
            <a:r>
              <a:rPr kumimoji="1" lang="en-US" altLang="ja-JP" dirty="0">
                <a:solidFill>
                  <a:schemeClr val="accent2">
                    <a:lumMod val="60000"/>
                    <a:lumOff val="40000"/>
                  </a:schemeClr>
                </a:solidFill>
                <a:latin typeface="Fujitsu Sans" panose="020B0404060202020204" pitchFamily="34" charset="0"/>
                <a:ea typeface="Meiryo UI" panose="020B0604030504040204" pitchFamily="50" charset="-128"/>
                <a:cs typeface="Meiryo UI" panose="020B0604030504040204" pitchFamily="50" charset="-128"/>
              </a:rPr>
              <a:t>- INTRODUCTION</a:t>
            </a:r>
            <a:r>
              <a:rPr kumimoji="1" lang="en-US" altLang="ja-JP" dirty="0">
                <a:latin typeface="Fujitsu Sans" panose="020B0404060202020204" pitchFamily="34" charset="0"/>
                <a:ea typeface="Meiryo UI" panose="020B0604030504040204" pitchFamily="50" charset="-128"/>
                <a:cs typeface="Meiryo UI" panose="020B0604030504040204" pitchFamily="50" charset="-128"/>
              </a:rPr>
              <a:t> for each CI/CD elements </a:t>
            </a:r>
            <a:br>
              <a:rPr kumimoji="1" lang="en-US" altLang="ja-JP" dirty="0">
                <a:latin typeface="Fujitsu Sans" panose="020B0404060202020204" pitchFamily="34" charset="0"/>
                <a:ea typeface="Meiryo UI" panose="020B0604030504040204" pitchFamily="50" charset="-128"/>
                <a:cs typeface="Meiryo UI" panose="020B0604030504040204" pitchFamily="50" charset="-128"/>
              </a:rPr>
            </a:br>
            <a:r>
              <a:rPr kumimoji="1" lang="en-US" altLang="ja-JP" dirty="0">
                <a:latin typeface="Fujitsu Sans" panose="020B0404060202020204" pitchFamily="34" charset="0"/>
                <a:ea typeface="Meiryo UI" panose="020B0604030504040204" pitchFamily="50" charset="-128"/>
                <a:cs typeface="Meiryo UI" panose="020B0604030504040204" pitchFamily="50" charset="-128"/>
              </a:rPr>
              <a:t>  based on tools which is included in </a:t>
            </a:r>
            <a:r>
              <a:rPr kumimoji="1" lang="en-US" altLang="ja-JP" dirty="0" err="1">
                <a:latin typeface="Fujitsu Sans" panose="020B0404060202020204" pitchFamily="34" charset="0"/>
                <a:ea typeface="Meiryo UI" panose="020B0604030504040204" pitchFamily="50" charset="-128"/>
                <a:cs typeface="Meiryo UI" panose="020B0604030504040204" pitchFamily="50" charset="-128"/>
              </a:rPr>
              <a:t>DADock</a:t>
            </a:r>
            <a:r>
              <a:rPr kumimoji="1" lang="en-US" altLang="ja-JP" dirty="0">
                <a:latin typeface="Fujitsu Sans" panose="020B0404060202020204" pitchFamily="34" charset="0"/>
                <a:ea typeface="Meiryo UI" panose="020B0604030504040204" pitchFamily="50" charset="-128"/>
                <a:cs typeface="Meiryo UI" panose="020B0604030504040204" pitchFamily="50" charset="-128"/>
              </a:rPr>
              <a:t>.</a:t>
            </a:r>
          </a:p>
          <a:p>
            <a:pPr algn="l"/>
            <a:r>
              <a:rPr lang="en-US" altLang="ja-JP" dirty="0">
                <a:solidFill>
                  <a:schemeClr val="accent2">
                    <a:lumMod val="60000"/>
                    <a:lumOff val="40000"/>
                  </a:schemeClr>
                </a:solidFill>
                <a:latin typeface="Fujitsu Sans" panose="020B0404060202020204" pitchFamily="34" charset="0"/>
                <a:ea typeface="Meiryo UI" panose="020B0604030504040204" pitchFamily="50" charset="-128"/>
                <a:cs typeface="Meiryo UI" panose="020B0604030504040204" pitchFamily="50" charset="-128"/>
              </a:rPr>
              <a:t>- DEVELOPERS</a:t>
            </a:r>
            <a:r>
              <a:rPr lang="en-US" altLang="ja-JP" dirty="0">
                <a:solidFill>
                  <a:schemeClr val="tx1"/>
                </a:solidFill>
                <a:latin typeface="Fujitsu Sans" panose="020B0404060202020204" pitchFamily="34" charset="0"/>
                <a:ea typeface="Meiryo UI" panose="020B0604030504040204" pitchFamily="50" charset="-128"/>
                <a:cs typeface="Meiryo UI" panose="020B0604030504040204" pitchFamily="50" charset="-128"/>
              </a:rPr>
              <a:t> who are in charge of doing actual   </a:t>
            </a:r>
            <a:br>
              <a:rPr lang="en-US" altLang="ja-JP" dirty="0">
                <a:solidFill>
                  <a:schemeClr val="tx1"/>
                </a:solidFill>
                <a:latin typeface="Fujitsu Sans" panose="020B0404060202020204" pitchFamily="34" charset="0"/>
                <a:ea typeface="Meiryo UI" panose="020B0604030504040204" pitchFamily="50" charset="-128"/>
                <a:cs typeface="Meiryo UI" panose="020B0604030504040204" pitchFamily="50" charset="-128"/>
              </a:rPr>
            </a:br>
            <a:r>
              <a:rPr lang="en-US" altLang="ja-JP" dirty="0">
                <a:solidFill>
                  <a:schemeClr val="tx1"/>
                </a:solidFill>
                <a:latin typeface="Fujitsu Sans" panose="020B0404060202020204" pitchFamily="34" charset="0"/>
                <a:ea typeface="Meiryo UI" panose="020B0604030504040204" pitchFamily="50" charset="-128"/>
                <a:cs typeface="Meiryo UI" panose="020B0604030504040204" pitchFamily="50" charset="-128"/>
              </a:rPr>
              <a:t>  development such as programing/testing/</a:t>
            </a:r>
            <a:r>
              <a:rPr lang="en-US" altLang="ja-JP" dirty="0" err="1">
                <a:solidFill>
                  <a:schemeClr val="tx1"/>
                </a:solidFill>
                <a:latin typeface="Fujitsu Sans" panose="020B0404060202020204" pitchFamily="34" charset="0"/>
                <a:ea typeface="Meiryo UI" panose="020B0604030504040204" pitchFamily="50" charset="-128"/>
                <a:cs typeface="Meiryo UI" panose="020B0604030504040204" pitchFamily="50" charset="-128"/>
              </a:rPr>
              <a:t>etc</a:t>
            </a:r>
            <a:r>
              <a:rPr lang="en-US" altLang="ja-JP" dirty="0">
                <a:solidFill>
                  <a:schemeClr val="tx1"/>
                </a:solidFill>
                <a:latin typeface="Fujitsu Sans" panose="020B0404060202020204" pitchFamily="34" charset="0"/>
                <a:ea typeface="Meiryo UI" panose="020B0604030504040204" pitchFamily="50" charset="-128"/>
                <a:cs typeface="Meiryo UI" panose="020B0604030504040204" pitchFamily="50" charset="-128"/>
              </a:rPr>
              <a:t> </a:t>
            </a:r>
          </a:p>
          <a:p>
            <a:pPr algn="l"/>
            <a:r>
              <a:rPr lang="en-US" altLang="ja-JP" dirty="0">
                <a:solidFill>
                  <a:schemeClr val="tx1"/>
                </a:solidFill>
                <a:latin typeface="Fujitsu Sans" panose="020B0404060202020204" pitchFamily="34" charset="0"/>
                <a:ea typeface="Meiryo UI" panose="020B0604030504040204" pitchFamily="50" charset="-128"/>
                <a:cs typeface="Meiryo UI" panose="020B0604030504040204" pitchFamily="50" charset="-128"/>
              </a:rPr>
              <a:t>  </a:t>
            </a:r>
            <a:r>
              <a:rPr kumimoji="1" lang="en-US" altLang="ja-JP" dirty="0">
                <a:solidFill>
                  <a:schemeClr val="tx1"/>
                </a:solidFill>
                <a:latin typeface="Fujitsu Sans" panose="020B0404060202020204" pitchFamily="34" charset="0"/>
                <a:ea typeface="Meiryo UI" panose="020B0604030504040204" pitchFamily="50" charset="-128"/>
                <a:cs typeface="Meiryo UI" panose="020B0604030504040204" pitchFamily="50" charset="-128"/>
              </a:rPr>
              <a:t>Is the target of this training.</a:t>
            </a:r>
          </a:p>
          <a:p>
            <a:pPr algn="l"/>
            <a:endParaRPr lang="en-US" altLang="ja-JP" dirty="0">
              <a:solidFill>
                <a:schemeClr val="tx1"/>
              </a:solidFill>
              <a:latin typeface="Fujitsu Sans" panose="020B0404060202020204" pitchFamily="34" charset="0"/>
              <a:ea typeface="Meiryo UI" panose="020B0604030504040204" pitchFamily="50" charset="-128"/>
              <a:cs typeface="Meiryo UI" panose="020B0604030504040204" pitchFamily="50" charset="-128"/>
            </a:endParaRPr>
          </a:p>
          <a:p>
            <a:endParaRPr lang="ja-JP" altLang="en-US" dirty="0">
              <a:solidFill>
                <a:srgbClr val="FF0000"/>
              </a:solidFill>
            </a:endParaRPr>
          </a:p>
          <a:p>
            <a:pPr algn="l"/>
            <a:endParaRPr kumimoji="1" lang="ja-JP" altLang="en-US" dirty="0">
              <a:solidFill>
                <a:schemeClr val="tx1"/>
              </a:solidFill>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3780573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Supported browsers by Selenium Web Driver</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29</a:t>
            </a:fld>
            <a:endParaRPr lang="en-US" altLang="ja-JP" dirty="0"/>
          </a:p>
        </p:txBody>
      </p:sp>
      <p:sp>
        <p:nvSpPr>
          <p:cNvPr id="4" name="テキスト プレースホルダー 3"/>
          <p:cNvSpPr>
            <a:spLocks noGrp="1"/>
          </p:cNvSpPr>
          <p:nvPr>
            <p:ph type="body" sz="quarter" idx="11"/>
          </p:nvPr>
        </p:nvSpPr>
        <p:spPr>
          <a:xfrm>
            <a:off x="170935" y="1111405"/>
            <a:ext cx="9389377" cy="5746595"/>
          </a:xfrm>
        </p:spPr>
        <p:txBody>
          <a:bodyPr/>
          <a:lstStyle/>
          <a:p>
            <a:r>
              <a:rPr lang="en-US" altLang="ja-JP" sz="2400" dirty="0"/>
              <a:t>Google Chrome</a:t>
            </a:r>
          </a:p>
          <a:p>
            <a:r>
              <a:rPr lang="en-US" altLang="ja-JP" sz="2400" dirty="0"/>
              <a:t>Internet Explorer 7, 8, 9, 10, and 11</a:t>
            </a:r>
          </a:p>
          <a:p>
            <a:r>
              <a:rPr lang="en-US" altLang="ja-JP" sz="2400" dirty="0"/>
              <a:t>Firefox: latest ESR, previous ESR, current release, one previous release</a:t>
            </a:r>
          </a:p>
          <a:p>
            <a:r>
              <a:rPr lang="en-US" altLang="ja-JP" sz="2400" dirty="0"/>
              <a:t>Safari</a:t>
            </a:r>
          </a:p>
          <a:p>
            <a:r>
              <a:rPr lang="en-US" altLang="ja-JP" sz="2400" dirty="0"/>
              <a:t>Opera</a:t>
            </a:r>
          </a:p>
          <a:p>
            <a:r>
              <a:rPr lang="en-US" altLang="ja-JP" sz="2400" dirty="0"/>
              <a:t>Android (with </a:t>
            </a:r>
            <a:r>
              <a:rPr lang="en-US" altLang="ja-JP" sz="2400" dirty="0" err="1"/>
              <a:t>Selendroid</a:t>
            </a:r>
            <a:r>
              <a:rPr lang="en-US" altLang="ja-JP" sz="2400" dirty="0"/>
              <a:t> or </a:t>
            </a:r>
            <a:r>
              <a:rPr lang="en-US" altLang="ja-JP" sz="2400" dirty="0" err="1"/>
              <a:t>appium</a:t>
            </a:r>
            <a:r>
              <a:rPr lang="en-US" altLang="ja-JP" sz="2400" dirty="0"/>
              <a:t>)</a:t>
            </a:r>
          </a:p>
          <a:p>
            <a:r>
              <a:rPr lang="en-US" altLang="ja-JP" sz="2400" dirty="0"/>
              <a:t>iOS (with </a:t>
            </a:r>
            <a:r>
              <a:rPr lang="en-US" altLang="ja-JP" sz="2400" dirty="0" err="1"/>
              <a:t>ios</a:t>
            </a:r>
            <a:r>
              <a:rPr lang="en-US" altLang="ja-JP" sz="2400" dirty="0"/>
              <a:t>-driver or </a:t>
            </a:r>
            <a:r>
              <a:rPr lang="en-US" altLang="ja-JP" sz="2400" dirty="0" err="1"/>
              <a:t>appium</a:t>
            </a:r>
            <a:r>
              <a:rPr lang="en-US" altLang="ja-JP" sz="2400" dirty="0"/>
              <a:t>)</a:t>
            </a:r>
          </a:p>
          <a:p>
            <a:endParaRPr lang="en-US" altLang="ja-JP" sz="1600" dirty="0"/>
          </a:p>
          <a:p>
            <a:r>
              <a:rPr lang="en-US" altLang="ja-JP" sz="1600" dirty="0"/>
              <a:t>https://www.seleniumhq.org/docs/01_introducing_selenium.jsp#supported-browsers-and-platforms</a:t>
            </a:r>
          </a:p>
          <a:p>
            <a:endParaRPr kumimoji="1" lang="ja-JP" altLang="en-US" sz="2400" dirty="0"/>
          </a:p>
        </p:txBody>
      </p:sp>
      <p:sp>
        <p:nvSpPr>
          <p:cNvPr id="8" name="右矢印 7">
            <a:extLst>
              <a:ext uri="{FF2B5EF4-FFF2-40B4-BE49-F238E27FC236}">
                <a16:creationId xmlns:a16="http://schemas.microsoft.com/office/drawing/2014/main" id="{5F4C2C28-A60F-450D-89B0-6A87BDB4B228}"/>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What’s Selenium</a:t>
            </a:r>
            <a:endParaRPr lang="ja-JP" altLang="en-US" sz="18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18635660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0935" y="171088"/>
            <a:ext cx="8753146" cy="393700"/>
          </a:xfrm>
        </p:spPr>
        <p:txBody>
          <a:bodyPr/>
          <a:lstStyle/>
          <a:p>
            <a:r>
              <a:rPr lang="en-US" altLang="ja-JP" dirty="0"/>
              <a:t>Supported Languages to describe Web Driver Code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30</a:t>
            </a:fld>
            <a:endParaRPr lang="en-US" altLang="ja-JP" dirty="0"/>
          </a:p>
        </p:txBody>
      </p:sp>
      <p:sp>
        <p:nvSpPr>
          <p:cNvPr id="4" name="テキスト プレースホルダー 3"/>
          <p:cNvSpPr>
            <a:spLocks noGrp="1"/>
          </p:cNvSpPr>
          <p:nvPr>
            <p:ph type="body" sz="quarter" idx="11"/>
          </p:nvPr>
        </p:nvSpPr>
        <p:spPr>
          <a:xfrm>
            <a:off x="170935" y="915951"/>
            <a:ext cx="9389377" cy="5746595"/>
          </a:xfrm>
        </p:spPr>
        <p:txBody>
          <a:bodyPr/>
          <a:lstStyle/>
          <a:p>
            <a:r>
              <a:rPr lang="en-US" altLang="ja-JP" sz="2400" dirty="0"/>
              <a:t>Selenium Web Driver is able to be executed from various languages</a:t>
            </a:r>
            <a:endParaRPr lang="ja-JP" altLang="en-US" sz="2400" dirty="0"/>
          </a:p>
          <a:p>
            <a:endParaRPr lang="en-US" altLang="ja-JP" sz="2400" dirty="0"/>
          </a:p>
          <a:p>
            <a:endParaRPr lang="en-US" altLang="ja-JP" sz="2400" dirty="0"/>
          </a:p>
          <a:p>
            <a:endParaRPr lang="en-US" altLang="ja-JP" sz="2400" dirty="0"/>
          </a:p>
          <a:p>
            <a:r>
              <a:rPr lang="en-US" altLang="ja-JP" sz="2400" dirty="0"/>
              <a:t>In this course the way to use Web Driver from Java will be explained</a:t>
            </a:r>
          </a:p>
          <a:p>
            <a:pPr lvl="1"/>
            <a:r>
              <a:rPr lang="en-US" altLang="ja-JP" sz="2200" dirty="0"/>
              <a:t>For instant trial, following languages are recommended</a:t>
            </a:r>
            <a:endParaRPr lang="ja-JP" altLang="en-US" sz="2200" dirty="0"/>
          </a:p>
          <a:p>
            <a:pPr lvl="2"/>
            <a:r>
              <a:rPr lang="en-US" altLang="ja-JP" sz="2000" dirty="0"/>
              <a:t>JavaScript(node.js)</a:t>
            </a:r>
          </a:p>
          <a:p>
            <a:pPr lvl="2"/>
            <a:r>
              <a:rPr lang="en-US" altLang="ja-JP" sz="2000" dirty="0"/>
              <a:t>Python(easy to use from </a:t>
            </a:r>
            <a:r>
              <a:rPr lang="en-US" altLang="ja-JP" sz="2000" dirty="0" err="1"/>
              <a:t>Jupyter</a:t>
            </a:r>
            <a:r>
              <a:rPr lang="en-US" altLang="ja-JP" sz="2000" dirty="0"/>
              <a:t> Notebook)</a:t>
            </a:r>
          </a:p>
        </p:txBody>
      </p:sp>
      <p:sp>
        <p:nvSpPr>
          <p:cNvPr id="5" name="正方形/長方形 4"/>
          <p:cNvSpPr/>
          <p:nvPr/>
        </p:nvSpPr>
        <p:spPr bwMode="gray">
          <a:xfrm>
            <a:off x="1162904" y="1452270"/>
            <a:ext cx="7101421" cy="1846513"/>
          </a:xfrm>
          <a:prstGeom prst="rect">
            <a:avLst/>
          </a:prstGeom>
          <a:solidFill>
            <a:srgbClr val="F6E6E8"/>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400" dirty="0">
                <a:latin typeface="+mn-lt"/>
                <a:ea typeface="Meiryo UI" panose="020B0604030504040204" pitchFamily="50" charset="-128"/>
              </a:rPr>
              <a:t>Languages stated as supported at the official site</a:t>
            </a:r>
            <a:endParaRPr kumimoji="1" lang="ja-JP" altLang="en-US" sz="2400" dirty="0">
              <a:latin typeface="+mn-lt"/>
              <a:ea typeface="Meiryo UI" panose="020B0604030504040204" pitchFamily="50" charset="-128"/>
            </a:endParaRPr>
          </a:p>
        </p:txBody>
      </p:sp>
      <p:sp>
        <p:nvSpPr>
          <p:cNvPr id="6" name="テキスト ボックス 5"/>
          <p:cNvSpPr txBox="1"/>
          <p:nvPr/>
        </p:nvSpPr>
        <p:spPr>
          <a:xfrm>
            <a:off x="1063319" y="1861542"/>
            <a:ext cx="3538331" cy="1323439"/>
          </a:xfrm>
          <a:prstGeom prst="rect">
            <a:avLst/>
          </a:prstGeom>
          <a:noFill/>
        </p:spPr>
        <p:txBody>
          <a:bodyPr wrap="square" lIns="0" rtlCol="0">
            <a:spAutoFit/>
          </a:bodyPr>
          <a:lstStyle/>
          <a:p>
            <a:pPr marL="800100" lvl="1" indent="-342900" algn="l">
              <a:buFont typeface="Arial" panose="020B0604020202020204" pitchFamily="34" charset="0"/>
              <a:buChar char="•"/>
            </a:pPr>
            <a:r>
              <a:rPr lang="en-US" altLang="ja-JP" sz="2000" dirty="0">
                <a:latin typeface="+mn-lt"/>
              </a:rPr>
              <a:t>Java</a:t>
            </a:r>
          </a:p>
          <a:p>
            <a:pPr marL="800100" lvl="1" indent="-342900" algn="l">
              <a:buFont typeface="Arial" panose="020B0604020202020204" pitchFamily="34" charset="0"/>
              <a:buChar char="•"/>
            </a:pPr>
            <a:r>
              <a:rPr lang="en-US" altLang="ja-JP" sz="2000" dirty="0">
                <a:latin typeface="+mn-lt"/>
              </a:rPr>
              <a:t>C#</a:t>
            </a:r>
          </a:p>
          <a:p>
            <a:pPr marL="800100" lvl="1" indent="-342900" algn="l">
              <a:buFont typeface="Arial" panose="020B0604020202020204" pitchFamily="34" charset="0"/>
              <a:buChar char="•"/>
            </a:pPr>
            <a:r>
              <a:rPr lang="en-US" altLang="ja-JP" sz="2000" dirty="0">
                <a:latin typeface="+mn-lt"/>
              </a:rPr>
              <a:t>JavaScript</a:t>
            </a:r>
          </a:p>
          <a:p>
            <a:pPr marL="800100" lvl="1" indent="-342900" algn="l">
              <a:buFont typeface="Arial" panose="020B0604020202020204" pitchFamily="34" charset="0"/>
              <a:buChar char="•"/>
            </a:pPr>
            <a:r>
              <a:rPr lang="en-US" altLang="ja-JP" sz="2000" dirty="0">
                <a:latin typeface="+mn-lt"/>
              </a:rPr>
              <a:t>Python</a:t>
            </a:r>
          </a:p>
        </p:txBody>
      </p:sp>
      <p:sp>
        <p:nvSpPr>
          <p:cNvPr id="7" name="テキスト ボックス 6"/>
          <p:cNvSpPr txBox="1"/>
          <p:nvPr/>
        </p:nvSpPr>
        <p:spPr>
          <a:xfrm>
            <a:off x="4943556" y="1861542"/>
            <a:ext cx="3538331" cy="1015663"/>
          </a:xfrm>
          <a:prstGeom prst="rect">
            <a:avLst/>
          </a:prstGeom>
          <a:noFill/>
        </p:spPr>
        <p:txBody>
          <a:bodyPr wrap="square" lIns="0" rtlCol="0">
            <a:spAutoFit/>
          </a:bodyPr>
          <a:lstStyle/>
          <a:p>
            <a:pPr marL="800100" lvl="1" indent="-342900" algn="l">
              <a:buFont typeface="Arial" panose="020B0604020202020204" pitchFamily="34" charset="0"/>
              <a:buChar char="•"/>
            </a:pPr>
            <a:r>
              <a:rPr lang="en-US" altLang="ja-JP" sz="2000" dirty="0">
                <a:latin typeface="+mn-lt"/>
              </a:rPr>
              <a:t>Ruby</a:t>
            </a:r>
          </a:p>
          <a:p>
            <a:pPr marL="800100" lvl="1" indent="-342900" algn="l">
              <a:buFont typeface="Arial" panose="020B0604020202020204" pitchFamily="34" charset="0"/>
              <a:buChar char="•"/>
            </a:pPr>
            <a:r>
              <a:rPr lang="en-US" altLang="ja-JP" sz="2000" dirty="0">
                <a:latin typeface="+mn-lt"/>
              </a:rPr>
              <a:t>Perl</a:t>
            </a:r>
          </a:p>
          <a:p>
            <a:pPr marL="800100" lvl="1" indent="-342900" algn="l">
              <a:buFont typeface="Arial" panose="020B0604020202020204" pitchFamily="34" charset="0"/>
              <a:buChar char="•"/>
            </a:pPr>
            <a:r>
              <a:rPr lang="en-US" altLang="ja-JP" sz="2000" dirty="0">
                <a:latin typeface="+mn-lt"/>
              </a:rPr>
              <a:t>PHP</a:t>
            </a:r>
          </a:p>
        </p:txBody>
      </p:sp>
      <p:sp>
        <p:nvSpPr>
          <p:cNvPr id="9" name="右矢印 7">
            <a:extLst>
              <a:ext uri="{FF2B5EF4-FFF2-40B4-BE49-F238E27FC236}">
                <a16:creationId xmlns:a16="http://schemas.microsoft.com/office/drawing/2014/main" id="{2A4FBB97-44FF-4538-83C5-272DD2682F5B}"/>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What’s Selenium</a:t>
            </a:r>
            <a:endParaRPr lang="ja-JP" altLang="en-US" sz="1800" dirty="0">
              <a:latin typeface="Fujitsu Sans" panose="020B0404060202020204" pitchFamily="34" charset="0"/>
              <a:ea typeface="Meiryo UI" panose="020B0604030504040204" pitchFamily="50" charset="-128"/>
            </a:endParaRPr>
          </a:p>
        </p:txBody>
      </p:sp>
      <p:sp>
        <p:nvSpPr>
          <p:cNvPr id="10" name="正方形/長方形 9">
            <a:extLst>
              <a:ext uri="{FF2B5EF4-FFF2-40B4-BE49-F238E27FC236}">
                <a16:creationId xmlns:a16="http://schemas.microsoft.com/office/drawing/2014/main" id="{FEB0415D-9373-4FDF-B60C-701D42CBEAE5}"/>
              </a:ext>
            </a:extLst>
          </p:cNvPr>
          <p:cNvSpPr/>
          <p:nvPr/>
        </p:nvSpPr>
        <p:spPr bwMode="gray">
          <a:xfrm>
            <a:off x="372237" y="5613067"/>
            <a:ext cx="9116320" cy="763271"/>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11" name="正方形/長方形 10">
            <a:extLst>
              <a:ext uri="{FF2B5EF4-FFF2-40B4-BE49-F238E27FC236}">
                <a16:creationId xmlns:a16="http://schemas.microsoft.com/office/drawing/2014/main" id="{7450DFEC-35D1-47F6-99A0-B4386DAD9EDA}"/>
              </a:ext>
            </a:extLst>
          </p:cNvPr>
          <p:cNvSpPr/>
          <p:nvPr/>
        </p:nvSpPr>
        <p:spPr bwMode="gray">
          <a:xfrm>
            <a:off x="477642" y="5937742"/>
            <a:ext cx="8905510" cy="322850"/>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kern="0" dirty="0">
                <a:latin typeface="Fujitsu Sans" panose="020B0404060202020204" pitchFamily="34" charset="0"/>
                <a:ea typeface="Meiryo UI" panose="020B0604030504040204" pitchFamily="50" charset="-128"/>
              </a:rPr>
              <a:t>https://www.seleniumhq.org/docs/03_webdriver.jsp#setting-up-a-selenium-webdriver-project</a:t>
            </a:r>
          </a:p>
        </p:txBody>
      </p:sp>
    </p:spTree>
    <p:extLst>
      <p:ext uri="{BB962C8B-B14F-4D97-AF65-F5344CB8AC3E}">
        <p14:creationId xmlns:p14="http://schemas.microsoft.com/office/powerpoint/2010/main" val="6140994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Column : Is Selenium IDE Dead?</a:t>
            </a:r>
            <a:endParaRPr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31</a:t>
            </a:fld>
            <a:endParaRPr lang="en-US" altLang="ja-JP" dirty="0"/>
          </a:p>
        </p:txBody>
      </p:sp>
      <p:sp>
        <p:nvSpPr>
          <p:cNvPr id="9" name="右矢印 7">
            <a:extLst>
              <a:ext uri="{FF2B5EF4-FFF2-40B4-BE49-F238E27FC236}">
                <a16:creationId xmlns:a16="http://schemas.microsoft.com/office/drawing/2014/main" id="{8012994B-FB7B-4D92-A6E0-83F48FBDA417}"/>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What’s Selenium</a:t>
            </a:r>
            <a:endParaRPr lang="ja-JP" altLang="en-US" sz="1800" dirty="0">
              <a:latin typeface="Fujitsu Sans" panose="020B0404060202020204" pitchFamily="34" charset="0"/>
              <a:ea typeface="Meiryo UI" panose="020B0604030504040204" pitchFamily="50" charset="-128"/>
            </a:endParaRPr>
          </a:p>
        </p:txBody>
      </p:sp>
      <p:sp>
        <p:nvSpPr>
          <p:cNvPr id="10" name="正方形/長方形 9">
            <a:extLst>
              <a:ext uri="{FF2B5EF4-FFF2-40B4-BE49-F238E27FC236}">
                <a16:creationId xmlns:a16="http://schemas.microsoft.com/office/drawing/2014/main" id="{3E07A91E-2E1D-4D1B-8099-578D7B73AEF7}"/>
              </a:ext>
            </a:extLst>
          </p:cNvPr>
          <p:cNvSpPr/>
          <p:nvPr/>
        </p:nvSpPr>
        <p:spPr bwMode="gray">
          <a:xfrm>
            <a:off x="372237" y="5613067"/>
            <a:ext cx="9116320" cy="763271"/>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11" name="正方形/長方形 10">
            <a:extLst>
              <a:ext uri="{FF2B5EF4-FFF2-40B4-BE49-F238E27FC236}">
                <a16:creationId xmlns:a16="http://schemas.microsoft.com/office/drawing/2014/main" id="{A6799FA8-F397-4AA3-83DE-7A7D950DA16C}"/>
              </a:ext>
            </a:extLst>
          </p:cNvPr>
          <p:cNvSpPr/>
          <p:nvPr/>
        </p:nvSpPr>
        <p:spPr bwMode="gray">
          <a:xfrm>
            <a:off x="477642" y="5937742"/>
            <a:ext cx="8905510" cy="322850"/>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kern="0" dirty="0">
                <a:latin typeface="Fujitsu Sans" panose="020B0404060202020204" pitchFamily="34" charset="0"/>
                <a:ea typeface="Meiryo UI" panose="020B0604030504040204" pitchFamily="50" charset="-128"/>
              </a:rPr>
              <a:t>https://www.seleniumhq.org/projects/ide/</a:t>
            </a:r>
          </a:p>
        </p:txBody>
      </p:sp>
      <p:sp>
        <p:nvSpPr>
          <p:cNvPr id="12" name="正方形/長方形 11">
            <a:extLst>
              <a:ext uri="{FF2B5EF4-FFF2-40B4-BE49-F238E27FC236}">
                <a16:creationId xmlns:a16="http://schemas.microsoft.com/office/drawing/2014/main" id="{1BB78A9A-E805-45E8-AE57-0A19F58CBBC3}"/>
              </a:ext>
            </a:extLst>
          </p:cNvPr>
          <p:cNvSpPr/>
          <p:nvPr/>
        </p:nvSpPr>
        <p:spPr bwMode="gray">
          <a:xfrm>
            <a:off x="170934" y="1166662"/>
            <a:ext cx="9566273" cy="1595377"/>
          </a:xfrm>
          <a:prstGeom prst="rect">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altLang="ja-JP" sz="3200" b="1" dirty="0">
                <a:solidFill>
                  <a:schemeClr val="tx1"/>
                </a:solidFill>
                <a:latin typeface="+mn-lt"/>
              </a:rPr>
              <a:t>Development of IDE has been stopping for years</a:t>
            </a:r>
          </a:p>
          <a:p>
            <a:pPr algn="l"/>
            <a:r>
              <a:rPr lang="en-US" altLang="ja-JP" sz="2400" dirty="0">
                <a:solidFill>
                  <a:schemeClr val="tx1"/>
                </a:solidFill>
                <a:latin typeface="+mn-lt"/>
              </a:rPr>
              <a:t>  Due to the problem of Fire Fox plugin support</a:t>
            </a:r>
            <a:br>
              <a:rPr lang="en-US" altLang="ja-JP" sz="2400" dirty="0">
                <a:solidFill>
                  <a:schemeClr val="tx1"/>
                </a:solidFill>
                <a:latin typeface="+mn-lt"/>
              </a:rPr>
            </a:br>
            <a:endParaRPr lang="en-US" altLang="ja-JP" sz="2400" dirty="0">
              <a:solidFill>
                <a:schemeClr val="tx1"/>
              </a:solidFill>
              <a:latin typeface="+mn-lt"/>
            </a:endParaRPr>
          </a:p>
          <a:p>
            <a:pPr algn="l"/>
            <a:r>
              <a:rPr lang="en-US" altLang="ja-JP" sz="3200" b="1" dirty="0">
                <a:solidFill>
                  <a:schemeClr val="tx1"/>
                </a:solidFill>
                <a:latin typeface="+mn-lt"/>
              </a:rPr>
              <a:t>But has been Rebooted in these 2 years!!</a:t>
            </a:r>
          </a:p>
          <a:p>
            <a:pPr algn="l"/>
            <a:r>
              <a:rPr lang="en-US" altLang="ja-JP" sz="2400" dirty="0">
                <a:solidFill>
                  <a:schemeClr val="tx1"/>
                </a:solidFill>
                <a:latin typeface="+mn-lt"/>
              </a:rPr>
              <a:t> </a:t>
            </a:r>
            <a:r>
              <a:rPr lang="ja-JP" altLang="en-US" sz="2400" dirty="0">
                <a:solidFill>
                  <a:schemeClr val="tx1"/>
                </a:solidFill>
                <a:latin typeface="+mn-lt"/>
              </a:rPr>
              <a:t> </a:t>
            </a:r>
            <a:r>
              <a:rPr lang="en-US" altLang="ja-JP" sz="2400" dirty="0">
                <a:solidFill>
                  <a:schemeClr val="tx1"/>
                </a:solidFill>
                <a:latin typeface="+mn-lt"/>
              </a:rPr>
              <a:t>It seems to be aiming at Testing IDE including case management</a:t>
            </a:r>
            <a:br>
              <a:rPr lang="en-US" altLang="ja-JP" sz="2400" dirty="0">
                <a:solidFill>
                  <a:schemeClr val="tx1"/>
                </a:solidFill>
                <a:latin typeface="+mn-lt"/>
              </a:rPr>
            </a:br>
            <a:r>
              <a:rPr lang="en-US" altLang="ja-JP" sz="2400" dirty="0">
                <a:solidFill>
                  <a:schemeClr val="tx1"/>
                </a:solidFill>
                <a:latin typeface="+mn-lt"/>
              </a:rPr>
              <a:t>  Need to be checking!!</a:t>
            </a:r>
          </a:p>
          <a:p>
            <a:pPr algn="l"/>
            <a:r>
              <a:rPr lang="en-US" altLang="ja-JP" sz="2400" dirty="0">
                <a:solidFill>
                  <a:schemeClr val="tx1"/>
                </a:solidFill>
                <a:latin typeface="+mn-lt"/>
              </a:rPr>
              <a:t>  </a:t>
            </a:r>
          </a:p>
        </p:txBody>
      </p:sp>
    </p:spTree>
    <p:extLst>
      <p:ext uri="{BB962C8B-B14F-4D97-AF65-F5344CB8AC3E}">
        <p14:creationId xmlns:p14="http://schemas.microsoft.com/office/powerpoint/2010/main" val="21467878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Column : De-merit of Capture &amp; Replay tools</a:t>
            </a:r>
            <a:endParaRPr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32</a:t>
            </a:fld>
            <a:endParaRPr lang="en-US" altLang="ja-JP" dirty="0"/>
          </a:p>
        </p:txBody>
      </p:sp>
      <p:sp>
        <p:nvSpPr>
          <p:cNvPr id="17" name="正方形/長方形 16"/>
          <p:cNvSpPr/>
          <p:nvPr/>
        </p:nvSpPr>
        <p:spPr bwMode="gray">
          <a:xfrm>
            <a:off x="477078" y="1693294"/>
            <a:ext cx="8977023" cy="993913"/>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800" dirty="0"/>
              <a:t>- The specification of Screen UI are often changed</a:t>
            </a:r>
          </a:p>
          <a:p>
            <a:pPr algn="l"/>
            <a:r>
              <a:rPr lang="en-US" altLang="ja-JP" sz="1800" dirty="0"/>
              <a:t>- Hence cost to maintenance test scripts tend to be high</a:t>
            </a:r>
            <a:endParaRPr lang="ja-JP" altLang="en-US" sz="1800" dirty="0"/>
          </a:p>
        </p:txBody>
      </p:sp>
      <p:sp>
        <p:nvSpPr>
          <p:cNvPr id="5" name="正方形/長方形 4"/>
          <p:cNvSpPr/>
          <p:nvPr/>
        </p:nvSpPr>
        <p:spPr bwMode="gray">
          <a:xfrm>
            <a:off x="468942" y="1166662"/>
            <a:ext cx="2584174" cy="413468"/>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2400" dirty="0">
                <a:latin typeface="+mn-lt"/>
                <a:ea typeface="Meiryo UI" panose="020B0604030504040204" pitchFamily="50" charset="-128"/>
              </a:rPr>
              <a:t>Integration Test…</a:t>
            </a:r>
            <a:endParaRPr lang="ja-JP" altLang="en-US" sz="2400" dirty="0">
              <a:latin typeface="+mn-lt"/>
              <a:ea typeface="Meiryo UI" panose="020B0604030504040204" pitchFamily="50" charset="-128"/>
            </a:endParaRPr>
          </a:p>
        </p:txBody>
      </p:sp>
      <p:sp>
        <p:nvSpPr>
          <p:cNvPr id="18" name="二等辺三角形 17"/>
          <p:cNvSpPr/>
          <p:nvPr/>
        </p:nvSpPr>
        <p:spPr bwMode="gray">
          <a:xfrm flipV="1">
            <a:off x="1761029" y="2815716"/>
            <a:ext cx="1725433" cy="413467"/>
          </a:xfrm>
          <a:prstGeom prst="triangle">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sp>
        <p:nvSpPr>
          <p:cNvPr id="19" name="二等辺三角形 18"/>
          <p:cNvSpPr/>
          <p:nvPr/>
        </p:nvSpPr>
        <p:spPr bwMode="gray">
          <a:xfrm flipV="1">
            <a:off x="6444715" y="2824468"/>
            <a:ext cx="1725433" cy="413467"/>
          </a:xfrm>
          <a:prstGeom prst="triangle">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sp>
        <p:nvSpPr>
          <p:cNvPr id="20" name="正方形/長方形 19"/>
          <p:cNvSpPr/>
          <p:nvPr/>
        </p:nvSpPr>
        <p:spPr bwMode="gray">
          <a:xfrm>
            <a:off x="478871" y="3939626"/>
            <a:ext cx="4293337" cy="2600069"/>
          </a:xfrm>
          <a:prstGeom prst="rect">
            <a:avLst/>
          </a:prstGeom>
          <a:solidFill>
            <a:srgbClr val="CCECFF"/>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algn="l"/>
            <a:r>
              <a:rPr lang="en-US" altLang="ja-JP" sz="2000" dirty="0">
                <a:latin typeface="+mn-lt"/>
              </a:rPr>
              <a:t>It is possible to make common </a:t>
            </a:r>
            <a:br>
              <a:rPr lang="en-US" altLang="ja-JP" sz="2000" dirty="0">
                <a:latin typeface="+mn-lt"/>
              </a:rPr>
            </a:br>
            <a:r>
              <a:rPr lang="en-US" altLang="ja-JP" sz="2000" dirty="0">
                <a:latin typeface="+mn-lt"/>
              </a:rPr>
              <a:t>  methods/libraries to re-use from </a:t>
            </a:r>
            <a:br>
              <a:rPr lang="en-US" altLang="ja-JP" sz="2000" dirty="0">
                <a:latin typeface="+mn-lt"/>
              </a:rPr>
            </a:br>
            <a:r>
              <a:rPr lang="en-US" altLang="ja-JP" sz="2000" dirty="0">
                <a:latin typeface="+mn-lt"/>
              </a:rPr>
              <a:t>  various test cases.</a:t>
            </a:r>
          </a:p>
          <a:p>
            <a:pPr algn="l"/>
            <a:r>
              <a:rPr lang="en-US" altLang="ja-JP" sz="2000" dirty="0">
                <a:latin typeface="+mn-lt"/>
              </a:rPr>
              <a:t>And it enables to create test case </a:t>
            </a:r>
            <a:br>
              <a:rPr lang="en-US" altLang="ja-JP" sz="2000" dirty="0">
                <a:latin typeface="+mn-lt"/>
              </a:rPr>
            </a:br>
            <a:r>
              <a:rPr lang="en-US" altLang="ja-JP" sz="2000" dirty="0">
                <a:latin typeface="+mn-lt"/>
              </a:rPr>
              <a:t>  which is strong to spec change</a:t>
            </a:r>
          </a:p>
          <a:p>
            <a:pPr algn="l"/>
            <a:endParaRPr lang="en-US" altLang="ja-JP" sz="2000" dirty="0">
              <a:latin typeface="+mn-lt"/>
            </a:endParaRPr>
          </a:p>
          <a:p>
            <a:pPr algn="l"/>
            <a:r>
              <a:rPr lang="en-US" altLang="ja-JP" sz="2000" dirty="0">
                <a:latin typeface="+mn-lt"/>
              </a:rPr>
              <a:t>“Page Object Pattern” is good way. </a:t>
            </a:r>
            <a:br>
              <a:rPr lang="en-US" altLang="ja-JP" sz="2000" dirty="0">
                <a:latin typeface="+mn-lt"/>
              </a:rPr>
            </a:br>
            <a:r>
              <a:rPr lang="en-US" altLang="ja-JP" sz="2000" dirty="0">
                <a:latin typeface="+mn-lt"/>
              </a:rPr>
              <a:t>Will explain it later</a:t>
            </a:r>
          </a:p>
        </p:txBody>
      </p:sp>
      <p:sp>
        <p:nvSpPr>
          <p:cNvPr id="21" name="正方形/長方形 20"/>
          <p:cNvSpPr/>
          <p:nvPr/>
        </p:nvSpPr>
        <p:spPr bwMode="gray">
          <a:xfrm>
            <a:off x="5160764" y="3941815"/>
            <a:ext cx="4293337" cy="2597880"/>
          </a:xfrm>
          <a:prstGeom prst="rect">
            <a:avLst/>
          </a:prstGeom>
          <a:solidFill>
            <a:srgbClr val="FFFFCC"/>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algn="l"/>
            <a:r>
              <a:rPr lang="en-US" altLang="ja-JP" sz="2000" dirty="0">
                <a:latin typeface="+mn-lt"/>
              </a:rPr>
              <a:t>It is difficult to deal with this problem like Test Case as Code.</a:t>
            </a:r>
          </a:p>
          <a:p>
            <a:pPr algn="l"/>
            <a:r>
              <a:rPr lang="en-US" altLang="ja-JP" sz="2000" dirty="0">
                <a:latin typeface="+mn-lt"/>
              </a:rPr>
              <a:t>Because, Test Script is not a code and hard to create common library to reuse, FOR NOW.</a:t>
            </a:r>
          </a:p>
          <a:p>
            <a:pPr algn="l"/>
            <a:br>
              <a:rPr lang="en-US" altLang="ja-JP" sz="2000" dirty="0">
                <a:latin typeface="+mn-lt"/>
              </a:rPr>
            </a:br>
            <a:r>
              <a:rPr lang="en-US" altLang="ja-JP" sz="2000" dirty="0">
                <a:latin typeface="+mn-lt"/>
              </a:rPr>
              <a:t>But there are possibility that new one will be appeared. Let’s keep watching.</a:t>
            </a:r>
            <a:endParaRPr lang="ja-JP" altLang="en-US" sz="2000" dirty="0">
              <a:latin typeface="+mn-lt"/>
            </a:endParaRPr>
          </a:p>
        </p:txBody>
      </p:sp>
      <p:sp>
        <p:nvSpPr>
          <p:cNvPr id="22" name="正方形/長方形 21"/>
          <p:cNvSpPr/>
          <p:nvPr/>
        </p:nvSpPr>
        <p:spPr bwMode="gray">
          <a:xfrm>
            <a:off x="477078" y="3438845"/>
            <a:ext cx="2874104" cy="413468"/>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2000" dirty="0">
                <a:latin typeface="+mn-lt"/>
                <a:ea typeface="Meiryo UI" panose="020B0604030504040204" pitchFamily="50" charset="-128"/>
              </a:rPr>
              <a:t>If Test Case as Code?</a:t>
            </a:r>
            <a:endParaRPr lang="ja-JP" altLang="en-US" sz="2000" dirty="0">
              <a:latin typeface="+mn-lt"/>
              <a:ea typeface="Meiryo UI" panose="020B0604030504040204" pitchFamily="50" charset="-128"/>
            </a:endParaRPr>
          </a:p>
        </p:txBody>
      </p:sp>
      <p:sp>
        <p:nvSpPr>
          <p:cNvPr id="23" name="正方形/長方形 22"/>
          <p:cNvSpPr/>
          <p:nvPr/>
        </p:nvSpPr>
        <p:spPr bwMode="gray">
          <a:xfrm>
            <a:off x="5158970" y="3438845"/>
            <a:ext cx="3011177" cy="413468"/>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2000" dirty="0">
                <a:latin typeface="+mn-lt"/>
                <a:ea typeface="Meiryo UI" panose="020B0604030504040204" pitchFamily="50" charset="-128"/>
              </a:rPr>
              <a:t>If Capture &amp; Replay?</a:t>
            </a:r>
            <a:endParaRPr lang="ja-JP" altLang="en-US" sz="2000" dirty="0">
              <a:latin typeface="+mn-lt"/>
              <a:ea typeface="Meiryo UI" panose="020B0604030504040204" pitchFamily="50" charset="-128"/>
            </a:endParaRPr>
          </a:p>
        </p:txBody>
      </p:sp>
      <p:sp>
        <p:nvSpPr>
          <p:cNvPr id="15" name="右矢印 7">
            <a:extLst>
              <a:ext uri="{FF2B5EF4-FFF2-40B4-BE49-F238E27FC236}">
                <a16:creationId xmlns:a16="http://schemas.microsoft.com/office/drawing/2014/main" id="{F55D2C18-3D0E-4259-9A5D-10BB5566E8C3}"/>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What’s Selenium</a:t>
            </a:r>
            <a:endParaRPr lang="ja-JP" altLang="en-US" sz="18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40039398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lstStyle/>
          <a:p>
            <a:r>
              <a:rPr lang="en-US" altLang="ja-JP" dirty="0"/>
              <a:t>QuickStart</a:t>
            </a:r>
            <a:endParaRPr lang="ja-JP" altLang="en-US" dirty="0"/>
          </a:p>
        </p:txBody>
      </p:sp>
      <p:sp>
        <p:nvSpPr>
          <p:cNvPr id="3" name="テキスト プレースホルダー 2"/>
          <p:cNvSpPr>
            <a:spLocks noGrp="1"/>
          </p:cNvSpPr>
          <p:nvPr>
            <p:ph type="body" sz="quarter" idx="11"/>
          </p:nvPr>
        </p:nvSpPr>
        <p:spPr/>
        <p:txBody>
          <a:bodyPr/>
          <a:lstStyle/>
          <a:p>
            <a:endParaRPr kumimoji="1" lang="ja-JP" altLang="en-US" sz="2400" dirty="0"/>
          </a:p>
        </p:txBody>
      </p:sp>
      <p:sp>
        <p:nvSpPr>
          <p:cNvPr id="5" name="Freeform 2907">
            <a:extLst>
              <a:ext uri="{FF2B5EF4-FFF2-40B4-BE49-F238E27FC236}">
                <a16:creationId xmlns:a16="http://schemas.microsoft.com/office/drawing/2014/main"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
        <p:nvSpPr>
          <p:cNvPr id="7" name="テキスト ボックス 6">
            <a:extLst>
              <a:ext uri="{FF2B5EF4-FFF2-40B4-BE49-F238E27FC236}">
                <a16:creationId xmlns:a16="http://schemas.microsoft.com/office/drawing/2014/main" id="{D7DCC0CB-5535-40B5-900B-677E0206ACA8}"/>
              </a:ext>
            </a:extLst>
          </p:cNvPr>
          <p:cNvSpPr txBox="1"/>
          <p:nvPr/>
        </p:nvSpPr>
        <p:spPr>
          <a:xfrm>
            <a:off x="342900" y="4384673"/>
            <a:ext cx="4134271" cy="2308324"/>
          </a:xfrm>
          <a:prstGeom prst="rect">
            <a:avLst/>
          </a:prstGeom>
          <a:solidFill>
            <a:schemeClr val="bg1"/>
          </a:solidFill>
          <a:effectLst>
            <a:innerShdw blurRad="63500" dist="50800" dir="13500000">
              <a:prstClr val="black">
                <a:alpha val="50000"/>
              </a:prstClr>
            </a:innerShdw>
          </a:effectLst>
        </p:spPr>
        <p:txBody>
          <a:bodyPr wrap="square" rtlCol="0">
            <a:spAutoFit/>
          </a:bodyPr>
          <a:lstStyle/>
          <a:p>
            <a:pPr marL="342900" indent="-342900" algn="l">
              <a:buFont typeface="+mj-lt"/>
              <a:buAutoNum type="arabicPeriod"/>
            </a:pPr>
            <a:r>
              <a:rPr lang="en-US" altLang="ja-JP" sz="2400" dirty="0">
                <a:latin typeface="Fujitsu Sans" panose="020B0404060202020204" pitchFamily="34" charset="0"/>
                <a:ea typeface="Meiryo UI" panose="020B0604030504040204" pitchFamily="50" charset="-128"/>
              </a:rPr>
              <a:t>What’s Auto Integration Test</a:t>
            </a:r>
          </a:p>
          <a:p>
            <a:pPr marL="342900" indent="-342900" algn="l">
              <a:buFont typeface="+mj-lt"/>
              <a:buAutoNum type="arabicPeriod"/>
            </a:pPr>
            <a:r>
              <a:rPr lang="en-US" altLang="ja-JP" sz="2400" dirty="0">
                <a:latin typeface="Fujitsu Sans" panose="020B0404060202020204" pitchFamily="34" charset="0"/>
                <a:ea typeface="Meiryo UI" panose="020B0604030504040204" pitchFamily="50" charset="-128"/>
                <a:cs typeface="Meiryo UI" panose="020B0604030504040204" pitchFamily="50" charset="-128"/>
              </a:rPr>
              <a:t>What’s Selenium</a:t>
            </a:r>
          </a:p>
          <a:p>
            <a:pPr marL="342900" indent="-342900" algn="l">
              <a:buFont typeface="+mj-lt"/>
              <a:buAutoNum type="arabicPeriod"/>
            </a:pPr>
            <a:r>
              <a:rPr lang="en-US" altLang="ja-JP" sz="2400" b="1" dirty="0">
                <a:latin typeface="Fujitsu Sans" panose="020B0404060202020204" pitchFamily="34" charset="0"/>
              </a:rPr>
              <a:t>QuickStart</a:t>
            </a:r>
            <a:endParaRPr lang="en-US" altLang="ja-JP" sz="2400" b="1"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2400" dirty="0">
                <a:latin typeface="Fujitsu Sans" panose="020B0404060202020204" pitchFamily="34" charset="0"/>
                <a:ea typeface="Meiryo UI" panose="020B0604030504040204" pitchFamily="50" charset="-128"/>
                <a:cs typeface="Meiryo UI" panose="020B0604030504040204" pitchFamily="50" charset="-128"/>
              </a:rPr>
              <a:t>Case Examples</a:t>
            </a:r>
          </a:p>
          <a:p>
            <a:pPr marL="342900" indent="-342900" algn="l">
              <a:buFont typeface="+mj-lt"/>
              <a:buAutoNum type="arabicPeriod"/>
            </a:pPr>
            <a:r>
              <a:rPr lang="en-US" altLang="ja-JP" sz="2400" dirty="0">
                <a:latin typeface="Fujitsu Sans" panose="020B0404060202020204" pitchFamily="34" charset="0"/>
                <a:ea typeface="Meiryo UI" panose="020B0604030504040204" pitchFamily="50" charset="-128"/>
              </a:rPr>
              <a:t>Page Object Pattern</a:t>
            </a:r>
            <a:endParaRPr lang="ja-JP" altLang="en-US" sz="2400" dirty="0">
              <a:latin typeface="Fujitsu Sans" panose="020B0404060202020204" pitchFamily="34" charset="0"/>
              <a:ea typeface="Meiryo UI" panose="020B0604030504040204" pitchFamily="50" charset="-128"/>
            </a:endParaRPr>
          </a:p>
          <a:p>
            <a:pPr marL="342900" indent="-342900" algn="l">
              <a:buFont typeface="+mj-lt"/>
              <a:buAutoNum type="arabicPeriod"/>
            </a:pPr>
            <a:r>
              <a:rPr lang="en-US" altLang="ja-JP" sz="2400" dirty="0">
                <a:latin typeface="Fujitsu Sans" panose="020B0404060202020204" pitchFamily="34" charset="0"/>
                <a:ea typeface="Meiryo UI" panose="020B0604030504040204" pitchFamily="50" charset="-128"/>
              </a:rPr>
              <a:t>Introducing related tools</a:t>
            </a:r>
            <a:endParaRPr lang="ja-JP" altLang="en-US" sz="24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30574705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kern="1200" dirty="0">
                <a:latin typeface="+mj-lt"/>
              </a:rPr>
              <a:t>Overview</a:t>
            </a:r>
            <a:endParaRPr kumimoji="1" lang="ja-JP" altLang="en-US" dirty="0">
              <a:latin typeface="+mj-lt"/>
            </a:endParaRPr>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34</a:t>
            </a:fld>
            <a:endParaRPr lang="en-US" altLang="ja-JP" dirty="0"/>
          </a:p>
        </p:txBody>
      </p:sp>
      <p:sp>
        <p:nvSpPr>
          <p:cNvPr id="4" name="テキスト プレースホルダー 3"/>
          <p:cNvSpPr>
            <a:spLocks noGrp="1"/>
          </p:cNvSpPr>
          <p:nvPr>
            <p:ph type="body" sz="quarter" idx="11"/>
          </p:nvPr>
        </p:nvSpPr>
        <p:spPr>
          <a:xfrm>
            <a:off x="170935" y="921566"/>
            <a:ext cx="9389377" cy="5568444"/>
          </a:xfrm>
        </p:spPr>
        <p:txBody>
          <a:bodyPr/>
          <a:lstStyle/>
          <a:p>
            <a:r>
              <a:rPr lang="en-US" altLang="ja-JP" sz="2400" kern="1200" dirty="0"/>
              <a:t>To use Selenium, following two parts needed to be created</a:t>
            </a:r>
            <a:endParaRPr lang="ja-JP" altLang="en-US" sz="2200" kern="1200" dirty="0"/>
          </a:p>
          <a:p>
            <a:r>
              <a:rPr lang="en-US" altLang="ja-JP" sz="2400" kern="1200" dirty="0"/>
              <a:t>In this section, will explain both</a:t>
            </a:r>
          </a:p>
          <a:p>
            <a:endParaRPr lang="en-US" altLang="ja-JP" sz="2400" kern="1200" dirty="0"/>
          </a:p>
          <a:p>
            <a:pPr marL="0" indent="0">
              <a:buNone/>
            </a:pPr>
            <a:endParaRPr lang="en-US" altLang="ja-JP" sz="2400" kern="1200" dirty="0"/>
          </a:p>
          <a:p>
            <a:pPr marL="0" indent="0">
              <a:buNone/>
            </a:pPr>
            <a:endParaRPr lang="en-US" altLang="ja-JP" sz="2400" kern="1200" dirty="0"/>
          </a:p>
          <a:p>
            <a:r>
              <a:rPr lang="en-US" altLang="ja-JP" sz="2400" kern="1200" dirty="0"/>
              <a:t>In this course, will explain the way to separate the Client/Server</a:t>
            </a:r>
          </a:p>
          <a:p>
            <a:pPr lvl="1"/>
            <a:r>
              <a:rPr lang="en-US" altLang="ja-JP" sz="2200" kern="1200" dirty="0"/>
              <a:t>Because if we use it in CI environment, it will be easier to extend/scale</a:t>
            </a:r>
            <a:endParaRPr kumimoji="1" lang="ja-JP" altLang="en-US" sz="2200" dirty="0"/>
          </a:p>
        </p:txBody>
      </p:sp>
      <p:sp>
        <p:nvSpPr>
          <p:cNvPr id="5" name="角丸四角形 4"/>
          <p:cNvSpPr/>
          <p:nvPr/>
        </p:nvSpPr>
        <p:spPr bwMode="gray">
          <a:xfrm>
            <a:off x="520314" y="2275542"/>
            <a:ext cx="3583259" cy="1542389"/>
          </a:xfrm>
          <a:prstGeom prst="roundRect">
            <a:avLst/>
          </a:prstGeom>
          <a:solidFill>
            <a:srgbClr val="CCECFF"/>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kumimoji="1" lang="en-US" altLang="ja-JP" sz="2000" b="1" dirty="0">
                <a:latin typeface="Fujitsu Sans" panose="020B0404060202020204" pitchFamily="34" charset="0"/>
                <a:ea typeface="Meiryo UI" panose="020B0604030504040204" pitchFamily="50" charset="-128"/>
              </a:rPr>
              <a:t>Selenium Client</a:t>
            </a:r>
          </a:p>
        </p:txBody>
      </p:sp>
      <p:sp>
        <p:nvSpPr>
          <p:cNvPr id="6" name="角丸四角形 5"/>
          <p:cNvSpPr/>
          <p:nvPr/>
        </p:nvSpPr>
        <p:spPr bwMode="gray">
          <a:xfrm>
            <a:off x="5347603" y="2275542"/>
            <a:ext cx="4212709" cy="1542389"/>
          </a:xfrm>
          <a:prstGeom prst="round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000" b="1" dirty="0">
                <a:latin typeface="Fujitsu Sans" panose="020B0404060202020204" pitchFamily="34" charset="0"/>
                <a:ea typeface="Meiryo UI" panose="020B0604030504040204" pitchFamily="50" charset="-128"/>
              </a:rPr>
              <a:t>Selenium Server</a:t>
            </a:r>
            <a:endParaRPr lang="ja-JP" altLang="en-US" sz="2000" b="1" dirty="0">
              <a:latin typeface="Fujitsu Sans" panose="020B0404060202020204" pitchFamily="34" charset="0"/>
              <a:ea typeface="Meiryo UI" panose="020B0604030504040204" pitchFamily="50" charset="-128"/>
            </a:endParaRPr>
          </a:p>
        </p:txBody>
      </p:sp>
      <p:cxnSp>
        <p:nvCxnSpPr>
          <p:cNvPr id="7" name="直線矢印コネクタ 6"/>
          <p:cNvCxnSpPr>
            <a:cxnSpLocks/>
            <a:stCxn id="5" idx="3"/>
            <a:endCxn id="6" idx="1"/>
          </p:cNvCxnSpPr>
          <p:nvPr/>
        </p:nvCxnSpPr>
        <p:spPr bwMode="auto">
          <a:xfrm>
            <a:off x="4103573" y="3046737"/>
            <a:ext cx="1244030" cy="0"/>
          </a:xfrm>
          <a:prstGeom prst="straightConnector1">
            <a:avLst/>
          </a:prstGeom>
          <a:gradFill rotWithShape="0">
            <a:gsLst>
              <a:gs pos="0">
                <a:srgbClr val="FFFFFF"/>
              </a:gs>
              <a:gs pos="100000">
                <a:srgbClr val="CACAC7"/>
              </a:gs>
            </a:gsLst>
            <a:lin ang="5400000" scaled="1"/>
          </a:gradFill>
          <a:ln w="25400" cap="flat" cmpd="sng" algn="ctr">
            <a:solidFill>
              <a:srgbClr val="00B0F0"/>
            </a:solidFill>
            <a:prstDash val="solid"/>
            <a:round/>
            <a:headEnd type="triangl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0" name="Freeform 1508"/>
          <p:cNvSpPr>
            <a:spLocks noEditPoints="1"/>
          </p:cNvSpPr>
          <p:nvPr/>
        </p:nvSpPr>
        <p:spPr bwMode="auto">
          <a:xfrm>
            <a:off x="8845047" y="2356871"/>
            <a:ext cx="511175" cy="411692"/>
          </a:xfrm>
          <a:custGeom>
            <a:avLst/>
            <a:gdLst>
              <a:gd name="T0" fmla="*/ 0 w 483"/>
              <a:gd name="T1" fmla="*/ 389 h 389"/>
              <a:gd name="T2" fmla="*/ 483 w 483"/>
              <a:gd name="T3" fmla="*/ 389 h 389"/>
              <a:gd name="T4" fmla="*/ 483 w 483"/>
              <a:gd name="T5" fmla="*/ 292 h 389"/>
              <a:gd name="T6" fmla="*/ 0 w 483"/>
              <a:gd name="T7" fmla="*/ 292 h 389"/>
              <a:gd name="T8" fmla="*/ 0 w 483"/>
              <a:gd name="T9" fmla="*/ 389 h 389"/>
              <a:gd name="T10" fmla="*/ 48 w 483"/>
              <a:gd name="T11" fmla="*/ 316 h 389"/>
              <a:gd name="T12" fmla="*/ 96 w 483"/>
              <a:gd name="T13" fmla="*/ 316 h 389"/>
              <a:gd name="T14" fmla="*/ 96 w 483"/>
              <a:gd name="T15" fmla="*/ 365 h 389"/>
              <a:gd name="T16" fmla="*/ 48 w 483"/>
              <a:gd name="T17" fmla="*/ 365 h 389"/>
              <a:gd name="T18" fmla="*/ 48 w 483"/>
              <a:gd name="T19" fmla="*/ 316 h 389"/>
              <a:gd name="T20" fmla="*/ 0 w 483"/>
              <a:gd name="T21" fmla="*/ 0 h 389"/>
              <a:gd name="T22" fmla="*/ 0 w 483"/>
              <a:gd name="T23" fmla="*/ 97 h 389"/>
              <a:gd name="T24" fmla="*/ 483 w 483"/>
              <a:gd name="T25" fmla="*/ 97 h 389"/>
              <a:gd name="T26" fmla="*/ 483 w 483"/>
              <a:gd name="T27" fmla="*/ 0 h 389"/>
              <a:gd name="T28" fmla="*/ 0 w 483"/>
              <a:gd name="T29" fmla="*/ 0 h 389"/>
              <a:gd name="T30" fmla="*/ 96 w 483"/>
              <a:gd name="T31" fmla="*/ 73 h 389"/>
              <a:gd name="T32" fmla="*/ 48 w 483"/>
              <a:gd name="T33" fmla="*/ 73 h 389"/>
              <a:gd name="T34" fmla="*/ 48 w 483"/>
              <a:gd name="T35" fmla="*/ 24 h 389"/>
              <a:gd name="T36" fmla="*/ 96 w 483"/>
              <a:gd name="T37" fmla="*/ 24 h 389"/>
              <a:gd name="T38" fmla="*/ 96 w 483"/>
              <a:gd name="T39" fmla="*/ 73 h 389"/>
              <a:gd name="T40" fmla="*/ 0 w 483"/>
              <a:gd name="T41" fmla="*/ 243 h 389"/>
              <a:gd name="T42" fmla="*/ 483 w 483"/>
              <a:gd name="T43" fmla="*/ 243 h 389"/>
              <a:gd name="T44" fmla="*/ 483 w 483"/>
              <a:gd name="T45" fmla="*/ 146 h 389"/>
              <a:gd name="T46" fmla="*/ 0 w 483"/>
              <a:gd name="T47" fmla="*/ 146 h 389"/>
              <a:gd name="T48" fmla="*/ 0 w 483"/>
              <a:gd name="T49" fmla="*/ 243 h 389"/>
              <a:gd name="T50" fmla="*/ 48 w 483"/>
              <a:gd name="T51" fmla="*/ 170 h 389"/>
              <a:gd name="T52" fmla="*/ 96 w 483"/>
              <a:gd name="T53" fmla="*/ 170 h 389"/>
              <a:gd name="T54" fmla="*/ 96 w 483"/>
              <a:gd name="T55" fmla="*/ 219 h 389"/>
              <a:gd name="T56" fmla="*/ 48 w 483"/>
              <a:gd name="T57" fmla="*/ 219 h 389"/>
              <a:gd name="T58" fmla="*/ 48 w 483"/>
              <a:gd name="T59" fmla="*/ 170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83" h="389">
                <a:moveTo>
                  <a:pt x="0" y="389"/>
                </a:moveTo>
                <a:lnTo>
                  <a:pt x="483" y="389"/>
                </a:lnTo>
                <a:lnTo>
                  <a:pt x="483" y="292"/>
                </a:lnTo>
                <a:lnTo>
                  <a:pt x="0" y="292"/>
                </a:lnTo>
                <a:lnTo>
                  <a:pt x="0" y="389"/>
                </a:lnTo>
                <a:close/>
                <a:moveTo>
                  <a:pt x="48" y="316"/>
                </a:moveTo>
                <a:lnTo>
                  <a:pt x="96" y="316"/>
                </a:lnTo>
                <a:lnTo>
                  <a:pt x="96" y="365"/>
                </a:lnTo>
                <a:lnTo>
                  <a:pt x="48" y="365"/>
                </a:lnTo>
                <a:lnTo>
                  <a:pt x="48" y="316"/>
                </a:lnTo>
                <a:close/>
                <a:moveTo>
                  <a:pt x="0" y="0"/>
                </a:moveTo>
                <a:lnTo>
                  <a:pt x="0" y="97"/>
                </a:lnTo>
                <a:lnTo>
                  <a:pt x="483" y="97"/>
                </a:lnTo>
                <a:lnTo>
                  <a:pt x="483" y="0"/>
                </a:lnTo>
                <a:lnTo>
                  <a:pt x="0" y="0"/>
                </a:lnTo>
                <a:close/>
                <a:moveTo>
                  <a:pt x="96" y="73"/>
                </a:moveTo>
                <a:lnTo>
                  <a:pt x="48" y="73"/>
                </a:lnTo>
                <a:lnTo>
                  <a:pt x="48" y="24"/>
                </a:lnTo>
                <a:lnTo>
                  <a:pt x="96" y="24"/>
                </a:lnTo>
                <a:lnTo>
                  <a:pt x="96" y="73"/>
                </a:lnTo>
                <a:close/>
                <a:moveTo>
                  <a:pt x="0" y="243"/>
                </a:moveTo>
                <a:lnTo>
                  <a:pt x="483" y="243"/>
                </a:lnTo>
                <a:lnTo>
                  <a:pt x="483" y="146"/>
                </a:lnTo>
                <a:lnTo>
                  <a:pt x="0" y="146"/>
                </a:lnTo>
                <a:lnTo>
                  <a:pt x="0" y="243"/>
                </a:lnTo>
                <a:close/>
                <a:moveTo>
                  <a:pt x="48" y="170"/>
                </a:moveTo>
                <a:lnTo>
                  <a:pt x="96" y="170"/>
                </a:lnTo>
                <a:lnTo>
                  <a:pt x="96" y="219"/>
                </a:lnTo>
                <a:lnTo>
                  <a:pt x="48" y="219"/>
                </a:lnTo>
                <a:lnTo>
                  <a:pt x="48" y="17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600"/>
          </a:p>
        </p:txBody>
      </p:sp>
      <p:sp>
        <p:nvSpPr>
          <p:cNvPr id="11" name="Freeform 1167"/>
          <p:cNvSpPr>
            <a:spLocks noEditPoints="1"/>
          </p:cNvSpPr>
          <p:nvPr/>
        </p:nvSpPr>
        <p:spPr bwMode="auto">
          <a:xfrm>
            <a:off x="3503784" y="2343275"/>
            <a:ext cx="508000" cy="363009"/>
          </a:xfrm>
          <a:custGeom>
            <a:avLst/>
            <a:gdLst>
              <a:gd name="T0" fmla="*/ 160 w 192"/>
              <a:gd name="T1" fmla="*/ 120 h 136"/>
              <a:gd name="T2" fmla="*/ 176 w 192"/>
              <a:gd name="T3" fmla="*/ 104 h 136"/>
              <a:gd name="T4" fmla="*/ 176 w 192"/>
              <a:gd name="T5" fmla="*/ 16 h 136"/>
              <a:gd name="T6" fmla="*/ 160 w 192"/>
              <a:gd name="T7" fmla="*/ 0 h 136"/>
              <a:gd name="T8" fmla="*/ 32 w 192"/>
              <a:gd name="T9" fmla="*/ 0 h 136"/>
              <a:gd name="T10" fmla="*/ 16 w 192"/>
              <a:gd name="T11" fmla="*/ 16 h 136"/>
              <a:gd name="T12" fmla="*/ 16 w 192"/>
              <a:gd name="T13" fmla="*/ 104 h 136"/>
              <a:gd name="T14" fmla="*/ 32 w 192"/>
              <a:gd name="T15" fmla="*/ 120 h 136"/>
              <a:gd name="T16" fmla="*/ 0 w 192"/>
              <a:gd name="T17" fmla="*/ 120 h 136"/>
              <a:gd name="T18" fmla="*/ 16 w 192"/>
              <a:gd name="T19" fmla="*/ 136 h 136"/>
              <a:gd name="T20" fmla="*/ 176 w 192"/>
              <a:gd name="T21" fmla="*/ 136 h 136"/>
              <a:gd name="T22" fmla="*/ 192 w 192"/>
              <a:gd name="T23" fmla="*/ 120 h 136"/>
              <a:gd name="T24" fmla="*/ 160 w 192"/>
              <a:gd name="T25" fmla="*/ 120 h 136"/>
              <a:gd name="T26" fmla="*/ 32 w 192"/>
              <a:gd name="T27" fmla="*/ 16 h 136"/>
              <a:gd name="T28" fmla="*/ 160 w 192"/>
              <a:gd name="T29" fmla="*/ 16 h 136"/>
              <a:gd name="T30" fmla="*/ 160 w 192"/>
              <a:gd name="T31" fmla="*/ 104 h 136"/>
              <a:gd name="T32" fmla="*/ 32 w 192"/>
              <a:gd name="T33" fmla="*/ 104 h 136"/>
              <a:gd name="T34" fmla="*/ 32 w 192"/>
              <a:gd name="T35" fmla="*/ 16 h 136"/>
              <a:gd name="T36" fmla="*/ 96 w 192"/>
              <a:gd name="T37" fmla="*/ 128 h 136"/>
              <a:gd name="T38" fmla="*/ 88 w 192"/>
              <a:gd name="T39" fmla="*/ 120 h 136"/>
              <a:gd name="T40" fmla="*/ 96 w 192"/>
              <a:gd name="T41" fmla="*/ 112 h 136"/>
              <a:gd name="T42" fmla="*/ 104 w 192"/>
              <a:gd name="T43" fmla="*/ 120 h 136"/>
              <a:gd name="T44" fmla="*/ 96 w 192"/>
              <a:gd name="T45" fmla="*/ 12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2" h="136">
                <a:moveTo>
                  <a:pt x="160" y="120"/>
                </a:moveTo>
                <a:cubicBezTo>
                  <a:pt x="169" y="120"/>
                  <a:pt x="176" y="113"/>
                  <a:pt x="176" y="104"/>
                </a:cubicBezTo>
                <a:cubicBezTo>
                  <a:pt x="176" y="16"/>
                  <a:pt x="176" y="16"/>
                  <a:pt x="176" y="16"/>
                </a:cubicBezTo>
                <a:cubicBezTo>
                  <a:pt x="176" y="7"/>
                  <a:pt x="169" y="0"/>
                  <a:pt x="160" y="0"/>
                </a:cubicBezTo>
                <a:cubicBezTo>
                  <a:pt x="32" y="0"/>
                  <a:pt x="32" y="0"/>
                  <a:pt x="32" y="0"/>
                </a:cubicBezTo>
                <a:cubicBezTo>
                  <a:pt x="23" y="0"/>
                  <a:pt x="16" y="7"/>
                  <a:pt x="16" y="16"/>
                </a:cubicBezTo>
                <a:cubicBezTo>
                  <a:pt x="16" y="104"/>
                  <a:pt x="16" y="104"/>
                  <a:pt x="16" y="104"/>
                </a:cubicBezTo>
                <a:cubicBezTo>
                  <a:pt x="16" y="113"/>
                  <a:pt x="23" y="120"/>
                  <a:pt x="32" y="120"/>
                </a:cubicBezTo>
                <a:cubicBezTo>
                  <a:pt x="0" y="120"/>
                  <a:pt x="0" y="120"/>
                  <a:pt x="0" y="120"/>
                </a:cubicBezTo>
                <a:cubicBezTo>
                  <a:pt x="0" y="129"/>
                  <a:pt x="7" y="136"/>
                  <a:pt x="16" y="136"/>
                </a:cubicBezTo>
                <a:cubicBezTo>
                  <a:pt x="176" y="136"/>
                  <a:pt x="176" y="136"/>
                  <a:pt x="176" y="136"/>
                </a:cubicBezTo>
                <a:cubicBezTo>
                  <a:pt x="185" y="136"/>
                  <a:pt x="192" y="129"/>
                  <a:pt x="192" y="120"/>
                </a:cubicBezTo>
                <a:lnTo>
                  <a:pt x="160" y="120"/>
                </a:lnTo>
                <a:close/>
                <a:moveTo>
                  <a:pt x="32" y="16"/>
                </a:moveTo>
                <a:cubicBezTo>
                  <a:pt x="160" y="16"/>
                  <a:pt x="160" y="16"/>
                  <a:pt x="160" y="16"/>
                </a:cubicBezTo>
                <a:cubicBezTo>
                  <a:pt x="160" y="104"/>
                  <a:pt x="160" y="104"/>
                  <a:pt x="160" y="104"/>
                </a:cubicBezTo>
                <a:cubicBezTo>
                  <a:pt x="32" y="104"/>
                  <a:pt x="32" y="104"/>
                  <a:pt x="32" y="104"/>
                </a:cubicBezTo>
                <a:lnTo>
                  <a:pt x="32" y="16"/>
                </a:lnTo>
                <a:close/>
                <a:moveTo>
                  <a:pt x="96" y="128"/>
                </a:moveTo>
                <a:cubicBezTo>
                  <a:pt x="92" y="128"/>
                  <a:pt x="88" y="124"/>
                  <a:pt x="88" y="120"/>
                </a:cubicBezTo>
                <a:cubicBezTo>
                  <a:pt x="88" y="116"/>
                  <a:pt x="92" y="112"/>
                  <a:pt x="96" y="112"/>
                </a:cubicBezTo>
                <a:cubicBezTo>
                  <a:pt x="100" y="112"/>
                  <a:pt x="104" y="116"/>
                  <a:pt x="104" y="120"/>
                </a:cubicBezTo>
                <a:cubicBezTo>
                  <a:pt x="104" y="124"/>
                  <a:pt x="100" y="128"/>
                  <a:pt x="96" y="12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600" dirty="0"/>
          </a:p>
        </p:txBody>
      </p:sp>
      <p:sp>
        <p:nvSpPr>
          <p:cNvPr id="12" name="テキスト ボックス 11"/>
          <p:cNvSpPr txBox="1"/>
          <p:nvPr/>
        </p:nvSpPr>
        <p:spPr>
          <a:xfrm>
            <a:off x="601638" y="2734495"/>
            <a:ext cx="3629037" cy="1015663"/>
          </a:xfrm>
          <a:prstGeom prst="rect">
            <a:avLst/>
          </a:prstGeom>
          <a:noFill/>
        </p:spPr>
        <p:txBody>
          <a:bodyPr wrap="square" rtlCol="0">
            <a:spAutoFit/>
          </a:bodyPr>
          <a:lstStyle/>
          <a:p>
            <a:pPr algn="l"/>
            <a:r>
              <a:rPr kumimoji="1" lang="en-US" altLang="ja-JP" sz="2000" dirty="0">
                <a:latin typeface="Fujitsu Sans" panose="020B0404060202020204" pitchFamily="34" charset="0"/>
                <a:ea typeface="Meiryo UI" panose="020B0604030504040204" pitchFamily="50" charset="-128"/>
                <a:cs typeface="Meiryo UI" panose="020B0604030504040204" pitchFamily="50" charset="-128"/>
              </a:rPr>
              <a:t>Place to execute test code.</a:t>
            </a:r>
          </a:p>
          <a:p>
            <a:pPr algn="l"/>
            <a:r>
              <a:rPr lang="en-US" altLang="ja-JP" sz="2000" dirty="0">
                <a:latin typeface="Fujitsu Sans" panose="020B0404060202020204" pitchFamily="34" charset="0"/>
                <a:ea typeface="Meiryo UI" panose="020B0604030504040204" pitchFamily="50" charset="-128"/>
                <a:cs typeface="Meiryo UI" panose="020B0604030504040204" pitchFamily="50" charset="-128"/>
              </a:rPr>
              <a:t>Such as Developers PC, Build Server</a:t>
            </a:r>
            <a:endParaRPr kumimoji="1" lang="ja-JP" altLang="en-US" sz="20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14" name="テキスト ボックス 13"/>
          <p:cNvSpPr txBox="1"/>
          <p:nvPr/>
        </p:nvSpPr>
        <p:spPr>
          <a:xfrm>
            <a:off x="5474705" y="2768563"/>
            <a:ext cx="3854324" cy="1015663"/>
          </a:xfrm>
          <a:prstGeom prst="rect">
            <a:avLst/>
          </a:prstGeom>
          <a:noFill/>
        </p:spPr>
        <p:txBody>
          <a:bodyPr wrap="square" rtlCol="0">
            <a:spAutoFit/>
          </a:bodyPr>
          <a:lstStyle/>
          <a:p>
            <a:pPr algn="l"/>
            <a:r>
              <a:rPr lang="en-US" altLang="ja-JP" sz="2000" dirty="0">
                <a:latin typeface="Fujitsu Sans" panose="020B0404060202020204" pitchFamily="34" charset="0"/>
                <a:ea typeface="Meiryo UI" panose="020B0604030504040204" pitchFamily="50" charset="-128"/>
              </a:rPr>
              <a:t>Place that browsers are executed it is okay to be the same machine with Client</a:t>
            </a:r>
            <a:endParaRPr kumimoji="1" lang="ja-JP" altLang="en-US" sz="20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16" name="右矢印 14">
            <a:extLst>
              <a:ext uri="{FF2B5EF4-FFF2-40B4-BE49-F238E27FC236}">
                <a16:creationId xmlns:a16="http://schemas.microsoft.com/office/drawing/2014/main" id="{A7A37BD6-629F-4B2B-9597-FAA75D4B1E3F}"/>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QuickStart</a:t>
            </a:r>
            <a:endParaRPr lang="ja-JP" altLang="en-US" sz="18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9409632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p:cNvSpPr/>
          <p:nvPr/>
        </p:nvSpPr>
        <p:spPr bwMode="gray">
          <a:xfrm>
            <a:off x="170935" y="3070446"/>
            <a:ext cx="9389377" cy="3451843"/>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marL="457200" indent="-457200" algn="l">
              <a:buFont typeface="+mj-lt"/>
              <a:buAutoNum type="arabicPeriod"/>
            </a:pPr>
            <a:r>
              <a:rPr lang="en-US" altLang="ja-JP" sz="1600" dirty="0">
                <a:latin typeface="Fujitsu Sans" panose="020B0404060202020204" pitchFamily="34" charset="0"/>
                <a:ea typeface="Meiryo UI" panose="020B0604030504040204" pitchFamily="50" charset="-128"/>
              </a:rPr>
              <a:t>Create selenium directory in any place and put below file</a:t>
            </a:r>
          </a:p>
          <a:p>
            <a:pPr marL="457200" indent="-457200" algn="l">
              <a:buFont typeface="+mj-lt"/>
              <a:buAutoNum type="arabicPeriod"/>
            </a:pPr>
            <a:endParaRPr lang="en-US" altLang="ja-JP" sz="1600" dirty="0">
              <a:latin typeface="Fujitsu Sans" panose="020B0404060202020204" pitchFamily="34" charset="0"/>
              <a:ea typeface="Meiryo UI" panose="020B0604030504040204" pitchFamily="50" charset="-128"/>
            </a:endParaRPr>
          </a:p>
          <a:p>
            <a:pPr marL="457200" indent="-457200" algn="l">
              <a:buFont typeface="+mj-lt"/>
              <a:buAutoNum type="arabicPeriod"/>
            </a:pPr>
            <a:endParaRPr lang="en-US" altLang="ja-JP" sz="1600" dirty="0">
              <a:latin typeface="Fujitsu Sans" panose="020B0404060202020204" pitchFamily="34" charset="0"/>
              <a:ea typeface="Meiryo UI" panose="020B0604030504040204" pitchFamily="50" charset="-128"/>
            </a:endParaRPr>
          </a:p>
          <a:p>
            <a:pPr marL="457200" indent="-457200" algn="l">
              <a:buFont typeface="+mj-lt"/>
              <a:buAutoNum type="arabicPeriod"/>
            </a:pPr>
            <a:endParaRPr lang="en-US" altLang="ja-JP" sz="1600" dirty="0">
              <a:latin typeface="Fujitsu Sans" panose="020B0404060202020204" pitchFamily="34" charset="0"/>
              <a:ea typeface="Meiryo UI" panose="020B0604030504040204" pitchFamily="50" charset="-128"/>
            </a:endParaRPr>
          </a:p>
          <a:p>
            <a:pPr marL="457200" indent="-457200" algn="l">
              <a:buFont typeface="+mj-lt"/>
              <a:buAutoNum type="arabicPeriod"/>
            </a:pPr>
            <a:endParaRPr lang="en-US" altLang="ja-JP" sz="1600" dirty="0">
              <a:latin typeface="Fujitsu Sans" panose="020B0404060202020204" pitchFamily="34" charset="0"/>
              <a:ea typeface="Meiryo UI" panose="020B0604030504040204" pitchFamily="50" charset="-128"/>
            </a:endParaRPr>
          </a:p>
          <a:p>
            <a:pPr marL="457200" indent="-457200" algn="l">
              <a:buFont typeface="+mj-lt"/>
              <a:buAutoNum type="arabicPeriod"/>
            </a:pPr>
            <a:endParaRPr lang="en-US" altLang="ja-JP" sz="1600" dirty="0">
              <a:latin typeface="Fujitsu Sans" panose="020B0404060202020204" pitchFamily="34" charset="0"/>
              <a:ea typeface="Meiryo UI" panose="020B0604030504040204" pitchFamily="50" charset="-128"/>
            </a:endParaRPr>
          </a:p>
          <a:p>
            <a:pPr marL="457200" indent="-457200" algn="l">
              <a:buFont typeface="+mj-lt"/>
              <a:buAutoNum type="arabicPeriod"/>
            </a:pPr>
            <a:endParaRPr lang="ja-JP" altLang="en-US" sz="1600" dirty="0">
              <a:latin typeface="Fujitsu Sans" panose="020B0404060202020204" pitchFamily="34" charset="0"/>
              <a:ea typeface="Meiryo UI" panose="020B0604030504040204" pitchFamily="50" charset="-128"/>
            </a:endParaRPr>
          </a:p>
          <a:p>
            <a:pPr marL="457200" indent="-457200" algn="l">
              <a:buFont typeface="+mj-lt"/>
              <a:buAutoNum type="arabicPeriod"/>
            </a:pPr>
            <a:endParaRPr lang="ja-JP" altLang="en-US" sz="1600" dirty="0">
              <a:latin typeface="Fujitsu Sans" panose="020B0404060202020204" pitchFamily="34" charset="0"/>
              <a:ea typeface="Meiryo UI" panose="020B0604030504040204" pitchFamily="50" charset="-128"/>
            </a:endParaRPr>
          </a:p>
          <a:p>
            <a:pPr marL="457200" indent="-457200" algn="l">
              <a:buFont typeface="+mj-lt"/>
              <a:buAutoNum type="arabicPeriod"/>
            </a:pPr>
            <a:r>
              <a:rPr lang="en-US" altLang="ja-JP" sz="1600" dirty="0">
                <a:latin typeface="Fujitsu Sans" panose="020B0404060202020204" pitchFamily="34" charset="0"/>
                <a:ea typeface="Meiryo UI" panose="020B0604030504040204" pitchFamily="50" charset="-128"/>
              </a:rPr>
              <a:t>And execute following command!!</a:t>
            </a:r>
            <a:endParaRPr lang="ja-JP" altLang="en-US" sz="1600" dirty="0">
              <a:latin typeface="Fujitsu Sans" panose="020B0404060202020204" pitchFamily="34" charset="0"/>
              <a:ea typeface="Meiryo UI" panose="020B0604030504040204" pitchFamily="50" charset="-128"/>
            </a:endParaRPr>
          </a:p>
          <a:p>
            <a:pPr marL="457200" indent="-457200" algn="l">
              <a:buFont typeface="+mj-lt"/>
              <a:buAutoNum type="arabicPeriod"/>
            </a:pPr>
            <a:endParaRPr lang="en-US" altLang="ja-JP" sz="2000" dirty="0">
              <a:latin typeface="Fujitsu Sans" panose="020B0404060202020204" pitchFamily="34" charset="0"/>
              <a:ea typeface="Meiryo UI" panose="020B0604030504040204" pitchFamily="50" charset="-128"/>
            </a:endParaRPr>
          </a:p>
          <a:p>
            <a:pPr marL="457200" indent="-457200" algn="l">
              <a:buFont typeface="+mj-lt"/>
              <a:buAutoNum type="arabicPeriod"/>
            </a:pPr>
            <a:r>
              <a:rPr lang="en-US" altLang="ja-JP" sz="1600" dirty="0">
                <a:latin typeface="Fujitsu Sans" panose="020B0404060202020204" pitchFamily="34" charset="0"/>
                <a:ea typeface="Meiryo UI" panose="020B0604030504040204" pitchFamily="50" charset="-128"/>
              </a:rPr>
              <a:t>Let’s check it by browser whether it was installed</a:t>
            </a:r>
          </a:p>
          <a:p>
            <a:pPr algn="l"/>
            <a:endParaRPr lang="en-US" altLang="ja-JP" sz="1050" dirty="0">
              <a:latin typeface="Fujitsu Sans" panose="020B0404060202020204" pitchFamily="34" charset="0"/>
              <a:ea typeface="Meiryo UI" panose="020B0604030504040204" pitchFamily="50" charset="-128"/>
            </a:endParaRPr>
          </a:p>
          <a:p>
            <a:pPr algn="l"/>
            <a:endParaRPr lang="en-US" altLang="ja-JP" sz="1800" dirty="0">
              <a:latin typeface="Fujitsu Sans" panose="020B0404060202020204" pitchFamily="34" charset="0"/>
              <a:ea typeface="Meiryo UI" panose="020B0604030504040204" pitchFamily="50" charset="-128"/>
            </a:endParaRPr>
          </a:p>
          <a:p>
            <a:pPr algn="r"/>
            <a:r>
              <a:rPr lang="en-US" altLang="ja-JP" sz="1600" dirty="0">
                <a:latin typeface="Fujitsu Sans" panose="020B0404060202020204" pitchFamily="34" charset="0"/>
                <a:ea typeface="Meiryo UI" panose="020B0604030504040204" pitchFamily="50" charset="-128"/>
              </a:rPr>
              <a:t>To be continue</a:t>
            </a:r>
          </a:p>
        </p:txBody>
      </p:sp>
      <p:sp>
        <p:nvSpPr>
          <p:cNvPr id="2" name="タイトル 1"/>
          <p:cNvSpPr>
            <a:spLocks noGrp="1"/>
          </p:cNvSpPr>
          <p:nvPr>
            <p:ph type="title"/>
          </p:nvPr>
        </p:nvSpPr>
        <p:spPr/>
        <p:txBody>
          <a:bodyPr/>
          <a:lstStyle/>
          <a:p>
            <a:r>
              <a:rPr lang="en-US" altLang="ja-JP" dirty="0"/>
              <a:t>Selenium Server Installation</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35</a:t>
            </a:fld>
            <a:endParaRPr lang="en-US" altLang="ja-JP" dirty="0"/>
          </a:p>
        </p:txBody>
      </p:sp>
      <p:sp>
        <p:nvSpPr>
          <p:cNvPr id="4" name="テキスト プレースホルダー 3"/>
          <p:cNvSpPr>
            <a:spLocks noGrp="1"/>
          </p:cNvSpPr>
          <p:nvPr>
            <p:ph type="body" sz="quarter" idx="11"/>
          </p:nvPr>
        </p:nvSpPr>
        <p:spPr>
          <a:xfrm>
            <a:off x="170935" y="1960926"/>
            <a:ext cx="9389377" cy="806102"/>
          </a:xfrm>
        </p:spPr>
        <p:txBody>
          <a:bodyPr/>
          <a:lstStyle/>
          <a:p>
            <a:r>
              <a:rPr lang="en-US" altLang="ja-JP" sz="2400" kern="1200" dirty="0"/>
              <a:t>The way to install by using Docker-Compose</a:t>
            </a:r>
            <a:r>
              <a:rPr lang="ja-JP" altLang="en-US" sz="2400" kern="1200" dirty="0"/>
              <a:t> </a:t>
            </a:r>
            <a:r>
              <a:rPr lang="en-US" altLang="ja-JP" sz="2400" kern="1200" dirty="0"/>
              <a:t>is</a:t>
            </a:r>
            <a:r>
              <a:rPr lang="ja-JP" altLang="en-US" sz="2400" kern="1200" dirty="0"/>
              <a:t> </a:t>
            </a:r>
            <a:r>
              <a:rPr lang="en-US" altLang="ja-JP" sz="2400" kern="1200" dirty="0"/>
              <a:t>recommended</a:t>
            </a:r>
            <a:br>
              <a:rPr lang="en-US" altLang="ja-JP" kern="1200" dirty="0"/>
            </a:br>
            <a:r>
              <a:rPr lang="en-US" altLang="ja-JP" sz="1400" kern="1200" dirty="0"/>
              <a:t>(</a:t>
            </a:r>
            <a:r>
              <a:rPr lang="en-US" altLang="ja-JP" sz="1400" kern="1200" dirty="0">
                <a:hlinkClick r:id="rId3"/>
              </a:rPr>
              <a:t>https://github.com/SeleniumHQ/docker-selenium</a:t>
            </a:r>
            <a:r>
              <a:rPr lang="en-US" altLang="ja-JP" sz="1400" kern="1200" dirty="0"/>
              <a:t>)</a:t>
            </a:r>
            <a:endParaRPr lang="en-US" altLang="ja-JP" kern="1200" dirty="0"/>
          </a:p>
        </p:txBody>
      </p:sp>
      <p:sp>
        <p:nvSpPr>
          <p:cNvPr id="16" name="正方形/長方形 15"/>
          <p:cNvSpPr/>
          <p:nvPr/>
        </p:nvSpPr>
        <p:spPr bwMode="gray">
          <a:xfrm>
            <a:off x="573932" y="3577340"/>
            <a:ext cx="8754894" cy="1319417"/>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000" dirty="0">
                <a:solidFill>
                  <a:schemeClr val="bg1"/>
                </a:solidFill>
                <a:latin typeface="Fujitsu Sans" panose="020B0404060202020204" pitchFamily="34" charset="0"/>
                <a:ea typeface="Meiryo UI" panose="020B0604030504040204" pitchFamily="50" charset="-128"/>
              </a:rPr>
              <a:t>version: "3"</a:t>
            </a:r>
          </a:p>
          <a:p>
            <a:pPr algn="l"/>
            <a:br>
              <a:rPr lang="en-US" altLang="ja-JP" sz="1000" dirty="0">
                <a:solidFill>
                  <a:schemeClr val="bg1"/>
                </a:solidFill>
                <a:latin typeface="Fujitsu Sans" panose="020B0404060202020204" pitchFamily="34" charset="0"/>
                <a:ea typeface="Meiryo UI" panose="020B0604030504040204" pitchFamily="50" charset="-128"/>
              </a:rPr>
            </a:br>
            <a:r>
              <a:rPr lang="en-US" altLang="ja-JP" sz="1000" dirty="0">
                <a:solidFill>
                  <a:schemeClr val="bg1"/>
                </a:solidFill>
                <a:latin typeface="Fujitsu Sans" panose="020B0404060202020204" pitchFamily="34" charset="0"/>
                <a:ea typeface="Meiryo UI" panose="020B0604030504040204" pitchFamily="50" charset="-128"/>
              </a:rPr>
              <a:t>services:</a:t>
            </a:r>
          </a:p>
          <a:p>
            <a:pPr algn="l"/>
            <a:r>
              <a:rPr lang="ja-JP" altLang="en-US" sz="1000" dirty="0">
                <a:solidFill>
                  <a:schemeClr val="bg1"/>
                </a:solidFill>
                <a:latin typeface="Fujitsu Sans" panose="020B0404060202020204" pitchFamily="34" charset="0"/>
                <a:ea typeface="Meiryo UI" panose="020B0604030504040204" pitchFamily="50" charset="-128"/>
              </a:rPr>
              <a:t>    </a:t>
            </a:r>
            <a:r>
              <a:rPr lang="en-US" altLang="ja-JP" sz="1000" dirty="0">
                <a:solidFill>
                  <a:schemeClr val="bg1"/>
                </a:solidFill>
                <a:latin typeface="Fujitsu Sans" panose="020B0404060202020204" pitchFamily="34" charset="0"/>
                <a:ea typeface="Meiryo UI" panose="020B0604030504040204" pitchFamily="50" charset="-128"/>
              </a:rPr>
              <a:t>selenium:</a:t>
            </a:r>
          </a:p>
          <a:p>
            <a:pPr algn="l"/>
            <a:r>
              <a:rPr lang="en-US" altLang="ja-JP" sz="1000" dirty="0">
                <a:solidFill>
                  <a:schemeClr val="bg1"/>
                </a:solidFill>
                <a:latin typeface="Fujitsu Sans" panose="020B0404060202020204" pitchFamily="34" charset="0"/>
                <a:ea typeface="Meiryo UI" panose="020B0604030504040204" pitchFamily="50" charset="-128"/>
              </a:rPr>
              <a:t>        image: selenium/standalone-chrome-debug:3.14.0-europium</a:t>
            </a:r>
          </a:p>
          <a:p>
            <a:pPr algn="l"/>
            <a:r>
              <a:rPr lang="en-US" altLang="ja-JP" sz="1000" dirty="0">
                <a:solidFill>
                  <a:schemeClr val="bg1"/>
                </a:solidFill>
                <a:latin typeface="Fujitsu Sans" panose="020B0404060202020204" pitchFamily="34" charset="0"/>
                <a:ea typeface="Meiryo UI" panose="020B0604030504040204" pitchFamily="50" charset="-128"/>
              </a:rPr>
              <a:t>        ports:</a:t>
            </a:r>
          </a:p>
          <a:p>
            <a:pPr algn="l"/>
            <a:r>
              <a:rPr lang="en-US" altLang="ja-JP" sz="1000" dirty="0">
                <a:solidFill>
                  <a:schemeClr val="bg1"/>
                </a:solidFill>
                <a:latin typeface="Fujitsu Sans" panose="020B0404060202020204" pitchFamily="34" charset="0"/>
                <a:ea typeface="Meiryo UI" panose="020B0604030504040204" pitchFamily="50" charset="-128"/>
              </a:rPr>
              <a:t>          - "4444:4444"</a:t>
            </a:r>
          </a:p>
          <a:p>
            <a:pPr algn="l"/>
            <a:r>
              <a:rPr lang="en-US" altLang="ja-JP" sz="1000" dirty="0">
                <a:solidFill>
                  <a:schemeClr val="bg1"/>
                </a:solidFill>
                <a:latin typeface="Fujitsu Sans" panose="020B0404060202020204" pitchFamily="34" charset="0"/>
                <a:ea typeface="Meiryo UI" panose="020B0604030504040204" pitchFamily="50" charset="-128"/>
              </a:rPr>
              <a:t>          - "5900:5900"</a:t>
            </a:r>
          </a:p>
        </p:txBody>
      </p:sp>
      <p:sp>
        <p:nvSpPr>
          <p:cNvPr id="17" name="テキスト ボックス 16"/>
          <p:cNvSpPr txBox="1"/>
          <p:nvPr/>
        </p:nvSpPr>
        <p:spPr>
          <a:xfrm>
            <a:off x="573932" y="3329810"/>
            <a:ext cx="2217906" cy="307777"/>
          </a:xfrm>
          <a:prstGeom prst="rect">
            <a:avLst/>
          </a:prstGeom>
          <a:noFill/>
        </p:spPr>
        <p:txBody>
          <a:bodyPr wrap="square" rtlCol="0">
            <a:spAutoFit/>
          </a:bodyPr>
          <a:lstStyle/>
          <a:p>
            <a:pPr algn="l"/>
            <a:r>
              <a:rPr lang="en-US" altLang="ja-JP" b="1" dirty="0" err="1">
                <a:latin typeface="Fujitsu Sans" panose="020B0404060202020204" pitchFamily="34" charset="0"/>
              </a:rPr>
              <a:t>docker-compose.yml</a:t>
            </a:r>
            <a:endParaRPr lang="en-US" altLang="ja-JP" b="1" dirty="0">
              <a:latin typeface="Fujitsu Sans" panose="020B0404060202020204" pitchFamily="34" charset="0"/>
            </a:endParaRPr>
          </a:p>
        </p:txBody>
      </p:sp>
      <p:sp>
        <p:nvSpPr>
          <p:cNvPr id="19" name="正方形/長方形 18"/>
          <p:cNvSpPr/>
          <p:nvPr/>
        </p:nvSpPr>
        <p:spPr bwMode="gray">
          <a:xfrm>
            <a:off x="163234" y="2755791"/>
            <a:ext cx="1665762" cy="259678"/>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1600" b="1" dirty="0">
                <a:latin typeface="Fujitsu Sans" panose="020B0404060202020204" pitchFamily="34" charset="0"/>
                <a:ea typeface="Meiryo UI" panose="020B0604030504040204" pitchFamily="50" charset="-128"/>
              </a:rPr>
              <a:t>Instruction(1/2)</a:t>
            </a:r>
            <a:endParaRPr lang="ja-JP" altLang="en-US" sz="1600" b="1" dirty="0">
              <a:latin typeface="Fujitsu Sans" panose="020B0404060202020204" pitchFamily="34" charset="0"/>
              <a:ea typeface="Meiryo UI" panose="020B0604030504040204" pitchFamily="50" charset="-128"/>
            </a:endParaRPr>
          </a:p>
        </p:txBody>
      </p:sp>
      <p:sp>
        <p:nvSpPr>
          <p:cNvPr id="20" name="正方形/長方形 19"/>
          <p:cNvSpPr/>
          <p:nvPr/>
        </p:nvSpPr>
        <p:spPr bwMode="gray">
          <a:xfrm>
            <a:off x="573932" y="5321616"/>
            <a:ext cx="8754894" cy="242395"/>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000" dirty="0" err="1">
                <a:solidFill>
                  <a:schemeClr val="bg1"/>
                </a:solidFill>
                <a:latin typeface="Fujitsu Sans" panose="020B0404060202020204" pitchFamily="34" charset="0"/>
              </a:rPr>
              <a:t>docker</a:t>
            </a:r>
            <a:r>
              <a:rPr lang="en-US" altLang="ja-JP" sz="1000" dirty="0">
                <a:solidFill>
                  <a:schemeClr val="bg1"/>
                </a:solidFill>
                <a:latin typeface="Fujitsu Sans" panose="020B0404060202020204" pitchFamily="34" charset="0"/>
              </a:rPr>
              <a:t>-compose up -d</a:t>
            </a:r>
          </a:p>
        </p:txBody>
      </p:sp>
      <p:sp>
        <p:nvSpPr>
          <p:cNvPr id="21" name="正方形/長方形 20"/>
          <p:cNvSpPr/>
          <p:nvPr/>
        </p:nvSpPr>
        <p:spPr bwMode="gray">
          <a:xfrm>
            <a:off x="573932" y="5873585"/>
            <a:ext cx="8754894" cy="242395"/>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000" dirty="0">
                <a:solidFill>
                  <a:schemeClr val="bg1"/>
                </a:solidFill>
                <a:latin typeface="Fujitsu Sans" panose="020B0404060202020204" pitchFamily="34" charset="0"/>
                <a:ea typeface="Meiryo UI" panose="020B0604030504040204" pitchFamily="50" charset="-128"/>
              </a:rPr>
              <a:t>http://</a:t>
            </a:r>
            <a:r>
              <a:rPr lang="ja-JP" altLang="en-US" sz="1000" dirty="0">
                <a:solidFill>
                  <a:schemeClr val="bg1"/>
                </a:solidFill>
                <a:latin typeface="Fujitsu Sans" panose="020B0404060202020204" pitchFamily="34" charset="0"/>
                <a:ea typeface="Meiryo UI" panose="020B0604030504040204" pitchFamily="50" charset="-128"/>
              </a:rPr>
              <a:t>サーバ名</a:t>
            </a:r>
            <a:r>
              <a:rPr lang="en-US" altLang="ja-JP" sz="1000" dirty="0">
                <a:solidFill>
                  <a:schemeClr val="bg1"/>
                </a:solidFill>
                <a:latin typeface="Fujitsu Sans" panose="020B0404060202020204" pitchFamily="34" charset="0"/>
                <a:ea typeface="Meiryo UI" panose="020B0604030504040204" pitchFamily="50" charset="-128"/>
              </a:rPr>
              <a:t>:4444/</a:t>
            </a:r>
            <a:r>
              <a:rPr lang="en-US" altLang="ja-JP" sz="1000" dirty="0" err="1">
                <a:solidFill>
                  <a:schemeClr val="bg1"/>
                </a:solidFill>
                <a:latin typeface="Fujitsu Sans" panose="020B0404060202020204" pitchFamily="34" charset="0"/>
                <a:ea typeface="Meiryo UI" panose="020B0604030504040204" pitchFamily="50" charset="-128"/>
              </a:rPr>
              <a:t>wd</a:t>
            </a:r>
            <a:r>
              <a:rPr lang="en-US" altLang="ja-JP" sz="1000" dirty="0">
                <a:solidFill>
                  <a:schemeClr val="bg1"/>
                </a:solidFill>
                <a:latin typeface="Fujitsu Sans" panose="020B0404060202020204" pitchFamily="34" charset="0"/>
                <a:ea typeface="Meiryo UI" panose="020B0604030504040204" pitchFamily="50" charset="-128"/>
              </a:rPr>
              <a:t>/hub/static/resource/hub.html</a:t>
            </a:r>
          </a:p>
        </p:txBody>
      </p:sp>
      <p:sp>
        <p:nvSpPr>
          <p:cNvPr id="22" name="右矢印 14">
            <a:extLst>
              <a:ext uri="{FF2B5EF4-FFF2-40B4-BE49-F238E27FC236}">
                <a16:creationId xmlns:a16="http://schemas.microsoft.com/office/drawing/2014/main" id="{96F71C20-D311-4DE2-AA5A-7DCFF01B6992}"/>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QuickStart</a:t>
            </a:r>
            <a:endParaRPr lang="ja-JP" altLang="en-US" sz="1800" dirty="0">
              <a:latin typeface="Fujitsu Sans" panose="020B0404060202020204" pitchFamily="34" charset="0"/>
              <a:ea typeface="Meiryo UI" panose="020B0604030504040204" pitchFamily="50" charset="-128"/>
            </a:endParaRPr>
          </a:p>
        </p:txBody>
      </p:sp>
      <p:sp>
        <p:nvSpPr>
          <p:cNvPr id="23" name="角丸四角形 4">
            <a:extLst>
              <a:ext uri="{FF2B5EF4-FFF2-40B4-BE49-F238E27FC236}">
                <a16:creationId xmlns:a16="http://schemas.microsoft.com/office/drawing/2014/main" id="{B59B8787-CA93-4FBE-928C-500F4D6E2CC7}"/>
              </a:ext>
            </a:extLst>
          </p:cNvPr>
          <p:cNvSpPr/>
          <p:nvPr/>
        </p:nvSpPr>
        <p:spPr bwMode="gray">
          <a:xfrm>
            <a:off x="1578828" y="1273906"/>
            <a:ext cx="2772484" cy="591302"/>
          </a:xfrm>
          <a:prstGeom prst="roundRect">
            <a:avLst/>
          </a:prstGeom>
          <a:solidFill>
            <a:srgbClr val="CCECFF"/>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b="1" dirty="0">
                <a:latin typeface="Fujitsu Sans" panose="020B0404060202020204" pitchFamily="34" charset="0"/>
                <a:ea typeface="Meiryo UI" panose="020B0604030504040204" pitchFamily="50" charset="-128"/>
              </a:rPr>
              <a:t>Selenium Client</a:t>
            </a:r>
          </a:p>
        </p:txBody>
      </p:sp>
      <p:sp>
        <p:nvSpPr>
          <p:cNvPr id="24" name="角丸四角形 5">
            <a:extLst>
              <a:ext uri="{FF2B5EF4-FFF2-40B4-BE49-F238E27FC236}">
                <a16:creationId xmlns:a16="http://schemas.microsoft.com/office/drawing/2014/main" id="{D790A99A-03CC-453C-A84E-36FB44A0DEB3}"/>
              </a:ext>
            </a:extLst>
          </p:cNvPr>
          <p:cNvSpPr/>
          <p:nvPr/>
        </p:nvSpPr>
        <p:spPr bwMode="gray">
          <a:xfrm>
            <a:off x="4791846" y="1278693"/>
            <a:ext cx="3259510" cy="591302"/>
          </a:xfrm>
          <a:prstGeom prst="round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2000" b="1" dirty="0">
                <a:latin typeface="Fujitsu Sans" panose="020B0404060202020204" pitchFamily="34" charset="0"/>
                <a:ea typeface="Meiryo UI" panose="020B0604030504040204" pitchFamily="50" charset="-128"/>
              </a:rPr>
              <a:t>Selenium Server</a:t>
            </a:r>
            <a:endParaRPr lang="ja-JP" altLang="en-US" sz="2000" b="1" dirty="0">
              <a:latin typeface="Fujitsu Sans" panose="020B0404060202020204" pitchFamily="34" charset="0"/>
              <a:ea typeface="Meiryo UI" panose="020B0604030504040204" pitchFamily="50" charset="-128"/>
            </a:endParaRPr>
          </a:p>
        </p:txBody>
      </p:sp>
      <p:cxnSp>
        <p:nvCxnSpPr>
          <p:cNvPr id="25" name="直線矢印コネクタ 24">
            <a:extLst>
              <a:ext uri="{FF2B5EF4-FFF2-40B4-BE49-F238E27FC236}">
                <a16:creationId xmlns:a16="http://schemas.microsoft.com/office/drawing/2014/main" id="{844D4D26-109D-4948-BECE-5F1F6D3EAAEB}"/>
              </a:ext>
            </a:extLst>
          </p:cNvPr>
          <p:cNvCxnSpPr>
            <a:cxnSpLocks/>
            <a:stCxn id="23" idx="3"/>
            <a:endCxn id="24" idx="1"/>
          </p:cNvCxnSpPr>
          <p:nvPr/>
        </p:nvCxnSpPr>
        <p:spPr bwMode="auto">
          <a:xfrm>
            <a:off x="4351312" y="1569557"/>
            <a:ext cx="440534" cy="4787"/>
          </a:xfrm>
          <a:prstGeom prst="straightConnector1">
            <a:avLst/>
          </a:prstGeom>
          <a:gradFill rotWithShape="0">
            <a:gsLst>
              <a:gs pos="0">
                <a:srgbClr val="FFFFFF"/>
              </a:gs>
              <a:gs pos="100000">
                <a:srgbClr val="CACAC7"/>
              </a:gs>
            </a:gsLst>
            <a:lin ang="5400000" scaled="1"/>
          </a:gradFill>
          <a:ln w="25400" cap="flat" cmpd="sng" algn="ctr">
            <a:solidFill>
              <a:srgbClr val="00B0F0"/>
            </a:solidFill>
            <a:prstDash val="solid"/>
            <a:round/>
            <a:headEnd type="triangl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27" name="Freeform 1508">
            <a:extLst>
              <a:ext uri="{FF2B5EF4-FFF2-40B4-BE49-F238E27FC236}">
                <a16:creationId xmlns:a16="http://schemas.microsoft.com/office/drawing/2014/main" id="{64C11EB9-9DE1-48C9-B4B4-D5BC8D7FA086}"/>
              </a:ext>
            </a:extLst>
          </p:cNvPr>
          <p:cNvSpPr>
            <a:spLocks noEditPoints="1"/>
          </p:cNvSpPr>
          <p:nvPr/>
        </p:nvSpPr>
        <p:spPr bwMode="auto">
          <a:xfrm>
            <a:off x="7336091" y="1360021"/>
            <a:ext cx="511175" cy="411692"/>
          </a:xfrm>
          <a:custGeom>
            <a:avLst/>
            <a:gdLst>
              <a:gd name="T0" fmla="*/ 0 w 483"/>
              <a:gd name="T1" fmla="*/ 389 h 389"/>
              <a:gd name="T2" fmla="*/ 483 w 483"/>
              <a:gd name="T3" fmla="*/ 389 h 389"/>
              <a:gd name="T4" fmla="*/ 483 w 483"/>
              <a:gd name="T5" fmla="*/ 292 h 389"/>
              <a:gd name="T6" fmla="*/ 0 w 483"/>
              <a:gd name="T7" fmla="*/ 292 h 389"/>
              <a:gd name="T8" fmla="*/ 0 w 483"/>
              <a:gd name="T9" fmla="*/ 389 h 389"/>
              <a:gd name="T10" fmla="*/ 48 w 483"/>
              <a:gd name="T11" fmla="*/ 316 h 389"/>
              <a:gd name="T12" fmla="*/ 96 w 483"/>
              <a:gd name="T13" fmla="*/ 316 h 389"/>
              <a:gd name="T14" fmla="*/ 96 w 483"/>
              <a:gd name="T15" fmla="*/ 365 h 389"/>
              <a:gd name="T16" fmla="*/ 48 w 483"/>
              <a:gd name="T17" fmla="*/ 365 h 389"/>
              <a:gd name="T18" fmla="*/ 48 w 483"/>
              <a:gd name="T19" fmla="*/ 316 h 389"/>
              <a:gd name="T20" fmla="*/ 0 w 483"/>
              <a:gd name="T21" fmla="*/ 0 h 389"/>
              <a:gd name="T22" fmla="*/ 0 w 483"/>
              <a:gd name="T23" fmla="*/ 97 h 389"/>
              <a:gd name="T24" fmla="*/ 483 w 483"/>
              <a:gd name="T25" fmla="*/ 97 h 389"/>
              <a:gd name="T26" fmla="*/ 483 w 483"/>
              <a:gd name="T27" fmla="*/ 0 h 389"/>
              <a:gd name="T28" fmla="*/ 0 w 483"/>
              <a:gd name="T29" fmla="*/ 0 h 389"/>
              <a:gd name="T30" fmla="*/ 96 w 483"/>
              <a:gd name="T31" fmla="*/ 73 h 389"/>
              <a:gd name="T32" fmla="*/ 48 w 483"/>
              <a:gd name="T33" fmla="*/ 73 h 389"/>
              <a:gd name="T34" fmla="*/ 48 w 483"/>
              <a:gd name="T35" fmla="*/ 24 h 389"/>
              <a:gd name="T36" fmla="*/ 96 w 483"/>
              <a:gd name="T37" fmla="*/ 24 h 389"/>
              <a:gd name="T38" fmla="*/ 96 w 483"/>
              <a:gd name="T39" fmla="*/ 73 h 389"/>
              <a:gd name="T40" fmla="*/ 0 w 483"/>
              <a:gd name="T41" fmla="*/ 243 h 389"/>
              <a:gd name="T42" fmla="*/ 483 w 483"/>
              <a:gd name="T43" fmla="*/ 243 h 389"/>
              <a:gd name="T44" fmla="*/ 483 w 483"/>
              <a:gd name="T45" fmla="*/ 146 h 389"/>
              <a:gd name="T46" fmla="*/ 0 w 483"/>
              <a:gd name="T47" fmla="*/ 146 h 389"/>
              <a:gd name="T48" fmla="*/ 0 w 483"/>
              <a:gd name="T49" fmla="*/ 243 h 389"/>
              <a:gd name="T50" fmla="*/ 48 w 483"/>
              <a:gd name="T51" fmla="*/ 170 h 389"/>
              <a:gd name="T52" fmla="*/ 96 w 483"/>
              <a:gd name="T53" fmla="*/ 170 h 389"/>
              <a:gd name="T54" fmla="*/ 96 w 483"/>
              <a:gd name="T55" fmla="*/ 219 h 389"/>
              <a:gd name="T56" fmla="*/ 48 w 483"/>
              <a:gd name="T57" fmla="*/ 219 h 389"/>
              <a:gd name="T58" fmla="*/ 48 w 483"/>
              <a:gd name="T59" fmla="*/ 170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83" h="389">
                <a:moveTo>
                  <a:pt x="0" y="389"/>
                </a:moveTo>
                <a:lnTo>
                  <a:pt x="483" y="389"/>
                </a:lnTo>
                <a:lnTo>
                  <a:pt x="483" y="292"/>
                </a:lnTo>
                <a:lnTo>
                  <a:pt x="0" y="292"/>
                </a:lnTo>
                <a:lnTo>
                  <a:pt x="0" y="389"/>
                </a:lnTo>
                <a:close/>
                <a:moveTo>
                  <a:pt x="48" y="316"/>
                </a:moveTo>
                <a:lnTo>
                  <a:pt x="96" y="316"/>
                </a:lnTo>
                <a:lnTo>
                  <a:pt x="96" y="365"/>
                </a:lnTo>
                <a:lnTo>
                  <a:pt x="48" y="365"/>
                </a:lnTo>
                <a:lnTo>
                  <a:pt x="48" y="316"/>
                </a:lnTo>
                <a:close/>
                <a:moveTo>
                  <a:pt x="0" y="0"/>
                </a:moveTo>
                <a:lnTo>
                  <a:pt x="0" y="97"/>
                </a:lnTo>
                <a:lnTo>
                  <a:pt x="483" y="97"/>
                </a:lnTo>
                <a:lnTo>
                  <a:pt x="483" y="0"/>
                </a:lnTo>
                <a:lnTo>
                  <a:pt x="0" y="0"/>
                </a:lnTo>
                <a:close/>
                <a:moveTo>
                  <a:pt x="96" y="73"/>
                </a:moveTo>
                <a:lnTo>
                  <a:pt x="48" y="73"/>
                </a:lnTo>
                <a:lnTo>
                  <a:pt x="48" y="24"/>
                </a:lnTo>
                <a:lnTo>
                  <a:pt x="96" y="24"/>
                </a:lnTo>
                <a:lnTo>
                  <a:pt x="96" y="73"/>
                </a:lnTo>
                <a:close/>
                <a:moveTo>
                  <a:pt x="0" y="243"/>
                </a:moveTo>
                <a:lnTo>
                  <a:pt x="483" y="243"/>
                </a:lnTo>
                <a:lnTo>
                  <a:pt x="483" y="146"/>
                </a:lnTo>
                <a:lnTo>
                  <a:pt x="0" y="146"/>
                </a:lnTo>
                <a:lnTo>
                  <a:pt x="0" y="243"/>
                </a:lnTo>
                <a:close/>
                <a:moveTo>
                  <a:pt x="48" y="170"/>
                </a:moveTo>
                <a:lnTo>
                  <a:pt x="96" y="170"/>
                </a:lnTo>
                <a:lnTo>
                  <a:pt x="96" y="219"/>
                </a:lnTo>
                <a:lnTo>
                  <a:pt x="48" y="219"/>
                </a:lnTo>
                <a:lnTo>
                  <a:pt x="48" y="17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600"/>
          </a:p>
        </p:txBody>
      </p:sp>
      <p:sp>
        <p:nvSpPr>
          <p:cNvPr id="28" name="Freeform 1167">
            <a:extLst>
              <a:ext uri="{FF2B5EF4-FFF2-40B4-BE49-F238E27FC236}">
                <a16:creationId xmlns:a16="http://schemas.microsoft.com/office/drawing/2014/main" id="{7B0FC104-AA78-41E3-A9EE-F317DE91332E}"/>
              </a:ext>
            </a:extLst>
          </p:cNvPr>
          <p:cNvSpPr>
            <a:spLocks noEditPoints="1"/>
          </p:cNvSpPr>
          <p:nvPr/>
        </p:nvSpPr>
        <p:spPr bwMode="auto">
          <a:xfrm>
            <a:off x="3751523" y="1341638"/>
            <a:ext cx="508000" cy="363009"/>
          </a:xfrm>
          <a:custGeom>
            <a:avLst/>
            <a:gdLst>
              <a:gd name="T0" fmla="*/ 160 w 192"/>
              <a:gd name="T1" fmla="*/ 120 h 136"/>
              <a:gd name="T2" fmla="*/ 176 w 192"/>
              <a:gd name="T3" fmla="*/ 104 h 136"/>
              <a:gd name="T4" fmla="*/ 176 w 192"/>
              <a:gd name="T5" fmla="*/ 16 h 136"/>
              <a:gd name="T6" fmla="*/ 160 w 192"/>
              <a:gd name="T7" fmla="*/ 0 h 136"/>
              <a:gd name="T8" fmla="*/ 32 w 192"/>
              <a:gd name="T9" fmla="*/ 0 h 136"/>
              <a:gd name="T10" fmla="*/ 16 w 192"/>
              <a:gd name="T11" fmla="*/ 16 h 136"/>
              <a:gd name="T12" fmla="*/ 16 w 192"/>
              <a:gd name="T13" fmla="*/ 104 h 136"/>
              <a:gd name="T14" fmla="*/ 32 w 192"/>
              <a:gd name="T15" fmla="*/ 120 h 136"/>
              <a:gd name="T16" fmla="*/ 0 w 192"/>
              <a:gd name="T17" fmla="*/ 120 h 136"/>
              <a:gd name="T18" fmla="*/ 16 w 192"/>
              <a:gd name="T19" fmla="*/ 136 h 136"/>
              <a:gd name="T20" fmla="*/ 176 w 192"/>
              <a:gd name="T21" fmla="*/ 136 h 136"/>
              <a:gd name="T22" fmla="*/ 192 w 192"/>
              <a:gd name="T23" fmla="*/ 120 h 136"/>
              <a:gd name="T24" fmla="*/ 160 w 192"/>
              <a:gd name="T25" fmla="*/ 120 h 136"/>
              <a:gd name="T26" fmla="*/ 32 w 192"/>
              <a:gd name="T27" fmla="*/ 16 h 136"/>
              <a:gd name="T28" fmla="*/ 160 w 192"/>
              <a:gd name="T29" fmla="*/ 16 h 136"/>
              <a:gd name="T30" fmla="*/ 160 w 192"/>
              <a:gd name="T31" fmla="*/ 104 h 136"/>
              <a:gd name="T32" fmla="*/ 32 w 192"/>
              <a:gd name="T33" fmla="*/ 104 h 136"/>
              <a:gd name="T34" fmla="*/ 32 w 192"/>
              <a:gd name="T35" fmla="*/ 16 h 136"/>
              <a:gd name="T36" fmla="*/ 96 w 192"/>
              <a:gd name="T37" fmla="*/ 128 h 136"/>
              <a:gd name="T38" fmla="*/ 88 w 192"/>
              <a:gd name="T39" fmla="*/ 120 h 136"/>
              <a:gd name="T40" fmla="*/ 96 w 192"/>
              <a:gd name="T41" fmla="*/ 112 h 136"/>
              <a:gd name="T42" fmla="*/ 104 w 192"/>
              <a:gd name="T43" fmla="*/ 120 h 136"/>
              <a:gd name="T44" fmla="*/ 96 w 192"/>
              <a:gd name="T45" fmla="*/ 12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2" h="136">
                <a:moveTo>
                  <a:pt x="160" y="120"/>
                </a:moveTo>
                <a:cubicBezTo>
                  <a:pt x="169" y="120"/>
                  <a:pt x="176" y="113"/>
                  <a:pt x="176" y="104"/>
                </a:cubicBezTo>
                <a:cubicBezTo>
                  <a:pt x="176" y="16"/>
                  <a:pt x="176" y="16"/>
                  <a:pt x="176" y="16"/>
                </a:cubicBezTo>
                <a:cubicBezTo>
                  <a:pt x="176" y="7"/>
                  <a:pt x="169" y="0"/>
                  <a:pt x="160" y="0"/>
                </a:cubicBezTo>
                <a:cubicBezTo>
                  <a:pt x="32" y="0"/>
                  <a:pt x="32" y="0"/>
                  <a:pt x="32" y="0"/>
                </a:cubicBezTo>
                <a:cubicBezTo>
                  <a:pt x="23" y="0"/>
                  <a:pt x="16" y="7"/>
                  <a:pt x="16" y="16"/>
                </a:cubicBezTo>
                <a:cubicBezTo>
                  <a:pt x="16" y="104"/>
                  <a:pt x="16" y="104"/>
                  <a:pt x="16" y="104"/>
                </a:cubicBezTo>
                <a:cubicBezTo>
                  <a:pt x="16" y="113"/>
                  <a:pt x="23" y="120"/>
                  <a:pt x="32" y="120"/>
                </a:cubicBezTo>
                <a:cubicBezTo>
                  <a:pt x="0" y="120"/>
                  <a:pt x="0" y="120"/>
                  <a:pt x="0" y="120"/>
                </a:cubicBezTo>
                <a:cubicBezTo>
                  <a:pt x="0" y="129"/>
                  <a:pt x="7" y="136"/>
                  <a:pt x="16" y="136"/>
                </a:cubicBezTo>
                <a:cubicBezTo>
                  <a:pt x="176" y="136"/>
                  <a:pt x="176" y="136"/>
                  <a:pt x="176" y="136"/>
                </a:cubicBezTo>
                <a:cubicBezTo>
                  <a:pt x="185" y="136"/>
                  <a:pt x="192" y="129"/>
                  <a:pt x="192" y="120"/>
                </a:cubicBezTo>
                <a:lnTo>
                  <a:pt x="160" y="120"/>
                </a:lnTo>
                <a:close/>
                <a:moveTo>
                  <a:pt x="32" y="16"/>
                </a:moveTo>
                <a:cubicBezTo>
                  <a:pt x="160" y="16"/>
                  <a:pt x="160" y="16"/>
                  <a:pt x="160" y="16"/>
                </a:cubicBezTo>
                <a:cubicBezTo>
                  <a:pt x="160" y="104"/>
                  <a:pt x="160" y="104"/>
                  <a:pt x="160" y="104"/>
                </a:cubicBezTo>
                <a:cubicBezTo>
                  <a:pt x="32" y="104"/>
                  <a:pt x="32" y="104"/>
                  <a:pt x="32" y="104"/>
                </a:cubicBezTo>
                <a:lnTo>
                  <a:pt x="32" y="16"/>
                </a:lnTo>
                <a:close/>
                <a:moveTo>
                  <a:pt x="96" y="128"/>
                </a:moveTo>
                <a:cubicBezTo>
                  <a:pt x="92" y="128"/>
                  <a:pt x="88" y="124"/>
                  <a:pt x="88" y="120"/>
                </a:cubicBezTo>
                <a:cubicBezTo>
                  <a:pt x="88" y="116"/>
                  <a:pt x="92" y="112"/>
                  <a:pt x="96" y="112"/>
                </a:cubicBezTo>
                <a:cubicBezTo>
                  <a:pt x="100" y="112"/>
                  <a:pt x="104" y="116"/>
                  <a:pt x="104" y="120"/>
                </a:cubicBezTo>
                <a:cubicBezTo>
                  <a:pt x="104" y="124"/>
                  <a:pt x="100" y="128"/>
                  <a:pt x="96" y="12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600" dirty="0"/>
          </a:p>
        </p:txBody>
      </p:sp>
      <p:sp>
        <p:nvSpPr>
          <p:cNvPr id="14" name="正方形/長方形 13"/>
          <p:cNvSpPr/>
          <p:nvPr/>
        </p:nvSpPr>
        <p:spPr bwMode="gray">
          <a:xfrm>
            <a:off x="4627237" y="1219401"/>
            <a:ext cx="3609962" cy="709885"/>
          </a:xfrm>
          <a:prstGeom prst="rect">
            <a:avLst/>
          </a:prstGeom>
          <a:noFill/>
          <a:ln w="28575"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sp>
        <p:nvSpPr>
          <p:cNvPr id="15" name="正方形/長方形 14"/>
          <p:cNvSpPr/>
          <p:nvPr/>
        </p:nvSpPr>
        <p:spPr bwMode="gray">
          <a:xfrm>
            <a:off x="4615663" y="928537"/>
            <a:ext cx="986484" cy="275044"/>
          </a:xfrm>
          <a:prstGeom prst="rect">
            <a:avLst/>
          </a:prstGeom>
          <a:solidFill>
            <a:srgbClr val="FF0000"/>
          </a:solidFill>
          <a:ln w="9525"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b="1" dirty="0">
                <a:solidFill>
                  <a:schemeClr val="bg1"/>
                </a:solidFill>
                <a:latin typeface="Fujitsu Sans" panose="020B0404060202020204" pitchFamily="34" charset="0"/>
                <a:ea typeface="Meiryo UI" panose="020B0604030504040204" pitchFamily="50" charset="-128"/>
              </a:rPr>
              <a:t>Now Here!</a:t>
            </a:r>
            <a:endParaRPr kumimoji="1" lang="ja-JP" altLang="en-US" b="1" dirty="0">
              <a:solidFill>
                <a:schemeClr val="bg1"/>
              </a:solidFill>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12598542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Selenium Server Installation</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36</a:t>
            </a:fld>
            <a:endParaRPr lang="en-US" altLang="ja-JP" dirty="0"/>
          </a:p>
        </p:txBody>
      </p:sp>
      <p:sp>
        <p:nvSpPr>
          <p:cNvPr id="17" name="テキスト ボックス 16"/>
          <p:cNvSpPr txBox="1"/>
          <p:nvPr/>
        </p:nvSpPr>
        <p:spPr>
          <a:xfrm>
            <a:off x="573932" y="2699043"/>
            <a:ext cx="2217906" cy="307777"/>
          </a:xfrm>
          <a:prstGeom prst="rect">
            <a:avLst/>
          </a:prstGeom>
          <a:noFill/>
        </p:spPr>
        <p:txBody>
          <a:bodyPr wrap="square" rtlCol="0">
            <a:spAutoFit/>
          </a:bodyPr>
          <a:lstStyle/>
          <a:p>
            <a:pPr algn="l"/>
            <a:r>
              <a:rPr lang="en-US" altLang="ja-JP" b="1" dirty="0" err="1">
                <a:latin typeface="Fujitsu Sans" panose="020B0404060202020204" pitchFamily="34" charset="0"/>
              </a:rPr>
              <a:t>docker-compose.yml</a:t>
            </a:r>
            <a:endParaRPr lang="en-US" altLang="ja-JP" b="1" dirty="0">
              <a:latin typeface="Fujitsu Sans" panose="020B0404060202020204" pitchFamily="34" charset="0"/>
            </a:endParaRPr>
          </a:p>
        </p:txBody>
      </p:sp>
      <p:sp>
        <p:nvSpPr>
          <p:cNvPr id="19" name="正方形/長方形 18"/>
          <p:cNvSpPr/>
          <p:nvPr/>
        </p:nvSpPr>
        <p:spPr bwMode="gray">
          <a:xfrm>
            <a:off x="163234" y="2125024"/>
            <a:ext cx="1665762" cy="259678"/>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1600" b="1" dirty="0">
                <a:latin typeface="Fujitsu Sans" panose="020B0404060202020204" pitchFamily="34" charset="0"/>
                <a:ea typeface="Meiryo UI" panose="020B0604030504040204" pitchFamily="50" charset="-128"/>
              </a:rPr>
              <a:t>Instruction(2/2)</a:t>
            </a:r>
            <a:endParaRPr lang="ja-JP" altLang="en-US" sz="1600" b="1" dirty="0">
              <a:latin typeface="Fujitsu Sans" panose="020B0404060202020204" pitchFamily="34" charset="0"/>
              <a:ea typeface="Meiryo UI" panose="020B0604030504040204" pitchFamily="50" charset="-128"/>
            </a:endParaRPr>
          </a:p>
        </p:txBody>
      </p:sp>
      <p:sp>
        <p:nvSpPr>
          <p:cNvPr id="22" name="右矢印 14">
            <a:extLst>
              <a:ext uri="{FF2B5EF4-FFF2-40B4-BE49-F238E27FC236}">
                <a16:creationId xmlns:a16="http://schemas.microsoft.com/office/drawing/2014/main" id="{96F71C20-D311-4DE2-AA5A-7DCFF01B6992}"/>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QuickStart</a:t>
            </a:r>
            <a:endParaRPr lang="ja-JP" altLang="en-US" sz="1800" dirty="0">
              <a:latin typeface="Fujitsu Sans" panose="020B0404060202020204" pitchFamily="34" charset="0"/>
              <a:ea typeface="Meiryo UI" panose="020B0604030504040204" pitchFamily="50" charset="-128"/>
            </a:endParaRPr>
          </a:p>
        </p:txBody>
      </p:sp>
      <p:sp>
        <p:nvSpPr>
          <p:cNvPr id="23" name="角丸四角形 4">
            <a:extLst>
              <a:ext uri="{FF2B5EF4-FFF2-40B4-BE49-F238E27FC236}">
                <a16:creationId xmlns:a16="http://schemas.microsoft.com/office/drawing/2014/main" id="{B59B8787-CA93-4FBE-928C-500F4D6E2CC7}"/>
              </a:ext>
            </a:extLst>
          </p:cNvPr>
          <p:cNvSpPr/>
          <p:nvPr/>
        </p:nvSpPr>
        <p:spPr bwMode="gray">
          <a:xfrm>
            <a:off x="1578828" y="1273906"/>
            <a:ext cx="2772484" cy="591302"/>
          </a:xfrm>
          <a:prstGeom prst="roundRect">
            <a:avLst/>
          </a:prstGeom>
          <a:solidFill>
            <a:srgbClr val="CCECFF"/>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b="1" dirty="0">
                <a:latin typeface="Fujitsu Sans" panose="020B0404060202020204" pitchFamily="34" charset="0"/>
                <a:ea typeface="Meiryo UI" panose="020B0604030504040204" pitchFamily="50" charset="-128"/>
              </a:rPr>
              <a:t>Selenium Client</a:t>
            </a:r>
          </a:p>
        </p:txBody>
      </p:sp>
      <p:sp>
        <p:nvSpPr>
          <p:cNvPr id="24" name="角丸四角形 5">
            <a:extLst>
              <a:ext uri="{FF2B5EF4-FFF2-40B4-BE49-F238E27FC236}">
                <a16:creationId xmlns:a16="http://schemas.microsoft.com/office/drawing/2014/main" id="{D790A99A-03CC-453C-A84E-36FB44A0DEB3}"/>
              </a:ext>
            </a:extLst>
          </p:cNvPr>
          <p:cNvSpPr/>
          <p:nvPr/>
        </p:nvSpPr>
        <p:spPr bwMode="gray">
          <a:xfrm>
            <a:off x="4791846" y="1278693"/>
            <a:ext cx="3259510" cy="591302"/>
          </a:xfrm>
          <a:prstGeom prst="round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2000" b="1" dirty="0">
                <a:latin typeface="Fujitsu Sans" panose="020B0404060202020204" pitchFamily="34" charset="0"/>
                <a:ea typeface="Meiryo UI" panose="020B0604030504040204" pitchFamily="50" charset="-128"/>
              </a:rPr>
              <a:t>Selenium Server</a:t>
            </a:r>
            <a:endParaRPr lang="ja-JP" altLang="en-US" sz="2000" b="1" dirty="0">
              <a:latin typeface="Fujitsu Sans" panose="020B0404060202020204" pitchFamily="34" charset="0"/>
              <a:ea typeface="Meiryo UI" panose="020B0604030504040204" pitchFamily="50" charset="-128"/>
            </a:endParaRPr>
          </a:p>
        </p:txBody>
      </p:sp>
      <p:cxnSp>
        <p:nvCxnSpPr>
          <p:cNvPr id="25" name="直線矢印コネクタ 24">
            <a:extLst>
              <a:ext uri="{FF2B5EF4-FFF2-40B4-BE49-F238E27FC236}">
                <a16:creationId xmlns:a16="http://schemas.microsoft.com/office/drawing/2014/main" id="{844D4D26-109D-4948-BECE-5F1F6D3EAAEB}"/>
              </a:ext>
            </a:extLst>
          </p:cNvPr>
          <p:cNvCxnSpPr>
            <a:cxnSpLocks/>
            <a:stCxn id="23" idx="3"/>
            <a:endCxn id="24" idx="1"/>
          </p:cNvCxnSpPr>
          <p:nvPr/>
        </p:nvCxnSpPr>
        <p:spPr bwMode="auto">
          <a:xfrm>
            <a:off x="4351312" y="1569557"/>
            <a:ext cx="440534" cy="4787"/>
          </a:xfrm>
          <a:prstGeom prst="straightConnector1">
            <a:avLst/>
          </a:prstGeom>
          <a:gradFill rotWithShape="0">
            <a:gsLst>
              <a:gs pos="0">
                <a:srgbClr val="FFFFFF"/>
              </a:gs>
              <a:gs pos="100000">
                <a:srgbClr val="CACAC7"/>
              </a:gs>
            </a:gsLst>
            <a:lin ang="5400000" scaled="1"/>
          </a:gradFill>
          <a:ln w="25400" cap="flat" cmpd="sng" algn="ctr">
            <a:solidFill>
              <a:srgbClr val="00B0F0"/>
            </a:solidFill>
            <a:prstDash val="solid"/>
            <a:round/>
            <a:headEnd type="triangl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27" name="Freeform 1508">
            <a:extLst>
              <a:ext uri="{FF2B5EF4-FFF2-40B4-BE49-F238E27FC236}">
                <a16:creationId xmlns:a16="http://schemas.microsoft.com/office/drawing/2014/main" id="{64C11EB9-9DE1-48C9-B4B4-D5BC8D7FA086}"/>
              </a:ext>
            </a:extLst>
          </p:cNvPr>
          <p:cNvSpPr>
            <a:spLocks noEditPoints="1"/>
          </p:cNvSpPr>
          <p:nvPr/>
        </p:nvSpPr>
        <p:spPr bwMode="auto">
          <a:xfrm>
            <a:off x="7336091" y="1360021"/>
            <a:ext cx="511175" cy="411692"/>
          </a:xfrm>
          <a:custGeom>
            <a:avLst/>
            <a:gdLst>
              <a:gd name="T0" fmla="*/ 0 w 483"/>
              <a:gd name="T1" fmla="*/ 389 h 389"/>
              <a:gd name="T2" fmla="*/ 483 w 483"/>
              <a:gd name="T3" fmla="*/ 389 h 389"/>
              <a:gd name="T4" fmla="*/ 483 w 483"/>
              <a:gd name="T5" fmla="*/ 292 h 389"/>
              <a:gd name="T6" fmla="*/ 0 w 483"/>
              <a:gd name="T7" fmla="*/ 292 h 389"/>
              <a:gd name="T8" fmla="*/ 0 w 483"/>
              <a:gd name="T9" fmla="*/ 389 h 389"/>
              <a:gd name="T10" fmla="*/ 48 w 483"/>
              <a:gd name="T11" fmla="*/ 316 h 389"/>
              <a:gd name="T12" fmla="*/ 96 w 483"/>
              <a:gd name="T13" fmla="*/ 316 h 389"/>
              <a:gd name="T14" fmla="*/ 96 w 483"/>
              <a:gd name="T15" fmla="*/ 365 h 389"/>
              <a:gd name="T16" fmla="*/ 48 w 483"/>
              <a:gd name="T17" fmla="*/ 365 h 389"/>
              <a:gd name="T18" fmla="*/ 48 w 483"/>
              <a:gd name="T19" fmla="*/ 316 h 389"/>
              <a:gd name="T20" fmla="*/ 0 w 483"/>
              <a:gd name="T21" fmla="*/ 0 h 389"/>
              <a:gd name="T22" fmla="*/ 0 w 483"/>
              <a:gd name="T23" fmla="*/ 97 h 389"/>
              <a:gd name="T24" fmla="*/ 483 w 483"/>
              <a:gd name="T25" fmla="*/ 97 h 389"/>
              <a:gd name="T26" fmla="*/ 483 w 483"/>
              <a:gd name="T27" fmla="*/ 0 h 389"/>
              <a:gd name="T28" fmla="*/ 0 w 483"/>
              <a:gd name="T29" fmla="*/ 0 h 389"/>
              <a:gd name="T30" fmla="*/ 96 w 483"/>
              <a:gd name="T31" fmla="*/ 73 h 389"/>
              <a:gd name="T32" fmla="*/ 48 w 483"/>
              <a:gd name="T33" fmla="*/ 73 h 389"/>
              <a:gd name="T34" fmla="*/ 48 w 483"/>
              <a:gd name="T35" fmla="*/ 24 h 389"/>
              <a:gd name="T36" fmla="*/ 96 w 483"/>
              <a:gd name="T37" fmla="*/ 24 h 389"/>
              <a:gd name="T38" fmla="*/ 96 w 483"/>
              <a:gd name="T39" fmla="*/ 73 h 389"/>
              <a:gd name="T40" fmla="*/ 0 w 483"/>
              <a:gd name="T41" fmla="*/ 243 h 389"/>
              <a:gd name="T42" fmla="*/ 483 w 483"/>
              <a:gd name="T43" fmla="*/ 243 h 389"/>
              <a:gd name="T44" fmla="*/ 483 w 483"/>
              <a:gd name="T45" fmla="*/ 146 h 389"/>
              <a:gd name="T46" fmla="*/ 0 w 483"/>
              <a:gd name="T47" fmla="*/ 146 h 389"/>
              <a:gd name="T48" fmla="*/ 0 w 483"/>
              <a:gd name="T49" fmla="*/ 243 h 389"/>
              <a:gd name="T50" fmla="*/ 48 w 483"/>
              <a:gd name="T51" fmla="*/ 170 h 389"/>
              <a:gd name="T52" fmla="*/ 96 w 483"/>
              <a:gd name="T53" fmla="*/ 170 h 389"/>
              <a:gd name="T54" fmla="*/ 96 w 483"/>
              <a:gd name="T55" fmla="*/ 219 h 389"/>
              <a:gd name="T56" fmla="*/ 48 w 483"/>
              <a:gd name="T57" fmla="*/ 219 h 389"/>
              <a:gd name="T58" fmla="*/ 48 w 483"/>
              <a:gd name="T59" fmla="*/ 170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83" h="389">
                <a:moveTo>
                  <a:pt x="0" y="389"/>
                </a:moveTo>
                <a:lnTo>
                  <a:pt x="483" y="389"/>
                </a:lnTo>
                <a:lnTo>
                  <a:pt x="483" y="292"/>
                </a:lnTo>
                <a:lnTo>
                  <a:pt x="0" y="292"/>
                </a:lnTo>
                <a:lnTo>
                  <a:pt x="0" y="389"/>
                </a:lnTo>
                <a:close/>
                <a:moveTo>
                  <a:pt x="48" y="316"/>
                </a:moveTo>
                <a:lnTo>
                  <a:pt x="96" y="316"/>
                </a:lnTo>
                <a:lnTo>
                  <a:pt x="96" y="365"/>
                </a:lnTo>
                <a:lnTo>
                  <a:pt x="48" y="365"/>
                </a:lnTo>
                <a:lnTo>
                  <a:pt x="48" y="316"/>
                </a:lnTo>
                <a:close/>
                <a:moveTo>
                  <a:pt x="0" y="0"/>
                </a:moveTo>
                <a:lnTo>
                  <a:pt x="0" y="97"/>
                </a:lnTo>
                <a:lnTo>
                  <a:pt x="483" y="97"/>
                </a:lnTo>
                <a:lnTo>
                  <a:pt x="483" y="0"/>
                </a:lnTo>
                <a:lnTo>
                  <a:pt x="0" y="0"/>
                </a:lnTo>
                <a:close/>
                <a:moveTo>
                  <a:pt x="96" y="73"/>
                </a:moveTo>
                <a:lnTo>
                  <a:pt x="48" y="73"/>
                </a:lnTo>
                <a:lnTo>
                  <a:pt x="48" y="24"/>
                </a:lnTo>
                <a:lnTo>
                  <a:pt x="96" y="24"/>
                </a:lnTo>
                <a:lnTo>
                  <a:pt x="96" y="73"/>
                </a:lnTo>
                <a:close/>
                <a:moveTo>
                  <a:pt x="0" y="243"/>
                </a:moveTo>
                <a:lnTo>
                  <a:pt x="483" y="243"/>
                </a:lnTo>
                <a:lnTo>
                  <a:pt x="483" y="146"/>
                </a:lnTo>
                <a:lnTo>
                  <a:pt x="0" y="146"/>
                </a:lnTo>
                <a:lnTo>
                  <a:pt x="0" y="243"/>
                </a:lnTo>
                <a:close/>
                <a:moveTo>
                  <a:pt x="48" y="170"/>
                </a:moveTo>
                <a:lnTo>
                  <a:pt x="96" y="170"/>
                </a:lnTo>
                <a:lnTo>
                  <a:pt x="96" y="219"/>
                </a:lnTo>
                <a:lnTo>
                  <a:pt x="48" y="219"/>
                </a:lnTo>
                <a:lnTo>
                  <a:pt x="48" y="17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600"/>
          </a:p>
        </p:txBody>
      </p:sp>
      <p:sp>
        <p:nvSpPr>
          <p:cNvPr id="28" name="Freeform 1167">
            <a:extLst>
              <a:ext uri="{FF2B5EF4-FFF2-40B4-BE49-F238E27FC236}">
                <a16:creationId xmlns:a16="http://schemas.microsoft.com/office/drawing/2014/main" id="{7B0FC104-AA78-41E3-A9EE-F317DE91332E}"/>
              </a:ext>
            </a:extLst>
          </p:cNvPr>
          <p:cNvSpPr>
            <a:spLocks noEditPoints="1"/>
          </p:cNvSpPr>
          <p:nvPr/>
        </p:nvSpPr>
        <p:spPr bwMode="auto">
          <a:xfrm>
            <a:off x="3751523" y="1341638"/>
            <a:ext cx="508000" cy="363009"/>
          </a:xfrm>
          <a:custGeom>
            <a:avLst/>
            <a:gdLst>
              <a:gd name="T0" fmla="*/ 160 w 192"/>
              <a:gd name="T1" fmla="*/ 120 h 136"/>
              <a:gd name="T2" fmla="*/ 176 w 192"/>
              <a:gd name="T3" fmla="*/ 104 h 136"/>
              <a:gd name="T4" fmla="*/ 176 w 192"/>
              <a:gd name="T5" fmla="*/ 16 h 136"/>
              <a:gd name="T6" fmla="*/ 160 w 192"/>
              <a:gd name="T7" fmla="*/ 0 h 136"/>
              <a:gd name="T8" fmla="*/ 32 w 192"/>
              <a:gd name="T9" fmla="*/ 0 h 136"/>
              <a:gd name="T10" fmla="*/ 16 w 192"/>
              <a:gd name="T11" fmla="*/ 16 h 136"/>
              <a:gd name="T12" fmla="*/ 16 w 192"/>
              <a:gd name="T13" fmla="*/ 104 h 136"/>
              <a:gd name="T14" fmla="*/ 32 w 192"/>
              <a:gd name="T15" fmla="*/ 120 h 136"/>
              <a:gd name="T16" fmla="*/ 0 w 192"/>
              <a:gd name="T17" fmla="*/ 120 h 136"/>
              <a:gd name="T18" fmla="*/ 16 w 192"/>
              <a:gd name="T19" fmla="*/ 136 h 136"/>
              <a:gd name="T20" fmla="*/ 176 w 192"/>
              <a:gd name="T21" fmla="*/ 136 h 136"/>
              <a:gd name="T22" fmla="*/ 192 w 192"/>
              <a:gd name="T23" fmla="*/ 120 h 136"/>
              <a:gd name="T24" fmla="*/ 160 w 192"/>
              <a:gd name="T25" fmla="*/ 120 h 136"/>
              <a:gd name="T26" fmla="*/ 32 w 192"/>
              <a:gd name="T27" fmla="*/ 16 h 136"/>
              <a:gd name="T28" fmla="*/ 160 w 192"/>
              <a:gd name="T29" fmla="*/ 16 h 136"/>
              <a:gd name="T30" fmla="*/ 160 w 192"/>
              <a:gd name="T31" fmla="*/ 104 h 136"/>
              <a:gd name="T32" fmla="*/ 32 w 192"/>
              <a:gd name="T33" fmla="*/ 104 h 136"/>
              <a:gd name="T34" fmla="*/ 32 w 192"/>
              <a:gd name="T35" fmla="*/ 16 h 136"/>
              <a:gd name="T36" fmla="*/ 96 w 192"/>
              <a:gd name="T37" fmla="*/ 128 h 136"/>
              <a:gd name="T38" fmla="*/ 88 w 192"/>
              <a:gd name="T39" fmla="*/ 120 h 136"/>
              <a:gd name="T40" fmla="*/ 96 w 192"/>
              <a:gd name="T41" fmla="*/ 112 h 136"/>
              <a:gd name="T42" fmla="*/ 104 w 192"/>
              <a:gd name="T43" fmla="*/ 120 h 136"/>
              <a:gd name="T44" fmla="*/ 96 w 192"/>
              <a:gd name="T45" fmla="*/ 12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2" h="136">
                <a:moveTo>
                  <a:pt x="160" y="120"/>
                </a:moveTo>
                <a:cubicBezTo>
                  <a:pt x="169" y="120"/>
                  <a:pt x="176" y="113"/>
                  <a:pt x="176" y="104"/>
                </a:cubicBezTo>
                <a:cubicBezTo>
                  <a:pt x="176" y="16"/>
                  <a:pt x="176" y="16"/>
                  <a:pt x="176" y="16"/>
                </a:cubicBezTo>
                <a:cubicBezTo>
                  <a:pt x="176" y="7"/>
                  <a:pt x="169" y="0"/>
                  <a:pt x="160" y="0"/>
                </a:cubicBezTo>
                <a:cubicBezTo>
                  <a:pt x="32" y="0"/>
                  <a:pt x="32" y="0"/>
                  <a:pt x="32" y="0"/>
                </a:cubicBezTo>
                <a:cubicBezTo>
                  <a:pt x="23" y="0"/>
                  <a:pt x="16" y="7"/>
                  <a:pt x="16" y="16"/>
                </a:cubicBezTo>
                <a:cubicBezTo>
                  <a:pt x="16" y="104"/>
                  <a:pt x="16" y="104"/>
                  <a:pt x="16" y="104"/>
                </a:cubicBezTo>
                <a:cubicBezTo>
                  <a:pt x="16" y="113"/>
                  <a:pt x="23" y="120"/>
                  <a:pt x="32" y="120"/>
                </a:cubicBezTo>
                <a:cubicBezTo>
                  <a:pt x="0" y="120"/>
                  <a:pt x="0" y="120"/>
                  <a:pt x="0" y="120"/>
                </a:cubicBezTo>
                <a:cubicBezTo>
                  <a:pt x="0" y="129"/>
                  <a:pt x="7" y="136"/>
                  <a:pt x="16" y="136"/>
                </a:cubicBezTo>
                <a:cubicBezTo>
                  <a:pt x="176" y="136"/>
                  <a:pt x="176" y="136"/>
                  <a:pt x="176" y="136"/>
                </a:cubicBezTo>
                <a:cubicBezTo>
                  <a:pt x="185" y="136"/>
                  <a:pt x="192" y="129"/>
                  <a:pt x="192" y="120"/>
                </a:cubicBezTo>
                <a:lnTo>
                  <a:pt x="160" y="120"/>
                </a:lnTo>
                <a:close/>
                <a:moveTo>
                  <a:pt x="32" y="16"/>
                </a:moveTo>
                <a:cubicBezTo>
                  <a:pt x="160" y="16"/>
                  <a:pt x="160" y="16"/>
                  <a:pt x="160" y="16"/>
                </a:cubicBezTo>
                <a:cubicBezTo>
                  <a:pt x="160" y="104"/>
                  <a:pt x="160" y="104"/>
                  <a:pt x="160" y="104"/>
                </a:cubicBezTo>
                <a:cubicBezTo>
                  <a:pt x="32" y="104"/>
                  <a:pt x="32" y="104"/>
                  <a:pt x="32" y="104"/>
                </a:cubicBezTo>
                <a:lnTo>
                  <a:pt x="32" y="16"/>
                </a:lnTo>
                <a:close/>
                <a:moveTo>
                  <a:pt x="96" y="128"/>
                </a:moveTo>
                <a:cubicBezTo>
                  <a:pt x="92" y="128"/>
                  <a:pt x="88" y="124"/>
                  <a:pt x="88" y="120"/>
                </a:cubicBezTo>
                <a:cubicBezTo>
                  <a:pt x="88" y="116"/>
                  <a:pt x="92" y="112"/>
                  <a:pt x="96" y="112"/>
                </a:cubicBezTo>
                <a:cubicBezTo>
                  <a:pt x="100" y="112"/>
                  <a:pt x="104" y="116"/>
                  <a:pt x="104" y="120"/>
                </a:cubicBezTo>
                <a:cubicBezTo>
                  <a:pt x="104" y="124"/>
                  <a:pt x="100" y="128"/>
                  <a:pt x="96" y="12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600" dirty="0"/>
          </a:p>
        </p:txBody>
      </p:sp>
      <p:sp>
        <p:nvSpPr>
          <p:cNvPr id="14" name="正方形/長方形 13"/>
          <p:cNvSpPr/>
          <p:nvPr/>
        </p:nvSpPr>
        <p:spPr bwMode="gray">
          <a:xfrm>
            <a:off x="4627237" y="1219401"/>
            <a:ext cx="3609962" cy="709885"/>
          </a:xfrm>
          <a:prstGeom prst="rect">
            <a:avLst/>
          </a:prstGeom>
          <a:noFill/>
          <a:ln w="28575"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sp>
        <p:nvSpPr>
          <p:cNvPr id="15" name="正方形/長方形 14"/>
          <p:cNvSpPr/>
          <p:nvPr/>
        </p:nvSpPr>
        <p:spPr bwMode="gray">
          <a:xfrm>
            <a:off x="4615663" y="928537"/>
            <a:ext cx="986484" cy="275044"/>
          </a:xfrm>
          <a:prstGeom prst="rect">
            <a:avLst/>
          </a:prstGeom>
          <a:solidFill>
            <a:srgbClr val="FF0000"/>
          </a:solidFill>
          <a:ln w="9525"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b="1" dirty="0">
                <a:solidFill>
                  <a:schemeClr val="bg1"/>
                </a:solidFill>
                <a:latin typeface="Fujitsu Sans" panose="020B0404060202020204" pitchFamily="34" charset="0"/>
                <a:ea typeface="Meiryo UI" panose="020B0604030504040204" pitchFamily="50" charset="-128"/>
              </a:rPr>
              <a:t>Now Here!</a:t>
            </a:r>
            <a:endParaRPr kumimoji="1" lang="ja-JP" altLang="en-US" b="1" dirty="0">
              <a:solidFill>
                <a:schemeClr val="bg1"/>
              </a:solidFill>
              <a:latin typeface="Fujitsu Sans" panose="020B0404060202020204" pitchFamily="34" charset="0"/>
              <a:ea typeface="Meiryo UI" panose="020B0604030504040204" pitchFamily="50" charset="-128"/>
            </a:endParaRPr>
          </a:p>
        </p:txBody>
      </p:sp>
      <p:sp>
        <p:nvSpPr>
          <p:cNvPr id="26" name="正方形/長方形 25">
            <a:extLst>
              <a:ext uri="{FF2B5EF4-FFF2-40B4-BE49-F238E27FC236}">
                <a16:creationId xmlns:a16="http://schemas.microsoft.com/office/drawing/2014/main" id="{F50891F1-7E73-4D67-9331-73A15A039938}"/>
              </a:ext>
            </a:extLst>
          </p:cNvPr>
          <p:cNvSpPr/>
          <p:nvPr/>
        </p:nvSpPr>
        <p:spPr bwMode="gray">
          <a:xfrm>
            <a:off x="170935" y="2441767"/>
            <a:ext cx="9389377" cy="4105371"/>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marL="457200" indent="-457200" algn="l">
              <a:buFont typeface="+mj-lt"/>
              <a:buAutoNum type="arabicPeriod" startAt="4"/>
            </a:pPr>
            <a:r>
              <a:rPr lang="en-US" altLang="ja-JP" sz="1600" dirty="0">
                <a:latin typeface="Fujitsu Sans" panose="020B0404060202020204" pitchFamily="34" charset="0"/>
                <a:ea typeface="Meiryo UI" panose="020B0604030504040204" pitchFamily="50" charset="-128"/>
              </a:rPr>
              <a:t>It’s okay if following screen was displayed!!</a:t>
            </a:r>
            <a:endParaRPr lang="ja-JP" altLang="en-US" sz="1600" dirty="0">
              <a:latin typeface="Fujitsu Sans" panose="020B0404060202020204" pitchFamily="34" charset="0"/>
              <a:ea typeface="Meiryo UI" panose="020B0604030504040204" pitchFamily="50" charset="-128"/>
            </a:endParaRPr>
          </a:p>
          <a:p>
            <a:pPr marL="457200" indent="-457200" algn="l">
              <a:buFont typeface="+mj-lt"/>
              <a:buAutoNum type="arabicPeriod" startAt="4"/>
            </a:pPr>
            <a:endParaRPr lang="en-US" altLang="ja-JP" sz="1600" dirty="0">
              <a:latin typeface="Fujitsu Sans" panose="020B0404060202020204" pitchFamily="34" charset="0"/>
              <a:ea typeface="Meiryo UI" panose="020B0604030504040204" pitchFamily="50" charset="-128"/>
            </a:endParaRPr>
          </a:p>
          <a:p>
            <a:pPr marL="457200" indent="-457200" algn="l">
              <a:buFont typeface="+mj-lt"/>
              <a:buAutoNum type="arabicPeriod" startAt="4"/>
            </a:pPr>
            <a:endParaRPr lang="en-US" altLang="ja-JP" sz="1600" dirty="0">
              <a:latin typeface="Fujitsu Sans" panose="020B0404060202020204" pitchFamily="34" charset="0"/>
              <a:ea typeface="Meiryo UI" panose="020B0604030504040204" pitchFamily="50" charset="-128"/>
            </a:endParaRPr>
          </a:p>
          <a:p>
            <a:pPr marL="457200" indent="-457200" algn="l">
              <a:buFont typeface="+mj-lt"/>
              <a:buAutoNum type="arabicPeriod" startAt="4"/>
            </a:pPr>
            <a:endParaRPr lang="en-US" altLang="ja-JP" sz="1600" dirty="0">
              <a:latin typeface="Fujitsu Sans" panose="020B0404060202020204" pitchFamily="34" charset="0"/>
              <a:ea typeface="Meiryo UI" panose="020B0604030504040204" pitchFamily="50" charset="-128"/>
            </a:endParaRPr>
          </a:p>
          <a:p>
            <a:pPr marL="457200" indent="-457200" algn="l">
              <a:buFont typeface="+mj-lt"/>
              <a:buAutoNum type="arabicPeriod" startAt="4"/>
            </a:pPr>
            <a:endParaRPr lang="en-US" altLang="ja-JP" sz="1600" dirty="0">
              <a:latin typeface="Fujitsu Sans" panose="020B0404060202020204" pitchFamily="34" charset="0"/>
              <a:ea typeface="Meiryo UI" panose="020B0604030504040204" pitchFamily="50" charset="-128"/>
            </a:endParaRPr>
          </a:p>
          <a:p>
            <a:pPr marL="457200" indent="-457200" algn="l">
              <a:buFont typeface="+mj-lt"/>
              <a:buAutoNum type="arabicPeriod" startAt="4"/>
            </a:pPr>
            <a:endParaRPr lang="en-US" altLang="ja-JP" sz="1600" dirty="0">
              <a:latin typeface="Fujitsu Sans" panose="020B0404060202020204" pitchFamily="34" charset="0"/>
              <a:ea typeface="Meiryo UI" panose="020B0604030504040204" pitchFamily="50" charset="-128"/>
            </a:endParaRPr>
          </a:p>
          <a:p>
            <a:pPr marL="457200" indent="-457200" algn="l">
              <a:buFont typeface="+mj-lt"/>
              <a:buAutoNum type="arabicPeriod" startAt="4"/>
            </a:pPr>
            <a:endParaRPr lang="en-US" altLang="ja-JP" sz="1600" dirty="0">
              <a:latin typeface="Fujitsu Sans" panose="020B0404060202020204" pitchFamily="34" charset="0"/>
              <a:ea typeface="Meiryo UI" panose="020B0604030504040204" pitchFamily="50" charset="-128"/>
            </a:endParaRPr>
          </a:p>
          <a:p>
            <a:pPr marL="457200" indent="-457200" algn="l">
              <a:buFont typeface="+mj-lt"/>
              <a:buAutoNum type="arabicPeriod" startAt="4"/>
            </a:pPr>
            <a:endParaRPr lang="en-US" altLang="ja-JP" sz="1600" dirty="0">
              <a:latin typeface="Fujitsu Sans" panose="020B0404060202020204" pitchFamily="34" charset="0"/>
              <a:ea typeface="Meiryo UI" panose="020B0604030504040204" pitchFamily="50" charset="-128"/>
            </a:endParaRPr>
          </a:p>
          <a:p>
            <a:pPr marL="457200" indent="-457200" algn="l">
              <a:buFont typeface="+mj-lt"/>
              <a:buAutoNum type="arabicPeriod" startAt="4"/>
            </a:pPr>
            <a:endParaRPr lang="en-US" altLang="ja-JP" sz="1600" dirty="0">
              <a:latin typeface="Fujitsu Sans" panose="020B0404060202020204" pitchFamily="34" charset="0"/>
              <a:ea typeface="Meiryo UI" panose="020B0604030504040204" pitchFamily="50" charset="-128"/>
            </a:endParaRPr>
          </a:p>
          <a:p>
            <a:pPr marL="457200" indent="-457200" algn="l">
              <a:buFont typeface="+mj-lt"/>
              <a:buAutoNum type="arabicPeriod" startAt="4"/>
            </a:pPr>
            <a:endParaRPr lang="en-US" altLang="ja-JP" sz="1600" dirty="0">
              <a:latin typeface="Fujitsu Sans" panose="020B0404060202020204" pitchFamily="34" charset="0"/>
              <a:ea typeface="Meiryo UI" panose="020B0604030504040204" pitchFamily="50" charset="-128"/>
            </a:endParaRPr>
          </a:p>
          <a:p>
            <a:pPr algn="l"/>
            <a:r>
              <a:rPr lang="en-US" altLang="ja-JP" sz="1600" dirty="0">
                <a:latin typeface="Fujitsu Sans" panose="020B0404060202020204" pitchFamily="34" charset="0"/>
                <a:ea typeface="Meiryo UI" panose="020B0604030504040204" pitchFamily="50" charset="-128"/>
              </a:rPr>
              <a:t>FYI:    It is also easy to create Grid environments in similar way. Try it out!</a:t>
            </a:r>
          </a:p>
          <a:p>
            <a:pPr algn="l"/>
            <a:r>
              <a:rPr lang="en-US" altLang="ja-JP" sz="1600" dirty="0">
                <a:latin typeface="Fujitsu Sans" panose="020B0404060202020204" pitchFamily="34" charset="0"/>
                <a:ea typeface="Meiryo UI" panose="020B0604030504040204" pitchFamily="50" charset="-128"/>
              </a:rPr>
              <a:t>          </a:t>
            </a:r>
            <a:r>
              <a:rPr lang="en-US" altLang="ja-JP" dirty="0">
                <a:latin typeface="Fujitsu Sans" panose="020B0404060202020204" pitchFamily="34" charset="0"/>
                <a:ea typeface="Meiryo UI" panose="020B0604030504040204" pitchFamily="50" charset="-128"/>
              </a:rPr>
              <a:t>(</a:t>
            </a:r>
            <a:r>
              <a:rPr lang="en-US" altLang="ja-JP" dirty="0">
                <a:latin typeface="Fujitsu Sans" panose="020B0404060202020204" pitchFamily="34" charset="0"/>
                <a:ea typeface="Meiryo UI" panose="020B0604030504040204" pitchFamily="50" charset="-128"/>
                <a:hlinkClick r:id="rId3"/>
              </a:rPr>
              <a:t>https://github.com/SeleniumHQ/docker-selenium#version-3</a:t>
            </a:r>
            <a:r>
              <a:rPr lang="en-US" altLang="ja-JP" dirty="0">
                <a:latin typeface="Fujitsu Sans" panose="020B0404060202020204" pitchFamily="34" charset="0"/>
                <a:ea typeface="Meiryo UI" panose="020B0604030504040204" pitchFamily="50" charset="-128"/>
              </a:rPr>
              <a:t>)</a:t>
            </a:r>
            <a:endParaRPr lang="en-US" altLang="ja-JP" sz="1600" dirty="0">
              <a:latin typeface="Fujitsu Sans" panose="020B0404060202020204" pitchFamily="34" charset="0"/>
              <a:ea typeface="Meiryo UI" panose="020B0604030504040204" pitchFamily="50" charset="-128"/>
            </a:endParaRPr>
          </a:p>
        </p:txBody>
      </p:sp>
      <p:pic>
        <p:nvPicPr>
          <p:cNvPr id="29" name="図 28">
            <a:extLst>
              <a:ext uri="{FF2B5EF4-FFF2-40B4-BE49-F238E27FC236}">
                <a16:creationId xmlns:a16="http://schemas.microsoft.com/office/drawing/2014/main" id="{87DFACB5-957A-4121-A333-92D2787F92D2}"/>
              </a:ext>
            </a:extLst>
          </p:cNvPr>
          <p:cNvPicPr>
            <a:picLocks noChangeAspect="1"/>
          </p:cNvPicPr>
          <p:nvPr/>
        </p:nvPicPr>
        <p:blipFill rotWithShape="1">
          <a:blip r:embed="rId4"/>
          <a:srcRect t="21066"/>
          <a:stretch/>
        </p:blipFill>
        <p:spPr>
          <a:xfrm>
            <a:off x="531708" y="2867775"/>
            <a:ext cx="8667830" cy="1876979"/>
          </a:xfrm>
          <a:prstGeom prst="rect">
            <a:avLst/>
          </a:prstGeom>
          <a:ln>
            <a:solidFill>
              <a:schemeClr val="tx2">
                <a:lumMod val="65000"/>
                <a:lumOff val="35000"/>
              </a:schemeClr>
            </a:solidFill>
          </a:ln>
        </p:spPr>
      </p:pic>
    </p:spTree>
    <p:extLst>
      <p:ext uri="{BB962C8B-B14F-4D97-AF65-F5344CB8AC3E}">
        <p14:creationId xmlns:p14="http://schemas.microsoft.com/office/powerpoint/2010/main" val="32022398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Watch Browsers are working by VNC</a:t>
            </a:r>
            <a:endParaRPr kumimoji="1" lang="ja-JP" altLang="en-US" dirty="0"/>
          </a:p>
        </p:txBody>
      </p:sp>
      <p:sp>
        <p:nvSpPr>
          <p:cNvPr id="3" name="スライド番号プレースホルダー 2"/>
          <p:cNvSpPr>
            <a:spLocks noGrp="1"/>
          </p:cNvSpPr>
          <p:nvPr>
            <p:ph type="sldNum" sz="quarter" idx="10"/>
          </p:nvPr>
        </p:nvSpPr>
        <p:spPr>
          <a:xfrm rot="5400000">
            <a:off x="9461133" y="1545290"/>
            <a:ext cx="725488" cy="173337"/>
          </a:xfrm>
        </p:spPr>
        <p:txBody>
          <a:bodyPr/>
          <a:lstStyle/>
          <a:p>
            <a:r>
              <a:rPr lang="en-US" altLang="ja-JP"/>
              <a:t>PAGE    </a:t>
            </a:r>
            <a:fld id="{08DF107D-060D-43D3-997D-8A34C269D30F}" type="slidenum">
              <a:rPr lang="en-US" altLang="ja-JP" smtClean="0"/>
              <a:pPr/>
              <a:t>37</a:t>
            </a:fld>
            <a:endParaRPr lang="en-US" altLang="ja-JP" dirty="0"/>
          </a:p>
        </p:txBody>
      </p:sp>
      <p:sp>
        <p:nvSpPr>
          <p:cNvPr id="4" name="テキスト プレースホルダー 3"/>
          <p:cNvSpPr>
            <a:spLocks noGrp="1"/>
          </p:cNvSpPr>
          <p:nvPr>
            <p:ph type="body" sz="quarter" idx="11"/>
          </p:nvPr>
        </p:nvSpPr>
        <p:spPr>
          <a:xfrm>
            <a:off x="170935" y="921566"/>
            <a:ext cx="9477328" cy="5746595"/>
          </a:xfrm>
        </p:spPr>
        <p:txBody>
          <a:bodyPr/>
          <a:lstStyle/>
          <a:p>
            <a:r>
              <a:rPr lang="en-US" altLang="ja-JP" sz="2400" kern="1200" dirty="0"/>
              <a:t>By using docker image which has “-debug” in the name,</a:t>
            </a:r>
            <a:br>
              <a:rPr lang="en-US" altLang="ja-JP" sz="2400" kern="1200" dirty="0"/>
            </a:br>
            <a:r>
              <a:rPr lang="en-US" altLang="ja-JP" sz="2400" kern="1200" dirty="0"/>
              <a:t>it is possible to connect server environment and check browser working</a:t>
            </a:r>
          </a:p>
          <a:p>
            <a:endParaRPr lang="en-US" altLang="ja-JP" sz="2400" kern="1200" dirty="0"/>
          </a:p>
          <a:p>
            <a:endParaRPr lang="en-US" altLang="ja-JP" sz="2400" kern="1200" dirty="0"/>
          </a:p>
          <a:p>
            <a:pPr lvl="1"/>
            <a:endParaRPr lang="en-US" altLang="ja-JP" sz="2200" kern="1200" dirty="0"/>
          </a:p>
          <a:p>
            <a:pPr lvl="1"/>
            <a:endParaRPr lang="en-US" altLang="ja-JP" sz="2200" kern="1200" dirty="0"/>
          </a:p>
          <a:p>
            <a:r>
              <a:rPr lang="en-US" altLang="ja-JP" sz="2400" kern="1200" dirty="0"/>
              <a:t>Let’s connect by using VNC plugin of Chrome</a:t>
            </a:r>
            <a:endParaRPr lang="ja-JP" altLang="en-US" sz="2400" kern="1200" dirty="0"/>
          </a:p>
        </p:txBody>
      </p:sp>
      <p:sp>
        <p:nvSpPr>
          <p:cNvPr id="6" name="正方形/長方形 5"/>
          <p:cNvSpPr/>
          <p:nvPr/>
        </p:nvSpPr>
        <p:spPr bwMode="gray">
          <a:xfrm>
            <a:off x="459473" y="2270189"/>
            <a:ext cx="8754894" cy="1620352"/>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200" dirty="0">
                <a:solidFill>
                  <a:schemeClr val="bg1"/>
                </a:solidFill>
                <a:latin typeface="Fujitsu Sans" panose="020B0404060202020204" pitchFamily="34" charset="0"/>
                <a:ea typeface="Meiryo UI" panose="020B0604030504040204" pitchFamily="50" charset="-128"/>
              </a:rPr>
              <a:t>version: "3"</a:t>
            </a:r>
          </a:p>
          <a:p>
            <a:pPr algn="l"/>
            <a:br>
              <a:rPr lang="en-US" altLang="ja-JP" sz="1200" dirty="0">
                <a:solidFill>
                  <a:schemeClr val="bg1"/>
                </a:solidFill>
                <a:latin typeface="Fujitsu Sans" panose="020B0404060202020204" pitchFamily="34" charset="0"/>
                <a:ea typeface="Meiryo UI" panose="020B0604030504040204" pitchFamily="50" charset="-128"/>
              </a:rPr>
            </a:br>
            <a:r>
              <a:rPr lang="en-US" altLang="ja-JP" sz="1200" dirty="0">
                <a:solidFill>
                  <a:schemeClr val="bg1"/>
                </a:solidFill>
                <a:latin typeface="Fujitsu Sans" panose="020B0404060202020204" pitchFamily="34" charset="0"/>
                <a:ea typeface="Meiryo UI" panose="020B0604030504040204" pitchFamily="50" charset="-128"/>
              </a:rPr>
              <a:t>services:</a:t>
            </a:r>
          </a:p>
          <a:p>
            <a:pPr algn="l"/>
            <a:r>
              <a:rPr lang="ja-JP" altLang="en-US" sz="1200" dirty="0">
                <a:solidFill>
                  <a:schemeClr val="bg1"/>
                </a:solidFill>
                <a:latin typeface="Fujitsu Sans" panose="020B0404060202020204" pitchFamily="34" charset="0"/>
                <a:ea typeface="Meiryo UI" panose="020B0604030504040204" pitchFamily="50" charset="-128"/>
              </a:rPr>
              <a:t>    </a:t>
            </a:r>
            <a:r>
              <a:rPr lang="en-US" altLang="ja-JP" sz="1200" dirty="0">
                <a:solidFill>
                  <a:schemeClr val="bg1"/>
                </a:solidFill>
                <a:latin typeface="Fujitsu Sans" panose="020B0404060202020204" pitchFamily="34" charset="0"/>
                <a:ea typeface="Meiryo UI" panose="020B0604030504040204" pitchFamily="50" charset="-128"/>
              </a:rPr>
              <a:t>selenium:</a:t>
            </a:r>
          </a:p>
          <a:p>
            <a:pPr algn="l"/>
            <a:r>
              <a:rPr lang="en-US" altLang="ja-JP" sz="1200" dirty="0">
                <a:solidFill>
                  <a:schemeClr val="bg1"/>
                </a:solidFill>
                <a:latin typeface="Fujitsu Sans" panose="020B0404060202020204" pitchFamily="34" charset="0"/>
                <a:ea typeface="Meiryo UI" panose="020B0604030504040204" pitchFamily="50" charset="-128"/>
              </a:rPr>
              <a:t>        image: selenium/standalone-chrome-debug:3.14.0-europium</a:t>
            </a:r>
          </a:p>
          <a:p>
            <a:pPr algn="l"/>
            <a:r>
              <a:rPr lang="en-US" altLang="ja-JP" sz="1200" dirty="0">
                <a:solidFill>
                  <a:schemeClr val="bg1"/>
                </a:solidFill>
                <a:latin typeface="Fujitsu Sans" panose="020B0404060202020204" pitchFamily="34" charset="0"/>
                <a:ea typeface="Meiryo UI" panose="020B0604030504040204" pitchFamily="50" charset="-128"/>
              </a:rPr>
              <a:t>        ports:</a:t>
            </a:r>
          </a:p>
          <a:p>
            <a:pPr algn="l"/>
            <a:r>
              <a:rPr lang="en-US" altLang="ja-JP" sz="1200" dirty="0">
                <a:solidFill>
                  <a:schemeClr val="bg1"/>
                </a:solidFill>
                <a:latin typeface="Fujitsu Sans" panose="020B0404060202020204" pitchFamily="34" charset="0"/>
                <a:ea typeface="Meiryo UI" panose="020B0604030504040204" pitchFamily="50" charset="-128"/>
              </a:rPr>
              <a:t>          - "4444:4444"</a:t>
            </a:r>
          </a:p>
          <a:p>
            <a:pPr algn="l"/>
            <a:r>
              <a:rPr lang="en-US" altLang="ja-JP" sz="1200" dirty="0">
                <a:solidFill>
                  <a:schemeClr val="bg1"/>
                </a:solidFill>
                <a:latin typeface="Fujitsu Sans" panose="020B0404060202020204" pitchFamily="34" charset="0"/>
                <a:ea typeface="Meiryo UI" panose="020B0604030504040204" pitchFamily="50" charset="-128"/>
              </a:rPr>
              <a:t>          - "5900:5900"</a:t>
            </a:r>
          </a:p>
        </p:txBody>
      </p:sp>
      <p:sp>
        <p:nvSpPr>
          <p:cNvPr id="7" name="テキスト ボックス 6"/>
          <p:cNvSpPr txBox="1"/>
          <p:nvPr/>
        </p:nvSpPr>
        <p:spPr>
          <a:xfrm>
            <a:off x="326103" y="1909955"/>
            <a:ext cx="3725035" cy="400110"/>
          </a:xfrm>
          <a:prstGeom prst="rect">
            <a:avLst/>
          </a:prstGeom>
          <a:noFill/>
        </p:spPr>
        <p:txBody>
          <a:bodyPr wrap="square" rtlCol="0">
            <a:spAutoFit/>
          </a:bodyPr>
          <a:lstStyle/>
          <a:p>
            <a:pPr algn="l"/>
            <a:r>
              <a:rPr lang="en-US" altLang="ja-JP" sz="2000" b="1" dirty="0" err="1">
                <a:latin typeface="Fujitsu Sans" panose="020B0404060202020204" pitchFamily="34" charset="0"/>
              </a:rPr>
              <a:t>docker-compose.yml</a:t>
            </a:r>
            <a:endParaRPr lang="en-US" altLang="ja-JP" sz="2000" b="1" dirty="0">
              <a:latin typeface="Fujitsu Sans" panose="020B0404060202020204" pitchFamily="34" charset="0"/>
            </a:endParaRPr>
          </a:p>
        </p:txBody>
      </p:sp>
      <p:sp>
        <p:nvSpPr>
          <p:cNvPr id="9" name="正方形/長方形 8"/>
          <p:cNvSpPr/>
          <p:nvPr/>
        </p:nvSpPr>
        <p:spPr bwMode="gray">
          <a:xfrm>
            <a:off x="782849" y="3053053"/>
            <a:ext cx="4187440" cy="179462"/>
          </a:xfrm>
          <a:prstGeom prst="rect">
            <a:avLst/>
          </a:prstGeom>
          <a:noFill/>
          <a:ln w="22225" cap="flat" cmpd="sng" algn="ctr">
            <a:solidFill>
              <a:schemeClr val="bg1"/>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sp>
        <p:nvSpPr>
          <p:cNvPr id="10" name="テキスト ボックス 9"/>
          <p:cNvSpPr txBox="1"/>
          <p:nvPr/>
        </p:nvSpPr>
        <p:spPr>
          <a:xfrm>
            <a:off x="2962027" y="3411142"/>
            <a:ext cx="5588949" cy="338554"/>
          </a:xfrm>
          <a:prstGeom prst="rect">
            <a:avLst/>
          </a:prstGeom>
          <a:noFill/>
          <a:ln w="22225">
            <a:solidFill>
              <a:schemeClr val="bg1"/>
            </a:solidFill>
          </a:ln>
        </p:spPr>
        <p:txBody>
          <a:bodyPr wrap="square" rtlCol="0">
            <a:spAutoFit/>
          </a:bodyPr>
          <a:lstStyle/>
          <a:p>
            <a:pPr algn="l"/>
            <a:r>
              <a:rPr lang="en-US" altLang="ja-JP" sz="1600" dirty="0">
                <a:solidFill>
                  <a:schemeClr val="bg1"/>
                </a:solidFill>
                <a:latin typeface="Fujitsu Sans" panose="020B0404060202020204" pitchFamily="34" charset="0"/>
                <a:ea typeface="Meiryo UI" panose="020B0604030504040204" pitchFamily="50" charset="-128"/>
              </a:rPr>
              <a:t>image: selenium/standalone-chrome</a:t>
            </a:r>
            <a:r>
              <a:rPr lang="en-US" altLang="ja-JP" sz="1600" b="1" dirty="0">
                <a:solidFill>
                  <a:srgbClr val="FF0000"/>
                </a:solidFill>
                <a:latin typeface="Fujitsu Sans" panose="020B0404060202020204" pitchFamily="34" charset="0"/>
                <a:ea typeface="Meiryo UI" panose="020B0604030504040204" pitchFamily="50" charset="-128"/>
              </a:rPr>
              <a:t>-debug</a:t>
            </a:r>
            <a:r>
              <a:rPr lang="en-US" altLang="ja-JP" sz="1600" dirty="0">
                <a:solidFill>
                  <a:schemeClr val="bg1"/>
                </a:solidFill>
                <a:latin typeface="Fujitsu Sans" panose="020B0404060202020204" pitchFamily="34" charset="0"/>
                <a:ea typeface="Meiryo UI" panose="020B0604030504040204" pitchFamily="50" charset="-128"/>
              </a:rPr>
              <a:t>:3.14.0-europium</a:t>
            </a:r>
            <a:endParaRPr kumimoji="1" lang="ja-JP" altLang="en-US" sz="1600" dirty="0">
              <a:solidFill>
                <a:schemeClr val="bg1"/>
              </a:solidFill>
              <a:latin typeface="Fujitsu Sans" panose="020B0404060202020204" pitchFamily="34" charset="0"/>
              <a:ea typeface="Meiryo UI" panose="020B0604030504040204" pitchFamily="50" charset="-128"/>
              <a:cs typeface="Meiryo UI" panose="020B0604030504040204" pitchFamily="50" charset="-128"/>
            </a:endParaRPr>
          </a:p>
        </p:txBody>
      </p:sp>
      <p:cxnSp>
        <p:nvCxnSpPr>
          <p:cNvPr id="14" name="直線コネクタ 13"/>
          <p:cNvCxnSpPr/>
          <p:nvPr/>
        </p:nvCxnSpPr>
        <p:spPr bwMode="auto">
          <a:xfrm>
            <a:off x="4998992" y="3051379"/>
            <a:ext cx="3551984" cy="359763"/>
          </a:xfrm>
          <a:prstGeom prst="line">
            <a:avLst/>
          </a:prstGeom>
          <a:gradFill rotWithShape="0">
            <a:gsLst>
              <a:gs pos="0">
                <a:srgbClr val="FFFFFF"/>
              </a:gs>
              <a:gs pos="100000">
                <a:srgbClr val="CACAC7"/>
              </a:gs>
            </a:gsLst>
            <a:lin ang="5400000" scaled="1"/>
          </a:gradFill>
          <a:ln w="22225" cap="flat" cmpd="sng" algn="ctr">
            <a:solidFill>
              <a:schemeClr val="bg1"/>
            </a:solidFill>
            <a:prstDash val="solid"/>
            <a:round/>
            <a:headEnd type="none" w="med" len="med"/>
            <a:tailEnd type="none" w="lg"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6" name="直線コネクタ 15"/>
          <p:cNvCxnSpPr/>
          <p:nvPr/>
        </p:nvCxnSpPr>
        <p:spPr bwMode="auto">
          <a:xfrm>
            <a:off x="782849" y="3234189"/>
            <a:ext cx="2179178" cy="515507"/>
          </a:xfrm>
          <a:prstGeom prst="line">
            <a:avLst/>
          </a:prstGeom>
          <a:gradFill rotWithShape="0">
            <a:gsLst>
              <a:gs pos="0">
                <a:srgbClr val="FFFFFF"/>
              </a:gs>
              <a:gs pos="100000">
                <a:srgbClr val="CACAC7"/>
              </a:gs>
            </a:gsLst>
            <a:lin ang="5400000" scaled="1"/>
          </a:gradFill>
          <a:ln w="22225" cap="flat" cmpd="sng" algn="ctr">
            <a:solidFill>
              <a:schemeClr val="bg1"/>
            </a:solidFill>
            <a:prstDash val="solid"/>
            <a:round/>
            <a:headEnd type="none" w="med" len="med"/>
            <a:tailEnd type="none" w="lg"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21" name="正方形/長方形 20"/>
          <p:cNvSpPr/>
          <p:nvPr/>
        </p:nvSpPr>
        <p:spPr bwMode="gray">
          <a:xfrm>
            <a:off x="459472" y="4675184"/>
            <a:ext cx="6172821" cy="931491"/>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altLang="ja-JP" sz="2400" dirty="0">
                <a:latin typeface="Fujitsu Sans" panose="020B0404060202020204" pitchFamily="34" charset="0"/>
                <a:ea typeface="Meiryo UI" panose="020B0604030504040204" pitchFamily="50" charset="-128"/>
              </a:rPr>
              <a:t>Connect To</a:t>
            </a:r>
            <a:r>
              <a:rPr lang="ja-JP" altLang="en-US" sz="2400" dirty="0">
                <a:latin typeface="Fujitsu Sans" panose="020B0404060202020204" pitchFamily="34" charset="0"/>
                <a:ea typeface="Meiryo UI" panose="020B0604030504040204" pitchFamily="50" charset="-128"/>
              </a:rPr>
              <a:t>：</a:t>
            </a:r>
            <a:r>
              <a:rPr lang="en-US" altLang="ja-JP" sz="2400" dirty="0">
                <a:latin typeface="Fujitsu Sans" panose="020B0404060202020204" pitchFamily="34" charset="0"/>
                <a:ea typeface="Meiryo UI" panose="020B0604030504040204" pitchFamily="50" charset="-128"/>
              </a:rPr>
              <a:t>FQDN of Selenium Server:5900</a:t>
            </a:r>
          </a:p>
          <a:p>
            <a:pPr algn="l"/>
            <a:r>
              <a:rPr lang="en-US" altLang="ja-JP" sz="2400" dirty="0">
                <a:latin typeface="Fujitsu Sans" panose="020B0404060202020204" pitchFamily="34" charset="0"/>
                <a:ea typeface="Meiryo UI" panose="020B0604030504040204" pitchFamily="50" charset="-128"/>
              </a:rPr>
              <a:t>Default Password</a:t>
            </a:r>
            <a:r>
              <a:rPr lang="ja-JP" altLang="en-US" sz="2400" dirty="0">
                <a:latin typeface="Fujitsu Sans" panose="020B0404060202020204" pitchFamily="34" charset="0"/>
                <a:ea typeface="Meiryo UI" panose="020B0604030504040204" pitchFamily="50" charset="-128"/>
              </a:rPr>
              <a:t>：</a:t>
            </a:r>
            <a:r>
              <a:rPr lang="en-US" altLang="ja-JP" sz="2400" dirty="0">
                <a:latin typeface="Fujitsu Sans" panose="020B0404060202020204" pitchFamily="34" charset="0"/>
                <a:ea typeface="Meiryo UI" panose="020B0604030504040204" pitchFamily="50" charset="-128"/>
              </a:rPr>
              <a:t>secret</a:t>
            </a:r>
          </a:p>
        </p:txBody>
      </p:sp>
      <p:sp>
        <p:nvSpPr>
          <p:cNvPr id="13" name="右矢印 14">
            <a:extLst>
              <a:ext uri="{FF2B5EF4-FFF2-40B4-BE49-F238E27FC236}">
                <a16:creationId xmlns:a16="http://schemas.microsoft.com/office/drawing/2014/main" id="{CD9FC796-1EF3-42E1-9A92-567CDDD49C49}"/>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QuickStart</a:t>
            </a:r>
            <a:endParaRPr lang="ja-JP" altLang="en-US" sz="18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33727034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Nice to see you again Mr. Proxy…</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38</a:t>
            </a:fld>
            <a:endParaRPr lang="en-US" altLang="ja-JP" dirty="0"/>
          </a:p>
        </p:txBody>
      </p:sp>
      <p:sp>
        <p:nvSpPr>
          <p:cNvPr id="4" name="テキスト プレースホルダー 3"/>
          <p:cNvSpPr>
            <a:spLocks noGrp="1"/>
          </p:cNvSpPr>
          <p:nvPr>
            <p:ph type="body" sz="quarter" idx="11"/>
          </p:nvPr>
        </p:nvSpPr>
        <p:spPr>
          <a:xfrm>
            <a:off x="170935" y="921566"/>
            <a:ext cx="9389377" cy="5568444"/>
          </a:xfrm>
        </p:spPr>
        <p:txBody>
          <a:bodyPr/>
          <a:lstStyle/>
          <a:p>
            <a:r>
              <a:rPr lang="en-US" altLang="ja-JP" sz="2400" kern="1200" dirty="0"/>
              <a:t>If we use Selenium behind proxy, most likely browser will stop…</a:t>
            </a:r>
            <a:endParaRPr lang="ja-JP" altLang="en-US" sz="2400" kern="1200" dirty="0"/>
          </a:p>
          <a:p>
            <a:pPr lvl="1"/>
            <a:r>
              <a:rPr lang="en-US" altLang="ja-JP" sz="2200" kern="1200" dirty="0"/>
              <a:t>If you are testing web application on INTERNET, </a:t>
            </a:r>
            <a:br>
              <a:rPr lang="en-US" altLang="ja-JP" sz="2200" kern="1200" dirty="0"/>
            </a:br>
            <a:r>
              <a:rPr lang="en-US" altLang="ja-JP" sz="2200" kern="1200" dirty="0"/>
              <a:t>  you need to configure proxy setting for your Selenium Server</a:t>
            </a:r>
            <a:endParaRPr lang="ja-JP" altLang="en-US" sz="2200" kern="1200" dirty="0"/>
          </a:p>
          <a:p>
            <a:pPr lvl="1"/>
            <a:r>
              <a:rPr lang="en-US" altLang="ja-JP" sz="2200" kern="1200" dirty="0"/>
              <a:t>If you are testing web application on Intra-Net,</a:t>
            </a:r>
            <a:br>
              <a:rPr lang="en-US" altLang="ja-JP" sz="2200" kern="1200" dirty="0"/>
            </a:br>
            <a:r>
              <a:rPr lang="en-US" altLang="ja-JP" sz="2200" kern="1200" dirty="0"/>
              <a:t>  you need to configure </a:t>
            </a:r>
            <a:r>
              <a:rPr lang="en-US" altLang="ja-JP" sz="2200" kern="1200" dirty="0" err="1"/>
              <a:t>no_proxy</a:t>
            </a:r>
            <a:r>
              <a:rPr lang="en-US" altLang="ja-JP" sz="2200" kern="1200" dirty="0"/>
              <a:t> setting or not set proxy setting at all</a:t>
            </a:r>
          </a:p>
          <a:p>
            <a:r>
              <a:rPr lang="en-US" altLang="ja-JP" sz="2400" kern="1200" dirty="0"/>
              <a:t>Do like below!</a:t>
            </a:r>
          </a:p>
        </p:txBody>
      </p:sp>
      <p:sp>
        <p:nvSpPr>
          <p:cNvPr id="5" name="正方形/長方形 4"/>
          <p:cNvSpPr/>
          <p:nvPr/>
        </p:nvSpPr>
        <p:spPr bwMode="gray">
          <a:xfrm>
            <a:off x="573932" y="3970117"/>
            <a:ext cx="8754894" cy="2519894"/>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dirty="0">
                <a:solidFill>
                  <a:schemeClr val="bg1"/>
                </a:solidFill>
                <a:latin typeface="+mn-lt"/>
                <a:ea typeface="Meiryo UI" panose="020B0604030504040204" pitchFamily="50" charset="-128"/>
              </a:rPr>
              <a:t>version: "3"</a:t>
            </a:r>
          </a:p>
          <a:p>
            <a:pPr algn="l"/>
            <a:r>
              <a:rPr lang="en-US" altLang="ja-JP" dirty="0">
                <a:solidFill>
                  <a:schemeClr val="bg1"/>
                </a:solidFill>
                <a:latin typeface="+mn-lt"/>
                <a:ea typeface="Meiryo UI" panose="020B0604030504040204" pitchFamily="50" charset="-128"/>
              </a:rPr>
              <a:t>services:</a:t>
            </a:r>
          </a:p>
          <a:p>
            <a:pPr algn="l"/>
            <a:r>
              <a:rPr lang="ja-JP" altLang="en-US" dirty="0">
                <a:solidFill>
                  <a:schemeClr val="bg1"/>
                </a:solidFill>
                <a:latin typeface="+mn-lt"/>
                <a:ea typeface="Meiryo UI" panose="020B0604030504040204" pitchFamily="50" charset="-128"/>
              </a:rPr>
              <a:t>    </a:t>
            </a:r>
            <a:r>
              <a:rPr lang="en-US" altLang="ja-JP" dirty="0">
                <a:solidFill>
                  <a:schemeClr val="bg1"/>
                </a:solidFill>
                <a:latin typeface="+mn-lt"/>
                <a:ea typeface="Meiryo UI" panose="020B0604030504040204" pitchFamily="50" charset="-128"/>
              </a:rPr>
              <a:t>selenium:</a:t>
            </a:r>
          </a:p>
          <a:p>
            <a:pPr algn="l"/>
            <a:r>
              <a:rPr lang="en-US" altLang="ja-JP" dirty="0">
                <a:solidFill>
                  <a:schemeClr val="bg1"/>
                </a:solidFill>
                <a:latin typeface="+mn-lt"/>
                <a:ea typeface="Meiryo UI" panose="020B0604030504040204" pitchFamily="50" charset="-128"/>
              </a:rPr>
              <a:t>        image: selenium/standalone-chrome-debug:3.14.0-europium</a:t>
            </a:r>
          </a:p>
          <a:p>
            <a:pPr algn="l"/>
            <a:r>
              <a:rPr lang="en-US" altLang="ja-JP" dirty="0">
                <a:solidFill>
                  <a:schemeClr val="bg1"/>
                </a:solidFill>
                <a:latin typeface="+mn-lt"/>
                <a:ea typeface="Meiryo UI" panose="020B0604030504040204" pitchFamily="50" charset="-128"/>
              </a:rPr>
              <a:t>        ports:</a:t>
            </a:r>
          </a:p>
          <a:p>
            <a:pPr algn="l"/>
            <a:r>
              <a:rPr lang="en-US" altLang="ja-JP" dirty="0">
                <a:solidFill>
                  <a:schemeClr val="bg1"/>
                </a:solidFill>
                <a:latin typeface="+mn-lt"/>
                <a:ea typeface="Meiryo UI" panose="020B0604030504040204" pitchFamily="50" charset="-128"/>
              </a:rPr>
              <a:t>          - "4444:4444"</a:t>
            </a:r>
          </a:p>
          <a:p>
            <a:pPr algn="l"/>
            <a:r>
              <a:rPr lang="en-US" altLang="ja-JP" dirty="0">
                <a:solidFill>
                  <a:schemeClr val="bg1"/>
                </a:solidFill>
                <a:latin typeface="+mn-lt"/>
                <a:ea typeface="Meiryo UI" panose="020B0604030504040204" pitchFamily="50" charset="-128"/>
              </a:rPr>
              <a:t>          - "5900:5900"</a:t>
            </a:r>
          </a:p>
          <a:p>
            <a:pPr algn="l"/>
            <a:r>
              <a:rPr lang="en-US" altLang="ja-JP" dirty="0">
                <a:solidFill>
                  <a:schemeClr val="bg1"/>
                </a:solidFill>
                <a:latin typeface="+mn-lt"/>
                <a:ea typeface="Meiryo UI" panose="020B0604030504040204" pitchFamily="50" charset="-128"/>
              </a:rPr>
              <a:t>       environment:</a:t>
            </a:r>
          </a:p>
          <a:p>
            <a:pPr algn="l"/>
            <a:r>
              <a:rPr lang="en-US" altLang="ja-JP" dirty="0">
                <a:solidFill>
                  <a:schemeClr val="bg1"/>
                </a:solidFill>
                <a:latin typeface="+mn-lt"/>
                <a:ea typeface="Meiryo UI" panose="020B0604030504040204" pitchFamily="50" charset="-128"/>
              </a:rPr>
              <a:t>         - </a:t>
            </a:r>
            <a:r>
              <a:rPr lang="en-US" altLang="ja-JP" dirty="0" err="1">
                <a:solidFill>
                  <a:schemeClr val="bg1"/>
                </a:solidFill>
                <a:latin typeface="+mn-lt"/>
                <a:ea typeface="Meiryo UI" panose="020B0604030504040204" pitchFamily="50" charset="-128"/>
              </a:rPr>
              <a:t>http_proxy</a:t>
            </a:r>
            <a:r>
              <a:rPr lang="en-US" altLang="ja-JP" dirty="0">
                <a:solidFill>
                  <a:schemeClr val="bg1"/>
                </a:solidFill>
                <a:latin typeface="+mn-lt"/>
                <a:ea typeface="Meiryo UI" panose="020B0604030504040204" pitchFamily="50" charset="-128"/>
              </a:rPr>
              <a:t>=</a:t>
            </a:r>
          </a:p>
          <a:p>
            <a:pPr algn="l"/>
            <a:r>
              <a:rPr lang="en-US" altLang="ja-JP" dirty="0">
                <a:solidFill>
                  <a:schemeClr val="bg1"/>
                </a:solidFill>
                <a:latin typeface="+mn-lt"/>
                <a:ea typeface="Meiryo UI" panose="020B0604030504040204" pitchFamily="50" charset="-128"/>
              </a:rPr>
              <a:t>         - </a:t>
            </a:r>
            <a:r>
              <a:rPr lang="en-US" altLang="ja-JP" dirty="0" err="1">
                <a:solidFill>
                  <a:schemeClr val="bg1"/>
                </a:solidFill>
                <a:latin typeface="+mn-lt"/>
                <a:ea typeface="Meiryo UI" panose="020B0604030504040204" pitchFamily="50" charset="-128"/>
              </a:rPr>
              <a:t>https_proxy</a:t>
            </a:r>
            <a:r>
              <a:rPr lang="en-US" altLang="ja-JP" dirty="0">
                <a:solidFill>
                  <a:schemeClr val="bg1"/>
                </a:solidFill>
                <a:latin typeface="+mn-lt"/>
                <a:ea typeface="Meiryo UI" panose="020B0604030504040204" pitchFamily="50" charset="-128"/>
              </a:rPr>
              <a:t>=</a:t>
            </a:r>
          </a:p>
          <a:p>
            <a:pPr algn="l"/>
            <a:r>
              <a:rPr lang="en-US" altLang="ja-JP" dirty="0">
                <a:solidFill>
                  <a:schemeClr val="bg1"/>
                </a:solidFill>
                <a:latin typeface="+mn-lt"/>
                <a:ea typeface="Meiryo UI" panose="020B0604030504040204" pitchFamily="50" charset="-128"/>
              </a:rPr>
              <a:t>         - </a:t>
            </a:r>
            <a:r>
              <a:rPr lang="en-US" altLang="ja-JP" dirty="0" err="1">
                <a:solidFill>
                  <a:schemeClr val="bg1"/>
                </a:solidFill>
                <a:latin typeface="+mn-lt"/>
                <a:ea typeface="Meiryo UI" panose="020B0604030504040204" pitchFamily="50" charset="-128"/>
              </a:rPr>
              <a:t>no_proxy</a:t>
            </a:r>
            <a:r>
              <a:rPr lang="en-US" altLang="ja-JP" dirty="0">
                <a:solidFill>
                  <a:schemeClr val="bg1"/>
                </a:solidFill>
                <a:latin typeface="+mn-lt"/>
                <a:ea typeface="Meiryo UI" panose="020B0604030504040204" pitchFamily="50" charset="-128"/>
              </a:rPr>
              <a:t>=</a:t>
            </a:r>
          </a:p>
        </p:txBody>
      </p:sp>
      <p:sp>
        <p:nvSpPr>
          <p:cNvPr id="6" name="テキスト ボックス 5"/>
          <p:cNvSpPr txBox="1"/>
          <p:nvPr/>
        </p:nvSpPr>
        <p:spPr>
          <a:xfrm>
            <a:off x="492909" y="3662340"/>
            <a:ext cx="2217906" cy="307777"/>
          </a:xfrm>
          <a:prstGeom prst="rect">
            <a:avLst/>
          </a:prstGeom>
          <a:noFill/>
        </p:spPr>
        <p:txBody>
          <a:bodyPr wrap="square" rtlCol="0">
            <a:spAutoFit/>
          </a:bodyPr>
          <a:lstStyle/>
          <a:p>
            <a:pPr algn="l"/>
            <a:r>
              <a:rPr lang="en-US" altLang="ja-JP" b="1" dirty="0">
                <a:latin typeface="Fujitsu Sans" panose="020B0404060202020204" pitchFamily="34" charset="0"/>
              </a:rPr>
              <a:t>docker-</a:t>
            </a:r>
            <a:r>
              <a:rPr lang="en-US" altLang="ja-JP" b="1" dirty="0" err="1">
                <a:latin typeface="Fujitsu Sans" panose="020B0404060202020204" pitchFamily="34" charset="0"/>
              </a:rPr>
              <a:t>compose.yml</a:t>
            </a:r>
            <a:endParaRPr lang="en-US" altLang="ja-JP" b="1" dirty="0">
              <a:latin typeface="Fujitsu Sans" panose="020B0404060202020204" pitchFamily="34" charset="0"/>
            </a:endParaRPr>
          </a:p>
        </p:txBody>
      </p:sp>
      <p:sp>
        <p:nvSpPr>
          <p:cNvPr id="8" name="右矢印 14">
            <a:extLst>
              <a:ext uri="{FF2B5EF4-FFF2-40B4-BE49-F238E27FC236}">
                <a16:creationId xmlns:a16="http://schemas.microsoft.com/office/drawing/2014/main" id="{739463DD-DFDA-453A-9598-43ADFEF65D0D}"/>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QuickStart</a:t>
            </a:r>
            <a:endParaRPr lang="ja-JP" altLang="en-US" sz="18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877520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Agenda of </a:t>
            </a:r>
            <a:r>
              <a:rPr lang="en-US" altLang="ja-JP" dirty="0" err="1"/>
              <a:t>DADock</a:t>
            </a:r>
            <a:r>
              <a:rPr lang="en-US" altLang="ja-JP" dirty="0"/>
              <a:t> Bootcamp for Developers</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3</a:t>
            </a:fld>
            <a:endParaRPr lang="en-US" altLang="ja-JP" dirty="0"/>
          </a:p>
        </p:txBody>
      </p:sp>
      <p:sp>
        <p:nvSpPr>
          <p:cNvPr id="82" name="正方形/長方形 81">
            <a:extLst>
              <a:ext uri="{FF2B5EF4-FFF2-40B4-BE49-F238E27FC236}">
                <a16:creationId xmlns:a16="http://schemas.microsoft.com/office/drawing/2014/main" id="{C47D1031-A291-4DAA-BF1C-BB9760003AB5}"/>
              </a:ext>
            </a:extLst>
          </p:cNvPr>
          <p:cNvSpPr/>
          <p:nvPr/>
        </p:nvSpPr>
        <p:spPr bwMode="gray">
          <a:xfrm>
            <a:off x="4964003" y="2205172"/>
            <a:ext cx="4798650" cy="2199910"/>
          </a:xfrm>
          <a:prstGeom prst="rect">
            <a:avLst/>
          </a:prstGeom>
          <a:noFill/>
          <a:ln w="57150"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1600" b="1" kern="0" dirty="0">
              <a:latin typeface="Meiryo UI" panose="020B0604030504040204" pitchFamily="50" charset="-128"/>
              <a:ea typeface="Meiryo UI" panose="020B0604030504040204" pitchFamily="50" charset="-128"/>
            </a:endParaRPr>
          </a:p>
        </p:txBody>
      </p:sp>
      <p:sp>
        <p:nvSpPr>
          <p:cNvPr id="84" name="正方形/長方形 83">
            <a:extLst>
              <a:ext uri="{FF2B5EF4-FFF2-40B4-BE49-F238E27FC236}">
                <a16:creationId xmlns:a16="http://schemas.microsoft.com/office/drawing/2014/main" id="{ABC2ADC3-A0DA-4723-A92C-B985EBFE630D}"/>
              </a:ext>
            </a:extLst>
          </p:cNvPr>
          <p:cNvSpPr/>
          <p:nvPr/>
        </p:nvSpPr>
        <p:spPr bwMode="gray">
          <a:xfrm>
            <a:off x="4935428" y="1902139"/>
            <a:ext cx="1338475" cy="283983"/>
          </a:xfrm>
          <a:prstGeom prst="rect">
            <a:avLst/>
          </a:prstGeom>
          <a:solidFill>
            <a:srgbClr val="FF0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solidFill>
                  <a:schemeClr val="bg1"/>
                </a:solidFill>
                <a:latin typeface="Fujitsu Sans" panose="020B0404060202020204" pitchFamily="34" charset="0"/>
                <a:ea typeface="Meiryo UI" panose="020B0604030504040204" pitchFamily="50" charset="-128"/>
              </a:rPr>
              <a:t>Now Here!!</a:t>
            </a:r>
            <a:endParaRPr kumimoji="1" lang="ja-JP" altLang="en-US" sz="1600" b="1" kern="0" dirty="0">
              <a:solidFill>
                <a:schemeClr val="bg1"/>
              </a:solidFill>
              <a:latin typeface="Fujitsu Sans" panose="020B0404060202020204" pitchFamily="34" charset="0"/>
              <a:ea typeface="Meiryo UI" panose="020B0604030504040204" pitchFamily="50" charset="-128"/>
            </a:endParaRPr>
          </a:p>
        </p:txBody>
      </p:sp>
      <p:sp>
        <p:nvSpPr>
          <p:cNvPr id="42" name="正方形/長方形 41">
            <a:extLst>
              <a:ext uri="{FF2B5EF4-FFF2-40B4-BE49-F238E27FC236}">
                <a16:creationId xmlns:a16="http://schemas.microsoft.com/office/drawing/2014/main" id="{844F5D1D-D7EF-4053-B6AB-79C3248A47A5}"/>
              </a:ext>
            </a:extLst>
          </p:cNvPr>
          <p:cNvSpPr/>
          <p:nvPr/>
        </p:nvSpPr>
        <p:spPr bwMode="gray">
          <a:xfrm>
            <a:off x="1026809" y="1184627"/>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kern="0" dirty="0">
                <a:latin typeface="Fujitsu Sans" panose="020B0404060202020204" pitchFamily="34" charset="0"/>
                <a:ea typeface="Meiryo UI" panose="020B0604030504040204" pitchFamily="50" charset="-128"/>
              </a:rPr>
              <a:t>Introduction Part</a:t>
            </a:r>
            <a:endParaRPr lang="ja-JP" altLang="en-US" sz="2000" b="1" kern="0" dirty="0">
              <a:latin typeface="Fujitsu Sans" panose="020B0404060202020204" pitchFamily="34" charset="0"/>
              <a:ea typeface="Meiryo UI" panose="020B0604030504040204" pitchFamily="50" charset="-128"/>
            </a:endParaRPr>
          </a:p>
        </p:txBody>
      </p:sp>
      <p:sp>
        <p:nvSpPr>
          <p:cNvPr id="43" name="正方形/長方形 42">
            <a:extLst>
              <a:ext uri="{FF2B5EF4-FFF2-40B4-BE49-F238E27FC236}">
                <a16:creationId xmlns:a16="http://schemas.microsoft.com/office/drawing/2014/main" id="{FBBEB21E-56EE-46BE-8044-3C117D7F8F0A}"/>
              </a:ext>
            </a:extLst>
          </p:cNvPr>
          <p:cNvSpPr/>
          <p:nvPr/>
        </p:nvSpPr>
        <p:spPr bwMode="gray">
          <a:xfrm>
            <a:off x="156572" y="1184627"/>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4000" b="1" kern="0" dirty="0">
                <a:solidFill>
                  <a:schemeClr val="bg1"/>
                </a:solidFill>
                <a:latin typeface="Fujitsu Sans" panose="020B0404060202020204" pitchFamily="34" charset="0"/>
                <a:ea typeface="Meiryo UI" panose="020B0604030504040204" pitchFamily="50" charset="-128"/>
              </a:rPr>
              <a:t>01</a:t>
            </a:r>
            <a:endParaRPr lang="ja-JP" altLang="en-US" sz="4000" b="1" kern="0" dirty="0">
              <a:solidFill>
                <a:schemeClr val="bg1"/>
              </a:solidFill>
              <a:latin typeface="Fujitsu Sans" panose="020B0404060202020204" pitchFamily="34" charset="0"/>
              <a:ea typeface="Meiryo UI" panose="020B0604030504040204" pitchFamily="50" charset="-128"/>
            </a:endParaRPr>
          </a:p>
        </p:txBody>
      </p:sp>
      <p:grpSp>
        <p:nvGrpSpPr>
          <p:cNvPr id="44" name="グループ化 43">
            <a:extLst>
              <a:ext uri="{FF2B5EF4-FFF2-40B4-BE49-F238E27FC236}">
                <a16:creationId xmlns:a16="http://schemas.microsoft.com/office/drawing/2014/main" id="{F7381A1A-3E62-49C8-A2D5-D38CEA56B804}"/>
              </a:ext>
            </a:extLst>
          </p:cNvPr>
          <p:cNvGrpSpPr/>
          <p:nvPr/>
        </p:nvGrpSpPr>
        <p:grpSpPr>
          <a:xfrm>
            <a:off x="156572" y="2306814"/>
            <a:ext cx="4565858" cy="673427"/>
            <a:chOff x="156572" y="2959865"/>
            <a:chExt cx="4565858" cy="673427"/>
          </a:xfrm>
        </p:grpSpPr>
        <p:sp>
          <p:nvSpPr>
            <p:cNvPr id="45" name="正方形/長方形 44">
              <a:extLst>
                <a:ext uri="{FF2B5EF4-FFF2-40B4-BE49-F238E27FC236}">
                  <a16:creationId xmlns:a16="http://schemas.microsoft.com/office/drawing/2014/main" id="{8AC02F2E-8E14-4FFF-B904-433A46A98E5F}"/>
                </a:ext>
              </a:extLst>
            </p:cNvPr>
            <p:cNvSpPr/>
            <p:nvPr/>
          </p:nvSpPr>
          <p:spPr bwMode="gray">
            <a:xfrm>
              <a:off x="1026809" y="2959865"/>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000" b="1" kern="0" dirty="0">
                  <a:latin typeface="Fujitsu Sans" panose="020B0404060202020204" pitchFamily="34" charset="0"/>
                  <a:ea typeface="Meiryo UI" panose="020B0604030504040204" pitchFamily="50" charset="-128"/>
                </a:rPr>
                <a:t>Demonstration</a:t>
              </a:r>
            </a:p>
            <a:p>
              <a:pPr algn="l"/>
              <a:r>
                <a:rPr kumimoji="1" lang="en-US" altLang="ja-JP" sz="2000" b="1" kern="0" dirty="0">
                  <a:latin typeface="Fujitsu Sans" panose="020B0404060202020204" pitchFamily="34" charset="0"/>
                  <a:ea typeface="Meiryo UI" panose="020B0604030504040204" pitchFamily="50" charset="-128"/>
                </a:rPr>
                <a:t>(with </a:t>
              </a:r>
              <a:r>
                <a:rPr kumimoji="1" lang="en-US" altLang="ja-JP" sz="2000" b="1" kern="0" dirty="0" err="1">
                  <a:latin typeface="Fujitsu Sans" panose="020B0404060202020204" pitchFamily="34" charset="0"/>
                  <a:ea typeface="Meiryo UI" panose="020B0604030504040204" pitchFamily="50" charset="-128"/>
                </a:rPr>
                <a:t>DADock</a:t>
              </a:r>
              <a:r>
                <a:rPr kumimoji="1" lang="en-US" altLang="ja-JP" sz="2000" b="1" kern="0" dirty="0">
                  <a:latin typeface="Fujitsu Sans" panose="020B0404060202020204" pitchFamily="34" charset="0"/>
                  <a:ea typeface="Meiryo UI" panose="020B0604030504040204" pitchFamily="50" charset="-128"/>
                </a:rPr>
                <a:t>)</a:t>
              </a:r>
              <a:endParaRPr kumimoji="1" lang="ja-JP" altLang="en-US" sz="2000" b="1" kern="0" dirty="0">
                <a:latin typeface="Fujitsu Sans" panose="020B0404060202020204" pitchFamily="34" charset="0"/>
                <a:ea typeface="Meiryo UI" panose="020B0604030504040204" pitchFamily="50" charset="-128"/>
              </a:endParaRPr>
            </a:p>
          </p:txBody>
        </p:sp>
        <p:sp>
          <p:nvSpPr>
            <p:cNvPr id="46" name="正方形/長方形 45">
              <a:extLst>
                <a:ext uri="{FF2B5EF4-FFF2-40B4-BE49-F238E27FC236}">
                  <a16:creationId xmlns:a16="http://schemas.microsoft.com/office/drawing/2014/main" id="{262EF443-38D6-4075-9655-8291FF485EC4}"/>
                </a:ext>
              </a:extLst>
            </p:cNvPr>
            <p:cNvSpPr/>
            <p:nvPr/>
          </p:nvSpPr>
          <p:spPr bwMode="gray">
            <a:xfrm>
              <a:off x="156572" y="2959865"/>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02</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47" name="グループ化 46">
            <a:extLst>
              <a:ext uri="{FF2B5EF4-FFF2-40B4-BE49-F238E27FC236}">
                <a16:creationId xmlns:a16="http://schemas.microsoft.com/office/drawing/2014/main" id="{9B7D76A7-DECC-451E-A54B-9C52BFD56E75}"/>
              </a:ext>
            </a:extLst>
          </p:cNvPr>
          <p:cNvGrpSpPr/>
          <p:nvPr/>
        </p:nvGrpSpPr>
        <p:grpSpPr>
          <a:xfrm>
            <a:off x="156572" y="3429001"/>
            <a:ext cx="4565858" cy="673427"/>
            <a:chOff x="156572" y="3943215"/>
            <a:chExt cx="4565858" cy="673427"/>
          </a:xfrm>
        </p:grpSpPr>
        <p:sp>
          <p:nvSpPr>
            <p:cNvPr id="57" name="正方形/長方形 56">
              <a:extLst>
                <a:ext uri="{FF2B5EF4-FFF2-40B4-BE49-F238E27FC236}">
                  <a16:creationId xmlns:a16="http://schemas.microsoft.com/office/drawing/2014/main" id="{C2768950-C941-46CA-8999-4292DFFF7176}"/>
                </a:ext>
              </a:extLst>
            </p:cNvPr>
            <p:cNvSpPr/>
            <p:nvPr/>
          </p:nvSpPr>
          <p:spPr bwMode="gray">
            <a:xfrm>
              <a:off x="1026809" y="3943215"/>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000" b="1" kern="0" dirty="0">
                  <a:solidFill>
                    <a:srgbClr val="FF0000"/>
                  </a:solidFill>
                  <a:latin typeface="Fujitsu Sans" panose="020B0404060202020204" pitchFamily="34" charset="0"/>
                  <a:ea typeface="Meiryo UI" panose="020B0604030504040204" pitchFamily="50" charset="-128"/>
                </a:rPr>
                <a:t>VCS</a:t>
              </a:r>
              <a:r>
                <a:rPr kumimoji="1" lang="en-US" altLang="ja-JP" sz="2000" b="1" kern="0" dirty="0">
                  <a:latin typeface="Fujitsu Sans" panose="020B0404060202020204" pitchFamily="34" charset="0"/>
                  <a:ea typeface="Meiryo UI" panose="020B0604030504040204" pitchFamily="50" charset="-128"/>
                </a:rPr>
                <a:t> Primer</a:t>
              </a:r>
            </a:p>
            <a:p>
              <a:pPr algn="l"/>
              <a:r>
                <a:rPr kumimoji="1" lang="en-US" altLang="ja-JP" sz="2000" b="1" kern="0" dirty="0">
                  <a:latin typeface="Fujitsu Sans" panose="020B0404060202020204" pitchFamily="34" charset="0"/>
                  <a:ea typeface="Meiryo UI" panose="020B0604030504040204" pitchFamily="50" charset="-128"/>
                </a:rPr>
                <a:t>(with Git)</a:t>
              </a:r>
              <a:endParaRPr kumimoji="1" lang="ja-JP" altLang="en-US" sz="2000" b="1" kern="0" dirty="0">
                <a:latin typeface="Fujitsu Sans" panose="020B0404060202020204" pitchFamily="34" charset="0"/>
                <a:ea typeface="Meiryo UI" panose="020B0604030504040204" pitchFamily="50" charset="-128"/>
              </a:endParaRPr>
            </a:p>
          </p:txBody>
        </p:sp>
        <p:sp>
          <p:nvSpPr>
            <p:cNvPr id="58" name="正方形/長方形 57">
              <a:extLst>
                <a:ext uri="{FF2B5EF4-FFF2-40B4-BE49-F238E27FC236}">
                  <a16:creationId xmlns:a16="http://schemas.microsoft.com/office/drawing/2014/main" id="{9DF1E22A-4180-4C6D-92B6-27904C2F9FF3}"/>
                </a:ext>
              </a:extLst>
            </p:cNvPr>
            <p:cNvSpPr/>
            <p:nvPr/>
          </p:nvSpPr>
          <p:spPr bwMode="gray">
            <a:xfrm>
              <a:off x="156572" y="3943215"/>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03</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59" name="グループ化 58">
            <a:extLst>
              <a:ext uri="{FF2B5EF4-FFF2-40B4-BE49-F238E27FC236}">
                <a16:creationId xmlns:a16="http://schemas.microsoft.com/office/drawing/2014/main" id="{C97B2D6B-FAE8-4557-AA61-9C370D7DC84B}"/>
              </a:ext>
            </a:extLst>
          </p:cNvPr>
          <p:cNvGrpSpPr/>
          <p:nvPr/>
        </p:nvGrpSpPr>
        <p:grpSpPr>
          <a:xfrm>
            <a:off x="156572" y="4551186"/>
            <a:ext cx="4565858" cy="673427"/>
            <a:chOff x="156572" y="4827463"/>
            <a:chExt cx="4565858" cy="673427"/>
          </a:xfrm>
        </p:grpSpPr>
        <p:sp>
          <p:nvSpPr>
            <p:cNvPr id="60" name="正方形/長方形 59">
              <a:extLst>
                <a:ext uri="{FF2B5EF4-FFF2-40B4-BE49-F238E27FC236}">
                  <a16:creationId xmlns:a16="http://schemas.microsoft.com/office/drawing/2014/main" id="{5CD3F257-2E96-4E22-B40E-3798467F58D0}"/>
                </a:ext>
              </a:extLst>
            </p:cNvPr>
            <p:cNvSpPr/>
            <p:nvPr/>
          </p:nvSpPr>
          <p:spPr bwMode="gray">
            <a:xfrm>
              <a:off x="1026809" y="4827463"/>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000" b="1" kern="0" dirty="0">
                  <a:solidFill>
                    <a:srgbClr val="FF0000"/>
                  </a:solidFill>
                  <a:latin typeface="Fujitsu Sans" panose="020B0404060202020204" pitchFamily="34" charset="0"/>
                  <a:ea typeface="Meiryo UI" panose="020B0604030504040204" pitchFamily="50" charset="-128"/>
                </a:rPr>
                <a:t>CI/CD Pipeline </a:t>
              </a:r>
              <a:r>
                <a:rPr lang="en-US" altLang="ja-JP" sz="2000" b="1" kern="0" dirty="0">
                  <a:latin typeface="Fujitsu Sans" panose="020B0404060202020204" pitchFamily="34" charset="0"/>
                  <a:ea typeface="Meiryo UI" panose="020B0604030504040204" pitchFamily="50" charset="-128"/>
                </a:rPr>
                <a:t>Primer</a:t>
              </a:r>
            </a:p>
            <a:p>
              <a:pPr algn="l"/>
              <a:r>
                <a:rPr lang="en-US" altLang="ja-JP" sz="2000" b="1" kern="0" dirty="0">
                  <a:latin typeface="Fujitsu Sans" panose="020B0404060202020204" pitchFamily="34" charset="0"/>
                  <a:ea typeface="Meiryo UI" panose="020B0604030504040204" pitchFamily="50" charset="-128"/>
                </a:rPr>
                <a:t>(with GitLab)</a:t>
              </a:r>
              <a:endParaRPr kumimoji="1" lang="ja-JP" altLang="en-US" sz="2000" b="1" kern="0" dirty="0">
                <a:latin typeface="Fujitsu Sans" panose="020B0404060202020204" pitchFamily="34" charset="0"/>
                <a:ea typeface="Meiryo UI" panose="020B0604030504040204" pitchFamily="50" charset="-128"/>
              </a:endParaRPr>
            </a:p>
          </p:txBody>
        </p:sp>
        <p:sp>
          <p:nvSpPr>
            <p:cNvPr id="61" name="正方形/長方形 60">
              <a:extLst>
                <a:ext uri="{FF2B5EF4-FFF2-40B4-BE49-F238E27FC236}">
                  <a16:creationId xmlns:a16="http://schemas.microsoft.com/office/drawing/2014/main" id="{06222FD6-6C8C-492D-AAEE-733BA07235FC}"/>
                </a:ext>
              </a:extLst>
            </p:cNvPr>
            <p:cNvSpPr/>
            <p:nvPr/>
          </p:nvSpPr>
          <p:spPr bwMode="gray">
            <a:xfrm>
              <a:off x="156572" y="4827463"/>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04</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62" name="グループ化 61">
            <a:extLst>
              <a:ext uri="{FF2B5EF4-FFF2-40B4-BE49-F238E27FC236}">
                <a16:creationId xmlns:a16="http://schemas.microsoft.com/office/drawing/2014/main" id="{60E8CD11-80DC-4526-9221-78385F7C62C1}"/>
              </a:ext>
            </a:extLst>
          </p:cNvPr>
          <p:cNvGrpSpPr/>
          <p:nvPr/>
        </p:nvGrpSpPr>
        <p:grpSpPr>
          <a:xfrm>
            <a:off x="156572" y="5658353"/>
            <a:ext cx="4565858" cy="673427"/>
            <a:chOff x="5026602" y="1184627"/>
            <a:chExt cx="4565858" cy="673427"/>
          </a:xfrm>
        </p:grpSpPr>
        <p:sp>
          <p:nvSpPr>
            <p:cNvPr id="63" name="正方形/長方形 62">
              <a:extLst>
                <a:ext uri="{FF2B5EF4-FFF2-40B4-BE49-F238E27FC236}">
                  <a16:creationId xmlns:a16="http://schemas.microsoft.com/office/drawing/2014/main" id="{0F9C65CE-ACFE-49F0-8186-09321560DBDE}"/>
                </a:ext>
              </a:extLst>
            </p:cNvPr>
            <p:cNvSpPr/>
            <p:nvPr/>
          </p:nvSpPr>
          <p:spPr bwMode="gray">
            <a:xfrm>
              <a:off x="5896839" y="1184627"/>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000" b="1" kern="0" dirty="0">
                  <a:latin typeface="Fujitsu Sans" panose="020B0404060202020204" pitchFamily="34" charset="0"/>
                  <a:ea typeface="Meiryo UI" panose="020B0604030504040204" pitchFamily="50" charset="-128"/>
                </a:rPr>
                <a:t>Automated </a:t>
              </a:r>
              <a:r>
                <a:rPr kumimoji="1" lang="en-US" altLang="ja-JP" sz="2000" b="1" kern="0" dirty="0">
                  <a:solidFill>
                    <a:srgbClr val="FF0000"/>
                  </a:solidFill>
                  <a:latin typeface="Fujitsu Sans" panose="020B0404060202020204" pitchFamily="34" charset="0"/>
                  <a:ea typeface="Meiryo UI" panose="020B0604030504040204" pitchFamily="50" charset="-128"/>
                </a:rPr>
                <a:t>Build</a:t>
              </a:r>
              <a:r>
                <a:rPr kumimoji="1" lang="en-US" altLang="ja-JP" sz="2000" b="1" kern="0" dirty="0">
                  <a:latin typeface="Fujitsu Sans" panose="020B0404060202020204" pitchFamily="34" charset="0"/>
                  <a:ea typeface="Meiryo UI" panose="020B0604030504040204" pitchFamily="50" charset="-128"/>
                </a:rPr>
                <a:t> Primer</a:t>
              </a:r>
              <a:br>
                <a:rPr kumimoji="1" lang="en-US" altLang="ja-JP" sz="2000" b="1" kern="0" dirty="0">
                  <a:latin typeface="Fujitsu Sans" panose="020B0404060202020204" pitchFamily="34" charset="0"/>
                  <a:ea typeface="Meiryo UI" panose="020B0604030504040204" pitchFamily="50" charset="-128"/>
                </a:rPr>
              </a:br>
              <a:r>
                <a:rPr kumimoji="1" lang="en-US" altLang="ja-JP" sz="2000" b="1" kern="0" dirty="0">
                  <a:latin typeface="Fujitsu Sans" panose="020B0404060202020204" pitchFamily="34" charset="0"/>
                  <a:ea typeface="Meiryo UI" panose="020B0604030504040204" pitchFamily="50" charset="-128"/>
                </a:rPr>
                <a:t>(with Gradle)</a:t>
              </a:r>
              <a:endParaRPr kumimoji="1" lang="ja-JP" altLang="en-US" sz="2000" b="1" kern="0" dirty="0">
                <a:latin typeface="Fujitsu Sans" panose="020B0404060202020204" pitchFamily="34" charset="0"/>
                <a:ea typeface="Meiryo UI" panose="020B0604030504040204" pitchFamily="50" charset="-128"/>
              </a:endParaRPr>
            </a:p>
          </p:txBody>
        </p:sp>
        <p:sp>
          <p:nvSpPr>
            <p:cNvPr id="64" name="正方形/長方形 63">
              <a:extLst>
                <a:ext uri="{FF2B5EF4-FFF2-40B4-BE49-F238E27FC236}">
                  <a16:creationId xmlns:a16="http://schemas.microsoft.com/office/drawing/2014/main" id="{904A1B75-ED39-455B-B23C-B7A0917C3507}"/>
                </a:ext>
              </a:extLst>
            </p:cNvPr>
            <p:cNvSpPr/>
            <p:nvPr/>
          </p:nvSpPr>
          <p:spPr bwMode="gray">
            <a:xfrm>
              <a:off x="5026602" y="1184627"/>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05</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81" name="グループ化 80">
            <a:extLst>
              <a:ext uri="{FF2B5EF4-FFF2-40B4-BE49-F238E27FC236}">
                <a16:creationId xmlns:a16="http://schemas.microsoft.com/office/drawing/2014/main" id="{00A14C57-8DEC-429E-BC10-2DED0E4217E3}"/>
              </a:ext>
            </a:extLst>
          </p:cNvPr>
          <p:cNvGrpSpPr/>
          <p:nvPr/>
        </p:nvGrpSpPr>
        <p:grpSpPr>
          <a:xfrm>
            <a:off x="5026602" y="1184627"/>
            <a:ext cx="4565858" cy="673427"/>
            <a:chOff x="5026602" y="2067035"/>
            <a:chExt cx="4565858" cy="673427"/>
          </a:xfrm>
        </p:grpSpPr>
        <p:sp>
          <p:nvSpPr>
            <p:cNvPr id="83" name="正方形/長方形 82">
              <a:extLst>
                <a:ext uri="{FF2B5EF4-FFF2-40B4-BE49-F238E27FC236}">
                  <a16:creationId xmlns:a16="http://schemas.microsoft.com/office/drawing/2014/main" id="{27E1F70B-2490-40C9-B7FB-86EB22035310}"/>
                </a:ext>
              </a:extLst>
            </p:cNvPr>
            <p:cNvSpPr/>
            <p:nvPr/>
          </p:nvSpPr>
          <p:spPr bwMode="gray">
            <a:xfrm>
              <a:off x="5896839" y="2067035"/>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000" b="1" kern="0" dirty="0">
                  <a:latin typeface="Fujitsu Sans" panose="020B0404060202020204" pitchFamily="34" charset="0"/>
                  <a:ea typeface="Meiryo UI" panose="020B0604030504040204" pitchFamily="50" charset="-128"/>
                </a:rPr>
                <a:t>Automated </a:t>
              </a:r>
              <a:r>
                <a:rPr lang="en-US" altLang="ja-JP" sz="2000" b="1" kern="0" dirty="0">
                  <a:solidFill>
                    <a:srgbClr val="FF0000"/>
                  </a:solidFill>
                  <a:latin typeface="Fujitsu Sans" panose="020B0404060202020204" pitchFamily="34" charset="0"/>
                  <a:ea typeface="Meiryo UI" panose="020B0604030504040204" pitchFamily="50" charset="-128"/>
                </a:rPr>
                <a:t>Unit Test </a:t>
              </a:r>
              <a:r>
                <a:rPr lang="en-US" altLang="ja-JP" sz="2000" b="1" kern="0" dirty="0">
                  <a:latin typeface="Fujitsu Sans" panose="020B0404060202020204" pitchFamily="34" charset="0"/>
                  <a:ea typeface="Meiryo UI" panose="020B0604030504040204" pitchFamily="50" charset="-128"/>
                </a:rPr>
                <a:t>Primer</a:t>
              </a:r>
              <a:br>
                <a:rPr lang="en-US" altLang="ja-JP" sz="2000" b="1" kern="0" dirty="0">
                  <a:latin typeface="Fujitsu Sans" panose="020B0404060202020204" pitchFamily="34" charset="0"/>
                  <a:ea typeface="Meiryo UI" panose="020B0604030504040204" pitchFamily="50" charset="-128"/>
                </a:rPr>
              </a:br>
              <a:r>
                <a:rPr lang="en-US" altLang="ja-JP" sz="2000" b="1" kern="0" dirty="0">
                  <a:latin typeface="Fujitsu Sans" panose="020B0404060202020204" pitchFamily="34" charset="0"/>
                  <a:ea typeface="Meiryo UI" panose="020B0604030504040204" pitchFamily="50" charset="-128"/>
                </a:rPr>
                <a:t>(with JUnit)</a:t>
              </a:r>
              <a:endParaRPr lang="ja-JP" altLang="en-US" sz="2000" b="1" kern="0" dirty="0">
                <a:latin typeface="Fujitsu Sans" panose="020B0404060202020204" pitchFamily="34" charset="0"/>
                <a:ea typeface="Meiryo UI" panose="020B0604030504040204" pitchFamily="50" charset="-128"/>
              </a:endParaRPr>
            </a:p>
          </p:txBody>
        </p:sp>
        <p:sp>
          <p:nvSpPr>
            <p:cNvPr id="95" name="正方形/長方形 94">
              <a:extLst>
                <a:ext uri="{FF2B5EF4-FFF2-40B4-BE49-F238E27FC236}">
                  <a16:creationId xmlns:a16="http://schemas.microsoft.com/office/drawing/2014/main" id="{233549CD-E33F-491B-A79D-4003F9F8DFF6}"/>
                </a:ext>
              </a:extLst>
            </p:cNvPr>
            <p:cNvSpPr/>
            <p:nvPr/>
          </p:nvSpPr>
          <p:spPr bwMode="gray">
            <a:xfrm>
              <a:off x="5026602" y="2067035"/>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06</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96" name="グループ化 95">
            <a:extLst>
              <a:ext uri="{FF2B5EF4-FFF2-40B4-BE49-F238E27FC236}">
                <a16:creationId xmlns:a16="http://schemas.microsoft.com/office/drawing/2014/main" id="{4D3A6986-571F-4732-A40C-C2DCD08E98F1}"/>
              </a:ext>
            </a:extLst>
          </p:cNvPr>
          <p:cNvGrpSpPr/>
          <p:nvPr/>
        </p:nvGrpSpPr>
        <p:grpSpPr>
          <a:xfrm>
            <a:off x="5026602" y="2306812"/>
            <a:ext cx="4565858" cy="673427"/>
            <a:chOff x="5026602" y="2941722"/>
            <a:chExt cx="4565858" cy="673427"/>
          </a:xfrm>
        </p:grpSpPr>
        <p:sp>
          <p:nvSpPr>
            <p:cNvPr id="97" name="正方形/長方形 96">
              <a:extLst>
                <a:ext uri="{FF2B5EF4-FFF2-40B4-BE49-F238E27FC236}">
                  <a16:creationId xmlns:a16="http://schemas.microsoft.com/office/drawing/2014/main" id="{1CAF107F-30C7-4BFA-BFB1-40ED1C7F8A56}"/>
                </a:ext>
              </a:extLst>
            </p:cNvPr>
            <p:cNvSpPr/>
            <p:nvPr/>
          </p:nvSpPr>
          <p:spPr bwMode="gray">
            <a:xfrm>
              <a:off x="5896839" y="2941722"/>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000" b="1" kern="0" dirty="0">
                  <a:latin typeface="Fujitsu Sans" panose="020B0404060202020204" pitchFamily="34" charset="0"/>
                  <a:ea typeface="Meiryo UI" panose="020B0604030504040204" pitchFamily="50" charset="-128"/>
                </a:rPr>
                <a:t>Automated </a:t>
              </a:r>
              <a:r>
                <a:rPr lang="en-US" altLang="ja-JP" sz="2000" b="1" kern="0" dirty="0" err="1">
                  <a:solidFill>
                    <a:srgbClr val="FF0000"/>
                  </a:solidFill>
                  <a:latin typeface="Fujitsu Sans" panose="020B0404060202020204" pitchFamily="34" charset="0"/>
                  <a:ea typeface="Meiryo UI" panose="020B0604030504040204" pitchFamily="50" charset="-128"/>
                </a:rPr>
                <a:t>Integation</a:t>
              </a:r>
              <a:r>
                <a:rPr lang="en-US" altLang="ja-JP" sz="2000" b="1" kern="0" dirty="0">
                  <a:solidFill>
                    <a:srgbClr val="FF0000"/>
                  </a:solidFill>
                  <a:latin typeface="Fujitsu Sans" panose="020B0404060202020204" pitchFamily="34" charset="0"/>
                  <a:ea typeface="Meiryo UI" panose="020B0604030504040204" pitchFamily="50" charset="-128"/>
                </a:rPr>
                <a:t> Test </a:t>
              </a:r>
              <a:r>
                <a:rPr lang="en-US" altLang="ja-JP" sz="2000" b="1" kern="0" dirty="0">
                  <a:latin typeface="Fujitsu Sans" panose="020B0404060202020204" pitchFamily="34" charset="0"/>
                  <a:ea typeface="Meiryo UI" panose="020B0604030504040204" pitchFamily="50" charset="-128"/>
                </a:rPr>
                <a:t>Primer</a:t>
              </a:r>
              <a:br>
                <a:rPr lang="en-US" altLang="ja-JP" sz="2000" b="1" kern="0" dirty="0">
                  <a:latin typeface="Fujitsu Sans" panose="020B0404060202020204" pitchFamily="34" charset="0"/>
                  <a:ea typeface="Meiryo UI" panose="020B0604030504040204" pitchFamily="50" charset="-128"/>
                </a:rPr>
              </a:br>
              <a:r>
                <a:rPr lang="en-US" altLang="ja-JP" sz="2000" b="1" kern="0" dirty="0">
                  <a:latin typeface="Fujitsu Sans" panose="020B0404060202020204" pitchFamily="34" charset="0"/>
                  <a:ea typeface="Meiryo UI" panose="020B0604030504040204" pitchFamily="50" charset="-128"/>
                </a:rPr>
                <a:t>(with Selenium)</a:t>
              </a:r>
              <a:endParaRPr lang="ja-JP" altLang="en-US" sz="2000" b="1" kern="0" dirty="0">
                <a:latin typeface="Fujitsu Sans" panose="020B0404060202020204" pitchFamily="34" charset="0"/>
                <a:ea typeface="Meiryo UI" panose="020B0604030504040204" pitchFamily="50" charset="-128"/>
              </a:endParaRPr>
            </a:p>
          </p:txBody>
        </p:sp>
        <p:sp>
          <p:nvSpPr>
            <p:cNvPr id="98" name="正方形/長方形 97">
              <a:extLst>
                <a:ext uri="{FF2B5EF4-FFF2-40B4-BE49-F238E27FC236}">
                  <a16:creationId xmlns:a16="http://schemas.microsoft.com/office/drawing/2014/main" id="{A3194FEF-C95B-4FB9-96BE-B4647ED67210}"/>
                </a:ext>
              </a:extLst>
            </p:cNvPr>
            <p:cNvSpPr/>
            <p:nvPr/>
          </p:nvSpPr>
          <p:spPr bwMode="gray">
            <a:xfrm>
              <a:off x="5026602" y="2941722"/>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07</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99" name="グループ化 98">
            <a:extLst>
              <a:ext uri="{FF2B5EF4-FFF2-40B4-BE49-F238E27FC236}">
                <a16:creationId xmlns:a16="http://schemas.microsoft.com/office/drawing/2014/main" id="{72331A47-53E7-40D8-A784-BE08244168FC}"/>
              </a:ext>
            </a:extLst>
          </p:cNvPr>
          <p:cNvGrpSpPr/>
          <p:nvPr/>
        </p:nvGrpSpPr>
        <p:grpSpPr>
          <a:xfrm>
            <a:off x="5026602" y="4551188"/>
            <a:ext cx="4565858" cy="673427"/>
            <a:chOff x="5026602" y="3804932"/>
            <a:chExt cx="4565858" cy="673427"/>
          </a:xfrm>
        </p:grpSpPr>
        <p:sp>
          <p:nvSpPr>
            <p:cNvPr id="100" name="正方形/長方形 99">
              <a:extLst>
                <a:ext uri="{FF2B5EF4-FFF2-40B4-BE49-F238E27FC236}">
                  <a16:creationId xmlns:a16="http://schemas.microsoft.com/office/drawing/2014/main" id="{610304DA-8CF2-4E0D-B70C-027AE9E08795}"/>
                </a:ext>
              </a:extLst>
            </p:cNvPr>
            <p:cNvSpPr/>
            <p:nvPr/>
          </p:nvSpPr>
          <p:spPr bwMode="gray">
            <a:xfrm>
              <a:off x="5896839" y="3804932"/>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000" b="1" kern="0" dirty="0">
                  <a:latin typeface="Fujitsu Sans" panose="020B0404060202020204" pitchFamily="34" charset="0"/>
                  <a:ea typeface="Meiryo UI" panose="020B0604030504040204" pitchFamily="50" charset="-128"/>
                </a:rPr>
                <a:t>Automated </a:t>
              </a:r>
              <a:r>
                <a:rPr lang="en-US" altLang="ja-JP" sz="2000" b="1" kern="0" dirty="0">
                  <a:solidFill>
                    <a:srgbClr val="FF0000"/>
                  </a:solidFill>
                  <a:latin typeface="Fujitsu Sans" panose="020B0404060202020204" pitchFamily="34" charset="0"/>
                  <a:ea typeface="Meiryo UI" panose="020B0604030504040204" pitchFamily="50" charset="-128"/>
                </a:rPr>
                <a:t>Deployment</a:t>
              </a:r>
              <a:r>
                <a:rPr lang="en-US" altLang="ja-JP" sz="2000" b="1" kern="0" dirty="0">
                  <a:latin typeface="Fujitsu Sans" panose="020B0404060202020204" pitchFamily="34" charset="0"/>
                  <a:ea typeface="Meiryo UI" panose="020B0604030504040204" pitchFamily="50" charset="-128"/>
                </a:rPr>
                <a:t> Primer</a:t>
              </a:r>
              <a:br>
                <a:rPr lang="en-US" altLang="ja-JP" sz="2000" b="1" kern="0" dirty="0">
                  <a:latin typeface="Fujitsu Sans" panose="020B0404060202020204" pitchFamily="34" charset="0"/>
                  <a:ea typeface="Meiryo UI" panose="020B0604030504040204" pitchFamily="50" charset="-128"/>
                </a:rPr>
              </a:br>
              <a:r>
                <a:rPr lang="en-US" altLang="ja-JP" sz="2000" b="1" kern="0" dirty="0">
                  <a:latin typeface="Fujitsu Sans" panose="020B0404060202020204" pitchFamily="34" charset="0"/>
                  <a:ea typeface="Meiryo UI" panose="020B0604030504040204" pitchFamily="50" charset="-128"/>
                </a:rPr>
                <a:t>(with Ansible)</a:t>
              </a:r>
              <a:endParaRPr lang="ja-JP" altLang="en-US" sz="2000" b="1" kern="0" dirty="0">
                <a:latin typeface="Fujitsu Sans" panose="020B0404060202020204" pitchFamily="34" charset="0"/>
                <a:ea typeface="Meiryo UI" panose="020B0604030504040204" pitchFamily="50" charset="-128"/>
              </a:endParaRPr>
            </a:p>
          </p:txBody>
        </p:sp>
        <p:sp>
          <p:nvSpPr>
            <p:cNvPr id="101" name="正方形/長方形 100">
              <a:extLst>
                <a:ext uri="{FF2B5EF4-FFF2-40B4-BE49-F238E27FC236}">
                  <a16:creationId xmlns:a16="http://schemas.microsoft.com/office/drawing/2014/main" id="{020C1494-A968-44D0-A369-25B172DA3C9F}"/>
                </a:ext>
              </a:extLst>
            </p:cNvPr>
            <p:cNvSpPr/>
            <p:nvPr/>
          </p:nvSpPr>
          <p:spPr bwMode="gray">
            <a:xfrm>
              <a:off x="5026602" y="3804932"/>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08</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102" name="グループ化 101">
            <a:extLst>
              <a:ext uri="{FF2B5EF4-FFF2-40B4-BE49-F238E27FC236}">
                <a16:creationId xmlns:a16="http://schemas.microsoft.com/office/drawing/2014/main" id="{1D68891B-167B-41B4-BFF4-2895720365DF}"/>
              </a:ext>
            </a:extLst>
          </p:cNvPr>
          <p:cNvGrpSpPr/>
          <p:nvPr/>
        </p:nvGrpSpPr>
        <p:grpSpPr>
          <a:xfrm>
            <a:off x="5026602" y="5673373"/>
            <a:ext cx="4565858" cy="673427"/>
            <a:chOff x="5026602" y="4792094"/>
            <a:chExt cx="4565858" cy="673427"/>
          </a:xfrm>
        </p:grpSpPr>
        <p:sp>
          <p:nvSpPr>
            <p:cNvPr id="103" name="正方形/長方形 102">
              <a:extLst>
                <a:ext uri="{FF2B5EF4-FFF2-40B4-BE49-F238E27FC236}">
                  <a16:creationId xmlns:a16="http://schemas.microsoft.com/office/drawing/2014/main" id="{D062050F-02CA-4093-92C2-ABC8C8696849}"/>
                </a:ext>
              </a:extLst>
            </p:cNvPr>
            <p:cNvSpPr/>
            <p:nvPr/>
          </p:nvSpPr>
          <p:spPr bwMode="gray">
            <a:xfrm>
              <a:off x="5896839" y="4792094"/>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000" b="1" kern="0" dirty="0">
                  <a:solidFill>
                    <a:srgbClr val="FF0000"/>
                  </a:solidFill>
                  <a:latin typeface="Fujitsu Sans" panose="020B0404060202020204" pitchFamily="34" charset="0"/>
                  <a:ea typeface="Meiryo UI" panose="020B0604030504040204" pitchFamily="50" charset="-128"/>
                </a:rPr>
                <a:t>Chat</a:t>
              </a:r>
              <a:r>
                <a:rPr lang="en-US" altLang="ja-JP" sz="2000" b="1" kern="0" dirty="0">
                  <a:latin typeface="Fujitsu Sans" panose="020B0404060202020204" pitchFamily="34" charset="0"/>
                  <a:ea typeface="Meiryo UI" panose="020B0604030504040204" pitchFamily="50" charset="-128"/>
                </a:rPr>
                <a:t> Primer</a:t>
              </a:r>
              <a:br>
                <a:rPr lang="en-US" altLang="ja-JP" sz="2000" b="1" kern="0" dirty="0">
                  <a:latin typeface="Fujitsu Sans" panose="020B0404060202020204" pitchFamily="34" charset="0"/>
                  <a:ea typeface="Meiryo UI" panose="020B0604030504040204" pitchFamily="50" charset="-128"/>
                </a:rPr>
              </a:br>
              <a:r>
                <a:rPr lang="en-US" altLang="ja-JP" sz="2000" b="1" kern="0" dirty="0">
                  <a:latin typeface="Fujitsu Sans" panose="020B0404060202020204" pitchFamily="34" charset="0"/>
                  <a:ea typeface="Meiryo UI" panose="020B0604030504040204" pitchFamily="50" charset="-128"/>
                </a:rPr>
                <a:t>(with </a:t>
              </a:r>
              <a:r>
                <a:rPr lang="en-US" altLang="ja-JP" sz="2000" b="1" kern="0" dirty="0" err="1">
                  <a:latin typeface="Fujitsu Sans" panose="020B0404060202020204" pitchFamily="34" charset="0"/>
                  <a:ea typeface="Meiryo UI" panose="020B0604030504040204" pitchFamily="50" charset="-128"/>
                </a:rPr>
                <a:t>Mattermost</a:t>
              </a:r>
              <a:r>
                <a:rPr lang="en-US" altLang="ja-JP" sz="2000" b="1" kern="0" dirty="0">
                  <a:latin typeface="Fujitsu Sans" panose="020B0404060202020204" pitchFamily="34" charset="0"/>
                  <a:ea typeface="Meiryo UI" panose="020B0604030504040204" pitchFamily="50" charset="-128"/>
                </a:rPr>
                <a:t>)</a:t>
              </a:r>
              <a:endParaRPr lang="ja-JP" altLang="en-US" sz="2000" b="1" kern="0" dirty="0">
                <a:latin typeface="Fujitsu Sans" panose="020B0404060202020204" pitchFamily="34" charset="0"/>
                <a:ea typeface="Meiryo UI" panose="020B0604030504040204" pitchFamily="50" charset="-128"/>
              </a:endParaRPr>
            </a:p>
          </p:txBody>
        </p:sp>
        <p:sp>
          <p:nvSpPr>
            <p:cNvPr id="104" name="正方形/長方形 103">
              <a:extLst>
                <a:ext uri="{FF2B5EF4-FFF2-40B4-BE49-F238E27FC236}">
                  <a16:creationId xmlns:a16="http://schemas.microsoft.com/office/drawing/2014/main" id="{79E1F74E-AA4D-447B-B4B8-B3C3A9D4B0EB}"/>
                </a:ext>
              </a:extLst>
            </p:cNvPr>
            <p:cNvSpPr/>
            <p:nvPr/>
          </p:nvSpPr>
          <p:spPr bwMode="gray">
            <a:xfrm>
              <a:off x="5026602" y="4792094"/>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09</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sp>
        <p:nvSpPr>
          <p:cNvPr id="106" name="正方形/長方形 105">
            <a:extLst>
              <a:ext uri="{FF2B5EF4-FFF2-40B4-BE49-F238E27FC236}">
                <a16:creationId xmlns:a16="http://schemas.microsoft.com/office/drawing/2014/main" id="{1F1C6FD1-FE65-402C-A4AD-2B3BF7C502EB}"/>
              </a:ext>
            </a:extLst>
          </p:cNvPr>
          <p:cNvSpPr/>
          <p:nvPr/>
        </p:nvSpPr>
        <p:spPr bwMode="gray">
          <a:xfrm>
            <a:off x="3986815" y="1500686"/>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07" name="正方形/長方形 106">
            <a:extLst>
              <a:ext uri="{FF2B5EF4-FFF2-40B4-BE49-F238E27FC236}">
                <a16:creationId xmlns:a16="http://schemas.microsoft.com/office/drawing/2014/main" id="{5C13B60B-1678-48AC-939E-219D17692433}"/>
              </a:ext>
            </a:extLst>
          </p:cNvPr>
          <p:cNvSpPr/>
          <p:nvPr/>
        </p:nvSpPr>
        <p:spPr bwMode="gray">
          <a:xfrm>
            <a:off x="3986815" y="2631712"/>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08" name="正方形/長方形 107">
            <a:extLst>
              <a:ext uri="{FF2B5EF4-FFF2-40B4-BE49-F238E27FC236}">
                <a16:creationId xmlns:a16="http://schemas.microsoft.com/office/drawing/2014/main" id="{7FC0B355-8809-4676-B670-BC43DFF57CBC}"/>
              </a:ext>
            </a:extLst>
          </p:cNvPr>
          <p:cNvSpPr/>
          <p:nvPr/>
        </p:nvSpPr>
        <p:spPr bwMode="gray">
          <a:xfrm>
            <a:off x="3986815" y="3765714"/>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09" name="正方形/長方形 108">
            <a:extLst>
              <a:ext uri="{FF2B5EF4-FFF2-40B4-BE49-F238E27FC236}">
                <a16:creationId xmlns:a16="http://schemas.microsoft.com/office/drawing/2014/main" id="{2F88FFB1-D250-46BF-8BAA-D4B165D4E66A}"/>
              </a:ext>
            </a:extLst>
          </p:cNvPr>
          <p:cNvSpPr/>
          <p:nvPr/>
        </p:nvSpPr>
        <p:spPr bwMode="gray">
          <a:xfrm>
            <a:off x="3986815" y="4859629"/>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10" name="正方形/長方形 109">
            <a:extLst>
              <a:ext uri="{FF2B5EF4-FFF2-40B4-BE49-F238E27FC236}">
                <a16:creationId xmlns:a16="http://schemas.microsoft.com/office/drawing/2014/main" id="{29B028B4-2915-4661-953F-F5A54DB6E637}"/>
              </a:ext>
            </a:extLst>
          </p:cNvPr>
          <p:cNvSpPr/>
          <p:nvPr/>
        </p:nvSpPr>
        <p:spPr bwMode="gray">
          <a:xfrm>
            <a:off x="3974593" y="5974412"/>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11" name="正方形/長方形 110">
            <a:extLst>
              <a:ext uri="{FF2B5EF4-FFF2-40B4-BE49-F238E27FC236}">
                <a16:creationId xmlns:a16="http://schemas.microsoft.com/office/drawing/2014/main" id="{FE98AB7A-CDC6-4B1C-A0B5-7452A2ED6583}"/>
              </a:ext>
            </a:extLst>
          </p:cNvPr>
          <p:cNvSpPr/>
          <p:nvPr/>
        </p:nvSpPr>
        <p:spPr bwMode="gray">
          <a:xfrm>
            <a:off x="8844623" y="1521340"/>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12" name="正方形/長方形 111">
            <a:extLst>
              <a:ext uri="{FF2B5EF4-FFF2-40B4-BE49-F238E27FC236}">
                <a16:creationId xmlns:a16="http://schemas.microsoft.com/office/drawing/2014/main" id="{2C06AB0F-546D-4A60-A5C5-AC336DC92617}"/>
              </a:ext>
            </a:extLst>
          </p:cNvPr>
          <p:cNvSpPr/>
          <p:nvPr/>
        </p:nvSpPr>
        <p:spPr bwMode="gray">
          <a:xfrm>
            <a:off x="8844623" y="2631709"/>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13" name="正方形/長方形 112">
            <a:extLst>
              <a:ext uri="{FF2B5EF4-FFF2-40B4-BE49-F238E27FC236}">
                <a16:creationId xmlns:a16="http://schemas.microsoft.com/office/drawing/2014/main" id="{3E839C55-B6ED-4EF9-821E-B82131877743}"/>
              </a:ext>
            </a:extLst>
          </p:cNvPr>
          <p:cNvSpPr/>
          <p:nvPr/>
        </p:nvSpPr>
        <p:spPr bwMode="gray">
          <a:xfrm>
            <a:off x="8844623" y="4864209"/>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14" name="正方形/長方形 113">
            <a:extLst>
              <a:ext uri="{FF2B5EF4-FFF2-40B4-BE49-F238E27FC236}">
                <a16:creationId xmlns:a16="http://schemas.microsoft.com/office/drawing/2014/main" id="{601DBFE6-0F58-44E0-B707-95B12DA1EF72}"/>
              </a:ext>
            </a:extLst>
          </p:cNvPr>
          <p:cNvSpPr/>
          <p:nvPr/>
        </p:nvSpPr>
        <p:spPr bwMode="gray">
          <a:xfrm>
            <a:off x="8844623" y="5981815"/>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48" name="正方形/長方形 47">
            <a:extLst>
              <a:ext uri="{FF2B5EF4-FFF2-40B4-BE49-F238E27FC236}">
                <a16:creationId xmlns:a16="http://schemas.microsoft.com/office/drawing/2014/main" id="{5684FDE2-2F18-43AC-A41A-8847CCD083CE}"/>
              </a:ext>
            </a:extLst>
          </p:cNvPr>
          <p:cNvSpPr/>
          <p:nvPr/>
        </p:nvSpPr>
        <p:spPr bwMode="gray">
          <a:xfrm>
            <a:off x="5884611" y="3098510"/>
            <a:ext cx="3695621" cy="1228299"/>
          </a:xfrm>
          <a:prstGeom prst="rect">
            <a:avLst/>
          </a:prstGeom>
          <a:solidFill>
            <a:schemeClr val="bg1"/>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ja-JP" altLang="en-US" kern="0" dirty="0">
                <a:latin typeface="Fujitsu Sans" panose="020B0404060202020204" pitchFamily="34" charset="0"/>
                <a:ea typeface="Meiryo UI" panose="020B0604030504040204" pitchFamily="50" charset="-128"/>
              </a:rPr>
              <a:t>・　</a:t>
            </a:r>
            <a:r>
              <a:rPr lang="en-US" altLang="ja-JP" kern="0" dirty="0">
                <a:latin typeface="Fujitsu Sans" panose="020B0404060202020204" pitchFamily="34" charset="0"/>
                <a:ea typeface="Meiryo UI" panose="020B0604030504040204" pitchFamily="50" charset="-128"/>
              </a:rPr>
              <a:t>What’s Integration Test</a:t>
            </a:r>
            <a:endParaRPr lang="ja-JP" altLang="en-US" kern="0" dirty="0">
              <a:latin typeface="Fujitsu Sans" panose="020B0404060202020204" pitchFamily="34" charset="0"/>
              <a:ea typeface="Meiryo UI" panose="020B0604030504040204" pitchFamily="50" charset="-128"/>
            </a:endParaRPr>
          </a:p>
          <a:p>
            <a:pPr algn="l"/>
            <a:r>
              <a:rPr lang="ja-JP" altLang="en-US" kern="0" dirty="0">
                <a:latin typeface="Fujitsu Sans" panose="020B0404060202020204" pitchFamily="34" charset="0"/>
                <a:ea typeface="Meiryo UI" panose="020B0604030504040204" pitchFamily="50" charset="-128"/>
              </a:rPr>
              <a:t>・　</a:t>
            </a:r>
            <a:r>
              <a:rPr lang="en-US" altLang="ja-JP" kern="0" dirty="0">
                <a:latin typeface="Fujitsu Sans" panose="020B0404060202020204" pitchFamily="34" charset="0"/>
                <a:ea typeface="Meiryo UI" panose="020B0604030504040204" pitchFamily="50" charset="-128"/>
              </a:rPr>
              <a:t>What’s Selenium</a:t>
            </a:r>
            <a:endParaRPr lang="ja-JP" altLang="en-US" kern="0" dirty="0">
              <a:latin typeface="Fujitsu Sans" panose="020B0404060202020204" pitchFamily="34" charset="0"/>
              <a:ea typeface="Meiryo UI" panose="020B0604030504040204" pitchFamily="50" charset="-128"/>
            </a:endParaRPr>
          </a:p>
          <a:p>
            <a:pPr algn="l"/>
            <a:r>
              <a:rPr lang="ja-JP" altLang="en-US" kern="0" dirty="0">
                <a:latin typeface="Fujitsu Sans" panose="020B0404060202020204" pitchFamily="34" charset="0"/>
                <a:ea typeface="Meiryo UI" panose="020B0604030504040204" pitchFamily="50" charset="-128"/>
              </a:rPr>
              <a:t>・　</a:t>
            </a:r>
            <a:r>
              <a:rPr lang="en-US" altLang="ja-JP" kern="0" dirty="0">
                <a:latin typeface="Fujitsu Sans" panose="020B0404060202020204" pitchFamily="34" charset="0"/>
                <a:ea typeface="Meiryo UI" panose="020B0604030504040204" pitchFamily="50" charset="-128"/>
              </a:rPr>
              <a:t>QuickStart</a:t>
            </a:r>
          </a:p>
          <a:p>
            <a:pPr algn="l"/>
            <a:r>
              <a:rPr lang="ja-JP" altLang="en-US" kern="0" dirty="0">
                <a:latin typeface="Fujitsu Sans" panose="020B0404060202020204" pitchFamily="34" charset="0"/>
                <a:ea typeface="Meiryo UI" panose="020B0604030504040204" pitchFamily="50" charset="-128"/>
              </a:rPr>
              <a:t>・　</a:t>
            </a:r>
            <a:r>
              <a:rPr lang="en-US" altLang="ja-JP" kern="0" dirty="0">
                <a:latin typeface="Fujitsu Sans" panose="020B0404060202020204" pitchFamily="34" charset="0"/>
                <a:ea typeface="Meiryo UI" panose="020B0604030504040204" pitchFamily="50" charset="-128"/>
              </a:rPr>
              <a:t>Case Examples</a:t>
            </a:r>
          </a:p>
          <a:p>
            <a:pPr algn="l"/>
            <a:r>
              <a:rPr lang="ja-JP" altLang="en-US" kern="0" dirty="0">
                <a:latin typeface="Fujitsu Sans" panose="020B0404060202020204" pitchFamily="34" charset="0"/>
                <a:ea typeface="Meiryo UI" panose="020B0604030504040204" pitchFamily="50" charset="-128"/>
              </a:rPr>
              <a:t>・　</a:t>
            </a:r>
            <a:r>
              <a:rPr lang="en-US" altLang="ja-JP" kern="0" dirty="0">
                <a:latin typeface="Fujitsu Sans" panose="020B0404060202020204" pitchFamily="34" charset="0"/>
                <a:ea typeface="Meiryo UI" panose="020B0604030504040204" pitchFamily="50" charset="-128"/>
              </a:rPr>
              <a:t>Page Object Pattern</a:t>
            </a:r>
            <a:endParaRPr lang="ja-JP" altLang="en-US" kern="0" dirty="0">
              <a:latin typeface="Fujitsu Sans" panose="020B0404060202020204" pitchFamily="34" charset="0"/>
              <a:ea typeface="Meiryo UI" panose="020B0604030504040204" pitchFamily="50" charset="-128"/>
            </a:endParaRPr>
          </a:p>
          <a:p>
            <a:pPr algn="l"/>
            <a:r>
              <a:rPr lang="ja-JP" altLang="en-US" kern="0" dirty="0">
                <a:latin typeface="Fujitsu Sans" panose="020B0404060202020204" pitchFamily="34" charset="0"/>
                <a:ea typeface="Meiryo UI" panose="020B0604030504040204" pitchFamily="50" charset="-128"/>
              </a:rPr>
              <a:t>・　</a:t>
            </a:r>
            <a:r>
              <a:rPr lang="en-US" altLang="ja-JP" kern="0" dirty="0">
                <a:latin typeface="Fujitsu Sans" panose="020B0404060202020204" pitchFamily="34" charset="0"/>
                <a:ea typeface="Meiryo UI" panose="020B0604030504040204" pitchFamily="50" charset="-128"/>
              </a:rPr>
              <a:t>Introducing related tools</a:t>
            </a:r>
          </a:p>
        </p:txBody>
      </p:sp>
    </p:spTree>
    <p:extLst>
      <p:ext uri="{BB962C8B-B14F-4D97-AF65-F5344CB8AC3E}">
        <p14:creationId xmlns:p14="http://schemas.microsoft.com/office/powerpoint/2010/main" val="33656884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REF</a:t>
            </a:r>
            <a:r>
              <a:rPr lang="ja-JP" altLang="en-US" dirty="0"/>
              <a:t>：</a:t>
            </a:r>
            <a:r>
              <a:rPr lang="en-US" altLang="ja-JP" dirty="0"/>
              <a:t>Docker/Docker-Compose</a:t>
            </a:r>
            <a:r>
              <a:rPr lang="ja-JP" altLang="en-US" dirty="0"/>
              <a:t> </a:t>
            </a:r>
            <a:r>
              <a:rPr lang="en-US" altLang="ja-JP" dirty="0"/>
              <a:t>Installation</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39</a:t>
            </a:fld>
            <a:endParaRPr lang="en-US" altLang="ja-JP" dirty="0"/>
          </a:p>
        </p:txBody>
      </p:sp>
      <p:sp>
        <p:nvSpPr>
          <p:cNvPr id="4" name="テキスト プレースホルダー 3"/>
          <p:cNvSpPr>
            <a:spLocks noGrp="1"/>
          </p:cNvSpPr>
          <p:nvPr>
            <p:ph type="body" sz="quarter" idx="11"/>
          </p:nvPr>
        </p:nvSpPr>
        <p:spPr>
          <a:xfrm>
            <a:off x="170935" y="921566"/>
            <a:ext cx="9389377" cy="5568444"/>
          </a:xfrm>
        </p:spPr>
        <p:txBody>
          <a:bodyPr/>
          <a:lstStyle/>
          <a:p>
            <a:r>
              <a:rPr lang="en-US" altLang="ja-JP" sz="2400" kern="1200" dirty="0"/>
              <a:t>Developers PCs are windows machine in most case </a:t>
            </a:r>
            <a:br>
              <a:rPr lang="en-US" altLang="ja-JP" sz="2400" kern="1200" dirty="0"/>
            </a:br>
            <a:r>
              <a:rPr lang="en-US" altLang="ja-JP" sz="2400" kern="1200" dirty="0"/>
              <a:t>  and it hard to use Docker as is</a:t>
            </a:r>
            <a:endParaRPr lang="ja-JP" altLang="en-US" sz="2400" kern="1200" dirty="0"/>
          </a:p>
          <a:p>
            <a:r>
              <a:rPr lang="en-US" altLang="ja-JP" sz="2400" kern="1200" dirty="0"/>
              <a:t>Then you can use  “Docker for Windows”</a:t>
            </a:r>
            <a:br>
              <a:rPr lang="en-US" altLang="ja-JP" sz="2400" kern="1200" dirty="0"/>
            </a:br>
            <a:r>
              <a:rPr lang="en-US" altLang="ja-JP" kern="1200" dirty="0">
                <a:hlinkClick r:id="rId3"/>
              </a:rPr>
              <a:t>https://docs.docker.com/docker-for-windows/</a:t>
            </a:r>
            <a:endParaRPr lang="en-US" altLang="ja-JP" kern="1200" dirty="0"/>
          </a:p>
          <a:p>
            <a:r>
              <a:rPr lang="en-US" altLang="ja-JP" sz="2400" kern="1200" dirty="0"/>
              <a:t>If you are using Linux, it’s easy to install</a:t>
            </a:r>
            <a:endParaRPr lang="ja-JP" altLang="en-US" sz="2400" kern="1200" dirty="0"/>
          </a:p>
          <a:p>
            <a:endParaRPr lang="ja-JP" altLang="en-US" sz="2400" dirty="0"/>
          </a:p>
          <a:p>
            <a:endParaRPr kumimoji="1" lang="ja-JP" altLang="en-US" sz="2400" dirty="0"/>
          </a:p>
        </p:txBody>
      </p:sp>
      <p:sp>
        <p:nvSpPr>
          <p:cNvPr id="6" name="右矢印 14">
            <a:extLst>
              <a:ext uri="{FF2B5EF4-FFF2-40B4-BE49-F238E27FC236}">
                <a16:creationId xmlns:a16="http://schemas.microsoft.com/office/drawing/2014/main" id="{4C441D8B-BA1F-463F-A3FE-BB0E538C4E92}"/>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QuickStart</a:t>
            </a:r>
            <a:endParaRPr lang="ja-JP" altLang="en-US" sz="18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23401781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Selenium</a:t>
            </a:r>
            <a:r>
              <a:rPr lang="ja-JP" altLang="en-US" dirty="0"/>
              <a:t> </a:t>
            </a:r>
            <a:r>
              <a:rPr lang="en-US" altLang="ja-JP" dirty="0"/>
              <a:t>Client Installation</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40</a:t>
            </a:fld>
            <a:endParaRPr lang="en-US" altLang="ja-JP" dirty="0"/>
          </a:p>
        </p:txBody>
      </p:sp>
      <p:sp>
        <p:nvSpPr>
          <p:cNvPr id="4" name="テキスト プレースホルダー 3"/>
          <p:cNvSpPr>
            <a:spLocks noGrp="1"/>
          </p:cNvSpPr>
          <p:nvPr>
            <p:ph type="body" sz="quarter" idx="11"/>
          </p:nvPr>
        </p:nvSpPr>
        <p:spPr>
          <a:xfrm>
            <a:off x="170935" y="2138214"/>
            <a:ext cx="9389377" cy="537782"/>
          </a:xfrm>
        </p:spPr>
        <p:txBody>
          <a:bodyPr/>
          <a:lstStyle/>
          <a:p>
            <a:r>
              <a:rPr lang="en-US" altLang="ja-JP" sz="2400" kern="1200" dirty="0"/>
              <a:t>Put the jar file of Selenium on your Client machine</a:t>
            </a:r>
            <a:endParaRPr lang="ja-JP" altLang="en-US" sz="2400" kern="1200" dirty="0"/>
          </a:p>
        </p:txBody>
      </p:sp>
      <p:sp>
        <p:nvSpPr>
          <p:cNvPr id="15" name="正方形/長方形 14"/>
          <p:cNvSpPr/>
          <p:nvPr/>
        </p:nvSpPr>
        <p:spPr bwMode="gray">
          <a:xfrm>
            <a:off x="170935" y="2966271"/>
            <a:ext cx="9389377" cy="3451843"/>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marL="457200" indent="-457200" algn="l">
              <a:buFont typeface="+mj-lt"/>
              <a:buAutoNum type="arabicPeriod"/>
            </a:pPr>
            <a:r>
              <a:rPr lang="en-US" altLang="ja-JP" sz="1600" dirty="0">
                <a:solidFill>
                  <a:schemeClr val="tx1"/>
                </a:solidFill>
                <a:latin typeface="Fujitsu Sans" panose="020B0404060202020204" pitchFamily="34" charset="0"/>
                <a:ea typeface="Meiryo UI" panose="020B0604030504040204" pitchFamily="50" charset="-128"/>
              </a:rPr>
              <a:t>Add Selenium library to your </a:t>
            </a:r>
            <a:r>
              <a:rPr lang="en-US" altLang="ja-JP" sz="1600" dirty="0" err="1">
                <a:solidFill>
                  <a:schemeClr val="tx1"/>
                </a:solidFill>
                <a:latin typeface="Fujitsu Sans" panose="020B0404060202020204" pitchFamily="34" charset="0"/>
                <a:ea typeface="Meiryo UI" panose="020B0604030504040204" pitchFamily="50" charset="-128"/>
              </a:rPr>
              <a:t>build.gradle</a:t>
            </a:r>
            <a:r>
              <a:rPr lang="ja-JP" altLang="en-US" sz="1600" dirty="0">
                <a:solidFill>
                  <a:schemeClr val="tx1"/>
                </a:solidFill>
                <a:latin typeface="Fujitsu Sans" panose="020B0404060202020204" pitchFamily="34" charset="0"/>
                <a:ea typeface="Meiryo UI" panose="020B0604030504040204" pitchFamily="50" charset="-128"/>
              </a:rPr>
              <a:t> </a:t>
            </a:r>
            <a:r>
              <a:rPr lang="en-US" altLang="ja-JP" sz="1600" dirty="0">
                <a:solidFill>
                  <a:schemeClr val="tx1"/>
                </a:solidFill>
                <a:latin typeface="Fujitsu Sans" panose="020B0404060202020204" pitchFamily="34" charset="0"/>
                <a:ea typeface="Meiryo UI" panose="020B0604030504040204" pitchFamily="50" charset="-128"/>
              </a:rPr>
              <a:t>(In case using </a:t>
            </a:r>
            <a:r>
              <a:rPr kumimoji="1" lang="en-US" altLang="ja-JP" sz="1600" dirty="0">
                <a:latin typeface="Fujitsu Sans" panose="020B0404060202020204" pitchFamily="34" charset="0"/>
                <a:ea typeface="Meiryo UI" panose="020B0604030504040204" pitchFamily="50" charset="-128"/>
              </a:rPr>
              <a:t>Gradle)</a:t>
            </a:r>
            <a:endParaRPr kumimoji="1" lang="ja-JP" altLang="en-US" sz="1600" dirty="0">
              <a:latin typeface="Fujitsu Sans" panose="020B0404060202020204" pitchFamily="34" charset="0"/>
              <a:ea typeface="Meiryo UI" panose="020B0604030504040204" pitchFamily="50" charset="-128"/>
            </a:endParaRPr>
          </a:p>
        </p:txBody>
      </p:sp>
      <p:sp>
        <p:nvSpPr>
          <p:cNvPr id="16" name="正方形/長方形 15"/>
          <p:cNvSpPr/>
          <p:nvPr/>
        </p:nvSpPr>
        <p:spPr bwMode="gray">
          <a:xfrm>
            <a:off x="151659" y="2640935"/>
            <a:ext cx="1665762" cy="259678"/>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1600" b="1" dirty="0">
                <a:latin typeface="Fujitsu Sans" panose="020B0404060202020204" pitchFamily="34" charset="0"/>
                <a:ea typeface="Meiryo UI" panose="020B0604030504040204" pitchFamily="50" charset="-128"/>
              </a:rPr>
              <a:t>Instruction</a:t>
            </a:r>
            <a:endParaRPr lang="ja-JP" altLang="en-US" sz="1600" b="1" dirty="0">
              <a:latin typeface="Fujitsu Sans" panose="020B0404060202020204" pitchFamily="34" charset="0"/>
              <a:ea typeface="Meiryo UI" panose="020B0604030504040204" pitchFamily="50" charset="-128"/>
            </a:endParaRPr>
          </a:p>
        </p:txBody>
      </p:sp>
      <p:sp>
        <p:nvSpPr>
          <p:cNvPr id="17" name="正方形/長方形 16"/>
          <p:cNvSpPr/>
          <p:nvPr/>
        </p:nvSpPr>
        <p:spPr bwMode="gray">
          <a:xfrm>
            <a:off x="462816" y="3481712"/>
            <a:ext cx="4288686" cy="2799448"/>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200" dirty="0">
                <a:solidFill>
                  <a:schemeClr val="bg1"/>
                </a:solidFill>
                <a:latin typeface="Fujitsu Sans" panose="020B0404060202020204" pitchFamily="34" charset="0"/>
                <a:ea typeface="Meiryo UI" panose="020B0604030504040204" pitchFamily="50" charset="-128"/>
              </a:rPr>
              <a:t>plugins {</a:t>
            </a:r>
          </a:p>
          <a:p>
            <a:pPr algn="l"/>
            <a:r>
              <a:rPr lang="en-US" altLang="ja-JP" sz="1200" dirty="0">
                <a:solidFill>
                  <a:schemeClr val="bg1"/>
                </a:solidFill>
                <a:latin typeface="Fujitsu Sans" panose="020B0404060202020204" pitchFamily="34" charset="0"/>
                <a:ea typeface="Meiryo UI" panose="020B0604030504040204" pitchFamily="50" charset="-128"/>
              </a:rPr>
              <a:t>    id 'java'</a:t>
            </a:r>
          </a:p>
          <a:p>
            <a:pPr algn="l"/>
            <a:r>
              <a:rPr lang="en-US" altLang="ja-JP" sz="1200" dirty="0">
                <a:solidFill>
                  <a:schemeClr val="bg1"/>
                </a:solidFill>
                <a:latin typeface="Fujitsu Sans" panose="020B0404060202020204" pitchFamily="34" charset="0"/>
                <a:ea typeface="Meiryo UI" panose="020B0604030504040204" pitchFamily="50" charset="-128"/>
              </a:rPr>
              <a:t>    id 'eclipse' // optional (to generate Eclipse project files)</a:t>
            </a:r>
          </a:p>
          <a:p>
            <a:pPr algn="l"/>
            <a:r>
              <a:rPr lang="en-US" altLang="ja-JP" sz="1200" dirty="0">
                <a:solidFill>
                  <a:schemeClr val="bg1"/>
                </a:solidFill>
                <a:latin typeface="Fujitsu Sans" panose="020B0404060202020204" pitchFamily="34" charset="0"/>
                <a:ea typeface="Meiryo UI" panose="020B0604030504040204" pitchFamily="50" charset="-128"/>
              </a:rPr>
              <a:t>    id 'idea' // optional (to generate IntelliJ IDEA project files)</a:t>
            </a:r>
          </a:p>
          <a:p>
            <a:pPr algn="l"/>
            <a:r>
              <a:rPr lang="en-US" altLang="ja-JP" sz="1200" dirty="0">
                <a:solidFill>
                  <a:schemeClr val="bg1"/>
                </a:solidFill>
                <a:latin typeface="Fujitsu Sans" panose="020B0404060202020204" pitchFamily="34" charset="0"/>
                <a:ea typeface="Meiryo UI" panose="020B0604030504040204" pitchFamily="50" charset="-128"/>
              </a:rPr>
              <a:t>}</a:t>
            </a:r>
          </a:p>
          <a:p>
            <a:pPr algn="l"/>
            <a:r>
              <a:rPr lang="en-US" altLang="ja-JP" sz="1200" dirty="0">
                <a:solidFill>
                  <a:schemeClr val="bg1"/>
                </a:solidFill>
                <a:latin typeface="Fujitsu Sans" panose="020B0404060202020204" pitchFamily="34" charset="0"/>
                <a:ea typeface="Meiryo UI" panose="020B0604030504040204" pitchFamily="50" charset="-128"/>
              </a:rPr>
              <a:t>repositories {</a:t>
            </a:r>
          </a:p>
          <a:p>
            <a:pPr algn="l"/>
            <a:r>
              <a:rPr lang="en-US" altLang="ja-JP" sz="1200" dirty="0">
                <a:solidFill>
                  <a:schemeClr val="bg1"/>
                </a:solidFill>
                <a:latin typeface="Fujitsu Sans" panose="020B0404060202020204" pitchFamily="34" charset="0"/>
                <a:ea typeface="Meiryo UI" panose="020B0604030504040204" pitchFamily="50" charset="-128"/>
              </a:rPr>
              <a:t>    </a:t>
            </a:r>
            <a:r>
              <a:rPr lang="en-US" altLang="ja-JP" sz="1200" dirty="0" err="1">
                <a:solidFill>
                  <a:schemeClr val="bg1"/>
                </a:solidFill>
                <a:latin typeface="Fujitsu Sans" panose="020B0404060202020204" pitchFamily="34" charset="0"/>
                <a:ea typeface="Meiryo UI" panose="020B0604030504040204" pitchFamily="50" charset="-128"/>
              </a:rPr>
              <a:t>mavenCentral</a:t>
            </a:r>
            <a:r>
              <a:rPr lang="en-US" altLang="ja-JP" sz="1200" dirty="0">
                <a:solidFill>
                  <a:schemeClr val="bg1"/>
                </a:solidFill>
                <a:latin typeface="Fujitsu Sans" panose="020B0404060202020204" pitchFamily="34" charset="0"/>
                <a:ea typeface="Meiryo UI" panose="020B0604030504040204" pitchFamily="50" charset="-128"/>
              </a:rPr>
              <a:t>()</a:t>
            </a:r>
          </a:p>
          <a:p>
            <a:pPr algn="l"/>
            <a:r>
              <a:rPr lang="en-US" altLang="ja-JP" sz="1200" dirty="0">
                <a:solidFill>
                  <a:schemeClr val="bg1"/>
                </a:solidFill>
                <a:latin typeface="Fujitsu Sans" panose="020B0404060202020204" pitchFamily="34" charset="0"/>
                <a:ea typeface="Meiryo UI" panose="020B0604030504040204" pitchFamily="50" charset="-128"/>
              </a:rPr>
              <a:t>}</a:t>
            </a:r>
          </a:p>
          <a:p>
            <a:pPr algn="l"/>
            <a:endParaRPr lang="en-US" altLang="ja-JP" sz="1200" dirty="0">
              <a:solidFill>
                <a:schemeClr val="bg1"/>
              </a:solidFill>
              <a:latin typeface="Fujitsu Sans" panose="020B0404060202020204" pitchFamily="34" charset="0"/>
              <a:ea typeface="Meiryo UI" panose="020B0604030504040204" pitchFamily="50" charset="-128"/>
            </a:endParaRPr>
          </a:p>
          <a:p>
            <a:pPr algn="l"/>
            <a:r>
              <a:rPr lang="en-US" altLang="ja-JP" sz="1200" dirty="0">
                <a:solidFill>
                  <a:schemeClr val="bg1"/>
                </a:solidFill>
                <a:latin typeface="Fujitsu Sans" panose="020B0404060202020204" pitchFamily="34" charset="0"/>
                <a:ea typeface="Meiryo UI" panose="020B0604030504040204" pitchFamily="50" charset="-128"/>
              </a:rPr>
              <a:t>dependencies {</a:t>
            </a:r>
          </a:p>
          <a:p>
            <a:pPr algn="l"/>
            <a:r>
              <a:rPr lang="en-US" altLang="ja-JP" sz="1200" b="1" dirty="0">
                <a:solidFill>
                  <a:srgbClr val="FF0000"/>
                </a:solidFill>
                <a:latin typeface="Fujitsu Sans" panose="020B0404060202020204" pitchFamily="34" charset="0"/>
                <a:ea typeface="Meiryo UI" panose="020B0604030504040204" pitchFamily="50" charset="-128"/>
              </a:rPr>
              <a:t>    </a:t>
            </a:r>
            <a:r>
              <a:rPr lang="en-US" altLang="ja-JP" sz="1200" b="1" dirty="0" err="1">
                <a:solidFill>
                  <a:srgbClr val="FF0000"/>
                </a:solidFill>
                <a:latin typeface="Fujitsu Sans" panose="020B0404060202020204" pitchFamily="34" charset="0"/>
                <a:ea typeface="Meiryo UI" panose="020B0604030504040204" pitchFamily="50" charset="-128"/>
              </a:rPr>
              <a:t>testCompile</a:t>
            </a:r>
            <a:r>
              <a:rPr lang="en-US" altLang="ja-JP" sz="1200" b="1" dirty="0">
                <a:solidFill>
                  <a:srgbClr val="FF0000"/>
                </a:solidFill>
                <a:latin typeface="Fujitsu Sans" panose="020B0404060202020204" pitchFamily="34" charset="0"/>
                <a:ea typeface="Meiryo UI" panose="020B0604030504040204" pitchFamily="50" charset="-128"/>
              </a:rPr>
              <a:t>('org.seleniumhq.selenium:selenium-java:3.8.1')</a:t>
            </a:r>
          </a:p>
          <a:p>
            <a:pPr algn="l"/>
            <a:r>
              <a:rPr lang="en-US" altLang="ja-JP" sz="1200" dirty="0">
                <a:solidFill>
                  <a:schemeClr val="bg1"/>
                </a:solidFill>
                <a:latin typeface="Fujitsu Sans" panose="020B0404060202020204" pitchFamily="34" charset="0"/>
                <a:ea typeface="Meiryo UI" panose="020B0604030504040204" pitchFamily="50" charset="-128"/>
              </a:rPr>
              <a:t>    </a:t>
            </a:r>
            <a:r>
              <a:rPr lang="en-US" altLang="ja-JP" sz="1200" dirty="0" err="1">
                <a:solidFill>
                  <a:schemeClr val="bg1"/>
                </a:solidFill>
                <a:latin typeface="Fujitsu Sans" panose="020B0404060202020204" pitchFamily="34" charset="0"/>
                <a:ea typeface="Meiryo UI" panose="020B0604030504040204" pitchFamily="50" charset="-128"/>
              </a:rPr>
              <a:t>testCompile</a:t>
            </a:r>
            <a:r>
              <a:rPr lang="en-US" altLang="ja-JP" sz="1200" dirty="0">
                <a:solidFill>
                  <a:schemeClr val="bg1"/>
                </a:solidFill>
                <a:latin typeface="Fujitsu Sans" panose="020B0404060202020204" pitchFamily="34" charset="0"/>
                <a:ea typeface="Meiryo UI" panose="020B0604030504040204" pitchFamily="50" charset="-128"/>
              </a:rPr>
              <a:t>('org.junit.jupiter:junit-jupiter-api:5.3.1')</a:t>
            </a:r>
          </a:p>
          <a:p>
            <a:pPr algn="l"/>
            <a:r>
              <a:rPr lang="en-US" altLang="ja-JP" sz="1200" dirty="0">
                <a:solidFill>
                  <a:schemeClr val="bg1"/>
                </a:solidFill>
                <a:latin typeface="Fujitsu Sans" panose="020B0404060202020204" pitchFamily="34" charset="0"/>
                <a:ea typeface="Meiryo UI" panose="020B0604030504040204" pitchFamily="50" charset="-128"/>
              </a:rPr>
              <a:t>    </a:t>
            </a:r>
            <a:r>
              <a:rPr lang="en-US" altLang="ja-JP" sz="1200" dirty="0" err="1">
                <a:solidFill>
                  <a:schemeClr val="bg1"/>
                </a:solidFill>
                <a:latin typeface="Fujitsu Sans" panose="020B0404060202020204" pitchFamily="34" charset="0"/>
                <a:ea typeface="Meiryo UI" panose="020B0604030504040204" pitchFamily="50" charset="-128"/>
              </a:rPr>
              <a:t>testCompile</a:t>
            </a:r>
            <a:r>
              <a:rPr lang="en-US" altLang="ja-JP" sz="1200" dirty="0">
                <a:solidFill>
                  <a:schemeClr val="bg1"/>
                </a:solidFill>
                <a:latin typeface="Fujitsu Sans" panose="020B0404060202020204" pitchFamily="34" charset="0"/>
                <a:ea typeface="Meiryo UI" panose="020B0604030504040204" pitchFamily="50" charset="-128"/>
              </a:rPr>
              <a:t>('org.junit.jupiter:junit-jupiter-params:5.3.1')</a:t>
            </a:r>
          </a:p>
          <a:p>
            <a:pPr algn="l"/>
            <a:r>
              <a:rPr lang="en-US" altLang="ja-JP" sz="1200" dirty="0">
                <a:solidFill>
                  <a:schemeClr val="bg1"/>
                </a:solidFill>
                <a:latin typeface="Fujitsu Sans" panose="020B0404060202020204" pitchFamily="34" charset="0"/>
                <a:ea typeface="Meiryo UI" panose="020B0604030504040204" pitchFamily="50" charset="-128"/>
              </a:rPr>
              <a:t>    </a:t>
            </a:r>
            <a:r>
              <a:rPr lang="en-US" altLang="ja-JP" sz="1200" dirty="0" err="1">
                <a:solidFill>
                  <a:schemeClr val="bg1"/>
                </a:solidFill>
                <a:latin typeface="Fujitsu Sans" panose="020B0404060202020204" pitchFamily="34" charset="0"/>
                <a:ea typeface="Meiryo UI" panose="020B0604030504040204" pitchFamily="50" charset="-128"/>
              </a:rPr>
              <a:t>testRuntime</a:t>
            </a:r>
            <a:r>
              <a:rPr lang="en-US" altLang="ja-JP" sz="1200" dirty="0">
                <a:solidFill>
                  <a:schemeClr val="bg1"/>
                </a:solidFill>
                <a:latin typeface="Fujitsu Sans" panose="020B0404060202020204" pitchFamily="34" charset="0"/>
                <a:ea typeface="Meiryo UI" panose="020B0604030504040204" pitchFamily="50" charset="-128"/>
              </a:rPr>
              <a:t>('org.junit.jupiter:junit-jupiter-engine:5.3.1')</a:t>
            </a:r>
          </a:p>
          <a:p>
            <a:pPr algn="l"/>
            <a:r>
              <a:rPr lang="en-US" altLang="ja-JP" sz="1200" dirty="0">
                <a:solidFill>
                  <a:schemeClr val="bg1"/>
                </a:solidFill>
                <a:latin typeface="Fujitsu Sans" panose="020B0404060202020204" pitchFamily="34" charset="0"/>
                <a:ea typeface="Meiryo UI" panose="020B0604030504040204" pitchFamily="50" charset="-128"/>
              </a:rPr>
              <a:t>}</a:t>
            </a:r>
          </a:p>
        </p:txBody>
      </p:sp>
      <p:sp>
        <p:nvSpPr>
          <p:cNvPr id="18" name="テキスト ボックス 17"/>
          <p:cNvSpPr txBox="1"/>
          <p:nvPr/>
        </p:nvSpPr>
        <p:spPr>
          <a:xfrm>
            <a:off x="462816" y="3225635"/>
            <a:ext cx="2217906" cy="307777"/>
          </a:xfrm>
          <a:prstGeom prst="rect">
            <a:avLst/>
          </a:prstGeom>
          <a:noFill/>
        </p:spPr>
        <p:txBody>
          <a:bodyPr wrap="square" rtlCol="0">
            <a:spAutoFit/>
          </a:bodyPr>
          <a:lstStyle/>
          <a:p>
            <a:pPr algn="l"/>
            <a:r>
              <a:rPr lang="en-US" altLang="ja-JP" b="1" dirty="0" err="1">
                <a:solidFill>
                  <a:schemeClr val="tx1"/>
                </a:solidFill>
                <a:latin typeface="Fujitsu Sans" panose="020B0404060202020204" pitchFamily="34" charset="0"/>
              </a:rPr>
              <a:t>build.gradle</a:t>
            </a:r>
            <a:endParaRPr lang="en-US" altLang="ja-JP" b="1" dirty="0">
              <a:latin typeface="Fujitsu Sans" panose="020B0404060202020204" pitchFamily="34" charset="0"/>
            </a:endParaRPr>
          </a:p>
        </p:txBody>
      </p:sp>
      <p:sp>
        <p:nvSpPr>
          <p:cNvPr id="19" name="正方形/長方形 18"/>
          <p:cNvSpPr/>
          <p:nvPr/>
        </p:nvSpPr>
        <p:spPr bwMode="gray">
          <a:xfrm>
            <a:off x="5043383" y="3481711"/>
            <a:ext cx="3937820" cy="2799449"/>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endParaRPr lang="en-US" altLang="ja-JP" dirty="0">
              <a:solidFill>
                <a:schemeClr val="bg1"/>
              </a:solidFill>
              <a:latin typeface="Fujitsu Sans" panose="020B0404060202020204" pitchFamily="34" charset="0"/>
              <a:ea typeface="Meiryo UI" panose="020B0604030504040204" pitchFamily="50" charset="-128"/>
            </a:endParaRPr>
          </a:p>
          <a:p>
            <a:pPr algn="l"/>
            <a:r>
              <a:rPr lang="en-US" altLang="ja-JP" dirty="0">
                <a:solidFill>
                  <a:schemeClr val="bg1"/>
                </a:solidFill>
                <a:latin typeface="Fujitsu Sans" panose="020B0404060202020204" pitchFamily="34" charset="0"/>
                <a:ea typeface="Meiryo UI" panose="020B0604030504040204" pitchFamily="50" charset="-128"/>
              </a:rPr>
              <a:t>test {</a:t>
            </a:r>
          </a:p>
          <a:p>
            <a:pPr algn="l"/>
            <a:r>
              <a:rPr lang="en-US" altLang="ja-JP" dirty="0">
                <a:solidFill>
                  <a:schemeClr val="bg1"/>
                </a:solidFill>
                <a:latin typeface="Fujitsu Sans" panose="020B0404060202020204" pitchFamily="34" charset="0"/>
                <a:ea typeface="Meiryo UI" panose="020B0604030504040204" pitchFamily="50" charset="-128"/>
              </a:rPr>
              <a:t>    </a:t>
            </a:r>
            <a:r>
              <a:rPr lang="en-US" altLang="ja-JP" dirty="0" err="1">
                <a:solidFill>
                  <a:schemeClr val="bg1"/>
                </a:solidFill>
                <a:latin typeface="Fujitsu Sans" panose="020B0404060202020204" pitchFamily="34" charset="0"/>
                <a:ea typeface="Meiryo UI" panose="020B0604030504040204" pitchFamily="50" charset="-128"/>
              </a:rPr>
              <a:t>useJUnitPlatform</a:t>
            </a:r>
            <a:r>
              <a:rPr lang="en-US" altLang="ja-JP" dirty="0">
                <a:solidFill>
                  <a:schemeClr val="bg1"/>
                </a:solidFill>
                <a:latin typeface="Fujitsu Sans" panose="020B0404060202020204" pitchFamily="34" charset="0"/>
                <a:ea typeface="Meiryo UI" panose="020B0604030504040204" pitchFamily="50" charset="-128"/>
              </a:rPr>
              <a:t>()</a:t>
            </a:r>
          </a:p>
          <a:p>
            <a:pPr algn="l"/>
            <a:r>
              <a:rPr lang="en-US" altLang="ja-JP" dirty="0">
                <a:solidFill>
                  <a:schemeClr val="bg1"/>
                </a:solidFill>
                <a:latin typeface="Fujitsu Sans" panose="020B0404060202020204" pitchFamily="34" charset="0"/>
                <a:ea typeface="Meiryo UI" panose="020B0604030504040204" pitchFamily="50" charset="-128"/>
              </a:rPr>
              <a:t>    </a:t>
            </a:r>
            <a:r>
              <a:rPr lang="en-US" altLang="ja-JP" dirty="0" err="1">
                <a:solidFill>
                  <a:schemeClr val="bg1"/>
                </a:solidFill>
                <a:latin typeface="Fujitsu Sans" panose="020B0404060202020204" pitchFamily="34" charset="0"/>
                <a:ea typeface="Meiryo UI" panose="020B0604030504040204" pitchFamily="50" charset="-128"/>
              </a:rPr>
              <a:t>testLogging</a:t>
            </a:r>
            <a:r>
              <a:rPr lang="en-US" altLang="ja-JP" dirty="0">
                <a:solidFill>
                  <a:schemeClr val="bg1"/>
                </a:solidFill>
                <a:latin typeface="Fujitsu Sans" panose="020B0404060202020204" pitchFamily="34" charset="0"/>
                <a:ea typeface="Meiryo UI" panose="020B0604030504040204" pitchFamily="50" charset="-128"/>
              </a:rPr>
              <a:t> {</a:t>
            </a:r>
          </a:p>
          <a:p>
            <a:pPr algn="l"/>
            <a:r>
              <a:rPr lang="en-US" altLang="ja-JP" dirty="0">
                <a:solidFill>
                  <a:schemeClr val="bg1"/>
                </a:solidFill>
                <a:latin typeface="Fujitsu Sans" panose="020B0404060202020204" pitchFamily="34" charset="0"/>
                <a:ea typeface="Meiryo UI" panose="020B0604030504040204" pitchFamily="50" charset="-128"/>
              </a:rPr>
              <a:t>        </a:t>
            </a:r>
            <a:r>
              <a:rPr lang="en-US" altLang="ja-JP" dirty="0" err="1">
                <a:solidFill>
                  <a:schemeClr val="bg1"/>
                </a:solidFill>
                <a:latin typeface="Fujitsu Sans" panose="020B0404060202020204" pitchFamily="34" charset="0"/>
                <a:ea typeface="Meiryo UI" panose="020B0604030504040204" pitchFamily="50" charset="-128"/>
              </a:rPr>
              <a:t>showStandardStreams</a:t>
            </a:r>
            <a:r>
              <a:rPr lang="en-US" altLang="ja-JP" dirty="0">
                <a:solidFill>
                  <a:schemeClr val="bg1"/>
                </a:solidFill>
                <a:latin typeface="Fujitsu Sans" panose="020B0404060202020204" pitchFamily="34" charset="0"/>
                <a:ea typeface="Meiryo UI" panose="020B0604030504040204" pitchFamily="50" charset="-128"/>
              </a:rPr>
              <a:t> = true</a:t>
            </a:r>
          </a:p>
          <a:p>
            <a:pPr algn="l"/>
            <a:r>
              <a:rPr lang="en-US" altLang="ja-JP" dirty="0">
                <a:solidFill>
                  <a:schemeClr val="bg1"/>
                </a:solidFill>
                <a:latin typeface="Fujitsu Sans" panose="020B0404060202020204" pitchFamily="34" charset="0"/>
                <a:ea typeface="Meiryo UI" panose="020B0604030504040204" pitchFamily="50" charset="-128"/>
              </a:rPr>
              <a:t>        events "passed", "skipped", "failed"</a:t>
            </a:r>
          </a:p>
          <a:p>
            <a:pPr algn="l"/>
            <a:r>
              <a:rPr lang="en-US" altLang="ja-JP" dirty="0">
                <a:solidFill>
                  <a:schemeClr val="bg1"/>
                </a:solidFill>
                <a:latin typeface="Fujitsu Sans" panose="020B0404060202020204" pitchFamily="34" charset="0"/>
                <a:ea typeface="Meiryo UI" panose="020B0604030504040204" pitchFamily="50" charset="-128"/>
              </a:rPr>
              <a:t>    }</a:t>
            </a:r>
          </a:p>
          <a:p>
            <a:pPr algn="l"/>
            <a:r>
              <a:rPr lang="en-US" altLang="ja-JP" dirty="0">
                <a:solidFill>
                  <a:schemeClr val="bg1"/>
                </a:solidFill>
                <a:latin typeface="Fujitsu Sans" panose="020B0404060202020204" pitchFamily="34" charset="0"/>
                <a:ea typeface="Meiryo UI" panose="020B0604030504040204" pitchFamily="50" charset="-128"/>
              </a:rPr>
              <a:t>}</a:t>
            </a:r>
          </a:p>
        </p:txBody>
      </p:sp>
      <p:sp>
        <p:nvSpPr>
          <p:cNvPr id="20" name="右矢印 14">
            <a:extLst>
              <a:ext uri="{FF2B5EF4-FFF2-40B4-BE49-F238E27FC236}">
                <a16:creationId xmlns:a16="http://schemas.microsoft.com/office/drawing/2014/main" id="{C97D373A-4D80-48E0-9223-1EDD01627FB4}"/>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QuickStart</a:t>
            </a:r>
            <a:endParaRPr lang="ja-JP" altLang="en-US" sz="1800" dirty="0">
              <a:latin typeface="Fujitsu Sans" panose="020B0404060202020204" pitchFamily="34" charset="0"/>
              <a:ea typeface="Meiryo UI" panose="020B0604030504040204" pitchFamily="50" charset="-128"/>
            </a:endParaRPr>
          </a:p>
        </p:txBody>
      </p:sp>
      <p:sp>
        <p:nvSpPr>
          <p:cNvPr id="21" name="角丸四角形 4">
            <a:extLst>
              <a:ext uri="{FF2B5EF4-FFF2-40B4-BE49-F238E27FC236}">
                <a16:creationId xmlns:a16="http://schemas.microsoft.com/office/drawing/2014/main" id="{3F6A4409-0364-4D1A-B76A-3EC72C4E1668}"/>
              </a:ext>
            </a:extLst>
          </p:cNvPr>
          <p:cNvSpPr/>
          <p:nvPr/>
        </p:nvSpPr>
        <p:spPr bwMode="gray">
          <a:xfrm>
            <a:off x="1578828" y="1273906"/>
            <a:ext cx="2772484" cy="591302"/>
          </a:xfrm>
          <a:prstGeom prst="roundRect">
            <a:avLst/>
          </a:prstGeom>
          <a:solidFill>
            <a:srgbClr val="CCECFF"/>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b="1" dirty="0">
                <a:latin typeface="Fujitsu Sans" panose="020B0404060202020204" pitchFamily="34" charset="0"/>
                <a:ea typeface="Meiryo UI" panose="020B0604030504040204" pitchFamily="50" charset="-128"/>
              </a:rPr>
              <a:t>Selenium Client</a:t>
            </a:r>
          </a:p>
        </p:txBody>
      </p:sp>
      <p:sp>
        <p:nvSpPr>
          <p:cNvPr id="22" name="角丸四角形 5">
            <a:extLst>
              <a:ext uri="{FF2B5EF4-FFF2-40B4-BE49-F238E27FC236}">
                <a16:creationId xmlns:a16="http://schemas.microsoft.com/office/drawing/2014/main" id="{399977CA-1BB9-4343-BF1A-4FD1DE1F4553}"/>
              </a:ext>
            </a:extLst>
          </p:cNvPr>
          <p:cNvSpPr/>
          <p:nvPr/>
        </p:nvSpPr>
        <p:spPr bwMode="gray">
          <a:xfrm>
            <a:off x="4791846" y="1278693"/>
            <a:ext cx="3259510" cy="591302"/>
          </a:xfrm>
          <a:prstGeom prst="round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2000" b="1" dirty="0">
                <a:latin typeface="Fujitsu Sans" panose="020B0404060202020204" pitchFamily="34" charset="0"/>
                <a:ea typeface="Meiryo UI" panose="020B0604030504040204" pitchFamily="50" charset="-128"/>
              </a:rPr>
              <a:t>Selenium Server</a:t>
            </a:r>
            <a:endParaRPr lang="ja-JP" altLang="en-US" sz="2000" b="1" dirty="0">
              <a:latin typeface="Fujitsu Sans" panose="020B0404060202020204" pitchFamily="34" charset="0"/>
              <a:ea typeface="Meiryo UI" panose="020B0604030504040204" pitchFamily="50" charset="-128"/>
            </a:endParaRPr>
          </a:p>
        </p:txBody>
      </p:sp>
      <p:cxnSp>
        <p:nvCxnSpPr>
          <p:cNvPr id="23" name="直線矢印コネクタ 22">
            <a:extLst>
              <a:ext uri="{FF2B5EF4-FFF2-40B4-BE49-F238E27FC236}">
                <a16:creationId xmlns:a16="http://schemas.microsoft.com/office/drawing/2014/main" id="{4035EE2A-9198-417E-AFD0-0556D43DF110}"/>
              </a:ext>
            </a:extLst>
          </p:cNvPr>
          <p:cNvCxnSpPr>
            <a:cxnSpLocks/>
            <a:stCxn id="21" idx="3"/>
            <a:endCxn id="22" idx="1"/>
          </p:cNvCxnSpPr>
          <p:nvPr/>
        </p:nvCxnSpPr>
        <p:spPr bwMode="auto">
          <a:xfrm>
            <a:off x="4351312" y="1569557"/>
            <a:ext cx="440534" cy="4787"/>
          </a:xfrm>
          <a:prstGeom prst="straightConnector1">
            <a:avLst/>
          </a:prstGeom>
          <a:gradFill rotWithShape="0">
            <a:gsLst>
              <a:gs pos="0">
                <a:srgbClr val="FFFFFF"/>
              </a:gs>
              <a:gs pos="100000">
                <a:srgbClr val="CACAC7"/>
              </a:gs>
            </a:gsLst>
            <a:lin ang="5400000" scaled="1"/>
          </a:gradFill>
          <a:ln w="25400" cap="flat" cmpd="sng" algn="ctr">
            <a:solidFill>
              <a:srgbClr val="00B0F0"/>
            </a:solidFill>
            <a:prstDash val="solid"/>
            <a:round/>
            <a:headEnd type="triangl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24" name="Freeform 1508">
            <a:extLst>
              <a:ext uri="{FF2B5EF4-FFF2-40B4-BE49-F238E27FC236}">
                <a16:creationId xmlns:a16="http://schemas.microsoft.com/office/drawing/2014/main" id="{105079F4-2279-4879-B7F7-0B946536CD7F}"/>
              </a:ext>
            </a:extLst>
          </p:cNvPr>
          <p:cNvSpPr>
            <a:spLocks noEditPoints="1"/>
          </p:cNvSpPr>
          <p:nvPr/>
        </p:nvSpPr>
        <p:spPr bwMode="auto">
          <a:xfrm>
            <a:off x="7336091" y="1360021"/>
            <a:ext cx="511175" cy="411692"/>
          </a:xfrm>
          <a:custGeom>
            <a:avLst/>
            <a:gdLst>
              <a:gd name="T0" fmla="*/ 0 w 483"/>
              <a:gd name="T1" fmla="*/ 389 h 389"/>
              <a:gd name="T2" fmla="*/ 483 w 483"/>
              <a:gd name="T3" fmla="*/ 389 h 389"/>
              <a:gd name="T4" fmla="*/ 483 w 483"/>
              <a:gd name="T5" fmla="*/ 292 h 389"/>
              <a:gd name="T6" fmla="*/ 0 w 483"/>
              <a:gd name="T7" fmla="*/ 292 h 389"/>
              <a:gd name="T8" fmla="*/ 0 w 483"/>
              <a:gd name="T9" fmla="*/ 389 h 389"/>
              <a:gd name="T10" fmla="*/ 48 w 483"/>
              <a:gd name="T11" fmla="*/ 316 h 389"/>
              <a:gd name="T12" fmla="*/ 96 w 483"/>
              <a:gd name="T13" fmla="*/ 316 h 389"/>
              <a:gd name="T14" fmla="*/ 96 w 483"/>
              <a:gd name="T15" fmla="*/ 365 h 389"/>
              <a:gd name="T16" fmla="*/ 48 w 483"/>
              <a:gd name="T17" fmla="*/ 365 h 389"/>
              <a:gd name="T18" fmla="*/ 48 w 483"/>
              <a:gd name="T19" fmla="*/ 316 h 389"/>
              <a:gd name="T20" fmla="*/ 0 w 483"/>
              <a:gd name="T21" fmla="*/ 0 h 389"/>
              <a:gd name="T22" fmla="*/ 0 w 483"/>
              <a:gd name="T23" fmla="*/ 97 h 389"/>
              <a:gd name="T24" fmla="*/ 483 w 483"/>
              <a:gd name="T25" fmla="*/ 97 h 389"/>
              <a:gd name="T26" fmla="*/ 483 w 483"/>
              <a:gd name="T27" fmla="*/ 0 h 389"/>
              <a:gd name="T28" fmla="*/ 0 w 483"/>
              <a:gd name="T29" fmla="*/ 0 h 389"/>
              <a:gd name="T30" fmla="*/ 96 w 483"/>
              <a:gd name="T31" fmla="*/ 73 h 389"/>
              <a:gd name="T32" fmla="*/ 48 w 483"/>
              <a:gd name="T33" fmla="*/ 73 h 389"/>
              <a:gd name="T34" fmla="*/ 48 w 483"/>
              <a:gd name="T35" fmla="*/ 24 h 389"/>
              <a:gd name="T36" fmla="*/ 96 w 483"/>
              <a:gd name="T37" fmla="*/ 24 h 389"/>
              <a:gd name="T38" fmla="*/ 96 w 483"/>
              <a:gd name="T39" fmla="*/ 73 h 389"/>
              <a:gd name="T40" fmla="*/ 0 w 483"/>
              <a:gd name="T41" fmla="*/ 243 h 389"/>
              <a:gd name="T42" fmla="*/ 483 w 483"/>
              <a:gd name="T43" fmla="*/ 243 h 389"/>
              <a:gd name="T44" fmla="*/ 483 w 483"/>
              <a:gd name="T45" fmla="*/ 146 h 389"/>
              <a:gd name="T46" fmla="*/ 0 w 483"/>
              <a:gd name="T47" fmla="*/ 146 h 389"/>
              <a:gd name="T48" fmla="*/ 0 w 483"/>
              <a:gd name="T49" fmla="*/ 243 h 389"/>
              <a:gd name="T50" fmla="*/ 48 w 483"/>
              <a:gd name="T51" fmla="*/ 170 h 389"/>
              <a:gd name="T52" fmla="*/ 96 w 483"/>
              <a:gd name="T53" fmla="*/ 170 h 389"/>
              <a:gd name="T54" fmla="*/ 96 w 483"/>
              <a:gd name="T55" fmla="*/ 219 h 389"/>
              <a:gd name="T56" fmla="*/ 48 w 483"/>
              <a:gd name="T57" fmla="*/ 219 h 389"/>
              <a:gd name="T58" fmla="*/ 48 w 483"/>
              <a:gd name="T59" fmla="*/ 170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83" h="389">
                <a:moveTo>
                  <a:pt x="0" y="389"/>
                </a:moveTo>
                <a:lnTo>
                  <a:pt x="483" y="389"/>
                </a:lnTo>
                <a:lnTo>
                  <a:pt x="483" y="292"/>
                </a:lnTo>
                <a:lnTo>
                  <a:pt x="0" y="292"/>
                </a:lnTo>
                <a:lnTo>
                  <a:pt x="0" y="389"/>
                </a:lnTo>
                <a:close/>
                <a:moveTo>
                  <a:pt x="48" y="316"/>
                </a:moveTo>
                <a:lnTo>
                  <a:pt x="96" y="316"/>
                </a:lnTo>
                <a:lnTo>
                  <a:pt x="96" y="365"/>
                </a:lnTo>
                <a:lnTo>
                  <a:pt x="48" y="365"/>
                </a:lnTo>
                <a:lnTo>
                  <a:pt x="48" y="316"/>
                </a:lnTo>
                <a:close/>
                <a:moveTo>
                  <a:pt x="0" y="0"/>
                </a:moveTo>
                <a:lnTo>
                  <a:pt x="0" y="97"/>
                </a:lnTo>
                <a:lnTo>
                  <a:pt x="483" y="97"/>
                </a:lnTo>
                <a:lnTo>
                  <a:pt x="483" y="0"/>
                </a:lnTo>
                <a:lnTo>
                  <a:pt x="0" y="0"/>
                </a:lnTo>
                <a:close/>
                <a:moveTo>
                  <a:pt x="96" y="73"/>
                </a:moveTo>
                <a:lnTo>
                  <a:pt x="48" y="73"/>
                </a:lnTo>
                <a:lnTo>
                  <a:pt x="48" y="24"/>
                </a:lnTo>
                <a:lnTo>
                  <a:pt x="96" y="24"/>
                </a:lnTo>
                <a:lnTo>
                  <a:pt x="96" y="73"/>
                </a:lnTo>
                <a:close/>
                <a:moveTo>
                  <a:pt x="0" y="243"/>
                </a:moveTo>
                <a:lnTo>
                  <a:pt x="483" y="243"/>
                </a:lnTo>
                <a:lnTo>
                  <a:pt x="483" y="146"/>
                </a:lnTo>
                <a:lnTo>
                  <a:pt x="0" y="146"/>
                </a:lnTo>
                <a:lnTo>
                  <a:pt x="0" y="243"/>
                </a:lnTo>
                <a:close/>
                <a:moveTo>
                  <a:pt x="48" y="170"/>
                </a:moveTo>
                <a:lnTo>
                  <a:pt x="96" y="170"/>
                </a:lnTo>
                <a:lnTo>
                  <a:pt x="96" y="219"/>
                </a:lnTo>
                <a:lnTo>
                  <a:pt x="48" y="219"/>
                </a:lnTo>
                <a:lnTo>
                  <a:pt x="48" y="17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600"/>
          </a:p>
        </p:txBody>
      </p:sp>
      <p:sp>
        <p:nvSpPr>
          <p:cNvPr id="25" name="Freeform 1167">
            <a:extLst>
              <a:ext uri="{FF2B5EF4-FFF2-40B4-BE49-F238E27FC236}">
                <a16:creationId xmlns:a16="http://schemas.microsoft.com/office/drawing/2014/main" id="{1B1C1E67-DEE9-4CA5-88DE-7FA0567064CB}"/>
              </a:ext>
            </a:extLst>
          </p:cNvPr>
          <p:cNvSpPr>
            <a:spLocks noEditPoints="1"/>
          </p:cNvSpPr>
          <p:nvPr/>
        </p:nvSpPr>
        <p:spPr bwMode="auto">
          <a:xfrm>
            <a:off x="3751523" y="1341638"/>
            <a:ext cx="508000" cy="363009"/>
          </a:xfrm>
          <a:custGeom>
            <a:avLst/>
            <a:gdLst>
              <a:gd name="T0" fmla="*/ 160 w 192"/>
              <a:gd name="T1" fmla="*/ 120 h 136"/>
              <a:gd name="T2" fmla="*/ 176 w 192"/>
              <a:gd name="T3" fmla="*/ 104 h 136"/>
              <a:gd name="T4" fmla="*/ 176 w 192"/>
              <a:gd name="T5" fmla="*/ 16 h 136"/>
              <a:gd name="T6" fmla="*/ 160 w 192"/>
              <a:gd name="T7" fmla="*/ 0 h 136"/>
              <a:gd name="T8" fmla="*/ 32 w 192"/>
              <a:gd name="T9" fmla="*/ 0 h 136"/>
              <a:gd name="T10" fmla="*/ 16 w 192"/>
              <a:gd name="T11" fmla="*/ 16 h 136"/>
              <a:gd name="T12" fmla="*/ 16 w 192"/>
              <a:gd name="T13" fmla="*/ 104 h 136"/>
              <a:gd name="T14" fmla="*/ 32 w 192"/>
              <a:gd name="T15" fmla="*/ 120 h 136"/>
              <a:gd name="T16" fmla="*/ 0 w 192"/>
              <a:gd name="T17" fmla="*/ 120 h 136"/>
              <a:gd name="T18" fmla="*/ 16 w 192"/>
              <a:gd name="T19" fmla="*/ 136 h 136"/>
              <a:gd name="T20" fmla="*/ 176 w 192"/>
              <a:gd name="T21" fmla="*/ 136 h 136"/>
              <a:gd name="T22" fmla="*/ 192 w 192"/>
              <a:gd name="T23" fmla="*/ 120 h 136"/>
              <a:gd name="T24" fmla="*/ 160 w 192"/>
              <a:gd name="T25" fmla="*/ 120 h 136"/>
              <a:gd name="T26" fmla="*/ 32 w 192"/>
              <a:gd name="T27" fmla="*/ 16 h 136"/>
              <a:gd name="T28" fmla="*/ 160 w 192"/>
              <a:gd name="T29" fmla="*/ 16 h 136"/>
              <a:gd name="T30" fmla="*/ 160 w 192"/>
              <a:gd name="T31" fmla="*/ 104 h 136"/>
              <a:gd name="T32" fmla="*/ 32 w 192"/>
              <a:gd name="T33" fmla="*/ 104 h 136"/>
              <a:gd name="T34" fmla="*/ 32 w 192"/>
              <a:gd name="T35" fmla="*/ 16 h 136"/>
              <a:gd name="T36" fmla="*/ 96 w 192"/>
              <a:gd name="T37" fmla="*/ 128 h 136"/>
              <a:gd name="T38" fmla="*/ 88 w 192"/>
              <a:gd name="T39" fmla="*/ 120 h 136"/>
              <a:gd name="T40" fmla="*/ 96 w 192"/>
              <a:gd name="T41" fmla="*/ 112 h 136"/>
              <a:gd name="T42" fmla="*/ 104 w 192"/>
              <a:gd name="T43" fmla="*/ 120 h 136"/>
              <a:gd name="T44" fmla="*/ 96 w 192"/>
              <a:gd name="T45" fmla="*/ 12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2" h="136">
                <a:moveTo>
                  <a:pt x="160" y="120"/>
                </a:moveTo>
                <a:cubicBezTo>
                  <a:pt x="169" y="120"/>
                  <a:pt x="176" y="113"/>
                  <a:pt x="176" y="104"/>
                </a:cubicBezTo>
                <a:cubicBezTo>
                  <a:pt x="176" y="16"/>
                  <a:pt x="176" y="16"/>
                  <a:pt x="176" y="16"/>
                </a:cubicBezTo>
                <a:cubicBezTo>
                  <a:pt x="176" y="7"/>
                  <a:pt x="169" y="0"/>
                  <a:pt x="160" y="0"/>
                </a:cubicBezTo>
                <a:cubicBezTo>
                  <a:pt x="32" y="0"/>
                  <a:pt x="32" y="0"/>
                  <a:pt x="32" y="0"/>
                </a:cubicBezTo>
                <a:cubicBezTo>
                  <a:pt x="23" y="0"/>
                  <a:pt x="16" y="7"/>
                  <a:pt x="16" y="16"/>
                </a:cubicBezTo>
                <a:cubicBezTo>
                  <a:pt x="16" y="104"/>
                  <a:pt x="16" y="104"/>
                  <a:pt x="16" y="104"/>
                </a:cubicBezTo>
                <a:cubicBezTo>
                  <a:pt x="16" y="113"/>
                  <a:pt x="23" y="120"/>
                  <a:pt x="32" y="120"/>
                </a:cubicBezTo>
                <a:cubicBezTo>
                  <a:pt x="0" y="120"/>
                  <a:pt x="0" y="120"/>
                  <a:pt x="0" y="120"/>
                </a:cubicBezTo>
                <a:cubicBezTo>
                  <a:pt x="0" y="129"/>
                  <a:pt x="7" y="136"/>
                  <a:pt x="16" y="136"/>
                </a:cubicBezTo>
                <a:cubicBezTo>
                  <a:pt x="176" y="136"/>
                  <a:pt x="176" y="136"/>
                  <a:pt x="176" y="136"/>
                </a:cubicBezTo>
                <a:cubicBezTo>
                  <a:pt x="185" y="136"/>
                  <a:pt x="192" y="129"/>
                  <a:pt x="192" y="120"/>
                </a:cubicBezTo>
                <a:lnTo>
                  <a:pt x="160" y="120"/>
                </a:lnTo>
                <a:close/>
                <a:moveTo>
                  <a:pt x="32" y="16"/>
                </a:moveTo>
                <a:cubicBezTo>
                  <a:pt x="160" y="16"/>
                  <a:pt x="160" y="16"/>
                  <a:pt x="160" y="16"/>
                </a:cubicBezTo>
                <a:cubicBezTo>
                  <a:pt x="160" y="104"/>
                  <a:pt x="160" y="104"/>
                  <a:pt x="160" y="104"/>
                </a:cubicBezTo>
                <a:cubicBezTo>
                  <a:pt x="32" y="104"/>
                  <a:pt x="32" y="104"/>
                  <a:pt x="32" y="104"/>
                </a:cubicBezTo>
                <a:lnTo>
                  <a:pt x="32" y="16"/>
                </a:lnTo>
                <a:close/>
                <a:moveTo>
                  <a:pt x="96" y="128"/>
                </a:moveTo>
                <a:cubicBezTo>
                  <a:pt x="92" y="128"/>
                  <a:pt x="88" y="124"/>
                  <a:pt x="88" y="120"/>
                </a:cubicBezTo>
                <a:cubicBezTo>
                  <a:pt x="88" y="116"/>
                  <a:pt x="92" y="112"/>
                  <a:pt x="96" y="112"/>
                </a:cubicBezTo>
                <a:cubicBezTo>
                  <a:pt x="100" y="112"/>
                  <a:pt x="104" y="116"/>
                  <a:pt x="104" y="120"/>
                </a:cubicBezTo>
                <a:cubicBezTo>
                  <a:pt x="104" y="124"/>
                  <a:pt x="100" y="128"/>
                  <a:pt x="96" y="12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600" dirty="0"/>
          </a:p>
        </p:txBody>
      </p:sp>
      <p:sp>
        <p:nvSpPr>
          <p:cNvPr id="26" name="正方形/長方形 25">
            <a:extLst>
              <a:ext uri="{FF2B5EF4-FFF2-40B4-BE49-F238E27FC236}">
                <a16:creationId xmlns:a16="http://schemas.microsoft.com/office/drawing/2014/main" id="{76597338-E095-44E6-B6D8-8DE7A0A554D2}"/>
              </a:ext>
            </a:extLst>
          </p:cNvPr>
          <p:cNvSpPr/>
          <p:nvPr/>
        </p:nvSpPr>
        <p:spPr bwMode="gray">
          <a:xfrm>
            <a:off x="1429445" y="1219401"/>
            <a:ext cx="3082307" cy="709885"/>
          </a:xfrm>
          <a:prstGeom prst="rect">
            <a:avLst/>
          </a:prstGeom>
          <a:noFill/>
          <a:ln w="28575"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sp>
        <p:nvSpPr>
          <p:cNvPr id="27" name="正方形/長方形 26">
            <a:extLst>
              <a:ext uri="{FF2B5EF4-FFF2-40B4-BE49-F238E27FC236}">
                <a16:creationId xmlns:a16="http://schemas.microsoft.com/office/drawing/2014/main" id="{325AAA1F-A6AF-4390-B310-368FF873531F}"/>
              </a:ext>
            </a:extLst>
          </p:cNvPr>
          <p:cNvSpPr/>
          <p:nvPr/>
        </p:nvSpPr>
        <p:spPr bwMode="gray">
          <a:xfrm>
            <a:off x="1417871" y="928537"/>
            <a:ext cx="986484" cy="275044"/>
          </a:xfrm>
          <a:prstGeom prst="rect">
            <a:avLst/>
          </a:prstGeom>
          <a:solidFill>
            <a:srgbClr val="FF0000"/>
          </a:solidFill>
          <a:ln w="9525"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b="1" dirty="0">
                <a:solidFill>
                  <a:schemeClr val="bg1"/>
                </a:solidFill>
                <a:latin typeface="Fujitsu Sans" panose="020B0404060202020204" pitchFamily="34" charset="0"/>
                <a:ea typeface="Meiryo UI" panose="020B0604030504040204" pitchFamily="50" charset="-128"/>
              </a:rPr>
              <a:t>Now Here!</a:t>
            </a:r>
            <a:endParaRPr kumimoji="1" lang="ja-JP" altLang="en-US" b="1" dirty="0">
              <a:solidFill>
                <a:schemeClr val="bg1"/>
              </a:solidFill>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15943574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Write your Web Driver code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41</a:t>
            </a:fld>
            <a:endParaRPr lang="en-US" altLang="ja-JP" dirty="0"/>
          </a:p>
        </p:txBody>
      </p:sp>
      <p:sp>
        <p:nvSpPr>
          <p:cNvPr id="4" name="テキスト プレースホルダー 3"/>
          <p:cNvSpPr>
            <a:spLocks noGrp="1"/>
          </p:cNvSpPr>
          <p:nvPr>
            <p:ph type="body" sz="quarter" idx="11"/>
          </p:nvPr>
        </p:nvSpPr>
        <p:spPr>
          <a:xfrm>
            <a:off x="170935" y="921566"/>
            <a:ext cx="9389377" cy="4351796"/>
          </a:xfrm>
        </p:spPr>
        <p:txBody>
          <a:bodyPr/>
          <a:lstStyle/>
          <a:p>
            <a:r>
              <a:rPr lang="en-US" altLang="ja-JP" sz="2400" kern="1200" dirty="0"/>
              <a:t>Write it in Web Driver form</a:t>
            </a:r>
            <a:endParaRPr lang="ja-JP" altLang="en-US" sz="2400" kern="1200" dirty="0"/>
          </a:p>
        </p:txBody>
      </p:sp>
      <p:grpSp>
        <p:nvGrpSpPr>
          <p:cNvPr id="27" name="グループ化 26"/>
          <p:cNvGrpSpPr/>
          <p:nvPr/>
        </p:nvGrpSpPr>
        <p:grpSpPr>
          <a:xfrm>
            <a:off x="59078" y="1428330"/>
            <a:ext cx="4841058" cy="5122941"/>
            <a:chOff x="322864" y="2644979"/>
            <a:chExt cx="4079425" cy="4170792"/>
          </a:xfrm>
        </p:grpSpPr>
        <p:grpSp>
          <p:nvGrpSpPr>
            <p:cNvPr id="15" name="グループ化 14"/>
            <p:cNvGrpSpPr/>
            <p:nvPr/>
          </p:nvGrpSpPr>
          <p:grpSpPr>
            <a:xfrm>
              <a:off x="322864" y="2644979"/>
              <a:ext cx="4079425" cy="4170792"/>
              <a:chOff x="322864" y="2644979"/>
              <a:chExt cx="4079425" cy="4170792"/>
            </a:xfrm>
          </p:grpSpPr>
          <p:sp>
            <p:nvSpPr>
              <p:cNvPr id="13" name="正方形/長方形 12"/>
              <p:cNvSpPr/>
              <p:nvPr/>
            </p:nvSpPr>
            <p:spPr bwMode="gray">
              <a:xfrm>
                <a:off x="573933" y="2644979"/>
                <a:ext cx="3828356" cy="4170792"/>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200" dirty="0">
                    <a:solidFill>
                      <a:schemeClr val="bg1"/>
                    </a:solidFill>
                    <a:latin typeface="Fujitsu Sans" panose="020B0404060202020204" pitchFamily="34" charset="0"/>
                    <a:ea typeface="Meiryo UI" panose="020B0604030504040204" pitchFamily="50" charset="-128"/>
                  </a:rPr>
                  <a:t>package </a:t>
                </a:r>
                <a:r>
                  <a:rPr lang="en-US" altLang="ja-JP" sz="1200" dirty="0" err="1">
                    <a:solidFill>
                      <a:schemeClr val="bg1"/>
                    </a:solidFill>
                    <a:latin typeface="Fujitsu Sans" panose="020B0404060202020204" pitchFamily="34" charset="0"/>
                    <a:ea typeface="Meiryo UI" panose="020B0604030504040204" pitchFamily="50" charset="-128"/>
                  </a:rPr>
                  <a:t>com.example.project</a:t>
                </a:r>
                <a:r>
                  <a:rPr lang="en-US" altLang="ja-JP" sz="1200" dirty="0">
                    <a:solidFill>
                      <a:schemeClr val="bg1"/>
                    </a:solidFill>
                    <a:latin typeface="Fujitsu Sans" panose="020B0404060202020204" pitchFamily="34" charset="0"/>
                    <a:ea typeface="Meiryo UI" panose="020B0604030504040204" pitchFamily="50" charset="-128"/>
                  </a:rPr>
                  <a:t>;</a:t>
                </a:r>
              </a:p>
              <a:p>
                <a:pPr algn="l"/>
                <a:endParaRPr lang="en-US" altLang="ja-JP" sz="1200" dirty="0">
                  <a:solidFill>
                    <a:schemeClr val="bg1"/>
                  </a:solidFill>
                  <a:latin typeface="Fujitsu Sans" panose="020B0404060202020204" pitchFamily="34" charset="0"/>
                  <a:ea typeface="Meiryo UI" panose="020B0604030504040204" pitchFamily="50" charset="-128"/>
                </a:endParaRPr>
              </a:p>
              <a:p>
                <a:pPr algn="l"/>
                <a:r>
                  <a:rPr lang="en-US" altLang="ja-JP" sz="1200" dirty="0">
                    <a:solidFill>
                      <a:schemeClr val="bg1"/>
                    </a:solidFill>
                    <a:latin typeface="Fujitsu Sans" panose="020B0404060202020204" pitchFamily="34" charset="0"/>
                    <a:ea typeface="Meiryo UI" panose="020B0604030504040204" pitchFamily="50" charset="-128"/>
                  </a:rPr>
                  <a:t>import static </a:t>
                </a:r>
                <a:r>
                  <a:rPr lang="en-US" altLang="ja-JP" sz="1200" dirty="0" err="1">
                    <a:solidFill>
                      <a:schemeClr val="bg1"/>
                    </a:solidFill>
                    <a:latin typeface="Fujitsu Sans" panose="020B0404060202020204" pitchFamily="34" charset="0"/>
                    <a:ea typeface="Meiryo UI" panose="020B0604030504040204" pitchFamily="50" charset="-128"/>
                  </a:rPr>
                  <a:t>org.junit.jupiter.api.Assertions.assertTrue</a:t>
                </a:r>
                <a:r>
                  <a:rPr lang="en-US" altLang="ja-JP" sz="1200" dirty="0">
                    <a:solidFill>
                      <a:schemeClr val="bg1"/>
                    </a:solidFill>
                    <a:latin typeface="Fujitsu Sans" panose="020B0404060202020204" pitchFamily="34" charset="0"/>
                    <a:ea typeface="Meiryo UI" panose="020B0604030504040204" pitchFamily="50" charset="-128"/>
                  </a:rPr>
                  <a:t>;</a:t>
                </a:r>
              </a:p>
              <a:p>
                <a:pPr algn="l"/>
                <a:endParaRPr lang="en-US" altLang="ja-JP" sz="1200" dirty="0">
                  <a:solidFill>
                    <a:schemeClr val="bg1"/>
                  </a:solidFill>
                  <a:latin typeface="Fujitsu Sans" panose="020B0404060202020204" pitchFamily="34" charset="0"/>
                  <a:ea typeface="Meiryo UI" panose="020B0604030504040204" pitchFamily="50" charset="-128"/>
                </a:endParaRPr>
              </a:p>
              <a:p>
                <a:pPr algn="l"/>
                <a:r>
                  <a:rPr lang="en-US" altLang="ja-JP" sz="1200" dirty="0">
                    <a:solidFill>
                      <a:schemeClr val="bg1"/>
                    </a:solidFill>
                    <a:latin typeface="Fujitsu Sans" panose="020B0404060202020204" pitchFamily="34" charset="0"/>
                    <a:ea typeface="Meiryo UI" panose="020B0604030504040204" pitchFamily="50" charset="-128"/>
                  </a:rPr>
                  <a:t>import </a:t>
                </a:r>
                <a:r>
                  <a:rPr lang="en-US" altLang="ja-JP" sz="1200" dirty="0" err="1">
                    <a:solidFill>
                      <a:schemeClr val="bg1"/>
                    </a:solidFill>
                    <a:latin typeface="Fujitsu Sans" panose="020B0404060202020204" pitchFamily="34" charset="0"/>
                    <a:ea typeface="Meiryo UI" panose="020B0604030504040204" pitchFamily="50" charset="-128"/>
                  </a:rPr>
                  <a:t>org.junit.jupiter.api.DisplayName</a:t>
                </a:r>
                <a:r>
                  <a:rPr lang="en-US" altLang="ja-JP" sz="1200" dirty="0">
                    <a:solidFill>
                      <a:schemeClr val="bg1"/>
                    </a:solidFill>
                    <a:latin typeface="Fujitsu Sans" panose="020B0404060202020204" pitchFamily="34" charset="0"/>
                    <a:ea typeface="Meiryo UI" panose="020B0604030504040204" pitchFamily="50" charset="-128"/>
                  </a:rPr>
                  <a:t>;</a:t>
                </a:r>
              </a:p>
              <a:p>
                <a:pPr algn="l"/>
                <a:r>
                  <a:rPr lang="en-US" altLang="ja-JP" sz="1200" dirty="0">
                    <a:solidFill>
                      <a:schemeClr val="bg1"/>
                    </a:solidFill>
                    <a:latin typeface="Fujitsu Sans" panose="020B0404060202020204" pitchFamily="34" charset="0"/>
                    <a:ea typeface="Meiryo UI" panose="020B0604030504040204" pitchFamily="50" charset="-128"/>
                  </a:rPr>
                  <a:t>import </a:t>
                </a:r>
                <a:r>
                  <a:rPr lang="en-US" altLang="ja-JP" sz="1200" dirty="0" err="1">
                    <a:solidFill>
                      <a:schemeClr val="bg1"/>
                    </a:solidFill>
                    <a:latin typeface="Fujitsu Sans" panose="020B0404060202020204" pitchFamily="34" charset="0"/>
                    <a:ea typeface="Meiryo UI" panose="020B0604030504040204" pitchFamily="50" charset="-128"/>
                  </a:rPr>
                  <a:t>org.junit.jupiter.api.Test</a:t>
                </a:r>
                <a:r>
                  <a:rPr lang="en-US" altLang="ja-JP" sz="1200" dirty="0">
                    <a:solidFill>
                      <a:schemeClr val="bg1"/>
                    </a:solidFill>
                    <a:latin typeface="Fujitsu Sans" panose="020B0404060202020204" pitchFamily="34" charset="0"/>
                    <a:ea typeface="Meiryo UI" panose="020B0604030504040204" pitchFamily="50" charset="-128"/>
                  </a:rPr>
                  <a:t>;</a:t>
                </a:r>
              </a:p>
              <a:p>
                <a:pPr algn="l"/>
                <a:endParaRPr lang="en-US" altLang="ja-JP" sz="1200" dirty="0">
                  <a:solidFill>
                    <a:schemeClr val="bg1"/>
                  </a:solidFill>
                  <a:latin typeface="Fujitsu Sans" panose="020B0404060202020204" pitchFamily="34" charset="0"/>
                  <a:ea typeface="Meiryo UI" panose="020B0604030504040204" pitchFamily="50" charset="-128"/>
                </a:endParaRPr>
              </a:p>
              <a:p>
                <a:pPr algn="l"/>
                <a:r>
                  <a:rPr lang="en-US" altLang="ja-JP" sz="1200" dirty="0">
                    <a:solidFill>
                      <a:schemeClr val="bg1"/>
                    </a:solidFill>
                    <a:latin typeface="Fujitsu Sans" panose="020B0404060202020204" pitchFamily="34" charset="0"/>
                    <a:ea typeface="Meiryo UI" panose="020B0604030504040204" pitchFamily="50" charset="-128"/>
                  </a:rPr>
                  <a:t>import </a:t>
                </a:r>
                <a:r>
                  <a:rPr lang="en-US" altLang="ja-JP" sz="1200" dirty="0" err="1">
                    <a:solidFill>
                      <a:schemeClr val="bg1"/>
                    </a:solidFill>
                    <a:latin typeface="Fujitsu Sans" panose="020B0404060202020204" pitchFamily="34" charset="0"/>
                    <a:ea typeface="Meiryo UI" panose="020B0604030504040204" pitchFamily="50" charset="-128"/>
                  </a:rPr>
                  <a:t>org.openqa.selenium.By</a:t>
                </a:r>
                <a:r>
                  <a:rPr lang="en-US" altLang="ja-JP" sz="1200" dirty="0">
                    <a:solidFill>
                      <a:schemeClr val="bg1"/>
                    </a:solidFill>
                    <a:latin typeface="Fujitsu Sans" panose="020B0404060202020204" pitchFamily="34" charset="0"/>
                    <a:ea typeface="Meiryo UI" panose="020B0604030504040204" pitchFamily="50" charset="-128"/>
                  </a:rPr>
                  <a:t>;</a:t>
                </a:r>
              </a:p>
              <a:p>
                <a:pPr algn="l"/>
                <a:r>
                  <a:rPr lang="en-US" altLang="ja-JP" sz="1200" dirty="0">
                    <a:solidFill>
                      <a:schemeClr val="bg1"/>
                    </a:solidFill>
                    <a:latin typeface="Fujitsu Sans" panose="020B0404060202020204" pitchFamily="34" charset="0"/>
                    <a:ea typeface="Meiryo UI" panose="020B0604030504040204" pitchFamily="50" charset="-128"/>
                  </a:rPr>
                  <a:t>import </a:t>
                </a:r>
                <a:r>
                  <a:rPr lang="en-US" altLang="ja-JP" sz="1200" dirty="0" err="1">
                    <a:solidFill>
                      <a:schemeClr val="bg1"/>
                    </a:solidFill>
                    <a:latin typeface="Fujitsu Sans" panose="020B0404060202020204" pitchFamily="34" charset="0"/>
                    <a:ea typeface="Meiryo UI" panose="020B0604030504040204" pitchFamily="50" charset="-128"/>
                  </a:rPr>
                  <a:t>org.openqa.selenium.WebDriver</a:t>
                </a:r>
                <a:r>
                  <a:rPr lang="en-US" altLang="ja-JP" sz="1200" dirty="0">
                    <a:solidFill>
                      <a:schemeClr val="bg1"/>
                    </a:solidFill>
                    <a:latin typeface="Fujitsu Sans" panose="020B0404060202020204" pitchFamily="34" charset="0"/>
                    <a:ea typeface="Meiryo UI" panose="020B0604030504040204" pitchFamily="50" charset="-128"/>
                  </a:rPr>
                  <a:t>;</a:t>
                </a:r>
              </a:p>
              <a:p>
                <a:pPr algn="l"/>
                <a:r>
                  <a:rPr lang="en-US" altLang="ja-JP" sz="1200" dirty="0">
                    <a:solidFill>
                      <a:schemeClr val="bg1"/>
                    </a:solidFill>
                    <a:latin typeface="Fujitsu Sans" panose="020B0404060202020204" pitchFamily="34" charset="0"/>
                    <a:ea typeface="Meiryo UI" panose="020B0604030504040204" pitchFamily="50" charset="-128"/>
                  </a:rPr>
                  <a:t>import </a:t>
                </a:r>
                <a:r>
                  <a:rPr lang="en-US" altLang="ja-JP" sz="1200" dirty="0" err="1">
                    <a:solidFill>
                      <a:schemeClr val="bg1"/>
                    </a:solidFill>
                    <a:latin typeface="Fujitsu Sans" panose="020B0404060202020204" pitchFamily="34" charset="0"/>
                    <a:ea typeface="Meiryo UI" panose="020B0604030504040204" pitchFamily="50" charset="-128"/>
                  </a:rPr>
                  <a:t>org.openqa.selenium.WebElement</a:t>
                </a:r>
                <a:r>
                  <a:rPr lang="en-US" altLang="ja-JP" sz="1200" dirty="0">
                    <a:solidFill>
                      <a:schemeClr val="bg1"/>
                    </a:solidFill>
                    <a:latin typeface="Fujitsu Sans" panose="020B0404060202020204" pitchFamily="34" charset="0"/>
                    <a:ea typeface="Meiryo UI" panose="020B0604030504040204" pitchFamily="50" charset="-128"/>
                  </a:rPr>
                  <a:t>;</a:t>
                </a:r>
              </a:p>
              <a:p>
                <a:pPr algn="l"/>
                <a:r>
                  <a:rPr lang="en-US" altLang="ja-JP" sz="1200" dirty="0">
                    <a:solidFill>
                      <a:schemeClr val="bg1"/>
                    </a:solidFill>
                    <a:latin typeface="Fujitsu Sans" panose="020B0404060202020204" pitchFamily="34" charset="0"/>
                    <a:ea typeface="Meiryo UI" panose="020B0604030504040204" pitchFamily="50" charset="-128"/>
                  </a:rPr>
                  <a:t>import </a:t>
                </a:r>
                <a:r>
                  <a:rPr lang="en-US" altLang="ja-JP" sz="1200" dirty="0" err="1">
                    <a:solidFill>
                      <a:schemeClr val="bg1"/>
                    </a:solidFill>
                    <a:latin typeface="Fujitsu Sans" panose="020B0404060202020204" pitchFamily="34" charset="0"/>
                    <a:ea typeface="Meiryo UI" panose="020B0604030504040204" pitchFamily="50" charset="-128"/>
                  </a:rPr>
                  <a:t>org.openqa.selenium.chrome.ChromeOptions</a:t>
                </a:r>
                <a:r>
                  <a:rPr lang="en-US" altLang="ja-JP" sz="1200" dirty="0">
                    <a:solidFill>
                      <a:schemeClr val="bg1"/>
                    </a:solidFill>
                    <a:latin typeface="Fujitsu Sans" panose="020B0404060202020204" pitchFamily="34" charset="0"/>
                    <a:ea typeface="Meiryo UI" panose="020B0604030504040204" pitchFamily="50" charset="-128"/>
                  </a:rPr>
                  <a:t>;</a:t>
                </a:r>
              </a:p>
              <a:p>
                <a:pPr algn="l"/>
                <a:r>
                  <a:rPr lang="en-US" altLang="ja-JP" sz="1200" dirty="0">
                    <a:solidFill>
                      <a:schemeClr val="bg1"/>
                    </a:solidFill>
                    <a:latin typeface="Fujitsu Sans" panose="020B0404060202020204" pitchFamily="34" charset="0"/>
                    <a:ea typeface="Meiryo UI" panose="020B0604030504040204" pitchFamily="50" charset="-128"/>
                  </a:rPr>
                  <a:t>import </a:t>
                </a:r>
                <a:r>
                  <a:rPr lang="en-US" altLang="ja-JP" sz="1200" dirty="0" err="1">
                    <a:solidFill>
                      <a:schemeClr val="bg1"/>
                    </a:solidFill>
                    <a:latin typeface="Fujitsu Sans" panose="020B0404060202020204" pitchFamily="34" charset="0"/>
                    <a:ea typeface="Meiryo UI" panose="020B0604030504040204" pitchFamily="50" charset="-128"/>
                  </a:rPr>
                  <a:t>org.openqa.selenium.remote.RemoteWebDriver</a:t>
                </a:r>
                <a:r>
                  <a:rPr lang="en-US" altLang="ja-JP" sz="1200" dirty="0">
                    <a:solidFill>
                      <a:schemeClr val="bg1"/>
                    </a:solidFill>
                    <a:latin typeface="Fujitsu Sans" panose="020B0404060202020204" pitchFamily="34" charset="0"/>
                    <a:ea typeface="Meiryo UI" panose="020B0604030504040204" pitchFamily="50" charset="-128"/>
                  </a:rPr>
                  <a:t>;</a:t>
                </a:r>
              </a:p>
              <a:p>
                <a:pPr algn="l"/>
                <a:endParaRPr lang="en-US" altLang="ja-JP" sz="1200" dirty="0">
                  <a:solidFill>
                    <a:schemeClr val="bg1"/>
                  </a:solidFill>
                  <a:latin typeface="Fujitsu Sans" panose="020B0404060202020204" pitchFamily="34" charset="0"/>
                  <a:ea typeface="Meiryo UI" panose="020B0604030504040204" pitchFamily="50" charset="-128"/>
                </a:endParaRPr>
              </a:p>
              <a:p>
                <a:pPr algn="l"/>
                <a:r>
                  <a:rPr lang="en-US" altLang="ja-JP" sz="1200" dirty="0">
                    <a:solidFill>
                      <a:schemeClr val="bg1"/>
                    </a:solidFill>
                    <a:latin typeface="Fujitsu Sans" panose="020B0404060202020204" pitchFamily="34" charset="0"/>
                    <a:ea typeface="Meiryo UI" panose="020B0604030504040204" pitchFamily="50" charset="-128"/>
                  </a:rPr>
                  <a:t>import java.net.URL;</a:t>
                </a:r>
              </a:p>
              <a:p>
                <a:pPr algn="l"/>
                <a:endParaRPr lang="en-US" altLang="ja-JP" sz="1200" dirty="0">
                  <a:solidFill>
                    <a:schemeClr val="bg1"/>
                  </a:solidFill>
                  <a:latin typeface="Fujitsu Sans" panose="020B0404060202020204" pitchFamily="34" charset="0"/>
                  <a:ea typeface="Meiryo UI" panose="020B0604030504040204" pitchFamily="50" charset="-128"/>
                </a:endParaRPr>
              </a:p>
              <a:p>
                <a:pPr algn="l"/>
                <a:r>
                  <a:rPr lang="en-US" altLang="ja-JP" sz="1200" dirty="0">
                    <a:solidFill>
                      <a:schemeClr val="bg1"/>
                    </a:solidFill>
                    <a:latin typeface="Fujitsu Sans" panose="020B0404060202020204" pitchFamily="34" charset="0"/>
                    <a:ea typeface="Meiryo UI" panose="020B0604030504040204" pitchFamily="50" charset="-128"/>
                  </a:rPr>
                  <a:t>class </a:t>
                </a:r>
                <a:r>
                  <a:rPr lang="en-US" altLang="ja-JP" sz="1200" dirty="0" err="1">
                    <a:solidFill>
                      <a:schemeClr val="bg1"/>
                    </a:solidFill>
                    <a:latin typeface="Fujitsu Sans" panose="020B0404060202020204" pitchFamily="34" charset="0"/>
                    <a:ea typeface="Meiryo UI" panose="020B0604030504040204" pitchFamily="50" charset="-128"/>
                  </a:rPr>
                  <a:t>ScreenATest</a:t>
                </a:r>
                <a:r>
                  <a:rPr lang="en-US" altLang="ja-JP" sz="1200" dirty="0">
                    <a:solidFill>
                      <a:schemeClr val="bg1"/>
                    </a:solidFill>
                    <a:latin typeface="Fujitsu Sans" panose="020B0404060202020204" pitchFamily="34" charset="0"/>
                    <a:ea typeface="Meiryo UI" panose="020B0604030504040204" pitchFamily="50" charset="-128"/>
                  </a:rPr>
                  <a:t> {</a:t>
                </a:r>
              </a:p>
              <a:p>
                <a:pPr algn="l"/>
                <a:endParaRPr lang="en-US" altLang="ja-JP" sz="1200" dirty="0">
                  <a:solidFill>
                    <a:schemeClr val="bg1"/>
                  </a:solidFill>
                  <a:latin typeface="Fujitsu Sans" panose="020B0404060202020204" pitchFamily="34" charset="0"/>
                  <a:ea typeface="Meiryo UI" panose="020B0604030504040204" pitchFamily="50" charset="-128"/>
                </a:endParaRPr>
              </a:p>
              <a:p>
                <a:pPr algn="l"/>
                <a:r>
                  <a:rPr lang="en-US" altLang="ja-JP" sz="1200" dirty="0">
                    <a:solidFill>
                      <a:schemeClr val="bg1"/>
                    </a:solidFill>
                    <a:latin typeface="Fujitsu Sans" panose="020B0404060202020204" pitchFamily="34" charset="0"/>
                    <a:ea typeface="Meiryo UI" panose="020B0604030504040204" pitchFamily="50" charset="-128"/>
                  </a:rPr>
                  <a:t>    @Test</a:t>
                </a:r>
              </a:p>
              <a:p>
                <a:pPr algn="l"/>
                <a:r>
                  <a:rPr lang="en-US" altLang="ja-JP" sz="1200" dirty="0">
                    <a:solidFill>
                      <a:schemeClr val="bg1"/>
                    </a:solidFill>
                    <a:latin typeface="Fujitsu Sans" panose="020B0404060202020204" pitchFamily="34" charset="0"/>
                    <a:ea typeface="Meiryo UI" panose="020B0604030504040204" pitchFamily="50" charset="-128"/>
                  </a:rPr>
                  <a:t>    @</a:t>
                </a:r>
                <a:r>
                  <a:rPr lang="en-US" altLang="ja-JP" sz="1200" dirty="0" err="1">
                    <a:solidFill>
                      <a:schemeClr val="bg1"/>
                    </a:solidFill>
                    <a:latin typeface="Fujitsu Sans" panose="020B0404060202020204" pitchFamily="34" charset="0"/>
                    <a:ea typeface="Meiryo UI" panose="020B0604030504040204" pitchFamily="50" charset="-128"/>
                  </a:rPr>
                  <a:t>DisplayName</a:t>
                </a:r>
                <a:r>
                  <a:rPr lang="en-US" altLang="ja-JP" sz="1200" dirty="0">
                    <a:solidFill>
                      <a:schemeClr val="bg1"/>
                    </a:solidFill>
                    <a:latin typeface="Fujitsu Sans" panose="020B0404060202020204" pitchFamily="34" charset="0"/>
                    <a:ea typeface="Meiryo UI" panose="020B0604030504040204" pitchFamily="50" charset="-128"/>
                  </a:rPr>
                  <a:t>("The Title Test of Screen A should start with '</a:t>
                </a:r>
                <a:r>
                  <a:rPr lang="en-US" altLang="ja-JP" sz="1200" dirty="0" err="1">
                    <a:solidFill>
                      <a:schemeClr val="bg1"/>
                    </a:solidFill>
                    <a:latin typeface="Fujitsu Sans" panose="020B0404060202020204" pitchFamily="34" charset="0"/>
                    <a:ea typeface="Meiryo UI" panose="020B0604030504040204" pitchFamily="50" charset="-128"/>
                  </a:rPr>
                  <a:t>Clione</a:t>
                </a:r>
                <a:r>
                  <a:rPr lang="en-US" altLang="ja-JP" sz="1200" dirty="0">
                    <a:solidFill>
                      <a:schemeClr val="bg1"/>
                    </a:solidFill>
                    <a:latin typeface="Fujitsu Sans" panose="020B0404060202020204" pitchFamily="34" charset="0"/>
                    <a:ea typeface="Meiryo UI" panose="020B0604030504040204" pitchFamily="50" charset="-128"/>
                  </a:rPr>
                  <a:t>'")</a:t>
                </a:r>
              </a:p>
              <a:p>
                <a:pPr algn="l"/>
                <a:r>
                  <a:rPr lang="en-US" altLang="ja-JP" sz="1200" dirty="0">
                    <a:solidFill>
                      <a:schemeClr val="bg1"/>
                    </a:solidFill>
                    <a:latin typeface="Fujitsu Sans" panose="020B0404060202020204" pitchFamily="34" charset="0"/>
                    <a:ea typeface="Meiryo UI" panose="020B0604030504040204" pitchFamily="50" charset="-128"/>
                  </a:rPr>
                  <a:t>    public void test001() throws Exception {</a:t>
                </a:r>
              </a:p>
              <a:p>
                <a:pPr algn="l"/>
                <a:endParaRPr lang="en-US" altLang="ja-JP" sz="1200" dirty="0">
                  <a:solidFill>
                    <a:schemeClr val="bg1"/>
                  </a:solidFill>
                  <a:latin typeface="Fujitsu Sans" panose="020B0404060202020204" pitchFamily="34" charset="0"/>
                  <a:ea typeface="Meiryo UI" panose="020B0604030504040204" pitchFamily="50" charset="-128"/>
                </a:endParaRPr>
              </a:p>
              <a:p>
                <a:pPr algn="l"/>
                <a:r>
                  <a:rPr lang="en-US" altLang="ja-JP" sz="1200" dirty="0">
                    <a:solidFill>
                      <a:schemeClr val="bg1"/>
                    </a:solidFill>
                    <a:latin typeface="Fujitsu Sans" panose="020B0404060202020204" pitchFamily="34" charset="0"/>
                    <a:ea typeface="Meiryo UI" panose="020B0604030504040204" pitchFamily="50" charset="-128"/>
                  </a:rPr>
                  <a:t>        WebDriver driver = null;</a:t>
                </a:r>
              </a:p>
              <a:p>
                <a:pPr algn="l"/>
                <a:endParaRPr lang="en-US" altLang="ja-JP" sz="1200" dirty="0">
                  <a:solidFill>
                    <a:schemeClr val="bg1"/>
                  </a:solidFill>
                  <a:latin typeface="Fujitsu Sans" panose="020B0404060202020204" pitchFamily="34" charset="0"/>
                  <a:ea typeface="Meiryo UI" panose="020B0604030504040204" pitchFamily="50" charset="-128"/>
                </a:endParaRPr>
              </a:p>
              <a:p>
                <a:pPr algn="l"/>
                <a:r>
                  <a:rPr lang="en-US" altLang="ja-JP" sz="1200" dirty="0">
                    <a:solidFill>
                      <a:schemeClr val="bg1"/>
                    </a:solidFill>
                    <a:latin typeface="Fujitsu Sans" panose="020B0404060202020204" pitchFamily="34" charset="0"/>
                    <a:ea typeface="Meiryo UI" panose="020B0604030504040204" pitchFamily="50" charset="-128"/>
                  </a:rPr>
                  <a:t>        try {</a:t>
                </a:r>
              </a:p>
              <a:p>
                <a:pPr algn="l"/>
                <a:r>
                  <a:rPr lang="en-US" altLang="ja-JP" sz="1200" dirty="0">
                    <a:solidFill>
                      <a:schemeClr val="bg1"/>
                    </a:solidFill>
                    <a:latin typeface="Fujitsu Sans" panose="020B0404060202020204" pitchFamily="34" charset="0"/>
                    <a:ea typeface="Meiryo UI" panose="020B0604030504040204" pitchFamily="50" charset="-128"/>
                  </a:rPr>
                  <a:t>            // 1. set up -----------------------------------------------------</a:t>
                </a:r>
              </a:p>
              <a:p>
                <a:pPr algn="l"/>
                <a:r>
                  <a:rPr lang="en-US" altLang="ja-JP" sz="1200" dirty="0">
                    <a:solidFill>
                      <a:schemeClr val="bg1"/>
                    </a:solidFill>
                    <a:latin typeface="Fujitsu Sans" panose="020B0404060202020204" pitchFamily="34" charset="0"/>
                    <a:ea typeface="Meiryo UI" panose="020B0604030504040204" pitchFamily="50" charset="-128"/>
                  </a:rPr>
                  <a:t>            driver = new </a:t>
                </a:r>
                <a:r>
                  <a:rPr lang="en-US" altLang="ja-JP" sz="1200" dirty="0" err="1">
                    <a:solidFill>
                      <a:schemeClr val="bg1"/>
                    </a:solidFill>
                    <a:latin typeface="Fujitsu Sans" panose="020B0404060202020204" pitchFamily="34" charset="0"/>
                    <a:ea typeface="Meiryo UI" panose="020B0604030504040204" pitchFamily="50" charset="-128"/>
                  </a:rPr>
                  <a:t>RemoteWebDriver</a:t>
                </a:r>
                <a:r>
                  <a:rPr lang="en-US" altLang="ja-JP" sz="1200" dirty="0">
                    <a:solidFill>
                      <a:schemeClr val="bg1"/>
                    </a:solidFill>
                    <a:latin typeface="Fujitsu Sans" panose="020B0404060202020204" pitchFamily="34" charset="0"/>
                    <a:ea typeface="Meiryo UI" panose="020B0604030504040204" pitchFamily="50" charset="-128"/>
                  </a:rPr>
                  <a:t>(new URL("http://Selenium Server </a:t>
                </a:r>
                <a:br>
                  <a:rPr lang="en-US" altLang="ja-JP" sz="1200" dirty="0">
                    <a:solidFill>
                      <a:schemeClr val="bg1"/>
                    </a:solidFill>
                    <a:latin typeface="Fujitsu Sans" panose="020B0404060202020204" pitchFamily="34" charset="0"/>
                    <a:ea typeface="Meiryo UI" panose="020B0604030504040204" pitchFamily="50" charset="-128"/>
                  </a:rPr>
                </a:br>
                <a:r>
                  <a:rPr lang="en-US" altLang="ja-JP" sz="1200" dirty="0">
                    <a:solidFill>
                      <a:schemeClr val="bg1"/>
                    </a:solidFill>
                    <a:latin typeface="Fujitsu Sans" panose="020B0404060202020204" pitchFamily="34" charset="0"/>
                    <a:ea typeface="Meiryo UI" panose="020B0604030504040204" pitchFamily="50" charset="-128"/>
                  </a:rPr>
                  <a:t>                              URL:4444/</a:t>
                </a:r>
                <a:r>
                  <a:rPr lang="en-US" altLang="ja-JP" sz="1200" dirty="0" err="1">
                    <a:solidFill>
                      <a:schemeClr val="bg1"/>
                    </a:solidFill>
                    <a:latin typeface="Fujitsu Sans" panose="020B0404060202020204" pitchFamily="34" charset="0"/>
                    <a:ea typeface="Meiryo UI" panose="020B0604030504040204" pitchFamily="50" charset="-128"/>
                  </a:rPr>
                  <a:t>wd</a:t>
                </a:r>
                <a:r>
                  <a:rPr lang="en-US" altLang="ja-JP" sz="1200" dirty="0">
                    <a:solidFill>
                      <a:schemeClr val="bg1"/>
                    </a:solidFill>
                    <a:latin typeface="Fujitsu Sans" panose="020B0404060202020204" pitchFamily="34" charset="0"/>
                    <a:ea typeface="Meiryo UI" panose="020B0604030504040204" pitchFamily="50" charset="-128"/>
                  </a:rPr>
                  <a:t>/hub"), new </a:t>
                </a:r>
                <a:r>
                  <a:rPr lang="en-US" altLang="ja-JP" sz="1200" dirty="0" err="1">
                    <a:solidFill>
                      <a:schemeClr val="bg1"/>
                    </a:solidFill>
                    <a:latin typeface="Fujitsu Sans" panose="020B0404060202020204" pitchFamily="34" charset="0"/>
                    <a:ea typeface="Meiryo UI" panose="020B0604030504040204" pitchFamily="50" charset="-128"/>
                  </a:rPr>
                  <a:t>ChromeOptions</a:t>
                </a:r>
                <a:r>
                  <a:rPr lang="en-US" altLang="ja-JP" sz="1200" dirty="0">
                    <a:solidFill>
                      <a:schemeClr val="bg1"/>
                    </a:solidFill>
                    <a:latin typeface="Fujitsu Sans" panose="020B0404060202020204" pitchFamily="34" charset="0"/>
                    <a:ea typeface="Meiryo UI" panose="020B0604030504040204" pitchFamily="50" charset="-128"/>
                  </a:rPr>
                  <a:t>());</a:t>
                </a:r>
              </a:p>
            </p:txBody>
          </p:sp>
          <p:sp>
            <p:nvSpPr>
              <p:cNvPr id="14" name="正方形/長方形 13"/>
              <p:cNvSpPr/>
              <p:nvPr/>
            </p:nvSpPr>
            <p:spPr bwMode="gray">
              <a:xfrm>
                <a:off x="322864" y="2644979"/>
                <a:ext cx="251068" cy="4170792"/>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200" dirty="0">
                    <a:solidFill>
                      <a:schemeClr val="bg1"/>
                    </a:solidFill>
                    <a:latin typeface="Fujitsu Sans" panose="020B0404060202020204" pitchFamily="34" charset="0"/>
                    <a:ea typeface="Meiryo UI" panose="020B0604030504040204" pitchFamily="50" charset="-128"/>
                  </a:rPr>
                  <a:t>1</a:t>
                </a:r>
              </a:p>
              <a:p>
                <a:pPr algn="l"/>
                <a:r>
                  <a:rPr lang="en-US" altLang="ja-JP" sz="1200" dirty="0">
                    <a:solidFill>
                      <a:schemeClr val="bg1"/>
                    </a:solidFill>
                    <a:latin typeface="Fujitsu Sans" panose="020B0404060202020204" pitchFamily="34" charset="0"/>
                    <a:ea typeface="Meiryo UI" panose="020B0604030504040204" pitchFamily="50" charset="-128"/>
                  </a:rPr>
                  <a:t>2</a:t>
                </a:r>
              </a:p>
              <a:p>
                <a:pPr algn="l"/>
                <a:r>
                  <a:rPr lang="en-US" altLang="ja-JP" sz="1200" dirty="0">
                    <a:solidFill>
                      <a:schemeClr val="bg1"/>
                    </a:solidFill>
                    <a:latin typeface="Fujitsu Sans" panose="020B0404060202020204" pitchFamily="34" charset="0"/>
                    <a:ea typeface="Meiryo UI" panose="020B0604030504040204" pitchFamily="50" charset="-128"/>
                  </a:rPr>
                  <a:t>3</a:t>
                </a:r>
              </a:p>
              <a:p>
                <a:pPr algn="l"/>
                <a:r>
                  <a:rPr lang="en-US" altLang="ja-JP" sz="1200" dirty="0">
                    <a:solidFill>
                      <a:schemeClr val="bg1"/>
                    </a:solidFill>
                    <a:latin typeface="Fujitsu Sans" panose="020B0404060202020204" pitchFamily="34" charset="0"/>
                    <a:ea typeface="Meiryo UI" panose="020B0604030504040204" pitchFamily="50" charset="-128"/>
                  </a:rPr>
                  <a:t>4</a:t>
                </a:r>
              </a:p>
              <a:p>
                <a:pPr algn="l"/>
                <a:r>
                  <a:rPr lang="en-US" altLang="ja-JP" sz="1200" dirty="0">
                    <a:solidFill>
                      <a:schemeClr val="bg1"/>
                    </a:solidFill>
                    <a:latin typeface="Fujitsu Sans" panose="020B0404060202020204" pitchFamily="34" charset="0"/>
                    <a:ea typeface="Meiryo UI" panose="020B0604030504040204" pitchFamily="50" charset="-128"/>
                  </a:rPr>
                  <a:t>5</a:t>
                </a:r>
              </a:p>
              <a:p>
                <a:pPr algn="l"/>
                <a:r>
                  <a:rPr lang="en-US" altLang="ja-JP" sz="1200" dirty="0">
                    <a:solidFill>
                      <a:schemeClr val="bg1"/>
                    </a:solidFill>
                    <a:latin typeface="Fujitsu Sans" panose="020B0404060202020204" pitchFamily="34" charset="0"/>
                    <a:ea typeface="Meiryo UI" panose="020B0604030504040204" pitchFamily="50" charset="-128"/>
                  </a:rPr>
                  <a:t>6</a:t>
                </a:r>
              </a:p>
              <a:p>
                <a:pPr algn="l"/>
                <a:r>
                  <a:rPr lang="en-US" altLang="ja-JP" sz="1200" dirty="0">
                    <a:solidFill>
                      <a:schemeClr val="bg1"/>
                    </a:solidFill>
                    <a:latin typeface="Fujitsu Sans" panose="020B0404060202020204" pitchFamily="34" charset="0"/>
                    <a:ea typeface="Meiryo UI" panose="020B0604030504040204" pitchFamily="50" charset="-128"/>
                  </a:rPr>
                  <a:t>7</a:t>
                </a:r>
              </a:p>
              <a:p>
                <a:pPr algn="l"/>
                <a:r>
                  <a:rPr lang="en-US" altLang="ja-JP" sz="1200" dirty="0">
                    <a:solidFill>
                      <a:schemeClr val="bg1"/>
                    </a:solidFill>
                    <a:latin typeface="Fujitsu Sans" panose="020B0404060202020204" pitchFamily="34" charset="0"/>
                    <a:ea typeface="Meiryo UI" panose="020B0604030504040204" pitchFamily="50" charset="-128"/>
                  </a:rPr>
                  <a:t>8</a:t>
                </a:r>
              </a:p>
              <a:p>
                <a:pPr algn="l"/>
                <a:r>
                  <a:rPr lang="en-US" altLang="ja-JP" sz="1200" dirty="0">
                    <a:solidFill>
                      <a:schemeClr val="bg1"/>
                    </a:solidFill>
                    <a:latin typeface="Fujitsu Sans" panose="020B0404060202020204" pitchFamily="34" charset="0"/>
                    <a:ea typeface="Meiryo UI" panose="020B0604030504040204" pitchFamily="50" charset="-128"/>
                  </a:rPr>
                  <a:t>9</a:t>
                </a:r>
              </a:p>
              <a:p>
                <a:pPr algn="l"/>
                <a:r>
                  <a:rPr lang="en-US" altLang="ja-JP" sz="1200" dirty="0">
                    <a:solidFill>
                      <a:schemeClr val="bg1"/>
                    </a:solidFill>
                    <a:latin typeface="Fujitsu Sans" panose="020B0404060202020204" pitchFamily="34" charset="0"/>
                    <a:ea typeface="Meiryo UI" panose="020B0604030504040204" pitchFamily="50" charset="-128"/>
                  </a:rPr>
                  <a:t>10</a:t>
                </a:r>
              </a:p>
              <a:p>
                <a:pPr algn="l"/>
                <a:r>
                  <a:rPr lang="en-US" altLang="ja-JP" sz="1200" dirty="0">
                    <a:solidFill>
                      <a:schemeClr val="bg1"/>
                    </a:solidFill>
                    <a:latin typeface="Fujitsu Sans" panose="020B0404060202020204" pitchFamily="34" charset="0"/>
                    <a:ea typeface="Meiryo UI" panose="020B0604030504040204" pitchFamily="50" charset="-128"/>
                  </a:rPr>
                  <a:t>11</a:t>
                </a:r>
              </a:p>
              <a:p>
                <a:pPr algn="l"/>
                <a:r>
                  <a:rPr lang="en-US" altLang="ja-JP" sz="1200" dirty="0">
                    <a:solidFill>
                      <a:schemeClr val="bg1"/>
                    </a:solidFill>
                    <a:latin typeface="Fujitsu Sans" panose="020B0404060202020204" pitchFamily="34" charset="0"/>
                    <a:ea typeface="Meiryo UI" panose="020B0604030504040204" pitchFamily="50" charset="-128"/>
                  </a:rPr>
                  <a:t>12</a:t>
                </a:r>
              </a:p>
              <a:p>
                <a:pPr algn="l"/>
                <a:r>
                  <a:rPr lang="en-US" altLang="ja-JP" sz="1200" dirty="0">
                    <a:solidFill>
                      <a:schemeClr val="bg1"/>
                    </a:solidFill>
                    <a:latin typeface="Fujitsu Sans" panose="020B0404060202020204" pitchFamily="34" charset="0"/>
                    <a:ea typeface="Meiryo UI" panose="020B0604030504040204" pitchFamily="50" charset="-128"/>
                  </a:rPr>
                  <a:t>13</a:t>
                </a:r>
              </a:p>
              <a:p>
                <a:pPr algn="l"/>
                <a:r>
                  <a:rPr lang="en-US" altLang="ja-JP" sz="1200" dirty="0">
                    <a:solidFill>
                      <a:schemeClr val="bg1"/>
                    </a:solidFill>
                    <a:latin typeface="Fujitsu Sans" panose="020B0404060202020204" pitchFamily="34" charset="0"/>
                    <a:ea typeface="Meiryo UI" panose="020B0604030504040204" pitchFamily="50" charset="-128"/>
                  </a:rPr>
                  <a:t>14</a:t>
                </a:r>
              </a:p>
              <a:p>
                <a:pPr algn="l"/>
                <a:r>
                  <a:rPr lang="en-US" altLang="ja-JP" sz="1200" dirty="0">
                    <a:solidFill>
                      <a:schemeClr val="bg1"/>
                    </a:solidFill>
                    <a:latin typeface="Fujitsu Sans" panose="020B0404060202020204" pitchFamily="34" charset="0"/>
                    <a:ea typeface="Meiryo UI" panose="020B0604030504040204" pitchFamily="50" charset="-128"/>
                  </a:rPr>
                  <a:t>15</a:t>
                </a:r>
              </a:p>
              <a:p>
                <a:pPr algn="l"/>
                <a:r>
                  <a:rPr lang="en-US" altLang="ja-JP" sz="1200" dirty="0">
                    <a:solidFill>
                      <a:schemeClr val="bg1"/>
                    </a:solidFill>
                    <a:latin typeface="Fujitsu Sans" panose="020B0404060202020204" pitchFamily="34" charset="0"/>
                    <a:ea typeface="Meiryo UI" panose="020B0604030504040204" pitchFamily="50" charset="-128"/>
                  </a:rPr>
                  <a:t>16</a:t>
                </a:r>
              </a:p>
              <a:p>
                <a:pPr algn="l"/>
                <a:r>
                  <a:rPr lang="en-US" altLang="ja-JP" sz="1200" dirty="0">
                    <a:solidFill>
                      <a:schemeClr val="bg1"/>
                    </a:solidFill>
                    <a:latin typeface="Fujitsu Sans" panose="020B0404060202020204" pitchFamily="34" charset="0"/>
                    <a:ea typeface="Meiryo UI" panose="020B0604030504040204" pitchFamily="50" charset="-128"/>
                  </a:rPr>
                  <a:t>17</a:t>
                </a:r>
              </a:p>
              <a:p>
                <a:pPr algn="l"/>
                <a:r>
                  <a:rPr lang="en-US" altLang="ja-JP" sz="1200" dirty="0">
                    <a:solidFill>
                      <a:schemeClr val="bg1"/>
                    </a:solidFill>
                    <a:latin typeface="Fujitsu Sans" panose="020B0404060202020204" pitchFamily="34" charset="0"/>
                    <a:ea typeface="Meiryo UI" panose="020B0604030504040204" pitchFamily="50" charset="-128"/>
                  </a:rPr>
                  <a:t>18</a:t>
                </a:r>
              </a:p>
              <a:p>
                <a:pPr algn="l"/>
                <a:r>
                  <a:rPr lang="en-US" altLang="ja-JP" sz="1200" dirty="0">
                    <a:solidFill>
                      <a:schemeClr val="bg1"/>
                    </a:solidFill>
                    <a:latin typeface="Fujitsu Sans" panose="020B0404060202020204" pitchFamily="34" charset="0"/>
                    <a:ea typeface="Meiryo UI" panose="020B0604030504040204" pitchFamily="50" charset="-128"/>
                  </a:rPr>
                  <a:t>19</a:t>
                </a:r>
              </a:p>
              <a:p>
                <a:pPr algn="l"/>
                <a:r>
                  <a:rPr lang="en-US" altLang="ja-JP" sz="1200" dirty="0">
                    <a:solidFill>
                      <a:schemeClr val="bg1"/>
                    </a:solidFill>
                    <a:latin typeface="Fujitsu Sans" panose="020B0404060202020204" pitchFamily="34" charset="0"/>
                    <a:ea typeface="Meiryo UI" panose="020B0604030504040204" pitchFamily="50" charset="-128"/>
                  </a:rPr>
                  <a:t>20</a:t>
                </a:r>
              </a:p>
              <a:p>
                <a:pPr algn="l"/>
                <a:r>
                  <a:rPr lang="en-US" altLang="ja-JP" sz="1200" dirty="0">
                    <a:solidFill>
                      <a:schemeClr val="bg1"/>
                    </a:solidFill>
                    <a:latin typeface="Fujitsu Sans" panose="020B0404060202020204" pitchFamily="34" charset="0"/>
                    <a:ea typeface="Meiryo UI" panose="020B0604030504040204" pitchFamily="50" charset="-128"/>
                  </a:rPr>
                  <a:t>21</a:t>
                </a:r>
              </a:p>
              <a:p>
                <a:pPr algn="l"/>
                <a:r>
                  <a:rPr lang="en-US" altLang="ja-JP" sz="1200" dirty="0">
                    <a:solidFill>
                      <a:schemeClr val="bg1"/>
                    </a:solidFill>
                    <a:latin typeface="Fujitsu Sans" panose="020B0404060202020204" pitchFamily="34" charset="0"/>
                    <a:ea typeface="Meiryo UI" panose="020B0604030504040204" pitchFamily="50" charset="-128"/>
                  </a:rPr>
                  <a:t>22</a:t>
                </a:r>
              </a:p>
              <a:p>
                <a:pPr algn="l"/>
                <a:r>
                  <a:rPr lang="en-US" altLang="ja-JP" sz="1200" dirty="0">
                    <a:solidFill>
                      <a:schemeClr val="bg1"/>
                    </a:solidFill>
                    <a:latin typeface="Fujitsu Sans" panose="020B0404060202020204" pitchFamily="34" charset="0"/>
                    <a:ea typeface="Meiryo UI" panose="020B0604030504040204" pitchFamily="50" charset="-128"/>
                  </a:rPr>
                  <a:t>23</a:t>
                </a:r>
              </a:p>
              <a:p>
                <a:pPr algn="l"/>
                <a:r>
                  <a:rPr lang="en-US" altLang="ja-JP" sz="1200" dirty="0">
                    <a:solidFill>
                      <a:schemeClr val="bg1"/>
                    </a:solidFill>
                    <a:latin typeface="Fujitsu Sans" panose="020B0404060202020204" pitchFamily="34" charset="0"/>
                    <a:ea typeface="Meiryo UI" panose="020B0604030504040204" pitchFamily="50" charset="-128"/>
                  </a:rPr>
                  <a:t>24</a:t>
                </a:r>
              </a:p>
              <a:p>
                <a:pPr algn="l"/>
                <a:r>
                  <a:rPr lang="en-US" altLang="ja-JP" sz="1200" dirty="0">
                    <a:solidFill>
                      <a:schemeClr val="bg1"/>
                    </a:solidFill>
                    <a:latin typeface="Fujitsu Sans" panose="020B0404060202020204" pitchFamily="34" charset="0"/>
                    <a:ea typeface="Meiryo UI" panose="020B0604030504040204" pitchFamily="50" charset="-128"/>
                  </a:rPr>
                  <a:t>25</a:t>
                </a:r>
              </a:p>
              <a:p>
                <a:pPr algn="l"/>
                <a:r>
                  <a:rPr lang="en-US" altLang="ja-JP" sz="1200" dirty="0">
                    <a:solidFill>
                      <a:schemeClr val="bg1"/>
                    </a:solidFill>
                    <a:latin typeface="Fujitsu Sans" panose="020B0404060202020204" pitchFamily="34" charset="0"/>
                    <a:ea typeface="Meiryo UI" panose="020B0604030504040204" pitchFamily="50" charset="-128"/>
                  </a:rPr>
                  <a:t>26</a:t>
                </a:r>
              </a:p>
            </p:txBody>
          </p:sp>
        </p:grpSp>
        <p:cxnSp>
          <p:nvCxnSpPr>
            <p:cNvPr id="23" name="直線コネクタ 22"/>
            <p:cNvCxnSpPr/>
            <p:nvPr/>
          </p:nvCxnSpPr>
          <p:spPr bwMode="auto">
            <a:xfrm>
              <a:off x="573932" y="2644979"/>
              <a:ext cx="0" cy="4170792"/>
            </a:xfrm>
            <a:prstGeom prst="line">
              <a:avLst/>
            </a:prstGeom>
            <a:gradFill rotWithShape="0">
              <a:gsLst>
                <a:gs pos="0">
                  <a:srgbClr val="FFFFFF"/>
                </a:gs>
                <a:gs pos="100000">
                  <a:srgbClr val="CACAC7"/>
                </a:gs>
              </a:gsLst>
              <a:lin ang="5400000" scaled="1"/>
            </a:gradFill>
            <a:ln w="12700" cap="flat" cmpd="sng" algn="ctr">
              <a:solidFill>
                <a:schemeClr val="bg1"/>
              </a:solidFill>
              <a:prstDash val="solid"/>
              <a:round/>
              <a:headEnd type="none" w="med" len="med"/>
              <a:tailEnd type="none" w="lg"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grpSp>
        <p:nvGrpSpPr>
          <p:cNvPr id="26" name="グループ化 25"/>
          <p:cNvGrpSpPr/>
          <p:nvPr/>
        </p:nvGrpSpPr>
        <p:grpSpPr>
          <a:xfrm>
            <a:off x="5077032" y="1428330"/>
            <a:ext cx="4617413" cy="5122940"/>
            <a:chOff x="5193967" y="2644979"/>
            <a:chExt cx="4188888" cy="3998864"/>
          </a:xfrm>
        </p:grpSpPr>
        <p:grpSp>
          <p:nvGrpSpPr>
            <p:cNvPr id="17" name="グループ化 16"/>
            <p:cNvGrpSpPr/>
            <p:nvPr/>
          </p:nvGrpSpPr>
          <p:grpSpPr>
            <a:xfrm>
              <a:off x="5193967" y="2644979"/>
              <a:ext cx="4188888" cy="3998864"/>
              <a:chOff x="322864" y="2644979"/>
              <a:chExt cx="4188888" cy="3998864"/>
            </a:xfrm>
          </p:grpSpPr>
          <p:sp>
            <p:nvSpPr>
              <p:cNvPr id="18" name="正方形/長方形 17"/>
              <p:cNvSpPr/>
              <p:nvPr/>
            </p:nvSpPr>
            <p:spPr bwMode="gray">
              <a:xfrm>
                <a:off x="573932" y="2644979"/>
                <a:ext cx="3937820" cy="3998864"/>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endParaRPr lang="en-US" altLang="ja-JP" sz="1200" dirty="0">
                  <a:solidFill>
                    <a:schemeClr val="bg1"/>
                  </a:solidFill>
                  <a:latin typeface="Fujitsu Sans" panose="020B0404060202020204" pitchFamily="34" charset="0"/>
                  <a:ea typeface="Meiryo UI" panose="020B0604030504040204" pitchFamily="50" charset="-128"/>
                </a:endParaRPr>
              </a:p>
              <a:p>
                <a:pPr algn="l"/>
                <a:r>
                  <a:rPr lang="en-US" altLang="ja-JP" sz="1200" dirty="0">
                    <a:solidFill>
                      <a:schemeClr val="bg1"/>
                    </a:solidFill>
                    <a:latin typeface="Fujitsu Sans" panose="020B0404060202020204" pitchFamily="34" charset="0"/>
                    <a:ea typeface="Meiryo UI" panose="020B0604030504040204" pitchFamily="50" charset="-128"/>
                  </a:rPr>
                  <a:t>            // 2. exercise -----------------------------------------------------</a:t>
                </a:r>
              </a:p>
              <a:p>
                <a:pPr algn="l"/>
                <a:r>
                  <a:rPr lang="en-US" altLang="ja-JP" sz="1200" dirty="0">
                    <a:solidFill>
                      <a:schemeClr val="bg1"/>
                    </a:solidFill>
                    <a:latin typeface="Fujitsu Sans" panose="020B0404060202020204" pitchFamily="34" charset="0"/>
                    <a:ea typeface="Meiryo UI" panose="020B0604030504040204" pitchFamily="50" charset="-128"/>
                  </a:rPr>
                  <a:t>            // GET the screen</a:t>
                </a:r>
              </a:p>
              <a:p>
                <a:pPr algn="l"/>
                <a:r>
                  <a:rPr lang="en-US" altLang="ja-JP" sz="1200" dirty="0">
                    <a:solidFill>
                      <a:schemeClr val="bg1"/>
                    </a:solidFill>
                    <a:latin typeface="Fujitsu Sans" panose="020B0404060202020204" pitchFamily="34" charset="0"/>
                    <a:ea typeface="Meiryo UI" panose="020B0604030504040204" pitchFamily="50" charset="-128"/>
                  </a:rPr>
                  <a:t>            </a:t>
                </a:r>
                <a:r>
                  <a:rPr lang="en-US" altLang="ja-JP" sz="1200" dirty="0" err="1">
                    <a:solidFill>
                      <a:schemeClr val="bg1"/>
                    </a:solidFill>
                    <a:latin typeface="Fujitsu Sans" panose="020B0404060202020204" pitchFamily="34" charset="0"/>
                    <a:ea typeface="Meiryo UI" panose="020B0604030504040204" pitchFamily="50" charset="-128"/>
                  </a:rPr>
                  <a:t>driver.get</a:t>
                </a:r>
                <a:r>
                  <a:rPr lang="en-US" altLang="ja-JP" sz="1200" dirty="0">
                    <a:solidFill>
                      <a:schemeClr val="bg1"/>
                    </a:solidFill>
                    <a:latin typeface="Fujitsu Sans" panose="020B0404060202020204" pitchFamily="34" charset="0"/>
                    <a:ea typeface="Meiryo UI" panose="020B0604030504040204" pitchFamily="50" charset="-128"/>
                  </a:rPr>
                  <a:t>("http://Your Application's URL/");</a:t>
                </a:r>
              </a:p>
              <a:p>
                <a:pPr algn="l"/>
                <a:endParaRPr lang="en-US" altLang="ja-JP" sz="1200" dirty="0">
                  <a:solidFill>
                    <a:schemeClr val="bg1"/>
                  </a:solidFill>
                  <a:latin typeface="Fujitsu Sans" panose="020B0404060202020204" pitchFamily="34" charset="0"/>
                  <a:ea typeface="Meiryo UI" panose="020B0604030504040204" pitchFamily="50" charset="-128"/>
                </a:endParaRPr>
              </a:p>
              <a:p>
                <a:pPr algn="l"/>
                <a:r>
                  <a:rPr lang="en-US" altLang="ja-JP" sz="1200" dirty="0">
                    <a:solidFill>
                      <a:schemeClr val="bg1"/>
                    </a:solidFill>
                    <a:latin typeface="Fujitsu Sans" panose="020B0404060202020204" pitchFamily="34" charset="0"/>
                    <a:ea typeface="Meiryo UI" panose="020B0604030504040204" pitchFamily="50" charset="-128"/>
                  </a:rPr>
                  <a:t>            // Get the target element</a:t>
                </a:r>
              </a:p>
              <a:p>
                <a:pPr algn="l"/>
                <a:r>
                  <a:rPr lang="en-US" altLang="ja-JP" sz="1200" dirty="0">
                    <a:solidFill>
                      <a:schemeClr val="bg1"/>
                    </a:solidFill>
                    <a:latin typeface="Fujitsu Sans" panose="020B0404060202020204" pitchFamily="34" charset="0"/>
                    <a:ea typeface="Meiryo UI" panose="020B0604030504040204" pitchFamily="50" charset="-128"/>
                  </a:rPr>
                  <a:t>            </a:t>
                </a:r>
                <a:r>
                  <a:rPr lang="en-US" altLang="ja-JP" sz="1200" dirty="0" err="1">
                    <a:solidFill>
                      <a:schemeClr val="bg1"/>
                    </a:solidFill>
                    <a:latin typeface="Fujitsu Sans" panose="020B0404060202020204" pitchFamily="34" charset="0"/>
                    <a:ea typeface="Meiryo UI" panose="020B0604030504040204" pitchFamily="50" charset="-128"/>
                  </a:rPr>
                  <a:t>WebElement</a:t>
                </a:r>
                <a:r>
                  <a:rPr lang="en-US" altLang="ja-JP" sz="1200" dirty="0">
                    <a:solidFill>
                      <a:schemeClr val="bg1"/>
                    </a:solidFill>
                    <a:latin typeface="Fujitsu Sans" panose="020B0404060202020204" pitchFamily="34" charset="0"/>
                    <a:ea typeface="Meiryo UI" panose="020B0604030504040204" pitchFamily="50" charset="-128"/>
                  </a:rPr>
                  <a:t> title = </a:t>
                </a:r>
                <a:r>
                  <a:rPr lang="en-US" altLang="ja-JP" sz="1200" dirty="0" err="1">
                    <a:solidFill>
                      <a:schemeClr val="bg1"/>
                    </a:solidFill>
                    <a:latin typeface="Fujitsu Sans" panose="020B0404060202020204" pitchFamily="34" charset="0"/>
                    <a:ea typeface="Meiryo UI" panose="020B0604030504040204" pitchFamily="50" charset="-128"/>
                  </a:rPr>
                  <a:t>driver.findElement</a:t>
                </a:r>
                <a:r>
                  <a:rPr lang="en-US" altLang="ja-JP" sz="1200" dirty="0">
                    <a:solidFill>
                      <a:schemeClr val="bg1"/>
                    </a:solidFill>
                    <a:latin typeface="Fujitsu Sans" panose="020B0404060202020204" pitchFamily="34" charset="0"/>
                    <a:ea typeface="Meiryo UI" panose="020B0604030504040204" pitchFamily="50" charset="-128"/>
                  </a:rPr>
                  <a:t>(</a:t>
                </a:r>
              </a:p>
              <a:p>
                <a:pPr algn="l"/>
                <a:r>
                  <a:rPr lang="en-US" altLang="ja-JP" sz="1200" dirty="0">
                    <a:solidFill>
                      <a:schemeClr val="bg1"/>
                    </a:solidFill>
                    <a:latin typeface="Fujitsu Sans" panose="020B0404060202020204" pitchFamily="34" charset="0"/>
                    <a:ea typeface="Meiryo UI" panose="020B0604030504040204" pitchFamily="50" charset="-128"/>
                  </a:rPr>
                  <a:t>                </a:t>
                </a:r>
                <a:r>
                  <a:rPr lang="en-US" altLang="ja-JP" sz="1200" dirty="0" err="1">
                    <a:solidFill>
                      <a:schemeClr val="bg1"/>
                    </a:solidFill>
                    <a:latin typeface="Fujitsu Sans" panose="020B0404060202020204" pitchFamily="34" charset="0"/>
                    <a:ea typeface="Meiryo UI" panose="020B0604030504040204" pitchFamily="50" charset="-128"/>
                  </a:rPr>
                  <a:t>By.xpath</a:t>
                </a:r>
                <a:r>
                  <a:rPr lang="en-US" altLang="ja-JP" sz="1200" dirty="0">
                    <a:solidFill>
                      <a:schemeClr val="bg1"/>
                    </a:solidFill>
                    <a:latin typeface="Fujitsu Sans" panose="020B0404060202020204" pitchFamily="34" charset="0"/>
                    <a:ea typeface="Meiryo UI" panose="020B0604030504040204" pitchFamily="50" charset="-128"/>
                  </a:rPr>
                  <a:t>("//*[@id='swagger-</a:t>
                </a:r>
                <a:r>
                  <a:rPr lang="en-US" altLang="ja-JP" sz="1200" dirty="0" err="1">
                    <a:solidFill>
                      <a:schemeClr val="bg1"/>
                    </a:solidFill>
                    <a:latin typeface="Fujitsu Sans" panose="020B0404060202020204" pitchFamily="34" charset="0"/>
                    <a:ea typeface="Meiryo UI" panose="020B0604030504040204" pitchFamily="50" charset="-128"/>
                  </a:rPr>
                  <a:t>ui</a:t>
                </a:r>
                <a:r>
                  <a:rPr lang="en-US" altLang="ja-JP" sz="1200" dirty="0">
                    <a:solidFill>
                      <a:schemeClr val="bg1"/>
                    </a:solidFill>
                    <a:latin typeface="Fujitsu Sans" panose="020B0404060202020204" pitchFamily="34" charset="0"/>
                    <a:ea typeface="Meiryo UI" panose="020B0604030504040204" pitchFamily="50" charset="-128"/>
                  </a:rPr>
                  <a:t>']/section/div[2]/div/div[1]/</a:t>
                </a:r>
                <a:br>
                  <a:rPr lang="en-US" altLang="ja-JP" sz="1200" dirty="0">
                    <a:solidFill>
                      <a:schemeClr val="bg1"/>
                    </a:solidFill>
                    <a:latin typeface="Fujitsu Sans" panose="020B0404060202020204" pitchFamily="34" charset="0"/>
                    <a:ea typeface="Meiryo UI" panose="020B0604030504040204" pitchFamily="50" charset="-128"/>
                  </a:rPr>
                </a:br>
                <a:r>
                  <a:rPr lang="en-US" altLang="ja-JP" sz="1200" dirty="0">
                    <a:solidFill>
                      <a:schemeClr val="bg1"/>
                    </a:solidFill>
                    <a:latin typeface="Fujitsu Sans" panose="020B0404060202020204" pitchFamily="34" charset="0"/>
                    <a:ea typeface="Meiryo UI" panose="020B0604030504040204" pitchFamily="50" charset="-128"/>
                  </a:rPr>
                  <a:t>                    section/div/</a:t>
                </a:r>
                <a:r>
                  <a:rPr lang="en-US" altLang="ja-JP" sz="1200" dirty="0" err="1">
                    <a:solidFill>
                      <a:schemeClr val="bg1"/>
                    </a:solidFill>
                    <a:latin typeface="Fujitsu Sans" panose="020B0404060202020204" pitchFamily="34" charset="0"/>
                    <a:ea typeface="Meiryo UI" panose="020B0604030504040204" pitchFamily="50" charset="-128"/>
                  </a:rPr>
                  <a:t>hgroup</a:t>
                </a:r>
                <a:r>
                  <a:rPr lang="en-US" altLang="ja-JP" sz="1200" dirty="0">
                    <a:solidFill>
                      <a:schemeClr val="bg1"/>
                    </a:solidFill>
                    <a:latin typeface="Fujitsu Sans" panose="020B0404060202020204" pitchFamily="34" charset="0"/>
                    <a:ea typeface="Meiryo UI" panose="020B0604030504040204" pitchFamily="50" charset="-128"/>
                  </a:rPr>
                  <a:t>/h2"));</a:t>
                </a:r>
              </a:p>
              <a:p>
                <a:pPr algn="l"/>
                <a:endParaRPr lang="en-US" altLang="ja-JP" sz="1200" dirty="0">
                  <a:solidFill>
                    <a:schemeClr val="bg1"/>
                  </a:solidFill>
                  <a:latin typeface="Fujitsu Sans" panose="020B0404060202020204" pitchFamily="34" charset="0"/>
                  <a:ea typeface="Meiryo UI" panose="020B0604030504040204" pitchFamily="50" charset="-128"/>
                </a:endParaRPr>
              </a:p>
              <a:p>
                <a:pPr algn="l"/>
                <a:r>
                  <a:rPr lang="en-US" altLang="ja-JP" sz="1200" dirty="0">
                    <a:solidFill>
                      <a:schemeClr val="bg1"/>
                    </a:solidFill>
                    <a:latin typeface="Fujitsu Sans" panose="020B0404060202020204" pitchFamily="34" charset="0"/>
                    <a:ea typeface="Meiryo UI" panose="020B0604030504040204" pitchFamily="50" charset="-128"/>
                  </a:rPr>
                  <a:t>            // 3. verification -----------------------------------------------------</a:t>
                </a:r>
              </a:p>
              <a:p>
                <a:pPr algn="l"/>
                <a:r>
                  <a:rPr lang="en-US" altLang="ja-JP" sz="1200" dirty="0">
                    <a:solidFill>
                      <a:schemeClr val="bg1"/>
                    </a:solidFill>
                    <a:latin typeface="Fujitsu Sans" panose="020B0404060202020204" pitchFamily="34" charset="0"/>
                    <a:ea typeface="Meiryo UI" panose="020B0604030504040204" pitchFamily="50" charset="-128"/>
                  </a:rPr>
                  <a:t>            </a:t>
                </a:r>
                <a:r>
                  <a:rPr lang="en-US" altLang="ja-JP" sz="1200" dirty="0" err="1">
                    <a:solidFill>
                      <a:schemeClr val="bg1"/>
                    </a:solidFill>
                    <a:latin typeface="Fujitsu Sans" panose="020B0404060202020204" pitchFamily="34" charset="0"/>
                    <a:ea typeface="Meiryo UI" panose="020B0604030504040204" pitchFamily="50" charset="-128"/>
                  </a:rPr>
                  <a:t>assertTrue</a:t>
                </a:r>
                <a:r>
                  <a:rPr lang="en-US" altLang="ja-JP" sz="1200" dirty="0">
                    <a:solidFill>
                      <a:schemeClr val="bg1"/>
                    </a:solidFill>
                    <a:latin typeface="Fujitsu Sans" panose="020B0404060202020204" pitchFamily="34" charset="0"/>
                    <a:ea typeface="Meiryo UI" panose="020B0604030504040204" pitchFamily="50" charset="-128"/>
                  </a:rPr>
                  <a:t>(</a:t>
                </a:r>
                <a:r>
                  <a:rPr lang="en-US" altLang="ja-JP" sz="1200" dirty="0" err="1">
                    <a:solidFill>
                      <a:schemeClr val="bg1"/>
                    </a:solidFill>
                    <a:latin typeface="Fujitsu Sans" panose="020B0404060202020204" pitchFamily="34" charset="0"/>
                    <a:ea typeface="Meiryo UI" panose="020B0604030504040204" pitchFamily="50" charset="-128"/>
                  </a:rPr>
                  <a:t>title.getText</a:t>
                </a:r>
                <a:r>
                  <a:rPr lang="en-US" altLang="ja-JP" sz="1200" dirty="0">
                    <a:solidFill>
                      <a:schemeClr val="bg1"/>
                    </a:solidFill>
                    <a:latin typeface="Fujitsu Sans" panose="020B0404060202020204" pitchFamily="34" charset="0"/>
                    <a:ea typeface="Meiryo UI" panose="020B0604030504040204" pitchFamily="50" charset="-128"/>
                  </a:rPr>
                  <a:t>().</a:t>
                </a:r>
                <a:r>
                  <a:rPr lang="en-US" altLang="ja-JP" sz="1200" dirty="0" err="1">
                    <a:solidFill>
                      <a:schemeClr val="bg1"/>
                    </a:solidFill>
                    <a:latin typeface="Fujitsu Sans" panose="020B0404060202020204" pitchFamily="34" charset="0"/>
                    <a:ea typeface="Meiryo UI" panose="020B0604030504040204" pitchFamily="50" charset="-128"/>
                  </a:rPr>
                  <a:t>startsWith</a:t>
                </a:r>
                <a:r>
                  <a:rPr lang="en-US" altLang="ja-JP" sz="1200" dirty="0">
                    <a:solidFill>
                      <a:schemeClr val="bg1"/>
                    </a:solidFill>
                    <a:latin typeface="Fujitsu Sans" panose="020B0404060202020204" pitchFamily="34" charset="0"/>
                    <a:ea typeface="Meiryo UI" panose="020B0604030504040204" pitchFamily="50" charset="-128"/>
                  </a:rPr>
                  <a:t>("</a:t>
                </a:r>
                <a:r>
                  <a:rPr lang="en-US" altLang="ja-JP" sz="1200" dirty="0" err="1">
                    <a:solidFill>
                      <a:schemeClr val="bg1"/>
                    </a:solidFill>
                    <a:latin typeface="Fujitsu Sans" panose="020B0404060202020204" pitchFamily="34" charset="0"/>
                    <a:ea typeface="Meiryo UI" panose="020B0604030504040204" pitchFamily="50" charset="-128"/>
                  </a:rPr>
                  <a:t>Clione</a:t>
                </a:r>
                <a:r>
                  <a:rPr lang="en-US" altLang="ja-JP" sz="1200" dirty="0">
                    <a:solidFill>
                      <a:schemeClr val="bg1"/>
                    </a:solidFill>
                    <a:latin typeface="Fujitsu Sans" panose="020B0404060202020204" pitchFamily="34" charset="0"/>
                    <a:ea typeface="Meiryo UI" panose="020B0604030504040204" pitchFamily="50" charset="-128"/>
                  </a:rPr>
                  <a:t>"));</a:t>
                </a:r>
              </a:p>
              <a:p>
                <a:pPr algn="l"/>
                <a:endParaRPr lang="en-US" altLang="ja-JP" sz="1200" dirty="0">
                  <a:solidFill>
                    <a:schemeClr val="bg1"/>
                  </a:solidFill>
                  <a:latin typeface="Fujitsu Sans" panose="020B0404060202020204" pitchFamily="34" charset="0"/>
                  <a:ea typeface="Meiryo UI" panose="020B0604030504040204" pitchFamily="50" charset="-128"/>
                </a:endParaRPr>
              </a:p>
              <a:p>
                <a:pPr algn="l"/>
                <a:r>
                  <a:rPr lang="en-US" altLang="ja-JP" sz="1200" dirty="0">
                    <a:solidFill>
                      <a:schemeClr val="bg1"/>
                    </a:solidFill>
                    <a:latin typeface="Fujitsu Sans" panose="020B0404060202020204" pitchFamily="34" charset="0"/>
                    <a:ea typeface="Meiryo UI" panose="020B0604030504040204" pitchFamily="50" charset="-128"/>
                  </a:rPr>
                  <a:t>        } finally {</a:t>
                </a:r>
              </a:p>
              <a:p>
                <a:pPr algn="l"/>
                <a:r>
                  <a:rPr lang="en-US" altLang="ja-JP" sz="1200" dirty="0">
                    <a:solidFill>
                      <a:schemeClr val="bg1"/>
                    </a:solidFill>
                    <a:latin typeface="Fujitsu Sans" panose="020B0404060202020204" pitchFamily="34" charset="0"/>
                    <a:ea typeface="Meiryo UI" panose="020B0604030504040204" pitchFamily="50" charset="-128"/>
                  </a:rPr>
                  <a:t>            // 4. tear down  -----------------------------------------------------</a:t>
                </a:r>
              </a:p>
              <a:p>
                <a:pPr algn="l"/>
                <a:r>
                  <a:rPr lang="en-US" altLang="ja-JP" sz="1200" dirty="0">
                    <a:solidFill>
                      <a:schemeClr val="bg1"/>
                    </a:solidFill>
                    <a:latin typeface="Fujitsu Sans" panose="020B0404060202020204" pitchFamily="34" charset="0"/>
                    <a:ea typeface="Meiryo UI" panose="020B0604030504040204" pitchFamily="50" charset="-128"/>
                  </a:rPr>
                  <a:t>            if (driver != null) {</a:t>
                </a:r>
              </a:p>
              <a:p>
                <a:pPr algn="l"/>
                <a:r>
                  <a:rPr lang="en-US" altLang="ja-JP" sz="1200" dirty="0">
                    <a:solidFill>
                      <a:schemeClr val="bg1"/>
                    </a:solidFill>
                    <a:latin typeface="Fujitsu Sans" panose="020B0404060202020204" pitchFamily="34" charset="0"/>
                    <a:ea typeface="Meiryo UI" panose="020B0604030504040204" pitchFamily="50" charset="-128"/>
                  </a:rPr>
                  <a:t>                </a:t>
                </a:r>
                <a:r>
                  <a:rPr lang="en-US" altLang="ja-JP" sz="1200" dirty="0" err="1">
                    <a:solidFill>
                      <a:schemeClr val="bg1"/>
                    </a:solidFill>
                    <a:latin typeface="Fujitsu Sans" panose="020B0404060202020204" pitchFamily="34" charset="0"/>
                    <a:ea typeface="Meiryo UI" panose="020B0604030504040204" pitchFamily="50" charset="-128"/>
                  </a:rPr>
                  <a:t>driver.quit</a:t>
                </a:r>
                <a:r>
                  <a:rPr lang="en-US" altLang="ja-JP" sz="1200" dirty="0">
                    <a:solidFill>
                      <a:schemeClr val="bg1"/>
                    </a:solidFill>
                    <a:latin typeface="Fujitsu Sans" panose="020B0404060202020204" pitchFamily="34" charset="0"/>
                    <a:ea typeface="Meiryo UI" panose="020B0604030504040204" pitchFamily="50" charset="-128"/>
                  </a:rPr>
                  <a:t>();</a:t>
                </a:r>
              </a:p>
              <a:p>
                <a:pPr algn="l"/>
                <a:r>
                  <a:rPr lang="en-US" altLang="ja-JP" sz="1200" dirty="0">
                    <a:solidFill>
                      <a:schemeClr val="bg1"/>
                    </a:solidFill>
                    <a:latin typeface="Fujitsu Sans" panose="020B0404060202020204" pitchFamily="34" charset="0"/>
                    <a:ea typeface="Meiryo UI" panose="020B0604030504040204" pitchFamily="50" charset="-128"/>
                  </a:rPr>
                  <a:t>            }</a:t>
                </a:r>
              </a:p>
              <a:p>
                <a:pPr algn="l"/>
                <a:r>
                  <a:rPr lang="en-US" altLang="ja-JP" sz="1200" dirty="0">
                    <a:solidFill>
                      <a:schemeClr val="bg1"/>
                    </a:solidFill>
                    <a:latin typeface="Fujitsu Sans" panose="020B0404060202020204" pitchFamily="34" charset="0"/>
                    <a:ea typeface="Meiryo UI" panose="020B0604030504040204" pitchFamily="50" charset="-128"/>
                  </a:rPr>
                  <a:t>        }</a:t>
                </a:r>
              </a:p>
              <a:p>
                <a:pPr algn="l"/>
                <a:r>
                  <a:rPr lang="en-US" altLang="ja-JP" sz="1200" dirty="0">
                    <a:solidFill>
                      <a:schemeClr val="bg1"/>
                    </a:solidFill>
                    <a:latin typeface="Fujitsu Sans" panose="020B0404060202020204" pitchFamily="34" charset="0"/>
                    <a:ea typeface="Meiryo UI" panose="020B0604030504040204" pitchFamily="50" charset="-128"/>
                  </a:rPr>
                  <a:t>    }</a:t>
                </a:r>
              </a:p>
              <a:p>
                <a:pPr algn="l"/>
                <a:r>
                  <a:rPr lang="en-US" altLang="ja-JP" sz="1200" dirty="0">
                    <a:solidFill>
                      <a:schemeClr val="bg1"/>
                    </a:solidFill>
                    <a:latin typeface="Fujitsu Sans" panose="020B0404060202020204" pitchFamily="34" charset="0"/>
                    <a:ea typeface="Meiryo UI" panose="020B0604030504040204" pitchFamily="50" charset="-128"/>
                  </a:rPr>
                  <a:t>}</a:t>
                </a:r>
              </a:p>
            </p:txBody>
          </p:sp>
          <p:sp>
            <p:nvSpPr>
              <p:cNvPr id="19" name="正方形/長方形 18"/>
              <p:cNvSpPr/>
              <p:nvPr/>
            </p:nvSpPr>
            <p:spPr bwMode="gray">
              <a:xfrm>
                <a:off x="322864" y="2644979"/>
                <a:ext cx="251068" cy="3998864"/>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200" dirty="0">
                    <a:solidFill>
                      <a:schemeClr val="bg1"/>
                    </a:solidFill>
                    <a:latin typeface="Fujitsu Sans" panose="020B0404060202020204" pitchFamily="34" charset="0"/>
                    <a:ea typeface="Meiryo UI" panose="020B0604030504040204" pitchFamily="50" charset="-128"/>
                  </a:rPr>
                  <a:t>27</a:t>
                </a:r>
              </a:p>
              <a:p>
                <a:pPr algn="l"/>
                <a:r>
                  <a:rPr lang="en-US" altLang="ja-JP" sz="1200" dirty="0">
                    <a:solidFill>
                      <a:schemeClr val="bg1"/>
                    </a:solidFill>
                    <a:latin typeface="Fujitsu Sans" panose="020B0404060202020204" pitchFamily="34" charset="0"/>
                    <a:ea typeface="Meiryo UI" panose="020B0604030504040204" pitchFamily="50" charset="-128"/>
                  </a:rPr>
                  <a:t>28</a:t>
                </a:r>
              </a:p>
              <a:p>
                <a:pPr algn="l"/>
                <a:r>
                  <a:rPr lang="en-US" altLang="ja-JP" sz="1200" dirty="0">
                    <a:solidFill>
                      <a:schemeClr val="bg1"/>
                    </a:solidFill>
                    <a:latin typeface="Fujitsu Sans" panose="020B0404060202020204" pitchFamily="34" charset="0"/>
                    <a:ea typeface="Meiryo UI" panose="020B0604030504040204" pitchFamily="50" charset="-128"/>
                  </a:rPr>
                  <a:t>29</a:t>
                </a:r>
              </a:p>
              <a:p>
                <a:pPr algn="l"/>
                <a:r>
                  <a:rPr lang="en-US" altLang="ja-JP" sz="1200" dirty="0">
                    <a:solidFill>
                      <a:schemeClr val="bg1"/>
                    </a:solidFill>
                    <a:latin typeface="Fujitsu Sans" panose="020B0404060202020204" pitchFamily="34" charset="0"/>
                    <a:ea typeface="Meiryo UI" panose="020B0604030504040204" pitchFamily="50" charset="-128"/>
                  </a:rPr>
                  <a:t>30</a:t>
                </a:r>
              </a:p>
              <a:p>
                <a:pPr algn="l"/>
                <a:r>
                  <a:rPr lang="en-US" altLang="ja-JP" sz="1200" dirty="0">
                    <a:solidFill>
                      <a:schemeClr val="bg1"/>
                    </a:solidFill>
                    <a:latin typeface="Fujitsu Sans" panose="020B0404060202020204" pitchFamily="34" charset="0"/>
                    <a:ea typeface="Meiryo UI" panose="020B0604030504040204" pitchFamily="50" charset="-128"/>
                  </a:rPr>
                  <a:t>31</a:t>
                </a:r>
              </a:p>
              <a:p>
                <a:pPr algn="l"/>
                <a:r>
                  <a:rPr lang="en-US" altLang="ja-JP" sz="1200" dirty="0">
                    <a:solidFill>
                      <a:schemeClr val="bg1"/>
                    </a:solidFill>
                    <a:latin typeface="Fujitsu Sans" panose="020B0404060202020204" pitchFamily="34" charset="0"/>
                    <a:ea typeface="Meiryo UI" panose="020B0604030504040204" pitchFamily="50" charset="-128"/>
                  </a:rPr>
                  <a:t>32</a:t>
                </a:r>
              </a:p>
              <a:p>
                <a:pPr algn="l"/>
                <a:r>
                  <a:rPr lang="en-US" altLang="ja-JP" sz="1200" dirty="0">
                    <a:solidFill>
                      <a:schemeClr val="bg1"/>
                    </a:solidFill>
                    <a:latin typeface="Fujitsu Sans" panose="020B0404060202020204" pitchFamily="34" charset="0"/>
                    <a:ea typeface="Meiryo UI" panose="020B0604030504040204" pitchFamily="50" charset="-128"/>
                  </a:rPr>
                  <a:t>33</a:t>
                </a:r>
              </a:p>
              <a:p>
                <a:pPr algn="l"/>
                <a:r>
                  <a:rPr lang="en-US" altLang="ja-JP" sz="1200" dirty="0">
                    <a:solidFill>
                      <a:schemeClr val="bg1"/>
                    </a:solidFill>
                    <a:latin typeface="Fujitsu Sans" panose="020B0404060202020204" pitchFamily="34" charset="0"/>
                    <a:ea typeface="Meiryo UI" panose="020B0604030504040204" pitchFamily="50" charset="-128"/>
                  </a:rPr>
                  <a:t>34</a:t>
                </a:r>
              </a:p>
              <a:p>
                <a:pPr algn="l"/>
                <a:endParaRPr lang="en-US" altLang="ja-JP" sz="1200" dirty="0">
                  <a:solidFill>
                    <a:schemeClr val="bg1"/>
                  </a:solidFill>
                  <a:latin typeface="Fujitsu Sans" panose="020B0404060202020204" pitchFamily="34" charset="0"/>
                  <a:ea typeface="Meiryo UI" panose="020B0604030504040204" pitchFamily="50" charset="-128"/>
                </a:endParaRPr>
              </a:p>
              <a:p>
                <a:pPr algn="l"/>
                <a:r>
                  <a:rPr lang="en-US" altLang="ja-JP" sz="1200" dirty="0">
                    <a:solidFill>
                      <a:schemeClr val="bg1"/>
                    </a:solidFill>
                    <a:latin typeface="Fujitsu Sans" panose="020B0404060202020204" pitchFamily="34" charset="0"/>
                    <a:ea typeface="Meiryo UI" panose="020B0604030504040204" pitchFamily="50" charset="-128"/>
                  </a:rPr>
                  <a:t>35</a:t>
                </a:r>
              </a:p>
              <a:p>
                <a:pPr algn="l"/>
                <a:r>
                  <a:rPr lang="en-US" altLang="ja-JP" sz="1200" dirty="0">
                    <a:solidFill>
                      <a:schemeClr val="bg1"/>
                    </a:solidFill>
                    <a:latin typeface="Fujitsu Sans" panose="020B0404060202020204" pitchFamily="34" charset="0"/>
                    <a:ea typeface="Meiryo UI" panose="020B0604030504040204" pitchFamily="50" charset="-128"/>
                  </a:rPr>
                  <a:t>36</a:t>
                </a:r>
              </a:p>
              <a:p>
                <a:pPr algn="l"/>
                <a:r>
                  <a:rPr lang="en-US" altLang="ja-JP" sz="1200" dirty="0">
                    <a:solidFill>
                      <a:schemeClr val="bg1"/>
                    </a:solidFill>
                    <a:latin typeface="Fujitsu Sans" panose="020B0404060202020204" pitchFamily="34" charset="0"/>
                    <a:ea typeface="Meiryo UI" panose="020B0604030504040204" pitchFamily="50" charset="-128"/>
                  </a:rPr>
                  <a:t>37</a:t>
                </a:r>
              </a:p>
              <a:p>
                <a:pPr algn="l"/>
                <a:r>
                  <a:rPr lang="en-US" altLang="ja-JP" sz="1200" dirty="0">
                    <a:solidFill>
                      <a:schemeClr val="bg1"/>
                    </a:solidFill>
                    <a:latin typeface="Fujitsu Sans" panose="020B0404060202020204" pitchFamily="34" charset="0"/>
                    <a:ea typeface="Meiryo UI" panose="020B0604030504040204" pitchFamily="50" charset="-128"/>
                  </a:rPr>
                  <a:t>38</a:t>
                </a:r>
              </a:p>
              <a:p>
                <a:pPr algn="l"/>
                <a:r>
                  <a:rPr lang="en-US" altLang="ja-JP" sz="1200" dirty="0">
                    <a:solidFill>
                      <a:schemeClr val="bg1"/>
                    </a:solidFill>
                    <a:latin typeface="Fujitsu Sans" panose="020B0404060202020204" pitchFamily="34" charset="0"/>
                    <a:ea typeface="Meiryo UI" panose="020B0604030504040204" pitchFamily="50" charset="-128"/>
                  </a:rPr>
                  <a:t>39</a:t>
                </a:r>
              </a:p>
              <a:p>
                <a:pPr algn="l"/>
                <a:r>
                  <a:rPr lang="en-US" altLang="ja-JP" sz="1200" dirty="0">
                    <a:solidFill>
                      <a:schemeClr val="bg1"/>
                    </a:solidFill>
                    <a:latin typeface="Fujitsu Sans" panose="020B0404060202020204" pitchFamily="34" charset="0"/>
                    <a:ea typeface="Meiryo UI" panose="020B0604030504040204" pitchFamily="50" charset="-128"/>
                  </a:rPr>
                  <a:t>40</a:t>
                </a:r>
              </a:p>
              <a:p>
                <a:pPr algn="l"/>
                <a:r>
                  <a:rPr lang="en-US" altLang="ja-JP" sz="1200" dirty="0">
                    <a:solidFill>
                      <a:schemeClr val="bg1"/>
                    </a:solidFill>
                    <a:latin typeface="Fujitsu Sans" panose="020B0404060202020204" pitchFamily="34" charset="0"/>
                    <a:ea typeface="Meiryo UI" panose="020B0604030504040204" pitchFamily="50" charset="-128"/>
                  </a:rPr>
                  <a:t>41</a:t>
                </a:r>
              </a:p>
              <a:p>
                <a:pPr algn="l"/>
                <a:r>
                  <a:rPr lang="en-US" altLang="ja-JP" sz="1200" dirty="0">
                    <a:solidFill>
                      <a:schemeClr val="bg1"/>
                    </a:solidFill>
                    <a:latin typeface="Fujitsu Sans" panose="020B0404060202020204" pitchFamily="34" charset="0"/>
                    <a:ea typeface="Meiryo UI" panose="020B0604030504040204" pitchFamily="50" charset="-128"/>
                  </a:rPr>
                  <a:t>42</a:t>
                </a:r>
              </a:p>
              <a:p>
                <a:pPr algn="l"/>
                <a:r>
                  <a:rPr lang="en-US" altLang="ja-JP" sz="1200" dirty="0">
                    <a:solidFill>
                      <a:schemeClr val="bg1"/>
                    </a:solidFill>
                    <a:latin typeface="Fujitsu Sans" panose="020B0404060202020204" pitchFamily="34" charset="0"/>
                    <a:ea typeface="Meiryo UI" panose="020B0604030504040204" pitchFamily="50" charset="-128"/>
                  </a:rPr>
                  <a:t>43</a:t>
                </a:r>
              </a:p>
              <a:p>
                <a:pPr algn="l"/>
                <a:r>
                  <a:rPr lang="en-US" altLang="ja-JP" sz="1200" dirty="0">
                    <a:solidFill>
                      <a:schemeClr val="bg1"/>
                    </a:solidFill>
                    <a:latin typeface="Fujitsu Sans" panose="020B0404060202020204" pitchFamily="34" charset="0"/>
                    <a:ea typeface="Meiryo UI" panose="020B0604030504040204" pitchFamily="50" charset="-128"/>
                  </a:rPr>
                  <a:t>44</a:t>
                </a:r>
              </a:p>
              <a:p>
                <a:pPr algn="l"/>
                <a:r>
                  <a:rPr lang="en-US" altLang="ja-JP" sz="1200" dirty="0">
                    <a:solidFill>
                      <a:schemeClr val="bg1"/>
                    </a:solidFill>
                    <a:latin typeface="Fujitsu Sans" panose="020B0404060202020204" pitchFamily="34" charset="0"/>
                    <a:ea typeface="Meiryo UI" panose="020B0604030504040204" pitchFamily="50" charset="-128"/>
                  </a:rPr>
                  <a:t>45</a:t>
                </a:r>
              </a:p>
              <a:p>
                <a:pPr algn="l"/>
                <a:r>
                  <a:rPr lang="en-US" altLang="ja-JP" sz="1200" dirty="0">
                    <a:solidFill>
                      <a:schemeClr val="bg1"/>
                    </a:solidFill>
                    <a:latin typeface="Fujitsu Sans" panose="020B0404060202020204" pitchFamily="34" charset="0"/>
                    <a:ea typeface="Meiryo UI" panose="020B0604030504040204" pitchFamily="50" charset="-128"/>
                  </a:rPr>
                  <a:t>46</a:t>
                </a:r>
              </a:p>
              <a:p>
                <a:pPr algn="l"/>
                <a:r>
                  <a:rPr lang="en-US" altLang="ja-JP" sz="1200" dirty="0">
                    <a:solidFill>
                      <a:schemeClr val="bg1"/>
                    </a:solidFill>
                    <a:latin typeface="Fujitsu Sans" panose="020B0404060202020204" pitchFamily="34" charset="0"/>
                    <a:ea typeface="Meiryo UI" panose="020B0604030504040204" pitchFamily="50" charset="-128"/>
                  </a:rPr>
                  <a:t>47</a:t>
                </a:r>
              </a:p>
              <a:p>
                <a:pPr algn="l"/>
                <a:r>
                  <a:rPr lang="en-US" altLang="ja-JP" sz="1200" dirty="0">
                    <a:solidFill>
                      <a:schemeClr val="bg1"/>
                    </a:solidFill>
                    <a:latin typeface="Fujitsu Sans" panose="020B0404060202020204" pitchFamily="34" charset="0"/>
                    <a:ea typeface="Meiryo UI" panose="020B0604030504040204" pitchFamily="50" charset="-128"/>
                  </a:rPr>
                  <a:t>48</a:t>
                </a:r>
              </a:p>
              <a:p>
                <a:pPr algn="l"/>
                <a:r>
                  <a:rPr lang="en-US" altLang="ja-JP" sz="1200" dirty="0">
                    <a:solidFill>
                      <a:schemeClr val="bg1"/>
                    </a:solidFill>
                    <a:latin typeface="Fujitsu Sans" panose="020B0404060202020204" pitchFamily="34" charset="0"/>
                    <a:ea typeface="Meiryo UI" panose="020B0604030504040204" pitchFamily="50" charset="-128"/>
                  </a:rPr>
                  <a:t>49</a:t>
                </a:r>
              </a:p>
              <a:p>
                <a:pPr algn="l"/>
                <a:r>
                  <a:rPr lang="en-US" altLang="ja-JP" sz="1200" dirty="0">
                    <a:solidFill>
                      <a:schemeClr val="bg1"/>
                    </a:solidFill>
                    <a:latin typeface="Fujitsu Sans" panose="020B0404060202020204" pitchFamily="34" charset="0"/>
                    <a:ea typeface="Meiryo UI" panose="020B0604030504040204" pitchFamily="50" charset="-128"/>
                  </a:rPr>
                  <a:t>50</a:t>
                </a:r>
              </a:p>
              <a:p>
                <a:pPr algn="l"/>
                <a:r>
                  <a:rPr lang="en-US" altLang="ja-JP" sz="1200" dirty="0">
                    <a:solidFill>
                      <a:schemeClr val="bg1"/>
                    </a:solidFill>
                    <a:latin typeface="Fujitsu Sans" panose="020B0404060202020204" pitchFamily="34" charset="0"/>
                    <a:ea typeface="Meiryo UI" panose="020B0604030504040204" pitchFamily="50" charset="-128"/>
                  </a:rPr>
                  <a:t>51</a:t>
                </a:r>
              </a:p>
              <a:p>
                <a:pPr algn="l"/>
                <a:endParaRPr lang="en-US" altLang="ja-JP" sz="1200" dirty="0">
                  <a:solidFill>
                    <a:schemeClr val="bg1"/>
                  </a:solidFill>
                  <a:latin typeface="Fujitsu Sans" panose="020B0404060202020204" pitchFamily="34" charset="0"/>
                  <a:ea typeface="Meiryo UI" panose="020B0604030504040204" pitchFamily="50" charset="-128"/>
                </a:endParaRPr>
              </a:p>
            </p:txBody>
          </p:sp>
        </p:grpSp>
        <p:cxnSp>
          <p:nvCxnSpPr>
            <p:cNvPr id="24" name="直線コネクタ 23"/>
            <p:cNvCxnSpPr/>
            <p:nvPr/>
          </p:nvCxnSpPr>
          <p:spPr bwMode="auto">
            <a:xfrm>
              <a:off x="5445035" y="2644979"/>
              <a:ext cx="0" cy="3998864"/>
            </a:xfrm>
            <a:prstGeom prst="line">
              <a:avLst/>
            </a:prstGeom>
            <a:gradFill rotWithShape="0">
              <a:gsLst>
                <a:gs pos="0">
                  <a:srgbClr val="FFFFFF"/>
                </a:gs>
                <a:gs pos="100000">
                  <a:srgbClr val="CACAC7"/>
                </a:gs>
              </a:gsLst>
              <a:lin ang="5400000" scaled="1"/>
            </a:gradFill>
            <a:ln w="12700" cap="flat" cmpd="sng" algn="ctr">
              <a:solidFill>
                <a:schemeClr val="bg1"/>
              </a:solidFill>
              <a:prstDash val="solid"/>
              <a:round/>
              <a:headEnd type="none" w="med" len="med"/>
              <a:tailEnd type="none" w="lg"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sp>
        <p:nvSpPr>
          <p:cNvPr id="25" name="右矢印 14">
            <a:extLst>
              <a:ext uri="{FF2B5EF4-FFF2-40B4-BE49-F238E27FC236}">
                <a16:creationId xmlns:a16="http://schemas.microsoft.com/office/drawing/2014/main" id="{7E60076E-2103-4D6F-AA60-7D63B181FBAD}"/>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QuickStart</a:t>
            </a:r>
            <a:endParaRPr lang="ja-JP" altLang="en-US" sz="18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7624289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Execute Sample Code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42</a:t>
            </a:fld>
            <a:endParaRPr lang="en-US" altLang="ja-JP" dirty="0"/>
          </a:p>
        </p:txBody>
      </p:sp>
      <p:sp>
        <p:nvSpPr>
          <p:cNvPr id="13" name="正方形/長方形 12"/>
          <p:cNvSpPr/>
          <p:nvPr/>
        </p:nvSpPr>
        <p:spPr bwMode="gray">
          <a:xfrm>
            <a:off x="170935" y="1892151"/>
            <a:ext cx="9389377" cy="4161408"/>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marL="457200" indent="-457200" algn="l">
              <a:buFont typeface="+mj-lt"/>
              <a:buAutoNum type="arabicPeriod"/>
            </a:pPr>
            <a:r>
              <a:rPr kumimoji="1" lang="en-US" altLang="ja-JP" sz="1600" dirty="0">
                <a:latin typeface="Fujitsu Sans" panose="020B0404060202020204" pitchFamily="34" charset="0"/>
                <a:ea typeface="Meiryo UI" panose="020B0604030504040204" pitchFamily="50" charset="-128"/>
              </a:rPr>
              <a:t>Execute Gradle command on </a:t>
            </a:r>
            <a:r>
              <a:rPr kumimoji="1" lang="en-US" altLang="ja-JP" sz="1600" dirty="0" err="1">
                <a:latin typeface="Fujitsu Sans" panose="020B0404060202020204" pitchFamily="34" charset="0"/>
                <a:ea typeface="Meiryo UI" panose="020B0604030504040204" pitchFamily="50" charset="-128"/>
              </a:rPr>
              <a:t>Selemium</a:t>
            </a:r>
            <a:r>
              <a:rPr kumimoji="1" lang="en-US" altLang="ja-JP" sz="1600" dirty="0">
                <a:latin typeface="Fujitsu Sans" panose="020B0404060202020204" pitchFamily="34" charset="0"/>
                <a:ea typeface="Meiryo UI" panose="020B0604030504040204" pitchFamily="50" charset="-128"/>
              </a:rPr>
              <a:t> Client</a:t>
            </a:r>
            <a:r>
              <a:rPr lang="ja-JP" altLang="en-US" sz="1600" dirty="0">
                <a:latin typeface="Fujitsu Sans" panose="020B0404060202020204" pitchFamily="34" charset="0"/>
                <a:ea typeface="Meiryo UI" panose="020B0604030504040204" pitchFamily="50" charset="-128"/>
              </a:rPr>
              <a:t> </a:t>
            </a:r>
            <a:r>
              <a:rPr lang="en-US" altLang="ja-JP" sz="1600" dirty="0">
                <a:latin typeface="Fujitsu Sans" panose="020B0404060202020204" pitchFamily="34" charset="0"/>
                <a:ea typeface="Meiryo UI" panose="020B0604030504040204" pitchFamily="50" charset="-128"/>
              </a:rPr>
              <a:t>machine</a:t>
            </a:r>
            <a:endParaRPr kumimoji="1" lang="en-US" altLang="ja-JP" sz="1600" dirty="0">
              <a:latin typeface="Fujitsu Sans" panose="020B0404060202020204" pitchFamily="34" charset="0"/>
              <a:ea typeface="Meiryo UI" panose="020B0604030504040204" pitchFamily="50" charset="-128"/>
            </a:endParaRPr>
          </a:p>
          <a:p>
            <a:pPr marL="457200" indent="-457200" algn="l">
              <a:buFont typeface="+mj-lt"/>
              <a:buAutoNum type="arabicPeriod"/>
            </a:pPr>
            <a:endParaRPr lang="en-US" altLang="ja-JP" sz="1600" dirty="0">
              <a:latin typeface="Fujitsu Sans" panose="020B0404060202020204" pitchFamily="34" charset="0"/>
              <a:ea typeface="Meiryo UI" panose="020B0604030504040204" pitchFamily="50" charset="-128"/>
            </a:endParaRPr>
          </a:p>
          <a:p>
            <a:pPr marL="457200" indent="-457200" algn="l">
              <a:buFont typeface="+mj-lt"/>
              <a:buAutoNum type="arabicPeriod"/>
            </a:pPr>
            <a:endParaRPr kumimoji="1" lang="en-US" altLang="ja-JP" sz="1600" dirty="0">
              <a:latin typeface="Fujitsu Sans" panose="020B0404060202020204" pitchFamily="34" charset="0"/>
              <a:ea typeface="Meiryo UI" panose="020B0604030504040204" pitchFamily="50" charset="-128"/>
            </a:endParaRPr>
          </a:p>
          <a:p>
            <a:pPr marL="457200" indent="-457200" algn="l">
              <a:buFont typeface="+mj-lt"/>
              <a:buAutoNum type="arabicPeriod"/>
            </a:pPr>
            <a:endParaRPr lang="en-US" altLang="ja-JP" sz="1600" dirty="0">
              <a:latin typeface="Fujitsu Sans" panose="020B0404060202020204" pitchFamily="34" charset="0"/>
              <a:ea typeface="Meiryo UI" panose="020B0604030504040204" pitchFamily="50" charset="-128"/>
            </a:endParaRPr>
          </a:p>
          <a:p>
            <a:pPr marL="457200" indent="-457200" algn="l">
              <a:buFont typeface="+mj-lt"/>
              <a:buAutoNum type="arabicPeriod"/>
            </a:pPr>
            <a:endParaRPr kumimoji="1" lang="en-US" altLang="ja-JP" sz="1600" dirty="0">
              <a:latin typeface="Fujitsu Sans" panose="020B0404060202020204" pitchFamily="34" charset="0"/>
              <a:ea typeface="Meiryo UI" panose="020B0604030504040204" pitchFamily="50" charset="-128"/>
            </a:endParaRPr>
          </a:p>
          <a:p>
            <a:pPr marL="457200" indent="-457200" algn="l">
              <a:buFont typeface="+mj-lt"/>
              <a:buAutoNum type="arabicPeriod"/>
            </a:pPr>
            <a:endParaRPr lang="en-US" altLang="ja-JP" sz="1600" dirty="0">
              <a:latin typeface="Fujitsu Sans" panose="020B0404060202020204" pitchFamily="34" charset="0"/>
              <a:ea typeface="Meiryo UI" panose="020B0604030504040204" pitchFamily="50" charset="-128"/>
            </a:endParaRPr>
          </a:p>
          <a:p>
            <a:pPr marL="457200" indent="-457200" algn="l">
              <a:buFont typeface="+mj-lt"/>
              <a:buAutoNum type="arabicPeriod"/>
            </a:pPr>
            <a:endParaRPr kumimoji="1" lang="en-US" altLang="ja-JP" sz="1600" dirty="0">
              <a:latin typeface="Fujitsu Sans" panose="020B0404060202020204" pitchFamily="34" charset="0"/>
              <a:ea typeface="Meiryo UI" panose="020B0604030504040204" pitchFamily="50" charset="-128"/>
            </a:endParaRPr>
          </a:p>
          <a:p>
            <a:pPr marL="457200" indent="-457200" algn="l">
              <a:buFont typeface="+mj-lt"/>
              <a:buAutoNum type="arabicPeriod"/>
            </a:pPr>
            <a:endParaRPr lang="en-US" altLang="ja-JP" sz="1600" dirty="0">
              <a:latin typeface="Fujitsu Sans" panose="020B0404060202020204" pitchFamily="34" charset="0"/>
              <a:ea typeface="Meiryo UI" panose="020B0604030504040204" pitchFamily="50" charset="-128"/>
            </a:endParaRPr>
          </a:p>
          <a:p>
            <a:pPr marL="457200" indent="-457200" algn="l">
              <a:buFont typeface="+mj-lt"/>
              <a:buAutoNum type="arabicPeriod"/>
            </a:pPr>
            <a:endParaRPr kumimoji="1" lang="en-US" altLang="ja-JP" sz="1600" dirty="0">
              <a:latin typeface="Fujitsu Sans" panose="020B0404060202020204" pitchFamily="34" charset="0"/>
              <a:ea typeface="Meiryo UI" panose="020B0604030504040204" pitchFamily="50" charset="-128"/>
            </a:endParaRPr>
          </a:p>
          <a:p>
            <a:pPr marL="457200" indent="-457200" algn="l">
              <a:buFont typeface="+mj-lt"/>
              <a:buAutoNum type="arabicPeriod"/>
            </a:pPr>
            <a:endParaRPr lang="en-US" altLang="ja-JP" sz="1600" dirty="0">
              <a:latin typeface="Fujitsu Sans" panose="020B0404060202020204" pitchFamily="34" charset="0"/>
              <a:ea typeface="Meiryo UI" panose="020B0604030504040204" pitchFamily="50" charset="-128"/>
            </a:endParaRPr>
          </a:p>
          <a:p>
            <a:pPr marL="457200" indent="-457200" algn="l">
              <a:buFont typeface="+mj-lt"/>
              <a:buAutoNum type="arabicPeriod"/>
            </a:pPr>
            <a:endParaRPr kumimoji="1" lang="en-US" altLang="ja-JP" sz="1600" dirty="0">
              <a:latin typeface="Fujitsu Sans" panose="020B0404060202020204" pitchFamily="34" charset="0"/>
              <a:ea typeface="Meiryo UI" panose="020B0604030504040204" pitchFamily="50" charset="-128"/>
            </a:endParaRPr>
          </a:p>
          <a:p>
            <a:pPr marL="457200" indent="-457200" algn="l">
              <a:buFont typeface="+mj-lt"/>
              <a:buAutoNum type="arabicPeriod"/>
            </a:pPr>
            <a:endParaRPr lang="en-US" altLang="ja-JP" sz="1600" dirty="0">
              <a:latin typeface="Fujitsu Sans" panose="020B0404060202020204" pitchFamily="34" charset="0"/>
              <a:ea typeface="Meiryo UI" panose="020B0604030504040204" pitchFamily="50" charset="-128"/>
            </a:endParaRPr>
          </a:p>
          <a:p>
            <a:pPr marL="457200" indent="-457200" algn="l">
              <a:buFont typeface="+mj-lt"/>
              <a:buAutoNum type="arabicPeriod"/>
            </a:pPr>
            <a:endParaRPr kumimoji="1" lang="en-US" altLang="ja-JP" sz="1600" dirty="0">
              <a:latin typeface="Fujitsu Sans" panose="020B0404060202020204" pitchFamily="34" charset="0"/>
              <a:ea typeface="Meiryo UI" panose="020B0604030504040204" pitchFamily="50" charset="-128"/>
            </a:endParaRPr>
          </a:p>
          <a:p>
            <a:pPr marL="457200" indent="-457200" algn="l">
              <a:buFont typeface="+mj-lt"/>
              <a:buAutoNum type="arabicPeriod"/>
            </a:pPr>
            <a:endParaRPr lang="en-US" altLang="ja-JP" sz="1600" dirty="0">
              <a:latin typeface="Fujitsu Sans" panose="020B0404060202020204" pitchFamily="34" charset="0"/>
              <a:ea typeface="Meiryo UI" panose="020B0604030504040204" pitchFamily="50" charset="-128"/>
            </a:endParaRPr>
          </a:p>
          <a:p>
            <a:pPr marL="457200" indent="-457200" algn="l">
              <a:buFont typeface="+mj-lt"/>
              <a:buAutoNum type="arabicPeriod"/>
            </a:pPr>
            <a:endParaRPr kumimoji="1" lang="en-US" altLang="ja-JP" sz="1600" dirty="0">
              <a:latin typeface="Fujitsu Sans" panose="020B0404060202020204" pitchFamily="34" charset="0"/>
              <a:ea typeface="Meiryo UI" panose="020B0604030504040204" pitchFamily="50" charset="-128"/>
            </a:endParaRPr>
          </a:p>
          <a:p>
            <a:pPr marL="457200" indent="-457200" algn="l">
              <a:buFont typeface="+mj-lt"/>
              <a:buAutoNum type="arabicPeriod"/>
            </a:pPr>
            <a:r>
              <a:rPr lang="en-US" altLang="ja-JP" sz="1600" dirty="0">
                <a:latin typeface="Fujitsu Sans" panose="020B0404060202020204" pitchFamily="34" charset="0"/>
                <a:ea typeface="Meiryo UI" panose="020B0604030504040204" pitchFamily="50" charset="-128"/>
              </a:rPr>
              <a:t>Check JUnit report -&gt;</a:t>
            </a:r>
            <a:endParaRPr kumimoji="1" lang="ja-JP" altLang="en-US" sz="1600" dirty="0">
              <a:latin typeface="Fujitsu Sans" panose="020B0404060202020204" pitchFamily="34" charset="0"/>
              <a:ea typeface="Meiryo UI" panose="020B0604030504040204" pitchFamily="50" charset="-128"/>
            </a:endParaRPr>
          </a:p>
        </p:txBody>
      </p:sp>
      <p:sp>
        <p:nvSpPr>
          <p:cNvPr id="14" name="正方形/長方形 13"/>
          <p:cNvSpPr/>
          <p:nvPr/>
        </p:nvSpPr>
        <p:spPr bwMode="gray">
          <a:xfrm>
            <a:off x="170935" y="1551832"/>
            <a:ext cx="1665762" cy="259678"/>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1600" b="1" dirty="0">
                <a:latin typeface="Fujitsu Sans" panose="020B0404060202020204" pitchFamily="34" charset="0"/>
                <a:ea typeface="Meiryo UI" panose="020B0604030504040204" pitchFamily="50" charset="-128"/>
              </a:rPr>
              <a:t>Instruction</a:t>
            </a:r>
            <a:endParaRPr lang="ja-JP" altLang="en-US" sz="1600" b="1" dirty="0">
              <a:latin typeface="Fujitsu Sans" panose="020B0404060202020204" pitchFamily="34" charset="0"/>
              <a:ea typeface="Meiryo UI" panose="020B0604030504040204" pitchFamily="50" charset="-128"/>
            </a:endParaRPr>
          </a:p>
        </p:txBody>
      </p:sp>
      <p:sp>
        <p:nvSpPr>
          <p:cNvPr id="15" name="正方形/長方形 14"/>
          <p:cNvSpPr/>
          <p:nvPr/>
        </p:nvSpPr>
        <p:spPr bwMode="gray">
          <a:xfrm>
            <a:off x="573932" y="2267106"/>
            <a:ext cx="3937820" cy="3039061"/>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dirty="0">
                <a:solidFill>
                  <a:schemeClr val="bg1"/>
                </a:solidFill>
                <a:latin typeface="Fujitsu Sans" panose="020B0404060202020204" pitchFamily="34" charset="0"/>
                <a:ea typeface="Meiryo UI" panose="020B0604030504040204" pitchFamily="50" charset="-128"/>
              </a:rPr>
              <a:t>$ </a:t>
            </a:r>
            <a:r>
              <a:rPr lang="en-US" altLang="ja-JP" dirty="0" err="1">
                <a:solidFill>
                  <a:schemeClr val="bg1"/>
                </a:solidFill>
                <a:latin typeface="Fujitsu Sans" panose="020B0404060202020204" pitchFamily="34" charset="0"/>
                <a:ea typeface="Meiryo UI" panose="020B0604030504040204" pitchFamily="50" charset="-128"/>
              </a:rPr>
              <a:t>gradle</a:t>
            </a:r>
            <a:r>
              <a:rPr lang="en-US" altLang="ja-JP" dirty="0">
                <a:solidFill>
                  <a:schemeClr val="bg1"/>
                </a:solidFill>
                <a:latin typeface="Fujitsu Sans" panose="020B0404060202020204" pitchFamily="34" charset="0"/>
                <a:ea typeface="Meiryo UI" panose="020B0604030504040204" pitchFamily="50" charset="-128"/>
              </a:rPr>
              <a:t> test</a:t>
            </a:r>
          </a:p>
          <a:p>
            <a:pPr algn="l"/>
            <a:r>
              <a:rPr lang="en-US" altLang="ja-JP" dirty="0">
                <a:solidFill>
                  <a:schemeClr val="bg1"/>
                </a:solidFill>
                <a:latin typeface="Fujitsu Sans" panose="020B0404060202020204" pitchFamily="34" charset="0"/>
                <a:ea typeface="Meiryo UI" panose="020B0604030504040204" pitchFamily="50" charset="-128"/>
              </a:rPr>
              <a:t>&gt; Task :</a:t>
            </a:r>
            <a:r>
              <a:rPr lang="en-US" altLang="ja-JP" dirty="0" err="1">
                <a:solidFill>
                  <a:schemeClr val="bg1"/>
                </a:solidFill>
                <a:latin typeface="Fujitsu Sans" panose="020B0404060202020204" pitchFamily="34" charset="0"/>
                <a:ea typeface="Meiryo UI" panose="020B0604030504040204" pitchFamily="50" charset="-128"/>
              </a:rPr>
              <a:t>compileJava</a:t>
            </a:r>
            <a:r>
              <a:rPr lang="en-US" altLang="ja-JP" dirty="0">
                <a:solidFill>
                  <a:schemeClr val="bg1"/>
                </a:solidFill>
                <a:latin typeface="Fujitsu Sans" panose="020B0404060202020204" pitchFamily="34" charset="0"/>
                <a:ea typeface="Meiryo UI" panose="020B0604030504040204" pitchFamily="50" charset="-128"/>
              </a:rPr>
              <a:t> NO-SOURCE</a:t>
            </a:r>
          </a:p>
          <a:p>
            <a:pPr algn="l"/>
            <a:r>
              <a:rPr lang="en-US" altLang="ja-JP" dirty="0">
                <a:solidFill>
                  <a:schemeClr val="bg1"/>
                </a:solidFill>
                <a:latin typeface="Fujitsu Sans" panose="020B0404060202020204" pitchFamily="34" charset="0"/>
                <a:ea typeface="Meiryo UI" panose="020B0604030504040204" pitchFamily="50" charset="-128"/>
              </a:rPr>
              <a:t>&gt; Task :</a:t>
            </a:r>
            <a:r>
              <a:rPr lang="en-US" altLang="ja-JP" dirty="0" err="1">
                <a:solidFill>
                  <a:schemeClr val="bg1"/>
                </a:solidFill>
                <a:latin typeface="Fujitsu Sans" panose="020B0404060202020204" pitchFamily="34" charset="0"/>
                <a:ea typeface="Meiryo UI" panose="020B0604030504040204" pitchFamily="50" charset="-128"/>
              </a:rPr>
              <a:t>processResources</a:t>
            </a:r>
            <a:r>
              <a:rPr lang="en-US" altLang="ja-JP" dirty="0">
                <a:solidFill>
                  <a:schemeClr val="bg1"/>
                </a:solidFill>
                <a:latin typeface="Fujitsu Sans" panose="020B0404060202020204" pitchFamily="34" charset="0"/>
                <a:ea typeface="Meiryo UI" panose="020B0604030504040204" pitchFamily="50" charset="-128"/>
              </a:rPr>
              <a:t> NO-SOURCE</a:t>
            </a:r>
          </a:p>
          <a:p>
            <a:pPr algn="l"/>
            <a:r>
              <a:rPr lang="en-US" altLang="ja-JP" dirty="0">
                <a:solidFill>
                  <a:schemeClr val="bg1"/>
                </a:solidFill>
                <a:latin typeface="Fujitsu Sans" panose="020B0404060202020204" pitchFamily="34" charset="0"/>
                <a:ea typeface="Meiryo UI" panose="020B0604030504040204" pitchFamily="50" charset="-128"/>
              </a:rPr>
              <a:t>&gt; Task :classes UP-TO-DATE</a:t>
            </a:r>
          </a:p>
          <a:p>
            <a:pPr algn="l"/>
            <a:r>
              <a:rPr lang="en-US" altLang="ja-JP" dirty="0">
                <a:solidFill>
                  <a:schemeClr val="bg1"/>
                </a:solidFill>
                <a:latin typeface="Fujitsu Sans" panose="020B0404060202020204" pitchFamily="34" charset="0"/>
                <a:ea typeface="Meiryo UI" panose="020B0604030504040204" pitchFamily="50" charset="-128"/>
              </a:rPr>
              <a:t>&gt; Task :</a:t>
            </a:r>
            <a:r>
              <a:rPr lang="en-US" altLang="ja-JP" dirty="0" err="1">
                <a:solidFill>
                  <a:schemeClr val="bg1"/>
                </a:solidFill>
                <a:latin typeface="Fujitsu Sans" panose="020B0404060202020204" pitchFamily="34" charset="0"/>
                <a:ea typeface="Meiryo UI" panose="020B0604030504040204" pitchFamily="50" charset="-128"/>
              </a:rPr>
              <a:t>compileTestJava</a:t>
            </a:r>
            <a:endParaRPr lang="en-US" altLang="ja-JP" dirty="0">
              <a:solidFill>
                <a:schemeClr val="bg1"/>
              </a:solidFill>
              <a:latin typeface="Fujitsu Sans" panose="020B0404060202020204" pitchFamily="34" charset="0"/>
              <a:ea typeface="Meiryo UI" panose="020B0604030504040204" pitchFamily="50" charset="-128"/>
            </a:endParaRPr>
          </a:p>
          <a:p>
            <a:pPr algn="l"/>
            <a:r>
              <a:rPr lang="en-US" altLang="ja-JP" dirty="0">
                <a:solidFill>
                  <a:schemeClr val="bg1"/>
                </a:solidFill>
                <a:latin typeface="Fujitsu Sans" panose="020B0404060202020204" pitchFamily="34" charset="0"/>
                <a:ea typeface="Meiryo UI" panose="020B0604030504040204" pitchFamily="50" charset="-128"/>
              </a:rPr>
              <a:t>&gt; Task :</a:t>
            </a:r>
            <a:r>
              <a:rPr lang="en-US" altLang="ja-JP" dirty="0" err="1">
                <a:solidFill>
                  <a:schemeClr val="bg1"/>
                </a:solidFill>
                <a:latin typeface="Fujitsu Sans" panose="020B0404060202020204" pitchFamily="34" charset="0"/>
                <a:ea typeface="Meiryo UI" panose="020B0604030504040204" pitchFamily="50" charset="-128"/>
              </a:rPr>
              <a:t>processTestResources</a:t>
            </a:r>
            <a:r>
              <a:rPr lang="en-US" altLang="ja-JP" dirty="0">
                <a:solidFill>
                  <a:schemeClr val="bg1"/>
                </a:solidFill>
                <a:latin typeface="Fujitsu Sans" panose="020B0404060202020204" pitchFamily="34" charset="0"/>
                <a:ea typeface="Meiryo UI" panose="020B0604030504040204" pitchFamily="50" charset="-128"/>
              </a:rPr>
              <a:t> NO-SOURCE</a:t>
            </a:r>
          </a:p>
          <a:p>
            <a:pPr algn="l"/>
            <a:r>
              <a:rPr lang="en-US" altLang="ja-JP" dirty="0">
                <a:solidFill>
                  <a:schemeClr val="bg1"/>
                </a:solidFill>
                <a:latin typeface="Fujitsu Sans" panose="020B0404060202020204" pitchFamily="34" charset="0"/>
                <a:ea typeface="Meiryo UI" panose="020B0604030504040204" pitchFamily="50" charset="-128"/>
              </a:rPr>
              <a:t>&gt; Task :</a:t>
            </a:r>
            <a:r>
              <a:rPr lang="en-US" altLang="ja-JP" dirty="0" err="1">
                <a:solidFill>
                  <a:schemeClr val="bg1"/>
                </a:solidFill>
                <a:latin typeface="Fujitsu Sans" panose="020B0404060202020204" pitchFamily="34" charset="0"/>
                <a:ea typeface="Meiryo UI" panose="020B0604030504040204" pitchFamily="50" charset="-128"/>
              </a:rPr>
              <a:t>testClasses</a:t>
            </a:r>
            <a:endParaRPr lang="en-US" altLang="ja-JP" dirty="0">
              <a:solidFill>
                <a:schemeClr val="bg1"/>
              </a:solidFill>
              <a:latin typeface="Fujitsu Sans" panose="020B0404060202020204" pitchFamily="34" charset="0"/>
              <a:ea typeface="Meiryo UI" panose="020B0604030504040204" pitchFamily="50" charset="-128"/>
            </a:endParaRPr>
          </a:p>
          <a:p>
            <a:pPr algn="l"/>
            <a:br>
              <a:rPr lang="en-US" altLang="ja-JP" dirty="0">
                <a:solidFill>
                  <a:schemeClr val="bg1"/>
                </a:solidFill>
                <a:latin typeface="Fujitsu Sans" panose="020B0404060202020204" pitchFamily="34" charset="0"/>
                <a:ea typeface="Meiryo UI" panose="020B0604030504040204" pitchFamily="50" charset="-128"/>
              </a:rPr>
            </a:br>
            <a:r>
              <a:rPr lang="en-US" altLang="ja-JP" dirty="0">
                <a:solidFill>
                  <a:schemeClr val="bg1"/>
                </a:solidFill>
                <a:latin typeface="Fujitsu Sans" panose="020B0404060202020204" pitchFamily="34" charset="0"/>
                <a:ea typeface="Meiryo UI" panose="020B0604030504040204" pitchFamily="50" charset="-128"/>
              </a:rPr>
              <a:t>&gt; Task :test</a:t>
            </a:r>
          </a:p>
          <a:p>
            <a:pPr algn="l"/>
            <a:br>
              <a:rPr lang="en-US" altLang="ja-JP" dirty="0">
                <a:solidFill>
                  <a:schemeClr val="bg1"/>
                </a:solidFill>
                <a:latin typeface="Fujitsu Sans" panose="020B0404060202020204" pitchFamily="34" charset="0"/>
                <a:ea typeface="Meiryo UI" panose="020B0604030504040204" pitchFamily="50" charset="-128"/>
              </a:rPr>
            </a:br>
            <a:r>
              <a:rPr lang="en-US" altLang="ja-JP" dirty="0" err="1">
                <a:solidFill>
                  <a:schemeClr val="bg1"/>
                </a:solidFill>
                <a:latin typeface="Fujitsu Sans" panose="020B0404060202020204" pitchFamily="34" charset="0"/>
                <a:ea typeface="Meiryo UI" panose="020B0604030504040204" pitchFamily="50" charset="-128"/>
              </a:rPr>
              <a:t>com.example.project.ScreenATest</a:t>
            </a:r>
            <a:r>
              <a:rPr lang="en-US" altLang="ja-JP" dirty="0">
                <a:solidFill>
                  <a:schemeClr val="bg1"/>
                </a:solidFill>
                <a:latin typeface="Fujitsu Sans" panose="020B0404060202020204" pitchFamily="34" charset="0"/>
                <a:ea typeface="Meiryo UI" panose="020B0604030504040204" pitchFamily="50" charset="-128"/>
              </a:rPr>
              <a:t> &gt; test001() PASSED</a:t>
            </a:r>
          </a:p>
          <a:p>
            <a:pPr algn="l"/>
            <a:br>
              <a:rPr lang="en-US" altLang="ja-JP" dirty="0">
                <a:solidFill>
                  <a:schemeClr val="bg1"/>
                </a:solidFill>
                <a:latin typeface="Fujitsu Sans" panose="020B0404060202020204" pitchFamily="34" charset="0"/>
                <a:ea typeface="Meiryo UI" panose="020B0604030504040204" pitchFamily="50" charset="-128"/>
              </a:rPr>
            </a:br>
            <a:r>
              <a:rPr lang="en-US" altLang="ja-JP" dirty="0">
                <a:solidFill>
                  <a:schemeClr val="bg1"/>
                </a:solidFill>
                <a:latin typeface="Fujitsu Sans" panose="020B0404060202020204" pitchFamily="34" charset="0"/>
                <a:ea typeface="Meiryo UI" panose="020B0604030504040204" pitchFamily="50" charset="-128"/>
              </a:rPr>
              <a:t>BUILD SUCCESSFUL in 5s</a:t>
            </a:r>
          </a:p>
          <a:p>
            <a:pPr algn="l"/>
            <a:r>
              <a:rPr lang="en-US" altLang="ja-JP" dirty="0">
                <a:solidFill>
                  <a:schemeClr val="bg1"/>
                </a:solidFill>
                <a:latin typeface="Fujitsu Sans" panose="020B0404060202020204" pitchFamily="34" charset="0"/>
                <a:ea typeface="Meiryo UI" panose="020B0604030504040204" pitchFamily="50" charset="-128"/>
              </a:rPr>
              <a:t>2 actionable tasks: 2 executed</a:t>
            </a:r>
          </a:p>
        </p:txBody>
      </p:sp>
      <p:pic>
        <p:nvPicPr>
          <p:cNvPr id="16" name="図 15"/>
          <p:cNvPicPr>
            <a:picLocks noChangeAspect="1"/>
          </p:cNvPicPr>
          <p:nvPr/>
        </p:nvPicPr>
        <p:blipFill>
          <a:blip r:embed="rId3"/>
          <a:stretch>
            <a:fillRect/>
          </a:stretch>
        </p:blipFill>
        <p:spPr>
          <a:xfrm>
            <a:off x="4865623" y="2221295"/>
            <a:ext cx="4497086" cy="3175475"/>
          </a:xfrm>
          <a:prstGeom prst="rect">
            <a:avLst/>
          </a:prstGeom>
          <a:ln>
            <a:solidFill>
              <a:schemeClr val="tx1"/>
            </a:solidFill>
          </a:ln>
        </p:spPr>
      </p:pic>
      <p:sp>
        <p:nvSpPr>
          <p:cNvPr id="17" name="右矢印 14">
            <a:extLst>
              <a:ext uri="{FF2B5EF4-FFF2-40B4-BE49-F238E27FC236}">
                <a16:creationId xmlns:a16="http://schemas.microsoft.com/office/drawing/2014/main" id="{FC0F50AA-315B-43E8-B0CD-ED920687521D}"/>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QuickStart</a:t>
            </a:r>
            <a:endParaRPr lang="ja-JP" altLang="en-US" sz="18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14112900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If we do it in </a:t>
            </a:r>
            <a:r>
              <a:rPr lang="en-US" altLang="ja-JP" dirty="0" err="1"/>
              <a:t>DADock</a:t>
            </a:r>
            <a:r>
              <a:rPr lang="en-US" altLang="ja-JP" dirty="0"/>
              <a:t>…?</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43</a:t>
            </a:fld>
            <a:endParaRPr lang="en-US" altLang="ja-JP" dirty="0"/>
          </a:p>
        </p:txBody>
      </p:sp>
      <p:sp>
        <p:nvSpPr>
          <p:cNvPr id="8" name="正方形/長方形 7">
            <a:extLst>
              <a:ext uri="{FF2B5EF4-FFF2-40B4-BE49-F238E27FC236}">
                <a16:creationId xmlns:a16="http://schemas.microsoft.com/office/drawing/2014/main" id="{0F9C65CE-ACFE-49F0-8186-09321560DBDE}"/>
              </a:ext>
            </a:extLst>
          </p:cNvPr>
          <p:cNvSpPr/>
          <p:nvPr/>
        </p:nvSpPr>
        <p:spPr bwMode="gray">
          <a:xfrm>
            <a:off x="2957384" y="3468279"/>
            <a:ext cx="4415259" cy="2079732"/>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000" b="1" kern="0" dirty="0">
                <a:solidFill>
                  <a:schemeClr val="bg1"/>
                </a:solidFill>
                <a:latin typeface="+mj-lt"/>
                <a:ea typeface="Meiryo UI" panose="020B0604030504040204" pitchFamily="50" charset="-128"/>
              </a:rPr>
              <a:t>Build    Server</a:t>
            </a:r>
            <a:endParaRPr kumimoji="1" lang="ja-JP" altLang="en-US" sz="2000" b="1" kern="0" dirty="0">
              <a:solidFill>
                <a:schemeClr val="bg1"/>
              </a:solidFill>
              <a:latin typeface="+mj-lt"/>
              <a:ea typeface="Meiryo UI" panose="020B0604030504040204" pitchFamily="50" charset="-128"/>
            </a:endParaRPr>
          </a:p>
        </p:txBody>
      </p:sp>
      <p:sp>
        <p:nvSpPr>
          <p:cNvPr id="9" name="正方形/長方形 8">
            <a:extLst>
              <a:ext uri="{FF2B5EF4-FFF2-40B4-BE49-F238E27FC236}">
                <a16:creationId xmlns:a16="http://schemas.microsoft.com/office/drawing/2014/main" id="{0F9C65CE-ACFE-49F0-8186-09321560DBDE}"/>
              </a:ext>
            </a:extLst>
          </p:cNvPr>
          <p:cNvSpPr/>
          <p:nvPr/>
        </p:nvSpPr>
        <p:spPr bwMode="gray">
          <a:xfrm>
            <a:off x="2957384" y="1529907"/>
            <a:ext cx="4415259" cy="1659269"/>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000" b="1" kern="0" dirty="0">
                <a:solidFill>
                  <a:schemeClr val="bg1"/>
                </a:solidFill>
                <a:latin typeface="+mj-lt"/>
                <a:ea typeface="Meiryo UI" panose="020B0604030504040204" pitchFamily="50" charset="-128"/>
              </a:rPr>
              <a:t>Platform Server</a:t>
            </a:r>
            <a:endParaRPr kumimoji="1" lang="ja-JP" altLang="en-US" sz="2000" b="1" kern="0" dirty="0">
              <a:solidFill>
                <a:schemeClr val="bg1"/>
              </a:solidFill>
              <a:latin typeface="+mj-lt"/>
              <a:ea typeface="Meiryo UI" panose="020B0604030504040204" pitchFamily="50" charset="-128"/>
            </a:endParaRPr>
          </a:p>
        </p:txBody>
      </p:sp>
      <p:sp>
        <p:nvSpPr>
          <p:cNvPr id="10" name="正方形/長方形 9">
            <a:extLst>
              <a:ext uri="{FF2B5EF4-FFF2-40B4-BE49-F238E27FC236}">
                <a16:creationId xmlns:a16="http://schemas.microsoft.com/office/drawing/2014/main" id="{0F9C65CE-ACFE-49F0-8186-09321560DBDE}"/>
              </a:ext>
            </a:extLst>
          </p:cNvPr>
          <p:cNvSpPr/>
          <p:nvPr/>
        </p:nvSpPr>
        <p:spPr bwMode="gray">
          <a:xfrm>
            <a:off x="3193327" y="2724284"/>
            <a:ext cx="3951339" cy="390751"/>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000" kern="0" dirty="0">
                <a:solidFill>
                  <a:schemeClr val="bg1"/>
                </a:solidFill>
                <a:latin typeface="+mj-lt"/>
                <a:ea typeface="Meiryo UI" panose="020B0604030504040204" pitchFamily="50" charset="-128"/>
              </a:rPr>
              <a:t>CI Pipeline Controller</a:t>
            </a:r>
            <a:endParaRPr kumimoji="1" lang="ja-JP" altLang="en-US" sz="2000" kern="0" dirty="0">
              <a:solidFill>
                <a:schemeClr val="bg1"/>
              </a:solidFill>
              <a:latin typeface="+mj-lt"/>
              <a:ea typeface="Meiryo UI" panose="020B0604030504040204" pitchFamily="50" charset="-128"/>
            </a:endParaRPr>
          </a:p>
        </p:txBody>
      </p:sp>
      <p:sp>
        <p:nvSpPr>
          <p:cNvPr id="11" name="正方形/長方形 10">
            <a:extLst>
              <a:ext uri="{FF2B5EF4-FFF2-40B4-BE49-F238E27FC236}">
                <a16:creationId xmlns:a16="http://schemas.microsoft.com/office/drawing/2014/main" id="{0F9C65CE-ACFE-49F0-8186-09321560DBDE}"/>
              </a:ext>
            </a:extLst>
          </p:cNvPr>
          <p:cNvSpPr/>
          <p:nvPr/>
        </p:nvSpPr>
        <p:spPr bwMode="gray">
          <a:xfrm>
            <a:off x="3193327" y="1835652"/>
            <a:ext cx="3951337" cy="71488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400" kern="0" dirty="0">
                <a:latin typeface="+mj-lt"/>
                <a:ea typeface="Meiryo UI" panose="020B0604030504040204" pitchFamily="50" charset="-128"/>
              </a:rPr>
              <a:t>VCS</a:t>
            </a:r>
            <a:endParaRPr kumimoji="1" lang="ja-JP" altLang="en-US" sz="2400" kern="0" dirty="0">
              <a:latin typeface="+mj-lt"/>
              <a:ea typeface="Meiryo UI" panose="020B0604030504040204" pitchFamily="50" charset="-128"/>
            </a:endParaRPr>
          </a:p>
        </p:txBody>
      </p:sp>
      <p:sp>
        <p:nvSpPr>
          <p:cNvPr id="12" name="正方形/長方形 11">
            <a:extLst>
              <a:ext uri="{FF2B5EF4-FFF2-40B4-BE49-F238E27FC236}">
                <a16:creationId xmlns:a16="http://schemas.microsoft.com/office/drawing/2014/main" id="{0F9C65CE-ACFE-49F0-8186-09321560DBDE}"/>
              </a:ext>
            </a:extLst>
          </p:cNvPr>
          <p:cNvSpPr/>
          <p:nvPr/>
        </p:nvSpPr>
        <p:spPr bwMode="gray">
          <a:xfrm>
            <a:off x="206491" y="1493100"/>
            <a:ext cx="2286973" cy="2076878"/>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lang="en-US" altLang="ja-JP" sz="2000" b="1" kern="0" dirty="0">
                <a:solidFill>
                  <a:schemeClr val="bg1"/>
                </a:solidFill>
                <a:latin typeface="+mj-lt"/>
                <a:ea typeface="Meiryo UI" panose="020B0604030504040204" pitchFamily="50" charset="-128"/>
              </a:rPr>
              <a:t>    Developer PC</a:t>
            </a:r>
            <a:endParaRPr kumimoji="1" lang="ja-JP" altLang="en-US" sz="2000" b="1" kern="0" dirty="0">
              <a:solidFill>
                <a:schemeClr val="bg1"/>
              </a:solidFill>
              <a:latin typeface="+mj-lt"/>
              <a:ea typeface="Meiryo UI" panose="020B0604030504040204" pitchFamily="50" charset="-128"/>
            </a:endParaRPr>
          </a:p>
        </p:txBody>
      </p:sp>
      <p:sp>
        <p:nvSpPr>
          <p:cNvPr id="13" name="メモ 12"/>
          <p:cNvSpPr/>
          <p:nvPr/>
        </p:nvSpPr>
        <p:spPr bwMode="gray">
          <a:xfrm>
            <a:off x="3308327" y="1945808"/>
            <a:ext cx="591145" cy="497833"/>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kumimoji="1" lang="en-US" altLang="ja-JP" sz="1800" dirty="0">
                <a:latin typeface="+mj-lt"/>
                <a:ea typeface="Meiryo UI" panose="020B0604030504040204" pitchFamily="50" charset="-128"/>
              </a:rPr>
              <a:t>Test</a:t>
            </a:r>
            <a:br>
              <a:rPr kumimoji="1" lang="en-US" altLang="ja-JP" sz="1800" dirty="0">
                <a:latin typeface="+mj-lt"/>
                <a:ea typeface="Meiryo UI" panose="020B0604030504040204" pitchFamily="50" charset="-128"/>
              </a:rPr>
            </a:br>
            <a:r>
              <a:rPr kumimoji="1" lang="en-US" altLang="ja-JP" sz="1800" dirty="0">
                <a:latin typeface="+mj-lt"/>
                <a:ea typeface="Meiryo UI" panose="020B0604030504040204" pitchFamily="50" charset="-128"/>
              </a:rPr>
              <a:t>Code</a:t>
            </a:r>
            <a:endParaRPr kumimoji="1" lang="ja-JP" altLang="en-US" sz="1800" dirty="0">
              <a:latin typeface="+mj-lt"/>
              <a:ea typeface="Meiryo UI" panose="020B0604030504040204" pitchFamily="50" charset="-128"/>
            </a:endParaRPr>
          </a:p>
        </p:txBody>
      </p:sp>
      <p:sp>
        <p:nvSpPr>
          <p:cNvPr id="15" name="正方形/長方形 14">
            <a:extLst>
              <a:ext uri="{FF2B5EF4-FFF2-40B4-BE49-F238E27FC236}">
                <a16:creationId xmlns:a16="http://schemas.microsoft.com/office/drawing/2014/main" id="{0F9C65CE-ACFE-49F0-8186-09321560DBDE}"/>
              </a:ext>
            </a:extLst>
          </p:cNvPr>
          <p:cNvSpPr/>
          <p:nvPr/>
        </p:nvSpPr>
        <p:spPr bwMode="gray">
          <a:xfrm>
            <a:off x="395006" y="1835652"/>
            <a:ext cx="1994747" cy="16326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lang="en-US" altLang="ja-JP" sz="2400" kern="0" dirty="0">
                <a:latin typeface="+mj-lt"/>
                <a:ea typeface="Meiryo UI" panose="020B0604030504040204" pitchFamily="50" charset="-128"/>
              </a:rPr>
              <a:t>Selenium</a:t>
            </a:r>
            <a:br>
              <a:rPr lang="en-US" altLang="ja-JP" sz="2400" kern="0" dirty="0">
                <a:latin typeface="+mj-lt"/>
                <a:ea typeface="Meiryo UI" panose="020B0604030504040204" pitchFamily="50" charset="-128"/>
              </a:rPr>
            </a:br>
            <a:r>
              <a:rPr lang="en-US" altLang="ja-JP" sz="2400" kern="0" dirty="0">
                <a:latin typeface="+mj-lt"/>
                <a:ea typeface="Meiryo UI" panose="020B0604030504040204" pitchFamily="50" charset="-128"/>
              </a:rPr>
              <a:t>Client</a:t>
            </a:r>
            <a:endParaRPr kumimoji="1" lang="ja-JP" altLang="en-US" sz="2400" kern="0" dirty="0">
              <a:latin typeface="+mj-lt"/>
              <a:ea typeface="Meiryo UI" panose="020B0604030504040204" pitchFamily="50" charset="-128"/>
            </a:endParaRPr>
          </a:p>
        </p:txBody>
      </p:sp>
      <p:sp>
        <p:nvSpPr>
          <p:cNvPr id="16" name="メモ 15"/>
          <p:cNvSpPr/>
          <p:nvPr/>
        </p:nvSpPr>
        <p:spPr bwMode="gray">
          <a:xfrm>
            <a:off x="1407602" y="2234209"/>
            <a:ext cx="591145" cy="685450"/>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kumimoji="1" lang="en-US" altLang="ja-JP" sz="1800" dirty="0">
                <a:latin typeface="+mj-lt"/>
                <a:ea typeface="Meiryo UI" panose="020B0604030504040204" pitchFamily="50" charset="-128"/>
              </a:rPr>
              <a:t>Test</a:t>
            </a:r>
            <a:br>
              <a:rPr kumimoji="1" lang="en-US" altLang="ja-JP" sz="1800" dirty="0">
                <a:latin typeface="+mj-lt"/>
                <a:ea typeface="Meiryo UI" panose="020B0604030504040204" pitchFamily="50" charset="-128"/>
              </a:rPr>
            </a:br>
            <a:r>
              <a:rPr kumimoji="1" lang="en-US" altLang="ja-JP" sz="1800" dirty="0">
                <a:latin typeface="+mj-lt"/>
                <a:ea typeface="Meiryo UI" panose="020B0604030504040204" pitchFamily="50" charset="-128"/>
              </a:rPr>
              <a:t>Code</a:t>
            </a:r>
            <a:endParaRPr kumimoji="1" lang="ja-JP" altLang="en-US" sz="1800" dirty="0">
              <a:latin typeface="+mj-lt"/>
              <a:ea typeface="Meiryo UI" panose="020B0604030504040204" pitchFamily="50" charset="-128"/>
            </a:endParaRPr>
          </a:p>
        </p:txBody>
      </p:sp>
      <p:cxnSp>
        <p:nvCxnSpPr>
          <p:cNvPr id="17" name="直線矢印コネクタ 16"/>
          <p:cNvCxnSpPr>
            <a:stCxn id="16" idx="3"/>
            <a:endCxn id="13" idx="1"/>
          </p:cNvCxnSpPr>
          <p:nvPr/>
        </p:nvCxnSpPr>
        <p:spPr bwMode="auto">
          <a:xfrm flipV="1">
            <a:off x="1998747" y="2194725"/>
            <a:ext cx="1309580" cy="382209"/>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8" name="直線矢印コネクタ 17"/>
          <p:cNvCxnSpPr/>
          <p:nvPr/>
        </p:nvCxnSpPr>
        <p:spPr bwMode="auto">
          <a:xfrm>
            <a:off x="3627527" y="2219896"/>
            <a:ext cx="0" cy="504388"/>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9" name="テキスト ボックス 18"/>
          <p:cNvSpPr txBox="1"/>
          <p:nvPr/>
        </p:nvSpPr>
        <p:spPr>
          <a:xfrm>
            <a:off x="2101995" y="2015233"/>
            <a:ext cx="846707" cy="338554"/>
          </a:xfrm>
          <a:prstGeom prst="rect">
            <a:avLst/>
          </a:prstGeom>
          <a:noFill/>
        </p:spPr>
        <p:txBody>
          <a:bodyPr wrap="none" rtlCol="0">
            <a:spAutoFit/>
          </a:bodyPr>
          <a:lstStyle/>
          <a:p>
            <a:pPr algn="l"/>
            <a:r>
              <a:rPr lang="en-US" altLang="ja-JP" sz="1600" dirty="0">
                <a:latin typeface="+mj-lt"/>
                <a:ea typeface="Meiryo UI" panose="020B0604030504040204" pitchFamily="50" charset="-128"/>
                <a:cs typeface="Meiryo UI" panose="020B0604030504040204" pitchFamily="50" charset="-128"/>
              </a:rPr>
              <a:t>Commit</a:t>
            </a:r>
            <a:endParaRPr kumimoji="1" lang="ja-JP" altLang="en-US" sz="1600" dirty="0" err="1">
              <a:latin typeface="+mj-lt"/>
              <a:ea typeface="Meiryo UI" panose="020B0604030504040204" pitchFamily="50" charset="-128"/>
              <a:cs typeface="Meiryo UI" panose="020B0604030504040204" pitchFamily="50" charset="-128"/>
            </a:endParaRPr>
          </a:p>
        </p:txBody>
      </p:sp>
      <p:sp>
        <p:nvSpPr>
          <p:cNvPr id="20" name="テキスト ボックス 19"/>
          <p:cNvSpPr txBox="1"/>
          <p:nvPr/>
        </p:nvSpPr>
        <p:spPr>
          <a:xfrm>
            <a:off x="2991041" y="3184566"/>
            <a:ext cx="589520" cy="338554"/>
          </a:xfrm>
          <a:prstGeom prst="rect">
            <a:avLst/>
          </a:prstGeom>
          <a:noFill/>
        </p:spPr>
        <p:txBody>
          <a:bodyPr wrap="none" rtlCol="0">
            <a:spAutoFit/>
          </a:bodyPr>
          <a:lstStyle/>
          <a:p>
            <a:pPr algn="l"/>
            <a:r>
              <a:rPr lang="en-US" altLang="ja-JP" sz="1600" dirty="0">
                <a:latin typeface="+mj-lt"/>
                <a:ea typeface="Meiryo UI" panose="020B0604030504040204" pitchFamily="50" charset="-128"/>
                <a:cs typeface="Meiryo UI" panose="020B0604030504040204" pitchFamily="50" charset="-128"/>
              </a:rPr>
              <a:t>Copy</a:t>
            </a:r>
            <a:endParaRPr kumimoji="1" lang="ja-JP" altLang="en-US" sz="1600" dirty="0" err="1">
              <a:latin typeface="+mj-lt"/>
              <a:ea typeface="Meiryo UI" panose="020B0604030504040204" pitchFamily="50" charset="-128"/>
              <a:cs typeface="Meiryo UI" panose="020B0604030504040204" pitchFamily="50" charset="-128"/>
            </a:endParaRPr>
          </a:p>
        </p:txBody>
      </p:sp>
      <p:cxnSp>
        <p:nvCxnSpPr>
          <p:cNvPr id="27" name="直線矢印コネクタ 26"/>
          <p:cNvCxnSpPr>
            <a:endCxn id="14" idx="0"/>
          </p:cNvCxnSpPr>
          <p:nvPr/>
        </p:nvCxnSpPr>
        <p:spPr bwMode="auto">
          <a:xfrm>
            <a:off x="3620992" y="3115035"/>
            <a:ext cx="0" cy="922462"/>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28" name="テキスト ボックス 27"/>
          <p:cNvSpPr txBox="1"/>
          <p:nvPr/>
        </p:nvSpPr>
        <p:spPr>
          <a:xfrm>
            <a:off x="2729407" y="2432710"/>
            <a:ext cx="970650" cy="338554"/>
          </a:xfrm>
          <a:prstGeom prst="rect">
            <a:avLst/>
          </a:prstGeom>
          <a:noFill/>
        </p:spPr>
        <p:txBody>
          <a:bodyPr wrap="none" rtlCol="0">
            <a:spAutoFit/>
          </a:bodyPr>
          <a:lstStyle/>
          <a:p>
            <a:pPr algn="l"/>
            <a:r>
              <a:rPr lang="en-US" altLang="ja-JP" sz="1600" dirty="0">
                <a:latin typeface="+mj-lt"/>
                <a:ea typeface="Meiryo UI" panose="020B0604030504040204" pitchFamily="50" charset="-128"/>
                <a:cs typeface="Meiryo UI" panose="020B0604030504040204" pitchFamily="50" charset="-128"/>
              </a:rPr>
              <a:t>Trigger </a:t>
            </a:r>
            <a:r>
              <a:rPr kumimoji="1" lang="en-US" altLang="ja-JP" sz="1600" dirty="0">
                <a:latin typeface="+mj-lt"/>
                <a:ea typeface="Meiryo UI" panose="020B0604030504040204" pitchFamily="50" charset="-128"/>
                <a:cs typeface="Meiryo UI" panose="020B0604030504040204" pitchFamily="50" charset="-128"/>
              </a:rPr>
              <a:t>CI</a:t>
            </a:r>
            <a:endParaRPr kumimoji="1" lang="ja-JP" altLang="en-US" sz="1600" dirty="0" err="1">
              <a:latin typeface="+mj-lt"/>
              <a:ea typeface="Meiryo UI" panose="020B0604030504040204" pitchFamily="50" charset="-128"/>
              <a:cs typeface="Meiryo UI" panose="020B0604030504040204" pitchFamily="50" charset="-128"/>
            </a:endParaRPr>
          </a:p>
        </p:txBody>
      </p:sp>
      <p:sp>
        <p:nvSpPr>
          <p:cNvPr id="31" name="Freeform 2750"/>
          <p:cNvSpPr>
            <a:spLocks noEditPoints="1"/>
          </p:cNvSpPr>
          <p:nvPr/>
        </p:nvSpPr>
        <p:spPr bwMode="auto">
          <a:xfrm>
            <a:off x="394061" y="3721382"/>
            <a:ext cx="450855" cy="450855"/>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050">
              <a:latin typeface="+mj-lt"/>
            </a:endParaRPr>
          </a:p>
        </p:txBody>
      </p:sp>
      <p:cxnSp>
        <p:nvCxnSpPr>
          <p:cNvPr id="32" name="直線矢印コネクタ 31"/>
          <p:cNvCxnSpPr/>
          <p:nvPr/>
        </p:nvCxnSpPr>
        <p:spPr bwMode="auto">
          <a:xfrm flipV="1">
            <a:off x="734706" y="2771264"/>
            <a:ext cx="672896" cy="1031133"/>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5" name="Freeform 1167"/>
          <p:cNvSpPr>
            <a:spLocks noEditPoints="1"/>
          </p:cNvSpPr>
          <p:nvPr/>
        </p:nvSpPr>
        <p:spPr bwMode="auto">
          <a:xfrm>
            <a:off x="233458" y="1540353"/>
            <a:ext cx="386030" cy="275851"/>
          </a:xfrm>
          <a:custGeom>
            <a:avLst/>
            <a:gdLst>
              <a:gd name="T0" fmla="*/ 160 w 192"/>
              <a:gd name="T1" fmla="*/ 120 h 136"/>
              <a:gd name="T2" fmla="*/ 176 w 192"/>
              <a:gd name="T3" fmla="*/ 104 h 136"/>
              <a:gd name="T4" fmla="*/ 176 w 192"/>
              <a:gd name="T5" fmla="*/ 16 h 136"/>
              <a:gd name="T6" fmla="*/ 160 w 192"/>
              <a:gd name="T7" fmla="*/ 0 h 136"/>
              <a:gd name="T8" fmla="*/ 32 w 192"/>
              <a:gd name="T9" fmla="*/ 0 h 136"/>
              <a:gd name="T10" fmla="*/ 16 w 192"/>
              <a:gd name="T11" fmla="*/ 16 h 136"/>
              <a:gd name="T12" fmla="*/ 16 w 192"/>
              <a:gd name="T13" fmla="*/ 104 h 136"/>
              <a:gd name="T14" fmla="*/ 32 w 192"/>
              <a:gd name="T15" fmla="*/ 120 h 136"/>
              <a:gd name="T16" fmla="*/ 0 w 192"/>
              <a:gd name="T17" fmla="*/ 120 h 136"/>
              <a:gd name="T18" fmla="*/ 16 w 192"/>
              <a:gd name="T19" fmla="*/ 136 h 136"/>
              <a:gd name="T20" fmla="*/ 176 w 192"/>
              <a:gd name="T21" fmla="*/ 136 h 136"/>
              <a:gd name="T22" fmla="*/ 192 w 192"/>
              <a:gd name="T23" fmla="*/ 120 h 136"/>
              <a:gd name="T24" fmla="*/ 160 w 192"/>
              <a:gd name="T25" fmla="*/ 120 h 136"/>
              <a:gd name="T26" fmla="*/ 32 w 192"/>
              <a:gd name="T27" fmla="*/ 16 h 136"/>
              <a:gd name="T28" fmla="*/ 160 w 192"/>
              <a:gd name="T29" fmla="*/ 16 h 136"/>
              <a:gd name="T30" fmla="*/ 160 w 192"/>
              <a:gd name="T31" fmla="*/ 104 h 136"/>
              <a:gd name="T32" fmla="*/ 32 w 192"/>
              <a:gd name="T33" fmla="*/ 104 h 136"/>
              <a:gd name="T34" fmla="*/ 32 w 192"/>
              <a:gd name="T35" fmla="*/ 16 h 136"/>
              <a:gd name="T36" fmla="*/ 96 w 192"/>
              <a:gd name="T37" fmla="*/ 128 h 136"/>
              <a:gd name="T38" fmla="*/ 88 w 192"/>
              <a:gd name="T39" fmla="*/ 120 h 136"/>
              <a:gd name="T40" fmla="*/ 96 w 192"/>
              <a:gd name="T41" fmla="*/ 112 h 136"/>
              <a:gd name="T42" fmla="*/ 104 w 192"/>
              <a:gd name="T43" fmla="*/ 120 h 136"/>
              <a:gd name="T44" fmla="*/ 96 w 192"/>
              <a:gd name="T45" fmla="*/ 12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2" h="136">
                <a:moveTo>
                  <a:pt x="160" y="120"/>
                </a:moveTo>
                <a:cubicBezTo>
                  <a:pt x="169" y="120"/>
                  <a:pt x="176" y="113"/>
                  <a:pt x="176" y="104"/>
                </a:cubicBezTo>
                <a:cubicBezTo>
                  <a:pt x="176" y="16"/>
                  <a:pt x="176" y="16"/>
                  <a:pt x="176" y="16"/>
                </a:cubicBezTo>
                <a:cubicBezTo>
                  <a:pt x="176" y="7"/>
                  <a:pt x="169" y="0"/>
                  <a:pt x="160" y="0"/>
                </a:cubicBezTo>
                <a:cubicBezTo>
                  <a:pt x="32" y="0"/>
                  <a:pt x="32" y="0"/>
                  <a:pt x="32" y="0"/>
                </a:cubicBezTo>
                <a:cubicBezTo>
                  <a:pt x="23" y="0"/>
                  <a:pt x="16" y="7"/>
                  <a:pt x="16" y="16"/>
                </a:cubicBezTo>
                <a:cubicBezTo>
                  <a:pt x="16" y="104"/>
                  <a:pt x="16" y="104"/>
                  <a:pt x="16" y="104"/>
                </a:cubicBezTo>
                <a:cubicBezTo>
                  <a:pt x="16" y="113"/>
                  <a:pt x="23" y="120"/>
                  <a:pt x="32" y="120"/>
                </a:cubicBezTo>
                <a:cubicBezTo>
                  <a:pt x="0" y="120"/>
                  <a:pt x="0" y="120"/>
                  <a:pt x="0" y="120"/>
                </a:cubicBezTo>
                <a:cubicBezTo>
                  <a:pt x="0" y="129"/>
                  <a:pt x="7" y="136"/>
                  <a:pt x="16" y="136"/>
                </a:cubicBezTo>
                <a:cubicBezTo>
                  <a:pt x="176" y="136"/>
                  <a:pt x="176" y="136"/>
                  <a:pt x="176" y="136"/>
                </a:cubicBezTo>
                <a:cubicBezTo>
                  <a:pt x="185" y="136"/>
                  <a:pt x="192" y="129"/>
                  <a:pt x="192" y="120"/>
                </a:cubicBezTo>
                <a:lnTo>
                  <a:pt x="160" y="120"/>
                </a:lnTo>
                <a:close/>
                <a:moveTo>
                  <a:pt x="32" y="16"/>
                </a:moveTo>
                <a:cubicBezTo>
                  <a:pt x="160" y="16"/>
                  <a:pt x="160" y="16"/>
                  <a:pt x="160" y="16"/>
                </a:cubicBezTo>
                <a:cubicBezTo>
                  <a:pt x="160" y="104"/>
                  <a:pt x="160" y="104"/>
                  <a:pt x="160" y="104"/>
                </a:cubicBezTo>
                <a:cubicBezTo>
                  <a:pt x="32" y="104"/>
                  <a:pt x="32" y="104"/>
                  <a:pt x="32" y="104"/>
                </a:cubicBezTo>
                <a:lnTo>
                  <a:pt x="32" y="16"/>
                </a:lnTo>
                <a:close/>
                <a:moveTo>
                  <a:pt x="96" y="128"/>
                </a:moveTo>
                <a:cubicBezTo>
                  <a:pt x="92" y="128"/>
                  <a:pt x="88" y="124"/>
                  <a:pt x="88" y="120"/>
                </a:cubicBezTo>
                <a:cubicBezTo>
                  <a:pt x="88" y="116"/>
                  <a:pt x="92" y="112"/>
                  <a:pt x="96" y="112"/>
                </a:cubicBezTo>
                <a:cubicBezTo>
                  <a:pt x="100" y="112"/>
                  <a:pt x="104" y="116"/>
                  <a:pt x="104" y="120"/>
                </a:cubicBezTo>
                <a:cubicBezTo>
                  <a:pt x="104" y="124"/>
                  <a:pt x="100" y="128"/>
                  <a:pt x="96" y="12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050">
              <a:latin typeface="+mj-lt"/>
            </a:endParaRPr>
          </a:p>
        </p:txBody>
      </p:sp>
      <p:sp>
        <p:nvSpPr>
          <p:cNvPr id="36" name="Freeform 1508"/>
          <p:cNvSpPr>
            <a:spLocks noEditPoints="1"/>
          </p:cNvSpPr>
          <p:nvPr/>
        </p:nvSpPr>
        <p:spPr bwMode="auto">
          <a:xfrm>
            <a:off x="6997224" y="1564636"/>
            <a:ext cx="298929" cy="240752"/>
          </a:xfrm>
          <a:custGeom>
            <a:avLst/>
            <a:gdLst>
              <a:gd name="T0" fmla="*/ 0 w 483"/>
              <a:gd name="T1" fmla="*/ 389 h 389"/>
              <a:gd name="T2" fmla="*/ 483 w 483"/>
              <a:gd name="T3" fmla="*/ 389 h 389"/>
              <a:gd name="T4" fmla="*/ 483 w 483"/>
              <a:gd name="T5" fmla="*/ 292 h 389"/>
              <a:gd name="T6" fmla="*/ 0 w 483"/>
              <a:gd name="T7" fmla="*/ 292 h 389"/>
              <a:gd name="T8" fmla="*/ 0 w 483"/>
              <a:gd name="T9" fmla="*/ 389 h 389"/>
              <a:gd name="T10" fmla="*/ 48 w 483"/>
              <a:gd name="T11" fmla="*/ 316 h 389"/>
              <a:gd name="T12" fmla="*/ 96 w 483"/>
              <a:gd name="T13" fmla="*/ 316 h 389"/>
              <a:gd name="T14" fmla="*/ 96 w 483"/>
              <a:gd name="T15" fmla="*/ 365 h 389"/>
              <a:gd name="T16" fmla="*/ 48 w 483"/>
              <a:gd name="T17" fmla="*/ 365 h 389"/>
              <a:gd name="T18" fmla="*/ 48 w 483"/>
              <a:gd name="T19" fmla="*/ 316 h 389"/>
              <a:gd name="T20" fmla="*/ 0 w 483"/>
              <a:gd name="T21" fmla="*/ 0 h 389"/>
              <a:gd name="T22" fmla="*/ 0 w 483"/>
              <a:gd name="T23" fmla="*/ 97 h 389"/>
              <a:gd name="T24" fmla="*/ 483 w 483"/>
              <a:gd name="T25" fmla="*/ 97 h 389"/>
              <a:gd name="T26" fmla="*/ 483 w 483"/>
              <a:gd name="T27" fmla="*/ 0 h 389"/>
              <a:gd name="T28" fmla="*/ 0 w 483"/>
              <a:gd name="T29" fmla="*/ 0 h 389"/>
              <a:gd name="T30" fmla="*/ 96 w 483"/>
              <a:gd name="T31" fmla="*/ 73 h 389"/>
              <a:gd name="T32" fmla="*/ 48 w 483"/>
              <a:gd name="T33" fmla="*/ 73 h 389"/>
              <a:gd name="T34" fmla="*/ 48 w 483"/>
              <a:gd name="T35" fmla="*/ 24 h 389"/>
              <a:gd name="T36" fmla="*/ 96 w 483"/>
              <a:gd name="T37" fmla="*/ 24 h 389"/>
              <a:gd name="T38" fmla="*/ 96 w 483"/>
              <a:gd name="T39" fmla="*/ 73 h 389"/>
              <a:gd name="T40" fmla="*/ 0 w 483"/>
              <a:gd name="T41" fmla="*/ 243 h 389"/>
              <a:gd name="T42" fmla="*/ 483 w 483"/>
              <a:gd name="T43" fmla="*/ 243 h 389"/>
              <a:gd name="T44" fmla="*/ 483 w 483"/>
              <a:gd name="T45" fmla="*/ 146 h 389"/>
              <a:gd name="T46" fmla="*/ 0 w 483"/>
              <a:gd name="T47" fmla="*/ 146 h 389"/>
              <a:gd name="T48" fmla="*/ 0 w 483"/>
              <a:gd name="T49" fmla="*/ 243 h 389"/>
              <a:gd name="T50" fmla="*/ 48 w 483"/>
              <a:gd name="T51" fmla="*/ 170 h 389"/>
              <a:gd name="T52" fmla="*/ 96 w 483"/>
              <a:gd name="T53" fmla="*/ 170 h 389"/>
              <a:gd name="T54" fmla="*/ 96 w 483"/>
              <a:gd name="T55" fmla="*/ 219 h 389"/>
              <a:gd name="T56" fmla="*/ 48 w 483"/>
              <a:gd name="T57" fmla="*/ 219 h 389"/>
              <a:gd name="T58" fmla="*/ 48 w 483"/>
              <a:gd name="T59" fmla="*/ 170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83" h="389">
                <a:moveTo>
                  <a:pt x="0" y="389"/>
                </a:moveTo>
                <a:lnTo>
                  <a:pt x="483" y="389"/>
                </a:lnTo>
                <a:lnTo>
                  <a:pt x="483" y="292"/>
                </a:lnTo>
                <a:lnTo>
                  <a:pt x="0" y="292"/>
                </a:lnTo>
                <a:lnTo>
                  <a:pt x="0" y="389"/>
                </a:lnTo>
                <a:close/>
                <a:moveTo>
                  <a:pt x="48" y="316"/>
                </a:moveTo>
                <a:lnTo>
                  <a:pt x="96" y="316"/>
                </a:lnTo>
                <a:lnTo>
                  <a:pt x="96" y="365"/>
                </a:lnTo>
                <a:lnTo>
                  <a:pt x="48" y="365"/>
                </a:lnTo>
                <a:lnTo>
                  <a:pt x="48" y="316"/>
                </a:lnTo>
                <a:close/>
                <a:moveTo>
                  <a:pt x="0" y="0"/>
                </a:moveTo>
                <a:lnTo>
                  <a:pt x="0" y="97"/>
                </a:lnTo>
                <a:lnTo>
                  <a:pt x="483" y="97"/>
                </a:lnTo>
                <a:lnTo>
                  <a:pt x="483" y="0"/>
                </a:lnTo>
                <a:lnTo>
                  <a:pt x="0" y="0"/>
                </a:lnTo>
                <a:close/>
                <a:moveTo>
                  <a:pt x="96" y="73"/>
                </a:moveTo>
                <a:lnTo>
                  <a:pt x="48" y="73"/>
                </a:lnTo>
                <a:lnTo>
                  <a:pt x="48" y="24"/>
                </a:lnTo>
                <a:lnTo>
                  <a:pt x="96" y="24"/>
                </a:lnTo>
                <a:lnTo>
                  <a:pt x="96" y="73"/>
                </a:lnTo>
                <a:close/>
                <a:moveTo>
                  <a:pt x="0" y="243"/>
                </a:moveTo>
                <a:lnTo>
                  <a:pt x="483" y="243"/>
                </a:lnTo>
                <a:lnTo>
                  <a:pt x="483" y="146"/>
                </a:lnTo>
                <a:lnTo>
                  <a:pt x="0" y="146"/>
                </a:lnTo>
                <a:lnTo>
                  <a:pt x="0" y="243"/>
                </a:lnTo>
                <a:close/>
                <a:moveTo>
                  <a:pt x="48" y="170"/>
                </a:moveTo>
                <a:lnTo>
                  <a:pt x="96" y="170"/>
                </a:lnTo>
                <a:lnTo>
                  <a:pt x="96" y="219"/>
                </a:lnTo>
                <a:lnTo>
                  <a:pt x="48" y="219"/>
                </a:lnTo>
                <a:lnTo>
                  <a:pt x="48" y="170"/>
                </a:lnTo>
                <a:close/>
              </a:path>
            </a:pathLst>
          </a:custGeom>
          <a:solidFill>
            <a:schemeClr val="tx1">
              <a:lumMod val="75000"/>
              <a:lumOff val="25000"/>
            </a:schemeClr>
          </a:solidFill>
          <a:ln>
            <a:noFill/>
          </a:ln>
          <a:extLst/>
        </p:spPr>
        <p:txBody>
          <a:bodyPr vert="horz" wrap="square" lIns="60960" tIns="30480" rIns="60960" bIns="30480" numCol="1" anchor="t" anchorCtr="0" compatLnSpc="1">
            <a:prstTxWarp prst="textNoShape">
              <a:avLst/>
            </a:prstTxWarp>
          </a:bodyPr>
          <a:lstStyle/>
          <a:p>
            <a:endParaRPr lang="ja-JP" altLang="en-US" sz="1050">
              <a:latin typeface="+mj-lt"/>
            </a:endParaRPr>
          </a:p>
        </p:txBody>
      </p:sp>
      <p:sp>
        <p:nvSpPr>
          <p:cNvPr id="37" name="Freeform 1508"/>
          <p:cNvSpPr>
            <a:spLocks noEditPoints="1"/>
          </p:cNvSpPr>
          <p:nvPr/>
        </p:nvSpPr>
        <p:spPr bwMode="auto">
          <a:xfrm>
            <a:off x="6995198" y="3528808"/>
            <a:ext cx="298929" cy="240752"/>
          </a:xfrm>
          <a:custGeom>
            <a:avLst/>
            <a:gdLst>
              <a:gd name="T0" fmla="*/ 0 w 483"/>
              <a:gd name="T1" fmla="*/ 389 h 389"/>
              <a:gd name="T2" fmla="*/ 483 w 483"/>
              <a:gd name="T3" fmla="*/ 389 h 389"/>
              <a:gd name="T4" fmla="*/ 483 w 483"/>
              <a:gd name="T5" fmla="*/ 292 h 389"/>
              <a:gd name="T6" fmla="*/ 0 w 483"/>
              <a:gd name="T7" fmla="*/ 292 h 389"/>
              <a:gd name="T8" fmla="*/ 0 w 483"/>
              <a:gd name="T9" fmla="*/ 389 h 389"/>
              <a:gd name="T10" fmla="*/ 48 w 483"/>
              <a:gd name="T11" fmla="*/ 316 h 389"/>
              <a:gd name="T12" fmla="*/ 96 w 483"/>
              <a:gd name="T13" fmla="*/ 316 h 389"/>
              <a:gd name="T14" fmla="*/ 96 w 483"/>
              <a:gd name="T15" fmla="*/ 365 h 389"/>
              <a:gd name="T16" fmla="*/ 48 w 483"/>
              <a:gd name="T17" fmla="*/ 365 h 389"/>
              <a:gd name="T18" fmla="*/ 48 w 483"/>
              <a:gd name="T19" fmla="*/ 316 h 389"/>
              <a:gd name="T20" fmla="*/ 0 w 483"/>
              <a:gd name="T21" fmla="*/ 0 h 389"/>
              <a:gd name="T22" fmla="*/ 0 w 483"/>
              <a:gd name="T23" fmla="*/ 97 h 389"/>
              <a:gd name="T24" fmla="*/ 483 w 483"/>
              <a:gd name="T25" fmla="*/ 97 h 389"/>
              <a:gd name="T26" fmla="*/ 483 w 483"/>
              <a:gd name="T27" fmla="*/ 0 h 389"/>
              <a:gd name="T28" fmla="*/ 0 w 483"/>
              <a:gd name="T29" fmla="*/ 0 h 389"/>
              <a:gd name="T30" fmla="*/ 96 w 483"/>
              <a:gd name="T31" fmla="*/ 73 h 389"/>
              <a:gd name="T32" fmla="*/ 48 w 483"/>
              <a:gd name="T33" fmla="*/ 73 h 389"/>
              <a:gd name="T34" fmla="*/ 48 w 483"/>
              <a:gd name="T35" fmla="*/ 24 h 389"/>
              <a:gd name="T36" fmla="*/ 96 w 483"/>
              <a:gd name="T37" fmla="*/ 24 h 389"/>
              <a:gd name="T38" fmla="*/ 96 w 483"/>
              <a:gd name="T39" fmla="*/ 73 h 389"/>
              <a:gd name="T40" fmla="*/ 0 w 483"/>
              <a:gd name="T41" fmla="*/ 243 h 389"/>
              <a:gd name="T42" fmla="*/ 483 w 483"/>
              <a:gd name="T43" fmla="*/ 243 h 389"/>
              <a:gd name="T44" fmla="*/ 483 w 483"/>
              <a:gd name="T45" fmla="*/ 146 h 389"/>
              <a:gd name="T46" fmla="*/ 0 w 483"/>
              <a:gd name="T47" fmla="*/ 146 h 389"/>
              <a:gd name="T48" fmla="*/ 0 w 483"/>
              <a:gd name="T49" fmla="*/ 243 h 389"/>
              <a:gd name="T50" fmla="*/ 48 w 483"/>
              <a:gd name="T51" fmla="*/ 170 h 389"/>
              <a:gd name="T52" fmla="*/ 96 w 483"/>
              <a:gd name="T53" fmla="*/ 170 h 389"/>
              <a:gd name="T54" fmla="*/ 96 w 483"/>
              <a:gd name="T55" fmla="*/ 219 h 389"/>
              <a:gd name="T56" fmla="*/ 48 w 483"/>
              <a:gd name="T57" fmla="*/ 219 h 389"/>
              <a:gd name="T58" fmla="*/ 48 w 483"/>
              <a:gd name="T59" fmla="*/ 170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83" h="389">
                <a:moveTo>
                  <a:pt x="0" y="389"/>
                </a:moveTo>
                <a:lnTo>
                  <a:pt x="483" y="389"/>
                </a:lnTo>
                <a:lnTo>
                  <a:pt x="483" y="292"/>
                </a:lnTo>
                <a:lnTo>
                  <a:pt x="0" y="292"/>
                </a:lnTo>
                <a:lnTo>
                  <a:pt x="0" y="389"/>
                </a:lnTo>
                <a:close/>
                <a:moveTo>
                  <a:pt x="48" y="316"/>
                </a:moveTo>
                <a:lnTo>
                  <a:pt x="96" y="316"/>
                </a:lnTo>
                <a:lnTo>
                  <a:pt x="96" y="365"/>
                </a:lnTo>
                <a:lnTo>
                  <a:pt x="48" y="365"/>
                </a:lnTo>
                <a:lnTo>
                  <a:pt x="48" y="316"/>
                </a:lnTo>
                <a:close/>
                <a:moveTo>
                  <a:pt x="0" y="0"/>
                </a:moveTo>
                <a:lnTo>
                  <a:pt x="0" y="97"/>
                </a:lnTo>
                <a:lnTo>
                  <a:pt x="483" y="97"/>
                </a:lnTo>
                <a:lnTo>
                  <a:pt x="483" y="0"/>
                </a:lnTo>
                <a:lnTo>
                  <a:pt x="0" y="0"/>
                </a:lnTo>
                <a:close/>
                <a:moveTo>
                  <a:pt x="96" y="73"/>
                </a:moveTo>
                <a:lnTo>
                  <a:pt x="48" y="73"/>
                </a:lnTo>
                <a:lnTo>
                  <a:pt x="48" y="24"/>
                </a:lnTo>
                <a:lnTo>
                  <a:pt x="96" y="24"/>
                </a:lnTo>
                <a:lnTo>
                  <a:pt x="96" y="73"/>
                </a:lnTo>
                <a:close/>
                <a:moveTo>
                  <a:pt x="0" y="243"/>
                </a:moveTo>
                <a:lnTo>
                  <a:pt x="483" y="243"/>
                </a:lnTo>
                <a:lnTo>
                  <a:pt x="483" y="146"/>
                </a:lnTo>
                <a:lnTo>
                  <a:pt x="0" y="146"/>
                </a:lnTo>
                <a:lnTo>
                  <a:pt x="0" y="243"/>
                </a:lnTo>
                <a:close/>
                <a:moveTo>
                  <a:pt x="48" y="170"/>
                </a:moveTo>
                <a:lnTo>
                  <a:pt x="96" y="170"/>
                </a:lnTo>
                <a:lnTo>
                  <a:pt x="96" y="219"/>
                </a:lnTo>
                <a:lnTo>
                  <a:pt x="48" y="219"/>
                </a:lnTo>
                <a:lnTo>
                  <a:pt x="48" y="170"/>
                </a:lnTo>
                <a:close/>
              </a:path>
            </a:pathLst>
          </a:custGeom>
          <a:solidFill>
            <a:schemeClr val="tx1">
              <a:lumMod val="75000"/>
              <a:lumOff val="25000"/>
            </a:schemeClr>
          </a:solidFill>
          <a:ln>
            <a:noFill/>
          </a:ln>
          <a:extLst/>
        </p:spPr>
        <p:txBody>
          <a:bodyPr vert="horz" wrap="square" lIns="60960" tIns="30480" rIns="60960" bIns="30480" numCol="1" anchor="t" anchorCtr="0" compatLnSpc="1">
            <a:prstTxWarp prst="textNoShape">
              <a:avLst/>
            </a:prstTxWarp>
          </a:bodyPr>
          <a:lstStyle/>
          <a:p>
            <a:endParaRPr lang="ja-JP" altLang="en-US" sz="1050">
              <a:latin typeface="+mj-lt"/>
            </a:endParaRPr>
          </a:p>
        </p:txBody>
      </p:sp>
      <p:sp>
        <p:nvSpPr>
          <p:cNvPr id="39" name="正方形/長方形 38">
            <a:extLst>
              <a:ext uri="{FF2B5EF4-FFF2-40B4-BE49-F238E27FC236}">
                <a16:creationId xmlns:a16="http://schemas.microsoft.com/office/drawing/2014/main" id="{0F9C65CE-ACFE-49F0-8186-09321560DBDE}"/>
              </a:ext>
            </a:extLst>
          </p:cNvPr>
          <p:cNvSpPr/>
          <p:nvPr/>
        </p:nvSpPr>
        <p:spPr bwMode="gray">
          <a:xfrm>
            <a:off x="7513494" y="1529907"/>
            <a:ext cx="1875064" cy="3798186"/>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lang="en-US" altLang="ja-JP" sz="2000" b="1" kern="0" dirty="0">
                <a:solidFill>
                  <a:schemeClr val="bg1"/>
                </a:solidFill>
                <a:latin typeface="+mj-lt"/>
                <a:ea typeface="Meiryo UI" panose="020B0604030504040204" pitchFamily="50" charset="-128"/>
              </a:rPr>
              <a:t>Testing</a:t>
            </a:r>
            <a:br>
              <a:rPr lang="en-US" altLang="ja-JP" sz="2000" b="1" kern="0" dirty="0">
                <a:solidFill>
                  <a:schemeClr val="bg1"/>
                </a:solidFill>
                <a:latin typeface="+mj-lt"/>
                <a:ea typeface="Meiryo UI" panose="020B0604030504040204" pitchFamily="50" charset="-128"/>
              </a:rPr>
            </a:br>
            <a:r>
              <a:rPr lang="en-US" altLang="ja-JP" sz="2000" b="1" kern="0" dirty="0">
                <a:solidFill>
                  <a:schemeClr val="bg1"/>
                </a:solidFill>
                <a:latin typeface="+mj-lt"/>
                <a:ea typeface="Meiryo UI" panose="020B0604030504040204" pitchFamily="50" charset="-128"/>
              </a:rPr>
              <a:t>Server</a:t>
            </a:r>
            <a:endParaRPr kumimoji="1" lang="ja-JP" altLang="en-US" sz="2000" b="1" kern="0" dirty="0">
              <a:solidFill>
                <a:schemeClr val="bg1"/>
              </a:solidFill>
              <a:latin typeface="+mj-lt"/>
              <a:ea typeface="Meiryo UI" panose="020B0604030504040204" pitchFamily="50" charset="-128"/>
            </a:endParaRPr>
          </a:p>
        </p:txBody>
      </p:sp>
      <p:sp>
        <p:nvSpPr>
          <p:cNvPr id="46" name="正方形/長方形 45">
            <a:extLst>
              <a:ext uri="{FF2B5EF4-FFF2-40B4-BE49-F238E27FC236}">
                <a16:creationId xmlns:a16="http://schemas.microsoft.com/office/drawing/2014/main" id="{0F9C65CE-ACFE-49F0-8186-09321560DBDE}"/>
              </a:ext>
            </a:extLst>
          </p:cNvPr>
          <p:cNvSpPr/>
          <p:nvPr/>
        </p:nvSpPr>
        <p:spPr bwMode="gray">
          <a:xfrm>
            <a:off x="7668216" y="3963278"/>
            <a:ext cx="1692514" cy="824155"/>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400" kern="0" dirty="0">
                <a:latin typeface="+mj-lt"/>
                <a:ea typeface="Meiryo UI" panose="020B0604030504040204" pitchFamily="50" charset="-128"/>
              </a:rPr>
              <a:t>Target Web</a:t>
            </a:r>
          </a:p>
          <a:p>
            <a:r>
              <a:rPr kumimoji="1" lang="en-US" altLang="ja-JP" sz="2400" kern="0" dirty="0">
                <a:latin typeface="+mj-lt"/>
                <a:ea typeface="Meiryo UI" panose="020B0604030504040204" pitchFamily="50" charset="-128"/>
              </a:rPr>
              <a:t>Application</a:t>
            </a:r>
            <a:endParaRPr kumimoji="1" lang="ja-JP" altLang="en-US" sz="2400" kern="0" dirty="0">
              <a:latin typeface="+mj-lt"/>
              <a:ea typeface="Meiryo UI" panose="020B0604030504040204" pitchFamily="50" charset="-128"/>
            </a:endParaRPr>
          </a:p>
        </p:txBody>
      </p:sp>
      <p:sp>
        <p:nvSpPr>
          <p:cNvPr id="47" name="正方形/長方形 46">
            <a:extLst>
              <a:ext uri="{FF2B5EF4-FFF2-40B4-BE49-F238E27FC236}">
                <a16:creationId xmlns:a16="http://schemas.microsoft.com/office/drawing/2014/main" id="{0F9C65CE-ACFE-49F0-8186-09321560DBDE}"/>
              </a:ext>
            </a:extLst>
          </p:cNvPr>
          <p:cNvSpPr/>
          <p:nvPr/>
        </p:nvSpPr>
        <p:spPr bwMode="gray">
          <a:xfrm>
            <a:off x="6118581" y="4009027"/>
            <a:ext cx="1137784" cy="728956"/>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000" dirty="0">
                <a:latin typeface="+mj-lt"/>
              </a:rPr>
              <a:t>Web</a:t>
            </a:r>
            <a:br>
              <a:rPr lang="en-US" altLang="ja-JP" sz="2000" dirty="0">
                <a:latin typeface="+mj-lt"/>
              </a:rPr>
            </a:br>
            <a:r>
              <a:rPr lang="en-US" altLang="ja-JP" sz="2000" dirty="0">
                <a:latin typeface="+mj-lt"/>
              </a:rPr>
              <a:t>Browser</a:t>
            </a:r>
            <a:endParaRPr kumimoji="1" lang="ja-JP" altLang="en-US" sz="2000" kern="0" dirty="0">
              <a:latin typeface="+mj-lt"/>
              <a:ea typeface="Meiryo UI" panose="020B0604030504040204" pitchFamily="50" charset="-128"/>
            </a:endParaRPr>
          </a:p>
        </p:txBody>
      </p:sp>
      <p:sp>
        <p:nvSpPr>
          <p:cNvPr id="48" name="正方形/長方形 47">
            <a:extLst>
              <a:ext uri="{FF2B5EF4-FFF2-40B4-BE49-F238E27FC236}">
                <a16:creationId xmlns:a16="http://schemas.microsoft.com/office/drawing/2014/main" id="{0F9C65CE-ACFE-49F0-8186-09321560DBDE}"/>
              </a:ext>
            </a:extLst>
          </p:cNvPr>
          <p:cNvSpPr/>
          <p:nvPr/>
        </p:nvSpPr>
        <p:spPr bwMode="gray">
          <a:xfrm>
            <a:off x="3267437" y="4009027"/>
            <a:ext cx="1137785" cy="145791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lang="en-US" altLang="ja-JP" sz="2000" kern="0" dirty="0">
              <a:latin typeface="+mj-lt"/>
              <a:ea typeface="Meiryo UI" panose="020B0604030504040204" pitchFamily="50" charset="-128"/>
            </a:endParaRPr>
          </a:p>
          <a:p>
            <a:pPr algn="l"/>
            <a:endParaRPr lang="en-US" altLang="ja-JP" sz="2000" kern="0" dirty="0">
              <a:latin typeface="+mj-lt"/>
              <a:ea typeface="Meiryo UI" panose="020B0604030504040204" pitchFamily="50" charset="-128"/>
            </a:endParaRPr>
          </a:p>
          <a:p>
            <a:pPr algn="l"/>
            <a:r>
              <a:rPr lang="en-US" altLang="ja-JP" sz="2000" kern="0" dirty="0">
                <a:latin typeface="+mj-lt"/>
                <a:ea typeface="Meiryo UI" panose="020B0604030504040204" pitchFamily="50" charset="-128"/>
              </a:rPr>
              <a:t>Selenium</a:t>
            </a:r>
            <a:br>
              <a:rPr lang="en-US" altLang="ja-JP" sz="2000" kern="0" dirty="0">
                <a:latin typeface="+mj-lt"/>
                <a:ea typeface="Meiryo UI" panose="020B0604030504040204" pitchFamily="50" charset="-128"/>
              </a:rPr>
            </a:br>
            <a:r>
              <a:rPr lang="en-US" altLang="ja-JP" sz="2000" kern="0" dirty="0">
                <a:latin typeface="+mj-lt"/>
                <a:ea typeface="Meiryo UI" panose="020B0604030504040204" pitchFamily="50" charset="-128"/>
              </a:rPr>
              <a:t>Client</a:t>
            </a:r>
            <a:endParaRPr lang="ja-JP" altLang="en-US" sz="2000" kern="0" dirty="0">
              <a:latin typeface="+mj-lt"/>
              <a:ea typeface="Meiryo UI" panose="020B0604030504040204" pitchFamily="50" charset="-128"/>
            </a:endParaRPr>
          </a:p>
        </p:txBody>
      </p:sp>
      <p:sp>
        <p:nvSpPr>
          <p:cNvPr id="49" name="正方形/長方形 48">
            <a:extLst>
              <a:ext uri="{FF2B5EF4-FFF2-40B4-BE49-F238E27FC236}">
                <a16:creationId xmlns:a16="http://schemas.microsoft.com/office/drawing/2014/main" id="{0F9C65CE-ACFE-49F0-8186-09321560DBDE}"/>
              </a:ext>
            </a:extLst>
          </p:cNvPr>
          <p:cNvSpPr/>
          <p:nvPr/>
        </p:nvSpPr>
        <p:spPr bwMode="gray">
          <a:xfrm>
            <a:off x="4774798" y="4009027"/>
            <a:ext cx="1137785" cy="145791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000" kern="0" dirty="0">
                <a:latin typeface="+mj-lt"/>
                <a:ea typeface="Meiryo UI" panose="020B0604030504040204" pitchFamily="50" charset="-128"/>
              </a:rPr>
              <a:t>Selenium</a:t>
            </a:r>
            <a:br>
              <a:rPr lang="en-US" altLang="ja-JP" sz="2000" kern="0" dirty="0">
                <a:latin typeface="+mj-lt"/>
                <a:ea typeface="Meiryo UI" panose="020B0604030504040204" pitchFamily="50" charset="-128"/>
              </a:rPr>
            </a:br>
            <a:r>
              <a:rPr lang="en-US" altLang="ja-JP" sz="2000" kern="0" dirty="0">
                <a:latin typeface="+mj-lt"/>
                <a:ea typeface="Meiryo UI" panose="020B0604030504040204" pitchFamily="50" charset="-128"/>
              </a:rPr>
              <a:t>Grid</a:t>
            </a:r>
            <a:endParaRPr lang="ja-JP" altLang="en-US" sz="2000" kern="0" dirty="0">
              <a:latin typeface="+mj-lt"/>
              <a:ea typeface="Meiryo UI" panose="020B0604030504040204" pitchFamily="50" charset="-128"/>
            </a:endParaRPr>
          </a:p>
        </p:txBody>
      </p:sp>
      <p:sp>
        <p:nvSpPr>
          <p:cNvPr id="50" name="正方形/長方形 49">
            <a:extLst>
              <a:ext uri="{FF2B5EF4-FFF2-40B4-BE49-F238E27FC236}">
                <a16:creationId xmlns:a16="http://schemas.microsoft.com/office/drawing/2014/main" id="{0F9C65CE-ACFE-49F0-8186-09321560DBDE}"/>
              </a:ext>
            </a:extLst>
          </p:cNvPr>
          <p:cNvSpPr/>
          <p:nvPr/>
        </p:nvSpPr>
        <p:spPr bwMode="gray">
          <a:xfrm>
            <a:off x="6118580" y="4936961"/>
            <a:ext cx="1137785" cy="529978"/>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000" kern="0" dirty="0">
                <a:latin typeface="+mj-lt"/>
                <a:ea typeface="Meiryo UI" panose="020B0604030504040204" pitchFamily="50" charset="-128"/>
              </a:rPr>
              <a:t>Selenium</a:t>
            </a:r>
            <a:br>
              <a:rPr lang="en-US" altLang="ja-JP" sz="2000" kern="0" dirty="0">
                <a:latin typeface="+mj-lt"/>
                <a:ea typeface="Meiryo UI" panose="020B0604030504040204" pitchFamily="50" charset="-128"/>
              </a:rPr>
            </a:br>
            <a:r>
              <a:rPr lang="en-US" altLang="ja-JP" sz="2000" kern="0" dirty="0">
                <a:latin typeface="+mj-lt"/>
                <a:ea typeface="Meiryo UI" panose="020B0604030504040204" pitchFamily="50" charset="-128"/>
              </a:rPr>
              <a:t>Server</a:t>
            </a:r>
            <a:endParaRPr lang="ja-JP" altLang="en-US" sz="2000" kern="0" dirty="0">
              <a:latin typeface="+mj-lt"/>
              <a:ea typeface="Meiryo UI" panose="020B0604030504040204" pitchFamily="50" charset="-128"/>
            </a:endParaRPr>
          </a:p>
        </p:txBody>
      </p:sp>
      <p:sp>
        <p:nvSpPr>
          <p:cNvPr id="14" name="メモ 13"/>
          <p:cNvSpPr/>
          <p:nvPr/>
        </p:nvSpPr>
        <p:spPr bwMode="gray">
          <a:xfrm>
            <a:off x="3325419" y="4037497"/>
            <a:ext cx="591145" cy="621752"/>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kumimoji="1" lang="en-US" altLang="ja-JP" sz="1800" dirty="0">
                <a:latin typeface="+mj-lt"/>
                <a:ea typeface="Meiryo UI" panose="020B0604030504040204" pitchFamily="50" charset="-128"/>
              </a:rPr>
              <a:t>Test</a:t>
            </a:r>
            <a:br>
              <a:rPr kumimoji="1" lang="en-US" altLang="ja-JP" sz="1800" dirty="0">
                <a:latin typeface="+mj-lt"/>
                <a:ea typeface="Meiryo UI" panose="020B0604030504040204" pitchFamily="50" charset="-128"/>
              </a:rPr>
            </a:br>
            <a:r>
              <a:rPr kumimoji="1" lang="en-US" altLang="ja-JP" sz="1800" dirty="0">
                <a:latin typeface="+mj-lt"/>
                <a:ea typeface="Meiryo UI" panose="020B0604030504040204" pitchFamily="50" charset="-128"/>
              </a:rPr>
              <a:t>Code</a:t>
            </a:r>
            <a:endParaRPr kumimoji="1" lang="ja-JP" altLang="en-US" sz="1800" dirty="0">
              <a:latin typeface="+mj-lt"/>
              <a:ea typeface="Meiryo UI" panose="020B0604030504040204" pitchFamily="50" charset="-128"/>
            </a:endParaRPr>
          </a:p>
        </p:txBody>
      </p:sp>
      <p:cxnSp>
        <p:nvCxnSpPr>
          <p:cNvPr id="54" name="直線矢印コネクタ 53"/>
          <p:cNvCxnSpPr>
            <a:stCxn id="48" idx="3"/>
            <a:endCxn id="49" idx="1"/>
          </p:cNvCxnSpPr>
          <p:nvPr/>
        </p:nvCxnSpPr>
        <p:spPr bwMode="auto">
          <a:xfrm>
            <a:off x="4405222" y="4737983"/>
            <a:ext cx="369576" cy="0"/>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57" name="直線矢印コネクタ 56"/>
          <p:cNvCxnSpPr>
            <a:endCxn id="50" idx="1"/>
          </p:cNvCxnSpPr>
          <p:nvPr/>
        </p:nvCxnSpPr>
        <p:spPr bwMode="auto">
          <a:xfrm>
            <a:off x="5912583" y="5201950"/>
            <a:ext cx="205997" cy="0"/>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60" name="直線矢印コネクタ 59"/>
          <p:cNvCxnSpPr>
            <a:stCxn id="50" idx="0"/>
            <a:endCxn id="47" idx="2"/>
          </p:cNvCxnSpPr>
          <p:nvPr/>
        </p:nvCxnSpPr>
        <p:spPr bwMode="auto">
          <a:xfrm flipV="1">
            <a:off x="6687473" y="4737983"/>
            <a:ext cx="0" cy="198978"/>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63" name="直線矢印コネクタ 62"/>
          <p:cNvCxnSpPr>
            <a:stCxn id="47" idx="3"/>
            <a:endCxn id="46" idx="1"/>
          </p:cNvCxnSpPr>
          <p:nvPr/>
        </p:nvCxnSpPr>
        <p:spPr bwMode="auto">
          <a:xfrm>
            <a:off x="7256365" y="4373505"/>
            <a:ext cx="411851" cy="1851"/>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8" name="右矢印 14">
            <a:extLst>
              <a:ext uri="{FF2B5EF4-FFF2-40B4-BE49-F238E27FC236}">
                <a16:creationId xmlns:a16="http://schemas.microsoft.com/office/drawing/2014/main" id="{4D2B0792-394F-47D4-8695-474BFA71A0C1}"/>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QuickStart</a:t>
            </a:r>
            <a:endParaRPr lang="ja-JP" altLang="en-US" sz="18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11181802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lstStyle/>
          <a:p>
            <a:r>
              <a:rPr lang="en-US" altLang="ja-JP" dirty="0"/>
              <a:t>Case Examples</a:t>
            </a:r>
            <a:endParaRPr lang="ja-JP" altLang="en-US" dirty="0"/>
          </a:p>
        </p:txBody>
      </p:sp>
      <p:sp>
        <p:nvSpPr>
          <p:cNvPr id="3" name="テキスト プレースホルダー 2"/>
          <p:cNvSpPr>
            <a:spLocks noGrp="1"/>
          </p:cNvSpPr>
          <p:nvPr>
            <p:ph type="body" sz="quarter" idx="11"/>
          </p:nvPr>
        </p:nvSpPr>
        <p:spPr/>
        <p:txBody>
          <a:bodyPr/>
          <a:lstStyle/>
          <a:p>
            <a:endParaRPr kumimoji="1" lang="ja-JP" altLang="en-US" sz="2400" dirty="0"/>
          </a:p>
        </p:txBody>
      </p:sp>
      <p:sp>
        <p:nvSpPr>
          <p:cNvPr id="5" name="Freeform 2907">
            <a:extLst>
              <a:ext uri="{FF2B5EF4-FFF2-40B4-BE49-F238E27FC236}">
                <a16:creationId xmlns:a16="http://schemas.microsoft.com/office/drawing/2014/main"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
        <p:nvSpPr>
          <p:cNvPr id="7" name="テキスト ボックス 6">
            <a:extLst>
              <a:ext uri="{FF2B5EF4-FFF2-40B4-BE49-F238E27FC236}">
                <a16:creationId xmlns:a16="http://schemas.microsoft.com/office/drawing/2014/main" id="{B49F6017-9418-48F1-B671-EF88A484E5FE}"/>
              </a:ext>
            </a:extLst>
          </p:cNvPr>
          <p:cNvSpPr txBox="1"/>
          <p:nvPr/>
        </p:nvSpPr>
        <p:spPr>
          <a:xfrm>
            <a:off x="342900" y="4384673"/>
            <a:ext cx="4134271" cy="2308324"/>
          </a:xfrm>
          <a:prstGeom prst="rect">
            <a:avLst/>
          </a:prstGeom>
          <a:solidFill>
            <a:schemeClr val="bg1"/>
          </a:solidFill>
          <a:effectLst>
            <a:innerShdw blurRad="63500" dist="50800" dir="13500000">
              <a:prstClr val="black">
                <a:alpha val="50000"/>
              </a:prstClr>
            </a:innerShdw>
          </a:effectLst>
        </p:spPr>
        <p:txBody>
          <a:bodyPr wrap="square" rtlCol="0">
            <a:spAutoFit/>
          </a:bodyPr>
          <a:lstStyle/>
          <a:p>
            <a:pPr marL="342900" indent="-342900" algn="l">
              <a:buFont typeface="+mj-lt"/>
              <a:buAutoNum type="arabicPeriod"/>
            </a:pPr>
            <a:r>
              <a:rPr lang="en-US" altLang="ja-JP" sz="2400" dirty="0">
                <a:latin typeface="Fujitsu Sans" panose="020B0404060202020204" pitchFamily="34" charset="0"/>
                <a:ea typeface="Meiryo UI" panose="020B0604030504040204" pitchFamily="50" charset="-128"/>
              </a:rPr>
              <a:t>What’s Auto Integration Test</a:t>
            </a:r>
          </a:p>
          <a:p>
            <a:pPr marL="342900" indent="-342900" algn="l">
              <a:buFont typeface="+mj-lt"/>
              <a:buAutoNum type="arabicPeriod"/>
            </a:pPr>
            <a:r>
              <a:rPr lang="en-US" altLang="ja-JP" sz="2400" dirty="0">
                <a:latin typeface="Fujitsu Sans" panose="020B0404060202020204" pitchFamily="34" charset="0"/>
                <a:ea typeface="Meiryo UI" panose="020B0604030504040204" pitchFamily="50" charset="-128"/>
                <a:cs typeface="Meiryo UI" panose="020B0604030504040204" pitchFamily="50" charset="-128"/>
              </a:rPr>
              <a:t>What’s Selenium</a:t>
            </a:r>
          </a:p>
          <a:p>
            <a:pPr marL="342900" indent="-342900" algn="l">
              <a:buFont typeface="+mj-lt"/>
              <a:buAutoNum type="arabicPeriod"/>
            </a:pPr>
            <a:r>
              <a:rPr lang="en-US" altLang="ja-JP" sz="2400" dirty="0">
                <a:latin typeface="Fujitsu Sans" panose="020B0404060202020204" pitchFamily="34" charset="0"/>
              </a:rPr>
              <a:t>QuickStart</a:t>
            </a:r>
            <a:endParaRPr lang="en-US" altLang="ja-JP" sz="24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2400" b="1" dirty="0">
                <a:latin typeface="Fujitsu Sans" panose="020B0404060202020204" pitchFamily="34" charset="0"/>
                <a:ea typeface="Meiryo UI" panose="020B0604030504040204" pitchFamily="50" charset="-128"/>
                <a:cs typeface="Meiryo UI" panose="020B0604030504040204" pitchFamily="50" charset="-128"/>
              </a:rPr>
              <a:t>Case Examples</a:t>
            </a:r>
          </a:p>
          <a:p>
            <a:pPr marL="342900" indent="-342900" algn="l">
              <a:buFont typeface="+mj-lt"/>
              <a:buAutoNum type="arabicPeriod"/>
            </a:pPr>
            <a:r>
              <a:rPr lang="en-US" altLang="ja-JP" sz="2400" dirty="0">
                <a:latin typeface="Fujitsu Sans" panose="020B0404060202020204" pitchFamily="34" charset="0"/>
                <a:ea typeface="Meiryo UI" panose="020B0604030504040204" pitchFamily="50" charset="-128"/>
              </a:rPr>
              <a:t>Page Object Pattern</a:t>
            </a:r>
            <a:endParaRPr lang="ja-JP" altLang="en-US" sz="2400" dirty="0">
              <a:latin typeface="Fujitsu Sans" panose="020B0404060202020204" pitchFamily="34" charset="0"/>
              <a:ea typeface="Meiryo UI" panose="020B0604030504040204" pitchFamily="50" charset="-128"/>
            </a:endParaRPr>
          </a:p>
          <a:p>
            <a:pPr marL="342900" indent="-342900" algn="l">
              <a:buFont typeface="+mj-lt"/>
              <a:buAutoNum type="arabicPeriod"/>
            </a:pPr>
            <a:r>
              <a:rPr lang="en-US" altLang="ja-JP" sz="2400" dirty="0">
                <a:latin typeface="Fujitsu Sans" panose="020B0404060202020204" pitchFamily="34" charset="0"/>
                <a:ea typeface="Meiryo UI" panose="020B0604030504040204" pitchFamily="50" charset="-128"/>
              </a:rPr>
              <a:t>Introducing related tools</a:t>
            </a:r>
            <a:endParaRPr lang="ja-JP" altLang="en-US" sz="24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21396369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WebDriver</a:t>
            </a:r>
            <a:r>
              <a:rPr lang="ja-JP" altLang="en-US" dirty="0"/>
              <a:t> </a:t>
            </a:r>
            <a:r>
              <a:rPr lang="en-US" altLang="ja-JP" dirty="0"/>
              <a:t>Class</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45</a:t>
            </a:fld>
            <a:endParaRPr lang="en-US" altLang="ja-JP" dirty="0"/>
          </a:p>
        </p:txBody>
      </p:sp>
      <p:sp>
        <p:nvSpPr>
          <p:cNvPr id="4" name="テキスト プレースホルダー 3"/>
          <p:cNvSpPr>
            <a:spLocks noGrp="1"/>
          </p:cNvSpPr>
          <p:nvPr>
            <p:ph type="body" sz="quarter" idx="11"/>
          </p:nvPr>
        </p:nvSpPr>
        <p:spPr>
          <a:xfrm>
            <a:off x="170935" y="921566"/>
            <a:ext cx="9389377" cy="5568444"/>
          </a:xfrm>
        </p:spPr>
        <p:txBody>
          <a:bodyPr/>
          <a:lstStyle/>
          <a:p>
            <a:r>
              <a:rPr lang="en-US" altLang="ja-JP" sz="2400" b="1" dirty="0"/>
              <a:t>Browser Operations will be done through WebDriver Object</a:t>
            </a:r>
            <a:endParaRPr lang="ja-JP" altLang="en-US" sz="2400" b="1" dirty="0"/>
          </a:p>
          <a:p>
            <a:r>
              <a:rPr lang="en-US" altLang="ja-JP" sz="2000" dirty="0"/>
              <a:t>Below code is generating WebDriver</a:t>
            </a:r>
            <a:br>
              <a:rPr lang="en-US" altLang="ja-JP" sz="2000" dirty="0"/>
            </a:br>
            <a:r>
              <a:rPr lang="en-US" altLang="ja-JP" sz="1400" dirty="0"/>
              <a:t>(</a:t>
            </a:r>
            <a:r>
              <a:rPr lang="en-US" altLang="ja-JP" sz="1400" dirty="0">
                <a:hlinkClick r:id="rId3"/>
              </a:rPr>
              <a:t>https://seleniumhq.github.io/selenium/docs/api/java/org/openqa/selenium/WebDriver.html</a:t>
            </a:r>
            <a:r>
              <a:rPr lang="en-US" altLang="ja-JP" sz="1400" dirty="0"/>
              <a:t>)</a:t>
            </a:r>
          </a:p>
          <a:p>
            <a:endParaRPr lang="en-US" altLang="ja-JP" sz="1050" dirty="0"/>
          </a:p>
          <a:p>
            <a:r>
              <a:rPr lang="en-US" altLang="ja-JP" sz="2000" dirty="0"/>
              <a:t>WebDriver has various implementation classes and “</a:t>
            </a:r>
            <a:r>
              <a:rPr lang="en-US" altLang="ja-JP" sz="2000" dirty="0" err="1"/>
              <a:t>RemoteWebDriver</a:t>
            </a:r>
            <a:r>
              <a:rPr lang="en-US" altLang="ja-JP" sz="2000" dirty="0"/>
              <a:t>”</a:t>
            </a:r>
            <a:r>
              <a:rPr lang="ja-JP" altLang="en-US" sz="2000" dirty="0"/>
              <a:t> </a:t>
            </a:r>
            <a:r>
              <a:rPr lang="en-US" altLang="ja-JP" sz="2000" dirty="0"/>
              <a:t>is</a:t>
            </a:r>
            <a:r>
              <a:rPr lang="ja-JP" altLang="en-US" sz="2000" dirty="0"/>
              <a:t> </a:t>
            </a:r>
            <a:r>
              <a:rPr lang="en-US" altLang="ja-JP" sz="2000" dirty="0"/>
              <a:t>the base class for each browsers class</a:t>
            </a:r>
            <a:br>
              <a:rPr lang="en-US" altLang="ja-JP" sz="2000" dirty="0"/>
            </a:br>
            <a:r>
              <a:rPr lang="en-US" altLang="ja-JP" sz="1400" dirty="0">
                <a:hlinkClick r:id="rId4"/>
              </a:rPr>
              <a:t>https://seleniumhq.github.io/selenium/docs/api/java/org/openqa/selenium/remote/RemoteWebDriver.html</a:t>
            </a:r>
            <a:endParaRPr lang="en-US" altLang="ja-JP" sz="1400" dirty="0"/>
          </a:p>
          <a:p>
            <a:r>
              <a:rPr lang="en-US" altLang="ja-JP" sz="2000" dirty="0"/>
              <a:t>If you want to use browser specific features, you need to access it through the implementation class for each browser</a:t>
            </a:r>
          </a:p>
          <a:p>
            <a:pPr lvl="1"/>
            <a:r>
              <a:rPr lang="en-US" altLang="ja-JP" sz="1800" dirty="0"/>
              <a:t>If you use browser specific configurations, set properties when generating WebDriver</a:t>
            </a:r>
            <a:r>
              <a:rPr lang="ja-JP" altLang="en-US" sz="1800" dirty="0" err="1"/>
              <a:t>。</a:t>
            </a:r>
            <a:endParaRPr lang="ja-JP" altLang="en-US" sz="1800" dirty="0"/>
          </a:p>
          <a:p>
            <a:pPr lvl="1"/>
            <a:r>
              <a:rPr lang="en-US" altLang="ja-JP" sz="1800" dirty="0"/>
              <a:t>e.g.: Chrome</a:t>
            </a:r>
            <a:br>
              <a:rPr lang="en-US" altLang="ja-JP" sz="1800" dirty="0"/>
            </a:br>
            <a:r>
              <a:rPr lang="en-US" altLang="ja-JP" sz="1400" dirty="0">
                <a:hlinkClick r:id="rId5"/>
              </a:rPr>
              <a:t>https://seleniumhq.github.io/selenium/docs/api/java/org/openqa/selenium/chrome/ChromeDriver.html</a:t>
            </a:r>
            <a:endParaRPr lang="en-US" altLang="ja-JP" sz="1800" dirty="0"/>
          </a:p>
        </p:txBody>
      </p:sp>
      <p:sp>
        <p:nvSpPr>
          <p:cNvPr id="5" name="正方形/長方形 4"/>
          <p:cNvSpPr/>
          <p:nvPr/>
        </p:nvSpPr>
        <p:spPr bwMode="gray">
          <a:xfrm>
            <a:off x="573932" y="2135781"/>
            <a:ext cx="8754894" cy="327245"/>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200" dirty="0">
                <a:solidFill>
                  <a:schemeClr val="bg1"/>
                </a:solidFill>
                <a:latin typeface="Fujitsu Sans" panose="020B0404060202020204" pitchFamily="34" charset="0"/>
                <a:ea typeface="Meiryo UI" panose="020B0604030504040204" pitchFamily="50" charset="-128"/>
              </a:rPr>
              <a:t>WebDriver driver = new </a:t>
            </a:r>
            <a:r>
              <a:rPr lang="en-US" altLang="ja-JP" sz="1200" dirty="0" err="1">
                <a:solidFill>
                  <a:schemeClr val="bg1"/>
                </a:solidFill>
                <a:latin typeface="Fujitsu Sans" panose="020B0404060202020204" pitchFamily="34" charset="0"/>
                <a:ea typeface="Meiryo UI" panose="020B0604030504040204" pitchFamily="50" charset="-128"/>
              </a:rPr>
              <a:t>RemoteWebDriver</a:t>
            </a:r>
            <a:r>
              <a:rPr lang="en-US" altLang="ja-JP" sz="1200" dirty="0">
                <a:solidFill>
                  <a:schemeClr val="bg1"/>
                </a:solidFill>
                <a:latin typeface="Fujitsu Sans" panose="020B0404060202020204" pitchFamily="34" charset="0"/>
                <a:ea typeface="Meiryo UI" panose="020B0604030504040204" pitchFamily="50" charset="-128"/>
              </a:rPr>
              <a:t>(new URL("http://Selenium Server's URL:4444/</a:t>
            </a:r>
            <a:r>
              <a:rPr lang="en-US" altLang="ja-JP" sz="1200" dirty="0" err="1">
                <a:solidFill>
                  <a:schemeClr val="bg1"/>
                </a:solidFill>
                <a:latin typeface="Fujitsu Sans" panose="020B0404060202020204" pitchFamily="34" charset="0"/>
                <a:ea typeface="Meiryo UI" panose="020B0604030504040204" pitchFamily="50" charset="-128"/>
              </a:rPr>
              <a:t>wd</a:t>
            </a:r>
            <a:r>
              <a:rPr lang="en-US" altLang="ja-JP" sz="1200" dirty="0">
                <a:solidFill>
                  <a:schemeClr val="bg1"/>
                </a:solidFill>
                <a:latin typeface="Fujitsu Sans" panose="020B0404060202020204" pitchFamily="34" charset="0"/>
                <a:ea typeface="Meiryo UI" panose="020B0604030504040204" pitchFamily="50" charset="-128"/>
              </a:rPr>
              <a:t>/hub"), new </a:t>
            </a:r>
            <a:r>
              <a:rPr lang="en-US" altLang="ja-JP" sz="1200" dirty="0" err="1">
                <a:solidFill>
                  <a:schemeClr val="bg1"/>
                </a:solidFill>
                <a:latin typeface="Fujitsu Sans" panose="020B0404060202020204" pitchFamily="34" charset="0"/>
                <a:ea typeface="Meiryo UI" panose="020B0604030504040204" pitchFamily="50" charset="-128"/>
              </a:rPr>
              <a:t>ChromeOptions</a:t>
            </a:r>
            <a:r>
              <a:rPr lang="en-US" altLang="ja-JP" sz="1200" dirty="0">
                <a:solidFill>
                  <a:schemeClr val="bg1"/>
                </a:solidFill>
                <a:latin typeface="Fujitsu Sans" panose="020B0404060202020204" pitchFamily="34" charset="0"/>
                <a:ea typeface="Meiryo UI" panose="020B0604030504040204" pitchFamily="50" charset="-128"/>
              </a:rPr>
              <a:t>());</a:t>
            </a:r>
          </a:p>
        </p:txBody>
      </p:sp>
      <p:sp>
        <p:nvSpPr>
          <p:cNvPr id="6" name="右矢印 5">
            <a:extLst>
              <a:ext uri="{FF2B5EF4-FFF2-40B4-BE49-F238E27FC236}">
                <a16:creationId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Case Examples</a:t>
            </a:r>
            <a:endParaRPr lang="ja-JP" altLang="en-US" sz="1800" dirty="0">
              <a:latin typeface="Fujitsu Sans" panose="020B0404060202020204" pitchFamily="34" charset="0"/>
              <a:ea typeface="Meiryo UI" panose="020B0604030504040204" pitchFamily="50" charset="-128"/>
            </a:endParaRPr>
          </a:p>
        </p:txBody>
      </p:sp>
      <p:sp>
        <p:nvSpPr>
          <p:cNvPr id="7" name="正方形/長方形 6">
            <a:extLst>
              <a:ext uri="{FF2B5EF4-FFF2-40B4-BE49-F238E27FC236}">
                <a16:creationId xmlns:a16="http://schemas.microsoft.com/office/drawing/2014/main" id="{9E9F2B25-926C-4049-92D7-944FA44FACE9}"/>
              </a:ext>
            </a:extLst>
          </p:cNvPr>
          <p:cNvSpPr/>
          <p:nvPr/>
        </p:nvSpPr>
        <p:spPr bwMode="gray">
          <a:xfrm>
            <a:off x="372237" y="5613067"/>
            <a:ext cx="9116320" cy="763271"/>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8" name="正方形/長方形 7">
            <a:extLst>
              <a:ext uri="{FF2B5EF4-FFF2-40B4-BE49-F238E27FC236}">
                <a16:creationId xmlns:a16="http://schemas.microsoft.com/office/drawing/2014/main" id="{24A8814E-3CB1-4D6F-97B1-83B2D4C78BE9}"/>
              </a:ext>
            </a:extLst>
          </p:cNvPr>
          <p:cNvSpPr/>
          <p:nvPr/>
        </p:nvSpPr>
        <p:spPr bwMode="gray">
          <a:xfrm>
            <a:off x="477642" y="5937742"/>
            <a:ext cx="8905510" cy="322850"/>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kern="0" dirty="0">
                <a:latin typeface="Fujitsu Sans" panose="020B0404060202020204" pitchFamily="34" charset="0"/>
                <a:ea typeface="Meiryo UI" panose="020B0604030504040204" pitchFamily="50" charset="-128"/>
              </a:rPr>
              <a:t>https://www.seleniumhq.org/docs/04_webdriver_advanced.jsp#remotewebdriver</a:t>
            </a:r>
          </a:p>
        </p:txBody>
      </p:sp>
    </p:spTree>
    <p:extLst>
      <p:ext uri="{BB962C8B-B14F-4D97-AF65-F5344CB8AC3E}">
        <p14:creationId xmlns:p14="http://schemas.microsoft.com/office/powerpoint/2010/main" val="29595076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Generating a browser and destroy</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46</a:t>
            </a:fld>
            <a:endParaRPr lang="en-US" altLang="ja-JP" dirty="0"/>
          </a:p>
        </p:txBody>
      </p:sp>
      <p:grpSp>
        <p:nvGrpSpPr>
          <p:cNvPr id="11" name="グループ化 10"/>
          <p:cNvGrpSpPr/>
          <p:nvPr/>
        </p:nvGrpSpPr>
        <p:grpSpPr>
          <a:xfrm>
            <a:off x="322864" y="1033946"/>
            <a:ext cx="9068964" cy="5123704"/>
            <a:chOff x="322864" y="1692067"/>
            <a:chExt cx="9068964" cy="5123704"/>
          </a:xfrm>
        </p:grpSpPr>
        <p:grpSp>
          <p:nvGrpSpPr>
            <p:cNvPr id="6" name="グループ化 5"/>
            <p:cNvGrpSpPr/>
            <p:nvPr/>
          </p:nvGrpSpPr>
          <p:grpSpPr>
            <a:xfrm>
              <a:off x="322864" y="1692067"/>
              <a:ext cx="9068964" cy="5123704"/>
              <a:chOff x="322864" y="2644979"/>
              <a:chExt cx="9068964" cy="4170792"/>
            </a:xfrm>
          </p:grpSpPr>
          <p:sp>
            <p:nvSpPr>
              <p:cNvPr id="7" name="正方形/長方形 6"/>
              <p:cNvSpPr/>
              <p:nvPr/>
            </p:nvSpPr>
            <p:spPr bwMode="gray">
              <a:xfrm>
                <a:off x="573932" y="2644979"/>
                <a:ext cx="8817896" cy="4170792"/>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100" dirty="0">
                    <a:solidFill>
                      <a:schemeClr val="bg1"/>
                    </a:solidFill>
                    <a:latin typeface="Fujitsu Sans" panose="020B0404060202020204" pitchFamily="34" charset="0"/>
                    <a:ea typeface="Meiryo UI" panose="020B0604030504040204" pitchFamily="50" charset="-128"/>
                  </a:rPr>
                  <a:t>class </a:t>
                </a:r>
                <a:r>
                  <a:rPr lang="en-US" altLang="ja-JP" sz="1100" dirty="0" err="1">
                    <a:solidFill>
                      <a:schemeClr val="bg1"/>
                    </a:solidFill>
                    <a:latin typeface="Fujitsu Sans" panose="020B0404060202020204" pitchFamily="34" charset="0"/>
                    <a:ea typeface="Meiryo UI" panose="020B0604030504040204" pitchFamily="50" charset="-128"/>
                  </a:rPr>
                  <a:t>ScreenATest</a:t>
                </a:r>
                <a:r>
                  <a:rPr lang="en-US" altLang="ja-JP" sz="1100" dirty="0">
                    <a:solidFill>
                      <a:schemeClr val="bg1"/>
                    </a:solidFill>
                    <a:latin typeface="Fujitsu Sans" panose="020B0404060202020204" pitchFamily="34" charset="0"/>
                    <a:ea typeface="Meiryo UI" panose="020B0604030504040204" pitchFamily="50" charset="-128"/>
                  </a:rPr>
                  <a:t> {</a:t>
                </a:r>
              </a:p>
              <a:p>
                <a:pPr algn="l"/>
                <a:endParaRPr lang="en-US" altLang="ja-JP" sz="1100" dirty="0">
                  <a:solidFill>
                    <a:schemeClr val="bg1"/>
                  </a:solidFill>
                  <a:latin typeface="Fujitsu Sans" panose="020B0404060202020204" pitchFamily="34" charset="0"/>
                  <a:ea typeface="Meiryo UI" panose="020B0604030504040204" pitchFamily="50" charset="-128"/>
                </a:endParaRPr>
              </a:p>
              <a:p>
                <a:pPr algn="l"/>
                <a:r>
                  <a:rPr lang="en-US" altLang="ja-JP" sz="1100" dirty="0">
                    <a:solidFill>
                      <a:schemeClr val="bg1"/>
                    </a:solidFill>
                    <a:latin typeface="Fujitsu Sans" panose="020B0404060202020204" pitchFamily="34" charset="0"/>
                    <a:ea typeface="Meiryo UI" panose="020B0604030504040204" pitchFamily="50" charset="-128"/>
                  </a:rPr>
                  <a:t>    @Test</a:t>
                </a:r>
              </a:p>
              <a:p>
                <a:pPr algn="l"/>
                <a:r>
                  <a:rPr lang="en-US" altLang="ja-JP" sz="1100" dirty="0">
                    <a:solidFill>
                      <a:schemeClr val="bg1"/>
                    </a:solidFill>
                    <a:latin typeface="Fujitsu Sans" panose="020B0404060202020204" pitchFamily="34" charset="0"/>
                    <a:ea typeface="Meiryo UI" panose="020B0604030504040204" pitchFamily="50" charset="-128"/>
                  </a:rPr>
                  <a:t>    @</a:t>
                </a:r>
                <a:r>
                  <a:rPr lang="en-US" altLang="ja-JP" sz="1100" dirty="0" err="1">
                    <a:solidFill>
                      <a:schemeClr val="bg1"/>
                    </a:solidFill>
                    <a:latin typeface="Fujitsu Sans" panose="020B0404060202020204" pitchFamily="34" charset="0"/>
                    <a:ea typeface="Meiryo UI" panose="020B0604030504040204" pitchFamily="50" charset="-128"/>
                  </a:rPr>
                  <a:t>DisplayName</a:t>
                </a:r>
                <a:r>
                  <a:rPr lang="en-US" altLang="ja-JP" sz="1100" dirty="0">
                    <a:solidFill>
                      <a:schemeClr val="bg1"/>
                    </a:solidFill>
                    <a:latin typeface="Fujitsu Sans" panose="020B0404060202020204" pitchFamily="34" charset="0"/>
                    <a:ea typeface="Meiryo UI" panose="020B0604030504040204" pitchFamily="50" charset="-128"/>
                  </a:rPr>
                  <a:t>("The Title Test of Screen A should start with '</a:t>
                </a:r>
                <a:r>
                  <a:rPr lang="en-US" altLang="ja-JP" sz="1100" dirty="0" err="1">
                    <a:solidFill>
                      <a:schemeClr val="bg1"/>
                    </a:solidFill>
                    <a:latin typeface="Fujitsu Sans" panose="020B0404060202020204" pitchFamily="34" charset="0"/>
                    <a:ea typeface="Meiryo UI" panose="020B0604030504040204" pitchFamily="50" charset="-128"/>
                  </a:rPr>
                  <a:t>Clione</a:t>
                </a:r>
                <a:r>
                  <a:rPr lang="en-US" altLang="ja-JP" sz="1100" dirty="0">
                    <a:solidFill>
                      <a:schemeClr val="bg1"/>
                    </a:solidFill>
                    <a:latin typeface="Fujitsu Sans" panose="020B0404060202020204" pitchFamily="34" charset="0"/>
                    <a:ea typeface="Meiryo UI" panose="020B0604030504040204" pitchFamily="50" charset="-128"/>
                  </a:rPr>
                  <a:t>'")</a:t>
                </a:r>
              </a:p>
              <a:p>
                <a:pPr algn="l"/>
                <a:r>
                  <a:rPr lang="en-US" altLang="ja-JP" sz="1100" dirty="0">
                    <a:solidFill>
                      <a:schemeClr val="bg1"/>
                    </a:solidFill>
                    <a:latin typeface="Fujitsu Sans" panose="020B0404060202020204" pitchFamily="34" charset="0"/>
                    <a:ea typeface="Meiryo UI" panose="020B0604030504040204" pitchFamily="50" charset="-128"/>
                  </a:rPr>
                  <a:t>    public void test001() throws Exception {</a:t>
                </a:r>
              </a:p>
              <a:p>
                <a:pPr algn="l"/>
                <a:endParaRPr lang="en-US" altLang="ja-JP" sz="1100" dirty="0">
                  <a:solidFill>
                    <a:schemeClr val="bg1"/>
                  </a:solidFill>
                  <a:latin typeface="Fujitsu Sans" panose="020B0404060202020204" pitchFamily="34" charset="0"/>
                  <a:ea typeface="Meiryo UI" panose="020B0604030504040204" pitchFamily="50" charset="-128"/>
                </a:endParaRPr>
              </a:p>
              <a:p>
                <a:pPr algn="l"/>
                <a:r>
                  <a:rPr lang="en-US" altLang="ja-JP" sz="1100" dirty="0">
                    <a:solidFill>
                      <a:schemeClr val="bg1"/>
                    </a:solidFill>
                    <a:latin typeface="Fujitsu Sans" panose="020B0404060202020204" pitchFamily="34" charset="0"/>
                    <a:ea typeface="Meiryo UI" panose="020B0604030504040204" pitchFamily="50" charset="-128"/>
                  </a:rPr>
                  <a:t>        WebDriver driver = null;</a:t>
                </a:r>
              </a:p>
              <a:p>
                <a:pPr algn="l"/>
                <a:endParaRPr lang="en-US" altLang="ja-JP" sz="1100" dirty="0">
                  <a:solidFill>
                    <a:schemeClr val="bg1"/>
                  </a:solidFill>
                  <a:latin typeface="Fujitsu Sans" panose="020B0404060202020204" pitchFamily="34" charset="0"/>
                  <a:ea typeface="Meiryo UI" panose="020B0604030504040204" pitchFamily="50" charset="-128"/>
                </a:endParaRPr>
              </a:p>
              <a:p>
                <a:pPr algn="l"/>
                <a:r>
                  <a:rPr lang="en-US" altLang="ja-JP" sz="1100" dirty="0">
                    <a:solidFill>
                      <a:schemeClr val="bg1"/>
                    </a:solidFill>
                    <a:latin typeface="Fujitsu Sans" panose="020B0404060202020204" pitchFamily="34" charset="0"/>
                    <a:ea typeface="Meiryo UI" panose="020B0604030504040204" pitchFamily="50" charset="-128"/>
                  </a:rPr>
                  <a:t>        try {</a:t>
                </a:r>
              </a:p>
              <a:p>
                <a:pPr algn="l"/>
                <a:r>
                  <a:rPr lang="en-US" altLang="ja-JP" sz="1100" dirty="0">
                    <a:solidFill>
                      <a:schemeClr val="bg1"/>
                    </a:solidFill>
                    <a:latin typeface="Fujitsu Sans" panose="020B0404060202020204" pitchFamily="34" charset="0"/>
                    <a:ea typeface="Meiryo UI" panose="020B0604030504040204" pitchFamily="50" charset="-128"/>
                  </a:rPr>
                  <a:t>            // 1. set up -----------------------------------------------------</a:t>
                </a:r>
              </a:p>
              <a:p>
                <a:pPr algn="l"/>
                <a:r>
                  <a:rPr lang="en-US" altLang="ja-JP" sz="1100" dirty="0">
                    <a:solidFill>
                      <a:schemeClr val="bg1"/>
                    </a:solidFill>
                    <a:latin typeface="Fujitsu Sans" panose="020B0404060202020204" pitchFamily="34" charset="0"/>
                    <a:ea typeface="Meiryo UI" panose="020B0604030504040204" pitchFamily="50" charset="-128"/>
                  </a:rPr>
                  <a:t>            driver = new </a:t>
                </a:r>
                <a:r>
                  <a:rPr lang="en-US" altLang="ja-JP" sz="1100" dirty="0" err="1">
                    <a:solidFill>
                      <a:schemeClr val="bg1"/>
                    </a:solidFill>
                    <a:latin typeface="Fujitsu Sans" panose="020B0404060202020204" pitchFamily="34" charset="0"/>
                    <a:ea typeface="Meiryo UI" panose="020B0604030504040204" pitchFamily="50" charset="-128"/>
                  </a:rPr>
                  <a:t>RemoteWebDriver</a:t>
                </a:r>
                <a:r>
                  <a:rPr lang="en-US" altLang="ja-JP" sz="1100" dirty="0">
                    <a:solidFill>
                      <a:schemeClr val="bg1"/>
                    </a:solidFill>
                    <a:latin typeface="Fujitsu Sans" panose="020B0404060202020204" pitchFamily="34" charset="0"/>
                    <a:ea typeface="Meiryo UI" panose="020B0604030504040204" pitchFamily="50" charset="-128"/>
                  </a:rPr>
                  <a:t>(new URL("http://Selenium Server URL:4444/</a:t>
                </a:r>
                <a:r>
                  <a:rPr lang="en-US" altLang="ja-JP" sz="1100" dirty="0" err="1">
                    <a:solidFill>
                      <a:schemeClr val="bg1"/>
                    </a:solidFill>
                    <a:latin typeface="Fujitsu Sans" panose="020B0404060202020204" pitchFamily="34" charset="0"/>
                    <a:ea typeface="Meiryo UI" panose="020B0604030504040204" pitchFamily="50" charset="-128"/>
                  </a:rPr>
                  <a:t>wd</a:t>
                </a:r>
                <a:r>
                  <a:rPr lang="en-US" altLang="ja-JP" sz="1100" dirty="0">
                    <a:solidFill>
                      <a:schemeClr val="bg1"/>
                    </a:solidFill>
                    <a:latin typeface="Fujitsu Sans" panose="020B0404060202020204" pitchFamily="34" charset="0"/>
                    <a:ea typeface="Meiryo UI" panose="020B0604030504040204" pitchFamily="50" charset="-128"/>
                  </a:rPr>
                  <a:t>/hub"), new </a:t>
                </a:r>
                <a:r>
                  <a:rPr lang="en-US" altLang="ja-JP" sz="1100" dirty="0" err="1">
                    <a:solidFill>
                      <a:schemeClr val="bg1"/>
                    </a:solidFill>
                    <a:latin typeface="Fujitsu Sans" panose="020B0404060202020204" pitchFamily="34" charset="0"/>
                    <a:ea typeface="Meiryo UI" panose="020B0604030504040204" pitchFamily="50" charset="-128"/>
                  </a:rPr>
                  <a:t>ChromeOptions</a:t>
                </a:r>
                <a:r>
                  <a:rPr lang="en-US" altLang="ja-JP" sz="1100" dirty="0">
                    <a:solidFill>
                      <a:schemeClr val="bg1"/>
                    </a:solidFill>
                    <a:latin typeface="Fujitsu Sans" panose="020B0404060202020204" pitchFamily="34" charset="0"/>
                    <a:ea typeface="Meiryo UI" panose="020B0604030504040204" pitchFamily="50" charset="-128"/>
                  </a:rPr>
                  <a:t>());</a:t>
                </a:r>
              </a:p>
              <a:p>
                <a:pPr algn="l"/>
                <a:endParaRPr lang="en-US" altLang="ja-JP" sz="1100" dirty="0">
                  <a:solidFill>
                    <a:schemeClr val="bg1"/>
                  </a:solidFill>
                  <a:latin typeface="Fujitsu Sans" panose="020B0404060202020204" pitchFamily="34" charset="0"/>
                  <a:ea typeface="Meiryo UI" panose="020B0604030504040204" pitchFamily="50" charset="-128"/>
                </a:endParaRPr>
              </a:p>
              <a:p>
                <a:pPr algn="l"/>
                <a:r>
                  <a:rPr lang="en-US" altLang="ja-JP" sz="1100" dirty="0">
                    <a:solidFill>
                      <a:schemeClr val="bg1"/>
                    </a:solidFill>
                    <a:latin typeface="Fujitsu Sans" panose="020B0404060202020204" pitchFamily="34" charset="0"/>
                    <a:ea typeface="Meiryo UI" panose="020B0604030504040204" pitchFamily="50" charset="-128"/>
                  </a:rPr>
                  <a:t>            // 2. exercise -----------------------------------------------------</a:t>
                </a:r>
              </a:p>
              <a:p>
                <a:pPr algn="l"/>
                <a:r>
                  <a:rPr lang="en-US" altLang="ja-JP" sz="1100" dirty="0">
                    <a:solidFill>
                      <a:schemeClr val="bg1"/>
                    </a:solidFill>
                    <a:latin typeface="Fujitsu Sans" panose="020B0404060202020204" pitchFamily="34" charset="0"/>
                    <a:ea typeface="Meiryo UI" panose="020B0604030504040204" pitchFamily="50" charset="-128"/>
                  </a:rPr>
                  <a:t>            // GET the screen</a:t>
                </a:r>
              </a:p>
              <a:p>
                <a:pPr algn="l"/>
                <a:r>
                  <a:rPr lang="en-US" altLang="ja-JP" sz="1100" dirty="0">
                    <a:solidFill>
                      <a:schemeClr val="bg1"/>
                    </a:solidFill>
                    <a:latin typeface="Fujitsu Sans" panose="020B0404060202020204" pitchFamily="34" charset="0"/>
                    <a:ea typeface="Meiryo UI" panose="020B0604030504040204" pitchFamily="50" charset="-128"/>
                  </a:rPr>
                  <a:t>            </a:t>
                </a:r>
                <a:r>
                  <a:rPr lang="en-US" altLang="ja-JP" sz="1100" dirty="0" err="1">
                    <a:solidFill>
                      <a:schemeClr val="bg1"/>
                    </a:solidFill>
                    <a:latin typeface="Fujitsu Sans" panose="020B0404060202020204" pitchFamily="34" charset="0"/>
                    <a:ea typeface="Meiryo UI" panose="020B0604030504040204" pitchFamily="50" charset="-128"/>
                  </a:rPr>
                  <a:t>driver.get</a:t>
                </a:r>
                <a:r>
                  <a:rPr lang="en-US" altLang="ja-JP" sz="1100" dirty="0">
                    <a:solidFill>
                      <a:schemeClr val="bg1"/>
                    </a:solidFill>
                    <a:latin typeface="Fujitsu Sans" panose="020B0404060202020204" pitchFamily="34" charset="0"/>
                    <a:ea typeface="Meiryo UI" panose="020B0604030504040204" pitchFamily="50" charset="-128"/>
                  </a:rPr>
                  <a:t>("http://Your Application's URL/");</a:t>
                </a:r>
              </a:p>
              <a:p>
                <a:pPr algn="l"/>
                <a:endParaRPr lang="en-US" altLang="ja-JP" sz="1100" dirty="0">
                  <a:solidFill>
                    <a:schemeClr val="bg1"/>
                  </a:solidFill>
                  <a:latin typeface="Fujitsu Sans" panose="020B0404060202020204" pitchFamily="34" charset="0"/>
                  <a:ea typeface="Meiryo UI" panose="020B0604030504040204" pitchFamily="50" charset="-128"/>
                </a:endParaRPr>
              </a:p>
              <a:p>
                <a:pPr algn="l"/>
                <a:r>
                  <a:rPr lang="en-US" altLang="ja-JP" sz="1100" dirty="0">
                    <a:solidFill>
                      <a:schemeClr val="bg1"/>
                    </a:solidFill>
                    <a:latin typeface="Fujitsu Sans" panose="020B0404060202020204" pitchFamily="34" charset="0"/>
                    <a:ea typeface="Meiryo UI" panose="020B0604030504040204" pitchFamily="50" charset="-128"/>
                  </a:rPr>
                  <a:t>            // Get the target element</a:t>
                </a:r>
              </a:p>
              <a:p>
                <a:pPr algn="l"/>
                <a:r>
                  <a:rPr lang="en-US" altLang="ja-JP" sz="1100" dirty="0">
                    <a:solidFill>
                      <a:schemeClr val="bg1"/>
                    </a:solidFill>
                    <a:latin typeface="Fujitsu Sans" panose="020B0404060202020204" pitchFamily="34" charset="0"/>
                    <a:ea typeface="Meiryo UI" panose="020B0604030504040204" pitchFamily="50" charset="-128"/>
                  </a:rPr>
                  <a:t>            </a:t>
                </a:r>
                <a:r>
                  <a:rPr lang="en-US" altLang="ja-JP" sz="1100" dirty="0" err="1">
                    <a:solidFill>
                      <a:schemeClr val="bg1"/>
                    </a:solidFill>
                    <a:latin typeface="Fujitsu Sans" panose="020B0404060202020204" pitchFamily="34" charset="0"/>
                    <a:ea typeface="Meiryo UI" panose="020B0604030504040204" pitchFamily="50" charset="-128"/>
                  </a:rPr>
                  <a:t>WebElement</a:t>
                </a:r>
                <a:r>
                  <a:rPr lang="en-US" altLang="ja-JP" sz="1100" dirty="0">
                    <a:solidFill>
                      <a:schemeClr val="bg1"/>
                    </a:solidFill>
                    <a:latin typeface="Fujitsu Sans" panose="020B0404060202020204" pitchFamily="34" charset="0"/>
                    <a:ea typeface="Meiryo UI" panose="020B0604030504040204" pitchFamily="50" charset="-128"/>
                  </a:rPr>
                  <a:t> title = </a:t>
                </a:r>
                <a:r>
                  <a:rPr lang="en-US" altLang="ja-JP" sz="1100" dirty="0" err="1">
                    <a:solidFill>
                      <a:schemeClr val="bg1"/>
                    </a:solidFill>
                    <a:latin typeface="Fujitsu Sans" panose="020B0404060202020204" pitchFamily="34" charset="0"/>
                    <a:ea typeface="Meiryo UI" panose="020B0604030504040204" pitchFamily="50" charset="-128"/>
                  </a:rPr>
                  <a:t>driver.findElement</a:t>
                </a:r>
                <a:r>
                  <a:rPr lang="en-US" altLang="ja-JP" sz="1100" dirty="0">
                    <a:solidFill>
                      <a:schemeClr val="bg1"/>
                    </a:solidFill>
                    <a:latin typeface="Fujitsu Sans" panose="020B0404060202020204" pitchFamily="34" charset="0"/>
                    <a:ea typeface="Meiryo UI" panose="020B0604030504040204" pitchFamily="50" charset="-128"/>
                  </a:rPr>
                  <a:t>(</a:t>
                </a:r>
              </a:p>
              <a:p>
                <a:pPr algn="l"/>
                <a:r>
                  <a:rPr lang="en-US" altLang="ja-JP" sz="1100" dirty="0">
                    <a:solidFill>
                      <a:schemeClr val="bg1"/>
                    </a:solidFill>
                    <a:latin typeface="Fujitsu Sans" panose="020B0404060202020204" pitchFamily="34" charset="0"/>
                    <a:ea typeface="Meiryo UI" panose="020B0604030504040204" pitchFamily="50" charset="-128"/>
                  </a:rPr>
                  <a:t>                </a:t>
                </a:r>
                <a:r>
                  <a:rPr lang="en-US" altLang="ja-JP" sz="1100" dirty="0" err="1">
                    <a:solidFill>
                      <a:schemeClr val="bg1"/>
                    </a:solidFill>
                    <a:latin typeface="Fujitsu Sans" panose="020B0404060202020204" pitchFamily="34" charset="0"/>
                    <a:ea typeface="Meiryo UI" panose="020B0604030504040204" pitchFamily="50" charset="-128"/>
                  </a:rPr>
                  <a:t>By.xpath</a:t>
                </a:r>
                <a:r>
                  <a:rPr lang="en-US" altLang="ja-JP" sz="1100" dirty="0">
                    <a:solidFill>
                      <a:schemeClr val="bg1"/>
                    </a:solidFill>
                    <a:latin typeface="Fujitsu Sans" panose="020B0404060202020204" pitchFamily="34" charset="0"/>
                    <a:ea typeface="Meiryo UI" panose="020B0604030504040204" pitchFamily="50" charset="-128"/>
                  </a:rPr>
                  <a:t>("//*[@id='swagger-</a:t>
                </a:r>
                <a:r>
                  <a:rPr lang="en-US" altLang="ja-JP" sz="1100" dirty="0" err="1">
                    <a:solidFill>
                      <a:schemeClr val="bg1"/>
                    </a:solidFill>
                    <a:latin typeface="Fujitsu Sans" panose="020B0404060202020204" pitchFamily="34" charset="0"/>
                    <a:ea typeface="Meiryo UI" panose="020B0604030504040204" pitchFamily="50" charset="-128"/>
                  </a:rPr>
                  <a:t>ui</a:t>
                </a:r>
                <a:r>
                  <a:rPr lang="en-US" altLang="ja-JP" sz="1100" dirty="0">
                    <a:solidFill>
                      <a:schemeClr val="bg1"/>
                    </a:solidFill>
                    <a:latin typeface="Fujitsu Sans" panose="020B0404060202020204" pitchFamily="34" charset="0"/>
                    <a:ea typeface="Meiryo UI" panose="020B0604030504040204" pitchFamily="50" charset="-128"/>
                  </a:rPr>
                  <a:t>']/section/div[2]/div/div[1]/section/div/</a:t>
                </a:r>
                <a:r>
                  <a:rPr lang="en-US" altLang="ja-JP" sz="1100" dirty="0" err="1">
                    <a:solidFill>
                      <a:schemeClr val="bg1"/>
                    </a:solidFill>
                    <a:latin typeface="Fujitsu Sans" panose="020B0404060202020204" pitchFamily="34" charset="0"/>
                    <a:ea typeface="Meiryo UI" panose="020B0604030504040204" pitchFamily="50" charset="-128"/>
                  </a:rPr>
                  <a:t>hgroup</a:t>
                </a:r>
                <a:r>
                  <a:rPr lang="en-US" altLang="ja-JP" sz="1100" dirty="0">
                    <a:solidFill>
                      <a:schemeClr val="bg1"/>
                    </a:solidFill>
                    <a:latin typeface="Fujitsu Sans" panose="020B0404060202020204" pitchFamily="34" charset="0"/>
                    <a:ea typeface="Meiryo UI" panose="020B0604030504040204" pitchFamily="50" charset="-128"/>
                  </a:rPr>
                  <a:t>/h2"));</a:t>
                </a:r>
              </a:p>
              <a:p>
                <a:pPr algn="l"/>
                <a:endParaRPr lang="en-US" altLang="ja-JP" sz="1100" dirty="0">
                  <a:solidFill>
                    <a:schemeClr val="bg1"/>
                  </a:solidFill>
                  <a:latin typeface="Fujitsu Sans" panose="020B0404060202020204" pitchFamily="34" charset="0"/>
                  <a:ea typeface="Meiryo UI" panose="020B0604030504040204" pitchFamily="50" charset="-128"/>
                </a:endParaRPr>
              </a:p>
              <a:p>
                <a:pPr algn="l"/>
                <a:r>
                  <a:rPr lang="en-US" altLang="ja-JP" sz="1100" dirty="0">
                    <a:solidFill>
                      <a:schemeClr val="bg1"/>
                    </a:solidFill>
                    <a:latin typeface="Fujitsu Sans" panose="020B0404060202020204" pitchFamily="34" charset="0"/>
                    <a:ea typeface="Meiryo UI" panose="020B0604030504040204" pitchFamily="50" charset="-128"/>
                  </a:rPr>
                  <a:t>            // 3. verification -----------------------------------------------------</a:t>
                </a:r>
              </a:p>
              <a:p>
                <a:pPr algn="l"/>
                <a:r>
                  <a:rPr lang="en-US" altLang="ja-JP" sz="1100" dirty="0">
                    <a:solidFill>
                      <a:schemeClr val="bg1"/>
                    </a:solidFill>
                    <a:latin typeface="Fujitsu Sans" panose="020B0404060202020204" pitchFamily="34" charset="0"/>
                    <a:ea typeface="Meiryo UI" panose="020B0604030504040204" pitchFamily="50" charset="-128"/>
                  </a:rPr>
                  <a:t>            </a:t>
                </a:r>
                <a:r>
                  <a:rPr lang="en-US" altLang="ja-JP" sz="1100" dirty="0" err="1">
                    <a:solidFill>
                      <a:schemeClr val="bg1"/>
                    </a:solidFill>
                    <a:latin typeface="Fujitsu Sans" panose="020B0404060202020204" pitchFamily="34" charset="0"/>
                    <a:ea typeface="Meiryo UI" panose="020B0604030504040204" pitchFamily="50" charset="-128"/>
                  </a:rPr>
                  <a:t>assertTrue</a:t>
                </a:r>
                <a:r>
                  <a:rPr lang="en-US" altLang="ja-JP" sz="1100" dirty="0">
                    <a:solidFill>
                      <a:schemeClr val="bg1"/>
                    </a:solidFill>
                    <a:latin typeface="Fujitsu Sans" panose="020B0404060202020204" pitchFamily="34" charset="0"/>
                    <a:ea typeface="Meiryo UI" panose="020B0604030504040204" pitchFamily="50" charset="-128"/>
                  </a:rPr>
                  <a:t>(</a:t>
                </a:r>
                <a:r>
                  <a:rPr lang="en-US" altLang="ja-JP" sz="1100" dirty="0" err="1">
                    <a:solidFill>
                      <a:schemeClr val="bg1"/>
                    </a:solidFill>
                    <a:latin typeface="Fujitsu Sans" panose="020B0404060202020204" pitchFamily="34" charset="0"/>
                    <a:ea typeface="Meiryo UI" panose="020B0604030504040204" pitchFamily="50" charset="-128"/>
                  </a:rPr>
                  <a:t>title.getText</a:t>
                </a:r>
                <a:r>
                  <a:rPr lang="en-US" altLang="ja-JP" sz="1100" dirty="0">
                    <a:solidFill>
                      <a:schemeClr val="bg1"/>
                    </a:solidFill>
                    <a:latin typeface="Fujitsu Sans" panose="020B0404060202020204" pitchFamily="34" charset="0"/>
                    <a:ea typeface="Meiryo UI" panose="020B0604030504040204" pitchFamily="50" charset="-128"/>
                  </a:rPr>
                  <a:t>().</a:t>
                </a:r>
                <a:r>
                  <a:rPr lang="en-US" altLang="ja-JP" sz="1100" dirty="0" err="1">
                    <a:solidFill>
                      <a:schemeClr val="bg1"/>
                    </a:solidFill>
                    <a:latin typeface="Fujitsu Sans" panose="020B0404060202020204" pitchFamily="34" charset="0"/>
                    <a:ea typeface="Meiryo UI" panose="020B0604030504040204" pitchFamily="50" charset="-128"/>
                  </a:rPr>
                  <a:t>startsWith</a:t>
                </a:r>
                <a:r>
                  <a:rPr lang="en-US" altLang="ja-JP" sz="1100" dirty="0">
                    <a:solidFill>
                      <a:schemeClr val="bg1"/>
                    </a:solidFill>
                    <a:latin typeface="Fujitsu Sans" panose="020B0404060202020204" pitchFamily="34" charset="0"/>
                    <a:ea typeface="Meiryo UI" panose="020B0604030504040204" pitchFamily="50" charset="-128"/>
                  </a:rPr>
                  <a:t>("</a:t>
                </a:r>
                <a:r>
                  <a:rPr lang="en-US" altLang="ja-JP" sz="1100" dirty="0" err="1">
                    <a:solidFill>
                      <a:schemeClr val="bg1"/>
                    </a:solidFill>
                    <a:latin typeface="Fujitsu Sans" panose="020B0404060202020204" pitchFamily="34" charset="0"/>
                    <a:ea typeface="Meiryo UI" panose="020B0604030504040204" pitchFamily="50" charset="-128"/>
                  </a:rPr>
                  <a:t>Clione</a:t>
                </a:r>
                <a:r>
                  <a:rPr lang="en-US" altLang="ja-JP" sz="1100" dirty="0">
                    <a:solidFill>
                      <a:schemeClr val="bg1"/>
                    </a:solidFill>
                    <a:latin typeface="Fujitsu Sans" panose="020B0404060202020204" pitchFamily="34" charset="0"/>
                    <a:ea typeface="Meiryo UI" panose="020B0604030504040204" pitchFamily="50" charset="-128"/>
                  </a:rPr>
                  <a:t>"));</a:t>
                </a:r>
              </a:p>
              <a:p>
                <a:pPr algn="l"/>
                <a:endParaRPr lang="en-US" altLang="ja-JP" sz="1100" dirty="0">
                  <a:solidFill>
                    <a:schemeClr val="bg1"/>
                  </a:solidFill>
                  <a:latin typeface="Fujitsu Sans" panose="020B0404060202020204" pitchFamily="34" charset="0"/>
                  <a:ea typeface="Meiryo UI" panose="020B0604030504040204" pitchFamily="50" charset="-128"/>
                </a:endParaRPr>
              </a:p>
              <a:p>
                <a:pPr algn="l"/>
                <a:r>
                  <a:rPr lang="en-US" altLang="ja-JP" sz="1100" dirty="0">
                    <a:solidFill>
                      <a:schemeClr val="bg1"/>
                    </a:solidFill>
                    <a:latin typeface="Fujitsu Sans" panose="020B0404060202020204" pitchFamily="34" charset="0"/>
                    <a:ea typeface="Meiryo UI" panose="020B0604030504040204" pitchFamily="50" charset="-128"/>
                  </a:rPr>
                  <a:t>        } finally {</a:t>
                </a:r>
              </a:p>
              <a:p>
                <a:pPr algn="l"/>
                <a:r>
                  <a:rPr lang="en-US" altLang="ja-JP" sz="1100" dirty="0">
                    <a:solidFill>
                      <a:schemeClr val="bg1"/>
                    </a:solidFill>
                    <a:latin typeface="Fujitsu Sans" panose="020B0404060202020204" pitchFamily="34" charset="0"/>
                    <a:ea typeface="Meiryo UI" panose="020B0604030504040204" pitchFamily="50" charset="-128"/>
                  </a:rPr>
                  <a:t>            // 4. tear down  -----------------------------------------------------</a:t>
                </a:r>
              </a:p>
              <a:p>
                <a:pPr algn="l"/>
                <a:r>
                  <a:rPr lang="en-US" altLang="ja-JP" sz="1100" dirty="0">
                    <a:solidFill>
                      <a:schemeClr val="bg1"/>
                    </a:solidFill>
                    <a:latin typeface="Fujitsu Sans" panose="020B0404060202020204" pitchFamily="34" charset="0"/>
                    <a:ea typeface="Meiryo UI" panose="020B0604030504040204" pitchFamily="50" charset="-128"/>
                  </a:rPr>
                  <a:t>            if (driver != null) {</a:t>
                </a:r>
              </a:p>
              <a:p>
                <a:pPr algn="l"/>
                <a:r>
                  <a:rPr lang="en-US" altLang="ja-JP" sz="1100" dirty="0">
                    <a:solidFill>
                      <a:schemeClr val="bg1"/>
                    </a:solidFill>
                    <a:latin typeface="Fujitsu Sans" panose="020B0404060202020204" pitchFamily="34" charset="0"/>
                    <a:ea typeface="Meiryo UI" panose="020B0604030504040204" pitchFamily="50" charset="-128"/>
                  </a:rPr>
                  <a:t>                </a:t>
                </a:r>
                <a:r>
                  <a:rPr lang="en-US" altLang="ja-JP" sz="1100" dirty="0" err="1">
                    <a:solidFill>
                      <a:schemeClr val="bg1"/>
                    </a:solidFill>
                    <a:latin typeface="Fujitsu Sans" panose="020B0404060202020204" pitchFamily="34" charset="0"/>
                    <a:ea typeface="Meiryo UI" panose="020B0604030504040204" pitchFamily="50" charset="-128"/>
                  </a:rPr>
                  <a:t>driver.quit</a:t>
                </a:r>
                <a:r>
                  <a:rPr lang="en-US" altLang="ja-JP" sz="1100" dirty="0">
                    <a:solidFill>
                      <a:schemeClr val="bg1"/>
                    </a:solidFill>
                    <a:latin typeface="Fujitsu Sans" panose="020B0404060202020204" pitchFamily="34" charset="0"/>
                    <a:ea typeface="Meiryo UI" panose="020B0604030504040204" pitchFamily="50" charset="-128"/>
                  </a:rPr>
                  <a:t>();</a:t>
                </a:r>
              </a:p>
              <a:p>
                <a:pPr algn="l"/>
                <a:r>
                  <a:rPr lang="en-US" altLang="ja-JP" sz="1100" dirty="0">
                    <a:solidFill>
                      <a:schemeClr val="bg1"/>
                    </a:solidFill>
                    <a:latin typeface="Fujitsu Sans" panose="020B0404060202020204" pitchFamily="34" charset="0"/>
                    <a:ea typeface="Meiryo UI" panose="020B0604030504040204" pitchFamily="50" charset="-128"/>
                  </a:rPr>
                  <a:t>            }</a:t>
                </a:r>
              </a:p>
              <a:p>
                <a:pPr algn="l"/>
                <a:r>
                  <a:rPr lang="en-US" altLang="ja-JP" sz="1100" dirty="0">
                    <a:solidFill>
                      <a:schemeClr val="bg1"/>
                    </a:solidFill>
                    <a:latin typeface="Fujitsu Sans" panose="020B0404060202020204" pitchFamily="34" charset="0"/>
                    <a:ea typeface="Meiryo UI" panose="020B0604030504040204" pitchFamily="50" charset="-128"/>
                  </a:rPr>
                  <a:t>        }</a:t>
                </a:r>
              </a:p>
              <a:p>
                <a:pPr algn="l"/>
                <a:r>
                  <a:rPr lang="en-US" altLang="ja-JP" sz="1100" dirty="0">
                    <a:solidFill>
                      <a:schemeClr val="bg1"/>
                    </a:solidFill>
                    <a:latin typeface="Fujitsu Sans" panose="020B0404060202020204" pitchFamily="34" charset="0"/>
                    <a:ea typeface="Meiryo UI" panose="020B0604030504040204" pitchFamily="50" charset="-128"/>
                  </a:rPr>
                  <a:t>    }</a:t>
                </a:r>
              </a:p>
              <a:p>
                <a:pPr algn="l"/>
                <a:r>
                  <a:rPr lang="en-US" altLang="ja-JP" sz="1100" dirty="0">
                    <a:solidFill>
                      <a:schemeClr val="bg1"/>
                    </a:solidFill>
                    <a:latin typeface="Fujitsu Sans" panose="020B0404060202020204" pitchFamily="34" charset="0"/>
                    <a:ea typeface="Meiryo UI" panose="020B0604030504040204" pitchFamily="50" charset="-128"/>
                  </a:rPr>
                  <a:t>}</a:t>
                </a:r>
              </a:p>
            </p:txBody>
          </p:sp>
          <p:sp>
            <p:nvSpPr>
              <p:cNvPr id="8" name="正方形/長方形 7"/>
              <p:cNvSpPr/>
              <p:nvPr/>
            </p:nvSpPr>
            <p:spPr bwMode="gray">
              <a:xfrm>
                <a:off x="322864" y="2644979"/>
                <a:ext cx="251068" cy="4170792"/>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100" dirty="0">
                    <a:solidFill>
                      <a:schemeClr val="bg1"/>
                    </a:solidFill>
                    <a:latin typeface="Fujitsu Sans" panose="020B0404060202020204" pitchFamily="34" charset="0"/>
                    <a:ea typeface="Meiryo UI" panose="020B0604030504040204" pitchFamily="50" charset="-128"/>
                  </a:rPr>
                  <a:t>1</a:t>
                </a:r>
              </a:p>
              <a:p>
                <a:pPr algn="l"/>
                <a:r>
                  <a:rPr lang="en-US" altLang="ja-JP" sz="1100" dirty="0">
                    <a:solidFill>
                      <a:schemeClr val="bg1"/>
                    </a:solidFill>
                    <a:latin typeface="Fujitsu Sans" panose="020B0404060202020204" pitchFamily="34" charset="0"/>
                    <a:ea typeface="Meiryo UI" panose="020B0604030504040204" pitchFamily="50" charset="-128"/>
                  </a:rPr>
                  <a:t>2</a:t>
                </a:r>
              </a:p>
              <a:p>
                <a:pPr algn="l"/>
                <a:r>
                  <a:rPr lang="en-US" altLang="ja-JP" sz="1100" dirty="0">
                    <a:solidFill>
                      <a:schemeClr val="bg1"/>
                    </a:solidFill>
                    <a:latin typeface="Fujitsu Sans" panose="020B0404060202020204" pitchFamily="34" charset="0"/>
                    <a:ea typeface="Meiryo UI" panose="020B0604030504040204" pitchFamily="50" charset="-128"/>
                  </a:rPr>
                  <a:t>3</a:t>
                </a:r>
              </a:p>
              <a:p>
                <a:pPr algn="l"/>
                <a:r>
                  <a:rPr lang="en-US" altLang="ja-JP" sz="1100" dirty="0">
                    <a:solidFill>
                      <a:schemeClr val="bg1"/>
                    </a:solidFill>
                    <a:latin typeface="Fujitsu Sans" panose="020B0404060202020204" pitchFamily="34" charset="0"/>
                    <a:ea typeface="Meiryo UI" panose="020B0604030504040204" pitchFamily="50" charset="-128"/>
                  </a:rPr>
                  <a:t>4</a:t>
                </a:r>
              </a:p>
              <a:p>
                <a:pPr algn="l"/>
                <a:r>
                  <a:rPr lang="en-US" altLang="ja-JP" sz="1100" dirty="0">
                    <a:solidFill>
                      <a:schemeClr val="bg1"/>
                    </a:solidFill>
                    <a:latin typeface="Fujitsu Sans" panose="020B0404060202020204" pitchFamily="34" charset="0"/>
                    <a:ea typeface="Meiryo UI" panose="020B0604030504040204" pitchFamily="50" charset="-128"/>
                  </a:rPr>
                  <a:t>5</a:t>
                </a:r>
              </a:p>
              <a:p>
                <a:pPr algn="l"/>
                <a:r>
                  <a:rPr lang="en-US" altLang="ja-JP" sz="1100" dirty="0">
                    <a:solidFill>
                      <a:schemeClr val="bg1"/>
                    </a:solidFill>
                    <a:latin typeface="Fujitsu Sans" panose="020B0404060202020204" pitchFamily="34" charset="0"/>
                    <a:ea typeface="Meiryo UI" panose="020B0604030504040204" pitchFamily="50" charset="-128"/>
                  </a:rPr>
                  <a:t>6</a:t>
                </a:r>
              </a:p>
              <a:p>
                <a:pPr algn="l"/>
                <a:r>
                  <a:rPr lang="en-US" altLang="ja-JP" sz="1100" dirty="0">
                    <a:solidFill>
                      <a:schemeClr val="bg1"/>
                    </a:solidFill>
                    <a:latin typeface="Fujitsu Sans" panose="020B0404060202020204" pitchFamily="34" charset="0"/>
                    <a:ea typeface="Meiryo UI" panose="020B0604030504040204" pitchFamily="50" charset="-128"/>
                  </a:rPr>
                  <a:t>7</a:t>
                </a:r>
              </a:p>
              <a:p>
                <a:pPr algn="l"/>
                <a:r>
                  <a:rPr lang="en-US" altLang="ja-JP" sz="1100" dirty="0">
                    <a:solidFill>
                      <a:schemeClr val="bg1"/>
                    </a:solidFill>
                    <a:latin typeface="Fujitsu Sans" panose="020B0404060202020204" pitchFamily="34" charset="0"/>
                    <a:ea typeface="Meiryo UI" panose="020B0604030504040204" pitchFamily="50" charset="-128"/>
                  </a:rPr>
                  <a:t>8</a:t>
                </a:r>
              </a:p>
              <a:p>
                <a:pPr algn="l"/>
                <a:r>
                  <a:rPr lang="en-US" altLang="ja-JP" sz="1100" dirty="0">
                    <a:solidFill>
                      <a:schemeClr val="bg1"/>
                    </a:solidFill>
                    <a:latin typeface="Fujitsu Sans" panose="020B0404060202020204" pitchFamily="34" charset="0"/>
                    <a:ea typeface="Meiryo UI" panose="020B0604030504040204" pitchFamily="50" charset="-128"/>
                  </a:rPr>
                  <a:t>9</a:t>
                </a:r>
              </a:p>
              <a:p>
                <a:pPr algn="l"/>
                <a:r>
                  <a:rPr lang="en-US" altLang="ja-JP" sz="1100" dirty="0">
                    <a:solidFill>
                      <a:schemeClr val="bg1"/>
                    </a:solidFill>
                    <a:latin typeface="Fujitsu Sans" panose="020B0404060202020204" pitchFamily="34" charset="0"/>
                    <a:ea typeface="Meiryo UI" panose="020B0604030504040204" pitchFamily="50" charset="-128"/>
                  </a:rPr>
                  <a:t>10</a:t>
                </a:r>
              </a:p>
              <a:p>
                <a:pPr algn="l"/>
                <a:r>
                  <a:rPr lang="en-US" altLang="ja-JP" sz="1100" dirty="0">
                    <a:solidFill>
                      <a:schemeClr val="bg1"/>
                    </a:solidFill>
                    <a:latin typeface="Fujitsu Sans" panose="020B0404060202020204" pitchFamily="34" charset="0"/>
                    <a:ea typeface="Meiryo UI" panose="020B0604030504040204" pitchFamily="50" charset="-128"/>
                  </a:rPr>
                  <a:t>11</a:t>
                </a:r>
              </a:p>
              <a:p>
                <a:pPr algn="l"/>
                <a:r>
                  <a:rPr lang="en-US" altLang="ja-JP" sz="1100" dirty="0">
                    <a:solidFill>
                      <a:schemeClr val="bg1"/>
                    </a:solidFill>
                    <a:latin typeface="Fujitsu Sans" panose="020B0404060202020204" pitchFamily="34" charset="0"/>
                    <a:ea typeface="Meiryo UI" panose="020B0604030504040204" pitchFamily="50" charset="-128"/>
                  </a:rPr>
                  <a:t>12</a:t>
                </a:r>
              </a:p>
              <a:p>
                <a:pPr algn="l"/>
                <a:r>
                  <a:rPr lang="en-US" altLang="ja-JP" sz="1100" dirty="0">
                    <a:solidFill>
                      <a:schemeClr val="bg1"/>
                    </a:solidFill>
                    <a:latin typeface="Fujitsu Sans" panose="020B0404060202020204" pitchFamily="34" charset="0"/>
                    <a:ea typeface="Meiryo UI" panose="020B0604030504040204" pitchFamily="50" charset="-128"/>
                  </a:rPr>
                  <a:t>13</a:t>
                </a:r>
              </a:p>
              <a:p>
                <a:pPr algn="l"/>
                <a:r>
                  <a:rPr lang="en-US" altLang="ja-JP" sz="1100" dirty="0">
                    <a:solidFill>
                      <a:schemeClr val="bg1"/>
                    </a:solidFill>
                    <a:latin typeface="Fujitsu Sans" panose="020B0404060202020204" pitchFamily="34" charset="0"/>
                    <a:ea typeface="Meiryo UI" panose="020B0604030504040204" pitchFamily="50" charset="-128"/>
                  </a:rPr>
                  <a:t>14</a:t>
                </a:r>
              </a:p>
              <a:p>
                <a:pPr algn="l"/>
                <a:r>
                  <a:rPr lang="en-US" altLang="ja-JP" sz="1100" dirty="0">
                    <a:solidFill>
                      <a:schemeClr val="bg1"/>
                    </a:solidFill>
                    <a:latin typeface="Fujitsu Sans" panose="020B0404060202020204" pitchFamily="34" charset="0"/>
                    <a:ea typeface="Meiryo UI" panose="020B0604030504040204" pitchFamily="50" charset="-128"/>
                  </a:rPr>
                  <a:t>15</a:t>
                </a:r>
              </a:p>
              <a:p>
                <a:pPr algn="l"/>
                <a:r>
                  <a:rPr lang="en-US" altLang="ja-JP" sz="1100" dirty="0">
                    <a:solidFill>
                      <a:schemeClr val="bg1"/>
                    </a:solidFill>
                    <a:latin typeface="Fujitsu Sans" panose="020B0404060202020204" pitchFamily="34" charset="0"/>
                    <a:ea typeface="Meiryo UI" panose="020B0604030504040204" pitchFamily="50" charset="-128"/>
                  </a:rPr>
                  <a:t>16</a:t>
                </a:r>
              </a:p>
              <a:p>
                <a:pPr algn="l"/>
                <a:r>
                  <a:rPr lang="en-US" altLang="ja-JP" sz="1100" dirty="0">
                    <a:solidFill>
                      <a:schemeClr val="bg1"/>
                    </a:solidFill>
                    <a:latin typeface="Fujitsu Sans" panose="020B0404060202020204" pitchFamily="34" charset="0"/>
                    <a:ea typeface="Meiryo UI" panose="020B0604030504040204" pitchFamily="50" charset="-128"/>
                  </a:rPr>
                  <a:t>17</a:t>
                </a:r>
              </a:p>
              <a:p>
                <a:pPr algn="l"/>
                <a:r>
                  <a:rPr lang="en-US" altLang="ja-JP" sz="1100" dirty="0">
                    <a:solidFill>
                      <a:schemeClr val="bg1"/>
                    </a:solidFill>
                    <a:latin typeface="Fujitsu Sans" panose="020B0404060202020204" pitchFamily="34" charset="0"/>
                    <a:ea typeface="Meiryo UI" panose="020B0604030504040204" pitchFamily="50" charset="-128"/>
                  </a:rPr>
                  <a:t>18</a:t>
                </a:r>
              </a:p>
              <a:p>
                <a:pPr algn="l"/>
                <a:r>
                  <a:rPr lang="en-US" altLang="ja-JP" sz="1100" dirty="0">
                    <a:solidFill>
                      <a:schemeClr val="bg1"/>
                    </a:solidFill>
                    <a:latin typeface="Fujitsu Sans" panose="020B0404060202020204" pitchFamily="34" charset="0"/>
                    <a:ea typeface="Meiryo UI" panose="020B0604030504040204" pitchFamily="50" charset="-128"/>
                  </a:rPr>
                  <a:t>19</a:t>
                </a:r>
              </a:p>
              <a:p>
                <a:pPr algn="l"/>
                <a:r>
                  <a:rPr lang="en-US" altLang="ja-JP" sz="1100" dirty="0">
                    <a:solidFill>
                      <a:schemeClr val="bg1"/>
                    </a:solidFill>
                    <a:latin typeface="Fujitsu Sans" panose="020B0404060202020204" pitchFamily="34" charset="0"/>
                    <a:ea typeface="Meiryo UI" panose="020B0604030504040204" pitchFamily="50" charset="-128"/>
                  </a:rPr>
                  <a:t>20</a:t>
                </a:r>
              </a:p>
              <a:p>
                <a:pPr algn="l"/>
                <a:r>
                  <a:rPr lang="en-US" altLang="ja-JP" sz="1100" dirty="0">
                    <a:solidFill>
                      <a:schemeClr val="bg1"/>
                    </a:solidFill>
                    <a:latin typeface="Fujitsu Sans" panose="020B0404060202020204" pitchFamily="34" charset="0"/>
                    <a:ea typeface="Meiryo UI" panose="020B0604030504040204" pitchFamily="50" charset="-128"/>
                  </a:rPr>
                  <a:t>21</a:t>
                </a:r>
              </a:p>
              <a:p>
                <a:pPr algn="l"/>
                <a:r>
                  <a:rPr lang="en-US" altLang="ja-JP" sz="1100" dirty="0">
                    <a:solidFill>
                      <a:schemeClr val="bg1"/>
                    </a:solidFill>
                    <a:latin typeface="Fujitsu Sans" panose="020B0404060202020204" pitchFamily="34" charset="0"/>
                    <a:ea typeface="Meiryo UI" panose="020B0604030504040204" pitchFamily="50" charset="-128"/>
                  </a:rPr>
                  <a:t>22</a:t>
                </a:r>
              </a:p>
              <a:p>
                <a:pPr algn="l"/>
                <a:r>
                  <a:rPr lang="en-US" altLang="ja-JP" sz="1100" dirty="0">
                    <a:solidFill>
                      <a:schemeClr val="bg1"/>
                    </a:solidFill>
                    <a:latin typeface="Fujitsu Sans" panose="020B0404060202020204" pitchFamily="34" charset="0"/>
                    <a:ea typeface="Meiryo UI" panose="020B0604030504040204" pitchFamily="50" charset="-128"/>
                  </a:rPr>
                  <a:t>23</a:t>
                </a:r>
              </a:p>
              <a:p>
                <a:pPr algn="l"/>
                <a:r>
                  <a:rPr lang="en-US" altLang="ja-JP" sz="1100" dirty="0">
                    <a:solidFill>
                      <a:schemeClr val="bg1"/>
                    </a:solidFill>
                    <a:latin typeface="Fujitsu Sans" panose="020B0404060202020204" pitchFamily="34" charset="0"/>
                    <a:ea typeface="Meiryo UI" panose="020B0604030504040204" pitchFamily="50" charset="-128"/>
                  </a:rPr>
                  <a:t>24</a:t>
                </a:r>
              </a:p>
              <a:p>
                <a:pPr algn="l"/>
                <a:r>
                  <a:rPr lang="en-US" altLang="ja-JP" sz="1100" dirty="0">
                    <a:solidFill>
                      <a:schemeClr val="bg1"/>
                    </a:solidFill>
                    <a:latin typeface="Fujitsu Sans" panose="020B0404060202020204" pitchFamily="34" charset="0"/>
                    <a:ea typeface="Meiryo UI" panose="020B0604030504040204" pitchFamily="50" charset="-128"/>
                  </a:rPr>
                  <a:t>25</a:t>
                </a:r>
              </a:p>
              <a:p>
                <a:pPr algn="l"/>
                <a:r>
                  <a:rPr lang="en-US" altLang="ja-JP" sz="1100" dirty="0">
                    <a:solidFill>
                      <a:schemeClr val="bg1"/>
                    </a:solidFill>
                    <a:latin typeface="Fujitsu Sans" panose="020B0404060202020204" pitchFamily="34" charset="0"/>
                    <a:ea typeface="Meiryo UI" panose="020B0604030504040204" pitchFamily="50" charset="-128"/>
                  </a:rPr>
                  <a:t>26</a:t>
                </a:r>
              </a:p>
              <a:p>
                <a:pPr algn="l"/>
                <a:r>
                  <a:rPr lang="en-US" altLang="ja-JP" sz="1100" dirty="0">
                    <a:solidFill>
                      <a:schemeClr val="bg1"/>
                    </a:solidFill>
                    <a:latin typeface="Fujitsu Sans" panose="020B0404060202020204" pitchFamily="34" charset="0"/>
                    <a:ea typeface="Meiryo UI" panose="020B0604030504040204" pitchFamily="50" charset="-128"/>
                  </a:rPr>
                  <a:t>27</a:t>
                </a:r>
              </a:p>
              <a:p>
                <a:pPr algn="l"/>
                <a:r>
                  <a:rPr lang="en-US" altLang="ja-JP" sz="1100" dirty="0">
                    <a:solidFill>
                      <a:schemeClr val="bg1"/>
                    </a:solidFill>
                    <a:latin typeface="Fujitsu Sans" panose="020B0404060202020204" pitchFamily="34" charset="0"/>
                    <a:ea typeface="Meiryo UI" panose="020B0604030504040204" pitchFamily="50" charset="-128"/>
                  </a:rPr>
                  <a:t>28</a:t>
                </a:r>
              </a:p>
              <a:p>
                <a:pPr algn="l"/>
                <a:r>
                  <a:rPr lang="en-US" altLang="ja-JP" sz="1100" dirty="0">
                    <a:solidFill>
                      <a:schemeClr val="bg1"/>
                    </a:solidFill>
                    <a:latin typeface="Fujitsu Sans" panose="020B0404060202020204" pitchFamily="34" charset="0"/>
                    <a:ea typeface="Meiryo UI" panose="020B0604030504040204" pitchFamily="50" charset="-128"/>
                  </a:rPr>
                  <a:t>29</a:t>
                </a:r>
              </a:p>
              <a:p>
                <a:pPr algn="l"/>
                <a:r>
                  <a:rPr lang="en-US" altLang="ja-JP" sz="1100" dirty="0">
                    <a:solidFill>
                      <a:schemeClr val="bg1"/>
                    </a:solidFill>
                    <a:latin typeface="Fujitsu Sans" panose="020B0404060202020204" pitchFamily="34" charset="0"/>
                    <a:ea typeface="Meiryo UI" panose="020B0604030504040204" pitchFamily="50" charset="-128"/>
                  </a:rPr>
                  <a:t>30</a:t>
                </a:r>
              </a:p>
              <a:p>
                <a:pPr algn="l"/>
                <a:r>
                  <a:rPr lang="en-US" altLang="ja-JP" sz="1100" dirty="0">
                    <a:solidFill>
                      <a:schemeClr val="bg1"/>
                    </a:solidFill>
                    <a:latin typeface="Fujitsu Sans" panose="020B0404060202020204" pitchFamily="34" charset="0"/>
                    <a:ea typeface="Meiryo UI" panose="020B0604030504040204" pitchFamily="50" charset="-128"/>
                  </a:rPr>
                  <a:t>31</a:t>
                </a:r>
              </a:p>
              <a:p>
                <a:pPr algn="l"/>
                <a:r>
                  <a:rPr lang="en-US" altLang="ja-JP" sz="1100" dirty="0">
                    <a:solidFill>
                      <a:schemeClr val="bg1"/>
                    </a:solidFill>
                    <a:latin typeface="Fujitsu Sans" panose="020B0404060202020204" pitchFamily="34" charset="0"/>
                    <a:ea typeface="Meiryo UI" panose="020B0604030504040204" pitchFamily="50" charset="-128"/>
                  </a:rPr>
                  <a:t>32</a:t>
                </a:r>
              </a:p>
              <a:p>
                <a:pPr algn="l"/>
                <a:r>
                  <a:rPr lang="en-US" altLang="ja-JP" sz="1100" dirty="0">
                    <a:solidFill>
                      <a:schemeClr val="bg1"/>
                    </a:solidFill>
                    <a:latin typeface="Fujitsu Sans" panose="020B0404060202020204" pitchFamily="34" charset="0"/>
                    <a:ea typeface="Meiryo UI" panose="020B0604030504040204" pitchFamily="50" charset="-128"/>
                  </a:rPr>
                  <a:t>33</a:t>
                </a:r>
              </a:p>
            </p:txBody>
          </p:sp>
        </p:grpSp>
        <p:cxnSp>
          <p:nvCxnSpPr>
            <p:cNvPr id="9" name="直線コネクタ 8"/>
            <p:cNvCxnSpPr/>
            <p:nvPr/>
          </p:nvCxnSpPr>
          <p:spPr bwMode="auto">
            <a:xfrm>
              <a:off x="573932" y="1692067"/>
              <a:ext cx="0" cy="5123704"/>
            </a:xfrm>
            <a:prstGeom prst="line">
              <a:avLst/>
            </a:prstGeom>
            <a:gradFill rotWithShape="0">
              <a:gsLst>
                <a:gs pos="0">
                  <a:srgbClr val="FFFFFF"/>
                </a:gs>
                <a:gs pos="100000">
                  <a:srgbClr val="CACAC7"/>
                </a:gs>
              </a:gsLst>
              <a:lin ang="5400000" scaled="1"/>
            </a:gradFill>
            <a:ln w="12700" cap="flat" cmpd="sng" algn="ctr">
              <a:solidFill>
                <a:schemeClr val="bg1"/>
              </a:solidFill>
              <a:prstDash val="solid"/>
              <a:round/>
              <a:headEnd type="none" w="med" len="med"/>
              <a:tailEnd type="none" w="lg"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sp>
        <p:nvSpPr>
          <p:cNvPr id="13" name="正方形/長方形 12"/>
          <p:cNvSpPr/>
          <p:nvPr/>
        </p:nvSpPr>
        <p:spPr bwMode="gray">
          <a:xfrm>
            <a:off x="965675" y="5258688"/>
            <a:ext cx="1307506" cy="504203"/>
          </a:xfrm>
          <a:prstGeom prst="rect">
            <a:avLst/>
          </a:prstGeom>
          <a:noFill/>
          <a:ln w="9525" cap="flat" cmpd="sng" algn="ctr">
            <a:solidFill>
              <a:schemeClr val="bg1"/>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sp>
        <p:nvSpPr>
          <p:cNvPr id="14" name="線吹き出し 2 (枠付き) 13"/>
          <p:cNvSpPr/>
          <p:nvPr/>
        </p:nvSpPr>
        <p:spPr bwMode="gray">
          <a:xfrm>
            <a:off x="4110528" y="2962209"/>
            <a:ext cx="1580972" cy="324740"/>
          </a:xfrm>
          <a:prstGeom prst="borderCallout2">
            <a:avLst>
              <a:gd name="adj1" fmla="val 18750"/>
              <a:gd name="adj2" fmla="val -8333"/>
              <a:gd name="adj3" fmla="val 18750"/>
              <a:gd name="adj4" fmla="val -16667"/>
              <a:gd name="adj5" fmla="val 131921"/>
              <a:gd name="adj6" fmla="val -41101"/>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1800" dirty="0">
                <a:latin typeface="Meiryo UI" panose="020B0604030504040204" pitchFamily="50" charset="-128"/>
                <a:ea typeface="Meiryo UI" panose="020B0604030504040204" pitchFamily="50" charset="-128"/>
              </a:rPr>
              <a:t>Generate</a:t>
            </a:r>
            <a:endParaRPr kumimoji="1" lang="ja-JP" altLang="en-US" sz="1800" dirty="0">
              <a:latin typeface="Meiryo UI" panose="020B0604030504040204" pitchFamily="50" charset="-128"/>
              <a:ea typeface="Meiryo UI" panose="020B0604030504040204" pitchFamily="50" charset="-128"/>
            </a:endParaRPr>
          </a:p>
        </p:txBody>
      </p:sp>
      <p:sp>
        <p:nvSpPr>
          <p:cNvPr id="15" name="正方形/長方形 14"/>
          <p:cNvSpPr/>
          <p:nvPr/>
        </p:nvSpPr>
        <p:spPr bwMode="gray">
          <a:xfrm>
            <a:off x="965675" y="3392957"/>
            <a:ext cx="2541452" cy="247828"/>
          </a:xfrm>
          <a:prstGeom prst="rect">
            <a:avLst/>
          </a:prstGeom>
          <a:noFill/>
          <a:ln w="9525" cap="flat" cmpd="sng" algn="ctr">
            <a:solidFill>
              <a:schemeClr val="bg1"/>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sp>
        <p:nvSpPr>
          <p:cNvPr id="16" name="線吹き出し 2 (枠付き) 15"/>
          <p:cNvSpPr/>
          <p:nvPr/>
        </p:nvSpPr>
        <p:spPr bwMode="gray">
          <a:xfrm>
            <a:off x="2930780" y="5258688"/>
            <a:ext cx="1580972" cy="324740"/>
          </a:xfrm>
          <a:prstGeom prst="borderCallout2">
            <a:avLst>
              <a:gd name="adj1" fmla="val 18750"/>
              <a:gd name="adj2" fmla="val -8333"/>
              <a:gd name="adj3" fmla="val 18750"/>
              <a:gd name="adj4" fmla="val -16667"/>
              <a:gd name="adj5" fmla="val 67763"/>
              <a:gd name="adj6" fmla="val -41101"/>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1800" dirty="0">
                <a:latin typeface="Meiryo UI" panose="020B0604030504040204" pitchFamily="50" charset="-128"/>
                <a:ea typeface="Meiryo UI" panose="020B0604030504040204" pitchFamily="50" charset="-128"/>
              </a:rPr>
              <a:t>Destroy</a:t>
            </a:r>
            <a:endParaRPr kumimoji="1" lang="ja-JP" altLang="en-US" sz="1800" dirty="0">
              <a:latin typeface="Meiryo UI" panose="020B0604030504040204" pitchFamily="50" charset="-128"/>
              <a:ea typeface="Meiryo UI" panose="020B0604030504040204" pitchFamily="50" charset="-128"/>
            </a:endParaRPr>
          </a:p>
        </p:txBody>
      </p:sp>
      <p:sp>
        <p:nvSpPr>
          <p:cNvPr id="17" name="右矢印 5">
            <a:extLst>
              <a:ext uri="{FF2B5EF4-FFF2-40B4-BE49-F238E27FC236}">
                <a16:creationId xmlns:a16="http://schemas.microsoft.com/office/drawing/2014/main" id="{34D2F09D-7F78-4474-97D0-F7BA3E7EFAEA}"/>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Case Examples</a:t>
            </a:r>
            <a:endParaRPr lang="ja-JP" altLang="en-US" sz="18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284975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Generating a browser and destroy : Note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47</a:t>
            </a:fld>
            <a:endParaRPr lang="en-US" altLang="ja-JP" dirty="0"/>
          </a:p>
        </p:txBody>
      </p:sp>
      <p:sp>
        <p:nvSpPr>
          <p:cNvPr id="4" name="テキスト プレースホルダー 3"/>
          <p:cNvSpPr>
            <a:spLocks noGrp="1"/>
          </p:cNvSpPr>
          <p:nvPr>
            <p:ph type="body" sz="quarter" idx="11"/>
          </p:nvPr>
        </p:nvSpPr>
        <p:spPr>
          <a:xfrm>
            <a:off x="170935" y="921566"/>
            <a:ext cx="9389377" cy="5568444"/>
          </a:xfrm>
        </p:spPr>
        <p:txBody>
          <a:bodyPr/>
          <a:lstStyle/>
          <a:p>
            <a:r>
              <a:rPr lang="en-US" altLang="ja-JP" sz="2400" kern="1200" dirty="0"/>
              <a:t>If you re-use WebDriver Instance, </a:t>
            </a:r>
          </a:p>
          <a:p>
            <a:pPr lvl="1"/>
            <a:r>
              <a:rPr lang="en-US" altLang="ja-JP" sz="2200" kern="1200" dirty="0"/>
              <a:t>sessions and web storages will be reused as well. </a:t>
            </a:r>
          </a:p>
          <a:p>
            <a:pPr lvl="1"/>
            <a:r>
              <a:rPr lang="en-US" altLang="ja-JP" sz="2200" kern="1200" dirty="0"/>
              <a:t>Please be careful to clear or deal with </a:t>
            </a:r>
            <a:r>
              <a:rPr lang="en-US" altLang="ja-JP" sz="2200" kern="1200" dirty="0" err="1"/>
              <a:t>propery</a:t>
            </a:r>
            <a:endParaRPr lang="ja-JP" altLang="en-US" sz="2200" kern="1200" dirty="0"/>
          </a:p>
          <a:p>
            <a:r>
              <a:rPr lang="en-US" altLang="ja-JP" sz="2400" kern="1200" dirty="0"/>
              <a:t>It is possible to clear those by WebDriver’s API</a:t>
            </a:r>
            <a:endParaRPr lang="ja-JP" altLang="en-US" sz="2200" kern="1200" dirty="0"/>
          </a:p>
          <a:p>
            <a:pPr marL="0" indent="0">
              <a:buNone/>
            </a:pPr>
            <a:endParaRPr lang="ja-JP" altLang="en-US" sz="2400" kern="1200" dirty="0"/>
          </a:p>
          <a:p>
            <a:endParaRPr lang="en-US" altLang="ja-JP" sz="2400" kern="1200" dirty="0"/>
          </a:p>
          <a:p>
            <a:r>
              <a:rPr lang="en-US" altLang="ja-JP" sz="2400" kern="1200" dirty="0"/>
              <a:t>* Both methods are defined in Browser implementation</a:t>
            </a:r>
            <a:endParaRPr lang="ja-JP" altLang="en-US" sz="2400" kern="1200" dirty="0"/>
          </a:p>
          <a:p>
            <a:endParaRPr lang="ja-JP" altLang="en-US" sz="2400" dirty="0"/>
          </a:p>
        </p:txBody>
      </p:sp>
      <p:sp>
        <p:nvSpPr>
          <p:cNvPr id="17" name="正方形/長方形 16"/>
          <p:cNvSpPr/>
          <p:nvPr/>
        </p:nvSpPr>
        <p:spPr bwMode="gray">
          <a:xfrm>
            <a:off x="481334" y="2967708"/>
            <a:ext cx="5028215" cy="922584"/>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400" dirty="0" err="1">
                <a:solidFill>
                  <a:schemeClr val="bg1"/>
                </a:solidFill>
                <a:latin typeface="Fujitsu Sans" panose="020B0404060202020204" pitchFamily="34" charset="0"/>
                <a:ea typeface="Meiryo UI" panose="020B0604030504040204" pitchFamily="50" charset="-128"/>
              </a:rPr>
              <a:t>driver.getLocalStorage</a:t>
            </a:r>
            <a:r>
              <a:rPr lang="en-US" altLang="ja-JP" sz="2400" dirty="0">
                <a:solidFill>
                  <a:schemeClr val="bg1"/>
                </a:solidFill>
                <a:latin typeface="Fujitsu Sans" panose="020B0404060202020204" pitchFamily="34" charset="0"/>
                <a:ea typeface="Meiryo UI" panose="020B0604030504040204" pitchFamily="50" charset="-128"/>
              </a:rPr>
              <a:t>().clear();</a:t>
            </a:r>
          </a:p>
          <a:p>
            <a:pPr algn="l"/>
            <a:r>
              <a:rPr lang="en-US" altLang="ja-JP" sz="2400" dirty="0" err="1">
                <a:solidFill>
                  <a:schemeClr val="bg1"/>
                </a:solidFill>
                <a:latin typeface="Fujitsu Sans" panose="020B0404060202020204" pitchFamily="34" charset="0"/>
                <a:ea typeface="Meiryo UI" panose="020B0604030504040204" pitchFamily="50" charset="-128"/>
              </a:rPr>
              <a:t>driver.getSessionStorage</a:t>
            </a:r>
            <a:r>
              <a:rPr lang="en-US" altLang="ja-JP" sz="2400" dirty="0">
                <a:solidFill>
                  <a:schemeClr val="bg1"/>
                </a:solidFill>
                <a:latin typeface="Fujitsu Sans" panose="020B0404060202020204" pitchFamily="34" charset="0"/>
                <a:ea typeface="Meiryo UI" panose="020B0604030504040204" pitchFamily="50" charset="-128"/>
              </a:rPr>
              <a:t>().clear();</a:t>
            </a:r>
          </a:p>
        </p:txBody>
      </p:sp>
      <p:sp>
        <p:nvSpPr>
          <p:cNvPr id="7" name="右矢印 5">
            <a:extLst>
              <a:ext uri="{FF2B5EF4-FFF2-40B4-BE49-F238E27FC236}">
                <a16:creationId xmlns:a16="http://schemas.microsoft.com/office/drawing/2014/main" id="{E4164CAD-7B1E-4042-88D1-A067F01EF57C}"/>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Case Examples</a:t>
            </a:r>
            <a:endParaRPr lang="ja-JP" altLang="en-US" sz="18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10649796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Display Initial Screen(GET)</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48</a:t>
            </a:fld>
            <a:endParaRPr lang="en-US" altLang="ja-JP" dirty="0"/>
          </a:p>
        </p:txBody>
      </p:sp>
      <p:grpSp>
        <p:nvGrpSpPr>
          <p:cNvPr id="7" name="グループ化 6"/>
          <p:cNvGrpSpPr/>
          <p:nvPr/>
        </p:nvGrpSpPr>
        <p:grpSpPr>
          <a:xfrm>
            <a:off x="322864" y="1050652"/>
            <a:ext cx="9068964" cy="5636260"/>
            <a:chOff x="322864" y="1692067"/>
            <a:chExt cx="9068964" cy="5123704"/>
          </a:xfrm>
        </p:grpSpPr>
        <p:grpSp>
          <p:nvGrpSpPr>
            <p:cNvPr id="8" name="グループ化 7"/>
            <p:cNvGrpSpPr/>
            <p:nvPr/>
          </p:nvGrpSpPr>
          <p:grpSpPr>
            <a:xfrm>
              <a:off x="322864" y="1692067"/>
              <a:ext cx="9068964" cy="5123704"/>
              <a:chOff x="322864" y="2644979"/>
              <a:chExt cx="9068964" cy="4170792"/>
            </a:xfrm>
          </p:grpSpPr>
          <p:sp>
            <p:nvSpPr>
              <p:cNvPr id="10" name="正方形/長方形 9"/>
              <p:cNvSpPr/>
              <p:nvPr/>
            </p:nvSpPr>
            <p:spPr bwMode="gray">
              <a:xfrm>
                <a:off x="573932" y="2644979"/>
                <a:ext cx="8817896" cy="4170792"/>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100" dirty="0">
                    <a:solidFill>
                      <a:schemeClr val="bg1"/>
                    </a:solidFill>
                    <a:latin typeface="Fujitsu Sans" panose="020B0404060202020204" pitchFamily="34" charset="0"/>
                    <a:ea typeface="Meiryo UI" panose="020B0604030504040204" pitchFamily="50" charset="-128"/>
                  </a:rPr>
                  <a:t>class </a:t>
                </a:r>
                <a:r>
                  <a:rPr lang="en-US" altLang="ja-JP" sz="1100" dirty="0" err="1">
                    <a:solidFill>
                      <a:schemeClr val="bg1"/>
                    </a:solidFill>
                    <a:latin typeface="Fujitsu Sans" panose="020B0404060202020204" pitchFamily="34" charset="0"/>
                    <a:ea typeface="Meiryo UI" panose="020B0604030504040204" pitchFamily="50" charset="-128"/>
                  </a:rPr>
                  <a:t>ScreenATest</a:t>
                </a:r>
                <a:r>
                  <a:rPr lang="en-US" altLang="ja-JP" sz="1100" dirty="0">
                    <a:solidFill>
                      <a:schemeClr val="bg1"/>
                    </a:solidFill>
                    <a:latin typeface="Fujitsu Sans" panose="020B0404060202020204" pitchFamily="34" charset="0"/>
                    <a:ea typeface="Meiryo UI" panose="020B0604030504040204" pitchFamily="50" charset="-128"/>
                  </a:rPr>
                  <a:t> {</a:t>
                </a:r>
              </a:p>
              <a:p>
                <a:pPr algn="l"/>
                <a:endParaRPr lang="en-US" altLang="ja-JP" sz="1100" dirty="0">
                  <a:solidFill>
                    <a:schemeClr val="bg1"/>
                  </a:solidFill>
                  <a:latin typeface="Fujitsu Sans" panose="020B0404060202020204" pitchFamily="34" charset="0"/>
                  <a:ea typeface="Meiryo UI" panose="020B0604030504040204" pitchFamily="50" charset="-128"/>
                </a:endParaRPr>
              </a:p>
              <a:p>
                <a:pPr algn="l"/>
                <a:r>
                  <a:rPr lang="en-US" altLang="ja-JP" sz="1100" dirty="0">
                    <a:solidFill>
                      <a:schemeClr val="bg1"/>
                    </a:solidFill>
                    <a:latin typeface="Fujitsu Sans" panose="020B0404060202020204" pitchFamily="34" charset="0"/>
                    <a:ea typeface="Meiryo UI" panose="020B0604030504040204" pitchFamily="50" charset="-128"/>
                  </a:rPr>
                  <a:t>    @Test</a:t>
                </a:r>
              </a:p>
              <a:p>
                <a:pPr algn="l"/>
                <a:r>
                  <a:rPr lang="en-US" altLang="ja-JP" sz="1100" dirty="0">
                    <a:solidFill>
                      <a:schemeClr val="bg1"/>
                    </a:solidFill>
                    <a:latin typeface="Fujitsu Sans" panose="020B0404060202020204" pitchFamily="34" charset="0"/>
                    <a:ea typeface="Meiryo UI" panose="020B0604030504040204" pitchFamily="50" charset="-128"/>
                  </a:rPr>
                  <a:t>    @</a:t>
                </a:r>
                <a:r>
                  <a:rPr lang="en-US" altLang="ja-JP" sz="1100" dirty="0" err="1">
                    <a:solidFill>
                      <a:schemeClr val="bg1"/>
                    </a:solidFill>
                    <a:latin typeface="Fujitsu Sans" panose="020B0404060202020204" pitchFamily="34" charset="0"/>
                    <a:ea typeface="Meiryo UI" panose="020B0604030504040204" pitchFamily="50" charset="-128"/>
                  </a:rPr>
                  <a:t>DisplayName</a:t>
                </a:r>
                <a:r>
                  <a:rPr lang="en-US" altLang="ja-JP" sz="1100" dirty="0">
                    <a:solidFill>
                      <a:schemeClr val="bg1"/>
                    </a:solidFill>
                    <a:latin typeface="Fujitsu Sans" panose="020B0404060202020204" pitchFamily="34" charset="0"/>
                    <a:ea typeface="Meiryo UI" panose="020B0604030504040204" pitchFamily="50" charset="-128"/>
                  </a:rPr>
                  <a:t>("The Title Test of Screen A should start with '</a:t>
                </a:r>
                <a:r>
                  <a:rPr lang="en-US" altLang="ja-JP" sz="1100" dirty="0" err="1">
                    <a:solidFill>
                      <a:schemeClr val="bg1"/>
                    </a:solidFill>
                    <a:latin typeface="Fujitsu Sans" panose="020B0404060202020204" pitchFamily="34" charset="0"/>
                    <a:ea typeface="Meiryo UI" panose="020B0604030504040204" pitchFamily="50" charset="-128"/>
                  </a:rPr>
                  <a:t>Clione</a:t>
                </a:r>
                <a:r>
                  <a:rPr lang="en-US" altLang="ja-JP" sz="1100" dirty="0">
                    <a:solidFill>
                      <a:schemeClr val="bg1"/>
                    </a:solidFill>
                    <a:latin typeface="Fujitsu Sans" panose="020B0404060202020204" pitchFamily="34" charset="0"/>
                    <a:ea typeface="Meiryo UI" panose="020B0604030504040204" pitchFamily="50" charset="-128"/>
                  </a:rPr>
                  <a:t>'")</a:t>
                </a:r>
              </a:p>
              <a:p>
                <a:pPr algn="l"/>
                <a:r>
                  <a:rPr lang="en-US" altLang="ja-JP" sz="1100" dirty="0">
                    <a:solidFill>
                      <a:schemeClr val="bg1"/>
                    </a:solidFill>
                    <a:latin typeface="Fujitsu Sans" panose="020B0404060202020204" pitchFamily="34" charset="0"/>
                    <a:ea typeface="Meiryo UI" panose="020B0604030504040204" pitchFamily="50" charset="-128"/>
                  </a:rPr>
                  <a:t>    public void test001() throws Exception {</a:t>
                </a:r>
              </a:p>
              <a:p>
                <a:pPr algn="l"/>
                <a:endParaRPr lang="en-US" altLang="ja-JP" sz="1100" dirty="0">
                  <a:solidFill>
                    <a:schemeClr val="bg1"/>
                  </a:solidFill>
                  <a:latin typeface="Fujitsu Sans" panose="020B0404060202020204" pitchFamily="34" charset="0"/>
                  <a:ea typeface="Meiryo UI" panose="020B0604030504040204" pitchFamily="50" charset="-128"/>
                </a:endParaRPr>
              </a:p>
              <a:p>
                <a:pPr algn="l"/>
                <a:r>
                  <a:rPr lang="en-US" altLang="ja-JP" sz="1100" dirty="0">
                    <a:solidFill>
                      <a:schemeClr val="bg1"/>
                    </a:solidFill>
                    <a:latin typeface="Fujitsu Sans" panose="020B0404060202020204" pitchFamily="34" charset="0"/>
                    <a:ea typeface="Meiryo UI" panose="020B0604030504040204" pitchFamily="50" charset="-128"/>
                  </a:rPr>
                  <a:t>        WebDriver driver = null;</a:t>
                </a:r>
              </a:p>
              <a:p>
                <a:pPr algn="l"/>
                <a:endParaRPr lang="en-US" altLang="ja-JP" sz="1100" dirty="0">
                  <a:solidFill>
                    <a:schemeClr val="bg1"/>
                  </a:solidFill>
                  <a:latin typeface="Fujitsu Sans" panose="020B0404060202020204" pitchFamily="34" charset="0"/>
                  <a:ea typeface="Meiryo UI" panose="020B0604030504040204" pitchFamily="50" charset="-128"/>
                </a:endParaRPr>
              </a:p>
              <a:p>
                <a:pPr algn="l"/>
                <a:r>
                  <a:rPr lang="en-US" altLang="ja-JP" sz="1100" dirty="0">
                    <a:solidFill>
                      <a:schemeClr val="bg1"/>
                    </a:solidFill>
                    <a:latin typeface="Fujitsu Sans" panose="020B0404060202020204" pitchFamily="34" charset="0"/>
                    <a:ea typeface="Meiryo UI" panose="020B0604030504040204" pitchFamily="50" charset="-128"/>
                  </a:rPr>
                  <a:t>        try {</a:t>
                </a:r>
              </a:p>
              <a:p>
                <a:pPr algn="l"/>
                <a:r>
                  <a:rPr lang="en-US" altLang="ja-JP" sz="1100" dirty="0">
                    <a:solidFill>
                      <a:schemeClr val="bg1"/>
                    </a:solidFill>
                    <a:latin typeface="Fujitsu Sans" panose="020B0404060202020204" pitchFamily="34" charset="0"/>
                    <a:ea typeface="Meiryo UI" panose="020B0604030504040204" pitchFamily="50" charset="-128"/>
                  </a:rPr>
                  <a:t>            // 1. set up -----------------------------------------------------</a:t>
                </a:r>
              </a:p>
              <a:p>
                <a:pPr algn="l"/>
                <a:r>
                  <a:rPr lang="en-US" altLang="ja-JP" sz="1100" dirty="0">
                    <a:solidFill>
                      <a:schemeClr val="bg1"/>
                    </a:solidFill>
                    <a:latin typeface="Fujitsu Sans" panose="020B0404060202020204" pitchFamily="34" charset="0"/>
                    <a:ea typeface="Meiryo UI" panose="020B0604030504040204" pitchFamily="50" charset="-128"/>
                  </a:rPr>
                  <a:t>            driver = new </a:t>
                </a:r>
                <a:r>
                  <a:rPr lang="en-US" altLang="ja-JP" sz="1100" dirty="0" err="1">
                    <a:solidFill>
                      <a:schemeClr val="bg1"/>
                    </a:solidFill>
                    <a:latin typeface="Fujitsu Sans" panose="020B0404060202020204" pitchFamily="34" charset="0"/>
                    <a:ea typeface="Meiryo UI" panose="020B0604030504040204" pitchFamily="50" charset="-128"/>
                  </a:rPr>
                  <a:t>RemoteWebDriver</a:t>
                </a:r>
                <a:r>
                  <a:rPr lang="en-US" altLang="ja-JP" sz="1100" dirty="0">
                    <a:solidFill>
                      <a:schemeClr val="bg1"/>
                    </a:solidFill>
                    <a:latin typeface="Fujitsu Sans" panose="020B0404060202020204" pitchFamily="34" charset="0"/>
                    <a:ea typeface="Meiryo UI" panose="020B0604030504040204" pitchFamily="50" charset="-128"/>
                  </a:rPr>
                  <a:t>(new URL("http://Selenium Server URL:4444/</a:t>
                </a:r>
                <a:r>
                  <a:rPr lang="en-US" altLang="ja-JP" sz="1100" dirty="0" err="1">
                    <a:solidFill>
                      <a:schemeClr val="bg1"/>
                    </a:solidFill>
                    <a:latin typeface="Fujitsu Sans" panose="020B0404060202020204" pitchFamily="34" charset="0"/>
                    <a:ea typeface="Meiryo UI" panose="020B0604030504040204" pitchFamily="50" charset="-128"/>
                  </a:rPr>
                  <a:t>wd</a:t>
                </a:r>
                <a:r>
                  <a:rPr lang="en-US" altLang="ja-JP" sz="1100" dirty="0">
                    <a:solidFill>
                      <a:schemeClr val="bg1"/>
                    </a:solidFill>
                    <a:latin typeface="Fujitsu Sans" panose="020B0404060202020204" pitchFamily="34" charset="0"/>
                    <a:ea typeface="Meiryo UI" panose="020B0604030504040204" pitchFamily="50" charset="-128"/>
                  </a:rPr>
                  <a:t>/hub"), new </a:t>
                </a:r>
                <a:r>
                  <a:rPr lang="en-US" altLang="ja-JP" sz="1100" dirty="0" err="1">
                    <a:solidFill>
                      <a:schemeClr val="bg1"/>
                    </a:solidFill>
                    <a:latin typeface="Fujitsu Sans" panose="020B0404060202020204" pitchFamily="34" charset="0"/>
                    <a:ea typeface="Meiryo UI" panose="020B0604030504040204" pitchFamily="50" charset="-128"/>
                  </a:rPr>
                  <a:t>ChromeOptions</a:t>
                </a:r>
                <a:r>
                  <a:rPr lang="en-US" altLang="ja-JP" sz="1100" dirty="0">
                    <a:solidFill>
                      <a:schemeClr val="bg1"/>
                    </a:solidFill>
                    <a:latin typeface="Fujitsu Sans" panose="020B0404060202020204" pitchFamily="34" charset="0"/>
                    <a:ea typeface="Meiryo UI" panose="020B0604030504040204" pitchFamily="50" charset="-128"/>
                  </a:rPr>
                  <a:t>());</a:t>
                </a:r>
              </a:p>
              <a:p>
                <a:pPr algn="l"/>
                <a:endParaRPr lang="en-US" altLang="ja-JP" sz="1100" dirty="0">
                  <a:solidFill>
                    <a:schemeClr val="bg1"/>
                  </a:solidFill>
                  <a:latin typeface="Fujitsu Sans" panose="020B0404060202020204" pitchFamily="34" charset="0"/>
                  <a:ea typeface="Meiryo UI" panose="020B0604030504040204" pitchFamily="50" charset="-128"/>
                </a:endParaRPr>
              </a:p>
              <a:p>
                <a:pPr algn="l"/>
                <a:r>
                  <a:rPr lang="en-US" altLang="ja-JP" sz="1100" dirty="0">
                    <a:solidFill>
                      <a:schemeClr val="bg1"/>
                    </a:solidFill>
                    <a:latin typeface="Fujitsu Sans" panose="020B0404060202020204" pitchFamily="34" charset="0"/>
                    <a:ea typeface="Meiryo UI" panose="020B0604030504040204" pitchFamily="50" charset="-128"/>
                  </a:rPr>
                  <a:t>            // 2. exercise -----------------------------------------------------</a:t>
                </a:r>
              </a:p>
              <a:p>
                <a:pPr algn="l"/>
                <a:r>
                  <a:rPr lang="en-US" altLang="ja-JP" sz="1100" dirty="0">
                    <a:solidFill>
                      <a:schemeClr val="bg1"/>
                    </a:solidFill>
                    <a:latin typeface="Fujitsu Sans" panose="020B0404060202020204" pitchFamily="34" charset="0"/>
                    <a:ea typeface="Meiryo UI" panose="020B0604030504040204" pitchFamily="50" charset="-128"/>
                  </a:rPr>
                  <a:t>            // GET the screen</a:t>
                </a:r>
              </a:p>
              <a:p>
                <a:pPr algn="l"/>
                <a:r>
                  <a:rPr lang="en-US" altLang="ja-JP" sz="1100" dirty="0">
                    <a:solidFill>
                      <a:schemeClr val="bg1"/>
                    </a:solidFill>
                    <a:latin typeface="Fujitsu Sans" panose="020B0404060202020204" pitchFamily="34" charset="0"/>
                    <a:ea typeface="Meiryo UI" panose="020B0604030504040204" pitchFamily="50" charset="-128"/>
                  </a:rPr>
                  <a:t>            </a:t>
                </a:r>
                <a:r>
                  <a:rPr lang="en-US" altLang="ja-JP" sz="1100" dirty="0" err="1">
                    <a:solidFill>
                      <a:schemeClr val="bg1"/>
                    </a:solidFill>
                    <a:latin typeface="Fujitsu Sans" panose="020B0404060202020204" pitchFamily="34" charset="0"/>
                    <a:ea typeface="Meiryo UI" panose="020B0604030504040204" pitchFamily="50" charset="-128"/>
                  </a:rPr>
                  <a:t>driver.get</a:t>
                </a:r>
                <a:r>
                  <a:rPr lang="en-US" altLang="ja-JP" sz="1100" dirty="0">
                    <a:solidFill>
                      <a:schemeClr val="bg1"/>
                    </a:solidFill>
                    <a:latin typeface="Fujitsu Sans" panose="020B0404060202020204" pitchFamily="34" charset="0"/>
                    <a:ea typeface="Meiryo UI" panose="020B0604030504040204" pitchFamily="50" charset="-128"/>
                  </a:rPr>
                  <a:t>("http://Your Application's URL/");</a:t>
                </a:r>
              </a:p>
              <a:p>
                <a:pPr algn="l"/>
                <a:endParaRPr lang="en-US" altLang="ja-JP" sz="1100" dirty="0">
                  <a:solidFill>
                    <a:schemeClr val="bg1"/>
                  </a:solidFill>
                  <a:latin typeface="Fujitsu Sans" panose="020B0404060202020204" pitchFamily="34" charset="0"/>
                  <a:ea typeface="Meiryo UI" panose="020B0604030504040204" pitchFamily="50" charset="-128"/>
                </a:endParaRPr>
              </a:p>
              <a:p>
                <a:pPr algn="l"/>
                <a:r>
                  <a:rPr lang="en-US" altLang="ja-JP" sz="1100" dirty="0">
                    <a:solidFill>
                      <a:schemeClr val="bg1"/>
                    </a:solidFill>
                    <a:latin typeface="Fujitsu Sans" panose="020B0404060202020204" pitchFamily="34" charset="0"/>
                    <a:ea typeface="Meiryo UI" panose="020B0604030504040204" pitchFamily="50" charset="-128"/>
                  </a:rPr>
                  <a:t>            // Get the target element</a:t>
                </a:r>
              </a:p>
              <a:p>
                <a:pPr algn="l"/>
                <a:r>
                  <a:rPr lang="en-US" altLang="ja-JP" sz="1100" dirty="0">
                    <a:solidFill>
                      <a:schemeClr val="bg1"/>
                    </a:solidFill>
                    <a:latin typeface="Fujitsu Sans" panose="020B0404060202020204" pitchFamily="34" charset="0"/>
                    <a:ea typeface="Meiryo UI" panose="020B0604030504040204" pitchFamily="50" charset="-128"/>
                  </a:rPr>
                  <a:t>            </a:t>
                </a:r>
                <a:r>
                  <a:rPr lang="en-US" altLang="ja-JP" sz="1100" dirty="0" err="1">
                    <a:solidFill>
                      <a:schemeClr val="bg1"/>
                    </a:solidFill>
                    <a:latin typeface="Fujitsu Sans" panose="020B0404060202020204" pitchFamily="34" charset="0"/>
                    <a:ea typeface="Meiryo UI" panose="020B0604030504040204" pitchFamily="50" charset="-128"/>
                  </a:rPr>
                  <a:t>WebElement</a:t>
                </a:r>
                <a:r>
                  <a:rPr lang="en-US" altLang="ja-JP" sz="1100" dirty="0">
                    <a:solidFill>
                      <a:schemeClr val="bg1"/>
                    </a:solidFill>
                    <a:latin typeface="Fujitsu Sans" panose="020B0404060202020204" pitchFamily="34" charset="0"/>
                    <a:ea typeface="Meiryo UI" panose="020B0604030504040204" pitchFamily="50" charset="-128"/>
                  </a:rPr>
                  <a:t> title = </a:t>
                </a:r>
                <a:r>
                  <a:rPr lang="en-US" altLang="ja-JP" sz="1100" dirty="0" err="1">
                    <a:solidFill>
                      <a:schemeClr val="bg1"/>
                    </a:solidFill>
                    <a:latin typeface="Fujitsu Sans" panose="020B0404060202020204" pitchFamily="34" charset="0"/>
                    <a:ea typeface="Meiryo UI" panose="020B0604030504040204" pitchFamily="50" charset="-128"/>
                  </a:rPr>
                  <a:t>driver.findElement</a:t>
                </a:r>
                <a:r>
                  <a:rPr lang="en-US" altLang="ja-JP" sz="1100" dirty="0">
                    <a:solidFill>
                      <a:schemeClr val="bg1"/>
                    </a:solidFill>
                    <a:latin typeface="Fujitsu Sans" panose="020B0404060202020204" pitchFamily="34" charset="0"/>
                    <a:ea typeface="Meiryo UI" panose="020B0604030504040204" pitchFamily="50" charset="-128"/>
                  </a:rPr>
                  <a:t>(</a:t>
                </a:r>
              </a:p>
              <a:p>
                <a:pPr algn="l"/>
                <a:r>
                  <a:rPr lang="en-US" altLang="ja-JP" sz="1100" dirty="0">
                    <a:solidFill>
                      <a:schemeClr val="bg1"/>
                    </a:solidFill>
                    <a:latin typeface="Fujitsu Sans" panose="020B0404060202020204" pitchFamily="34" charset="0"/>
                    <a:ea typeface="Meiryo UI" panose="020B0604030504040204" pitchFamily="50" charset="-128"/>
                  </a:rPr>
                  <a:t>                </a:t>
                </a:r>
                <a:r>
                  <a:rPr lang="en-US" altLang="ja-JP" sz="1100" dirty="0" err="1">
                    <a:solidFill>
                      <a:schemeClr val="bg1"/>
                    </a:solidFill>
                    <a:latin typeface="Fujitsu Sans" panose="020B0404060202020204" pitchFamily="34" charset="0"/>
                    <a:ea typeface="Meiryo UI" panose="020B0604030504040204" pitchFamily="50" charset="-128"/>
                  </a:rPr>
                  <a:t>By.xpath</a:t>
                </a:r>
                <a:r>
                  <a:rPr lang="en-US" altLang="ja-JP" sz="1100" dirty="0">
                    <a:solidFill>
                      <a:schemeClr val="bg1"/>
                    </a:solidFill>
                    <a:latin typeface="Fujitsu Sans" panose="020B0404060202020204" pitchFamily="34" charset="0"/>
                    <a:ea typeface="Meiryo UI" panose="020B0604030504040204" pitchFamily="50" charset="-128"/>
                  </a:rPr>
                  <a:t>("//*[@id='swagger-</a:t>
                </a:r>
                <a:r>
                  <a:rPr lang="en-US" altLang="ja-JP" sz="1100" dirty="0" err="1">
                    <a:solidFill>
                      <a:schemeClr val="bg1"/>
                    </a:solidFill>
                    <a:latin typeface="Fujitsu Sans" panose="020B0404060202020204" pitchFamily="34" charset="0"/>
                    <a:ea typeface="Meiryo UI" panose="020B0604030504040204" pitchFamily="50" charset="-128"/>
                  </a:rPr>
                  <a:t>ui</a:t>
                </a:r>
                <a:r>
                  <a:rPr lang="en-US" altLang="ja-JP" sz="1100" dirty="0">
                    <a:solidFill>
                      <a:schemeClr val="bg1"/>
                    </a:solidFill>
                    <a:latin typeface="Fujitsu Sans" panose="020B0404060202020204" pitchFamily="34" charset="0"/>
                    <a:ea typeface="Meiryo UI" panose="020B0604030504040204" pitchFamily="50" charset="-128"/>
                  </a:rPr>
                  <a:t>']/section/div[2]/div/div[1]/section/div/</a:t>
                </a:r>
                <a:r>
                  <a:rPr lang="en-US" altLang="ja-JP" sz="1100" dirty="0" err="1">
                    <a:solidFill>
                      <a:schemeClr val="bg1"/>
                    </a:solidFill>
                    <a:latin typeface="Fujitsu Sans" panose="020B0404060202020204" pitchFamily="34" charset="0"/>
                    <a:ea typeface="Meiryo UI" panose="020B0604030504040204" pitchFamily="50" charset="-128"/>
                  </a:rPr>
                  <a:t>hgroup</a:t>
                </a:r>
                <a:r>
                  <a:rPr lang="en-US" altLang="ja-JP" sz="1100" dirty="0">
                    <a:solidFill>
                      <a:schemeClr val="bg1"/>
                    </a:solidFill>
                    <a:latin typeface="Fujitsu Sans" panose="020B0404060202020204" pitchFamily="34" charset="0"/>
                    <a:ea typeface="Meiryo UI" panose="020B0604030504040204" pitchFamily="50" charset="-128"/>
                  </a:rPr>
                  <a:t>/h2"));</a:t>
                </a:r>
              </a:p>
              <a:p>
                <a:pPr algn="l"/>
                <a:endParaRPr lang="en-US" altLang="ja-JP" sz="1100" dirty="0">
                  <a:solidFill>
                    <a:schemeClr val="bg1"/>
                  </a:solidFill>
                  <a:latin typeface="Fujitsu Sans" panose="020B0404060202020204" pitchFamily="34" charset="0"/>
                  <a:ea typeface="Meiryo UI" panose="020B0604030504040204" pitchFamily="50" charset="-128"/>
                </a:endParaRPr>
              </a:p>
              <a:p>
                <a:pPr algn="l"/>
                <a:r>
                  <a:rPr lang="en-US" altLang="ja-JP" sz="1100" dirty="0">
                    <a:solidFill>
                      <a:schemeClr val="bg1"/>
                    </a:solidFill>
                    <a:latin typeface="Fujitsu Sans" panose="020B0404060202020204" pitchFamily="34" charset="0"/>
                    <a:ea typeface="Meiryo UI" panose="020B0604030504040204" pitchFamily="50" charset="-128"/>
                  </a:rPr>
                  <a:t>            // 3. verification -----------------------------------------------------</a:t>
                </a:r>
              </a:p>
              <a:p>
                <a:pPr algn="l"/>
                <a:r>
                  <a:rPr lang="en-US" altLang="ja-JP" sz="1100" dirty="0">
                    <a:solidFill>
                      <a:schemeClr val="bg1"/>
                    </a:solidFill>
                    <a:latin typeface="Fujitsu Sans" panose="020B0404060202020204" pitchFamily="34" charset="0"/>
                    <a:ea typeface="Meiryo UI" panose="020B0604030504040204" pitchFamily="50" charset="-128"/>
                  </a:rPr>
                  <a:t>            </a:t>
                </a:r>
                <a:r>
                  <a:rPr lang="en-US" altLang="ja-JP" sz="1100" dirty="0" err="1">
                    <a:solidFill>
                      <a:schemeClr val="bg1"/>
                    </a:solidFill>
                    <a:latin typeface="Fujitsu Sans" panose="020B0404060202020204" pitchFamily="34" charset="0"/>
                    <a:ea typeface="Meiryo UI" panose="020B0604030504040204" pitchFamily="50" charset="-128"/>
                  </a:rPr>
                  <a:t>assertTrue</a:t>
                </a:r>
                <a:r>
                  <a:rPr lang="en-US" altLang="ja-JP" sz="1100" dirty="0">
                    <a:solidFill>
                      <a:schemeClr val="bg1"/>
                    </a:solidFill>
                    <a:latin typeface="Fujitsu Sans" panose="020B0404060202020204" pitchFamily="34" charset="0"/>
                    <a:ea typeface="Meiryo UI" panose="020B0604030504040204" pitchFamily="50" charset="-128"/>
                  </a:rPr>
                  <a:t>(</a:t>
                </a:r>
                <a:r>
                  <a:rPr lang="en-US" altLang="ja-JP" sz="1100" dirty="0" err="1">
                    <a:solidFill>
                      <a:schemeClr val="bg1"/>
                    </a:solidFill>
                    <a:latin typeface="Fujitsu Sans" panose="020B0404060202020204" pitchFamily="34" charset="0"/>
                    <a:ea typeface="Meiryo UI" panose="020B0604030504040204" pitchFamily="50" charset="-128"/>
                  </a:rPr>
                  <a:t>title.getText</a:t>
                </a:r>
                <a:r>
                  <a:rPr lang="en-US" altLang="ja-JP" sz="1100" dirty="0">
                    <a:solidFill>
                      <a:schemeClr val="bg1"/>
                    </a:solidFill>
                    <a:latin typeface="Fujitsu Sans" panose="020B0404060202020204" pitchFamily="34" charset="0"/>
                    <a:ea typeface="Meiryo UI" panose="020B0604030504040204" pitchFamily="50" charset="-128"/>
                  </a:rPr>
                  <a:t>().</a:t>
                </a:r>
                <a:r>
                  <a:rPr lang="en-US" altLang="ja-JP" sz="1100" dirty="0" err="1">
                    <a:solidFill>
                      <a:schemeClr val="bg1"/>
                    </a:solidFill>
                    <a:latin typeface="Fujitsu Sans" panose="020B0404060202020204" pitchFamily="34" charset="0"/>
                    <a:ea typeface="Meiryo UI" panose="020B0604030504040204" pitchFamily="50" charset="-128"/>
                  </a:rPr>
                  <a:t>startsWith</a:t>
                </a:r>
                <a:r>
                  <a:rPr lang="en-US" altLang="ja-JP" sz="1100" dirty="0">
                    <a:solidFill>
                      <a:schemeClr val="bg1"/>
                    </a:solidFill>
                    <a:latin typeface="Fujitsu Sans" panose="020B0404060202020204" pitchFamily="34" charset="0"/>
                    <a:ea typeface="Meiryo UI" panose="020B0604030504040204" pitchFamily="50" charset="-128"/>
                  </a:rPr>
                  <a:t>("</a:t>
                </a:r>
                <a:r>
                  <a:rPr lang="en-US" altLang="ja-JP" sz="1100" dirty="0" err="1">
                    <a:solidFill>
                      <a:schemeClr val="bg1"/>
                    </a:solidFill>
                    <a:latin typeface="Fujitsu Sans" panose="020B0404060202020204" pitchFamily="34" charset="0"/>
                    <a:ea typeface="Meiryo UI" panose="020B0604030504040204" pitchFamily="50" charset="-128"/>
                  </a:rPr>
                  <a:t>Clione</a:t>
                </a:r>
                <a:r>
                  <a:rPr lang="en-US" altLang="ja-JP" sz="1100" dirty="0">
                    <a:solidFill>
                      <a:schemeClr val="bg1"/>
                    </a:solidFill>
                    <a:latin typeface="Fujitsu Sans" panose="020B0404060202020204" pitchFamily="34" charset="0"/>
                    <a:ea typeface="Meiryo UI" panose="020B0604030504040204" pitchFamily="50" charset="-128"/>
                  </a:rPr>
                  <a:t>"));</a:t>
                </a:r>
              </a:p>
              <a:p>
                <a:pPr algn="l"/>
                <a:endParaRPr lang="en-US" altLang="ja-JP" sz="1100" dirty="0">
                  <a:solidFill>
                    <a:schemeClr val="bg1"/>
                  </a:solidFill>
                  <a:latin typeface="Fujitsu Sans" panose="020B0404060202020204" pitchFamily="34" charset="0"/>
                  <a:ea typeface="Meiryo UI" panose="020B0604030504040204" pitchFamily="50" charset="-128"/>
                </a:endParaRPr>
              </a:p>
              <a:p>
                <a:pPr algn="l"/>
                <a:r>
                  <a:rPr lang="en-US" altLang="ja-JP" sz="1100" dirty="0">
                    <a:solidFill>
                      <a:schemeClr val="bg1"/>
                    </a:solidFill>
                    <a:latin typeface="Fujitsu Sans" panose="020B0404060202020204" pitchFamily="34" charset="0"/>
                    <a:ea typeface="Meiryo UI" panose="020B0604030504040204" pitchFamily="50" charset="-128"/>
                  </a:rPr>
                  <a:t>        } finally {</a:t>
                </a:r>
              </a:p>
              <a:p>
                <a:pPr algn="l"/>
                <a:r>
                  <a:rPr lang="en-US" altLang="ja-JP" sz="1100" dirty="0">
                    <a:solidFill>
                      <a:schemeClr val="bg1"/>
                    </a:solidFill>
                    <a:latin typeface="Fujitsu Sans" panose="020B0404060202020204" pitchFamily="34" charset="0"/>
                    <a:ea typeface="Meiryo UI" panose="020B0604030504040204" pitchFamily="50" charset="-128"/>
                  </a:rPr>
                  <a:t>            // 4. tear down  -----------------------------------------------------</a:t>
                </a:r>
              </a:p>
              <a:p>
                <a:pPr algn="l"/>
                <a:r>
                  <a:rPr lang="en-US" altLang="ja-JP" sz="1100" dirty="0">
                    <a:solidFill>
                      <a:schemeClr val="bg1"/>
                    </a:solidFill>
                    <a:latin typeface="Fujitsu Sans" panose="020B0404060202020204" pitchFamily="34" charset="0"/>
                    <a:ea typeface="Meiryo UI" panose="020B0604030504040204" pitchFamily="50" charset="-128"/>
                  </a:rPr>
                  <a:t>            if (driver != null) {</a:t>
                </a:r>
              </a:p>
              <a:p>
                <a:pPr algn="l"/>
                <a:r>
                  <a:rPr lang="en-US" altLang="ja-JP" sz="1100" dirty="0">
                    <a:solidFill>
                      <a:schemeClr val="bg1"/>
                    </a:solidFill>
                    <a:latin typeface="Fujitsu Sans" panose="020B0404060202020204" pitchFamily="34" charset="0"/>
                    <a:ea typeface="Meiryo UI" panose="020B0604030504040204" pitchFamily="50" charset="-128"/>
                  </a:rPr>
                  <a:t>                </a:t>
                </a:r>
                <a:r>
                  <a:rPr lang="en-US" altLang="ja-JP" sz="1100" dirty="0" err="1">
                    <a:solidFill>
                      <a:schemeClr val="bg1"/>
                    </a:solidFill>
                    <a:latin typeface="Fujitsu Sans" panose="020B0404060202020204" pitchFamily="34" charset="0"/>
                    <a:ea typeface="Meiryo UI" panose="020B0604030504040204" pitchFamily="50" charset="-128"/>
                  </a:rPr>
                  <a:t>driver.quit</a:t>
                </a:r>
                <a:r>
                  <a:rPr lang="en-US" altLang="ja-JP" sz="1100" dirty="0">
                    <a:solidFill>
                      <a:schemeClr val="bg1"/>
                    </a:solidFill>
                    <a:latin typeface="Fujitsu Sans" panose="020B0404060202020204" pitchFamily="34" charset="0"/>
                    <a:ea typeface="Meiryo UI" panose="020B0604030504040204" pitchFamily="50" charset="-128"/>
                  </a:rPr>
                  <a:t>();</a:t>
                </a:r>
              </a:p>
              <a:p>
                <a:pPr algn="l"/>
                <a:r>
                  <a:rPr lang="en-US" altLang="ja-JP" sz="1100" dirty="0">
                    <a:solidFill>
                      <a:schemeClr val="bg1"/>
                    </a:solidFill>
                    <a:latin typeface="Fujitsu Sans" panose="020B0404060202020204" pitchFamily="34" charset="0"/>
                    <a:ea typeface="Meiryo UI" panose="020B0604030504040204" pitchFamily="50" charset="-128"/>
                  </a:rPr>
                  <a:t>            }</a:t>
                </a:r>
              </a:p>
              <a:p>
                <a:pPr algn="l"/>
                <a:r>
                  <a:rPr lang="en-US" altLang="ja-JP" sz="1100" dirty="0">
                    <a:solidFill>
                      <a:schemeClr val="bg1"/>
                    </a:solidFill>
                    <a:latin typeface="Fujitsu Sans" panose="020B0404060202020204" pitchFamily="34" charset="0"/>
                    <a:ea typeface="Meiryo UI" panose="020B0604030504040204" pitchFamily="50" charset="-128"/>
                  </a:rPr>
                  <a:t>        }</a:t>
                </a:r>
              </a:p>
              <a:p>
                <a:pPr algn="l"/>
                <a:r>
                  <a:rPr lang="en-US" altLang="ja-JP" sz="1100" dirty="0">
                    <a:solidFill>
                      <a:schemeClr val="bg1"/>
                    </a:solidFill>
                    <a:latin typeface="Fujitsu Sans" panose="020B0404060202020204" pitchFamily="34" charset="0"/>
                    <a:ea typeface="Meiryo UI" panose="020B0604030504040204" pitchFamily="50" charset="-128"/>
                  </a:rPr>
                  <a:t>    }</a:t>
                </a:r>
              </a:p>
              <a:p>
                <a:pPr algn="l"/>
                <a:r>
                  <a:rPr lang="en-US" altLang="ja-JP" sz="1100" dirty="0">
                    <a:solidFill>
                      <a:schemeClr val="bg1"/>
                    </a:solidFill>
                    <a:latin typeface="Fujitsu Sans" panose="020B0404060202020204" pitchFamily="34" charset="0"/>
                    <a:ea typeface="Meiryo UI" panose="020B0604030504040204" pitchFamily="50" charset="-128"/>
                  </a:rPr>
                  <a:t>}</a:t>
                </a:r>
              </a:p>
            </p:txBody>
          </p:sp>
          <p:sp>
            <p:nvSpPr>
              <p:cNvPr id="11" name="正方形/長方形 10"/>
              <p:cNvSpPr/>
              <p:nvPr/>
            </p:nvSpPr>
            <p:spPr bwMode="gray">
              <a:xfrm>
                <a:off x="322864" y="2644979"/>
                <a:ext cx="251068" cy="4170792"/>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100" dirty="0">
                    <a:solidFill>
                      <a:schemeClr val="bg1"/>
                    </a:solidFill>
                    <a:latin typeface="Fujitsu Sans" panose="020B0404060202020204" pitchFamily="34" charset="0"/>
                    <a:ea typeface="Meiryo UI" panose="020B0604030504040204" pitchFamily="50" charset="-128"/>
                  </a:rPr>
                  <a:t>1</a:t>
                </a:r>
              </a:p>
              <a:p>
                <a:pPr algn="l"/>
                <a:r>
                  <a:rPr lang="en-US" altLang="ja-JP" sz="1100" dirty="0">
                    <a:solidFill>
                      <a:schemeClr val="bg1"/>
                    </a:solidFill>
                    <a:latin typeface="Fujitsu Sans" panose="020B0404060202020204" pitchFamily="34" charset="0"/>
                    <a:ea typeface="Meiryo UI" panose="020B0604030504040204" pitchFamily="50" charset="-128"/>
                  </a:rPr>
                  <a:t>2</a:t>
                </a:r>
              </a:p>
              <a:p>
                <a:pPr algn="l"/>
                <a:r>
                  <a:rPr lang="en-US" altLang="ja-JP" sz="1100" dirty="0">
                    <a:solidFill>
                      <a:schemeClr val="bg1"/>
                    </a:solidFill>
                    <a:latin typeface="Fujitsu Sans" panose="020B0404060202020204" pitchFamily="34" charset="0"/>
                    <a:ea typeface="Meiryo UI" panose="020B0604030504040204" pitchFamily="50" charset="-128"/>
                  </a:rPr>
                  <a:t>3</a:t>
                </a:r>
              </a:p>
              <a:p>
                <a:pPr algn="l"/>
                <a:r>
                  <a:rPr lang="en-US" altLang="ja-JP" sz="1100" dirty="0">
                    <a:solidFill>
                      <a:schemeClr val="bg1"/>
                    </a:solidFill>
                    <a:latin typeface="Fujitsu Sans" panose="020B0404060202020204" pitchFamily="34" charset="0"/>
                    <a:ea typeface="Meiryo UI" panose="020B0604030504040204" pitchFamily="50" charset="-128"/>
                  </a:rPr>
                  <a:t>4</a:t>
                </a:r>
              </a:p>
              <a:p>
                <a:pPr algn="l"/>
                <a:r>
                  <a:rPr lang="en-US" altLang="ja-JP" sz="1100" dirty="0">
                    <a:solidFill>
                      <a:schemeClr val="bg1"/>
                    </a:solidFill>
                    <a:latin typeface="Fujitsu Sans" panose="020B0404060202020204" pitchFamily="34" charset="0"/>
                    <a:ea typeface="Meiryo UI" panose="020B0604030504040204" pitchFamily="50" charset="-128"/>
                  </a:rPr>
                  <a:t>5</a:t>
                </a:r>
              </a:p>
              <a:p>
                <a:pPr algn="l"/>
                <a:r>
                  <a:rPr lang="en-US" altLang="ja-JP" sz="1100" dirty="0">
                    <a:solidFill>
                      <a:schemeClr val="bg1"/>
                    </a:solidFill>
                    <a:latin typeface="Fujitsu Sans" panose="020B0404060202020204" pitchFamily="34" charset="0"/>
                    <a:ea typeface="Meiryo UI" panose="020B0604030504040204" pitchFamily="50" charset="-128"/>
                  </a:rPr>
                  <a:t>6</a:t>
                </a:r>
              </a:p>
              <a:p>
                <a:pPr algn="l"/>
                <a:r>
                  <a:rPr lang="en-US" altLang="ja-JP" sz="1100" dirty="0">
                    <a:solidFill>
                      <a:schemeClr val="bg1"/>
                    </a:solidFill>
                    <a:latin typeface="Fujitsu Sans" panose="020B0404060202020204" pitchFamily="34" charset="0"/>
                    <a:ea typeface="Meiryo UI" panose="020B0604030504040204" pitchFamily="50" charset="-128"/>
                  </a:rPr>
                  <a:t>7</a:t>
                </a:r>
              </a:p>
              <a:p>
                <a:pPr algn="l"/>
                <a:r>
                  <a:rPr lang="en-US" altLang="ja-JP" sz="1100" dirty="0">
                    <a:solidFill>
                      <a:schemeClr val="bg1"/>
                    </a:solidFill>
                    <a:latin typeface="Fujitsu Sans" panose="020B0404060202020204" pitchFamily="34" charset="0"/>
                    <a:ea typeface="Meiryo UI" panose="020B0604030504040204" pitchFamily="50" charset="-128"/>
                  </a:rPr>
                  <a:t>8</a:t>
                </a:r>
              </a:p>
              <a:p>
                <a:pPr algn="l"/>
                <a:r>
                  <a:rPr lang="en-US" altLang="ja-JP" sz="1100" dirty="0">
                    <a:solidFill>
                      <a:schemeClr val="bg1"/>
                    </a:solidFill>
                    <a:latin typeface="Fujitsu Sans" panose="020B0404060202020204" pitchFamily="34" charset="0"/>
                    <a:ea typeface="Meiryo UI" panose="020B0604030504040204" pitchFamily="50" charset="-128"/>
                  </a:rPr>
                  <a:t>9</a:t>
                </a:r>
              </a:p>
              <a:p>
                <a:pPr algn="l"/>
                <a:r>
                  <a:rPr lang="en-US" altLang="ja-JP" sz="1100" dirty="0">
                    <a:solidFill>
                      <a:schemeClr val="bg1"/>
                    </a:solidFill>
                    <a:latin typeface="Fujitsu Sans" panose="020B0404060202020204" pitchFamily="34" charset="0"/>
                    <a:ea typeface="Meiryo UI" panose="020B0604030504040204" pitchFamily="50" charset="-128"/>
                  </a:rPr>
                  <a:t>10</a:t>
                </a:r>
              </a:p>
              <a:p>
                <a:pPr algn="l"/>
                <a:r>
                  <a:rPr lang="en-US" altLang="ja-JP" sz="1100" dirty="0">
                    <a:solidFill>
                      <a:schemeClr val="bg1"/>
                    </a:solidFill>
                    <a:latin typeface="Fujitsu Sans" panose="020B0404060202020204" pitchFamily="34" charset="0"/>
                    <a:ea typeface="Meiryo UI" panose="020B0604030504040204" pitchFamily="50" charset="-128"/>
                  </a:rPr>
                  <a:t>11</a:t>
                </a:r>
              </a:p>
              <a:p>
                <a:pPr algn="l"/>
                <a:r>
                  <a:rPr lang="en-US" altLang="ja-JP" sz="1100" dirty="0">
                    <a:solidFill>
                      <a:schemeClr val="bg1"/>
                    </a:solidFill>
                    <a:latin typeface="Fujitsu Sans" panose="020B0404060202020204" pitchFamily="34" charset="0"/>
                    <a:ea typeface="Meiryo UI" panose="020B0604030504040204" pitchFamily="50" charset="-128"/>
                  </a:rPr>
                  <a:t>12</a:t>
                </a:r>
              </a:p>
              <a:p>
                <a:pPr algn="l"/>
                <a:r>
                  <a:rPr lang="en-US" altLang="ja-JP" sz="1100" dirty="0">
                    <a:solidFill>
                      <a:schemeClr val="bg1"/>
                    </a:solidFill>
                    <a:latin typeface="Fujitsu Sans" panose="020B0404060202020204" pitchFamily="34" charset="0"/>
                    <a:ea typeface="Meiryo UI" panose="020B0604030504040204" pitchFamily="50" charset="-128"/>
                  </a:rPr>
                  <a:t>13</a:t>
                </a:r>
              </a:p>
              <a:p>
                <a:pPr algn="l"/>
                <a:r>
                  <a:rPr lang="en-US" altLang="ja-JP" sz="1100" dirty="0">
                    <a:solidFill>
                      <a:schemeClr val="bg1"/>
                    </a:solidFill>
                    <a:latin typeface="Fujitsu Sans" panose="020B0404060202020204" pitchFamily="34" charset="0"/>
                    <a:ea typeface="Meiryo UI" panose="020B0604030504040204" pitchFamily="50" charset="-128"/>
                  </a:rPr>
                  <a:t>14</a:t>
                </a:r>
              </a:p>
              <a:p>
                <a:pPr algn="l"/>
                <a:r>
                  <a:rPr lang="en-US" altLang="ja-JP" sz="1100" dirty="0">
                    <a:solidFill>
                      <a:schemeClr val="bg1"/>
                    </a:solidFill>
                    <a:latin typeface="Fujitsu Sans" panose="020B0404060202020204" pitchFamily="34" charset="0"/>
                    <a:ea typeface="Meiryo UI" panose="020B0604030504040204" pitchFamily="50" charset="-128"/>
                  </a:rPr>
                  <a:t>15</a:t>
                </a:r>
              </a:p>
              <a:p>
                <a:pPr algn="l"/>
                <a:r>
                  <a:rPr lang="en-US" altLang="ja-JP" sz="1100" dirty="0">
                    <a:solidFill>
                      <a:schemeClr val="bg1"/>
                    </a:solidFill>
                    <a:latin typeface="Fujitsu Sans" panose="020B0404060202020204" pitchFamily="34" charset="0"/>
                    <a:ea typeface="Meiryo UI" panose="020B0604030504040204" pitchFamily="50" charset="-128"/>
                  </a:rPr>
                  <a:t>16</a:t>
                </a:r>
              </a:p>
              <a:p>
                <a:pPr algn="l"/>
                <a:r>
                  <a:rPr lang="en-US" altLang="ja-JP" sz="1100" dirty="0">
                    <a:solidFill>
                      <a:schemeClr val="bg1"/>
                    </a:solidFill>
                    <a:latin typeface="Fujitsu Sans" panose="020B0404060202020204" pitchFamily="34" charset="0"/>
                    <a:ea typeface="Meiryo UI" panose="020B0604030504040204" pitchFamily="50" charset="-128"/>
                  </a:rPr>
                  <a:t>17</a:t>
                </a:r>
              </a:p>
              <a:p>
                <a:pPr algn="l"/>
                <a:r>
                  <a:rPr lang="en-US" altLang="ja-JP" sz="1100" dirty="0">
                    <a:solidFill>
                      <a:schemeClr val="bg1"/>
                    </a:solidFill>
                    <a:latin typeface="Fujitsu Sans" panose="020B0404060202020204" pitchFamily="34" charset="0"/>
                    <a:ea typeface="Meiryo UI" panose="020B0604030504040204" pitchFamily="50" charset="-128"/>
                  </a:rPr>
                  <a:t>18</a:t>
                </a:r>
              </a:p>
              <a:p>
                <a:pPr algn="l"/>
                <a:r>
                  <a:rPr lang="en-US" altLang="ja-JP" sz="1100" dirty="0">
                    <a:solidFill>
                      <a:schemeClr val="bg1"/>
                    </a:solidFill>
                    <a:latin typeface="Fujitsu Sans" panose="020B0404060202020204" pitchFamily="34" charset="0"/>
                    <a:ea typeface="Meiryo UI" panose="020B0604030504040204" pitchFamily="50" charset="-128"/>
                  </a:rPr>
                  <a:t>19</a:t>
                </a:r>
              </a:p>
              <a:p>
                <a:pPr algn="l"/>
                <a:r>
                  <a:rPr lang="en-US" altLang="ja-JP" sz="1100" dirty="0">
                    <a:solidFill>
                      <a:schemeClr val="bg1"/>
                    </a:solidFill>
                    <a:latin typeface="Fujitsu Sans" panose="020B0404060202020204" pitchFamily="34" charset="0"/>
                    <a:ea typeface="Meiryo UI" panose="020B0604030504040204" pitchFamily="50" charset="-128"/>
                  </a:rPr>
                  <a:t>20</a:t>
                </a:r>
              </a:p>
              <a:p>
                <a:pPr algn="l"/>
                <a:r>
                  <a:rPr lang="en-US" altLang="ja-JP" sz="1100" dirty="0">
                    <a:solidFill>
                      <a:schemeClr val="bg1"/>
                    </a:solidFill>
                    <a:latin typeface="Fujitsu Sans" panose="020B0404060202020204" pitchFamily="34" charset="0"/>
                    <a:ea typeface="Meiryo UI" panose="020B0604030504040204" pitchFamily="50" charset="-128"/>
                  </a:rPr>
                  <a:t>21</a:t>
                </a:r>
              </a:p>
              <a:p>
                <a:pPr algn="l"/>
                <a:r>
                  <a:rPr lang="en-US" altLang="ja-JP" sz="1100" dirty="0">
                    <a:solidFill>
                      <a:schemeClr val="bg1"/>
                    </a:solidFill>
                    <a:latin typeface="Fujitsu Sans" panose="020B0404060202020204" pitchFamily="34" charset="0"/>
                    <a:ea typeface="Meiryo UI" panose="020B0604030504040204" pitchFamily="50" charset="-128"/>
                  </a:rPr>
                  <a:t>22</a:t>
                </a:r>
              </a:p>
              <a:p>
                <a:pPr algn="l"/>
                <a:r>
                  <a:rPr lang="en-US" altLang="ja-JP" sz="1100" dirty="0">
                    <a:solidFill>
                      <a:schemeClr val="bg1"/>
                    </a:solidFill>
                    <a:latin typeface="Fujitsu Sans" panose="020B0404060202020204" pitchFamily="34" charset="0"/>
                    <a:ea typeface="Meiryo UI" panose="020B0604030504040204" pitchFamily="50" charset="-128"/>
                  </a:rPr>
                  <a:t>23</a:t>
                </a:r>
              </a:p>
              <a:p>
                <a:pPr algn="l"/>
                <a:r>
                  <a:rPr lang="en-US" altLang="ja-JP" sz="1100" dirty="0">
                    <a:solidFill>
                      <a:schemeClr val="bg1"/>
                    </a:solidFill>
                    <a:latin typeface="Fujitsu Sans" panose="020B0404060202020204" pitchFamily="34" charset="0"/>
                    <a:ea typeface="Meiryo UI" panose="020B0604030504040204" pitchFamily="50" charset="-128"/>
                  </a:rPr>
                  <a:t>24</a:t>
                </a:r>
              </a:p>
              <a:p>
                <a:pPr algn="l"/>
                <a:r>
                  <a:rPr lang="en-US" altLang="ja-JP" sz="1100" dirty="0">
                    <a:solidFill>
                      <a:schemeClr val="bg1"/>
                    </a:solidFill>
                    <a:latin typeface="Fujitsu Sans" panose="020B0404060202020204" pitchFamily="34" charset="0"/>
                    <a:ea typeface="Meiryo UI" panose="020B0604030504040204" pitchFamily="50" charset="-128"/>
                  </a:rPr>
                  <a:t>25</a:t>
                </a:r>
              </a:p>
              <a:p>
                <a:pPr algn="l"/>
                <a:r>
                  <a:rPr lang="en-US" altLang="ja-JP" sz="1100" dirty="0">
                    <a:solidFill>
                      <a:schemeClr val="bg1"/>
                    </a:solidFill>
                    <a:latin typeface="Fujitsu Sans" panose="020B0404060202020204" pitchFamily="34" charset="0"/>
                    <a:ea typeface="Meiryo UI" panose="020B0604030504040204" pitchFamily="50" charset="-128"/>
                  </a:rPr>
                  <a:t>26</a:t>
                </a:r>
              </a:p>
              <a:p>
                <a:pPr algn="l"/>
                <a:r>
                  <a:rPr lang="en-US" altLang="ja-JP" sz="1100" dirty="0">
                    <a:solidFill>
                      <a:schemeClr val="bg1"/>
                    </a:solidFill>
                    <a:latin typeface="Fujitsu Sans" panose="020B0404060202020204" pitchFamily="34" charset="0"/>
                    <a:ea typeface="Meiryo UI" panose="020B0604030504040204" pitchFamily="50" charset="-128"/>
                  </a:rPr>
                  <a:t>27</a:t>
                </a:r>
              </a:p>
              <a:p>
                <a:pPr algn="l"/>
                <a:r>
                  <a:rPr lang="en-US" altLang="ja-JP" sz="1100" dirty="0">
                    <a:solidFill>
                      <a:schemeClr val="bg1"/>
                    </a:solidFill>
                    <a:latin typeface="Fujitsu Sans" panose="020B0404060202020204" pitchFamily="34" charset="0"/>
                    <a:ea typeface="Meiryo UI" panose="020B0604030504040204" pitchFamily="50" charset="-128"/>
                  </a:rPr>
                  <a:t>28</a:t>
                </a:r>
              </a:p>
              <a:p>
                <a:pPr algn="l"/>
                <a:r>
                  <a:rPr lang="en-US" altLang="ja-JP" sz="1100" dirty="0">
                    <a:solidFill>
                      <a:schemeClr val="bg1"/>
                    </a:solidFill>
                    <a:latin typeface="Fujitsu Sans" panose="020B0404060202020204" pitchFamily="34" charset="0"/>
                    <a:ea typeface="Meiryo UI" panose="020B0604030504040204" pitchFamily="50" charset="-128"/>
                  </a:rPr>
                  <a:t>29</a:t>
                </a:r>
              </a:p>
              <a:p>
                <a:pPr algn="l"/>
                <a:r>
                  <a:rPr lang="en-US" altLang="ja-JP" sz="1100" dirty="0">
                    <a:solidFill>
                      <a:schemeClr val="bg1"/>
                    </a:solidFill>
                    <a:latin typeface="Fujitsu Sans" panose="020B0404060202020204" pitchFamily="34" charset="0"/>
                    <a:ea typeface="Meiryo UI" panose="020B0604030504040204" pitchFamily="50" charset="-128"/>
                  </a:rPr>
                  <a:t>30</a:t>
                </a:r>
              </a:p>
              <a:p>
                <a:pPr algn="l"/>
                <a:r>
                  <a:rPr lang="en-US" altLang="ja-JP" sz="1100" dirty="0">
                    <a:solidFill>
                      <a:schemeClr val="bg1"/>
                    </a:solidFill>
                    <a:latin typeface="Fujitsu Sans" panose="020B0404060202020204" pitchFamily="34" charset="0"/>
                    <a:ea typeface="Meiryo UI" panose="020B0604030504040204" pitchFamily="50" charset="-128"/>
                  </a:rPr>
                  <a:t>31</a:t>
                </a:r>
              </a:p>
              <a:p>
                <a:pPr algn="l"/>
                <a:r>
                  <a:rPr lang="en-US" altLang="ja-JP" sz="1100" dirty="0">
                    <a:solidFill>
                      <a:schemeClr val="bg1"/>
                    </a:solidFill>
                    <a:latin typeface="Fujitsu Sans" panose="020B0404060202020204" pitchFamily="34" charset="0"/>
                    <a:ea typeface="Meiryo UI" panose="020B0604030504040204" pitchFamily="50" charset="-128"/>
                  </a:rPr>
                  <a:t>32</a:t>
                </a:r>
              </a:p>
              <a:p>
                <a:pPr algn="l"/>
                <a:r>
                  <a:rPr lang="en-US" altLang="ja-JP" sz="1100" dirty="0">
                    <a:solidFill>
                      <a:schemeClr val="bg1"/>
                    </a:solidFill>
                    <a:latin typeface="Fujitsu Sans" panose="020B0404060202020204" pitchFamily="34" charset="0"/>
                    <a:ea typeface="Meiryo UI" panose="020B0604030504040204" pitchFamily="50" charset="-128"/>
                  </a:rPr>
                  <a:t>33</a:t>
                </a:r>
              </a:p>
            </p:txBody>
          </p:sp>
        </p:grpSp>
        <p:cxnSp>
          <p:nvCxnSpPr>
            <p:cNvPr id="9" name="直線コネクタ 8"/>
            <p:cNvCxnSpPr/>
            <p:nvPr/>
          </p:nvCxnSpPr>
          <p:spPr bwMode="auto">
            <a:xfrm>
              <a:off x="573932" y="1692067"/>
              <a:ext cx="0" cy="5123704"/>
            </a:xfrm>
            <a:prstGeom prst="line">
              <a:avLst/>
            </a:prstGeom>
            <a:gradFill rotWithShape="0">
              <a:gsLst>
                <a:gs pos="0">
                  <a:srgbClr val="FFFFFF"/>
                </a:gs>
                <a:gs pos="100000">
                  <a:srgbClr val="CACAC7"/>
                </a:gs>
              </a:gsLst>
              <a:lin ang="5400000" scaled="1"/>
            </a:gradFill>
            <a:ln w="12700" cap="flat" cmpd="sng" algn="ctr">
              <a:solidFill>
                <a:schemeClr val="bg1"/>
              </a:solidFill>
              <a:prstDash val="solid"/>
              <a:round/>
              <a:headEnd type="none" w="med" len="med"/>
              <a:tailEnd type="none" w="lg"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sp>
        <p:nvSpPr>
          <p:cNvPr id="12" name="線吹き出し 2 (枠付き) 11"/>
          <p:cNvSpPr/>
          <p:nvPr/>
        </p:nvSpPr>
        <p:spPr bwMode="gray">
          <a:xfrm>
            <a:off x="4192394" y="3303655"/>
            <a:ext cx="1580972" cy="324740"/>
          </a:xfrm>
          <a:prstGeom prst="borderCallout2">
            <a:avLst>
              <a:gd name="adj1" fmla="val 18750"/>
              <a:gd name="adj2" fmla="val -8333"/>
              <a:gd name="adj3" fmla="val 18750"/>
              <a:gd name="adj4" fmla="val -16667"/>
              <a:gd name="adj5" fmla="val 67763"/>
              <a:gd name="adj6" fmla="val -41101"/>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1800" dirty="0">
                <a:latin typeface="+mj-lt"/>
                <a:ea typeface="Meiryo UI" panose="020B0604030504040204" pitchFamily="50" charset="-128"/>
              </a:rPr>
              <a:t>Display</a:t>
            </a:r>
            <a:endParaRPr kumimoji="1" lang="ja-JP" altLang="en-US" sz="1800" dirty="0">
              <a:latin typeface="+mj-lt"/>
              <a:ea typeface="Meiryo UI" panose="020B0604030504040204" pitchFamily="50" charset="-128"/>
            </a:endParaRPr>
          </a:p>
        </p:txBody>
      </p:sp>
      <p:sp>
        <p:nvSpPr>
          <p:cNvPr id="13" name="正方形/長方形 12"/>
          <p:cNvSpPr/>
          <p:nvPr/>
        </p:nvSpPr>
        <p:spPr bwMode="gray">
          <a:xfrm>
            <a:off x="1029554" y="3429000"/>
            <a:ext cx="2452643" cy="247828"/>
          </a:xfrm>
          <a:prstGeom prst="rect">
            <a:avLst/>
          </a:prstGeom>
          <a:noFill/>
          <a:ln w="9525" cap="flat" cmpd="sng" algn="ctr">
            <a:solidFill>
              <a:schemeClr val="bg1"/>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sp>
        <p:nvSpPr>
          <p:cNvPr id="14" name="右矢印 5">
            <a:extLst>
              <a:ext uri="{FF2B5EF4-FFF2-40B4-BE49-F238E27FC236}">
                <a16:creationId xmlns:a16="http://schemas.microsoft.com/office/drawing/2014/main" id="{B312C0EB-086D-478A-8160-BA98F9DF4BC0}"/>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Case Examples</a:t>
            </a:r>
            <a:endParaRPr lang="ja-JP" altLang="en-US" sz="18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2812114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Introduction Part Agenda</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4</a:t>
            </a:fld>
            <a:endParaRPr lang="en-US" altLang="ja-JP" dirty="0"/>
          </a:p>
        </p:txBody>
      </p:sp>
      <p:sp>
        <p:nvSpPr>
          <p:cNvPr id="34" name="テキスト ボックス 33">
            <a:extLst>
              <a:ext uri="{FF2B5EF4-FFF2-40B4-BE49-F238E27FC236}">
                <a16:creationId xmlns:a16="http://schemas.microsoft.com/office/drawing/2014/main" id="{BB09656B-958A-4AFD-9F25-79213744E826}"/>
              </a:ext>
            </a:extLst>
          </p:cNvPr>
          <p:cNvSpPr txBox="1"/>
          <p:nvPr/>
        </p:nvSpPr>
        <p:spPr>
          <a:xfrm>
            <a:off x="348344" y="934434"/>
            <a:ext cx="9388864" cy="3416320"/>
          </a:xfrm>
          <a:prstGeom prst="rect">
            <a:avLst/>
          </a:prstGeom>
          <a:noFill/>
        </p:spPr>
        <p:txBody>
          <a:bodyPr wrap="square" rtlCol="0">
            <a:spAutoFit/>
          </a:bodyPr>
          <a:lstStyle/>
          <a:p>
            <a:pPr marL="342900" indent="-342900" algn="l">
              <a:buFont typeface="+mj-lt"/>
              <a:buAutoNum type="arabicPeriod"/>
            </a:pPr>
            <a:r>
              <a:rPr lang="ja-JP" altLang="en-US" sz="3600" dirty="0">
                <a:latin typeface="Fujitsu Sans" panose="020B0404060202020204" pitchFamily="34" charset="0"/>
                <a:ea typeface="Meiryo UI" panose="020B0604030504040204" pitchFamily="50" charset="-128"/>
              </a:rPr>
              <a:t> </a:t>
            </a:r>
            <a:r>
              <a:rPr lang="en-US" altLang="ja-JP" sz="3600" dirty="0">
                <a:latin typeface="Fujitsu Sans" panose="020B0404060202020204" pitchFamily="34" charset="0"/>
                <a:ea typeface="Meiryo UI" panose="020B0604030504040204" pitchFamily="50" charset="-128"/>
              </a:rPr>
              <a:t>What’s Automated Integration Test</a:t>
            </a:r>
          </a:p>
          <a:p>
            <a:pPr marL="342900" indent="-342900" algn="l">
              <a:buFont typeface="+mj-lt"/>
              <a:buAutoNum type="arabicPeriod"/>
            </a:pPr>
            <a:r>
              <a:rPr lang="en-US" altLang="ja-JP" sz="3600" dirty="0">
                <a:latin typeface="Fujitsu Sans" panose="020B0404060202020204" pitchFamily="34" charset="0"/>
                <a:ea typeface="Meiryo UI" panose="020B0604030504040204" pitchFamily="50" charset="-128"/>
                <a:cs typeface="Meiryo UI" panose="020B0604030504040204" pitchFamily="50" charset="-128"/>
              </a:rPr>
              <a:t> What’s Selenium</a:t>
            </a:r>
          </a:p>
          <a:p>
            <a:pPr marL="342900" indent="-342900" algn="l">
              <a:buFont typeface="+mj-lt"/>
              <a:buAutoNum type="arabicPeriod"/>
            </a:pPr>
            <a:r>
              <a:rPr lang="en-US" altLang="ja-JP" sz="3600" dirty="0">
                <a:latin typeface="Fujitsu Sans" panose="020B0404060202020204" pitchFamily="34" charset="0"/>
              </a:rPr>
              <a:t> QuickStart</a:t>
            </a:r>
          </a:p>
          <a:p>
            <a:pPr marL="342900" indent="-342900" algn="l">
              <a:buFont typeface="+mj-lt"/>
              <a:buAutoNum type="arabicPeriod"/>
            </a:pPr>
            <a:r>
              <a:rPr lang="en-US" altLang="ja-JP" sz="3600" dirty="0">
                <a:latin typeface="Fujitsu Sans" panose="020B0404060202020204" pitchFamily="34" charset="0"/>
                <a:ea typeface="Meiryo UI" panose="020B0604030504040204" pitchFamily="50" charset="-128"/>
                <a:cs typeface="Meiryo UI" panose="020B0604030504040204" pitchFamily="50" charset="-128"/>
              </a:rPr>
              <a:t> Case Examples</a:t>
            </a:r>
          </a:p>
          <a:p>
            <a:pPr marL="342900" indent="-342900" algn="l">
              <a:buFont typeface="+mj-lt"/>
              <a:buAutoNum type="arabicPeriod"/>
            </a:pPr>
            <a:r>
              <a:rPr lang="ja-JP" altLang="en-US" sz="3600" dirty="0">
                <a:latin typeface="Fujitsu Sans" panose="020B0404060202020204" pitchFamily="34" charset="0"/>
                <a:ea typeface="Meiryo UI" panose="020B0604030504040204" pitchFamily="50" charset="-128"/>
              </a:rPr>
              <a:t> </a:t>
            </a:r>
            <a:r>
              <a:rPr lang="en-US" altLang="ja-JP" sz="3600" dirty="0">
                <a:latin typeface="Fujitsu Sans" panose="020B0404060202020204" pitchFamily="34" charset="0"/>
                <a:ea typeface="Meiryo UI" panose="020B0604030504040204" pitchFamily="50" charset="-128"/>
              </a:rPr>
              <a:t>Page Object Pattern</a:t>
            </a:r>
            <a:endParaRPr lang="ja-JP" altLang="en-US" sz="3600" dirty="0">
              <a:latin typeface="Fujitsu Sans" panose="020B0404060202020204" pitchFamily="34" charset="0"/>
              <a:ea typeface="Meiryo UI" panose="020B0604030504040204" pitchFamily="50" charset="-128"/>
            </a:endParaRPr>
          </a:p>
          <a:p>
            <a:pPr marL="342900" indent="-342900" algn="l">
              <a:buFont typeface="+mj-lt"/>
              <a:buAutoNum type="arabicPeriod"/>
            </a:pPr>
            <a:r>
              <a:rPr lang="ja-JP" altLang="en-US" sz="3600" dirty="0">
                <a:latin typeface="Fujitsu Sans" panose="020B0404060202020204" pitchFamily="34" charset="0"/>
                <a:ea typeface="Meiryo UI" panose="020B0604030504040204" pitchFamily="50" charset="-128"/>
              </a:rPr>
              <a:t> </a:t>
            </a:r>
            <a:r>
              <a:rPr lang="en-US" altLang="ja-JP" sz="3600" dirty="0">
                <a:latin typeface="Fujitsu Sans" panose="020B0404060202020204" pitchFamily="34" charset="0"/>
                <a:ea typeface="Meiryo UI" panose="020B0604030504040204" pitchFamily="50" charset="-128"/>
              </a:rPr>
              <a:t>Introducing related tools</a:t>
            </a:r>
            <a:endParaRPr lang="ja-JP" altLang="en-US" sz="36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35065437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Get Element</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49</a:t>
            </a:fld>
            <a:endParaRPr lang="en-US" altLang="ja-JP" dirty="0"/>
          </a:p>
        </p:txBody>
      </p:sp>
      <p:sp>
        <p:nvSpPr>
          <p:cNvPr id="4" name="テキスト プレースホルダー 3"/>
          <p:cNvSpPr>
            <a:spLocks noGrp="1"/>
          </p:cNvSpPr>
          <p:nvPr>
            <p:ph type="body" sz="quarter" idx="11"/>
          </p:nvPr>
        </p:nvSpPr>
        <p:spPr>
          <a:xfrm>
            <a:off x="170935" y="921566"/>
            <a:ext cx="9389377" cy="5568444"/>
          </a:xfrm>
        </p:spPr>
        <p:txBody>
          <a:bodyPr/>
          <a:lstStyle/>
          <a:p>
            <a:r>
              <a:rPr lang="en-US" altLang="ja-JP" sz="2400" dirty="0"/>
              <a:t>Sample Code</a:t>
            </a:r>
          </a:p>
          <a:p>
            <a:endParaRPr lang="en-US" altLang="ja-JP" sz="2400" dirty="0"/>
          </a:p>
          <a:p>
            <a:r>
              <a:rPr lang="en-US" altLang="ja-JP" sz="2400" dirty="0"/>
              <a:t>It is important to get element because </a:t>
            </a:r>
            <a:br>
              <a:rPr lang="en-US" altLang="ja-JP" sz="2400" dirty="0"/>
            </a:br>
            <a:r>
              <a:rPr lang="en-US" altLang="ja-JP" sz="2400" dirty="0"/>
              <a:t> we need to do it BEFORE executing many operations</a:t>
            </a:r>
          </a:p>
          <a:p>
            <a:pPr lvl="1"/>
            <a:r>
              <a:rPr lang="en-US" altLang="ja-JP" sz="2200" dirty="0"/>
              <a:t>Before click button, input text, output text, upload files, et</a:t>
            </a:r>
          </a:p>
          <a:p>
            <a:r>
              <a:rPr lang="en-US" altLang="ja-JP" sz="2400" dirty="0"/>
              <a:t>To get elements, following classes will be used</a:t>
            </a:r>
          </a:p>
          <a:p>
            <a:pPr lvl="1"/>
            <a:r>
              <a:rPr lang="en-US" altLang="ja-JP" sz="2200" dirty="0" err="1"/>
              <a:t>WebDriver#findXXX</a:t>
            </a:r>
            <a:r>
              <a:rPr lang="en-US" altLang="ja-JP" sz="2200" dirty="0"/>
              <a:t>()</a:t>
            </a:r>
          </a:p>
          <a:p>
            <a:pPr lvl="1"/>
            <a:r>
              <a:rPr lang="en-US" altLang="ja-JP" sz="2200" dirty="0"/>
              <a:t>By class called locator</a:t>
            </a:r>
            <a:endParaRPr kumimoji="1" lang="ja-JP" altLang="en-US" sz="2400" dirty="0"/>
          </a:p>
        </p:txBody>
      </p:sp>
      <p:grpSp>
        <p:nvGrpSpPr>
          <p:cNvPr id="8" name="グループ化 7"/>
          <p:cNvGrpSpPr/>
          <p:nvPr/>
        </p:nvGrpSpPr>
        <p:grpSpPr>
          <a:xfrm>
            <a:off x="322864" y="1430677"/>
            <a:ext cx="9068964" cy="725217"/>
            <a:chOff x="322864" y="1692065"/>
            <a:chExt cx="9068964" cy="555477"/>
          </a:xfrm>
        </p:grpSpPr>
        <p:grpSp>
          <p:nvGrpSpPr>
            <p:cNvPr id="9" name="グループ化 8"/>
            <p:cNvGrpSpPr/>
            <p:nvPr/>
          </p:nvGrpSpPr>
          <p:grpSpPr>
            <a:xfrm>
              <a:off x="322864" y="1692065"/>
              <a:ext cx="9068964" cy="555477"/>
              <a:chOff x="322864" y="2644979"/>
              <a:chExt cx="9068964" cy="452169"/>
            </a:xfrm>
          </p:grpSpPr>
          <p:sp>
            <p:nvSpPr>
              <p:cNvPr id="11" name="正方形/長方形 10"/>
              <p:cNvSpPr/>
              <p:nvPr/>
            </p:nvSpPr>
            <p:spPr bwMode="gray">
              <a:xfrm>
                <a:off x="573932" y="2644979"/>
                <a:ext cx="8817896" cy="452169"/>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dirty="0">
                    <a:solidFill>
                      <a:schemeClr val="bg1"/>
                    </a:solidFill>
                    <a:latin typeface="Fujitsu Sans" panose="020B0404060202020204" pitchFamily="34" charset="0"/>
                    <a:ea typeface="Meiryo UI" panose="020B0604030504040204" pitchFamily="50" charset="-128"/>
                  </a:rPr>
                  <a:t>            // Get the target element</a:t>
                </a:r>
              </a:p>
              <a:p>
                <a:pPr algn="l"/>
                <a:r>
                  <a:rPr lang="en-US" altLang="ja-JP" dirty="0">
                    <a:solidFill>
                      <a:schemeClr val="bg1"/>
                    </a:solidFill>
                    <a:latin typeface="Fujitsu Sans" panose="020B0404060202020204" pitchFamily="34" charset="0"/>
                    <a:ea typeface="Meiryo UI" panose="020B0604030504040204" pitchFamily="50" charset="-128"/>
                  </a:rPr>
                  <a:t>            </a:t>
                </a:r>
                <a:r>
                  <a:rPr lang="en-US" altLang="ja-JP" dirty="0" err="1">
                    <a:solidFill>
                      <a:schemeClr val="bg1"/>
                    </a:solidFill>
                    <a:latin typeface="Fujitsu Sans" panose="020B0404060202020204" pitchFamily="34" charset="0"/>
                    <a:ea typeface="Meiryo UI" panose="020B0604030504040204" pitchFamily="50" charset="-128"/>
                  </a:rPr>
                  <a:t>WebElement</a:t>
                </a:r>
                <a:r>
                  <a:rPr lang="en-US" altLang="ja-JP" dirty="0">
                    <a:solidFill>
                      <a:schemeClr val="bg1"/>
                    </a:solidFill>
                    <a:latin typeface="Fujitsu Sans" panose="020B0404060202020204" pitchFamily="34" charset="0"/>
                    <a:ea typeface="Meiryo UI" panose="020B0604030504040204" pitchFamily="50" charset="-128"/>
                  </a:rPr>
                  <a:t> title = </a:t>
                </a:r>
                <a:r>
                  <a:rPr lang="en-US" altLang="ja-JP" dirty="0" err="1">
                    <a:solidFill>
                      <a:schemeClr val="bg1"/>
                    </a:solidFill>
                    <a:latin typeface="Fujitsu Sans" panose="020B0404060202020204" pitchFamily="34" charset="0"/>
                    <a:ea typeface="Meiryo UI" panose="020B0604030504040204" pitchFamily="50" charset="-128"/>
                  </a:rPr>
                  <a:t>driver.findElement</a:t>
                </a:r>
                <a:r>
                  <a:rPr lang="en-US" altLang="ja-JP" dirty="0">
                    <a:solidFill>
                      <a:schemeClr val="bg1"/>
                    </a:solidFill>
                    <a:latin typeface="Fujitsu Sans" panose="020B0404060202020204" pitchFamily="34" charset="0"/>
                    <a:ea typeface="Meiryo UI" panose="020B0604030504040204" pitchFamily="50" charset="-128"/>
                  </a:rPr>
                  <a:t>(</a:t>
                </a:r>
              </a:p>
              <a:p>
                <a:pPr algn="l"/>
                <a:r>
                  <a:rPr lang="en-US" altLang="ja-JP" dirty="0">
                    <a:solidFill>
                      <a:schemeClr val="bg1"/>
                    </a:solidFill>
                    <a:latin typeface="Fujitsu Sans" panose="020B0404060202020204" pitchFamily="34" charset="0"/>
                    <a:ea typeface="Meiryo UI" panose="020B0604030504040204" pitchFamily="50" charset="-128"/>
                  </a:rPr>
                  <a:t>                </a:t>
                </a:r>
                <a:r>
                  <a:rPr lang="en-US" altLang="ja-JP" dirty="0" err="1">
                    <a:solidFill>
                      <a:schemeClr val="bg1"/>
                    </a:solidFill>
                    <a:latin typeface="Fujitsu Sans" panose="020B0404060202020204" pitchFamily="34" charset="0"/>
                    <a:ea typeface="Meiryo UI" panose="020B0604030504040204" pitchFamily="50" charset="-128"/>
                  </a:rPr>
                  <a:t>By.xpath</a:t>
                </a:r>
                <a:r>
                  <a:rPr lang="en-US" altLang="ja-JP" dirty="0">
                    <a:solidFill>
                      <a:schemeClr val="bg1"/>
                    </a:solidFill>
                    <a:latin typeface="Fujitsu Sans" panose="020B0404060202020204" pitchFamily="34" charset="0"/>
                    <a:ea typeface="Meiryo UI" panose="020B0604030504040204" pitchFamily="50" charset="-128"/>
                  </a:rPr>
                  <a:t>("//*[@id='swagger-</a:t>
                </a:r>
                <a:r>
                  <a:rPr lang="en-US" altLang="ja-JP" dirty="0" err="1">
                    <a:solidFill>
                      <a:schemeClr val="bg1"/>
                    </a:solidFill>
                    <a:latin typeface="Fujitsu Sans" panose="020B0404060202020204" pitchFamily="34" charset="0"/>
                    <a:ea typeface="Meiryo UI" panose="020B0604030504040204" pitchFamily="50" charset="-128"/>
                  </a:rPr>
                  <a:t>ui</a:t>
                </a:r>
                <a:r>
                  <a:rPr lang="en-US" altLang="ja-JP" dirty="0">
                    <a:solidFill>
                      <a:schemeClr val="bg1"/>
                    </a:solidFill>
                    <a:latin typeface="Fujitsu Sans" panose="020B0404060202020204" pitchFamily="34" charset="0"/>
                    <a:ea typeface="Meiryo UI" panose="020B0604030504040204" pitchFamily="50" charset="-128"/>
                  </a:rPr>
                  <a:t>']/section/div[2]/div/div[1]/section/div/</a:t>
                </a:r>
                <a:r>
                  <a:rPr lang="en-US" altLang="ja-JP" dirty="0" err="1">
                    <a:solidFill>
                      <a:schemeClr val="bg1"/>
                    </a:solidFill>
                    <a:latin typeface="Fujitsu Sans" panose="020B0404060202020204" pitchFamily="34" charset="0"/>
                    <a:ea typeface="Meiryo UI" panose="020B0604030504040204" pitchFamily="50" charset="-128"/>
                  </a:rPr>
                  <a:t>hgroup</a:t>
                </a:r>
                <a:r>
                  <a:rPr lang="en-US" altLang="ja-JP" dirty="0">
                    <a:solidFill>
                      <a:schemeClr val="bg1"/>
                    </a:solidFill>
                    <a:latin typeface="Fujitsu Sans" panose="020B0404060202020204" pitchFamily="34" charset="0"/>
                    <a:ea typeface="Meiryo UI" panose="020B0604030504040204" pitchFamily="50" charset="-128"/>
                  </a:rPr>
                  <a:t>/h2"));</a:t>
                </a:r>
              </a:p>
            </p:txBody>
          </p:sp>
          <p:sp>
            <p:nvSpPr>
              <p:cNvPr id="12" name="正方形/長方形 11"/>
              <p:cNvSpPr/>
              <p:nvPr/>
            </p:nvSpPr>
            <p:spPr bwMode="gray">
              <a:xfrm>
                <a:off x="322864" y="2644979"/>
                <a:ext cx="251068" cy="452169"/>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dirty="0">
                    <a:solidFill>
                      <a:schemeClr val="bg1"/>
                    </a:solidFill>
                    <a:latin typeface="Fujitsu Sans" panose="020B0404060202020204" pitchFamily="34" charset="0"/>
                    <a:ea typeface="Meiryo UI" panose="020B0604030504040204" pitchFamily="50" charset="-128"/>
                  </a:rPr>
                  <a:t>17</a:t>
                </a:r>
              </a:p>
              <a:p>
                <a:pPr algn="l"/>
                <a:r>
                  <a:rPr lang="en-US" altLang="ja-JP" dirty="0">
                    <a:solidFill>
                      <a:schemeClr val="bg1"/>
                    </a:solidFill>
                    <a:latin typeface="Fujitsu Sans" panose="020B0404060202020204" pitchFamily="34" charset="0"/>
                    <a:ea typeface="Meiryo UI" panose="020B0604030504040204" pitchFamily="50" charset="-128"/>
                  </a:rPr>
                  <a:t>18</a:t>
                </a:r>
              </a:p>
              <a:p>
                <a:pPr algn="l"/>
                <a:r>
                  <a:rPr lang="en-US" altLang="ja-JP" dirty="0">
                    <a:solidFill>
                      <a:schemeClr val="bg1"/>
                    </a:solidFill>
                    <a:latin typeface="Fujitsu Sans" panose="020B0404060202020204" pitchFamily="34" charset="0"/>
                    <a:ea typeface="Meiryo UI" panose="020B0604030504040204" pitchFamily="50" charset="-128"/>
                  </a:rPr>
                  <a:t>19</a:t>
                </a:r>
              </a:p>
            </p:txBody>
          </p:sp>
        </p:grpSp>
        <p:cxnSp>
          <p:nvCxnSpPr>
            <p:cNvPr id="10" name="直線コネクタ 9"/>
            <p:cNvCxnSpPr/>
            <p:nvPr/>
          </p:nvCxnSpPr>
          <p:spPr bwMode="auto">
            <a:xfrm>
              <a:off x="573932" y="1692067"/>
              <a:ext cx="0" cy="555475"/>
            </a:xfrm>
            <a:prstGeom prst="line">
              <a:avLst/>
            </a:prstGeom>
            <a:gradFill rotWithShape="0">
              <a:gsLst>
                <a:gs pos="0">
                  <a:srgbClr val="FFFFFF"/>
                </a:gs>
                <a:gs pos="100000">
                  <a:srgbClr val="CACAC7"/>
                </a:gs>
              </a:gsLst>
              <a:lin ang="5400000" scaled="1"/>
            </a:gradFill>
            <a:ln w="12700" cap="flat" cmpd="sng" algn="ctr">
              <a:solidFill>
                <a:schemeClr val="bg1"/>
              </a:solidFill>
              <a:prstDash val="solid"/>
              <a:round/>
              <a:headEnd type="none" w="med" len="med"/>
              <a:tailEnd type="none" w="lg"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sp>
        <p:nvSpPr>
          <p:cNvPr id="13" name="右矢印 5">
            <a:extLst>
              <a:ext uri="{FF2B5EF4-FFF2-40B4-BE49-F238E27FC236}">
                <a16:creationId xmlns:a16="http://schemas.microsoft.com/office/drawing/2014/main" id="{A348DA59-3AD1-412F-98F4-986555F98725}"/>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Case Examples</a:t>
            </a:r>
            <a:endParaRPr lang="ja-JP" altLang="en-US" sz="18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42049494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Get</a:t>
            </a:r>
            <a:r>
              <a:rPr lang="ja-JP" altLang="en-US" dirty="0"/>
              <a:t> </a:t>
            </a:r>
            <a:r>
              <a:rPr lang="en-US" altLang="ja-JP" dirty="0"/>
              <a:t>Element</a:t>
            </a:r>
            <a:r>
              <a:rPr lang="ja-JP" altLang="en-US" dirty="0"/>
              <a:t> </a:t>
            </a:r>
            <a:r>
              <a:rPr lang="en-US" altLang="ja-JP" dirty="0" err="1"/>
              <a:t>WebDriver#findXXX</a:t>
            </a:r>
            <a:r>
              <a:rPr lang="en-US" altLang="ja-JP" dirty="0"/>
              <a:t>()</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50</a:t>
            </a:fld>
            <a:endParaRPr lang="en-US" altLang="ja-JP" dirty="0"/>
          </a:p>
        </p:txBody>
      </p:sp>
      <p:sp>
        <p:nvSpPr>
          <p:cNvPr id="4" name="テキスト プレースホルダー 3"/>
          <p:cNvSpPr>
            <a:spLocks noGrp="1"/>
          </p:cNvSpPr>
          <p:nvPr>
            <p:ph type="body" sz="quarter" idx="11"/>
          </p:nvPr>
        </p:nvSpPr>
        <p:spPr>
          <a:xfrm>
            <a:off x="170935" y="921566"/>
            <a:ext cx="9389377" cy="5568444"/>
          </a:xfrm>
        </p:spPr>
        <p:txBody>
          <a:bodyPr/>
          <a:lstStyle/>
          <a:p>
            <a:r>
              <a:rPr lang="en-US" altLang="ja-JP" sz="2400" dirty="0"/>
              <a:t>Methods to get element(partial)</a:t>
            </a:r>
          </a:p>
          <a:p>
            <a:endParaRPr lang="en-US" altLang="ja-JP" dirty="0"/>
          </a:p>
          <a:p>
            <a:endParaRPr lang="en-US" altLang="ja-JP" sz="1400" dirty="0"/>
          </a:p>
          <a:p>
            <a:endParaRPr lang="en-US" altLang="ja-JP" sz="1400" dirty="0"/>
          </a:p>
          <a:p>
            <a:endParaRPr lang="en-US" altLang="ja-JP" sz="1400" dirty="0"/>
          </a:p>
        </p:txBody>
      </p:sp>
      <p:sp>
        <p:nvSpPr>
          <p:cNvPr id="6" name="正方形/長方形 5"/>
          <p:cNvSpPr/>
          <p:nvPr/>
        </p:nvSpPr>
        <p:spPr bwMode="gray">
          <a:xfrm>
            <a:off x="170935" y="1490496"/>
            <a:ext cx="9389377" cy="1555335"/>
          </a:xfrm>
          <a:prstGeom prst="rect">
            <a:avLst/>
          </a:prstGeom>
          <a:solidFill>
            <a:srgbClr val="FFFFCC"/>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400" b="1" dirty="0" err="1">
                <a:latin typeface="Fujitsu Sans" panose="020B0404060202020204" pitchFamily="34" charset="0"/>
                <a:ea typeface="Meiryo UI" panose="020B0604030504040204" pitchFamily="50" charset="-128"/>
              </a:rPr>
              <a:t>WebElement</a:t>
            </a:r>
            <a:r>
              <a:rPr lang="en-US" altLang="ja-JP" sz="2400" b="1" dirty="0">
                <a:latin typeface="Fujitsu Sans" panose="020B0404060202020204" pitchFamily="34" charset="0"/>
                <a:ea typeface="Meiryo UI" panose="020B0604030504040204" pitchFamily="50" charset="-128"/>
              </a:rPr>
              <a:t> </a:t>
            </a:r>
            <a:r>
              <a:rPr lang="en-US" altLang="ja-JP" sz="2400" b="1" dirty="0" err="1">
                <a:latin typeface="Fujitsu Sans" panose="020B0404060202020204" pitchFamily="34" charset="0"/>
                <a:ea typeface="Meiryo UI" panose="020B0604030504040204" pitchFamily="50" charset="-128"/>
              </a:rPr>
              <a:t>WebDriver#findElement</a:t>
            </a:r>
            <a:r>
              <a:rPr lang="en-US" altLang="ja-JP" sz="2400" b="1" dirty="0">
                <a:latin typeface="Fujitsu Sans" panose="020B0404060202020204" pitchFamily="34" charset="0"/>
                <a:ea typeface="Meiryo UI" panose="020B0604030504040204" pitchFamily="50" charset="-128"/>
              </a:rPr>
              <a:t>(locator)</a:t>
            </a:r>
          </a:p>
          <a:p>
            <a:pPr marL="342900" indent="-342900" algn="l">
              <a:buFont typeface="Arial" panose="020B0604020202020204" pitchFamily="34" charset="0"/>
              <a:buChar char="•"/>
            </a:pPr>
            <a:r>
              <a:rPr lang="en-US" altLang="ja-JP" sz="2000" dirty="0">
                <a:latin typeface="Fujitsu Sans" panose="020B0404060202020204" pitchFamily="34" charset="0"/>
                <a:ea typeface="Meiryo UI" panose="020B0604030504040204" pitchFamily="50" charset="-128"/>
              </a:rPr>
              <a:t>Get single element</a:t>
            </a:r>
            <a:endParaRPr lang="ja-JP" altLang="en-US" sz="2000" dirty="0">
              <a:latin typeface="Fujitsu Sans" panose="020B0404060202020204" pitchFamily="34" charset="0"/>
              <a:ea typeface="Meiryo UI" panose="020B0604030504040204" pitchFamily="50" charset="-128"/>
            </a:endParaRPr>
          </a:p>
          <a:p>
            <a:pPr marL="800100" lvl="1" indent="-342900" algn="l">
              <a:buFont typeface="Wingdings" panose="05000000000000000000" pitchFamily="2" charset="2"/>
              <a:buChar char="ü"/>
            </a:pPr>
            <a:r>
              <a:rPr lang="en-US" altLang="ja-JP" sz="1800" dirty="0">
                <a:latin typeface="Fujitsu Sans" panose="020B0404060202020204" pitchFamily="34" charset="0"/>
                <a:ea typeface="Meiryo UI" panose="020B0604030504040204" pitchFamily="50" charset="-128"/>
              </a:rPr>
              <a:t>If not exist, throws </a:t>
            </a:r>
            <a:r>
              <a:rPr lang="en-US" altLang="ja-JP" sz="1800" dirty="0" err="1">
                <a:latin typeface="Fujitsu Sans" panose="020B0404060202020204" pitchFamily="34" charset="0"/>
                <a:ea typeface="Meiryo UI" panose="020B0604030504040204" pitchFamily="50" charset="-128"/>
              </a:rPr>
              <a:t>NoSuchElementException</a:t>
            </a:r>
            <a:endParaRPr lang="ja-JP" altLang="en-US" sz="1800" dirty="0">
              <a:latin typeface="Fujitsu Sans" panose="020B0404060202020204" pitchFamily="34" charset="0"/>
              <a:ea typeface="Meiryo UI" panose="020B0604030504040204" pitchFamily="50" charset="-128"/>
            </a:endParaRPr>
          </a:p>
          <a:p>
            <a:pPr marL="800100" lvl="1" indent="-342900" algn="l">
              <a:buFont typeface="Wingdings" panose="05000000000000000000" pitchFamily="2" charset="2"/>
              <a:buChar char="ü"/>
            </a:pPr>
            <a:r>
              <a:rPr lang="en-US" altLang="ja-JP" sz="1800" dirty="0">
                <a:latin typeface="Fujitsu Sans" panose="020B0404060202020204" pitchFamily="34" charset="0"/>
                <a:ea typeface="Meiryo UI" panose="020B0604030504040204" pitchFamily="50" charset="-128"/>
              </a:rPr>
              <a:t>If multi elements exist, the first one will be returned</a:t>
            </a:r>
            <a:br>
              <a:rPr lang="en-US" altLang="ja-JP" sz="1800" dirty="0">
                <a:latin typeface="Fujitsu Sans" panose="020B0404060202020204" pitchFamily="34" charset="0"/>
                <a:ea typeface="Meiryo UI" panose="020B0604030504040204" pitchFamily="50" charset="-128"/>
              </a:rPr>
            </a:br>
            <a:endParaRPr lang="ja-JP" altLang="en-US" sz="1600" dirty="0">
              <a:latin typeface="Fujitsu Sans" panose="020B0404060202020204" pitchFamily="34" charset="0"/>
              <a:ea typeface="Meiryo UI" panose="020B0604030504040204" pitchFamily="50" charset="-128"/>
            </a:endParaRPr>
          </a:p>
        </p:txBody>
      </p:sp>
      <p:sp>
        <p:nvSpPr>
          <p:cNvPr id="8" name="正方形/長方形 7"/>
          <p:cNvSpPr/>
          <p:nvPr/>
        </p:nvSpPr>
        <p:spPr bwMode="gray">
          <a:xfrm>
            <a:off x="170935" y="3534475"/>
            <a:ext cx="9389377" cy="1555335"/>
          </a:xfrm>
          <a:prstGeom prst="rect">
            <a:avLst/>
          </a:prstGeom>
          <a:solidFill>
            <a:srgbClr val="FFFFCC"/>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400" b="1" dirty="0">
                <a:latin typeface="Fujitsu Sans" panose="020B0404060202020204" pitchFamily="34" charset="0"/>
                <a:ea typeface="Meiryo UI" panose="020B0604030504040204" pitchFamily="50" charset="-128"/>
              </a:rPr>
              <a:t>List&lt;</a:t>
            </a:r>
            <a:r>
              <a:rPr lang="en-US" altLang="ja-JP" sz="2400" b="1" dirty="0" err="1">
                <a:latin typeface="Fujitsu Sans" panose="020B0404060202020204" pitchFamily="34" charset="0"/>
                <a:ea typeface="Meiryo UI" panose="020B0604030504040204" pitchFamily="50" charset="-128"/>
              </a:rPr>
              <a:t>WebElement</a:t>
            </a:r>
            <a:r>
              <a:rPr lang="en-US" altLang="ja-JP" sz="2400" b="1" dirty="0">
                <a:latin typeface="Fujitsu Sans" panose="020B0404060202020204" pitchFamily="34" charset="0"/>
                <a:ea typeface="Meiryo UI" panose="020B0604030504040204" pitchFamily="50" charset="-128"/>
              </a:rPr>
              <a:t>&gt; </a:t>
            </a:r>
            <a:r>
              <a:rPr lang="en-US" altLang="ja-JP" sz="2400" b="1" dirty="0" err="1">
                <a:latin typeface="Fujitsu Sans" panose="020B0404060202020204" pitchFamily="34" charset="0"/>
                <a:ea typeface="Meiryo UI" panose="020B0604030504040204" pitchFamily="50" charset="-128"/>
              </a:rPr>
              <a:t>WebDriver#findElements</a:t>
            </a:r>
            <a:r>
              <a:rPr lang="en-US" altLang="ja-JP" sz="2400" b="1" dirty="0">
                <a:latin typeface="Fujitsu Sans" panose="020B0404060202020204" pitchFamily="34" charset="0"/>
                <a:ea typeface="Meiryo UI" panose="020B0604030504040204" pitchFamily="50" charset="-128"/>
              </a:rPr>
              <a:t>(locator)</a:t>
            </a:r>
          </a:p>
          <a:p>
            <a:pPr marL="342900" indent="-342900" algn="l">
              <a:buFont typeface="Arial" panose="020B0604020202020204" pitchFamily="34" charset="0"/>
              <a:buChar char="•"/>
            </a:pPr>
            <a:r>
              <a:rPr lang="en-US" altLang="ja-JP" sz="2000" dirty="0">
                <a:latin typeface="Fujitsu Sans" panose="020B0404060202020204" pitchFamily="34" charset="0"/>
                <a:ea typeface="Meiryo UI" panose="020B0604030504040204" pitchFamily="50" charset="-128"/>
              </a:rPr>
              <a:t>Get multi elements</a:t>
            </a:r>
            <a:endParaRPr lang="ja-JP" altLang="en-US" sz="2000" dirty="0">
              <a:latin typeface="Fujitsu Sans" panose="020B0404060202020204" pitchFamily="34" charset="0"/>
              <a:ea typeface="Meiryo UI" panose="020B0604030504040204" pitchFamily="50" charset="-128"/>
            </a:endParaRPr>
          </a:p>
          <a:p>
            <a:pPr marL="800100" lvl="1" indent="-342900" algn="l">
              <a:buFont typeface="Wingdings" panose="05000000000000000000" pitchFamily="2" charset="2"/>
              <a:buChar char="ü"/>
            </a:pPr>
            <a:r>
              <a:rPr lang="en-US" altLang="ja-JP" sz="1800" dirty="0">
                <a:latin typeface="Fujitsu Sans" panose="020B0404060202020204" pitchFamily="34" charset="0"/>
                <a:ea typeface="Meiryo UI" panose="020B0604030504040204" pitchFamily="50" charset="-128"/>
              </a:rPr>
              <a:t>If not exist returns empty list</a:t>
            </a:r>
            <a:endParaRPr lang="ja-JP" altLang="en-US" sz="1800" dirty="0">
              <a:latin typeface="Fujitsu Sans" panose="020B0404060202020204" pitchFamily="34" charset="0"/>
              <a:ea typeface="Meiryo UI" panose="020B0604030504040204" pitchFamily="50" charset="-128"/>
            </a:endParaRPr>
          </a:p>
        </p:txBody>
      </p:sp>
      <p:sp>
        <p:nvSpPr>
          <p:cNvPr id="9" name="右矢印 5">
            <a:extLst>
              <a:ext uri="{FF2B5EF4-FFF2-40B4-BE49-F238E27FC236}">
                <a16:creationId xmlns:a16="http://schemas.microsoft.com/office/drawing/2014/main" id="{403A7701-B601-46F3-B452-CD11B96B0412}"/>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Case Examples</a:t>
            </a:r>
            <a:endParaRPr lang="ja-JP" altLang="en-US" sz="1800" dirty="0">
              <a:latin typeface="Fujitsu Sans" panose="020B0404060202020204" pitchFamily="34" charset="0"/>
              <a:ea typeface="Meiryo UI" panose="020B0604030504040204" pitchFamily="50" charset="-128"/>
            </a:endParaRPr>
          </a:p>
        </p:txBody>
      </p:sp>
      <p:sp>
        <p:nvSpPr>
          <p:cNvPr id="10" name="正方形/長方形 9">
            <a:extLst>
              <a:ext uri="{FF2B5EF4-FFF2-40B4-BE49-F238E27FC236}">
                <a16:creationId xmlns:a16="http://schemas.microsoft.com/office/drawing/2014/main" id="{0A052BCD-5F2A-4323-A7BF-C3C6E251D5B9}"/>
              </a:ext>
            </a:extLst>
          </p:cNvPr>
          <p:cNvSpPr/>
          <p:nvPr/>
        </p:nvSpPr>
        <p:spPr bwMode="gray">
          <a:xfrm>
            <a:off x="372237" y="5578455"/>
            <a:ext cx="9116320" cy="763271"/>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11" name="正方形/長方形 10">
            <a:extLst>
              <a:ext uri="{FF2B5EF4-FFF2-40B4-BE49-F238E27FC236}">
                <a16:creationId xmlns:a16="http://schemas.microsoft.com/office/drawing/2014/main" id="{ABC7060A-C4E5-4CEC-BB30-994981B34DB4}"/>
              </a:ext>
            </a:extLst>
          </p:cNvPr>
          <p:cNvSpPr/>
          <p:nvPr/>
        </p:nvSpPr>
        <p:spPr bwMode="gray">
          <a:xfrm>
            <a:off x="477642" y="5903130"/>
            <a:ext cx="8905510" cy="322850"/>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kern="0" dirty="0">
                <a:latin typeface="Fujitsu Sans" panose="020B0404060202020204" pitchFamily="34" charset="0"/>
                <a:ea typeface="Meiryo UI" panose="020B0604030504040204" pitchFamily="50" charset="-128"/>
              </a:rPr>
              <a:t>https://seleniumhq.github.io/selenium/docs/api/java/org/openqa/selenium/WebElement.html</a:t>
            </a:r>
          </a:p>
        </p:txBody>
      </p:sp>
    </p:spTree>
    <p:extLst>
      <p:ext uri="{BB962C8B-B14F-4D97-AF65-F5344CB8AC3E}">
        <p14:creationId xmlns:p14="http://schemas.microsoft.com/office/powerpoint/2010/main" val="27446354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Get Element Locator(By</a:t>
            </a:r>
            <a:r>
              <a:rPr lang="ja-JP" altLang="en-US" dirty="0"/>
              <a:t> </a:t>
            </a:r>
            <a:r>
              <a:rPr lang="en-US" altLang="ja-JP" dirty="0"/>
              <a:t>Class)</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51</a:t>
            </a:fld>
            <a:endParaRPr lang="en-US" altLang="ja-JP" dirty="0"/>
          </a:p>
        </p:txBody>
      </p:sp>
      <p:sp>
        <p:nvSpPr>
          <p:cNvPr id="4" name="テキスト プレースホルダー 3"/>
          <p:cNvSpPr>
            <a:spLocks noGrp="1"/>
          </p:cNvSpPr>
          <p:nvPr>
            <p:ph type="body" sz="quarter" idx="11"/>
          </p:nvPr>
        </p:nvSpPr>
        <p:spPr>
          <a:xfrm>
            <a:off x="170935" y="921566"/>
            <a:ext cx="9389377" cy="5746595"/>
          </a:xfrm>
        </p:spPr>
        <p:txBody>
          <a:bodyPr/>
          <a:lstStyle/>
          <a:p>
            <a:r>
              <a:rPr lang="en-US" altLang="ja-JP" sz="2400" dirty="0"/>
              <a:t>To use as </a:t>
            </a:r>
            <a:r>
              <a:rPr lang="en-US" altLang="ja-JP" sz="2400" dirty="0" err="1"/>
              <a:t>args</a:t>
            </a:r>
            <a:r>
              <a:rPr lang="en-US" altLang="ja-JP" sz="2400" dirty="0"/>
              <a:t> for </a:t>
            </a:r>
            <a:r>
              <a:rPr lang="en-US" altLang="ja-JP" sz="2400" dirty="0" err="1"/>
              <a:t>WebDriver#findXXX</a:t>
            </a:r>
            <a:r>
              <a:rPr lang="en-US" altLang="ja-JP" sz="2400" dirty="0"/>
              <a:t>() to configure condition</a:t>
            </a:r>
          </a:p>
          <a:p>
            <a:endParaRPr lang="en-US" altLang="ja-JP" sz="2400" dirty="0"/>
          </a:p>
          <a:p>
            <a:endParaRPr lang="en-US" altLang="ja-JP" sz="2400" dirty="0"/>
          </a:p>
          <a:p>
            <a:endParaRPr lang="en-US" altLang="ja-JP" dirty="0"/>
          </a:p>
          <a:p>
            <a:endParaRPr lang="en-US" altLang="ja-JP" dirty="0"/>
          </a:p>
          <a:p>
            <a:endParaRPr lang="en-US" altLang="ja-JP" dirty="0"/>
          </a:p>
          <a:p>
            <a:endParaRPr lang="en-US" altLang="ja-JP" dirty="0"/>
          </a:p>
        </p:txBody>
      </p:sp>
      <p:sp>
        <p:nvSpPr>
          <p:cNvPr id="6" name="正方形/長方形 5"/>
          <p:cNvSpPr/>
          <p:nvPr/>
        </p:nvSpPr>
        <p:spPr bwMode="gray">
          <a:xfrm>
            <a:off x="170935" y="1490497"/>
            <a:ext cx="9389377" cy="757048"/>
          </a:xfrm>
          <a:prstGeom prst="rect">
            <a:avLst/>
          </a:prstGeom>
          <a:solidFill>
            <a:srgbClr val="FFFFCC"/>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400" b="1" dirty="0" err="1">
                <a:latin typeface="Fujitsu Sans" panose="020B0404060202020204" pitchFamily="34" charset="0"/>
                <a:ea typeface="Meiryo UI" panose="020B0604030504040204" pitchFamily="50" charset="-128"/>
              </a:rPr>
              <a:t>By.xpath</a:t>
            </a:r>
            <a:r>
              <a:rPr lang="en-US" altLang="ja-JP" sz="2400" b="1" dirty="0">
                <a:latin typeface="Fujitsu Sans" panose="020B0404060202020204" pitchFamily="34" charset="0"/>
                <a:ea typeface="Meiryo UI" panose="020B0604030504040204" pitchFamily="50" charset="-128"/>
              </a:rPr>
              <a:t>(</a:t>
            </a:r>
            <a:r>
              <a:rPr lang="en-US" altLang="ja-JP" sz="2400" dirty="0">
                <a:latin typeface="Fujitsu Sans" panose="020B0404060202020204" pitchFamily="34" charset="0"/>
                <a:ea typeface="Meiryo UI" panose="020B0604030504040204" pitchFamily="50" charset="-128"/>
              </a:rPr>
              <a:t>“</a:t>
            </a:r>
            <a:r>
              <a:rPr lang="en-US" altLang="ja-JP" sz="2400" i="1" dirty="0" err="1">
                <a:latin typeface="Fujitsu Sans" panose="020B0404060202020204" pitchFamily="34" charset="0"/>
                <a:ea typeface="Meiryo UI" panose="020B0604030504040204" pitchFamily="50" charset="-128"/>
              </a:rPr>
              <a:t>Xpath</a:t>
            </a:r>
            <a:r>
              <a:rPr lang="en-US" altLang="ja-JP" sz="2400" dirty="0">
                <a:latin typeface="Fujitsu Sans" panose="020B0404060202020204" pitchFamily="34" charset="0"/>
                <a:ea typeface="Meiryo UI" panose="020B0604030504040204" pitchFamily="50" charset="-128"/>
              </a:rPr>
              <a:t>”</a:t>
            </a:r>
            <a:r>
              <a:rPr lang="en-US" altLang="ja-JP" sz="2400" b="1" dirty="0">
                <a:latin typeface="Fujitsu Sans" panose="020B0404060202020204" pitchFamily="34" charset="0"/>
                <a:ea typeface="Meiryo UI" panose="020B0604030504040204" pitchFamily="50" charset="-128"/>
              </a:rPr>
              <a:t>)</a:t>
            </a:r>
          </a:p>
          <a:p>
            <a:pPr marL="342900" indent="-342900" algn="l">
              <a:buFont typeface="Arial" panose="020B0604020202020204" pitchFamily="34" charset="0"/>
              <a:buChar char="•"/>
            </a:pPr>
            <a:r>
              <a:rPr lang="en-US" altLang="ja-JP" sz="2000" dirty="0">
                <a:latin typeface="Fujitsu Sans" panose="020B0404060202020204" pitchFamily="34" charset="0"/>
                <a:ea typeface="Meiryo UI" panose="020B0604030504040204" pitchFamily="50" charset="-128"/>
              </a:rPr>
              <a:t>Specify element by XPath</a:t>
            </a:r>
            <a:endParaRPr lang="ja-JP" altLang="en-US" sz="2000" dirty="0">
              <a:latin typeface="Fujitsu Sans" panose="020B0404060202020204" pitchFamily="34" charset="0"/>
              <a:ea typeface="Meiryo UI" panose="020B0604030504040204" pitchFamily="50" charset="-128"/>
            </a:endParaRPr>
          </a:p>
        </p:txBody>
      </p:sp>
      <p:sp>
        <p:nvSpPr>
          <p:cNvPr id="7" name="正方形/長方形 6"/>
          <p:cNvSpPr/>
          <p:nvPr/>
        </p:nvSpPr>
        <p:spPr bwMode="gray">
          <a:xfrm>
            <a:off x="170935" y="2346247"/>
            <a:ext cx="9389377" cy="756000"/>
          </a:xfrm>
          <a:prstGeom prst="rect">
            <a:avLst/>
          </a:prstGeom>
          <a:solidFill>
            <a:srgbClr val="FFFFCC"/>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400" b="1" dirty="0">
                <a:latin typeface="Fujitsu Sans" panose="020B0404060202020204" pitchFamily="34" charset="0"/>
                <a:ea typeface="Meiryo UI" panose="020B0604030504040204" pitchFamily="50" charset="-128"/>
              </a:rPr>
              <a:t>By. </a:t>
            </a:r>
            <a:r>
              <a:rPr lang="en-US" altLang="ja-JP" sz="2400" b="1" dirty="0" err="1">
                <a:latin typeface="Fujitsu Sans" panose="020B0404060202020204" pitchFamily="34" charset="0"/>
                <a:ea typeface="Meiryo UI" panose="020B0604030504040204" pitchFamily="50" charset="-128"/>
              </a:rPr>
              <a:t>cssSelector</a:t>
            </a:r>
            <a:r>
              <a:rPr lang="en-US" altLang="ja-JP" sz="2400" b="1" dirty="0">
                <a:latin typeface="Fujitsu Sans" panose="020B0404060202020204" pitchFamily="34" charset="0"/>
                <a:ea typeface="Meiryo UI" panose="020B0604030504040204" pitchFamily="50" charset="-128"/>
              </a:rPr>
              <a:t>(</a:t>
            </a:r>
            <a:r>
              <a:rPr lang="en-US" altLang="ja-JP" sz="2400" dirty="0">
                <a:latin typeface="Fujitsu Sans" panose="020B0404060202020204" pitchFamily="34" charset="0"/>
                <a:ea typeface="Meiryo UI" panose="020B0604030504040204" pitchFamily="50" charset="-128"/>
              </a:rPr>
              <a:t>“</a:t>
            </a:r>
            <a:r>
              <a:rPr lang="en-US" altLang="ja-JP" sz="2400" i="1" dirty="0">
                <a:latin typeface="Fujitsu Sans" panose="020B0404060202020204" pitchFamily="34" charset="0"/>
                <a:ea typeface="Meiryo UI" panose="020B0604030504040204" pitchFamily="50" charset="-128"/>
              </a:rPr>
              <a:t>Selector</a:t>
            </a:r>
            <a:r>
              <a:rPr lang="en-US" altLang="ja-JP" sz="2400" dirty="0">
                <a:latin typeface="Fujitsu Sans" panose="020B0404060202020204" pitchFamily="34" charset="0"/>
                <a:ea typeface="Meiryo UI" panose="020B0604030504040204" pitchFamily="50" charset="-128"/>
              </a:rPr>
              <a:t>“</a:t>
            </a:r>
            <a:r>
              <a:rPr lang="en-US" altLang="ja-JP" sz="2400" b="1" dirty="0">
                <a:latin typeface="Fujitsu Sans" panose="020B0404060202020204" pitchFamily="34" charset="0"/>
                <a:ea typeface="Meiryo UI" panose="020B0604030504040204" pitchFamily="50" charset="-128"/>
              </a:rPr>
              <a:t>)</a:t>
            </a:r>
          </a:p>
          <a:p>
            <a:pPr marL="342900" indent="-342900" algn="l">
              <a:buFont typeface="Arial" panose="020B0604020202020204" pitchFamily="34" charset="0"/>
              <a:buChar char="•"/>
            </a:pPr>
            <a:r>
              <a:rPr lang="en-US" altLang="ja-JP" sz="2000" dirty="0">
                <a:latin typeface="Fujitsu Sans" panose="020B0404060202020204" pitchFamily="34" charset="0"/>
                <a:ea typeface="Meiryo UI" panose="020B0604030504040204" pitchFamily="50" charset="-128"/>
              </a:rPr>
              <a:t>Specify element by CSS Selector</a:t>
            </a:r>
            <a:endParaRPr lang="ja-JP" altLang="en-US" sz="2000" dirty="0">
              <a:latin typeface="Fujitsu Sans" panose="020B0404060202020204" pitchFamily="34" charset="0"/>
              <a:ea typeface="Meiryo UI" panose="020B0604030504040204" pitchFamily="50" charset="-128"/>
            </a:endParaRPr>
          </a:p>
        </p:txBody>
      </p:sp>
      <p:sp>
        <p:nvSpPr>
          <p:cNvPr id="8" name="正方形/長方形 7"/>
          <p:cNvSpPr/>
          <p:nvPr/>
        </p:nvSpPr>
        <p:spPr bwMode="gray">
          <a:xfrm>
            <a:off x="170935" y="3200949"/>
            <a:ext cx="9389377" cy="756000"/>
          </a:xfrm>
          <a:prstGeom prst="rect">
            <a:avLst/>
          </a:prstGeom>
          <a:solidFill>
            <a:srgbClr val="FFFFCC"/>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400" b="1" dirty="0">
                <a:latin typeface="Fujitsu Sans" panose="020B0404060202020204" pitchFamily="34" charset="0"/>
                <a:ea typeface="Meiryo UI" panose="020B0604030504040204" pitchFamily="50" charset="-128"/>
              </a:rPr>
              <a:t>By. id(</a:t>
            </a:r>
            <a:r>
              <a:rPr lang="en-US" altLang="ja-JP" sz="2400" dirty="0">
                <a:latin typeface="Fujitsu Sans" panose="020B0404060202020204" pitchFamily="34" charset="0"/>
                <a:ea typeface="Meiryo UI" panose="020B0604030504040204" pitchFamily="50" charset="-128"/>
              </a:rPr>
              <a:t>“</a:t>
            </a:r>
            <a:r>
              <a:rPr lang="en-US" altLang="ja-JP" sz="2400" i="1" dirty="0">
                <a:latin typeface="Fujitsu Sans" panose="020B0404060202020204" pitchFamily="34" charset="0"/>
                <a:ea typeface="Meiryo UI" panose="020B0604030504040204" pitchFamily="50" charset="-128"/>
              </a:rPr>
              <a:t>ID</a:t>
            </a:r>
            <a:r>
              <a:rPr lang="en-US" altLang="ja-JP" sz="2400" dirty="0">
                <a:latin typeface="Fujitsu Sans" panose="020B0404060202020204" pitchFamily="34" charset="0"/>
                <a:ea typeface="Meiryo UI" panose="020B0604030504040204" pitchFamily="50" charset="-128"/>
              </a:rPr>
              <a:t>“</a:t>
            </a:r>
            <a:r>
              <a:rPr lang="en-US" altLang="ja-JP" sz="2400" b="1" dirty="0">
                <a:latin typeface="Fujitsu Sans" panose="020B0404060202020204" pitchFamily="34" charset="0"/>
                <a:ea typeface="Meiryo UI" panose="020B0604030504040204" pitchFamily="50" charset="-128"/>
              </a:rPr>
              <a:t>)</a:t>
            </a:r>
          </a:p>
          <a:p>
            <a:pPr marL="342900" indent="-342900" algn="l">
              <a:buFont typeface="Arial" panose="020B0604020202020204" pitchFamily="34" charset="0"/>
              <a:buChar char="•"/>
            </a:pPr>
            <a:r>
              <a:rPr lang="en-US" altLang="ja-JP" sz="2000" dirty="0">
                <a:latin typeface="Fujitsu Sans" panose="020B0404060202020204" pitchFamily="34" charset="0"/>
                <a:ea typeface="Meiryo UI" panose="020B0604030504040204" pitchFamily="50" charset="-128"/>
              </a:rPr>
              <a:t>Specify element by the value of id attribute</a:t>
            </a:r>
            <a:endParaRPr lang="ja-JP" altLang="en-US" sz="2000" dirty="0">
              <a:latin typeface="Fujitsu Sans" panose="020B0404060202020204" pitchFamily="34" charset="0"/>
              <a:ea typeface="Meiryo UI" panose="020B0604030504040204" pitchFamily="50" charset="-128"/>
            </a:endParaRPr>
          </a:p>
        </p:txBody>
      </p:sp>
      <p:sp>
        <p:nvSpPr>
          <p:cNvPr id="9" name="正方形/長方形 8"/>
          <p:cNvSpPr/>
          <p:nvPr/>
        </p:nvSpPr>
        <p:spPr bwMode="gray">
          <a:xfrm>
            <a:off x="170935" y="4055651"/>
            <a:ext cx="9389377" cy="756000"/>
          </a:xfrm>
          <a:prstGeom prst="rect">
            <a:avLst/>
          </a:prstGeom>
          <a:solidFill>
            <a:srgbClr val="FFFFCC"/>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400" b="1" dirty="0">
                <a:latin typeface="Fujitsu Sans" panose="020B0404060202020204" pitchFamily="34" charset="0"/>
                <a:ea typeface="Meiryo UI" panose="020B0604030504040204" pitchFamily="50" charset="-128"/>
              </a:rPr>
              <a:t>By. Name(</a:t>
            </a:r>
            <a:r>
              <a:rPr lang="en-US" altLang="ja-JP" sz="2400" dirty="0">
                <a:latin typeface="Fujitsu Sans" panose="020B0404060202020204" pitchFamily="34" charset="0"/>
                <a:ea typeface="Meiryo UI" panose="020B0604030504040204" pitchFamily="50" charset="-128"/>
              </a:rPr>
              <a:t>“</a:t>
            </a:r>
            <a:r>
              <a:rPr lang="en-US" altLang="ja-JP" sz="2400" i="1" dirty="0">
                <a:latin typeface="Fujitsu Sans" panose="020B0404060202020204" pitchFamily="34" charset="0"/>
                <a:ea typeface="Meiryo UI" panose="020B0604030504040204" pitchFamily="50" charset="-128"/>
              </a:rPr>
              <a:t>Name</a:t>
            </a:r>
            <a:r>
              <a:rPr lang="en-US" altLang="ja-JP" sz="2400" dirty="0">
                <a:latin typeface="Fujitsu Sans" panose="020B0404060202020204" pitchFamily="34" charset="0"/>
                <a:ea typeface="Meiryo UI" panose="020B0604030504040204" pitchFamily="50" charset="-128"/>
              </a:rPr>
              <a:t>“</a:t>
            </a:r>
            <a:r>
              <a:rPr lang="en-US" altLang="ja-JP" sz="2400" b="1" dirty="0">
                <a:latin typeface="Fujitsu Sans" panose="020B0404060202020204" pitchFamily="34" charset="0"/>
                <a:ea typeface="Meiryo UI" panose="020B0604030504040204" pitchFamily="50" charset="-128"/>
              </a:rPr>
              <a:t>)</a:t>
            </a:r>
          </a:p>
          <a:p>
            <a:pPr marL="342900" indent="-342900" algn="l">
              <a:buFont typeface="Arial" panose="020B0604020202020204" pitchFamily="34" charset="0"/>
              <a:buChar char="•"/>
            </a:pPr>
            <a:r>
              <a:rPr lang="en-US" altLang="ja-JP" sz="2000" dirty="0">
                <a:latin typeface="Fujitsu Sans" panose="020B0404060202020204" pitchFamily="34" charset="0"/>
                <a:ea typeface="Meiryo UI" panose="020B0604030504040204" pitchFamily="50" charset="-128"/>
              </a:rPr>
              <a:t>Specify element by the value of name attribute</a:t>
            </a:r>
            <a:endParaRPr lang="ja-JP" altLang="en-US" sz="2000" dirty="0">
              <a:latin typeface="Fujitsu Sans" panose="020B0404060202020204" pitchFamily="34" charset="0"/>
              <a:ea typeface="Meiryo UI" panose="020B0604030504040204" pitchFamily="50" charset="-128"/>
            </a:endParaRPr>
          </a:p>
        </p:txBody>
      </p:sp>
      <p:sp>
        <p:nvSpPr>
          <p:cNvPr id="10" name="正方形/長方形 9"/>
          <p:cNvSpPr/>
          <p:nvPr/>
        </p:nvSpPr>
        <p:spPr bwMode="gray">
          <a:xfrm>
            <a:off x="170935" y="4910353"/>
            <a:ext cx="9389377" cy="756000"/>
          </a:xfrm>
          <a:prstGeom prst="rect">
            <a:avLst/>
          </a:prstGeom>
          <a:solidFill>
            <a:srgbClr val="FFFFCC"/>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400" b="1" dirty="0">
                <a:latin typeface="Fujitsu Sans" panose="020B0404060202020204" pitchFamily="34" charset="0"/>
                <a:ea typeface="Meiryo UI" panose="020B0604030504040204" pitchFamily="50" charset="-128"/>
              </a:rPr>
              <a:t>By. </a:t>
            </a:r>
            <a:r>
              <a:rPr lang="en-US" altLang="ja-JP" sz="2400" b="1" dirty="0" err="1">
                <a:latin typeface="Fujitsu Sans" panose="020B0404060202020204" pitchFamily="34" charset="0"/>
                <a:ea typeface="Meiryo UI" panose="020B0604030504040204" pitchFamily="50" charset="-128"/>
              </a:rPr>
              <a:t>className</a:t>
            </a:r>
            <a:r>
              <a:rPr lang="en-US" altLang="ja-JP" sz="2400" b="1" dirty="0">
                <a:latin typeface="Fujitsu Sans" panose="020B0404060202020204" pitchFamily="34" charset="0"/>
                <a:ea typeface="Meiryo UI" panose="020B0604030504040204" pitchFamily="50" charset="-128"/>
              </a:rPr>
              <a:t> (</a:t>
            </a:r>
            <a:r>
              <a:rPr lang="en-US" altLang="ja-JP" sz="2400" dirty="0">
                <a:latin typeface="Fujitsu Sans" panose="020B0404060202020204" pitchFamily="34" charset="0"/>
                <a:ea typeface="Meiryo UI" panose="020B0604030504040204" pitchFamily="50" charset="-128"/>
              </a:rPr>
              <a:t>“</a:t>
            </a:r>
            <a:r>
              <a:rPr lang="en-US" altLang="ja-JP" sz="2400" i="1" dirty="0" err="1">
                <a:latin typeface="Fujitsu Sans" panose="020B0404060202020204" pitchFamily="34" charset="0"/>
                <a:ea typeface="Meiryo UI" panose="020B0604030504040204" pitchFamily="50" charset="-128"/>
              </a:rPr>
              <a:t>ClassName</a:t>
            </a:r>
            <a:r>
              <a:rPr lang="en-US" altLang="ja-JP" sz="2400" dirty="0">
                <a:latin typeface="Fujitsu Sans" panose="020B0404060202020204" pitchFamily="34" charset="0"/>
                <a:ea typeface="Meiryo UI" panose="020B0604030504040204" pitchFamily="50" charset="-128"/>
              </a:rPr>
              <a:t>“</a:t>
            </a:r>
            <a:r>
              <a:rPr lang="en-US" altLang="ja-JP" sz="2400" b="1" dirty="0">
                <a:latin typeface="Fujitsu Sans" panose="020B0404060202020204" pitchFamily="34" charset="0"/>
                <a:ea typeface="Meiryo UI" panose="020B0604030504040204" pitchFamily="50" charset="-128"/>
              </a:rPr>
              <a:t>)</a:t>
            </a:r>
          </a:p>
          <a:p>
            <a:pPr marL="342900" indent="-342900" algn="l">
              <a:buFont typeface="Arial" panose="020B0604020202020204" pitchFamily="34" charset="0"/>
              <a:buChar char="•"/>
            </a:pPr>
            <a:r>
              <a:rPr lang="en-US" altLang="ja-JP" sz="2000" dirty="0">
                <a:latin typeface="Fujitsu Sans" panose="020B0404060202020204" pitchFamily="34" charset="0"/>
                <a:ea typeface="Meiryo UI" panose="020B0604030504040204" pitchFamily="50" charset="-128"/>
              </a:rPr>
              <a:t>Specify element by the </a:t>
            </a:r>
            <a:r>
              <a:rPr lang="en-US" altLang="ja-JP" sz="2000" dirty="0" err="1">
                <a:latin typeface="Fujitsu Sans" panose="020B0404060202020204" pitchFamily="34" charset="0"/>
                <a:ea typeface="Meiryo UI" panose="020B0604030504040204" pitchFamily="50" charset="-128"/>
              </a:rPr>
              <a:t>css</a:t>
            </a:r>
            <a:r>
              <a:rPr lang="en-US" altLang="ja-JP" sz="2000" dirty="0">
                <a:latin typeface="Fujitsu Sans" panose="020B0404060202020204" pitchFamily="34" charset="0"/>
                <a:ea typeface="Meiryo UI" panose="020B0604030504040204" pitchFamily="50" charset="-128"/>
              </a:rPr>
              <a:t> class</a:t>
            </a:r>
            <a:endParaRPr lang="ja-JP" altLang="en-US" sz="2000" dirty="0">
              <a:latin typeface="Fujitsu Sans" panose="020B0404060202020204" pitchFamily="34" charset="0"/>
              <a:ea typeface="Meiryo UI" panose="020B0604030504040204" pitchFamily="50" charset="-128"/>
            </a:endParaRPr>
          </a:p>
        </p:txBody>
      </p:sp>
      <p:sp>
        <p:nvSpPr>
          <p:cNvPr id="11" name="右矢印 5">
            <a:extLst>
              <a:ext uri="{FF2B5EF4-FFF2-40B4-BE49-F238E27FC236}">
                <a16:creationId xmlns:a16="http://schemas.microsoft.com/office/drawing/2014/main" id="{8867AC23-47E7-4CDD-9FEE-B4DE2585912B}"/>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Case Examples</a:t>
            </a:r>
            <a:endParaRPr lang="ja-JP" altLang="en-US" sz="1800" dirty="0">
              <a:latin typeface="Fujitsu Sans" panose="020B0404060202020204" pitchFamily="34" charset="0"/>
              <a:ea typeface="Meiryo UI" panose="020B0604030504040204" pitchFamily="50" charset="-128"/>
            </a:endParaRPr>
          </a:p>
        </p:txBody>
      </p:sp>
      <p:sp>
        <p:nvSpPr>
          <p:cNvPr id="12" name="正方形/長方形 11">
            <a:extLst>
              <a:ext uri="{FF2B5EF4-FFF2-40B4-BE49-F238E27FC236}">
                <a16:creationId xmlns:a16="http://schemas.microsoft.com/office/drawing/2014/main" id="{46B4E625-C53D-4939-90E6-E0D0505482BB}"/>
              </a:ext>
            </a:extLst>
          </p:cNvPr>
          <p:cNvSpPr/>
          <p:nvPr/>
        </p:nvSpPr>
        <p:spPr bwMode="gray">
          <a:xfrm>
            <a:off x="372237" y="5785621"/>
            <a:ext cx="9116320" cy="763271"/>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13" name="正方形/長方形 12">
            <a:extLst>
              <a:ext uri="{FF2B5EF4-FFF2-40B4-BE49-F238E27FC236}">
                <a16:creationId xmlns:a16="http://schemas.microsoft.com/office/drawing/2014/main" id="{33B11DCC-A669-4159-9060-B8BF4B29336B}"/>
              </a:ext>
            </a:extLst>
          </p:cNvPr>
          <p:cNvSpPr/>
          <p:nvPr/>
        </p:nvSpPr>
        <p:spPr bwMode="gray">
          <a:xfrm>
            <a:off x="477642" y="6110296"/>
            <a:ext cx="8905510" cy="322850"/>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kern="0" dirty="0">
                <a:latin typeface="Fujitsu Sans" panose="020B0404060202020204" pitchFamily="34" charset="0"/>
                <a:ea typeface="Meiryo UI" panose="020B0604030504040204" pitchFamily="50" charset="-128"/>
              </a:rPr>
              <a:t>https://seleniumhq.github.io/selenium/docs/api/java/org/openqa/selenium/By.html</a:t>
            </a:r>
          </a:p>
        </p:txBody>
      </p:sp>
    </p:spTree>
    <p:extLst>
      <p:ext uri="{BB962C8B-B14F-4D97-AF65-F5344CB8AC3E}">
        <p14:creationId xmlns:p14="http://schemas.microsoft.com/office/powerpoint/2010/main" val="13533236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Ref : How to get Locator?</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52</a:t>
            </a:fld>
            <a:endParaRPr lang="en-US" altLang="ja-JP" dirty="0"/>
          </a:p>
        </p:txBody>
      </p:sp>
      <p:sp>
        <p:nvSpPr>
          <p:cNvPr id="4" name="テキスト プレースホルダー 3"/>
          <p:cNvSpPr>
            <a:spLocks noGrp="1"/>
          </p:cNvSpPr>
          <p:nvPr>
            <p:ph type="body" sz="quarter" idx="11"/>
          </p:nvPr>
        </p:nvSpPr>
        <p:spPr>
          <a:xfrm>
            <a:off x="170935" y="921566"/>
            <a:ext cx="9389377" cy="5568444"/>
          </a:xfrm>
        </p:spPr>
        <p:txBody>
          <a:bodyPr/>
          <a:lstStyle/>
          <a:p>
            <a:r>
              <a:rPr lang="en-US" altLang="ja-JP" sz="2400" dirty="0"/>
              <a:t>If the target application’s HTML structure is complex, it’s hard…</a:t>
            </a:r>
            <a:endParaRPr lang="en-US" altLang="ja-JP" dirty="0"/>
          </a:p>
          <a:p>
            <a:pPr lvl="1"/>
            <a:r>
              <a:rPr lang="en-US" altLang="ja-JP" sz="1800" dirty="0"/>
              <a:t>By below , it is possible to get Locator(</a:t>
            </a:r>
            <a:r>
              <a:rPr lang="en-US" altLang="ja-JP" sz="1800" dirty="0" err="1"/>
              <a:t>Xpath</a:t>
            </a:r>
            <a:r>
              <a:rPr lang="en-US" altLang="ja-JP" sz="1800" dirty="0"/>
              <a:t>/CSS) easily from actual web browser</a:t>
            </a:r>
            <a:endParaRPr lang="ja-JP" altLang="en-US" sz="1800" dirty="0"/>
          </a:p>
        </p:txBody>
      </p:sp>
      <p:sp>
        <p:nvSpPr>
          <p:cNvPr id="6" name="正方形/長方形 5"/>
          <p:cNvSpPr/>
          <p:nvPr/>
        </p:nvSpPr>
        <p:spPr bwMode="gray">
          <a:xfrm>
            <a:off x="170935" y="2144164"/>
            <a:ext cx="9389377" cy="4436098"/>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marL="457200" indent="-457200" algn="l">
              <a:buFont typeface="+mj-lt"/>
              <a:buAutoNum type="arabicPeriod"/>
            </a:pPr>
            <a:r>
              <a:rPr lang="en-US" altLang="ja-JP" sz="1600" dirty="0">
                <a:latin typeface="Fujitsu Sans" panose="020B0404060202020204" pitchFamily="34" charset="0"/>
                <a:ea typeface="Meiryo UI" panose="020B0604030504040204" pitchFamily="50" charset="-128"/>
              </a:rPr>
              <a:t>Open the target web page by web browser (Chrome example this case)</a:t>
            </a:r>
          </a:p>
          <a:p>
            <a:pPr marL="457200" indent="-457200" algn="l">
              <a:buFont typeface="+mj-lt"/>
              <a:buAutoNum type="arabicPeriod"/>
            </a:pPr>
            <a:r>
              <a:rPr lang="en-US" altLang="ja-JP" sz="1600" dirty="0">
                <a:latin typeface="Fujitsu Sans" panose="020B0404060202020204" pitchFamily="34" charset="0"/>
                <a:ea typeface="Meiryo UI" panose="020B0604030504040204" pitchFamily="50" charset="-128"/>
              </a:rPr>
              <a:t>Press F12 Key to launch debugger</a:t>
            </a:r>
          </a:p>
          <a:p>
            <a:pPr marL="457200" indent="-457200" algn="l">
              <a:buFont typeface="+mj-lt"/>
              <a:buAutoNum type="arabicPeriod"/>
            </a:pPr>
            <a:r>
              <a:rPr lang="en-US" altLang="ja-JP" sz="1600" dirty="0">
                <a:latin typeface="Fujitsu Sans" panose="020B0404060202020204" pitchFamily="34" charset="0"/>
                <a:ea typeface="Meiryo UI" panose="020B0604030504040204" pitchFamily="50" charset="-128"/>
              </a:rPr>
              <a:t>Click “Element Selector” on the debugger</a:t>
            </a:r>
          </a:p>
          <a:p>
            <a:pPr marL="457200" indent="-457200" algn="l">
              <a:buFont typeface="+mj-lt"/>
              <a:buAutoNum type="arabicPeriod"/>
            </a:pPr>
            <a:endParaRPr lang="en-US" altLang="ja-JP" sz="1600" dirty="0">
              <a:latin typeface="Fujitsu Sans" panose="020B0404060202020204" pitchFamily="34" charset="0"/>
              <a:ea typeface="Meiryo UI" panose="020B0604030504040204" pitchFamily="50" charset="-128"/>
            </a:endParaRPr>
          </a:p>
          <a:p>
            <a:pPr marL="457200" indent="-457200" algn="l">
              <a:buFont typeface="+mj-lt"/>
              <a:buAutoNum type="arabicPeriod"/>
            </a:pPr>
            <a:endParaRPr lang="en-US" altLang="ja-JP" sz="1600" dirty="0">
              <a:latin typeface="Fujitsu Sans" panose="020B0404060202020204" pitchFamily="34" charset="0"/>
              <a:ea typeface="Meiryo UI" panose="020B0604030504040204" pitchFamily="50" charset="-128"/>
            </a:endParaRPr>
          </a:p>
          <a:p>
            <a:pPr marL="457200" indent="-457200" algn="l">
              <a:buFont typeface="+mj-lt"/>
              <a:buAutoNum type="arabicPeriod"/>
            </a:pPr>
            <a:endParaRPr lang="en-US" altLang="ja-JP" sz="1600" dirty="0">
              <a:latin typeface="Fujitsu Sans" panose="020B0404060202020204" pitchFamily="34" charset="0"/>
              <a:ea typeface="Meiryo UI" panose="020B0604030504040204" pitchFamily="50" charset="-128"/>
            </a:endParaRPr>
          </a:p>
          <a:p>
            <a:pPr marL="457200" indent="-457200" algn="l">
              <a:buFont typeface="+mj-lt"/>
              <a:buAutoNum type="arabicPeriod"/>
            </a:pPr>
            <a:endParaRPr lang="ja-JP" altLang="en-US" sz="1600" dirty="0">
              <a:latin typeface="Fujitsu Sans" panose="020B0404060202020204" pitchFamily="34" charset="0"/>
              <a:ea typeface="Meiryo UI" panose="020B0604030504040204" pitchFamily="50" charset="-128"/>
            </a:endParaRPr>
          </a:p>
          <a:p>
            <a:pPr marL="457200" indent="-457200" algn="l">
              <a:buFont typeface="+mj-lt"/>
              <a:buAutoNum type="arabicPeriod"/>
            </a:pPr>
            <a:endParaRPr lang="ja-JP" altLang="en-US" sz="1600" dirty="0">
              <a:latin typeface="Fujitsu Sans" panose="020B0404060202020204" pitchFamily="34" charset="0"/>
              <a:ea typeface="Meiryo UI" panose="020B0604030504040204" pitchFamily="50" charset="-128"/>
            </a:endParaRPr>
          </a:p>
          <a:p>
            <a:pPr algn="r"/>
            <a:endParaRPr lang="en-US" altLang="ja-JP" sz="1600" dirty="0">
              <a:latin typeface="Fujitsu Sans" panose="020B0404060202020204" pitchFamily="34" charset="0"/>
              <a:ea typeface="Meiryo UI" panose="020B0604030504040204" pitchFamily="50" charset="-128"/>
            </a:endParaRPr>
          </a:p>
          <a:p>
            <a:pPr algn="r"/>
            <a:endParaRPr lang="en-US" altLang="ja-JP" sz="1600" dirty="0">
              <a:latin typeface="Fujitsu Sans" panose="020B0404060202020204" pitchFamily="34" charset="0"/>
              <a:ea typeface="Meiryo UI" panose="020B0604030504040204" pitchFamily="50" charset="-128"/>
            </a:endParaRPr>
          </a:p>
          <a:p>
            <a:pPr algn="r"/>
            <a:endParaRPr lang="en-US" altLang="ja-JP" sz="1600" dirty="0">
              <a:latin typeface="Fujitsu Sans" panose="020B0404060202020204" pitchFamily="34" charset="0"/>
              <a:ea typeface="Meiryo UI" panose="020B0604030504040204" pitchFamily="50" charset="-128"/>
            </a:endParaRPr>
          </a:p>
          <a:p>
            <a:pPr algn="r"/>
            <a:endParaRPr lang="en-US" altLang="ja-JP" sz="1600" dirty="0">
              <a:latin typeface="Fujitsu Sans" panose="020B0404060202020204" pitchFamily="34" charset="0"/>
              <a:ea typeface="Meiryo UI" panose="020B0604030504040204" pitchFamily="50" charset="-128"/>
            </a:endParaRPr>
          </a:p>
          <a:p>
            <a:pPr algn="r"/>
            <a:endParaRPr lang="en-US" altLang="ja-JP" sz="1600" dirty="0">
              <a:latin typeface="Fujitsu Sans" panose="020B0404060202020204" pitchFamily="34" charset="0"/>
              <a:ea typeface="Meiryo UI" panose="020B0604030504040204" pitchFamily="50" charset="-128"/>
            </a:endParaRPr>
          </a:p>
          <a:p>
            <a:pPr algn="r"/>
            <a:endParaRPr lang="en-US" altLang="ja-JP" sz="1600" dirty="0">
              <a:latin typeface="Fujitsu Sans" panose="020B0404060202020204" pitchFamily="34" charset="0"/>
              <a:ea typeface="Meiryo UI" panose="020B0604030504040204" pitchFamily="50" charset="-128"/>
            </a:endParaRPr>
          </a:p>
          <a:p>
            <a:pPr algn="r"/>
            <a:endParaRPr lang="en-US" altLang="ja-JP" sz="1600" dirty="0">
              <a:latin typeface="Fujitsu Sans" panose="020B0404060202020204" pitchFamily="34" charset="0"/>
              <a:ea typeface="Meiryo UI" panose="020B0604030504040204" pitchFamily="50" charset="-128"/>
            </a:endParaRPr>
          </a:p>
          <a:p>
            <a:pPr algn="r"/>
            <a:endParaRPr lang="en-US" altLang="ja-JP" sz="1600" dirty="0">
              <a:latin typeface="Fujitsu Sans" panose="020B0404060202020204" pitchFamily="34" charset="0"/>
              <a:ea typeface="Meiryo UI" panose="020B0604030504040204" pitchFamily="50" charset="-128"/>
            </a:endParaRPr>
          </a:p>
          <a:p>
            <a:pPr algn="r"/>
            <a:endParaRPr lang="en-US" altLang="ja-JP" sz="1600" dirty="0">
              <a:latin typeface="Fujitsu Sans" panose="020B0404060202020204" pitchFamily="34" charset="0"/>
              <a:ea typeface="Meiryo UI" panose="020B0604030504040204" pitchFamily="50" charset="-128"/>
            </a:endParaRPr>
          </a:p>
          <a:p>
            <a:pPr algn="r"/>
            <a:r>
              <a:rPr lang="en-US" altLang="ja-JP" sz="1600" dirty="0">
                <a:latin typeface="Fujitsu Sans" panose="020B0404060202020204" pitchFamily="34" charset="0"/>
                <a:ea typeface="Meiryo UI" panose="020B0604030504040204" pitchFamily="50" charset="-128"/>
              </a:rPr>
              <a:t>To be continue</a:t>
            </a:r>
          </a:p>
        </p:txBody>
      </p:sp>
      <p:sp>
        <p:nvSpPr>
          <p:cNvPr id="7" name="正方形/長方形 6"/>
          <p:cNvSpPr/>
          <p:nvPr/>
        </p:nvSpPr>
        <p:spPr bwMode="gray">
          <a:xfrm>
            <a:off x="170935" y="1839360"/>
            <a:ext cx="1665762" cy="259678"/>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1600" b="1" dirty="0">
                <a:latin typeface="Fujitsu Sans" panose="020B0404060202020204" pitchFamily="34" charset="0"/>
                <a:ea typeface="Meiryo UI" panose="020B0604030504040204" pitchFamily="50" charset="-128"/>
              </a:rPr>
              <a:t>Instruction(1/3)</a:t>
            </a:r>
            <a:endParaRPr lang="ja-JP" altLang="en-US" sz="1600" b="1" dirty="0">
              <a:latin typeface="Fujitsu Sans" panose="020B0404060202020204" pitchFamily="34" charset="0"/>
              <a:ea typeface="Meiryo UI" panose="020B0604030504040204" pitchFamily="50" charset="-128"/>
            </a:endParaRPr>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4261" y="2932661"/>
            <a:ext cx="4731928" cy="3602475"/>
          </a:xfrm>
          <a:prstGeom prst="rect">
            <a:avLst/>
          </a:prstGeom>
        </p:spPr>
      </p:pic>
      <p:sp>
        <p:nvSpPr>
          <p:cNvPr id="9" name="正方形/長方形 8"/>
          <p:cNvSpPr/>
          <p:nvPr/>
        </p:nvSpPr>
        <p:spPr bwMode="gray">
          <a:xfrm>
            <a:off x="2742985" y="3025211"/>
            <a:ext cx="264919" cy="256374"/>
          </a:xfrm>
          <a:prstGeom prst="rect">
            <a:avLst/>
          </a:prstGeom>
          <a:noFill/>
          <a:ln w="254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sp>
        <p:nvSpPr>
          <p:cNvPr id="11" name="線吹き出し 2 (枠付き) 10"/>
          <p:cNvSpPr/>
          <p:nvPr/>
        </p:nvSpPr>
        <p:spPr bwMode="gray">
          <a:xfrm flipH="1">
            <a:off x="290555" y="3415960"/>
            <a:ext cx="2244300" cy="324740"/>
          </a:xfrm>
          <a:prstGeom prst="borderCallout2">
            <a:avLst>
              <a:gd name="adj1" fmla="val 18750"/>
              <a:gd name="adj2" fmla="val -8333"/>
              <a:gd name="adj3" fmla="val 18750"/>
              <a:gd name="adj4" fmla="val -16667"/>
              <a:gd name="adj5" fmla="val -35035"/>
              <a:gd name="adj6" fmla="val -18863"/>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1800" dirty="0">
                <a:latin typeface="+mj-lt"/>
                <a:ea typeface="Meiryo UI" panose="020B0604030504040204" pitchFamily="50" charset="-128"/>
              </a:rPr>
              <a:t>Click “Element Selector”</a:t>
            </a:r>
            <a:endParaRPr kumimoji="1" lang="ja-JP" altLang="en-US" sz="1800" dirty="0">
              <a:latin typeface="+mj-lt"/>
              <a:ea typeface="Meiryo UI" panose="020B0604030504040204" pitchFamily="50" charset="-128"/>
            </a:endParaRPr>
          </a:p>
        </p:txBody>
      </p:sp>
      <p:sp>
        <p:nvSpPr>
          <p:cNvPr id="12" name="右矢印 5">
            <a:extLst>
              <a:ext uri="{FF2B5EF4-FFF2-40B4-BE49-F238E27FC236}">
                <a16:creationId xmlns:a16="http://schemas.microsoft.com/office/drawing/2014/main" id="{97F4DE2F-1E5D-4C0C-8260-DB690FD563E1}"/>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Case Examples</a:t>
            </a:r>
            <a:endParaRPr lang="ja-JP" altLang="en-US" sz="18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22153160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Ref : How to get Locator?</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53</a:t>
            </a:fld>
            <a:endParaRPr lang="en-US" altLang="ja-JP" dirty="0"/>
          </a:p>
        </p:txBody>
      </p:sp>
      <p:sp>
        <p:nvSpPr>
          <p:cNvPr id="6" name="正方形/長方形 5"/>
          <p:cNvSpPr/>
          <p:nvPr/>
        </p:nvSpPr>
        <p:spPr bwMode="gray">
          <a:xfrm>
            <a:off x="170935" y="1510427"/>
            <a:ext cx="9389377" cy="473287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marL="457200" indent="-457200" algn="l">
              <a:buFont typeface="+mj-lt"/>
              <a:buAutoNum type="arabicPeriod" startAt="4"/>
            </a:pPr>
            <a:r>
              <a:rPr lang="en-US" altLang="ja-JP" sz="1600" dirty="0">
                <a:latin typeface="Fujitsu Sans" panose="020B0404060202020204" pitchFamily="34" charset="0"/>
                <a:ea typeface="Meiryo UI" panose="020B0604030504040204" pitchFamily="50" charset="-128"/>
              </a:rPr>
              <a:t>Click the target element which you want to get a locator on your browser</a:t>
            </a:r>
          </a:p>
          <a:p>
            <a:pPr marL="457200" indent="-457200" algn="l">
              <a:buFont typeface="+mj-lt"/>
              <a:buAutoNum type="arabicPeriod" startAt="4"/>
            </a:pPr>
            <a:endParaRPr lang="en-US" altLang="ja-JP" sz="1600" dirty="0">
              <a:latin typeface="Fujitsu Sans" panose="020B0404060202020204" pitchFamily="34" charset="0"/>
              <a:ea typeface="Meiryo UI" panose="020B0604030504040204" pitchFamily="50" charset="-128"/>
            </a:endParaRPr>
          </a:p>
          <a:p>
            <a:pPr marL="457200" indent="-457200" algn="l">
              <a:buFont typeface="+mj-lt"/>
              <a:buAutoNum type="arabicPeriod" startAt="4"/>
            </a:pPr>
            <a:endParaRPr lang="en-US" altLang="ja-JP" sz="1600" dirty="0">
              <a:latin typeface="Fujitsu Sans" panose="020B0404060202020204" pitchFamily="34" charset="0"/>
              <a:ea typeface="Meiryo UI" panose="020B0604030504040204" pitchFamily="50" charset="-128"/>
            </a:endParaRPr>
          </a:p>
          <a:p>
            <a:pPr marL="457200" indent="-457200" algn="l">
              <a:buFont typeface="+mj-lt"/>
              <a:buAutoNum type="arabicPeriod" startAt="4"/>
            </a:pPr>
            <a:endParaRPr lang="en-US" altLang="ja-JP" sz="1600" dirty="0">
              <a:latin typeface="Fujitsu Sans" panose="020B0404060202020204" pitchFamily="34" charset="0"/>
              <a:ea typeface="Meiryo UI" panose="020B0604030504040204" pitchFamily="50" charset="-128"/>
            </a:endParaRPr>
          </a:p>
          <a:p>
            <a:pPr marL="457200" indent="-457200" algn="l">
              <a:buFont typeface="+mj-lt"/>
              <a:buAutoNum type="arabicPeriod" startAt="4"/>
            </a:pPr>
            <a:endParaRPr lang="ja-JP" altLang="en-US" sz="1600" dirty="0">
              <a:latin typeface="Fujitsu Sans" panose="020B0404060202020204" pitchFamily="34" charset="0"/>
              <a:ea typeface="Meiryo UI" panose="020B0604030504040204" pitchFamily="50" charset="-128"/>
            </a:endParaRPr>
          </a:p>
          <a:p>
            <a:pPr marL="457200" indent="-457200" algn="l">
              <a:buFont typeface="+mj-lt"/>
              <a:buAutoNum type="arabicPeriod" startAt="4"/>
            </a:pPr>
            <a:endParaRPr lang="ja-JP" altLang="en-US" sz="1600" dirty="0">
              <a:latin typeface="Fujitsu Sans" panose="020B0404060202020204" pitchFamily="34" charset="0"/>
              <a:ea typeface="Meiryo UI" panose="020B0604030504040204" pitchFamily="50" charset="-128"/>
            </a:endParaRPr>
          </a:p>
          <a:p>
            <a:pPr algn="r"/>
            <a:endParaRPr lang="en-US" altLang="ja-JP" sz="1600" dirty="0">
              <a:latin typeface="Fujitsu Sans" panose="020B0404060202020204" pitchFamily="34" charset="0"/>
              <a:ea typeface="Meiryo UI" panose="020B0604030504040204" pitchFamily="50" charset="-128"/>
            </a:endParaRPr>
          </a:p>
          <a:p>
            <a:pPr algn="r"/>
            <a:endParaRPr lang="en-US" altLang="ja-JP" sz="1600" dirty="0">
              <a:latin typeface="Fujitsu Sans" panose="020B0404060202020204" pitchFamily="34" charset="0"/>
              <a:ea typeface="Meiryo UI" panose="020B0604030504040204" pitchFamily="50" charset="-128"/>
            </a:endParaRPr>
          </a:p>
          <a:p>
            <a:pPr algn="r"/>
            <a:endParaRPr lang="en-US" altLang="ja-JP" sz="1600" b="1" dirty="0">
              <a:latin typeface="Fujitsu Sans" panose="020B0404060202020204" pitchFamily="34" charset="0"/>
              <a:ea typeface="Meiryo UI" panose="020B0604030504040204" pitchFamily="50" charset="-128"/>
            </a:endParaRPr>
          </a:p>
          <a:p>
            <a:pPr algn="r"/>
            <a:endParaRPr lang="en-US" altLang="ja-JP" sz="1600" dirty="0">
              <a:latin typeface="Fujitsu Sans" panose="020B0404060202020204" pitchFamily="34" charset="0"/>
              <a:ea typeface="Meiryo UI" panose="020B0604030504040204" pitchFamily="50" charset="-128"/>
            </a:endParaRPr>
          </a:p>
          <a:p>
            <a:pPr algn="r"/>
            <a:endParaRPr lang="en-US" altLang="ja-JP" sz="1600" dirty="0">
              <a:latin typeface="Fujitsu Sans" panose="020B0404060202020204" pitchFamily="34" charset="0"/>
              <a:ea typeface="Meiryo UI" panose="020B0604030504040204" pitchFamily="50" charset="-128"/>
            </a:endParaRPr>
          </a:p>
          <a:p>
            <a:pPr algn="r"/>
            <a:endParaRPr lang="en-US" altLang="ja-JP" sz="1600" dirty="0">
              <a:latin typeface="Fujitsu Sans" panose="020B0404060202020204" pitchFamily="34" charset="0"/>
              <a:ea typeface="Meiryo UI" panose="020B0604030504040204" pitchFamily="50" charset="-128"/>
            </a:endParaRPr>
          </a:p>
          <a:p>
            <a:pPr algn="r"/>
            <a:endParaRPr lang="en-US" altLang="ja-JP" sz="1600" dirty="0">
              <a:latin typeface="Fujitsu Sans" panose="020B0404060202020204" pitchFamily="34" charset="0"/>
              <a:ea typeface="Meiryo UI" panose="020B0604030504040204" pitchFamily="50" charset="-128"/>
            </a:endParaRPr>
          </a:p>
          <a:p>
            <a:pPr algn="r"/>
            <a:endParaRPr lang="en-US" altLang="ja-JP" sz="1600" dirty="0">
              <a:latin typeface="Fujitsu Sans" panose="020B0404060202020204" pitchFamily="34" charset="0"/>
              <a:ea typeface="Meiryo UI" panose="020B0604030504040204" pitchFamily="50" charset="-128"/>
            </a:endParaRPr>
          </a:p>
          <a:p>
            <a:pPr algn="r"/>
            <a:endParaRPr lang="en-US" altLang="ja-JP" sz="1600" dirty="0">
              <a:latin typeface="Fujitsu Sans" panose="020B0404060202020204" pitchFamily="34" charset="0"/>
              <a:ea typeface="Meiryo UI" panose="020B0604030504040204" pitchFamily="50" charset="-128"/>
            </a:endParaRPr>
          </a:p>
          <a:p>
            <a:pPr algn="r"/>
            <a:endParaRPr lang="en-US" altLang="ja-JP" sz="1600" dirty="0">
              <a:latin typeface="Fujitsu Sans" panose="020B0404060202020204" pitchFamily="34" charset="0"/>
              <a:ea typeface="Meiryo UI" panose="020B0604030504040204" pitchFamily="50" charset="-128"/>
            </a:endParaRPr>
          </a:p>
          <a:p>
            <a:pPr algn="r"/>
            <a:endParaRPr lang="en-US" altLang="ja-JP" sz="1600" dirty="0">
              <a:latin typeface="Fujitsu Sans" panose="020B0404060202020204" pitchFamily="34" charset="0"/>
              <a:ea typeface="Meiryo UI" panose="020B0604030504040204" pitchFamily="50" charset="-128"/>
            </a:endParaRPr>
          </a:p>
          <a:p>
            <a:pPr algn="r"/>
            <a:endParaRPr lang="en-US" altLang="ja-JP" sz="1600" dirty="0">
              <a:latin typeface="Fujitsu Sans" panose="020B0404060202020204" pitchFamily="34" charset="0"/>
              <a:ea typeface="Meiryo UI" panose="020B0604030504040204" pitchFamily="50" charset="-128"/>
            </a:endParaRPr>
          </a:p>
          <a:p>
            <a:pPr algn="r"/>
            <a:r>
              <a:rPr lang="en-US" altLang="ja-JP" sz="1600" dirty="0">
                <a:latin typeface="Fujitsu Sans" panose="020B0404060202020204" pitchFamily="34" charset="0"/>
                <a:ea typeface="Meiryo UI" panose="020B0604030504040204" pitchFamily="50" charset="-128"/>
              </a:rPr>
              <a:t>To be continue</a:t>
            </a:r>
          </a:p>
        </p:txBody>
      </p:sp>
      <p:sp>
        <p:nvSpPr>
          <p:cNvPr id="7" name="正方形/長方形 6"/>
          <p:cNvSpPr/>
          <p:nvPr/>
        </p:nvSpPr>
        <p:spPr bwMode="gray">
          <a:xfrm>
            <a:off x="170935" y="1219500"/>
            <a:ext cx="1665762" cy="259678"/>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1600" b="1" dirty="0">
                <a:latin typeface="Fujitsu Sans" panose="020B0404060202020204" pitchFamily="34" charset="0"/>
                <a:ea typeface="Meiryo UI" panose="020B0604030504040204" pitchFamily="50" charset="-128"/>
              </a:rPr>
              <a:t>Instruction(2/3)</a:t>
            </a:r>
            <a:endParaRPr lang="ja-JP" altLang="en-US" sz="1600" b="1" dirty="0">
              <a:latin typeface="Fujitsu Sans" panose="020B0404060202020204" pitchFamily="34" charset="0"/>
              <a:ea typeface="Meiryo UI" panose="020B0604030504040204" pitchFamily="50" charset="-128"/>
            </a:endParaRPr>
          </a:p>
        </p:txBody>
      </p:sp>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2796" y="1841922"/>
            <a:ext cx="5259248" cy="4191712"/>
          </a:xfrm>
          <a:prstGeom prst="rect">
            <a:avLst/>
          </a:prstGeom>
        </p:spPr>
      </p:pic>
      <p:sp>
        <p:nvSpPr>
          <p:cNvPr id="11" name="線吹き出し 2 (枠付き) 10"/>
          <p:cNvSpPr/>
          <p:nvPr/>
        </p:nvSpPr>
        <p:spPr bwMode="gray">
          <a:xfrm flipH="1">
            <a:off x="290555" y="3174014"/>
            <a:ext cx="2522240" cy="324740"/>
          </a:xfrm>
          <a:prstGeom prst="borderCallout2">
            <a:avLst>
              <a:gd name="adj1" fmla="val 18750"/>
              <a:gd name="adj2" fmla="val -8333"/>
              <a:gd name="adj3" fmla="val 18750"/>
              <a:gd name="adj4" fmla="val -16667"/>
              <a:gd name="adj5" fmla="val -24342"/>
              <a:gd name="adj6" fmla="val -212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1800" dirty="0">
                <a:latin typeface="+mj-lt"/>
                <a:ea typeface="Meiryo UI" panose="020B0604030504040204" pitchFamily="50" charset="-128"/>
              </a:rPr>
              <a:t>Click the target element</a:t>
            </a:r>
            <a:endParaRPr kumimoji="1" lang="ja-JP" altLang="en-US" sz="1800" dirty="0">
              <a:latin typeface="+mj-lt"/>
              <a:ea typeface="Meiryo UI" panose="020B0604030504040204" pitchFamily="50" charset="-128"/>
            </a:endParaRPr>
          </a:p>
        </p:txBody>
      </p:sp>
      <p:sp>
        <p:nvSpPr>
          <p:cNvPr id="12" name="正方形/長方形 11"/>
          <p:cNvSpPr/>
          <p:nvPr/>
        </p:nvSpPr>
        <p:spPr bwMode="gray">
          <a:xfrm>
            <a:off x="2889127" y="2782223"/>
            <a:ext cx="589011" cy="256374"/>
          </a:xfrm>
          <a:prstGeom prst="rect">
            <a:avLst/>
          </a:prstGeom>
          <a:noFill/>
          <a:ln w="254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sp>
        <p:nvSpPr>
          <p:cNvPr id="13" name="右矢印 5">
            <a:extLst>
              <a:ext uri="{FF2B5EF4-FFF2-40B4-BE49-F238E27FC236}">
                <a16:creationId xmlns:a16="http://schemas.microsoft.com/office/drawing/2014/main" id="{AA9E027A-C805-4D13-94F0-556EFEF2E510}"/>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Case Examples</a:t>
            </a:r>
            <a:endParaRPr lang="ja-JP" altLang="en-US" sz="18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13026672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Ref : How to get Locator?</a:t>
            </a:r>
            <a:endParaRPr kumimoji="1" lang="ja-JP" altLang="en-US" dirty="0"/>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54</a:t>
            </a:fld>
            <a:endParaRPr lang="en-US" altLang="ja-JP" dirty="0"/>
          </a:p>
        </p:txBody>
      </p:sp>
      <p:sp>
        <p:nvSpPr>
          <p:cNvPr id="6" name="正方形/長方形 5"/>
          <p:cNvSpPr/>
          <p:nvPr/>
        </p:nvSpPr>
        <p:spPr bwMode="gray">
          <a:xfrm>
            <a:off x="170935" y="1359953"/>
            <a:ext cx="9389377" cy="522604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marL="457200" indent="-457200" algn="l">
              <a:buFont typeface="+mj-lt"/>
              <a:buAutoNum type="arabicPeriod" startAt="5"/>
            </a:pPr>
            <a:r>
              <a:rPr lang="en-US" altLang="ja-JP" sz="1600" dirty="0">
                <a:latin typeface="Fujitsu Sans" panose="020B0404060202020204" pitchFamily="34" charset="0"/>
                <a:ea typeface="Meiryo UI" panose="020B0604030504040204" pitchFamily="50" charset="-128"/>
              </a:rPr>
              <a:t>The target element will be displayed on debugger side,</a:t>
            </a:r>
            <a:br>
              <a:rPr lang="en-US" altLang="ja-JP" sz="1600" dirty="0">
                <a:latin typeface="Fujitsu Sans" panose="020B0404060202020204" pitchFamily="34" charset="0"/>
                <a:ea typeface="Meiryo UI" panose="020B0604030504040204" pitchFamily="50" charset="-128"/>
              </a:rPr>
            </a:br>
            <a:r>
              <a:rPr lang="en-US" altLang="ja-JP" sz="1600" dirty="0">
                <a:latin typeface="Fujitsu Sans" panose="020B0404060202020204" pitchFamily="34" charset="0"/>
                <a:ea typeface="Meiryo UI" panose="020B0604030504040204" pitchFamily="50" charset="-128"/>
              </a:rPr>
              <a:t> Right click it and choose the locator form you want to get</a:t>
            </a:r>
          </a:p>
          <a:p>
            <a:pPr marL="457200" indent="-457200" algn="l">
              <a:buFont typeface="+mj-lt"/>
              <a:buAutoNum type="arabicPeriod" startAt="5"/>
            </a:pPr>
            <a:endParaRPr lang="en-US" altLang="ja-JP" sz="1600" dirty="0">
              <a:latin typeface="Fujitsu Sans" panose="020B0404060202020204" pitchFamily="34" charset="0"/>
              <a:ea typeface="Meiryo UI" panose="020B0604030504040204" pitchFamily="50" charset="-128"/>
            </a:endParaRPr>
          </a:p>
          <a:p>
            <a:pPr marL="457200" indent="-457200" algn="l">
              <a:buFont typeface="+mj-lt"/>
              <a:buAutoNum type="arabicPeriod" startAt="5"/>
            </a:pPr>
            <a:endParaRPr lang="en-US" altLang="ja-JP" sz="1600" dirty="0">
              <a:latin typeface="Fujitsu Sans" panose="020B0404060202020204" pitchFamily="34" charset="0"/>
              <a:ea typeface="Meiryo UI" panose="020B0604030504040204" pitchFamily="50" charset="-128"/>
            </a:endParaRPr>
          </a:p>
          <a:p>
            <a:pPr marL="457200" indent="-457200" algn="l">
              <a:buFont typeface="+mj-lt"/>
              <a:buAutoNum type="arabicPeriod" startAt="5"/>
            </a:pPr>
            <a:endParaRPr lang="ja-JP" altLang="en-US" sz="1600" dirty="0">
              <a:latin typeface="Fujitsu Sans" panose="020B0404060202020204" pitchFamily="34" charset="0"/>
              <a:ea typeface="Meiryo UI" panose="020B0604030504040204" pitchFamily="50" charset="-128"/>
            </a:endParaRPr>
          </a:p>
          <a:p>
            <a:pPr marL="457200" indent="-457200" algn="l">
              <a:buFont typeface="+mj-lt"/>
              <a:buAutoNum type="arabicPeriod" startAt="5"/>
            </a:pPr>
            <a:endParaRPr lang="ja-JP" altLang="en-US" sz="1600" dirty="0">
              <a:latin typeface="Fujitsu Sans" panose="020B0404060202020204" pitchFamily="34" charset="0"/>
              <a:ea typeface="Meiryo UI" panose="020B0604030504040204" pitchFamily="50" charset="-128"/>
            </a:endParaRPr>
          </a:p>
          <a:p>
            <a:pPr algn="r"/>
            <a:endParaRPr lang="en-US" altLang="ja-JP" sz="1600" dirty="0">
              <a:latin typeface="Fujitsu Sans" panose="020B0404060202020204" pitchFamily="34" charset="0"/>
              <a:ea typeface="Meiryo UI" panose="020B0604030504040204" pitchFamily="50" charset="-128"/>
            </a:endParaRPr>
          </a:p>
          <a:p>
            <a:pPr algn="r"/>
            <a:endParaRPr lang="en-US" altLang="ja-JP" sz="1600" dirty="0">
              <a:latin typeface="Fujitsu Sans" panose="020B0404060202020204" pitchFamily="34" charset="0"/>
              <a:ea typeface="Meiryo UI" panose="020B0604030504040204" pitchFamily="50" charset="-128"/>
            </a:endParaRPr>
          </a:p>
          <a:p>
            <a:pPr algn="r"/>
            <a:endParaRPr lang="en-US" altLang="ja-JP" sz="1600" b="1" dirty="0">
              <a:latin typeface="Fujitsu Sans" panose="020B0404060202020204" pitchFamily="34" charset="0"/>
              <a:ea typeface="Meiryo UI" panose="020B0604030504040204" pitchFamily="50" charset="-128"/>
            </a:endParaRPr>
          </a:p>
          <a:p>
            <a:pPr algn="r"/>
            <a:endParaRPr lang="en-US" altLang="ja-JP" sz="1600" dirty="0">
              <a:latin typeface="Fujitsu Sans" panose="020B0404060202020204" pitchFamily="34" charset="0"/>
              <a:ea typeface="Meiryo UI" panose="020B0604030504040204" pitchFamily="50" charset="-128"/>
            </a:endParaRPr>
          </a:p>
          <a:p>
            <a:pPr algn="r"/>
            <a:endParaRPr lang="en-US" altLang="ja-JP" sz="1600" dirty="0">
              <a:latin typeface="Fujitsu Sans" panose="020B0404060202020204" pitchFamily="34" charset="0"/>
              <a:ea typeface="Meiryo UI" panose="020B0604030504040204" pitchFamily="50" charset="-128"/>
            </a:endParaRPr>
          </a:p>
          <a:p>
            <a:pPr algn="r"/>
            <a:endParaRPr lang="en-US" altLang="ja-JP" sz="1600" dirty="0">
              <a:latin typeface="Fujitsu Sans" panose="020B0404060202020204" pitchFamily="34" charset="0"/>
              <a:ea typeface="Meiryo UI" panose="020B0604030504040204" pitchFamily="50" charset="-128"/>
            </a:endParaRPr>
          </a:p>
          <a:p>
            <a:pPr algn="r"/>
            <a:endParaRPr lang="en-US" altLang="ja-JP" sz="1600" dirty="0">
              <a:latin typeface="Fujitsu Sans" panose="020B0404060202020204" pitchFamily="34" charset="0"/>
              <a:ea typeface="Meiryo UI" panose="020B0604030504040204" pitchFamily="50" charset="-128"/>
            </a:endParaRPr>
          </a:p>
          <a:p>
            <a:pPr algn="r"/>
            <a:endParaRPr lang="en-US" altLang="ja-JP" sz="1600" dirty="0">
              <a:latin typeface="Fujitsu Sans" panose="020B0404060202020204" pitchFamily="34" charset="0"/>
              <a:ea typeface="Meiryo UI" panose="020B0604030504040204" pitchFamily="50" charset="-128"/>
            </a:endParaRPr>
          </a:p>
          <a:p>
            <a:pPr algn="r"/>
            <a:endParaRPr lang="en-US" altLang="ja-JP" sz="1600" dirty="0">
              <a:latin typeface="Fujitsu Sans" panose="020B0404060202020204" pitchFamily="34" charset="0"/>
              <a:ea typeface="Meiryo UI" panose="020B0604030504040204" pitchFamily="50" charset="-128"/>
            </a:endParaRPr>
          </a:p>
          <a:p>
            <a:pPr algn="r"/>
            <a:endParaRPr lang="en-US" altLang="ja-JP" sz="1600" dirty="0">
              <a:latin typeface="Fujitsu Sans" panose="020B0404060202020204" pitchFamily="34" charset="0"/>
              <a:ea typeface="Meiryo UI" panose="020B0604030504040204" pitchFamily="50" charset="-128"/>
            </a:endParaRPr>
          </a:p>
          <a:p>
            <a:pPr algn="r"/>
            <a:endParaRPr lang="en-US" altLang="ja-JP" sz="1600" dirty="0">
              <a:latin typeface="Fujitsu Sans" panose="020B0404060202020204" pitchFamily="34" charset="0"/>
              <a:ea typeface="Meiryo UI" panose="020B0604030504040204" pitchFamily="50" charset="-128"/>
            </a:endParaRPr>
          </a:p>
        </p:txBody>
      </p:sp>
      <p:sp>
        <p:nvSpPr>
          <p:cNvPr id="7" name="正方形/長方形 6"/>
          <p:cNvSpPr/>
          <p:nvPr/>
        </p:nvSpPr>
        <p:spPr bwMode="gray">
          <a:xfrm>
            <a:off x="170935" y="1019635"/>
            <a:ext cx="1665762" cy="259678"/>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1600" b="1" dirty="0">
                <a:latin typeface="Fujitsu Sans" panose="020B0404060202020204" pitchFamily="34" charset="0"/>
                <a:ea typeface="Meiryo UI" panose="020B0604030504040204" pitchFamily="50" charset="-128"/>
              </a:rPr>
              <a:t>Instruction(3/3)</a:t>
            </a:r>
            <a:endParaRPr lang="ja-JP" altLang="en-US" sz="1600" b="1" dirty="0">
              <a:latin typeface="Fujitsu Sans" panose="020B0404060202020204" pitchFamily="34" charset="0"/>
              <a:ea typeface="Meiryo UI" panose="020B0604030504040204" pitchFamily="50" charset="-128"/>
            </a:endParaRPr>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779" y="1912435"/>
            <a:ext cx="6735510" cy="4570694"/>
          </a:xfrm>
          <a:prstGeom prst="rect">
            <a:avLst/>
          </a:prstGeom>
        </p:spPr>
      </p:pic>
      <p:sp>
        <p:nvSpPr>
          <p:cNvPr id="12" name="正方形/長方形 11"/>
          <p:cNvSpPr/>
          <p:nvPr/>
        </p:nvSpPr>
        <p:spPr bwMode="gray">
          <a:xfrm>
            <a:off x="5101989" y="4578898"/>
            <a:ext cx="777518" cy="796079"/>
          </a:xfrm>
          <a:prstGeom prst="rect">
            <a:avLst/>
          </a:prstGeom>
          <a:noFill/>
          <a:ln w="254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pic>
        <p:nvPicPr>
          <p:cNvPr id="13" name="図 12"/>
          <p:cNvPicPr>
            <a:picLocks noChangeAspect="1"/>
          </p:cNvPicPr>
          <p:nvPr/>
        </p:nvPicPr>
        <p:blipFill>
          <a:blip r:embed="rId4"/>
          <a:stretch>
            <a:fillRect/>
          </a:stretch>
        </p:blipFill>
        <p:spPr>
          <a:xfrm>
            <a:off x="5562813" y="2930393"/>
            <a:ext cx="1438476" cy="1543265"/>
          </a:xfrm>
          <a:prstGeom prst="rect">
            <a:avLst/>
          </a:prstGeom>
          <a:ln w="25400">
            <a:solidFill>
              <a:schemeClr val="tx1"/>
            </a:solidFill>
          </a:ln>
        </p:spPr>
      </p:pic>
      <p:cxnSp>
        <p:nvCxnSpPr>
          <p:cNvPr id="15" name="直線コネクタ 14"/>
          <p:cNvCxnSpPr/>
          <p:nvPr/>
        </p:nvCxnSpPr>
        <p:spPr bwMode="auto">
          <a:xfrm flipV="1">
            <a:off x="5101989" y="2930393"/>
            <a:ext cx="460824" cy="1648505"/>
          </a:xfrm>
          <a:prstGeom prst="line">
            <a:avLst/>
          </a:prstGeom>
          <a:gradFill rotWithShape="0">
            <a:gsLst>
              <a:gs pos="0">
                <a:srgbClr val="FFFFFF"/>
              </a:gs>
              <a:gs pos="100000">
                <a:srgbClr val="CACAC7"/>
              </a:gs>
            </a:gsLst>
            <a:lin ang="5400000" scaled="1"/>
          </a:gradFill>
          <a:ln w="22225" cap="flat" cmpd="sng" algn="ctr">
            <a:solidFill>
              <a:schemeClr val="tx1"/>
            </a:solidFill>
            <a:prstDash val="lgDash"/>
            <a:round/>
            <a:headEnd type="none" w="med" len="med"/>
            <a:tailEnd type="none" w="lg"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6" name="直線コネクタ 15"/>
          <p:cNvCxnSpPr/>
          <p:nvPr/>
        </p:nvCxnSpPr>
        <p:spPr bwMode="auto">
          <a:xfrm flipV="1">
            <a:off x="5879507" y="4473658"/>
            <a:ext cx="1133680" cy="876873"/>
          </a:xfrm>
          <a:prstGeom prst="line">
            <a:avLst/>
          </a:prstGeom>
          <a:gradFill rotWithShape="0">
            <a:gsLst>
              <a:gs pos="0">
                <a:srgbClr val="FFFFFF"/>
              </a:gs>
              <a:gs pos="100000">
                <a:srgbClr val="CACAC7"/>
              </a:gs>
            </a:gsLst>
            <a:lin ang="5400000" scaled="1"/>
          </a:gradFill>
          <a:ln w="22225" cap="flat" cmpd="sng" algn="ctr">
            <a:solidFill>
              <a:schemeClr val="tx1"/>
            </a:solidFill>
            <a:prstDash val="lgDash"/>
            <a:round/>
            <a:headEnd type="none" w="med" len="med"/>
            <a:tailEnd type="none" w="lg"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8" name="正方形/長方形 17"/>
          <p:cNvSpPr/>
          <p:nvPr/>
        </p:nvSpPr>
        <p:spPr bwMode="gray">
          <a:xfrm>
            <a:off x="5550915" y="4184352"/>
            <a:ext cx="1450374" cy="256374"/>
          </a:xfrm>
          <a:prstGeom prst="rect">
            <a:avLst/>
          </a:prstGeom>
          <a:noFill/>
          <a:ln w="254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sp>
        <p:nvSpPr>
          <p:cNvPr id="11" name="線吹き出し 2 (枠付き) 10"/>
          <p:cNvSpPr/>
          <p:nvPr/>
        </p:nvSpPr>
        <p:spPr bwMode="gray">
          <a:xfrm>
            <a:off x="7216699" y="4587354"/>
            <a:ext cx="2343613" cy="876874"/>
          </a:xfrm>
          <a:prstGeom prst="borderCallout2">
            <a:avLst>
              <a:gd name="adj1" fmla="val 18750"/>
              <a:gd name="adj2" fmla="val -8333"/>
              <a:gd name="adj3" fmla="val 18750"/>
              <a:gd name="adj4" fmla="val -16667"/>
              <a:gd name="adj5" fmla="val -9327"/>
              <a:gd name="adj6" fmla="val -21584"/>
            </a:avLst>
          </a:prstGeom>
          <a:solidFill>
            <a:schemeClr val="bg1"/>
          </a:solidFill>
          <a:ln w="222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800" dirty="0">
                <a:latin typeface="+mj-lt"/>
                <a:ea typeface="Meiryo UI" panose="020B0604030504040204" pitchFamily="50" charset="-128"/>
              </a:rPr>
              <a:t>Click the locator</a:t>
            </a:r>
          </a:p>
          <a:p>
            <a:pPr algn="l"/>
            <a:r>
              <a:rPr kumimoji="1" lang="en-US" altLang="ja-JP" sz="1800" dirty="0">
                <a:latin typeface="+mj-lt"/>
                <a:ea typeface="Meiryo UI" panose="020B0604030504040204" pitchFamily="50" charset="-128"/>
              </a:rPr>
              <a:t>Form that </a:t>
            </a:r>
            <a:r>
              <a:rPr lang="en-US" altLang="ja-JP" sz="1800" dirty="0">
                <a:latin typeface="+mj-lt"/>
                <a:ea typeface="Meiryo UI" panose="020B0604030504040204" pitchFamily="50" charset="-128"/>
              </a:rPr>
              <a:t>you want</a:t>
            </a:r>
            <a:endParaRPr kumimoji="1" lang="en-US" altLang="ja-JP" sz="1800" dirty="0">
              <a:latin typeface="+mj-lt"/>
              <a:ea typeface="Meiryo UI" panose="020B0604030504040204" pitchFamily="50" charset="-128"/>
            </a:endParaRPr>
          </a:p>
        </p:txBody>
      </p:sp>
      <p:sp>
        <p:nvSpPr>
          <p:cNvPr id="14" name="右矢印 5">
            <a:extLst>
              <a:ext uri="{FF2B5EF4-FFF2-40B4-BE49-F238E27FC236}">
                <a16:creationId xmlns:a16="http://schemas.microsoft.com/office/drawing/2014/main" id="{00817FD4-BC28-442C-89BC-D44EBE955776}"/>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Case Examples</a:t>
            </a:r>
            <a:endParaRPr lang="ja-JP" altLang="en-US" sz="18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34879183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Click Elements</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55</a:t>
            </a:fld>
            <a:endParaRPr lang="en-US" altLang="ja-JP" dirty="0"/>
          </a:p>
        </p:txBody>
      </p:sp>
      <p:sp>
        <p:nvSpPr>
          <p:cNvPr id="4" name="テキスト プレースホルダー 3"/>
          <p:cNvSpPr>
            <a:spLocks noGrp="1"/>
          </p:cNvSpPr>
          <p:nvPr>
            <p:ph type="body" sz="quarter" idx="11"/>
          </p:nvPr>
        </p:nvSpPr>
        <p:spPr>
          <a:xfrm>
            <a:off x="170935" y="921566"/>
            <a:ext cx="9389377" cy="5568444"/>
          </a:xfrm>
        </p:spPr>
        <p:txBody>
          <a:bodyPr/>
          <a:lstStyle/>
          <a:p>
            <a:r>
              <a:rPr lang="en-US" altLang="ja-JP" sz="2400" dirty="0"/>
              <a:t>Method to click a element</a:t>
            </a:r>
          </a:p>
        </p:txBody>
      </p:sp>
      <p:sp>
        <p:nvSpPr>
          <p:cNvPr id="6" name="正方形/長方形 5"/>
          <p:cNvSpPr/>
          <p:nvPr/>
        </p:nvSpPr>
        <p:spPr bwMode="gray">
          <a:xfrm>
            <a:off x="170935" y="1490496"/>
            <a:ext cx="9389377" cy="3162527"/>
          </a:xfrm>
          <a:prstGeom prst="rect">
            <a:avLst/>
          </a:prstGeom>
          <a:solidFill>
            <a:srgbClr val="FFFFCC"/>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400" b="1" dirty="0">
                <a:latin typeface="Fujitsu Sans" panose="020B0404060202020204" pitchFamily="34" charset="0"/>
                <a:ea typeface="Meiryo UI" panose="020B0604030504040204" pitchFamily="50" charset="-128"/>
              </a:rPr>
              <a:t>Void </a:t>
            </a:r>
            <a:r>
              <a:rPr lang="en-US" altLang="ja-JP" sz="2400" b="1" dirty="0" err="1">
                <a:latin typeface="Fujitsu Sans" panose="020B0404060202020204" pitchFamily="34" charset="0"/>
                <a:ea typeface="Meiryo UI" panose="020B0604030504040204" pitchFamily="50" charset="-128"/>
              </a:rPr>
              <a:t>WebElement#click</a:t>
            </a:r>
            <a:r>
              <a:rPr lang="en-US" altLang="ja-JP" sz="2400" b="1" dirty="0">
                <a:latin typeface="Fujitsu Sans" panose="020B0404060202020204" pitchFamily="34" charset="0"/>
                <a:ea typeface="Meiryo UI" panose="020B0604030504040204" pitchFamily="50" charset="-128"/>
              </a:rPr>
              <a:t>()</a:t>
            </a:r>
          </a:p>
          <a:p>
            <a:pPr marL="342900" indent="-342900" algn="l">
              <a:buFont typeface="Arial" panose="020B0604020202020204" pitchFamily="34" charset="0"/>
              <a:buChar char="•"/>
            </a:pPr>
            <a:r>
              <a:rPr lang="en-US" altLang="ja-JP" sz="2000" dirty="0">
                <a:latin typeface="Fujitsu Sans" panose="020B0404060202020204" pitchFamily="34" charset="0"/>
                <a:ea typeface="Meiryo UI" panose="020B0604030504040204" pitchFamily="50" charset="-128"/>
              </a:rPr>
              <a:t>Click the element</a:t>
            </a:r>
            <a:endParaRPr lang="ja-JP" altLang="en-US" sz="2000" dirty="0">
              <a:latin typeface="Fujitsu Sans" panose="020B0404060202020204" pitchFamily="34" charset="0"/>
              <a:ea typeface="Meiryo UI" panose="020B0604030504040204" pitchFamily="50" charset="-128"/>
            </a:endParaRPr>
          </a:p>
          <a:p>
            <a:pPr marL="342900" indent="-342900" algn="l">
              <a:buFont typeface="Wingdings" panose="05000000000000000000" pitchFamily="2" charset="2"/>
              <a:buChar char="ü"/>
            </a:pPr>
            <a:endParaRPr lang="en-US" altLang="ja-JP" sz="1800" dirty="0">
              <a:latin typeface="Fujitsu Sans" panose="020B0404060202020204" pitchFamily="34" charset="0"/>
              <a:ea typeface="Meiryo UI" panose="020B0604030504040204" pitchFamily="50" charset="-128"/>
            </a:endParaRPr>
          </a:p>
          <a:p>
            <a:pPr algn="l"/>
            <a:r>
              <a:rPr lang="en-US" altLang="ja-JP" sz="1800" dirty="0">
                <a:latin typeface="Fujitsu Sans" panose="020B0404060202020204" pitchFamily="34" charset="0"/>
                <a:ea typeface="Meiryo UI" panose="020B0604030504040204" pitchFamily="50" charset="-128"/>
              </a:rPr>
              <a:t>Example: </a:t>
            </a:r>
            <a:endParaRPr lang="ja-JP" altLang="en-US" sz="1800" dirty="0">
              <a:latin typeface="Fujitsu Sans" panose="020B0404060202020204" pitchFamily="34" charset="0"/>
              <a:ea typeface="Meiryo UI" panose="020B0604030504040204" pitchFamily="50" charset="-128"/>
            </a:endParaRPr>
          </a:p>
        </p:txBody>
      </p:sp>
      <p:sp>
        <p:nvSpPr>
          <p:cNvPr id="7" name="正方形/長方形 6"/>
          <p:cNvSpPr/>
          <p:nvPr/>
        </p:nvSpPr>
        <p:spPr bwMode="gray">
          <a:xfrm>
            <a:off x="573932" y="2903926"/>
            <a:ext cx="8754894" cy="1563902"/>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800" dirty="0">
                <a:solidFill>
                  <a:schemeClr val="bg1"/>
                </a:solidFill>
                <a:latin typeface="Fujitsu Sans" panose="020B0404060202020204" pitchFamily="34" charset="0"/>
                <a:ea typeface="Meiryo UI" panose="020B0604030504040204" pitchFamily="50" charset="-128"/>
              </a:rPr>
              <a:t>// Get the element of “Next” button (id=” </a:t>
            </a:r>
            <a:r>
              <a:rPr lang="en-US" altLang="ja-JP" sz="1800" dirty="0" err="1">
                <a:solidFill>
                  <a:schemeClr val="bg1"/>
                </a:solidFill>
                <a:latin typeface="Fujitsu Sans" panose="020B0404060202020204" pitchFamily="34" charset="0"/>
                <a:ea typeface="Meiryo UI" panose="020B0604030504040204" pitchFamily="50" charset="-128"/>
              </a:rPr>
              <a:t>goto_next</a:t>
            </a:r>
            <a:r>
              <a:rPr lang="en-US" altLang="ja-JP" sz="1800" dirty="0">
                <a:solidFill>
                  <a:schemeClr val="bg1"/>
                </a:solidFill>
                <a:latin typeface="Fujitsu Sans" panose="020B0404060202020204" pitchFamily="34" charset="0"/>
                <a:ea typeface="Meiryo UI" panose="020B0604030504040204" pitchFamily="50" charset="-128"/>
              </a:rPr>
              <a:t>”)</a:t>
            </a:r>
          </a:p>
          <a:p>
            <a:pPr algn="l"/>
            <a:r>
              <a:rPr lang="en-US" altLang="ja-JP" sz="1800" dirty="0" err="1">
                <a:solidFill>
                  <a:schemeClr val="bg1"/>
                </a:solidFill>
                <a:latin typeface="Fujitsu Sans" panose="020B0404060202020204" pitchFamily="34" charset="0"/>
                <a:ea typeface="Meiryo UI" panose="020B0604030504040204" pitchFamily="50" charset="-128"/>
              </a:rPr>
              <a:t>WebElement</a:t>
            </a:r>
            <a:r>
              <a:rPr lang="en-US" altLang="ja-JP" sz="1800" dirty="0">
                <a:solidFill>
                  <a:schemeClr val="bg1"/>
                </a:solidFill>
                <a:latin typeface="Fujitsu Sans" panose="020B0404060202020204" pitchFamily="34" charset="0"/>
                <a:ea typeface="Meiryo UI" panose="020B0604030504040204" pitchFamily="50" charset="-128"/>
              </a:rPr>
              <a:t> button = </a:t>
            </a:r>
            <a:r>
              <a:rPr lang="en-US" altLang="ja-JP" sz="1800" dirty="0" err="1">
                <a:solidFill>
                  <a:schemeClr val="bg1"/>
                </a:solidFill>
                <a:latin typeface="Fujitsu Sans" panose="020B0404060202020204" pitchFamily="34" charset="0"/>
                <a:ea typeface="Meiryo UI" panose="020B0604030504040204" pitchFamily="50" charset="-128"/>
              </a:rPr>
              <a:t>driver.findElement</a:t>
            </a:r>
            <a:r>
              <a:rPr lang="en-US" altLang="ja-JP" sz="1800" dirty="0">
                <a:solidFill>
                  <a:schemeClr val="bg1"/>
                </a:solidFill>
                <a:latin typeface="Fujitsu Sans" panose="020B0404060202020204" pitchFamily="34" charset="0"/>
                <a:ea typeface="Meiryo UI" panose="020B0604030504040204" pitchFamily="50" charset="-128"/>
              </a:rPr>
              <a:t>(By.id("</a:t>
            </a:r>
            <a:r>
              <a:rPr lang="en-US" altLang="ja-JP" sz="1800" dirty="0" err="1">
                <a:solidFill>
                  <a:schemeClr val="bg1"/>
                </a:solidFill>
                <a:latin typeface="Fujitsu Sans" panose="020B0404060202020204" pitchFamily="34" charset="0"/>
                <a:ea typeface="Meiryo UI" panose="020B0604030504040204" pitchFamily="50" charset="-128"/>
              </a:rPr>
              <a:t>goto_next</a:t>
            </a:r>
            <a:r>
              <a:rPr lang="en-US" altLang="ja-JP" sz="1800" dirty="0">
                <a:solidFill>
                  <a:schemeClr val="bg1"/>
                </a:solidFill>
                <a:latin typeface="Fujitsu Sans" panose="020B0404060202020204" pitchFamily="34" charset="0"/>
                <a:ea typeface="Meiryo UI" panose="020B0604030504040204" pitchFamily="50" charset="-128"/>
              </a:rPr>
              <a:t>"));</a:t>
            </a:r>
          </a:p>
          <a:p>
            <a:pPr algn="l"/>
            <a:endParaRPr lang="en-US" altLang="ja-JP" sz="1800" dirty="0">
              <a:solidFill>
                <a:schemeClr val="bg1"/>
              </a:solidFill>
              <a:latin typeface="Fujitsu Sans" panose="020B0404060202020204" pitchFamily="34" charset="0"/>
              <a:ea typeface="Meiryo UI" panose="020B0604030504040204" pitchFamily="50" charset="-128"/>
            </a:endParaRPr>
          </a:p>
          <a:p>
            <a:pPr algn="l"/>
            <a:r>
              <a:rPr lang="en-US" altLang="ja-JP" sz="1800" dirty="0">
                <a:solidFill>
                  <a:schemeClr val="bg1"/>
                </a:solidFill>
                <a:latin typeface="Fujitsu Sans" panose="020B0404060202020204" pitchFamily="34" charset="0"/>
                <a:ea typeface="Meiryo UI" panose="020B0604030504040204" pitchFamily="50" charset="-128"/>
              </a:rPr>
              <a:t>// Click the button</a:t>
            </a:r>
          </a:p>
          <a:p>
            <a:pPr algn="l"/>
            <a:r>
              <a:rPr lang="en-US" altLang="ja-JP" sz="1800" dirty="0" err="1">
                <a:solidFill>
                  <a:schemeClr val="bg1"/>
                </a:solidFill>
                <a:latin typeface="Fujitsu Sans" panose="020B0404060202020204" pitchFamily="34" charset="0"/>
                <a:ea typeface="Meiryo UI" panose="020B0604030504040204" pitchFamily="50" charset="-128"/>
              </a:rPr>
              <a:t>button.click</a:t>
            </a:r>
            <a:r>
              <a:rPr lang="en-US" altLang="ja-JP" sz="1800" dirty="0">
                <a:solidFill>
                  <a:schemeClr val="bg1"/>
                </a:solidFill>
                <a:latin typeface="Fujitsu Sans" panose="020B0404060202020204" pitchFamily="34" charset="0"/>
                <a:ea typeface="Meiryo UI" panose="020B0604030504040204" pitchFamily="50" charset="-128"/>
              </a:rPr>
              <a:t>();</a:t>
            </a:r>
          </a:p>
        </p:txBody>
      </p:sp>
      <p:sp>
        <p:nvSpPr>
          <p:cNvPr id="8" name="右矢印 5">
            <a:extLst>
              <a:ext uri="{FF2B5EF4-FFF2-40B4-BE49-F238E27FC236}">
                <a16:creationId xmlns:a16="http://schemas.microsoft.com/office/drawing/2014/main" id="{87F86894-36D3-4FBD-8CAF-EA7ED4C6E042}"/>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Case Examples</a:t>
            </a:r>
            <a:endParaRPr lang="ja-JP" altLang="en-US" sz="18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5227820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Set value to Input item</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56</a:t>
            </a:fld>
            <a:endParaRPr lang="en-US" altLang="ja-JP" dirty="0"/>
          </a:p>
        </p:txBody>
      </p:sp>
      <p:sp>
        <p:nvSpPr>
          <p:cNvPr id="4" name="テキスト プレースホルダー 3"/>
          <p:cNvSpPr>
            <a:spLocks noGrp="1"/>
          </p:cNvSpPr>
          <p:nvPr>
            <p:ph type="body" sz="quarter" idx="11"/>
          </p:nvPr>
        </p:nvSpPr>
        <p:spPr>
          <a:xfrm>
            <a:off x="170935" y="921566"/>
            <a:ext cx="9389377" cy="5568444"/>
          </a:xfrm>
        </p:spPr>
        <p:txBody>
          <a:bodyPr/>
          <a:lstStyle/>
          <a:p>
            <a:r>
              <a:rPr lang="en-US" altLang="ja-JP" sz="2400" dirty="0"/>
              <a:t>Method to execute key pressing to input item</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p:txBody>
      </p:sp>
      <p:sp>
        <p:nvSpPr>
          <p:cNvPr id="6" name="正方形/長方形 5"/>
          <p:cNvSpPr/>
          <p:nvPr/>
        </p:nvSpPr>
        <p:spPr bwMode="gray">
          <a:xfrm>
            <a:off x="170935" y="1490496"/>
            <a:ext cx="9389377" cy="3728796"/>
          </a:xfrm>
          <a:prstGeom prst="rect">
            <a:avLst/>
          </a:prstGeom>
          <a:solidFill>
            <a:srgbClr val="FFFFCC"/>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400" b="1" dirty="0">
                <a:latin typeface="Fujitsu Sans" panose="020B0404060202020204" pitchFamily="34" charset="0"/>
                <a:ea typeface="Meiryo UI" panose="020B0604030504040204" pitchFamily="50" charset="-128"/>
              </a:rPr>
              <a:t>Void </a:t>
            </a:r>
            <a:r>
              <a:rPr lang="en-US" altLang="ja-JP" sz="2400" b="1" dirty="0" err="1">
                <a:latin typeface="Fujitsu Sans" panose="020B0404060202020204" pitchFamily="34" charset="0"/>
                <a:ea typeface="Meiryo UI" panose="020B0604030504040204" pitchFamily="50" charset="-128"/>
              </a:rPr>
              <a:t>WebElement#sendKeys</a:t>
            </a:r>
            <a:r>
              <a:rPr lang="en-US" altLang="ja-JP" sz="2400" b="1" dirty="0">
                <a:latin typeface="Fujitsu Sans" panose="020B0404060202020204" pitchFamily="34" charset="0"/>
                <a:ea typeface="Meiryo UI" panose="020B0604030504040204" pitchFamily="50" charset="-128"/>
              </a:rPr>
              <a:t>(</a:t>
            </a:r>
            <a:r>
              <a:rPr lang="en-US" altLang="ja-JP" sz="2400" dirty="0">
                <a:latin typeface="Fujitsu Sans" panose="020B0404060202020204" pitchFamily="34" charset="0"/>
                <a:ea typeface="Meiryo UI" panose="020B0604030504040204" pitchFamily="50" charset="-128"/>
              </a:rPr>
              <a:t>“</a:t>
            </a:r>
            <a:r>
              <a:rPr lang="en-US" altLang="ja-JP" sz="2400" i="1" dirty="0">
                <a:latin typeface="Fujitsu Sans" panose="020B0404060202020204" pitchFamily="34" charset="0"/>
                <a:ea typeface="Meiryo UI" panose="020B0604030504040204" pitchFamily="50" charset="-128"/>
              </a:rPr>
              <a:t>input</a:t>
            </a:r>
            <a:r>
              <a:rPr lang="en-US" altLang="ja-JP" sz="2400" dirty="0">
                <a:latin typeface="Fujitsu Sans" panose="020B0404060202020204" pitchFamily="34" charset="0"/>
                <a:ea typeface="Meiryo UI" panose="020B0604030504040204" pitchFamily="50" charset="-128"/>
              </a:rPr>
              <a:t>“</a:t>
            </a:r>
            <a:r>
              <a:rPr lang="en-US" altLang="ja-JP" sz="2400" b="1" dirty="0">
                <a:latin typeface="Fujitsu Sans" panose="020B0404060202020204" pitchFamily="34" charset="0"/>
                <a:ea typeface="Meiryo UI" panose="020B0604030504040204" pitchFamily="50" charset="-128"/>
              </a:rPr>
              <a:t>)</a:t>
            </a:r>
          </a:p>
          <a:p>
            <a:pPr marL="342900" indent="-342900" algn="l">
              <a:buFont typeface="Arial" panose="020B0604020202020204" pitchFamily="34" charset="0"/>
              <a:buChar char="•"/>
            </a:pPr>
            <a:r>
              <a:rPr lang="en-US" altLang="ja-JP" sz="2000" dirty="0">
                <a:latin typeface="Fujitsu Sans" panose="020B0404060202020204" pitchFamily="34" charset="0"/>
                <a:ea typeface="Meiryo UI" panose="020B0604030504040204" pitchFamily="50" charset="-128"/>
              </a:rPr>
              <a:t>Set specified text to element</a:t>
            </a:r>
            <a:endParaRPr lang="ja-JP" altLang="en-US" sz="2000" dirty="0">
              <a:latin typeface="Fujitsu Sans" panose="020B0404060202020204" pitchFamily="34" charset="0"/>
              <a:ea typeface="Meiryo UI" panose="020B0604030504040204" pitchFamily="50" charset="-128"/>
            </a:endParaRPr>
          </a:p>
          <a:p>
            <a:pPr marL="342900" indent="-342900" algn="l">
              <a:buFont typeface="Wingdings" panose="05000000000000000000" pitchFamily="2" charset="2"/>
              <a:buChar char="ü"/>
            </a:pPr>
            <a:endParaRPr lang="en-US" altLang="ja-JP" sz="1800" dirty="0">
              <a:latin typeface="Fujitsu Sans" panose="020B0404060202020204" pitchFamily="34" charset="0"/>
              <a:ea typeface="Meiryo UI" panose="020B0604030504040204" pitchFamily="50" charset="-128"/>
            </a:endParaRPr>
          </a:p>
          <a:p>
            <a:pPr algn="l"/>
            <a:r>
              <a:rPr lang="en-US" altLang="ja-JP" sz="1800" dirty="0">
                <a:latin typeface="Fujitsu Sans" panose="020B0404060202020204" pitchFamily="34" charset="0"/>
                <a:ea typeface="Meiryo UI" panose="020B0604030504040204" pitchFamily="50" charset="-128"/>
              </a:rPr>
              <a:t>Example : </a:t>
            </a:r>
          </a:p>
          <a:p>
            <a:pPr algn="l"/>
            <a:endParaRPr lang="en-US" altLang="ja-JP" sz="1800" dirty="0">
              <a:latin typeface="Fujitsu Sans" panose="020B0404060202020204" pitchFamily="34" charset="0"/>
              <a:ea typeface="Meiryo UI" panose="020B0604030504040204" pitchFamily="50" charset="-128"/>
            </a:endParaRPr>
          </a:p>
          <a:p>
            <a:pPr algn="l"/>
            <a:endParaRPr lang="en-US" altLang="ja-JP" sz="1800" dirty="0">
              <a:latin typeface="Fujitsu Sans" panose="020B0404060202020204" pitchFamily="34" charset="0"/>
              <a:ea typeface="Meiryo UI" panose="020B0604030504040204" pitchFamily="50" charset="-128"/>
            </a:endParaRPr>
          </a:p>
          <a:p>
            <a:pPr algn="l"/>
            <a:endParaRPr lang="en-US" altLang="ja-JP" sz="1800" dirty="0">
              <a:latin typeface="Fujitsu Sans" panose="020B0404060202020204" pitchFamily="34" charset="0"/>
              <a:ea typeface="Meiryo UI" panose="020B0604030504040204" pitchFamily="50" charset="-128"/>
            </a:endParaRPr>
          </a:p>
          <a:p>
            <a:pPr algn="l"/>
            <a:endParaRPr lang="en-US" altLang="ja-JP" sz="1800" dirty="0">
              <a:latin typeface="Fujitsu Sans" panose="020B0404060202020204" pitchFamily="34" charset="0"/>
              <a:ea typeface="Meiryo UI" panose="020B0604030504040204" pitchFamily="50" charset="-128"/>
            </a:endParaRPr>
          </a:p>
          <a:p>
            <a:pPr algn="l"/>
            <a:endParaRPr lang="en-US" altLang="ja-JP" sz="1800" dirty="0">
              <a:latin typeface="Fujitsu Sans" panose="020B0404060202020204" pitchFamily="34" charset="0"/>
              <a:ea typeface="Meiryo UI" panose="020B0604030504040204" pitchFamily="50" charset="-128"/>
            </a:endParaRPr>
          </a:p>
          <a:p>
            <a:pPr algn="l"/>
            <a:r>
              <a:rPr lang="en-US" altLang="ja-JP" sz="1800" dirty="0">
                <a:latin typeface="Fujitsu Sans" panose="020B0404060202020204" pitchFamily="34" charset="0"/>
                <a:ea typeface="Meiryo UI" panose="020B0604030504040204" pitchFamily="50" charset="-128"/>
              </a:rPr>
              <a:t>* Special Key such as delete key, can be input by using methods of Key Class</a:t>
            </a:r>
            <a:endParaRPr lang="ja-JP" altLang="en-US" sz="1800" dirty="0">
              <a:latin typeface="Fujitsu Sans" panose="020B0404060202020204" pitchFamily="34" charset="0"/>
              <a:ea typeface="Meiryo UI" panose="020B0604030504040204" pitchFamily="50" charset="-128"/>
            </a:endParaRPr>
          </a:p>
        </p:txBody>
      </p:sp>
      <p:sp>
        <p:nvSpPr>
          <p:cNvPr id="7" name="正方形/長方形 6"/>
          <p:cNvSpPr/>
          <p:nvPr/>
        </p:nvSpPr>
        <p:spPr bwMode="gray">
          <a:xfrm>
            <a:off x="573932" y="2813456"/>
            <a:ext cx="8754894" cy="1318706"/>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600" dirty="0">
                <a:solidFill>
                  <a:schemeClr val="bg1"/>
                </a:solidFill>
                <a:latin typeface="Fujitsu Sans" panose="020B0404060202020204" pitchFamily="34" charset="0"/>
                <a:ea typeface="Meiryo UI" panose="020B0604030504040204" pitchFamily="50" charset="-128"/>
              </a:rPr>
              <a:t>// Get </a:t>
            </a:r>
            <a:r>
              <a:rPr lang="en-US" altLang="ja-JP" sz="1600" dirty="0" err="1">
                <a:solidFill>
                  <a:schemeClr val="bg1"/>
                </a:solidFill>
                <a:latin typeface="Fujitsu Sans" panose="020B0404060202020204" pitchFamily="34" charset="0"/>
                <a:ea typeface="Meiryo UI" panose="020B0604030504040204" pitchFamily="50" charset="-128"/>
              </a:rPr>
              <a:t>Inpu</a:t>
            </a:r>
            <a:r>
              <a:rPr lang="en-US" altLang="ja-JP" sz="1600" dirty="0">
                <a:solidFill>
                  <a:schemeClr val="bg1"/>
                </a:solidFill>
                <a:latin typeface="Fujitsu Sans" panose="020B0404060202020204" pitchFamily="34" charset="0"/>
                <a:ea typeface="Meiryo UI" panose="020B0604030504040204" pitchFamily="50" charset="-128"/>
              </a:rPr>
              <a:t> element</a:t>
            </a:r>
          </a:p>
          <a:p>
            <a:pPr algn="l"/>
            <a:r>
              <a:rPr lang="en-US" altLang="ja-JP" sz="1600" dirty="0" err="1">
                <a:solidFill>
                  <a:schemeClr val="bg1"/>
                </a:solidFill>
                <a:latin typeface="Fujitsu Sans" panose="020B0404060202020204" pitchFamily="34" charset="0"/>
                <a:ea typeface="Meiryo UI" panose="020B0604030504040204" pitchFamily="50" charset="-128"/>
              </a:rPr>
              <a:t>WebElement</a:t>
            </a:r>
            <a:r>
              <a:rPr lang="en-US" altLang="ja-JP" sz="1600" dirty="0">
                <a:solidFill>
                  <a:schemeClr val="bg1"/>
                </a:solidFill>
                <a:latin typeface="Fujitsu Sans" panose="020B0404060202020204" pitchFamily="34" charset="0"/>
                <a:ea typeface="Meiryo UI" panose="020B0604030504040204" pitchFamily="50" charset="-128"/>
              </a:rPr>
              <a:t> </a:t>
            </a:r>
            <a:r>
              <a:rPr lang="en-US" altLang="ja-JP" sz="1600" dirty="0" err="1">
                <a:solidFill>
                  <a:schemeClr val="bg1"/>
                </a:solidFill>
                <a:latin typeface="Fujitsu Sans" panose="020B0404060202020204" pitchFamily="34" charset="0"/>
                <a:ea typeface="Meiryo UI" panose="020B0604030504040204" pitchFamily="50" charset="-128"/>
              </a:rPr>
              <a:t>userItem</a:t>
            </a:r>
            <a:r>
              <a:rPr lang="en-US" altLang="ja-JP" sz="1600" dirty="0">
                <a:solidFill>
                  <a:schemeClr val="bg1"/>
                </a:solidFill>
                <a:latin typeface="Fujitsu Sans" panose="020B0404060202020204" pitchFamily="34" charset="0"/>
                <a:ea typeface="Meiryo UI" panose="020B0604030504040204" pitchFamily="50" charset="-128"/>
              </a:rPr>
              <a:t> = </a:t>
            </a:r>
            <a:r>
              <a:rPr lang="en-US" altLang="ja-JP" sz="1600" dirty="0" err="1">
                <a:solidFill>
                  <a:schemeClr val="bg1"/>
                </a:solidFill>
                <a:latin typeface="Fujitsu Sans" panose="020B0404060202020204" pitchFamily="34" charset="0"/>
                <a:ea typeface="Meiryo UI" panose="020B0604030504040204" pitchFamily="50" charset="-128"/>
              </a:rPr>
              <a:t>driver.findElement</a:t>
            </a:r>
            <a:r>
              <a:rPr lang="en-US" altLang="ja-JP" sz="1600" dirty="0">
                <a:solidFill>
                  <a:schemeClr val="bg1"/>
                </a:solidFill>
                <a:latin typeface="Fujitsu Sans" panose="020B0404060202020204" pitchFamily="34" charset="0"/>
                <a:ea typeface="Meiryo UI" panose="020B0604030504040204" pitchFamily="50" charset="-128"/>
              </a:rPr>
              <a:t>(By.id("</a:t>
            </a:r>
            <a:r>
              <a:rPr lang="en-US" altLang="ja-JP" sz="1600" dirty="0" err="1">
                <a:solidFill>
                  <a:schemeClr val="bg1"/>
                </a:solidFill>
                <a:latin typeface="Fujitsu Sans" panose="020B0404060202020204" pitchFamily="34" charset="0"/>
                <a:ea typeface="Meiryo UI" panose="020B0604030504040204" pitchFamily="50" charset="-128"/>
              </a:rPr>
              <a:t>user_item</a:t>
            </a:r>
            <a:r>
              <a:rPr lang="en-US" altLang="ja-JP" sz="1600" dirty="0">
                <a:solidFill>
                  <a:schemeClr val="bg1"/>
                </a:solidFill>
                <a:latin typeface="Fujitsu Sans" panose="020B0404060202020204" pitchFamily="34" charset="0"/>
                <a:ea typeface="Meiryo UI" panose="020B0604030504040204" pitchFamily="50" charset="-128"/>
              </a:rPr>
              <a:t>"));</a:t>
            </a:r>
          </a:p>
          <a:p>
            <a:pPr algn="l"/>
            <a:r>
              <a:rPr lang="en-US" altLang="ja-JP" sz="1600" dirty="0" err="1">
                <a:solidFill>
                  <a:schemeClr val="bg1"/>
                </a:solidFill>
                <a:latin typeface="Fujitsu Sans" panose="020B0404060202020204" pitchFamily="34" charset="0"/>
                <a:ea typeface="Meiryo UI" panose="020B0604030504040204" pitchFamily="50" charset="-128"/>
              </a:rPr>
              <a:t>userItem.clear</a:t>
            </a:r>
            <a:r>
              <a:rPr lang="en-US" altLang="ja-JP" sz="1600" dirty="0">
                <a:solidFill>
                  <a:schemeClr val="bg1"/>
                </a:solidFill>
                <a:latin typeface="Fujitsu Sans" panose="020B0404060202020204" pitchFamily="34" charset="0"/>
                <a:ea typeface="Meiryo UI" panose="020B0604030504040204" pitchFamily="50" charset="-128"/>
              </a:rPr>
              <a:t>();</a:t>
            </a:r>
          </a:p>
          <a:p>
            <a:pPr algn="l"/>
            <a:r>
              <a:rPr lang="en-US" altLang="ja-JP" sz="1600" dirty="0">
                <a:solidFill>
                  <a:schemeClr val="bg1"/>
                </a:solidFill>
                <a:latin typeface="Fujitsu Sans" panose="020B0404060202020204" pitchFamily="34" charset="0"/>
                <a:ea typeface="Meiryo UI" panose="020B0604030504040204" pitchFamily="50" charset="-128"/>
              </a:rPr>
              <a:t>// Set text to element</a:t>
            </a:r>
          </a:p>
          <a:p>
            <a:pPr algn="l"/>
            <a:r>
              <a:rPr lang="en-US" altLang="ja-JP" sz="1600" dirty="0" err="1">
                <a:solidFill>
                  <a:schemeClr val="bg1"/>
                </a:solidFill>
                <a:latin typeface="Fujitsu Sans" panose="020B0404060202020204" pitchFamily="34" charset="0"/>
                <a:ea typeface="Meiryo UI" panose="020B0604030504040204" pitchFamily="50" charset="-128"/>
              </a:rPr>
              <a:t>userItem.sendKeys</a:t>
            </a:r>
            <a:r>
              <a:rPr lang="en-US" altLang="ja-JP" sz="1600" dirty="0">
                <a:solidFill>
                  <a:schemeClr val="bg1"/>
                </a:solidFill>
                <a:latin typeface="Fujitsu Sans" panose="020B0404060202020204" pitchFamily="34" charset="0"/>
                <a:ea typeface="Meiryo UI" panose="020B0604030504040204" pitchFamily="50" charset="-128"/>
              </a:rPr>
              <a:t>(“Some text");</a:t>
            </a:r>
          </a:p>
        </p:txBody>
      </p:sp>
      <p:sp>
        <p:nvSpPr>
          <p:cNvPr id="8" name="正方形/長方形 7"/>
          <p:cNvSpPr/>
          <p:nvPr/>
        </p:nvSpPr>
        <p:spPr bwMode="gray">
          <a:xfrm>
            <a:off x="573932" y="4511024"/>
            <a:ext cx="8754894" cy="581837"/>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600" dirty="0">
                <a:solidFill>
                  <a:schemeClr val="bg1"/>
                </a:solidFill>
                <a:latin typeface="Fujitsu Sans" panose="020B0404060202020204" pitchFamily="34" charset="0"/>
                <a:ea typeface="Meiryo UI" panose="020B0604030504040204" pitchFamily="50" charset="-128"/>
              </a:rPr>
              <a:t>// Input Delete key</a:t>
            </a:r>
          </a:p>
          <a:p>
            <a:pPr algn="l"/>
            <a:r>
              <a:rPr lang="en-US" altLang="ja-JP" sz="1600" dirty="0" err="1">
                <a:solidFill>
                  <a:schemeClr val="bg1"/>
                </a:solidFill>
                <a:latin typeface="Fujitsu Sans" panose="020B0404060202020204" pitchFamily="34" charset="0"/>
                <a:ea typeface="Meiryo UI" panose="020B0604030504040204" pitchFamily="50" charset="-128"/>
              </a:rPr>
              <a:t>userItem.sendKeys</a:t>
            </a:r>
            <a:r>
              <a:rPr lang="en-US" altLang="ja-JP" sz="1600" dirty="0">
                <a:solidFill>
                  <a:schemeClr val="bg1"/>
                </a:solidFill>
                <a:latin typeface="Fujitsu Sans" panose="020B0404060202020204" pitchFamily="34" charset="0"/>
                <a:ea typeface="Meiryo UI" panose="020B0604030504040204" pitchFamily="50" charset="-128"/>
              </a:rPr>
              <a:t>(</a:t>
            </a:r>
            <a:r>
              <a:rPr lang="en-US" altLang="ja-JP" sz="1600" dirty="0" err="1">
                <a:solidFill>
                  <a:schemeClr val="bg1"/>
                </a:solidFill>
                <a:latin typeface="Fujitsu Sans" panose="020B0404060202020204" pitchFamily="34" charset="0"/>
                <a:ea typeface="Meiryo UI" panose="020B0604030504040204" pitchFamily="50" charset="-128"/>
              </a:rPr>
              <a:t>Keys.DELETE</a:t>
            </a:r>
            <a:r>
              <a:rPr lang="en-US" altLang="ja-JP" sz="1600" dirty="0">
                <a:solidFill>
                  <a:schemeClr val="bg1"/>
                </a:solidFill>
                <a:latin typeface="Fujitsu Sans" panose="020B0404060202020204" pitchFamily="34" charset="0"/>
                <a:ea typeface="Meiryo UI" panose="020B0604030504040204" pitchFamily="50" charset="-128"/>
              </a:rPr>
              <a:t>);</a:t>
            </a:r>
          </a:p>
        </p:txBody>
      </p:sp>
      <p:sp>
        <p:nvSpPr>
          <p:cNvPr id="9" name="右矢印 5">
            <a:extLst>
              <a:ext uri="{FF2B5EF4-FFF2-40B4-BE49-F238E27FC236}">
                <a16:creationId xmlns:a16="http://schemas.microsoft.com/office/drawing/2014/main" id="{82015754-866E-4B08-8C28-A6650650977C}"/>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Case Examples</a:t>
            </a:r>
            <a:endParaRPr lang="ja-JP" altLang="en-US" sz="1800" dirty="0">
              <a:latin typeface="Fujitsu Sans" panose="020B0404060202020204" pitchFamily="34" charset="0"/>
              <a:ea typeface="Meiryo UI" panose="020B0604030504040204" pitchFamily="50" charset="-128"/>
            </a:endParaRPr>
          </a:p>
        </p:txBody>
      </p:sp>
      <p:sp>
        <p:nvSpPr>
          <p:cNvPr id="10" name="正方形/長方形 9">
            <a:extLst>
              <a:ext uri="{FF2B5EF4-FFF2-40B4-BE49-F238E27FC236}">
                <a16:creationId xmlns:a16="http://schemas.microsoft.com/office/drawing/2014/main" id="{A8735F13-1748-4AFA-94DD-019A1A2966DA}"/>
              </a:ext>
            </a:extLst>
          </p:cNvPr>
          <p:cNvSpPr/>
          <p:nvPr/>
        </p:nvSpPr>
        <p:spPr bwMode="gray">
          <a:xfrm>
            <a:off x="372237" y="5576070"/>
            <a:ext cx="9116320" cy="763271"/>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11" name="正方形/長方形 10">
            <a:extLst>
              <a:ext uri="{FF2B5EF4-FFF2-40B4-BE49-F238E27FC236}">
                <a16:creationId xmlns:a16="http://schemas.microsoft.com/office/drawing/2014/main" id="{7D1A9203-E540-4AC5-8517-7AC0C13C0FCD}"/>
              </a:ext>
            </a:extLst>
          </p:cNvPr>
          <p:cNvSpPr/>
          <p:nvPr/>
        </p:nvSpPr>
        <p:spPr bwMode="gray">
          <a:xfrm>
            <a:off x="477642" y="5900745"/>
            <a:ext cx="8905510" cy="322850"/>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kern="0" dirty="0">
                <a:latin typeface="Fujitsu Sans" panose="020B0404060202020204" pitchFamily="34" charset="0"/>
                <a:ea typeface="Meiryo UI" panose="020B0604030504040204" pitchFamily="50" charset="-128"/>
              </a:rPr>
              <a:t>https://seleniumhq.github.io/selenium/docs/api/java/org/openqa/selenium/Keys.html</a:t>
            </a:r>
          </a:p>
        </p:txBody>
      </p:sp>
    </p:spTree>
    <p:extLst>
      <p:ext uri="{BB962C8B-B14F-4D97-AF65-F5344CB8AC3E}">
        <p14:creationId xmlns:p14="http://schemas.microsoft.com/office/powerpoint/2010/main" val="34741899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Select Checkbox</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57</a:t>
            </a:fld>
            <a:endParaRPr lang="en-US" altLang="ja-JP" dirty="0"/>
          </a:p>
        </p:txBody>
      </p:sp>
      <p:sp>
        <p:nvSpPr>
          <p:cNvPr id="4" name="テキスト プレースホルダー 3"/>
          <p:cNvSpPr>
            <a:spLocks noGrp="1"/>
          </p:cNvSpPr>
          <p:nvPr>
            <p:ph type="body" sz="quarter" idx="11"/>
          </p:nvPr>
        </p:nvSpPr>
        <p:spPr>
          <a:xfrm>
            <a:off x="170935" y="921566"/>
            <a:ext cx="9389377" cy="5568444"/>
          </a:xfrm>
        </p:spPr>
        <p:txBody>
          <a:bodyPr/>
          <a:lstStyle/>
          <a:p>
            <a:r>
              <a:rPr lang="en-US" altLang="ja-JP" sz="2400" dirty="0"/>
              <a:t>No dedicated method to select checkbox need to do it by click</a:t>
            </a:r>
            <a:endParaRPr lang="en-US" altLang="ja-JP" dirty="0"/>
          </a:p>
        </p:txBody>
      </p:sp>
      <p:sp>
        <p:nvSpPr>
          <p:cNvPr id="6" name="正方形/長方形 5"/>
          <p:cNvSpPr/>
          <p:nvPr/>
        </p:nvSpPr>
        <p:spPr bwMode="gray">
          <a:xfrm>
            <a:off x="170935" y="3073442"/>
            <a:ext cx="9389377" cy="3090684"/>
          </a:xfrm>
          <a:prstGeom prst="rect">
            <a:avLst/>
          </a:prstGeom>
          <a:solidFill>
            <a:srgbClr val="FFFFCC"/>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400" b="1" dirty="0" err="1">
                <a:latin typeface="Fujitsu Sans" panose="020B0404060202020204" pitchFamily="34" charset="0"/>
                <a:ea typeface="Meiryo UI" panose="020B0604030504040204" pitchFamily="50" charset="-128"/>
              </a:rPr>
              <a:t>boolean</a:t>
            </a:r>
            <a:r>
              <a:rPr lang="en-US" altLang="ja-JP" sz="2400" b="1" dirty="0">
                <a:latin typeface="Fujitsu Sans" panose="020B0404060202020204" pitchFamily="34" charset="0"/>
                <a:ea typeface="Meiryo UI" panose="020B0604030504040204" pitchFamily="50" charset="-128"/>
              </a:rPr>
              <a:t> </a:t>
            </a:r>
            <a:r>
              <a:rPr lang="en-US" altLang="ja-JP" sz="2400" b="1" dirty="0" err="1">
                <a:latin typeface="Fujitsu Sans" panose="020B0404060202020204" pitchFamily="34" charset="0"/>
                <a:ea typeface="Meiryo UI" panose="020B0604030504040204" pitchFamily="50" charset="-128"/>
              </a:rPr>
              <a:t>WebElement#isSelected</a:t>
            </a:r>
            <a:r>
              <a:rPr lang="en-US" altLang="ja-JP" sz="2400" b="1" dirty="0">
                <a:latin typeface="Fujitsu Sans" panose="020B0404060202020204" pitchFamily="34" charset="0"/>
                <a:ea typeface="Meiryo UI" panose="020B0604030504040204" pitchFamily="50" charset="-128"/>
              </a:rPr>
              <a:t>()</a:t>
            </a:r>
          </a:p>
          <a:p>
            <a:pPr marL="342900" indent="-342900" algn="l">
              <a:buFont typeface="Arial" panose="020B0604020202020204" pitchFamily="34" charset="0"/>
              <a:buChar char="•"/>
            </a:pPr>
            <a:r>
              <a:rPr lang="en-US" altLang="ja-JP" sz="2000" dirty="0">
                <a:latin typeface="Fujitsu Sans" panose="020B0404060202020204" pitchFamily="34" charset="0"/>
                <a:ea typeface="Meiryo UI" panose="020B0604030504040204" pitchFamily="50" charset="-128"/>
              </a:rPr>
              <a:t>Return if checkbox/</a:t>
            </a:r>
            <a:r>
              <a:rPr lang="en-US" altLang="ja-JP" sz="2000" dirty="0" err="1">
                <a:latin typeface="Fujitsu Sans" panose="020B0404060202020204" pitchFamily="34" charset="0"/>
                <a:ea typeface="Meiryo UI" panose="020B0604030504040204" pitchFamily="50" charset="-128"/>
              </a:rPr>
              <a:t>radiobutton</a:t>
            </a:r>
            <a:r>
              <a:rPr lang="en-US" altLang="ja-JP" sz="2000" dirty="0">
                <a:latin typeface="Fujitsu Sans" panose="020B0404060202020204" pitchFamily="34" charset="0"/>
                <a:ea typeface="Meiryo UI" panose="020B0604030504040204" pitchFamily="50" charset="-128"/>
              </a:rPr>
              <a:t> is checked or not</a:t>
            </a:r>
            <a:endParaRPr lang="ja-JP" altLang="en-US" sz="2000" dirty="0">
              <a:latin typeface="Fujitsu Sans" panose="020B0404060202020204" pitchFamily="34" charset="0"/>
              <a:ea typeface="Meiryo UI" panose="020B0604030504040204" pitchFamily="50" charset="-128"/>
            </a:endParaRPr>
          </a:p>
          <a:p>
            <a:pPr marL="342900" indent="-342900" algn="l">
              <a:buFont typeface="Wingdings" panose="05000000000000000000" pitchFamily="2" charset="2"/>
              <a:buChar char="ü"/>
            </a:pPr>
            <a:endParaRPr lang="en-US" altLang="ja-JP" sz="1800" dirty="0">
              <a:latin typeface="Fujitsu Sans" panose="020B0404060202020204" pitchFamily="34" charset="0"/>
              <a:ea typeface="Meiryo UI" panose="020B0604030504040204" pitchFamily="50" charset="-128"/>
            </a:endParaRPr>
          </a:p>
          <a:p>
            <a:pPr algn="l"/>
            <a:r>
              <a:rPr lang="en-US" altLang="ja-JP" sz="1800" dirty="0">
                <a:latin typeface="Fujitsu Sans" panose="020B0404060202020204" pitchFamily="34" charset="0"/>
                <a:ea typeface="Meiryo UI" panose="020B0604030504040204" pitchFamily="50" charset="-128"/>
              </a:rPr>
              <a:t>Example</a:t>
            </a:r>
            <a:r>
              <a:rPr lang="ja-JP" altLang="en-US" sz="1800" dirty="0">
                <a:latin typeface="Fujitsu Sans" panose="020B0404060202020204" pitchFamily="34" charset="0"/>
                <a:ea typeface="Meiryo UI" panose="020B0604030504040204" pitchFamily="50" charset="-128"/>
              </a:rPr>
              <a:t>：</a:t>
            </a:r>
          </a:p>
        </p:txBody>
      </p:sp>
      <p:sp>
        <p:nvSpPr>
          <p:cNvPr id="7" name="正方形/長方形 6"/>
          <p:cNvSpPr/>
          <p:nvPr/>
        </p:nvSpPr>
        <p:spPr bwMode="gray">
          <a:xfrm>
            <a:off x="573932" y="4464640"/>
            <a:ext cx="8754894" cy="1471794"/>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800" dirty="0" err="1">
                <a:solidFill>
                  <a:schemeClr val="bg1"/>
                </a:solidFill>
                <a:latin typeface="Fujitsu Sans" panose="020B0404060202020204" pitchFamily="34" charset="0"/>
                <a:ea typeface="Meiryo UI" panose="020B0604030504040204" pitchFamily="50" charset="-128"/>
              </a:rPr>
              <a:t>WebElement</a:t>
            </a:r>
            <a:r>
              <a:rPr lang="en-US" altLang="ja-JP" sz="1800" dirty="0">
                <a:solidFill>
                  <a:schemeClr val="bg1"/>
                </a:solidFill>
                <a:latin typeface="Fujitsu Sans" panose="020B0404060202020204" pitchFamily="34" charset="0"/>
                <a:ea typeface="Meiryo UI" panose="020B0604030504040204" pitchFamily="50" charset="-128"/>
              </a:rPr>
              <a:t> check = </a:t>
            </a:r>
            <a:r>
              <a:rPr lang="en-US" altLang="ja-JP" sz="1800" dirty="0" err="1">
                <a:solidFill>
                  <a:schemeClr val="bg1"/>
                </a:solidFill>
                <a:latin typeface="Fujitsu Sans" panose="020B0404060202020204" pitchFamily="34" charset="0"/>
                <a:ea typeface="Meiryo UI" panose="020B0604030504040204" pitchFamily="50" charset="-128"/>
              </a:rPr>
              <a:t>driver.findElement</a:t>
            </a:r>
            <a:r>
              <a:rPr lang="en-US" altLang="ja-JP" sz="1800" dirty="0">
                <a:solidFill>
                  <a:schemeClr val="bg1"/>
                </a:solidFill>
                <a:latin typeface="Fujitsu Sans" panose="020B0404060202020204" pitchFamily="34" charset="0"/>
                <a:ea typeface="Meiryo UI" panose="020B0604030504040204" pitchFamily="50" charset="-128"/>
              </a:rPr>
              <a:t>(By.id("check"));</a:t>
            </a:r>
          </a:p>
          <a:p>
            <a:pPr algn="l"/>
            <a:endParaRPr lang="en-US" altLang="ja-JP" sz="1800" dirty="0">
              <a:solidFill>
                <a:schemeClr val="bg1"/>
              </a:solidFill>
              <a:latin typeface="Fujitsu Sans" panose="020B0404060202020204" pitchFamily="34" charset="0"/>
              <a:ea typeface="Meiryo UI" panose="020B0604030504040204" pitchFamily="50" charset="-128"/>
            </a:endParaRPr>
          </a:p>
          <a:p>
            <a:pPr algn="l"/>
            <a:r>
              <a:rPr lang="en-US" altLang="ja-JP" sz="1800" dirty="0">
                <a:solidFill>
                  <a:schemeClr val="bg1"/>
                </a:solidFill>
                <a:latin typeface="Fujitsu Sans" panose="020B0404060202020204" pitchFamily="34" charset="0"/>
                <a:ea typeface="Meiryo UI" panose="020B0604030504040204" pitchFamily="50" charset="-128"/>
              </a:rPr>
              <a:t>if(</a:t>
            </a:r>
            <a:r>
              <a:rPr lang="en-US" altLang="ja-JP" sz="1800" dirty="0" err="1">
                <a:solidFill>
                  <a:schemeClr val="bg1"/>
                </a:solidFill>
                <a:latin typeface="Fujitsu Sans" panose="020B0404060202020204" pitchFamily="34" charset="0"/>
                <a:ea typeface="Meiryo UI" panose="020B0604030504040204" pitchFamily="50" charset="-128"/>
              </a:rPr>
              <a:t>check.isSelected</a:t>
            </a:r>
            <a:r>
              <a:rPr lang="en-US" altLang="ja-JP" sz="1800" dirty="0">
                <a:solidFill>
                  <a:schemeClr val="bg1"/>
                </a:solidFill>
                <a:latin typeface="Fujitsu Sans" panose="020B0404060202020204" pitchFamily="34" charset="0"/>
                <a:ea typeface="Meiryo UI" panose="020B0604030504040204" pitchFamily="50" charset="-128"/>
              </a:rPr>
              <a:t>()) {</a:t>
            </a:r>
          </a:p>
          <a:p>
            <a:pPr algn="l"/>
            <a:r>
              <a:rPr lang="ja-JP" altLang="en-US" sz="1800" dirty="0">
                <a:solidFill>
                  <a:schemeClr val="bg1"/>
                </a:solidFill>
                <a:latin typeface="Fujitsu Sans" panose="020B0404060202020204" pitchFamily="34" charset="0"/>
                <a:ea typeface="Meiryo UI" panose="020B0604030504040204" pitchFamily="50" charset="-128"/>
              </a:rPr>
              <a:t>    </a:t>
            </a:r>
            <a:r>
              <a:rPr lang="en-US" altLang="ja-JP" sz="1800" dirty="0" err="1">
                <a:solidFill>
                  <a:schemeClr val="bg1"/>
                </a:solidFill>
                <a:latin typeface="Fujitsu Sans" panose="020B0404060202020204" pitchFamily="34" charset="0"/>
                <a:ea typeface="Meiryo UI" panose="020B0604030504040204" pitchFamily="50" charset="-128"/>
              </a:rPr>
              <a:t>check.click</a:t>
            </a:r>
            <a:r>
              <a:rPr lang="en-US" altLang="ja-JP" sz="1800" dirty="0">
                <a:solidFill>
                  <a:schemeClr val="bg1"/>
                </a:solidFill>
                <a:latin typeface="Fujitsu Sans" panose="020B0404060202020204" pitchFamily="34" charset="0"/>
                <a:ea typeface="Meiryo UI" panose="020B0604030504040204" pitchFamily="50" charset="-128"/>
              </a:rPr>
              <a:t>();</a:t>
            </a:r>
          </a:p>
          <a:p>
            <a:pPr algn="l"/>
            <a:r>
              <a:rPr lang="en-US" altLang="ja-JP" sz="1800" dirty="0">
                <a:solidFill>
                  <a:schemeClr val="bg1"/>
                </a:solidFill>
                <a:latin typeface="Fujitsu Sans" panose="020B0404060202020204" pitchFamily="34" charset="0"/>
                <a:ea typeface="Meiryo UI" panose="020B0604030504040204" pitchFamily="50" charset="-128"/>
              </a:rPr>
              <a:t>}</a:t>
            </a:r>
          </a:p>
        </p:txBody>
      </p:sp>
      <p:sp>
        <p:nvSpPr>
          <p:cNvPr id="8" name="正方形/長方形 7"/>
          <p:cNvSpPr/>
          <p:nvPr/>
        </p:nvSpPr>
        <p:spPr bwMode="gray">
          <a:xfrm>
            <a:off x="170935" y="1490496"/>
            <a:ext cx="9389377" cy="1355254"/>
          </a:xfrm>
          <a:prstGeom prst="rect">
            <a:avLst/>
          </a:prstGeom>
          <a:solidFill>
            <a:srgbClr val="FFFFCC"/>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400" b="1" dirty="0">
                <a:latin typeface="Fujitsu Sans" panose="020B0404060202020204" pitchFamily="34" charset="0"/>
                <a:ea typeface="Meiryo UI" panose="020B0604030504040204" pitchFamily="50" charset="-128"/>
              </a:rPr>
              <a:t>Void </a:t>
            </a:r>
            <a:r>
              <a:rPr lang="en-US" altLang="ja-JP" sz="2400" b="1" dirty="0" err="1">
                <a:latin typeface="Fujitsu Sans" panose="020B0404060202020204" pitchFamily="34" charset="0"/>
                <a:ea typeface="Meiryo UI" panose="020B0604030504040204" pitchFamily="50" charset="-128"/>
              </a:rPr>
              <a:t>WebElement#click</a:t>
            </a:r>
            <a:r>
              <a:rPr lang="en-US" altLang="ja-JP" sz="2400" b="1" dirty="0">
                <a:latin typeface="Fujitsu Sans" panose="020B0404060202020204" pitchFamily="34" charset="0"/>
                <a:ea typeface="Meiryo UI" panose="020B0604030504040204" pitchFamily="50" charset="-128"/>
              </a:rPr>
              <a:t>()</a:t>
            </a:r>
          </a:p>
          <a:p>
            <a:pPr marL="342900" indent="-342900" algn="l">
              <a:buFont typeface="Arial" panose="020B0604020202020204" pitchFamily="34" charset="0"/>
              <a:buChar char="•"/>
            </a:pPr>
            <a:r>
              <a:rPr lang="en-US" altLang="ja-JP" sz="2000" dirty="0">
                <a:latin typeface="Fujitsu Sans" panose="020B0404060202020204" pitchFamily="34" charset="0"/>
                <a:ea typeface="Meiryo UI" panose="020B0604030504040204" pitchFamily="50" charset="-128"/>
              </a:rPr>
              <a:t>Click element</a:t>
            </a:r>
            <a:endParaRPr lang="ja-JP" altLang="en-US" sz="2000" dirty="0">
              <a:latin typeface="Fujitsu Sans" panose="020B0404060202020204" pitchFamily="34" charset="0"/>
              <a:ea typeface="Meiryo UI" panose="020B0604030504040204" pitchFamily="50" charset="-128"/>
            </a:endParaRPr>
          </a:p>
          <a:p>
            <a:pPr marL="800100" lvl="1" indent="-342900" algn="l">
              <a:buFont typeface="Wingdings" panose="05000000000000000000" pitchFamily="2" charset="2"/>
              <a:buChar char="ü"/>
            </a:pPr>
            <a:r>
              <a:rPr lang="en-US" altLang="ja-JP" sz="1800" dirty="0">
                <a:latin typeface="Fujitsu Sans" panose="020B0404060202020204" pitchFamily="34" charset="0"/>
                <a:ea typeface="Meiryo UI" panose="020B0604030504040204" pitchFamily="50" charset="-128"/>
              </a:rPr>
              <a:t>If used to checkbox, select/unselect it</a:t>
            </a:r>
          </a:p>
          <a:p>
            <a:pPr marL="800100" lvl="1" indent="-342900" algn="l">
              <a:buFont typeface="Wingdings" panose="05000000000000000000" pitchFamily="2" charset="2"/>
              <a:buChar char="ü"/>
            </a:pPr>
            <a:r>
              <a:rPr lang="en-US" altLang="ja-JP" sz="1800" dirty="0">
                <a:latin typeface="Fujitsu Sans" panose="020B0404060202020204" pitchFamily="34" charset="0"/>
                <a:ea typeface="Meiryo UI" panose="020B0604030504040204" pitchFamily="50" charset="-128"/>
              </a:rPr>
              <a:t>Status of checkbox can be confirmed by </a:t>
            </a:r>
            <a:r>
              <a:rPr lang="en-US" altLang="ja-JP" sz="1800" dirty="0" err="1">
                <a:latin typeface="Fujitsu Sans" panose="020B0404060202020204" pitchFamily="34" charset="0"/>
                <a:ea typeface="Meiryo UI" panose="020B0604030504040204" pitchFamily="50" charset="-128"/>
              </a:rPr>
              <a:t>isSelected</a:t>
            </a:r>
            <a:r>
              <a:rPr lang="en-US" altLang="ja-JP" sz="1800" dirty="0">
                <a:latin typeface="Fujitsu Sans" panose="020B0404060202020204" pitchFamily="34" charset="0"/>
                <a:ea typeface="Meiryo UI" panose="020B0604030504040204" pitchFamily="50" charset="-128"/>
              </a:rPr>
              <a:t> method</a:t>
            </a:r>
          </a:p>
        </p:txBody>
      </p:sp>
      <p:sp>
        <p:nvSpPr>
          <p:cNvPr id="11" name="右矢印 5">
            <a:extLst>
              <a:ext uri="{FF2B5EF4-FFF2-40B4-BE49-F238E27FC236}">
                <a16:creationId xmlns:a16="http://schemas.microsoft.com/office/drawing/2014/main" id="{0F22EB94-B2FB-49C4-AFA1-08510F487CE8}"/>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Case Examples</a:t>
            </a:r>
            <a:endParaRPr lang="ja-JP" altLang="en-US" sz="18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8060812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Select </a:t>
            </a:r>
            <a:r>
              <a:rPr lang="en-US" altLang="ja-JP" dirty="0" err="1"/>
              <a:t>Radiobutton</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58</a:t>
            </a:fld>
            <a:endParaRPr lang="en-US" altLang="ja-JP" dirty="0"/>
          </a:p>
        </p:txBody>
      </p:sp>
      <p:sp>
        <p:nvSpPr>
          <p:cNvPr id="5" name="テキスト プレースホルダー 3"/>
          <p:cNvSpPr txBox="1">
            <a:spLocks/>
          </p:cNvSpPr>
          <p:nvPr/>
        </p:nvSpPr>
        <p:spPr bwMode="gray">
          <a:xfrm>
            <a:off x="170935" y="909991"/>
            <a:ext cx="9389377" cy="5568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anchor="t" anchorCtr="0" compatLnSpc="1">
            <a:prstTxWarp prst="textNoShape">
              <a:avLst/>
            </a:prstTxWarp>
          </a:bodyPr>
          <a:lstStyle>
            <a:lvl1pPr marL="266700" indent="-266700"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1pPr>
            <a:lvl2pPr marL="449263" indent="-258763"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2pPr>
            <a:lvl3pPr marL="534988" indent="-177800"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3pPr>
            <a:lvl4pPr marL="720725" indent="-185738" algn="l" defTabSz="958898" rtl="0" fontAlgn="ctr">
              <a:lnSpc>
                <a:spcPct val="110000"/>
              </a:lnSpc>
              <a:spcBef>
                <a:spcPct val="10000"/>
              </a:spcBef>
              <a:spcAft>
                <a:spcPct val="10000"/>
              </a:spcAft>
              <a:buClr>
                <a:schemeClr val="bg1">
                  <a:lumMod val="50000"/>
                </a:schemeClr>
              </a:buClr>
              <a:buFont typeface="Arial" panose="020B0604020202020204" pitchFamily="34" charset="0"/>
              <a:buChar char="•"/>
              <a:defRPr kumimoji="1" sz="12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00113" indent="-179388" algn="l" defTabSz="958898" rtl="0" fontAlgn="base">
              <a:lnSpc>
                <a:spcPct val="110000"/>
              </a:lnSpc>
              <a:spcBef>
                <a:spcPct val="10000"/>
              </a:spcBef>
              <a:spcAft>
                <a:spcPct val="10000"/>
              </a:spcAft>
              <a:buClr>
                <a:srgbClr val="87867E"/>
              </a:buClr>
              <a:buChar char="•"/>
              <a:defRPr kumimoji="1" sz="1200">
                <a:solidFill>
                  <a:schemeClr val="tx1"/>
                </a:solidFill>
                <a:latin typeface="Fujitsu Sans" panose="020B0404060202020204" pitchFamily="34" charset="0"/>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r>
              <a:rPr lang="en-US" altLang="ja-JP" sz="2400" kern="0" dirty="0"/>
              <a:t>Same as checkbox</a:t>
            </a:r>
          </a:p>
          <a:p>
            <a:endParaRPr lang="en-US" altLang="ja-JP" kern="0" dirty="0"/>
          </a:p>
          <a:p>
            <a:endParaRPr lang="en-US" altLang="ja-JP" kern="0" dirty="0"/>
          </a:p>
          <a:p>
            <a:pPr marL="0" indent="0">
              <a:buFont typeface="Wingdings" pitchFamily="2" charset="2"/>
              <a:buNone/>
            </a:pPr>
            <a:endParaRPr lang="en-US" altLang="ja-JP" kern="0" dirty="0"/>
          </a:p>
          <a:p>
            <a:endParaRPr lang="en-US" altLang="ja-JP" kern="0" dirty="0"/>
          </a:p>
        </p:txBody>
      </p:sp>
      <p:sp>
        <p:nvSpPr>
          <p:cNvPr id="8" name="正方形/長方形 7"/>
          <p:cNvSpPr/>
          <p:nvPr/>
        </p:nvSpPr>
        <p:spPr bwMode="gray">
          <a:xfrm>
            <a:off x="170935" y="1490496"/>
            <a:ext cx="9389377" cy="2109231"/>
          </a:xfrm>
          <a:prstGeom prst="rect">
            <a:avLst/>
          </a:prstGeom>
          <a:solidFill>
            <a:srgbClr val="FFFFCC"/>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400" b="1" dirty="0">
                <a:latin typeface="Fujitsu Sans" panose="020B0404060202020204" pitchFamily="34" charset="0"/>
                <a:ea typeface="Meiryo UI" panose="020B0604030504040204" pitchFamily="50" charset="-128"/>
              </a:rPr>
              <a:t>Void </a:t>
            </a:r>
            <a:r>
              <a:rPr lang="en-US" altLang="ja-JP" sz="2400" b="1" dirty="0" err="1">
                <a:latin typeface="Fujitsu Sans" panose="020B0404060202020204" pitchFamily="34" charset="0"/>
                <a:ea typeface="Meiryo UI" panose="020B0604030504040204" pitchFamily="50" charset="-128"/>
              </a:rPr>
              <a:t>WebElement#click</a:t>
            </a:r>
            <a:r>
              <a:rPr lang="en-US" altLang="ja-JP" sz="2400" b="1" dirty="0">
                <a:latin typeface="Fujitsu Sans" panose="020B0404060202020204" pitchFamily="34" charset="0"/>
                <a:ea typeface="Meiryo UI" panose="020B0604030504040204" pitchFamily="50" charset="-128"/>
              </a:rPr>
              <a:t>()</a:t>
            </a:r>
          </a:p>
          <a:p>
            <a:pPr marL="800100" lvl="1" indent="-342900" algn="l">
              <a:buFont typeface="Wingdings" panose="05000000000000000000" pitchFamily="2" charset="2"/>
              <a:buChar char="ü"/>
            </a:pPr>
            <a:endParaRPr lang="en-US" altLang="ja-JP" sz="1800" dirty="0">
              <a:latin typeface="Fujitsu Sans" panose="020B0404060202020204" pitchFamily="34" charset="0"/>
              <a:ea typeface="Meiryo UI" panose="020B0604030504040204" pitchFamily="50" charset="-128"/>
            </a:endParaRPr>
          </a:p>
          <a:p>
            <a:pPr algn="l"/>
            <a:r>
              <a:rPr lang="en-US" altLang="ja-JP" sz="1800" dirty="0">
                <a:latin typeface="Fujitsu Sans" panose="020B0404060202020204" pitchFamily="34" charset="0"/>
                <a:ea typeface="Meiryo UI" panose="020B0604030504040204" pitchFamily="50" charset="-128"/>
              </a:rPr>
              <a:t>Example</a:t>
            </a:r>
            <a:r>
              <a:rPr lang="ja-JP" altLang="en-US" sz="1800" dirty="0">
                <a:latin typeface="Fujitsu Sans" panose="020B0404060202020204" pitchFamily="34" charset="0"/>
                <a:ea typeface="Meiryo UI" panose="020B0604030504040204" pitchFamily="50" charset="-128"/>
              </a:rPr>
              <a:t>：</a:t>
            </a:r>
            <a:endParaRPr lang="en-US" altLang="ja-JP" sz="1800" dirty="0">
              <a:latin typeface="Fujitsu Sans" panose="020B0404060202020204" pitchFamily="34" charset="0"/>
              <a:ea typeface="Meiryo UI" panose="020B0604030504040204" pitchFamily="50" charset="-128"/>
            </a:endParaRPr>
          </a:p>
        </p:txBody>
      </p:sp>
      <p:sp>
        <p:nvSpPr>
          <p:cNvPr id="9" name="正方形/長方形 8"/>
          <p:cNvSpPr/>
          <p:nvPr/>
        </p:nvSpPr>
        <p:spPr bwMode="gray">
          <a:xfrm>
            <a:off x="488176" y="2683008"/>
            <a:ext cx="8754894" cy="660214"/>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800" dirty="0" err="1">
                <a:solidFill>
                  <a:schemeClr val="bg1"/>
                </a:solidFill>
                <a:latin typeface="Fujitsu Sans" panose="020B0404060202020204" pitchFamily="34" charset="0"/>
                <a:ea typeface="Meiryo UI" panose="020B0604030504040204" pitchFamily="50" charset="-128"/>
              </a:rPr>
              <a:t>WebElement</a:t>
            </a:r>
            <a:r>
              <a:rPr lang="en-US" altLang="ja-JP" sz="1800" dirty="0">
                <a:solidFill>
                  <a:schemeClr val="bg1"/>
                </a:solidFill>
                <a:latin typeface="Fujitsu Sans" panose="020B0404060202020204" pitchFamily="34" charset="0"/>
                <a:ea typeface="Meiryo UI" panose="020B0604030504040204" pitchFamily="50" charset="-128"/>
              </a:rPr>
              <a:t> radio = </a:t>
            </a:r>
            <a:r>
              <a:rPr lang="en-US" altLang="ja-JP" sz="1800" dirty="0" err="1">
                <a:solidFill>
                  <a:schemeClr val="bg1"/>
                </a:solidFill>
                <a:latin typeface="Fujitsu Sans" panose="020B0404060202020204" pitchFamily="34" charset="0"/>
                <a:ea typeface="Meiryo UI" panose="020B0604030504040204" pitchFamily="50" charset="-128"/>
              </a:rPr>
              <a:t>driver.findElement</a:t>
            </a:r>
            <a:r>
              <a:rPr lang="en-US" altLang="ja-JP" sz="1800" dirty="0">
                <a:solidFill>
                  <a:schemeClr val="bg1"/>
                </a:solidFill>
                <a:latin typeface="Fujitsu Sans" panose="020B0404060202020204" pitchFamily="34" charset="0"/>
                <a:ea typeface="Meiryo UI" panose="020B0604030504040204" pitchFamily="50" charset="-128"/>
              </a:rPr>
              <a:t>(By.id("radio"));</a:t>
            </a:r>
          </a:p>
          <a:p>
            <a:pPr algn="l"/>
            <a:r>
              <a:rPr lang="en-US" altLang="ja-JP" sz="1800" dirty="0" err="1">
                <a:solidFill>
                  <a:schemeClr val="bg1"/>
                </a:solidFill>
                <a:latin typeface="Fujitsu Sans" panose="020B0404060202020204" pitchFamily="34" charset="0"/>
                <a:ea typeface="Meiryo UI" panose="020B0604030504040204" pitchFamily="50" charset="-128"/>
              </a:rPr>
              <a:t>radio.click</a:t>
            </a:r>
            <a:r>
              <a:rPr lang="en-US" altLang="ja-JP" sz="1800" dirty="0">
                <a:solidFill>
                  <a:schemeClr val="bg1"/>
                </a:solidFill>
                <a:latin typeface="Fujitsu Sans" panose="020B0404060202020204" pitchFamily="34" charset="0"/>
                <a:ea typeface="Meiryo UI" panose="020B0604030504040204" pitchFamily="50" charset="-128"/>
              </a:rPr>
              <a:t>();</a:t>
            </a:r>
          </a:p>
        </p:txBody>
      </p:sp>
      <p:sp>
        <p:nvSpPr>
          <p:cNvPr id="11" name="右矢印 5">
            <a:extLst>
              <a:ext uri="{FF2B5EF4-FFF2-40B4-BE49-F238E27FC236}">
                <a16:creationId xmlns:a16="http://schemas.microsoft.com/office/drawing/2014/main" id="{82A0FEEF-782C-4CAD-BD27-719C554C7C2F}"/>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Case Examples</a:t>
            </a:r>
            <a:endParaRPr lang="ja-JP" altLang="en-US" sz="18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1938626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076350"/>
            <a:ext cx="4600575" cy="2308324"/>
          </a:xfrm>
        </p:spPr>
        <p:txBody>
          <a:bodyPr/>
          <a:lstStyle/>
          <a:p>
            <a:r>
              <a:rPr lang="en-US" altLang="ja-JP" sz="4400" dirty="0">
                <a:latin typeface="+mj-lt"/>
              </a:rPr>
              <a:t>What’s Automated</a:t>
            </a:r>
            <a:br>
              <a:rPr lang="en-US" altLang="ja-JP" sz="4400" dirty="0">
                <a:latin typeface="+mj-lt"/>
              </a:rPr>
            </a:br>
            <a:r>
              <a:rPr lang="en-US" altLang="ja-JP" sz="4400" dirty="0">
                <a:latin typeface="+mj-lt"/>
              </a:rPr>
              <a:t>Integration Test</a:t>
            </a:r>
          </a:p>
        </p:txBody>
      </p:sp>
      <p:sp>
        <p:nvSpPr>
          <p:cNvPr id="3" name="テキスト プレースホルダー 2"/>
          <p:cNvSpPr>
            <a:spLocks noGrp="1"/>
          </p:cNvSpPr>
          <p:nvPr>
            <p:ph type="body" sz="quarter" idx="11"/>
          </p:nvPr>
        </p:nvSpPr>
        <p:spPr>
          <a:xfrm>
            <a:off x="5153026" y="2857214"/>
            <a:ext cx="4581526" cy="1536699"/>
          </a:xfrm>
        </p:spPr>
        <p:txBody>
          <a:bodyPr/>
          <a:lstStyle/>
          <a:p>
            <a:endParaRPr kumimoji="1" lang="ja-JP" altLang="en-US" dirty="0"/>
          </a:p>
        </p:txBody>
      </p:sp>
      <p:sp>
        <p:nvSpPr>
          <p:cNvPr id="5" name="Freeform 2907">
            <a:extLst>
              <a:ext uri="{FF2B5EF4-FFF2-40B4-BE49-F238E27FC236}">
                <a16:creationId xmlns:a16="http://schemas.microsoft.com/office/drawing/2014/main"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
        <p:nvSpPr>
          <p:cNvPr id="6" name="テキスト ボックス 5">
            <a:extLst>
              <a:ext uri="{FF2B5EF4-FFF2-40B4-BE49-F238E27FC236}">
                <a16:creationId xmlns:a16="http://schemas.microsoft.com/office/drawing/2014/main" id="{6FEE3E88-E120-40D5-86F5-3ECBAA5EF8A5}"/>
              </a:ext>
            </a:extLst>
          </p:cNvPr>
          <p:cNvSpPr txBox="1"/>
          <p:nvPr/>
        </p:nvSpPr>
        <p:spPr>
          <a:xfrm>
            <a:off x="342900" y="4384673"/>
            <a:ext cx="4410075" cy="2308324"/>
          </a:xfrm>
          <a:prstGeom prst="rect">
            <a:avLst/>
          </a:prstGeom>
          <a:solidFill>
            <a:schemeClr val="bg1"/>
          </a:solidFill>
          <a:effectLst>
            <a:innerShdw blurRad="63500" dist="50800" dir="13500000">
              <a:prstClr val="black">
                <a:alpha val="50000"/>
              </a:prstClr>
            </a:innerShdw>
          </a:effectLst>
        </p:spPr>
        <p:txBody>
          <a:bodyPr wrap="square" rtlCol="0">
            <a:spAutoFit/>
          </a:bodyPr>
          <a:lstStyle/>
          <a:p>
            <a:pPr marL="342900" indent="-342900" algn="l">
              <a:buFont typeface="+mj-lt"/>
              <a:buAutoNum type="arabicPeriod"/>
            </a:pPr>
            <a:r>
              <a:rPr lang="en-US" altLang="ja-JP" sz="2400" b="1" dirty="0">
                <a:latin typeface="Fujitsu Sans" panose="020B0404060202020204" pitchFamily="34" charset="0"/>
                <a:ea typeface="Meiryo UI" panose="020B0604030504040204" pitchFamily="50" charset="-128"/>
              </a:rPr>
              <a:t>What’s Auto Integration Test</a:t>
            </a:r>
          </a:p>
          <a:p>
            <a:pPr marL="342900" indent="-342900" algn="l">
              <a:buFont typeface="+mj-lt"/>
              <a:buAutoNum type="arabicPeriod"/>
            </a:pPr>
            <a:r>
              <a:rPr lang="en-US" altLang="ja-JP" sz="2400" dirty="0">
                <a:latin typeface="Fujitsu Sans" panose="020B0404060202020204" pitchFamily="34" charset="0"/>
                <a:ea typeface="Meiryo UI" panose="020B0604030504040204" pitchFamily="50" charset="-128"/>
                <a:cs typeface="Meiryo UI" panose="020B0604030504040204" pitchFamily="50" charset="-128"/>
              </a:rPr>
              <a:t>What’s Selenium</a:t>
            </a:r>
          </a:p>
          <a:p>
            <a:pPr marL="342900" indent="-342900" algn="l">
              <a:buFont typeface="+mj-lt"/>
              <a:buAutoNum type="arabicPeriod"/>
            </a:pPr>
            <a:r>
              <a:rPr lang="en-US" altLang="ja-JP" sz="2400" dirty="0">
                <a:latin typeface="Fujitsu Sans" panose="020B0404060202020204" pitchFamily="34" charset="0"/>
              </a:rPr>
              <a:t>QuickStart</a:t>
            </a:r>
            <a:endParaRPr lang="en-US" altLang="ja-JP" sz="24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2400" dirty="0">
                <a:latin typeface="Fujitsu Sans" panose="020B0404060202020204" pitchFamily="34" charset="0"/>
                <a:ea typeface="Meiryo UI" panose="020B0604030504040204" pitchFamily="50" charset="-128"/>
                <a:cs typeface="Meiryo UI" panose="020B0604030504040204" pitchFamily="50" charset="-128"/>
              </a:rPr>
              <a:t>Case Examples</a:t>
            </a:r>
          </a:p>
          <a:p>
            <a:pPr marL="342900" indent="-342900" algn="l">
              <a:buFont typeface="+mj-lt"/>
              <a:buAutoNum type="arabicPeriod"/>
            </a:pPr>
            <a:r>
              <a:rPr lang="en-US" altLang="ja-JP" sz="2400" dirty="0">
                <a:latin typeface="Fujitsu Sans" panose="020B0404060202020204" pitchFamily="34" charset="0"/>
                <a:ea typeface="Meiryo UI" panose="020B0604030504040204" pitchFamily="50" charset="-128"/>
              </a:rPr>
              <a:t>Page Object Pattern</a:t>
            </a:r>
            <a:endParaRPr lang="ja-JP" altLang="en-US" sz="2400" dirty="0">
              <a:latin typeface="Fujitsu Sans" panose="020B0404060202020204" pitchFamily="34" charset="0"/>
              <a:ea typeface="Meiryo UI" panose="020B0604030504040204" pitchFamily="50" charset="-128"/>
            </a:endParaRPr>
          </a:p>
          <a:p>
            <a:pPr marL="342900" indent="-342900" algn="l">
              <a:buFont typeface="+mj-lt"/>
              <a:buAutoNum type="arabicPeriod"/>
            </a:pPr>
            <a:r>
              <a:rPr lang="en-US" altLang="ja-JP" sz="2400" dirty="0">
                <a:latin typeface="Fujitsu Sans" panose="020B0404060202020204" pitchFamily="34" charset="0"/>
                <a:ea typeface="Meiryo UI" panose="020B0604030504040204" pitchFamily="50" charset="-128"/>
              </a:rPr>
              <a:t>Introducing related tools</a:t>
            </a:r>
            <a:endParaRPr lang="ja-JP" altLang="en-US" sz="24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21680546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Select Pull-Down(single)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59</a:t>
            </a:fld>
            <a:endParaRPr lang="en-US" altLang="ja-JP" dirty="0"/>
          </a:p>
        </p:txBody>
      </p:sp>
      <p:sp>
        <p:nvSpPr>
          <p:cNvPr id="4" name="テキスト プレースホルダー 3"/>
          <p:cNvSpPr>
            <a:spLocks noGrp="1"/>
          </p:cNvSpPr>
          <p:nvPr>
            <p:ph type="body" sz="quarter" idx="11"/>
          </p:nvPr>
        </p:nvSpPr>
        <p:spPr>
          <a:xfrm>
            <a:off x="170935" y="921566"/>
            <a:ext cx="9389377" cy="5568444"/>
          </a:xfrm>
        </p:spPr>
        <p:txBody>
          <a:bodyPr/>
          <a:lstStyle/>
          <a:p>
            <a:r>
              <a:rPr lang="en-US" altLang="ja-JP" sz="2400" dirty="0"/>
              <a:t>Method to select one option from pull-down</a:t>
            </a:r>
          </a:p>
          <a:p>
            <a:endParaRPr kumimoji="1" lang="ja-JP" altLang="en-US" dirty="0"/>
          </a:p>
        </p:txBody>
      </p:sp>
      <p:sp>
        <p:nvSpPr>
          <p:cNvPr id="6" name="正方形/長方形 5"/>
          <p:cNvSpPr/>
          <p:nvPr/>
        </p:nvSpPr>
        <p:spPr bwMode="gray">
          <a:xfrm>
            <a:off x="170935" y="1422014"/>
            <a:ext cx="9389377" cy="5067995"/>
          </a:xfrm>
          <a:prstGeom prst="rect">
            <a:avLst/>
          </a:prstGeom>
          <a:solidFill>
            <a:srgbClr val="FFFFCC"/>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400" b="1" dirty="0">
                <a:latin typeface="Fujitsu Sans" panose="020B0404060202020204" pitchFamily="34" charset="0"/>
                <a:ea typeface="Meiryo UI" panose="020B0604030504040204" pitchFamily="50" charset="-128"/>
              </a:rPr>
              <a:t>void </a:t>
            </a:r>
            <a:r>
              <a:rPr lang="en-US" altLang="ja-JP" sz="2400" b="1" dirty="0" err="1">
                <a:latin typeface="Fujitsu Sans" panose="020B0404060202020204" pitchFamily="34" charset="0"/>
                <a:ea typeface="Meiryo UI" panose="020B0604030504040204" pitchFamily="50" charset="-128"/>
              </a:rPr>
              <a:t>Select#selectByValue</a:t>
            </a:r>
            <a:r>
              <a:rPr lang="en-US" altLang="ja-JP" sz="2400" b="1" dirty="0">
                <a:latin typeface="Fujitsu Sans" panose="020B0404060202020204" pitchFamily="34" charset="0"/>
                <a:ea typeface="Meiryo UI" panose="020B0604030504040204" pitchFamily="50" charset="-128"/>
              </a:rPr>
              <a:t>()</a:t>
            </a:r>
          </a:p>
          <a:p>
            <a:pPr algn="l"/>
            <a:r>
              <a:rPr lang="en-US" altLang="ja-JP" sz="2400" b="1" dirty="0">
                <a:latin typeface="Fujitsu Sans" panose="020B0404060202020204" pitchFamily="34" charset="0"/>
                <a:ea typeface="Meiryo UI" panose="020B0604030504040204" pitchFamily="50" charset="-128"/>
              </a:rPr>
              <a:t>void </a:t>
            </a:r>
            <a:r>
              <a:rPr lang="en-US" altLang="ja-JP" sz="2400" b="1" dirty="0" err="1">
                <a:latin typeface="Fujitsu Sans" panose="020B0404060202020204" pitchFamily="34" charset="0"/>
                <a:ea typeface="Meiryo UI" panose="020B0604030504040204" pitchFamily="50" charset="-128"/>
              </a:rPr>
              <a:t>Select#selectByVisibleText</a:t>
            </a:r>
            <a:r>
              <a:rPr lang="en-US" altLang="ja-JP" sz="2400" b="1" dirty="0">
                <a:latin typeface="Fujitsu Sans" panose="020B0404060202020204" pitchFamily="34" charset="0"/>
                <a:ea typeface="Meiryo UI" panose="020B0604030504040204" pitchFamily="50" charset="-128"/>
              </a:rPr>
              <a:t>()</a:t>
            </a:r>
          </a:p>
          <a:p>
            <a:pPr algn="l"/>
            <a:r>
              <a:rPr lang="en-US" altLang="ja-JP" sz="2400" b="1" dirty="0">
                <a:latin typeface="Fujitsu Sans" panose="020B0404060202020204" pitchFamily="34" charset="0"/>
                <a:ea typeface="Meiryo UI" panose="020B0604030504040204" pitchFamily="50" charset="-128"/>
              </a:rPr>
              <a:t>void </a:t>
            </a:r>
            <a:r>
              <a:rPr lang="en-US" altLang="ja-JP" sz="2400" b="1" dirty="0" err="1">
                <a:latin typeface="Fujitsu Sans" panose="020B0404060202020204" pitchFamily="34" charset="0"/>
                <a:ea typeface="Meiryo UI" panose="020B0604030504040204" pitchFamily="50" charset="-128"/>
              </a:rPr>
              <a:t>Select#selectByIndex</a:t>
            </a:r>
            <a:r>
              <a:rPr lang="en-US" altLang="ja-JP" sz="2400" b="1" dirty="0">
                <a:latin typeface="Fujitsu Sans" panose="020B0404060202020204" pitchFamily="34" charset="0"/>
                <a:ea typeface="Meiryo UI" panose="020B0604030504040204" pitchFamily="50" charset="-128"/>
              </a:rPr>
              <a:t>()</a:t>
            </a:r>
          </a:p>
          <a:p>
            <a:pPr marL="342900" indent="-342900" algn="l">
              <a:buFont typeface="Wingdings" panose="05000000000000000000" pitchFamily="2" charset="2"/>
              <a:buChar char="ü"/>
            </a:pPr>
            <a:endParaRPr lang="en-US" altLang="ja-JP" sz="2000" dirty="0">
              <a:latin typeface="Fujitsu Sans" panose="020B0404060202020204" pitchFamily="34" charset="0"/>
              <a:ea typeface="Meiryo UI" panose="020B0604030504040204" pitchFamily="50" charset="-128"/>
            </a:endParaRPr>
          </a:p>
          <a:p>
            <a:pPr algn="l"/>
            <a:r>
              <a:rPr lang="en-US" altLang="ja-JP" sz="2000" dirty="0">
                <a:latin typeface="Fujitsu Sans" panose="020B0404060202020204" pitchFamily="34" charset="0"/>
                <a:ea typeface="Meiryo UI" panose="020B0604030504040204" pitchFamily="50" charset="-128"/>
              </a:rPr>
              <a:t>Example</a:t>
            </a:r>
            <a:r>
              <a:rPr lang="ja-JP" altLang="en-US" sz="2000" dirty="0">
                <a:latin typeface="Fujitsu Sans" panose="020B0404060202020204" pitchFamily="34" charset="0"/>
                <a:ea typeface="Meiryo UI" panose="020B0604030504040204" pitchFamily="50" charset="-128"/>
              </a:rPr>
              <a:t>：</a:t>
            </a:r>
            <a:endParaRPr lang="en-US" altLang="ja-JP" sz="2000" dirty="0">
              <a:latin typeface="Fujitsu Sans" panose="020B0404060202020204" pitchFamily="34" charset="0"/>
              <a:ea typeface="Meiryo UI" panose="020B0604030504040204" pitchFamily="50" charset="-128"/>
            </a:endParaRPr>
          </a:p>
          <a:p>
            <a:pPr algn="l"/>
            <a:endParaRPr lang="ja-JP" altLang="en-US" sz="1800" dirty="0">
              <a:latin typeface="Fujitsu Sans" panose="020B0404060202020204" pitchFamily="34" charset="0"/>
              <a:ea typeface="Meiryo UI" panose="020B0604030504040204" pitchFamily="50" charset="-128"/>
            </a:endParaRPr>
          </a:p>
        </p:txBody>
      </p:sp>
      <p:grpSp>
        <p:nvGrpSpPr>
          <p:cNvPr id="10" name="グループ化 9"/>
          <p:cNvGrpSpPr/>
          <p:nvPr/>
        </p:nvGrpSpPr>
        <p:grpSpPr>
          <a:xfrm>
            <a:off x="345687" y="3213814"/>
            <a:ext cx="9087679" cy="1265900"/>
            <a:chOff x="573932" y="4485361"/>
            <a:chExt cx="8754894" cy="1265900"/>
          </a:xfrm>
        </p:grpSpPr>
        <p:sp>
          <p:nvSpPr>
            <p:cNvPr id="7" name="正方形/長方形 6"/>
            <p:cNvSpPr/>
            <p:nvPr/>
          </p:nvSpPr>
          <p:spPr bwMode="gray">
            <a:xfrm>
              <a:off x="573932" y="4736003"/>
              <a:ext cx="8754894" cy="1015258"/>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600" dirty="0">
                  <a:solidFill>
                    <a:schemeClr val="bg1"/>
                  </a:solidFill>
                  <a:latin typeface="Fujitsu Sans" panose="020B0404060202020204" pitchFamily="34" charset="0"/>
                  <a:ea typeface="Meiryo UI" panose="020B0604030504040204" pitchFamily="50" charset="-128"/>
                </a:rPr>
                <a:t>&lt;select name="</a:t>
              </a:r>
              <a:r>
                <a:rPr lang="en-US" altLang="ja-JP" sz="1600" dirty="0" err="1">
                  <a:solidFill>
                    <a:schemeClr val="bg1"/>
                  </a:solidFill>
                  <a:latin typeface="Fujitsu Sans" panose="020B0404060202020204" pitchFamily="34" charset="0"/>
                  <a:ea typeface="Meiryo UI" panose="020B0604030504040204" pitchFamily="50" charset="-128"/>
                </a:rPr>
                <a:t>lang</a:t>
              </a:r>
              <a:r>
                <a:rPr lang="en-US" altLang="ja-JP" sz="1600" dirty="0">
                  <a:solidFill>
                    <a:schemeClr val="bg1"/>
                  </a:solidFill>
                  <a:latin typeface="Fujitsu Sans" panose="020B0404060202020204" pitchFamily="34" charset="0"/>
                  <a:ea typeface="Meiryo UI" panose="020B0604030504040204" pitchFamily="50" charset="-128"/>
                </a:rPr>
                <a:t>" id="select"&gt;</a:t>
              </a:r>
            </a:p>
            <a:p>
              <a:pPr algn="l"/>
              <a:r>
                <a:rPr lang="en-US" altLang="ja-JP" sz="1600" dirty="0">
                  <a:solidFill>
                    <a:schemeClr val="bg1"/>
                  </a:solidFill>
                  <a:latin typeface="Fujitsu Sans" panose="020B0404060202020204" pitchFamily="34" charset="0"/>
                  <a:ea typeface="Meiryo UI" panose="020B0604030504040204" pitchFamily="50" charset="-128"/>
                </a:rPr>
                <a:t>    &lt;option value="ja"&gt;Japanese&lt;/option&gt;</a:t>
              </a:r>
            </a:p>
            <a:p>
              <a:pPr algn="l"/>
              <a:r>
                <a:rPr lang="en-US" altLang="ja-JP" sz="1600" dirty="0">
                  <a:solidFill>
                    <a:schemeClr val="bg1"/>
                  </a:solidFill>
                  <a:latin typeface="Fujitsu Sans" panose="020B0404060202020204" pitchFamily="34" charset="0"/>
                  <a:ea typeface="Meiryo UI" panose="020B0604030504040204" pitchFamily="50" charset="-128"/>
                </a:rPr>
                <a:t>    &lt;option value="</a:t>
              </a:r>
              <a:r>
                <a:rPr lang="en-US" altLang="ja-JP" sz="1600" dirty="0" err="1">
                  <a:solidFill>
                    <a:schemeClr val="bg1"/>
                  </a:solidFill>
                  <a:latin typeface="Fujitsu Sans" panose="020B0404060202020204" pitchFamily="34" charset="0"/>
                  <a:ea typeface="Meiryo UI" panose="020B0604030504040204" pitchFamily="50" charset="-128"/>
                </a:rPr>
                <a:t>en</a:t>
              </a:r>
              <a:r>
                <a:rPr lang="en-US" altLang="ja-JP" sz="1600" dirty="0">
                  <a:solidFill>
                    <a:schemeClr val="bg1"/>
                  </a:solidFill>
                  <a:latin typeface="Fujitsu Sans" panose="020B0404060202020204" pitchFamily="34" charset="0"/>
                  <a:ea typeface="Meiryo UI" panose="020B0604030504040204" pitchFamily="50" charset="-128"/>
                </a:rPr>
                <a:t>“&gt;English&lt;/option&gt;</a:t>
              </a:r>
            </a:p>
            <a:p>
              <a:pPr algn="l"/>
              <a:r>
                <a:rPr lang="en-US" altLang="ja-JP" sz="1600" dirty="0">
                  <a:solidFill>
                    <a:schemeClr val="bg1"/>
                  </a:solidFill>
                  <a:latin typeface="Fujitsu Sans" panose="020B0404060202020204" pitchFamily="34" charset="0"/>
                  <a:ea typeface="Meiryo UI" panose="020B0604030504040204" pitchFamily="50" charset="-128"/>
                </a:rPr>
                <a:t>&lt;/select&gt;</a:t>
              </a:r>
            </a:p>
          </p:txBody>
        </p:sp>
        <p:sp>
          <p:nvSpPr>
            <p:cNvPr id="9" name="テキスト ボックス 8"/>
            <p:cNvSpPr txBox="1"/>
            <p:nvPr/>
          </p:nvSpPr>
          <p:spPr>
            <a:xfrm>
              <a:off x="573933" y="4485361"/>
              <a:ext cx="665208" cy="307777"/>
            </a:xfrm>
            <a:prstGeom prst="rect">
              <a:avLst/>
            </a:prstGeom>
            <a:noFill/>
          </p:spPr>
          <p:txBody>
            <a:bodyPr wrap="square" rtlCol="0">
              <a:spAutoFit/>
            </a:bodyPr>
            <a:lstStyle/>
            <a:p>
              <a:pPr algn="l"/>
              <a:r>
                <a:rPr kumimoji="1" lang="en-US" altLang="ja-JP" dirty="0">
                  <a:latin typeface="Fujitsu Sans" panose="020B0404060202020204" pitchFamily="34" charset="0"/>
                  <a:ea typeface="Meiryo UI" panose="020B0604030504040204" pitchFamily="50" charset="-128"/>
                  <a:cs typeface="Meiryo UI" panose="020B0604030504040204" pitchFamily="50" charset="-128"/>
                </a:rPr>
                <a:t>HTML</a:t>
              </a:r>
              <a:endParaRPr kumimoji="1" lang="ja-JP" altLang="en-US" dirty="0" err="1">
                <a:latin typeface="Fujitsu Sans" panose="020B0404060202020204" pitchFamily="34" charset="0"/>
                <a:ea typeface="Meiryo UI" panose="020B0604030504040204" pitchFamily="50" charset="-128"/>
                <a:cs typeface="Meiryo UI" panose="020B0604030504040204" pitchFamily="50" charset="-128"/>
              </a:endParaRPr>
            </a:p>
          </p:txBody>
        </p:sp>
      </p:grpSp>
      <p:grpSp>
        <p:nvGrpSpPr>
          <p:cNvPr id="11" name="グループ化 10"/>
          <p:cNvGrpSpPr/>
          <p:nvPr/>
        </p:nvGrpSpPr>
        <p:grpSpPr>
          <a:xfrm>
            <a:off x="345687" y="4672384"/>
            <a:ext cx="9087679" cy="1670542"/>
            <a:chOff x="573932" y="4428225"/>
            <a:chExt cx="8754894" cy="1670542"/>
          </a:xfrm>
        </p:grpSpPr>
        <p:sp>
          <p:nvSpPr>
            <p:cNvPr id="12" name="正方形/長方形 11"/>
            <p:cNvSpPr/>
            <p:nvPr/>
          </p:nvSpPr>
          <p:spPr bwMode="gray">
            <a:xfrm>
              <a:off x="573932" y="4736002"/>
              <a:ext cx="8754894" cy="1362765"/>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600" dirty="0">
                  <a:solidFill>
                    <a:schemeClr val="bg1"/>
                  </a:solidFill>
                  <a:latin typeface="Fujitsu Sans" panose="020B0404060202020204" pitchFamily="34" charset="0"/>
                  <a:ea typeface="Meiryo UI" panose="020B0604030504040204" pitchFamily="50" charset="-128"/>
                </a:rPr>
                <a:t>Select </a:t>
              </a:r>
              <a:r>
                <a:rPr lang="en-US" altLang="ja-JP" sz="1600" dirty="0" err="1">
                  <a:solidFill>
                    <a:schemeClr val="bg1"/>
                  </a:solidFill>
                  <a:latin typeface="Fujitsu Sans" panose="020B0404060202020204" pitchFamily="34" charset="0"/>
                  <a:ea typeface="Meiryo UI" panose="020B0604030504040204" pitchFamily="50" charset="-128"/>
                </a:rPr>
                <a:t>select</a:t>
              </a:r>
              <a:r>
                <a:rPr lang="en-US" altLang="ja-JP" sz="1600" dirty="0">
                  <a:solidFill>
                    <a:schemeClr val="bg1"/>
                  </a:solidFill>
                  <a:latin typeface="Fujitsu Sans" panose="020B0404060202020204" pitchFamily="34" charset="0"/>
                  <a:ea typeface="Meiryo UI" panose="020B0604030504040204" pitchFamily="50" charset="-128"/>
                </a:rPr>
                <a:t> = new Select(</a:t>
              </a:r>
              <a:r>
                <a:rPr lang="en-US" altLang="ja-JP" sz="1600" dirty="0" err="1">
                  <a:solidFill>
                    <a:schemeClr val="bg1"/>
                  </a:solidFill>
                  <a:latin typeface="Fujitsu Sans" panose="020B0404060202020204" pitchFamily="34" charset="0"/>
                  <a:ea typeface="Meiryo UI" panose="020B0604030504040204" pitchFamily="50" charset="-128"/>
                </a:rPr>
                <a:t>driver.findElement</a:t>
              </a:r>
              <a:r>
                <a:rPr lang="en-US" altLang="ja-JP" sz="1600" dirty="0">
                  <a:solidFill>
                    <a:schemeClr val="bg1"/>
                  </a:solidFill>
                  <a:latin typeface="Fujitsu Sans" panose="020B0404060202020204" pitchFamily="34" charset="0"/>
                  <a:ea typeface="Meiryo UI" panose="020B0604030504040204" pitchFamily="50" charset="-128"/>
                </a:rPr>
                <a:t>(By.id("select")));</a:t>
              </a:r>
            </a:p>
            <a:p>
              <a:pPr algn="l"/>
              <a:endParaRPr lang="en-US" altLang="ja-JP" sz="1600" dirty="0">
                <a:solidFill>
                  <a:schemeClr val="bg1"/>
                </a:solidFill>
                <a:latin typeface="Fujitsu Sans" panose="020B0404060202020204" pitchFamily="34" charset="0"/>
                <a:ea typeface="Meiryo UI" panose="020B0604030504040204" pitchFamily="50" charset="-128"/>
              </a:endParaRPr>
            </a:p>
            <a:p>
              <a:pPr algn="l"/>
              <a:r>
                <a:rPr lang="en-US" altLang="ja-JP" sz="1600" dirty="0" err="1">
                  <a:solidFill>
                    <a:schemeClr val="bg1"/>
                  </a:solidFill>
                  <a:latin typeface="Fujitsu Sans" panose="020B0404060202020204" pitchFamily="34" charset="0"/>
                  <a:ea typeface="Meiryo UI" panose="020B0604030504040204" pitchFamily="50" charset="-128"/>
                </a:rPr>
                <a:t>select.selectByValue</a:t>
              </a:r>
              <a:r>
                <a:rPr lang="en-US" altLang="ja-JP" sz="1600" dirty="0">
                  <a:solidFill>
                    <a:schemeClr val="bg1"/>
                  </a:solidFill>
                  <a:latin typeface="Fujitsu Sans" panose="020B0404060202020204" pitchFamily="34" charset="0"/>
                  <a:ea typeface="Meiryo UI" panose="020B0604030504040204" pitchFamily="50" charset="-128"/>
                </a:rPr>
                <a:t>(“ja”);		</a:t>
              </a:r>
            </a:p>
            <a:p>
              <a:pPr algn="l"/>
              <a:r>
                <a:rPr lang="en-US" altLang="ja-JP" sz="1600" dirty="0" err="1">
                  <a:solidFill>
                    <a:schemeClr val="bg1"/>
                  </a:solidFill>
                  <a:latin typeface="Fujitsu Sans" panose="020B0404060202020204" pitchFamily="34" charset="0"/>
                  <a:ea typeface="Meiryo UI" panose="020B0604030504040204" pitchFamily="50" charset="-128"/>
                </a:rPr>
                <a:t>select.selectByVisibleText</a:t>
              </a:r>
              <a:r>
                <a:rPr lang="en-US" altLang="ja-JP" sz="1600" dirty="0">
                  <a:solidFill>
                    <a:schemeClr val="bg1"/>
                  </a:solidFill>
                  <a:latin typeface="Fujitsu Sans" panose="020B0404060202020204" pitchFamily="34" charset="0"/>
                  <a:ea typeface="Meiryo UI" panose="020B0604030504040204" pitchFamily="50" charset="-128"/>
                </a:rPr>
                <a:t>(“Japanese”);	</a:t>
              </a:r>
            </a:p>
            <a:p>
              <a:pPr algn="l"/>
              <a:r>
                <a:rPr lang="en-US" altLang="ja-JP" sz="1600" dirty="0" err="1">
                  <a:solidFill>
                    <a:schemeClr val="bg1"/>
                  </a:solidFill>
                  <a:latin typeface="Fujitsu Sans" panose="020B0404060202020204" pitchFamily="34" charset="0"/>
                  <a:ea typeface="Meiryo UI" panose="020B0604030504040204" pitchFamily="50" charset="-128"/>
                </a:rPr>
                <a:t>select.selectByIndex</a:t>
              </a:r>
              <a:r>
                <a:rPr lang="en-US" altLang="ja-JP" sz="1600" dirty="0">
                  <a:solidFill>
                    <a:schemeClr val="bg1"/>
                  </a:solidFill>
                  <a:latin typeface="Fujitsu Sans" panose="020B0404060202020204" pitchFamily="34" charset="0"/>
                  <a:ea typeface="Meiryo UI" panose="020B0604030504040204" pitchFamily="50" charset="-128"/>
                </a:rPr>
                <a:t>(0);		</a:t>
              </a:r>
            </a:p>
          </p:txBody>
        </p:sp>
        <p:sp>
          <p:nvSpPr>
            <p:cNvPr id="13" name="テキスト ボックス 12"/>
            <p:cNvSpPr txBox="1"/>
            <p:nvPr/>
          </p:nvSpPr>
          <p:spPr>
            <a:xfrm>
              <a:off x="573932" y="4428225"/>
              <a:ext cx="1263413" cy="307777"/>
            </a:xfrm>
            <a:prstGeom prst="rect">
              <a:avLst/>
            </a:prstGeom>
            <a:noFill/>
          </p:spPr>
          <p:txBody>
            <a:bodyPr wrap="square" rtlCol="0">
              <a:spAutoFit/>
            </a:bodyPr>
            <a:lstStyle/>
            <a:p>
              <a:pPr algn="l"/>
              <a:r>
                <a:rPr kumimoji="1" lang="en-US" altLang="ja-JP" dirty="0">
                  <a:latin typeface="Fujitsu Sans" panose="020B0404060202020204" pitchFamily="34" charset="0"/>
                  <a:ea typeface="Meiryo UI" panose="020B0604030504040204" pitchFamily="50" charset="-128"/>
                  <a:cs typeface="Meiryo UI" panose="020B0604030504040204" pitchFamily="50" charset="-128"/>
                </a:rPr>
                <a:t>Test Code</a:t>
              </a:r>
              <a:endParaRPr kumimoji="1" lang="ja-JP" altLang="en-US" dirty="0">
                <a:latin typeface="Fujitsu Sans" panose="020B0404060202020204" pitchFamily="34" charset="0"/>
                <a:ea typeface="Meiryo UI" panose="020B0604030504040204" pitchFamily="50" charset="-128"/>
                <a:cs typeface="Meiryo UI" panose="020B0604030504040204" pitchFamily="50" charset="-128"/>
              </a:endParaRPr>
            </a:p>
          </p:txBody>
        </p:sp>
      </p:grpSp>
      <p:sp>
        <p:nvSpPr>
          <p:cNvPr id="14" name="右矢印 5">
            <a:extLst>
              <a:ext uri="{FF2B5EF4-FFF2-40B4-BE49-F238E27FC236}">
                <a16:creationId xmlns:a16="http://schemas.microsoft.com/office/drawing/2014/main" id="{152F3F8B-7BFD-4F27-A0E7-0C0E3C3F8AF7}"/>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Case Examples</a:t>
            </a:r>
            <a:endParaRPr lang="ja-JP" altLang="en-US" sz="18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9251500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Select Pull-Down(multi)</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60</a:t>
            </a:fld>
            <a:endParaRPr lang="en-US" altLang="ja-JP" dirty="0"/>
          </a:p>
        </p:txBody>
      </p:sp>
      <p:sp>
        <p:nvSpPr>
          <p:cNvPr id="4" name="テキスト プレースホルダー 3"/>
          <p:cNvSpPr>
            <a:spLocks noGrp="1"/>
          </p:cNvSpPr>
          <p:nvPr>
            <p:ph type="body" sz="quarter" idx="11"/>
          </p:nvPr>
        </p:nvSpPr>
        <p:spPr>
          <a:xfrm>
            <a:off x="170935" y="921566"/>
            <a:ext cx="9389377" cy="5568444"/>
          </a:xfrm>
        </p:spPr>
        <p:txBody>
          <a:bodyPr/>
          <a:lstStyle/>
          <a:p>
            <a:r>
              <a:rPr kumimoji="1" lang="en-US" altLang="ja-JP" sz="2400" dirty="0"/>
              <a:t>If selecting pulldown having “multiple” attribute,</a:t>
            </a:r>
            <a:r>
              <a:rPr kumimoji="1" lang="ja-JP" altLang="en-US" sz="2400" dirty="0"/>
              <a:t>  </a:t>
            </a:r>
            <a:r>
              <a:rPr kumimoji="1" lang="en-US" altLang="ja-JP" sz="2400" dirty="0"/>
              <a:t>basic operation is same but need to de-select clearly</a:t>
            </a:r>
            <a:endParaRPr kumimoji="1" lang="ja-JP" altLang="en-US" sz="2400" dirty="0"/>
          </a:p>
        </p:txBody>
      </p:sp>
      <p:sp>
        <p:nvSpPr>
          <p:cNvPr id="6" name="正方形/長方形 5"/>
          <p:cNvSpPr/>
          <p:nvPr/>
        </p:nvSpPr>
        <p:spPr bwMode="gray">
          <a:xfrm>
            <a:off x="170935" y="1811707"/>
            <a:ext cx="9389377" cy="4928943"/>
          </a:xfrm>
          <a:prstGeom prst="rect">
            <a:avLst/>
          </a:prstGeom>
          <a:solidFill>
            <a:srgbClr val="FFFFCC"/>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400" b="1" dirty="0">
                <a:latin typeface="Fujitsu Sans" panose="020B0404060202020204" pitchFamily="34" charset="0"/>
                <a:ea typeface="Meiryo UI" panose="020B0604030504040204" pitchFamily="50" charset="-128"/>
              </a:rPr>
              <a:t>void </a:t>
            </a:r>
            <a:r>
              <a:rPr lang="en-US" altLang="ja-JP" sz="2400" b="1" dirty="0" err="1">
                <a:latin typeface="Fujitsu Sans" panose="020B0404060202020204" pitchFamily="34" charset="0"/>
                <a:ea typeface="Meiryo UI" panose="020B0604030504040204" pitchFamily="50" charset="-128"/>
              </a:rPr>
              <a:t>Select#deselectAll</a:t>
            </a:r>
            <a:r>
              <a:rPr lang="en-US" altLang="ja-JP" sz="2400" b="1" dirty="0">
                <a:latin typeface="Fujitsu Sans" panose="020B0404060202020204" pitchFamily="34" charset="0"/>
                <a:ea typeface="Meiryo UI" panose="020B0604030504040204" pitchFamily="50" charset="-128"/>
              </a:rPr>
              <a:t>()</a:t>
            </a:r>
          </a:p>
          <a:p>
            <a:pPr algn="l"/>
            <a:r>
              <a:rPr lang="en-US" altLang="ja-JP" sz="2400" b="1" dirty="0">
                <a:latin typeface="Fujitsu Sans" panose="020B0404060202020204" pitchFamily="34" charset="0"/>
                <a:ea typeface="Meiryo UI" panose="020B0604030504040204" pitchFamily="50" charset="-128"/>
              </a:rPr>
              <a:t>void </a:t>
            </a:r>
            <a:r>
              <a:rPr lang="en-US" altLang="ja-JP" sz="2400" b="1" dirty="0" err="1">
                <a:latin typeface="Fujitsu Sans" panose="020B0404060202020204" pitchFamily="34" charset="0"/>
                <a:ea typeface="Meiryo UI" panose="020B0604030504040204" pitchFamily="50" charset="-128"/>
              </a:rPr>
              <a:t>Select#deselectByValue</a:t>
            </a:r>
            <a:r>
              <a:rPr lang="en-US" altLang="ja-JP" sz="2400" b="1" dirty="0">
                <a:latin typeface="Fujitsu Sans" panose="020B0404060202020204" pitchFamily="34" charset="0"/>
                <a:ea typeface="Meiryo UI" panose="020B0604030504040204" pitchFamily="50" charset="-128"/>
              </a:rPr>
              <a:t>()</a:t>
            </a:r>
          </a:p>
          <a:p>
            <a:pPr algn="l"/>
            <a:r>
              <a:rPr lang="en-US" altLang="ja-JP" sz="2400" b="1" dirty="0">
                <a:latin typeface="Fujitsu Sans" panose="020B0404060202020204" pitchFamily="34" charset="0"/>
                <a:ea typeface="Meiryo UI" panose="020B0604030504040204" pitchFamily="50" charset="-128"/>
              </a:rPr>
              <a:t>void </a:t>
            </a:r>
            <a:r>
              <a:rPr lang="en-US" altLang="ja-JP" sz="2400" b="1" dirty="0" err="1">
                <a:latin typeface="Fujitsu Sans" panose="020B0404060202020204" pitchFamily="34" charset="0"/>
                <a:ea typeface="Meiryo UI" panose="020B0604030504040204" pitchFamily="50" charset="-128"/>
              </a:rPr>
              <a:t>Select#deselectByVisibleText</a:t>
            </a:r>
            <a:r>
              <a:rPr lang="en-US" altLang="ja-JP" sz="2400" b="1" dirty="0">
                <a:latin typeface="Fujitsu Sans" panose="020B0404060202020204" pitchFamily="34" charset="0"/>
                <a:ea typeface="Meiryo UI" panose="020B0604030504040204" pitchFamily="50" charset="-128"/>
              </a:rPr>
              <a:t>()</a:t>
            </a:r>
          </a:p>
          <a:p>
            <a:pPr algn="l"/>
            <a:r>
              <a:rPr lang="en-US" altLang="ja-JP" sz="2400" b="1" dirty="0">
                <a:latin typeface="Fujitsu Sans" panose="020B0404060202020204" pitchFamily="34" charset="0"/>
                <a:ea typeface="Meiryo UI" panose="020B0604030504040204" pitchFamily="50" charset="-128"/>
              </a:rPr>
              <a:t>void </a:t>
            </a:r>
            <a:r>
              <a:rPr lang="en-US" altLang="ja-JP" sz="2400" b="1" dirty="0" err="1">
                <a:latin typeface="Fujitsu Sans" panose="020B0404060202020204" pitchFamily="34" charset="0"/>
                <a:ea typeface="Meiryo UI" panose="020B0604030504040204" pitchFamily="50" charset="-128"/>
              </a:rPr>
              <a:t>Select#deselectByIndex</a:t>
            </a:r>
            <a:r>
              <a:rPr lang="en-US" altLang="ja-JP" sz="2400" b="1" dirty="0">
                <a:latin typeface="Fujitsu Sans" panose="020B0404060202020204" pitchFamily="34" charset="0"/>
                <a:ea typeface="Meiryo UI" panose="020B0604030504040204" pitchFamily="50" charset="-128"/>
              </a:rPr>
              <a:t>()</a:t>
            </a:r>
          </a:p>
          <a:p>
            <a:pPr algn="l"/>
            <a:endParaRPr lang="en-US" altLang="ja-JP" sz="1050" b="1" dirty="0">
              <a:latin typeface="Fujitsu Sans" panose="020B0404060202020204" pitchFamily="34" charset="0"/>
              <a:ea typeface="Meiryo UI" panose="020B0604030504040204" pitchFamily="50" charset="-128"/>
            </a:endParaRPr>
          </a:p>
          <a:p>
            <a:pPr algn="l"/>
            <a:r>
              <a:rPr lang="en-US" altLang="ja-JP" sz="2000" dirty="0">
                <a:latin typeface="Fujitsu Sans" panose="020B0404060202020204" pitchFamily="34" charset="0"/>
                <a:ea typeface="Meiryo UI" panose="020B0604030504040204" pitchFamily="50" charset="-128"/>
              </a:rPr>
              <a:t>Example : </a:t>
            </a:r>
          </a:p>
          <a:p>
            <a:pPr algn="l"/>
            <a:endParaRPr lang="ja-JP" altLang="en-US" sz="1800" dirty="0">
              <a:latin typeface="Fujitsu Sans" panose="020B0404060202020204" pitchFamily="34" charset="0"/>
              <a:ea typeface="Meiryo UI" panose="020B0604030504040204" pitchFamily="50" charset="-128"/>
            </a:endParaRPr>
          </a:p>
        </p:txBody>
      </p:sp>
      <p:grpSp>
        <p:nvGrpSpPr>
          <p:cNvPr id="7" name="グループ化 6"/>
          <p:cNvGrpSpPr/>
          <p:nvPr/>
        </p:nvGrpSpPr>
        <p:grpSpPr>
          <a:xfrm>
            <a:off x="488177" y="3736151"/>
            <a:ext cx="8754894" cy="1336770"/>
            <a:chOff x="573932" y="4485361"/>
            <a:chExt cx="8754894" cy="1336770"/>
          </a:xfrm>
        </p:grpSpPr>
        <p:sp>
          <p:nvSpPr>
            <p:cNvPr id="8" name="正方形/長方形 7"/>
            <p:cNvSpPr/>
            <p:nvPr/>
          </p:nvSpPr>
          <p:spPr bwMode="gray">
            <a:xfrm>
              <a:off x="573932" y="4736002"/>
              <a:ext cx="8754894" cy="1086129"/>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dirty="0">
                  <a:solidFill>
                    <a:schemeClr val="bg1"/>
                  </a:solidFill>
                  <a:latin typeface="Fujitsu Sans" panose="020B0404060202020204" pitchFamily="34" charset="0"/>
                  <a:ea typeface="Meiryo UI" panose="020B0604030504040204" pitchFamily="50" charset="-128"/>
                </a:rPr>
                <a:t>&lt;select name="</a:t>
              </a:r>
              <a:r>
                <a:rPr lang="en-US" altLang="ja-JP" dirty="0" err="1">
                  <a:solidFill>
                    <a:schemeClr val="bg1"/>
                  </a:solidFill>
                  <a:latin typeface="Fujitsu Sans" panose="020B0404060202020204" pitchFamily="34" charset="0"/>
                  <a:ea typeface="Meiryo UI" panose="020B0604030504040204" pitchFamily="50" charset="-128"/>
                </a:rPr>
                <a:t>lang</a:t>
              </a:r>
              <a:r>
                <a:rPr lang="en-US" altLang="ja-JP" dirty="0">
                  <a:solidFill>
                    <a:schemeClr val="bg1"/>
                  </a:solidFill>
                  <a:latin typeface="Fujitsu Sans" panose="020B0404060202020204" pitchFamily="34" charset="0"/>
                  <a:ea typeface="Meiryo UI" panose="020B0604030504040204" pitchFamily="50" charset="-128"/>
                </a:rPr>
                <a:t>" id="select" multiple&gt;</a:t>
              </a:r>
            </a:p>
            <a:p>
              <a:pPr algn="l"/>
              <a:r>
                <a:rPr lang="en-US" altLang="ja-JP" dirty="0">
                  <a:solidFill>
                    <a:schemeClr val="bg1"/>
                  </a:solidFill>
                  <a:latin typeface="Fujitsu Sans" panose="020B0404060202020204" pitchFamily="34" charset="0"/>
                  <a:ea typeface="Meiryo UI" panose="020B0604030504040204" pitchFamily="50" charset="-128"/>
                </a:rPr>
                <a:t>    &lt;option value="ja"&gt;Japanese&lt;/option&gt;</a:t>
              </a:r>
            </a:p>
            <a:p>
              <a:pPr algn="l"/>
              <a:r>
                <a:rPr lang="en-US" altLang="ja-JP" dirty="0">
                  <a:solidFill>
                    <a:schemeClr val="bg1"/>
                  </a:solidFill>
                  <a:latin typeface="Fujitsu Sans" panose="020B0404060202020204" pitchFamily="34" charset="0"/>
                  <a:ea typeface="Meiryo UI" panose="020B0604030504040204" pitchFamily="50" charset="-128"/>
                </a:rPr>
                <a:t>    &lt;option value="</a:t>
              </a:r>
              <a:r>
                <a:rPr lang="en-US" altLang="ja-JP" dirty="0" err="1">
                  <a:solidFill>
                    <a:schemeClr val="bg1"/>
                  </a:solidFill>
                  <a:latin typeface="Fujitsu Sans" panose="020B0404060202020204" pitchFamily="34" charset="0"/>
                  <a:ea typeface="Meiryo UI" panose="020B0604030504040204" pitchFamily="50" charset="-128"/>
                </a:rPr>
                <a:t>en</a:t>
              </a:r>
              <a:r>
                <a:rPr lang="en-US" altLang="ja-JP" dirty="0">
                  <a:solidFill>
                    <a:schemeClr val="bg1"/>
                  </a:solidFill>
                  <a:latin typeface="Fujitsu Sans" panose="020B0404060202020204" pitchFamily="34" charset="0"/>
                  <a:ea typeface="Meiryo UI" panose="020B0604030504040204" pitchFamily="50" charset="-128"/>
                </a:rPr>
                <a:t>"&gt;English&lt;/option&gt;</a:t>
              </a:r>
            </a:p>
            <a:p>
              <a:pPr algn="l"/>
              <a:r>
                <a:rPr lang="en-US" altLang="ja-JP" dirty="0">
                  <a:solidFill>
                    <a:schemeClr val="bg1"/>
                  </a:solidFill>
                  <a:latin typeface="Fujitsu Sans" panose="020B0404060202020204" pitchFamily="34" charset="0"/>
                  <a:ea typeface="Meiryo UI" panose="020B0604030504040204" pitchFamily="50" charset="-128"/>
                </a:rPr>
                <a:t>    &lt;option value="</a:t>
              </a:r>
              <a:r>
                <a:rPr lang="en-US" altLang="ja-JP" dirty="0" err="1">
                  <a:solidFill>
                    <a:schemeClr val="bg1"/>
                  </a:solidFill>
                  <a:latin typeface="Fujitsu Sans" panose="020B0404060202020204" pitchFamily="34" charset="0"/>
                  <a:ea typeface="Meiryo UI" panose="020B0604030504040204" pitchFamily="50" charset="-128"/>
                </a:rPr>
                <a:t>zh</a:t>
              </a:r>
              <a:r>
                <a:rPr lang="en-US" altLang="ja-JP" dirty="0">
                  <a:solidFill>
                    <a:schemeClr val="bg1"/>
                  </a:solidFill>
                  <a:latin typeface="Fujitsu Sans" panose="020B0404060202020204" pitchFamily="34" charset="0"/>
                  <a:ea typeface="Meiryo UI" panose="020B0604030504040204" pitchFamily="50" charset="-128"/>
                </a:rPr>
                <a:t>"&gt;Chinese&lt;/option&gt;</a:t>
              </a:r>
            </a:p>
            <a:p>
              <a:pPr algn="l"/>
              <a:r>
                <a:rPr lang="en-US" altLang="ja-JP" dirty="0">
                  <a:solidFill>
                    <a:schemeClr val="bg1"/>
                  </a:solidFill>
                  <a:latin typeface="Fujitsu Sans" panose="020B0404060202020204" pitchFamily="34" charset="0"/>
                  <a:ea typeface="Meiryo UI" panose="020B0604030504040204" pitchFamily="50" charset="-128"/>
                </a:rPr>
                <a:t>&lt;/select&gt;</a:t>
              </a:r>
            </a:p>
          </p:txBody>
        </p:sp>
        <p:sp>
          <p:nvSpPr>
            <p:cNvPr id="9" name="テキスト ボックス 8"/>
            <p:cNvSpPr txBox="1"/>
            <p:nvPr/>
          </p:nvSpPr>
          <p:spPr>
            <a:xfrm>
              <a:off x="573933" y="4485361"/>
              <a:ext cx="665208" cy="307777"/>
            </a:xfrm>
            <a:prstGeom prst="rect">
              <a:avLst/>
            </a:prstGeom>
            <a:noFill/>
          </p:spPr>
          <p:txBody>
            <a:bodyPr wrap="square" rtlCol="0">
              <a:spAutoFit/>
            </a:bodyPr>
            <a:lstStyle/>
            <a:p>
              <a:pPr algn="l"/>
              <a:r>
                <a:rPr kumimoji="1" lang="en-US" altLang="ja-JP" dirty="0">
                  <a:latin typeface="Fujitsu Sans" panose="020B0404060202020204" pitchFamily="34" charset="0"/>
                  <a:ea typeface="Meiryo UI" panose="020B0604030504040204" pitchFamily="50" charset="-128"/>
                  <a:cs typeface="Meiryo UI" panose="020B0604030504040204" pitchFamily="50" charset="-128"/>
                </a:rPr>
                <a:t>HTML</a:t>
              </a:r>
              <a:endParaRPr kumimoji="1" lang="ja-JP" altLang="en-US" dirty="0" err="1">
                <a:latin typeface="Fujitsu Sans" panose="020B0404060202020204" pitchFamily="34" charset="0"/>
                <a:ea typeface="Meiryo UI" panose="020B0604030504040204" pitchFamily="50" charset="-128"/>
                <a:cs typeface="Meiryo UI" panose="020B0604030504040204" pitchFamily="50" charset="-128"/>
              </a:endParaRPr>
            </a:p>
          </p:txBody>
        </p:sp>
      </p:grpSp>
      <p:grpSp>
        <p:nvGrpSpPr>
          <p:cNvPr id="10" name="グループ化 9"/>
          <p:cNvGrpSpPr/>
          <p:nvPr/>
        </p:nvGrpSpPr>
        <p:grpSpPr>
          <a:xfrm>
            <a:off x="488177" y="5072923"/>
            <a:ext cx="8754894" cy="1667728"/>
            <a:chOff x="573932" y="4485361"/>
            <a:chExt cx="8754894" cy="1667728"/>
          </a:xfrm>
        </p:grpSpPr>
        <p:sp>
          <p:nvSpPr>
            <p:cNvPr id="11" name="正方形/長方形 10"/>
            <p:cNvSpPr/>
            <p:nvPr/>
          </p:nvSpPr>
          <p:spPr bwMode="gray">
            <a:xfrm>
              <a:off x="573932" y="4736002"/>
              <a:ext cx="8754894" cy="1417087"/>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200" dirty="0">
                  <a:solidFill>
                    <a:schemeClr val="bg1"/>
                  </a:solidFill>
                  <a:latin typeface="Fujitsu Sans" panose="020B0404060202020204" pitchFamily="34" charset="0"/>
                  <a:ea typeface="Meiryo UI" panose="020B0604030504040204" pitchFamily="50" charset="-128"/>
                </a:rPr>
                <a:t>Select </a:t>
              </a:r>
              <a:r>
                <a:rPr lang="en-US" altLang="ja-JP" sz="1200" dirty="0" err="1">
                  <a:solidFill>
                    <a:schemeClr val="bg1"/>
                  </a:solidFill>
                  <a:latin typeface="Fujitsu Sans" panose="020B0404060202020204" pitchFamily="34" charset="0"/>
                  <a:ea typeface="Meiryo UI" panose="020B0604030504040204" pitchFamily="50" charset="-128"/>
                </a:rPr>
                <a:t>select</a:t>
              </a:r>
              <a:r>
                <a:rPr lang="en-US" altLang="ja-JP" sz="1200" dirty="0">
                  <a:solidFill>
                    <a:schemeClr val="bg1"/>
                  </a:solidFill>
                  <a:latin typeface="Fujitsu Sans" panose="020B0404060202020204" pitchFamily="34" charset="0"/>
                  <a:ea typeface="Meiryo UI" panose="020B0604030504040204" pitchFamily="50" charset="-128"/>
                </a:rPr>
                <a:t> = new Select(</a:t>
              </a:r>
              <a:r>
                <a:rPr lang="en-US" altLang="ja-JP" sz="1200" dirty="0" err="1">
                  <a:solidFill>
                    <a:schemeClr val="bg1"/>
                  </a:solidFill>
                  <a:latin typeface="Fujitsu Sans" panose="020B0404060202020204" pitchFamily="34" charset="0"/>
                  <a:ea typeface="Meiryo UI" panose="020B0604030504040204" pitchFamily="50" charset="-128"/>
                </a:rPr>
                <a:t>driver.findElement</a:t>
              </a:r>
              <a:r>
                <a:rPr lang="en-US" altLang="ja-JP" sz="1200" dirty="0">
                  <a:solidFill>
                    <a:schemeClr val="bg1"/>
                  </a:solidFill>
                  <a:latin typeface="Fujitsu Sans" panose="020B0404060202020204" pitchFamily="34" charset="0"/>
                  <a:ea typeface="Meiryo UI" panose="020B0604030504040204" pitchFamily="50" charset="-128"/>
                </a:rPr>
                <a:t>(By.id("select")));</a:t>
              </a:r>
            </a:p>
            <a:p>
              <a:pPr algn="l"/>
              <a:endParaRPr lang="en-US" altLang="ja-JP" sz="1200" dirty="0">
                <a:solidFill>
                  <a:schemeClr val="bg1"/>
                </a:solidFill>
                <a:latin typeface="Fujitsu Sans" panose="020B0404060202020204" pitchFamily="34" charset="0"/>
                <a:ea typeface="Meiryo UI" panose="020B0604030504040204" pitchFamily="50" charset="-128"/>
              </a:endParaRPr>
            </a:p>
            <a:p>
              <a:pPr algn="l"/>
              <a:r>
                <a:rPr lang="en-US" altLang="ja-JP" sz="1200" dirty="0" err="1">
                  <a:solidFill>
                    <a:schemeClr val="bg1"/>
                  </a:solidFill>
                  <a:latin typeface="Fujitsu Sans" panose="020B0404060202020204" pitchFamily="34" charset="0"/>
                  <a:ea typeface="Meiryo UI" panose="020B0604030504040204" pitchFamily="50" charset="-128"/>
                </a:rPr>
                <a:t>select.selectByValue</a:t>
              </a:r>
              <a:r>
                <a:rPr lang="en-US" altLang="ja-JP" sz="1200" dirty="0">
                  <a:solidFill>
                    <a:schemeClr val="bg1"/>
                  </a:solidFill>
                  <a:latin typeface="Fujitsu Sans" panose="020B0404060202020204" pitchFamily="34" charset="0"/>
                  <a:ea typeface="Meiryo UI" panose="020B0604030504040204" pitchFamily="50" charset="-128"/>
                </a:rPr>
                <a:t>(“ja”);	</a:t>
              </a:r>
            </a:p>
            <a:p>
              <a:pPr algn="l"/>
              <a:r>
                <a:rPr lang="en-US" altLang="ja-JP" sz="1200" dirty="0" err="1">
                  <a:solidFill>
                    <a:schemeClr val="bg1"/>
                  </a:solidFill>
                  <a:latin typeface="Fujitsu Sans" panose="020B0404060202020204" pitchFamily="34" charset="0"/>
                  <a:ea typeface="Meiryo UI" panose="020B0604030504040204" pitchFamily="50" charset="-128"/>
                </a:rPr>
                <a:t>select.selectByValue</a:t>
              </a:r>
              <a:r>
                <a:rPr lang="en-US" altLang="ja-JP" sz="1200" dirty="0">
                  <a:solidFill>
                    <a:schemeClr val="bg1"/>
                  </a:solidFill>
                  <a:latin typeface="Fujitsu Sans" panose="020B0404060202020204" pitchFamily="34" charset="0"/>
                  <a:ea typeface="Meiryo UI" panose="020B0604030504040204" pitchFamily="50" charset="-128"/>
                </a:rPr>
                <a:t>("</a:t>
              </a:r>
              <a:r>
                <a:rPr lang="en-US" altLang="ja-JP" sz="1200" dirty="0" err="1">
                  <a:solidFill>
                    <a:schemeClr val="bg1"/>
                  </a:solidFill>
                  <a:latin typeface="Fujitsu Sans" panose="020B0404060202020204" pitchFamily="34" charset="0"/>
                  <a:ea typeface="Meiryo UI" panose="020B0604030504040204" pitchFamily="50" charset="-128"/>
                </a:rPr>
                <a:t>zn</a:t>
              </a:r>
              <a:r>
                <a:rPr lang="en-US" altLang="ja-JP" sz="1200" dirty="0">
                  <a:solidFill>
                    <a:schemeClr val="bg1"/>
                  </a:solidFill>
                  <a:latin typeface="Fujitsu Sans" panose="020B0404060202020204" pitchFamily="34" charset="0"/>
                  <a:ea typeface="Meiryo UI" panose="020B0604030504040204" pitchFamily="50" charset="-128"/>
                </a:rPr>
                <a:t>");	</a:t>
              </a:r>
            </a:p>
            <a:p>
              <a:pPr algn="l"/>
              <a:r>
                <a:rPr lang="en-US" altLang="ja-JP" sz="1200" dirty="0" err="1">
                  <a:solidFill>
                    <a:schemeClr val="bg1"/>
                  </a:solidFill>
                  <a:latin typeface="Fujitsu Sans" panose="020B0404060202020204" pitchFamily="34" charset="0"/>
                  <a:ea typeface="Meiryo UI" panose="020B0604030504040204" pitchFamily="50" charset="-128"/>
                </a:rPr>
                <a:t>select.deselectByValue</a:t>
              </a:r>
              <a:r>
                <a:rPr lang="en-US" altLang="ja-JP" sz="1200" dirty="0">
                  <a:solidFill>
                    <a:schemeClr val="bg1"/>
                  </a:solidFill>
                  <a:latin typeface="Fujitsu Sans" panose="020B0404060202020204" pitchFamily="34" charset="0"/>
                  <a:ea typeface="Meiryo UI" panose="020B0604030504040204" pitchFamily="50" charset="-128"/>
                </a:rPr>
                <a:t>(“</a:t>
              </a:r>
              <a:r>
                <a:rPr lang="en-US" altLang="ja-JP" sz="1200" dirty="0" err="1">
                  <a:solidFill>
                    <a:schemeClr val="bg1"/>
                  </a:solidFill>
                  <a:latin typeface="Fujitsu Sans" panose="020B0404060202020204" pitchFamily="34" charset="0"/>
                  <a:ea typeface="Meiryo UI" panose="020B0604030504040204" pitchFamily="50" charset="-128"/>
                </a:rPr>
                <a:t>zn</a:t>
              </a:r>
              <a:r>
                <a:rPr lang="en-US" altLang="ja-JP" sz="1200" dirty="0">
                  <a:solidFill>
                    <a:schemeClr val="bg1"/>
                  </a:solidFill>
                  <a:latin typeface="Fujitsu Sans" panose="020B0404060202020204" pitchFamily="34" charset="0"/>
                  <a:ea typeface="Meiryo UI" panose="020B0604030504040204" pitchFamily="50" charset="-128"/>
                </a:rPr>
                <a:t>”);	</a:t>
              </a:r>
            </a:p>
            <a:p>
              <a:pPr algn="l"/>
              <a:endParaRPr lang="en-US" altLang="ja-JP" sz="1200" dirty="0">
                <a:solidFill>
                  <a:schemeClr val="bg1"/>
                </a:solidFill>
                <a:latin typeface="Fujitsu Sans" panose="020B0404060202020204" pitchFamily="34" charset="0"/>
                <a:ea typeface="Meiryo UI" panose="020B0604030504040204" pitchFamily="50" charset="-128"/>
              </a:endParaRPr>
            </a:p>
            <a:p>
              <a:pPr algn="l"/>
              <a:r>
                <a:rPr lang="en-US" altLang="ja-JP" sz="1200" dirty="0" err="1">
                  <a:solidFill>
                    <a:schemeClr val="bg1"/>
                  </a:solidFill>
                  <a:latin typeface="Fujitsu Sans" panose="020B0404060202020204" pitchFamily="34" charset="0"/>
                  <a:ea typeface="Meiryo UI" panose="020B0604030504040204" pitchFamily="50" charset="-128"/>
                </a:rPr>
                <a:t>select.deselectAll</a:t>
              </a:r>
              <a:r>
                <a:rPr lang="en-US" altLang="ja-JP" sz="1200" dirty="0">
                  <a:solidFill>
                    <a:schemeClr val="bg1"/>
                  </a:solidFill>
                  <a:latin typeface="Fujitsu Sans" panose="020B0404060202020204" pitchFamily="34" charset="0"/>
                  <a:ea typeface="Meiryo UI" panose="020B0604030504040204" pitchFamily="50" charset="-128"/>
                </a:rPr>
                <a:t>();	</a:t>
              </a:r>
            </a:p>
          </p:txBody>
        </p:sp>
        <p:sp>
          <p:nvSpPr>
            <p:cNvPr id="12" name="テキスト ボックス 11"/>
            <p:cNvSpPr txBox="1"/>
            <p:nvPr/>
          </p:nvSpPr>
          <p:spPr>
            <a:xfrm>
              <a:off x="573932" y="4485361"/>
              <a:ext cx="1263413" cy="307777"/>
            </a:xfrm>
            <a:prstGeom prst="rect">
              <a:avLst/>
            </a:prstGeom>
            <a:noFill/>
          </p:spPr>
          <p:txBody>
            <a:bodyPr wrap="square" rtlCol="0">
              <a:spAutoFit/>
            </a:bodyPr>
            <a:lstStyle/>
            <a:p>
              <a:pPr algn="l"/>
              <a:r>
                <a:rPr kumimoji="1" lang="en-US" altLang="ja-JP" dirty="0">
                  <a:latin typeface="Fujitsu Sans" panose="020B0404060202020204" pitchFamily="34" charset="0"/>
                  <a:ea typeface="Meiryo UI" panose="020B0604030504040204" pitchFamily="50" charset="-128"/>
                  <a:cs typeface="Meiryo UI" panose="020B0604030504040204" pitchFamily="50" charset="-128"/>
                </a:rPr>
                <a:t>Test Code</a:t>
              </a:r>
              <a:endParaRPr kumimoji="1" lang="ja-JP" altLang="en-US" dirty="0">
                <a:latin typeface="Fujitsu Sans" panose="020B0404060202020204" pitchFamily="34" charset="0"/>
                <a:ea typeface="Meiryo UI" panose="020B0604030504040204" pitchFamily="50" charset="-128"/>
                <a:cs typeface="Meiryo UI" panose="020B0604030504040204" pitchFamily="50" charset="-128"/>
              </a:endParaRPr>
            </a:p>
          </p:txBody>
        </p:sp>
      </p:grpSp>
      <p:sp>
        <p:nvSpPr>
          <p:cNvPr id="13" name="右矢印 5">
            <a:extLst>
              <a:ext uri="{FF2B5EF4-FFF2-40B4-BE49-F238E27FC236}">
                <a16:creationId xmlns:a16="http://schemas.microsoft.com/office/drawing/2014/main" id="{6E929627-CAE9-4303-8C75-1985EA46C6B6}"/>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Case Examples</a:t>
            </a:r>
            <a:endParaRPr lang="ja-JP" altLang="en-US" sz="18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3239579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submit</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61</a:t>
            </a:fld>
            <a:endParaRPr lang="en-US" altLang="ja-JP" dirty="0"/>
          </a:p>
        </p:txBody>
      </p:sp>
      <p:sp>
        <p:nvSpPr>
          <p:cNvPr id="4" name="テキスト プレースホルダー 3"/>
          <p:cNvSpPr>
            <a:spLocks noGrp="1"/>
          </p:cNvSpPr>
          <p:nvPr>
            <p:ph type="body" sz="quarter" idx="11"/>
          </p:nvPr>
        </p:nvSpPr>
        <p:spPr>
          <a:xfrm>
            <a:off x="170935" y="921566"/>
            <a:ext cx="9389377" cy="5568444"/>
          </a:xfrm>
        </p:spPr>
        <p:txBody>
          <a:bodyPr/>
          <a:lstStyle/>
          <a:p>
            <a:r>
              <a:rPr lang="en-US" altLang="ja-JP" sz="2400" dirty="0"/>
              <a:t>Method to submit</a:t>
            </a:r>
            <a:r>
              <a:rPr lang="ja-JP" altLang="en-US" sz="2400" dirty="0"/>
              <a:t> </a:t>
            </a:r>
            <a:r>
              <a:rPr lang="en-US" altLang="ja-JP" sz="2400" dirty="0"/>
              <a:t>form</a:t>
            </a:r>
          </a:p>
          <a:p>
            <a:endParaRPr lang="en-US" altLang="ja-JP" sz="2400" dirty="0"/>
          </a:p>
          <a:p>
            <a:endParaRPr lang="ja-JP" altLang="en-US" dirty="0"/>
          </a:p>
          <a:p>
            <a:endParaRPr kumimoji="1" lang="ja-JP" altLang="en-US" dirty="0"/>
          </a:p>
        </p:txBody>
      </p:sp>
      <p:sp>
        <p:nvSpPr>
          <p:cNvPr id="6" name="正方形/長方形 5"/>
          <p:cNvSpPr/>
          <p:nvPr/>
        </p:nvSpPr>
        <p:spPr bwMode="gray">
          <a:xfrm>
            <a:off x="170935" y="1490496"/>
            <a:ext cx="9389377" cy="3463469"/>
          </a:xfrm>
          <a:prstGeom prst="rect">
            <a:avLst/>
          </a:prstGeom>
          <a:solidFill>
            <a:srgbClr val="FFFFCC"/>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algn="l"/>
            <a:r>
              <a:rPr lang="en-US" altLang="ja-JP" sz="2400" b="1" dirty="0">
                <a:latin typeface="Fujitsu Sans" panose="020B0404060202020204" pitchFamily="34" charset="0"/>
                <a:ea typeface="Meiryo UI" panose="020B0604030504040204" pitchFamily="50" charset="-128"/>
              </a:rPr>
              <a:t>Void </a:t>
            </a:r>
            <a:r>
              <a:rPr lang="en-US" altLang="ja-JP" sz="2400" b="1" dirty="0" err="1">
                <a:latin typeface="Fujitsu Sans" panose="020B0404060202020204" pitchFamily="34" charset="0"/>
                <a:ea typeface="Meiryo UI" panose="020B0604030504040204" pitchFamily="50" charset="-128"/>
              </a:rPr>
              <a:t>WebElement#submit</a:t>
            </a:r>
            <a:r>
              <a:rPr lang="en-US" altLang="ja-JP" sz="2400" b="1" dirty="0">
                <a:latin typeface="Fujitsu Sans" panose="020B0404060202020204" pitchFamily="34" charset="0"/>
                <a:ea typeface="Meiryo UI" panose="020B0604030504040204" pitchFamily="50" charset="-128"/>
              </a:rPr>
              <a:t>()</a:t>
            </a:r>
          </a:p>
          <a:p>
            <a:pPr marL="342900" indent="-342900" algn="l">
              <a:buFont typeface="Arial" panose="020B0604020202020204" pitchFamily="34" charset="0"/>
              <a:buChar char="•"/>
            </a:pPr>
            <a:r>
              <a:rPr lang="en-US" altLang="ja-JP" sz="2000" dirty="0">
                <a:latin typeface="Fujitsu Sans" panose="020B0404060202020204" pitchFamily="34" charset="0"/>
                <a:ea typeface="Meiryo UI" panose="020B0604030504040204" pitchFamily="50" charset="-128"/>
              </a:rPr>
              <a:t>If executed on form element(or element in form), submit form</a:t>
            </a:r>
            <a:endParaRPr lang="ja-JP" altLang="en-US" sz="2000" dirty="0">
              <a:latin typeface="Fujitsu Sans" panose="020B0404060202020204" pitchFamily="34" charset="0"/>
              <a:ea typeface="Meiryo UI" panose="020B0604030504040204" pitchFamily="50" charset="-128"/>
            </a:endParaRPr>
          </a:p>
          <a:p>
            <a:pPr marL="800100" lvl="1" indent="-342900" algn="l">
              <a:buFont typeface="Wingdings" panose="05000000000000000000" pitchFamily="2" charset="2"/>
              <a:buChar char="ü"/>
            </a:pPr>
            <a:r>
              <a:rPr lang="en-US" altLang="ja-JP" sz="1800" dirty="0">
                <a:latin typeface="Fujitsu Sans" panose="020B0404060202020204" pitchFamily="34" charset="0"/>
                <a:ea typeface="Meiryo UI" panose="020B0604030504040204" pitchFamily="50" charset="-128"/>
              </a:rPr>
              <a:t>If describing submit procedures on events hook such as “</a:t>
            </a:r>
            <a:r>
              <a:rPr lang="en-US" altLang="ja-JP" sz="1800" dirty="0" err="1">
                <a:latin typeface="Fujitsu Sans" panose="020B0404060202020204" pitchFamily="34" charset="0"/>
                <a:ea typeface="Meiryo UI" panose="020B0604030504040204" pitchFamily="50" charset="-128"/>
              </a:rPr>
              <a:t>onClick</a:t>
            </a:r>
            <a:r>
              <a:rPr lang="en-US" altLang="ja-JP" sz="1800" dirty="0">
                <a:latin typeface="Fujitsu Sans" panose="020B0404060202020204" pitchFamily="34" charset="0"/>
                <a:ea typeface="Meiryo UI" panose="020B0604030504040204" pitchFamily="50" charset="-128"/>
              </a:rPr>
              <a:t>” attribute,</a:t>
            </a:r>
            <a:br>
              <a:rPr lang="en-US" altLang="ja-JP" sz="1800" dirty="0">
                <a:latin typeface="Fujitsu Sans" panose="020B0404060202020204" pitchFamily="34" charset="0"/>
                <a:ea typeface="Meiryo UI" panose="020B0604030504040204" pitchFamily="50" charset="-128"/>
              </a:rPr>
            </a:br>
            <a:r>
              <a:rPr lang="en-US" altLang="ja-JP" sz="1800" dirty="0">
                <a:latin typeface="Fujitsu Sans" panose="020B0404060202020204" pitchFamily="34" charset="0"/>
                <a:ea typeface="Meiryo UI" panose="020B0604030504040204" pitchFamily="50" charset="-128"/>
              </a:rPr>
              <a:t>this method cannot trigger that. In that case, use click method to trigger</a:t>
            </a:r>
          </a:p>
          <a:p>
            <a:pPr marL="800100" lvl="1" indent="-342900" algn="l">
              <a:buFont typeface="Wingdings" panose="05000000000000000000" pitchFamily="2" charset="2"/>
              <a:buChar char="ü"/>
            </a:pPr>
            <a:endParaRPr lang="en-US" altLang="ja-JP" sz="1800" dirty="0">
              <a:latin typeface="Fujitsu Sans" panose="020B0404060202020204" pitchFamily="34" charset="0"/>
              <a:ea typeface="Meiryo UI" panose="020B0604030504040204" pitchFamily="50" charset="-128"/>
            </a:endParaRPr>
          </a:p>
          <a:p>
            <a:pPr algn="l"/>
            <a:r>
              <a:rPr lang="en-US" altLang="ja-JP" sz="1800" dirty="0">
                <a:latin typeface="Fujitsu Sans" panose="020B0404060202020204" pitchFamily="34" charset="0"/>
                <a:ea typeface="Meiryo UI" panose="020B0604030504040204" pitchFamily="50" charset="-128"/>
              </a:rPr>
              <a:t>Example</a:t>
            </a:r>
            <a:r>
              <a:rPr lang="ja-JP" altLang="en-US" sz="1800" dirty="0">
                <a:latin typeface="Fujitsu Sans" panose="020B0404060202020204" pitchFamily="34" charset="0"/>
                <a:ea typeface="Meiryo UI" panose="020B0604030504040204" pitchFamily="50" charset="-128"/>
              </a:rPr>
              <a:t>：</a:t>
            </a:r>
            <a:endParaRPr lang="en-US" altLang="ja-JP" sz="1800" dirty="0">
              <a:latin typeface="Fujitsu Sans" panose="020B0404060202020204" pitchFamily="34" charset="0"/>
              <a:ea typeface="Meiryo UI" panose="020B0604030504040204" pitchFamily="50" charset="-128"/>
            </a:endParaRPr>
          </a:p>
        </p:txBody>
      </p:sp>
      <p:sp>
        <p:nvSpPr>
          <p:cNvPr id="7" name="正方形/長方形 6"/>
          <p:cNvSpPr/>
          <p:nvPr/>
        </p:nvSpPr>
        <p:spPr bwMode="gray">
          <a:xfrm>
            <a:off x="488176" y="3359013"/>
            <a:ext cx="8754894" cy="1479205"/>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800" dirty="0">
                <a:solidFill>
                  <a:schemeClr val="bg1"/>
                </a:solidFill>
                <a:latin typeface="Fujitsu Sans" panose="020B0404060202020204" pitchFamily="34" charset="0"/>
                <a:ea typeface="Meiryo UI" panose="020B0604030504040204" pitchFamily="50" charset="-128"/>
              </a:rPr>
              <a:t>// Get form element</a:t>
            </a:r>
          </a:p>
          <a:p>
            <a:pPr algn="l"/>
            <a:r>
              <a:rPr lang="en-US" altLang="ja-JP" sz="1800" dirty="0" err="1">
                <a:solidFill>
                  <a:schemeClr val="bg1"/>
                </a:solidFill>
                <a:latin typeface="Fujitsu Sans" panose="020B0404060202020204" pitchFamily="34" charset="0"/>
                <a:ea typeface="Meiryo UI" panose="020B0604030504040204" pitchFamily="50" charset="-128"/>
              </a:rPr>
              <a:t>WebElement</a:t>
            </a:r>
            <a:r>
              <a:rPr lang="en-US" altLang="ja-JP" sz="1800" dirty="0">
                <a:solidFill>
                  <a:schemeClr val="bg1"/>
                </a:solidFill>
                <a:latin typeface="Fujitsu Sans" panose="020B0404060202020204" pitchFamily="34" charset="0"/>
                <a:ea typeface="Meiryo UI" panose="020B0604030504040204" pitchFamily="50" charset="-128"/>
              </a:rPr>
              <a:t> form = </a:t>
            </a:r>
            <a:r>
              <a:rPr lang="en-US" altLang="ja-JP" sz="1800" dirty="0" err="1">
                <a:solidFill>
                  <a:schemeClr val="bg1"/>
                </a:solidFill>
                <a:latin typeface="Fujitsu Sans" panose="020B0404060202020204" pitchFamily="34" charset="0"/>
                <a:ea typeface="Meiryo UI" panose="020B0604030504040204" pitchFamily="50" charset="-128"/>
              </a:rPr>
              <a:t>driver.findElement</a:t>
            </a:r>
            <a:r>
              <a:rPr lang="en-US" altLang="ja-JP" sz="1800" dirty="0">
                <a:solidFill>
                  <a:schemeClr val="bg1"/>
                </a:solidFill>
                <a:latin typeface="Fujitsu Sans" panose="020B0404060202020204" pitchFamily="34" charset="0"/>
                <a:ea typeface="Meiryo UI" panose="020B0604030504040204" pitchFamily="50" charset="-128"/>
              </a:rPr>
              <a:t>(By.id("form"));</a:t>
            </a:r>
          </a:p>
          <a:p>
            <a:pPr algn="l"/>
            <a:endParaRPr lang="en-US" altLang="ja-JP" sz="1800" dirty="0">
              <a:solidFill>
                <a:schemeClr val="bg1"/>
              </a:solidFill>
              <a:latin typeface="Fujitsu Sans" panose="020B0404060202020204" pitchFamily="34" charset="0"/>
              <a:ea typeface="Meiryo UI" panose="020B0604030504040204" pitchFamily="50" charset="-128"/>
            </a:endParaRPr>
          </a:p>
          <a:p>
            <a:pPr algn="l"/>
            <a:r>
              <a:rPr lang="en-US" altLang="ja-JP" sz="1800" dirty="0">
                <a:solidFill>
                  <a:schemeClr val="bg1"/>
                </a:solidFill>
                <a:latin typeface="Fujitsu Sans" panose="020B0404060202020204" pitchFamily="34" charset="0"/>
                <a:ea typeface="Meiryo UI" panose="020B0604030504040204" pitchFamily="50" charset="-128"/>
              </a:rPr>
              <a:t>// submit form</a:t>
            </a:r>
            <a:br>
              <a:rPr lang="en-US" altLang="ja-JP" sz="1800" dirty="0">
                <a:solidFill>
                  <a:schemeClr val="bg1"/>
                </a:solidFill>
                <a:latin typeface="Fujitsu Sans" panose="020B0404060202020204" pitchFamily="34" charset="0"/>
                <a:ea typeface="Meiryo UI" panose="020B0604030504040204" pitchFamily="50" charset="-128"/>
              </a:rPr>
            </a:br>
            <a:r>
              <a:rPr lang="en-US" altLang="ja-JP" sz="1800" dirty="0" err="1">
                <a:solidFill>
                  <a:schemeClr val="bg1"/>
                </a:solidFill>
                <a:latin typeface="Fujitsu Sans" panose="020B0404060202020204" pitchFamily="34" charset="0"/>
                <a:ea typeface="Meiryo UI" panose="020B0604030504040204" pitchFamily="50" charset="-128"/>
              </a:rPr>
              <a:t>form.submit</a:t>
            </a:r>
            <a:r>
              <a:rPr lang="en-US" altLang="ja-JP" sz="1800" dirty="0">
                <a:solidFill>
                  <a:schemeClr val="bg1"/>
                </a:solidFill>
                <a:latin typeface="Fujitsu Sans" panose="020B0404060202020204" pitchFamily="34" charset="0"/>
                <a:ea typeface="Meiryo UI" panose="020B0604030504040204" pitchFamily="50" charset="-128"/>
              </a:rPr>
              <a:t>();</a:t>
            </a:r>
          </a:p>
        </p:txBody>
      </p:sp>
      <p:sp>
        <p:nvSpPr>
          <p:cNvPr id="8" name="右矢印 5">
            <a:extLst>
              <a:ext uri="{FF2B5EF4-FFF2-40B4-BE49-F238E27FC236}">
                <a16:creationId xmlns:a16="http://schemas.microsoft.com/office/drawing/2014/main" id="{5295B923-CB4F-447A-ABFC-71B2A4656DEB}"/>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Case Examples</a:t>
            </a:r>
            <a:endParaRPr lang="ja-JP" altLang="en-US" sz="18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35123173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Get element information(1/2)</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62</a:t>
            </a:fld>
            <a:endParaRPr lang="en-US" altLang="ja-JP" dirty="0"/>
          </a:p>
        </p:txBody>
      </p:sp>
      <p:sp>
        <p:nvSpPr>
          <p:cNvPr id="5" name="正方形/長方形 4"/>
          <p:cNvSpPr/>
          <p:nvPr/>
        </p:nvSpPr>
        <p:spPr bwMode="gray">
          <a:xfrm>
            <a:off x="170935" y="1362310"/>
            <a:ext cx="9389377" cy="757048"/>
          </a:xfrm>
          <a:prstGeom prst="rect">
            <a:avLst/>
          </a:prstGeom>
          <a:solidFill>
            <a:srgbClr val="FFFFCC"/>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400" b="1" dirty="0" err="1">
                <a:latin typeface="Fujitsu Sans" panose="020B0404060202020204" pitchFamily="34" charset="0"/>
                <a:ea typeface="Meiryo UI" panose="020B0604030504040204" pitchFamily="50" charset="-128"/>
              </a:rPr>
              <a:t>boolean</a:t>
            </a:r>
            <a:r>
              <a:rPr lang="en-US" altLang="ja-JP" sz="2400" b="1" dirty="0">
                <a:latin typeface="Fujitsu Sans" panose="020B0404060202020204" pitchFamily="34" charset="0"/>
                <a:ea typeface="Meiryo UI" panose="020B0604030504040204" pitchFamily="50" charset="-128"/>
              </a:rPr>
              <a:t> </a:t>
            </a:r>
            <a:r>
              <a:rPr lang="en-US" altLang="ja-JP" sz="2400" b="1" dirty="0" err="1">
                <a:latin typeface="Fujitsu Sans" panose="020B0404060202020204" pitchFamily="34" charset="0"/>
                <a:ea typeface="Meiryo UI" panose="020B0604030504040204" pitchFamily="50" charset="-128"/>
              </a:rPr>
              <a:t>WebElement#isDisplayed</a:t>
            </a:r>
            <a:r>
              <a:rPr lang="en-US" altLang="ja-JP" sz="2400" b="1" dirty="0">
                <a:latin typeface="Fujitsu Sans" panose="020B0404060202020204" pitchFamily="34" charset="0"/>
                <a:ea typeface="Meiryo UI" panose="020B0604030504040204" pitchFamily="50" charset="-128"/>
              </a:rPr>
              <a:t>()</a:t>
            </a:r>
          </a:p>
          <a:p>
            <a:pPr marL="342900" indent="-342900" algn="l">
              <a:buFont typeface="Arial" panose="020B0604020202020204" pitchFamily="34" charset="0"/>
              <a:buChar char="•"/>
            </a:pPr>
            <a:r>
              <a:rPr lang="en-US" altLang="ja-JP" sz="2000" dirty="0">
                <a:latin typeface="Fujitsu Sans" panose="020B0404060202020204" pitchFamily="34" charset="0"/>
                <a:ea typeface="Meiryo UI" panose="020B0604030504040204" pitchFamily="50" charset="-128"/>
              </a:rPr>
              <a:t>Is the element displayed</a:t>
            </a:r>
            <a:endParaRPr lang="ja-JP" altLang="en-US" sz="2000" dirty="0">
              <a:latin typeface="Fujitsu Sans" panose="020B0404060202020204" pitchFamily="34" charset="0"/>
              <a:ea typeface="Meiryo UI" panose="020B0604030504040204" pitchFamily="50" charset="-128"/>
            </a:endParaRPr>
          </a:p>
        </p:txBody>
      </p:sp>
      <p:sp>
        <p:nvSpPr>
          <p:cNvPr id="6" name="正方形/長方形 5"/>
          <p:cNvSpPr/>
          <p:nvPr/>
        </p:nvSpPr>
        <p:spPr bwMode="gray">
          <a:xfrm>
            <a:off x="170935" y="2205974"/>
            <a:ext cx="9389377" cy="757048"/>
          </a:xfrm>
          <a:prstGeom prst="rect">
            <a:avLst/>
          </a:prstGeom>
          <a:solidFill>
            <a:srgbClr val="FFFFCC"/>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400" b="1" dirty="0" err="1">
                <a:latin typeface="Fujitsu Sans" panose="020B0404060202020204" pitchFamily="34" charset="0"/>
                <a:ea typeface="Meiryo UI" panose="020B0604030504040204" pitchFamily="50" charset="-128"/>
              </a:rPr>
              <a:t>boolean</a:t>
            </a:r>
            <a:r>
              <a:rPr lang="en-US" altLang="ja-JP" sz="2400" b="1" dirty="0">
                <a:latin typeface="Fujitsu Sans" panose="020B0404060202020204" pitchFamily="34" charset="0"/>
                <a:ea typeface="Meiryo UI" panose="020B0604030504040204" pitchFamily="50" charset="-128"/>
              </a:rPr>
              <a:t> </a:t>
            </a:r>
            <a:r>
              <a:rPr lang="en-US" altLang="ja-JP" sz="2400" b="1" dirty="0" err="1">
                <a:latin typeface="Fujitsu Sans" panose="020B0404060202020204" pitchFamily="34" charset="0"/>
                <a:ea typeface="Meiryo UI" panose="020B0604030504040204" pitchFamily="50" charset="-128"/>
              </a:rPr>
              <a:t>WebElement#isEnabled</a:t>
            </a:r>
            <a:r>
              <a:rPr lang="en-US" altLang="ja-JP" sz="2400" b="1" dirty="0">
                <a:latin typeface="Fujitsu Sans" panose="020B0404060202020204" pitchFamily="34" charset="0"/>
                <a:ea typeface="Meiryo UI" panose="020B0604030504040204" pitchFamily="50" charset="-128"/>
              </a:rPr>
              <a:t>()</a:t>
            </a:r>
          </a:p>
          <a:p>
            <a:pPr marL="342900" indent="-342900" algn="l">
              <a:buFont typeface="Arial" panose="020B0604020202020204" pitchFamily="34" charset="0"/>
              <a:buChar char="•"/>
            </a:pPr>
            <a:r>
              <a:rPr lang="en-US" altLang="ja-JP" sz="2000" dirty="0">
                <a:latin typeface="Fujitsu Sans" panose="020B0404060202020204" pitchFamily="34" charset="0"/>
                <a:ea typeface="Meiryo UI" panose="020B0604030504040204" pitchFamily="50" charset="-128"/>
              </a:rPr>
              <a:t>Is the element enabled</a:t>
            </a:r>
            <a:endParaRPr lang="ja-JP" altLang="en-US" sz="2000" dirty="0">
              <a:latin typeface="Fujitsu Sans" panose="020B0404060202020204" pitchFamily="34" charset="0"/>
              <a:ea typeface="Meiryo UI" panose="020B0604030504040204" pitchFamily="50" charset="-128"/>
            </a:endParaRPr>
          </a:p>
        </p:txBody>
      </p:sp>
      <p:sp>
        <p:nvSpPr>
          <p:cNvPr id="7" name="正方形/長方形 6"/>
          <p:cNvSpPr/>
          <p:nvPr/>
        </p:nvSpPr>
        <p:spPr bwMode="gray">
          <a:xfrm>
            <a:off x="170935" y="3049638"/>
            <a:ext cx="9389377" cy="757048"/>
          </a:xfrm>
          <a:prstGeom prst="rect">
            <a:avLst/>
          </a:prstGeom>
          <a:solidFill>
            <a:srgbClr val="FFFFCC"/>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400" b="1" dirty="0" err="1">
                <a:latin typeface="Fujitsu Sans" panose="020B0404060202020204" pitchFamily="34" charset="0"/>
                <a:ea typeface="Meiryo UI" panose="020B0604030504040204" pitchFamily="50" charset="-128"/>
              </a:rPr>
              <a:t>boolean</a:t>
            </a:r>
            <a:r>
              <a:rPr lang="en-US" altLang="ja-JP" sz="2400" b="1" dirty="0">
                <a:latin typeface="Fujitsu Sans" panose="020B0404060202020204" pitchFamily="34" charset="0"/>
                <a:ea typeface="Meiryo UI" panose="020B0604030504040204" pitchFamily="50" charset="-128"/>
              </a:rPr>
              <a:t> </a:t>
            </a:r>
            <a:r>
              <a:rPr lang="en-US" altLang="ja-JP" sz="2400" b="1" dirty="0" err="1">
                <a:latin typeface="Fujitsu Sans" panose="020B0404060202020204" pitchFamily="34" charset="0"/>
                <a:ea typeface="Meiryo UI" panose="020B0604030504040204" pitchFamily="50" charset="-128"/>
              </a:rPr>
              <a:t>WebElement#isSelected</a:t>
            </a:r>
            <a:r>
              <a:rPr lang="en-US" altLang="ja-JP" sz="2400" b="1" dirty="0">
                <a:latin typeface="Fujitsu Sans" panose="020B0404060202020204" pitchFamily="34" charset="0"/>
                <a:ea typeface="Meiryo UI" panose="020B0604030504040204" pitchFamily="50" charset="-128"/>
              </a:rPr>
              <a:t>()</a:t>
            </a:r>
          </a:p>
          <a:p>
            <a:pPr marL="342900" indent="-342900" algn="l">
              <a:buFont typeface="Arial" panose="020B0604020202020204" pitchFamily="34" charset="0"/>
              <a:buChar char="•"/>
            </a:pPr>
            <a:r>
              <a:rPr lang="en-US" altLang="ja-JP" sz="2000" dirty="0">
                <a:latin typeface="Fujitsu Sans" panose="020B0404060202020204" pitchFamily="34" charset="0"/>
                <a:ea typeface="Meiryo UI" panose="020B0604030504040204" pitchFamily="50" charset="-128"/>
              </a:rPr>
              <a:t>Is the element selected</a:t>
            </a:r>
            <a:endParaRPr lang="ja-JP" altLang="en-US" sz="2000" dirty="0">
              <a:latin typeface="Fujitsu Sans" panose="020B0404060202020204" pitchFamily="34" charset="0"/>
              <a:ea typeface="Meiryo UI" panose="020B0604030504040204" pitchFamily="50" charset="-128"/>
            </a:endParaRPr>
          </a:p>
        </p:txBody>
      </p:sp>
      <p:sp>
        <p:nvSpPr>
          <p:cNvPr id="8" name="正方形/長方形 7"/>
          <p:cNvSpPr/>
          <p:nvPr/>
        </p:nvSpPr>
        <p:spPr bwMode="gray">
          <a:xfrm>
            <a:off x="170935" y="3893302"/>
            <a:ext cx="9389377" cy="757048"/>
          </a:xfrm>
          <a:prstGeom prst="rect">
            <a:avLst/>
          </a:prstGeom>
          <a:solidFill>
            <a:srgbClr val="FFFFCC"/>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400" b="1" dirty="0" err="1">
                <a:latin typeface="Fujitsu Sans" panose="020B0404060202020204" pitchFamily="34" charset="0"/>
                <a:ea typeface="Meiryo UI" panose="020B0604030504040204" pitchFamily="50" charset="-128"/>
              </a:rPr>
              <a:t>boolean</a:t>
            </a:r>
            <a:r>
              <a:rPr lang="en-US" altLang="ja-JP" sz="2400" b="1" dirty="0">
                <a:latin typeface="Fujitsu Sans" panose="020B0404060202020204" pitchFamily="34" charset="0"/>
                <a:ea typeface="Meiryo UI" panose="020B0604030504040204" pitchFamily="50" charset="-128"/>
              </a:rPr>
              <a:t> </a:t>
            </a:r>
            <a:r>
              <a:rPr lang="en-US" altLang="ja-JP" sz="2400" b="1" dirty="0" err="1">
                <a:latin typeface="Fujitsu Sans" panose="020B0404060202020204" pitchFamily="34" charset="0"/>
                <a:ea typeface="Meiryo UI" panose="020B0604030504040204" pitchFamily="50" charset="-128"/>
              </a:rPr>
              <a:t>WebElement#getAttribute</a:t>
            </a:r>
            <a:r>
              <a:rPr lang="en-US" altLang="ja-JP" sz="2400" b="1" dirty="0">
                <a:latin typeface="Fujitsu Sans" panose="020B0404060202020204" pitchFamily="34" charset="0"/>
                <a:ea typeface="Meiryo UI" panose="020B0604030504040204" pitchFamily="50" charset="-128"/>
              </a:rPr>
              <a:t>(</a:t>
            </a:r>
            <a:r>
              <a:rPr lang="en-US" altLang="ja-JP" sz="2400" dirty="0">
                <a:latin typeface="Fujitsu Sans" panose="020B0404060202020204" pitchFamily="34" charset="0"/>
                <a:ea typeface="Meiryo UI" panose="020B0604030504040204" pitchFamily="50" charset="-128"/>
              </a:rPr>
              <a:t>“</a:t>
            </a:r>
            <a:r>
              <a:rPr lang="en-US" altLang="ja-JP" sz="2400" i="1" dirty="0">
                <a:latin typeface="Fujitsu Sans" panose="020B0404060202020204" pitchFamily="34" charset="0"/>
                <a:ea typeface="Meiryo UI" panose="020B0604030504040204" pitchFamily="50" charset="-128"/>
              </a:rPr>
              <a:t>Attribute</a:t>
            </a:r>
            <a:r>
              <a:rPr lang="en-US" altLang="ja-JP" sz="2400" dirty="0">
                <a:latin typeface="Fujitsu Sans" panose="020B0404060202020204" pitchFamily="34" charset="0"/>
                <a:ea typeface="Meiryo UI" panose="020B0604030504040204" pitchFamily="50" charset="-128"/>
              </a:rPr>
              <a:t>“</a:t>
            </a:r>
            <a:r>
              <a:rPr lang="en-US" altLang="ja-JP" sz="2400" b="1" dirty="0">
                <a:latin typeface="Fujitsu Sans" panose="020B0404060202020204" pitchFamily="34" charset="0"/>
                <a:ea typeface="Meiryo UI" panose="020B0604030504040204" pitchFamily="50" charset="-128"/>
              </a:rPr>
              <a:t>)</a:t>
            </a:r>
          </a:p>
          <a:p>
            <a:pPr marL="342900" indent="-342900" algn="l">
              <a:buFont typeface="Arial" panose="020B0604020202020204" pitchFamily="34" charset="0"/>
              <a:buChar char="•"/>
            </a:pPr>
            <a:r>
              <a:rPr lang="en-US" altLang="ja-JP" sz="2000" dirty="0">
                <a:latin typeface="Fujitsu Sans" panose="020B0404060202020204" pitchFamily="34" charset="0"/>
                <a:ea typeface="Meiryo UI" panose="020B0604030504040204" pitchFamily="50" charset="-128"/>
              </a:rPr>
              <a:t>Get attribute of element</a:t>
            </a:r>
            <a:endParaRPr lang="ja-JP" altLang="en-US" sz="2000" dirty="0">
              <a:latin typeface="Fujitsu Sans" panose="020B0404060202020204" pitchFamily="34" charset="0"/>
              <a:ea typeface="Meiryo UI" panose="020B0604030504040204" pitchFamily="50" charset="-128"/>
            </a:endParaRPr>
          </a:p>
        </p:txBody>
      </p:sp>
      <p:sp>
        <p:nvSpPr>
          <p:cNvPr id="9" name="正方形/長方形 8"/>
          <p:cNvSpPr/>
          <p:nvPr/>
        </p:nvSpPr>
        <p:spPr bwMode="gray">
          <a:xfrm>
            <a:off x="170935" y="4736966"/>
            <a:ext cx="9389377" cy="757048"/>
          </a:xfrm>
          <a:prstGeom prst="rect">
            <a:avLst/>
          </a:prstGeom>
          <a:solidFill>
            <a:srgbClr val="FFFFCC"/>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400" b="1" dirty="0">
                <a:latin typeface="Fujitsu Sans" panose="020B0404060202020204" pitchFamily="34" charset="0"/>
                <a:ea typeface="Meiryo UI" panose="020B0604030504040204" pitchFamily="50" charset="-128"/>
              </a:rPr>
              <a:t>String </a:t>
            </a:r>
            <a:r>
              <a:rPr lang="en-US" altLang="ja-JP" sz="2400" b="1" dirty="0" err="1">
                <a:latin typeface="Fujitsu Sans" panose="020B0404060202020204" pitchFamily="34" charset="0"/>
                <a:ea typeface="Meiryo UI" panose="020B0604030504040204" pitchFamily="50" charset="-128"/>
              </a:rPr>
              <a:t>WebElement#getText</a:t>
            </a:r>
            <a:r>
              <a:rPr lang="en-US" altLang="ja-JP" sz="2400" b="1" dirty="0">
                <a:latin typeface="Fujitsu Sans" panose="020B0404060202020204" pitchFamily="34" charset="0"/>
                <a:ea typeface="Meiryo UI" panose="020B0604030504040204" pitchFamily="50" charset="-128"/>
              </a:rPr>
              <a:t>()</a:t>
            </a:r>
          </a:p>
          <a:p>
            <a:pPr marL="342900" indent="-342900" algn="l">
              <a:buFont typeface="Arial" panose="020B0604020202020204" pitchFamily="34" charset="0"/>
              <a:buChar char="•"/>
            </a:pPr>
            <a:r>
              <a:rPr lang="en-US" altLang="ja-JP" sz="2000" dirty="0">
                <a:latin typeface="Fujitsu Sans" panose="020B0404060202020204" pitchFamily="34" charset="0"/>
                <a:ea typeface="Meiryo UI" panose="020B0604030504040204" pitchFamily="50" charset="-128"/>
              </a:rPr>
              <a:t>Get text of element</a:t>
            </a:r>
          </a:p>
        </p:txBody>
      </p:sp>
      <p:sp>
        <p:nvSpPr>
          <p:cNvPr id="10" name="正方形/長方形 9"/>
          <p:cNvSpPr/>
          <p:nvPr/>
        </p:nvSpPr>
        <p:spPr bwMode="gray">
          <a:xfrm>
            <a:off x="170935" y="5580631"/>
            <a:ext cx="9389377" cy="757048"/>
          </a:xfrm>
          <a:prstGeom prst="rect">
            <a:avLst/>
          </a:prstGeom>
          <a:solidFill>
            <a:srgbClr val="FFFFCC"/>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400" b="1" dirty="0">
                <a:latin typeface="Fujitsu Sans" panose="020B0404060202020204" pitchFamily="34" charset="0"/>
                <a:ea typeface="Meiryo UI" panose="020B0604030504040204" pitchFamily="50" charset="-128"/>
              </a:rPr>
              <a:t>String </a:t>
            </a:r>
            <a:r>
              <a:rPr lang="en-US" altLang="ja-JP" sz="2400" b="1" dirty="0" err="1">
                <a:latin typeface="Fujitsu Sans" panose="020B0404060202020204" pitchFamily="34" charset="0"/>
                <a:ea typeface="Meiryo UI" panose="020B0604030504040204" pitchFamily="50" charset="-128"/>
              </a:rPr>
              <a:t>WebElement#getTagName</a:t>
            </a:r>
            <a:r>
              <a:rPr lang="en-US" altLang="ja-JP" sz="2400" b="1" dirty="0">
                <a:latin typeface="Fujitsu Sans" panose="020B0404060202020204" pitchFamily="34" charset="0"/>
                <a:ea typeface="Meiryo UI" panose="020B0604030504040204" pitchFamily="50" charset="-128"/>
              </a:rPr>
              <a:t>()</a:t>
            </a:r>
          </a:p>
          <a:p>
            <a:pPr marL="342900" indent="-342900" algn="l">
              <a:buFont typeface="Arial" panose="020B0604020202020204" pitchFamily="34" charset="0"/>
              <a:buChar char="•"/>
            </a:pPr>
            <a:r>
              <a:rPr lang="en-US" altLang="ja-JP" sz="2000" dirty="0">
                <a:latin typeface="Fujitsu Sans" panose="020B0404060202020204" pitchFamily="34" charset="0"/>
                <a:ea typeface="Meiryo UI" panose="020B0604030504040204" pitchFamily="50" charset="-128"/>
              </a:rPr>
              <a:t>Get tag name of element</a:t>
            </a:r>
          </a:p>
        </p:txBody>
      </p:sp>
      <p:sp>
        <p:nvSpPr>
          <p:cNvPr id="12" name="右矢印 5">
            <a:extLst>
              <a:ext uri="{FF2B5EF4-FFF2-40B4-BE49-F238E27FC236}">
                <a16:creationId xmlns:a16="http://schemas.microsoft.com/office/drawing/2014/main" id="{E7E303E7-2EC8-4B1A-89AC-F913DF73C5B7}"/>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Case Examples</a:t>
            </a:r>
            <a:endParaRPr lang="ja-JP" altLang="en-US" sz="18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8274386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Get element information(2/2)</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63</a:t>
            </a:fld>
            <a:endParaRPr lang="en-US" altLang="ja-JP" dirty="0"/>
          </a:p>
        </p:txBody>
      </p:sp>
      <p:sp>
        <p:nvSpPr>
          <p:cNvPr id="5" name="正方形/長方形 4"/>
          <p:cNvSpPr/>
          <p:nvPr/>
        </p:nvSpPr>
        <p:spPr bwMode="gray">
          <a:xfrm>
            <a:off x="170935" y="1369774"/>
            <a:ext cx="9389377" cy="757048"/>
          </a:xfrm>
          <a:prstGeom prst="rect">
            <a:avLst/>
          </a:prstGeom>
          <a:solidFill>
            <a:srgbClr val="FFFFCC"/>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400" b="1" dirty="0">
                <a:latin typeface="Fujitsu Sans" panose="020B0404060202020204" pitchFamily="34" charset="0"/>
                <a:ea typeface="Meiryo UI" panose="020B0604030504040204" pitchFamily="50" charset="-128"/>
              </a:rPr>
              <a:t>String </a:t>
            </a:r>
            <a:r>
              <a:rPr lang="en-US" altLang="ja-JP" sz="2400" b="1" dirty="0" err="1">
                <a:latin typeface="Fujitsu Sans" panose="020B0404060202020204" pitchFamily="34" charset="0"/>
                <a:ea typeface="Meiryo UI" panose="020B0604030504040204" pitchFamily="50" charset="-128"/>
              </a:rPr>
              <a:t>WebElement#getCssValue</a:t>
            </a:r>
            <a:r>
              <a:rPr lang="en-US" altLang="ja-JP" sz="2400" b="1" dirty="0">
                <a:latin typeface="Fujitsu Sans" panose="020B0404060202020204" pitchFamily="34" charset="0"/>
                <a:ea typeface="Meiryo UI" panose="020B0604030504040204" pitchFamily="50" charset="-128"/>
              </a:rPr>
              <a:t>(</a:t>
            </a:r>
            <a:r>
              <a:rPr lang="en-US" altLang="ja-JP" sz="2400" dirty="0">
                <a:latin typeface="Fujitsu Sans" panose="020B0404060202020204" pitchFamily="34" charset="0"/>
                <a:ea typeface="Meiryo UI" panose="020B0604030504040204" pitchFamily="50" charset="-128"/>
              </a:rPr>
              <a:t>"</a:t>
            </a:r>
            <a:r>
              <a:rPr lang="en-US" altLang="ja-JP" sz="2400" i="1" dirty="0">
                <a:latin typeface="Fujitsu Sans" panose="020B0404060202020204" pitchFamily="34" charset="0"/>
                <a:ea typeface="Meiryo UI" panose="020B0604030504040204" pitchFamily="50" charset="-128"/>
              </a:rPr>
              <a:t>Property Name</a:t>
            </a:r>
            <a:r>
              <a:rPr lang="en-US" altLang="ja-JP" sz="2400" dirty="0">
                <a:latin typeface="Fujitsu Sans" panose="020B0404060202020204" pitchFamily="34" charset="0"/>
                <a:ea typeface="Meiryo UI" panose="020B0604030504040204" pitchFamily="50" charset="-128"/>
              </a:rPr>
              <a:t>"</a:t>
            </a:r>
            <a:r>
              <a:rPr lang="en-US" altLang="ja-JP" sz="2400" b="1" dirty="0">
                <a:latin typeface="Fujitsu Sans" panose="020B0404060202020204" pitchFamily="34" charset="0"/>
                <a:ea typeface="Meiryo UI" panose="020B0604030504040204" pitchFamily="50" charset="-128"/>
              </a:rPr>
              <a:t>)</a:t>
            </a:r>
          </a:p>
          <a:p>
            <a:pPr marL="342900" indent="-342900" algn="l">
              <a:buFont typeface="Arial" panose="020B0604020202020204" pitchFamily="34" charset="0"/>
              <a:buChar char="•"/>
            </a:pPr>
            <a:r>
              <a:rPr lang="en-US" altLang="ja-JP" sz="2000" dirty="0">
                <a:latin typeface="Fujitsu Sans" panose="020B0404060202020204" pitchFamily="34" charset="0"/>
                <a:ea typeface="Meiryo UI" panose="020B0604030504040204" pitchFamily="50" charset="-128"/>
              </a:rPr>
              <a:t>Get </a:t>
            </a:r>
            <a:r>
              <a:rPr lang="en-US" altLang="ja-JP" sz="2000" dirty="0" err="1">
                <a:latin typeface="Fujitsu Sans" panose="020B0404060202020204" pitchFamily="34" charset="0"/>
                <a:ea typeface="Meiryo UI" panose="020B0604030504040204" pitchFamily="50" charset="-128"/>
              </a:rPr>
              <a:t>css</a:t>
            </a:r>
            <a:r>
              <a:rPr lang="en-US" altLang="ja-JP" sz="2000" dirty="0">
                <a:latin typeface="Fujitsu Sans" panose="020B0404060202020204" pitchFamily="34" charset="0"/>
                <a:ea typeface="Meiryo UI" panose="020B0604030504040204" pitchFamily="50" charset="-128"/>
              </a:rPr>
              <a:t> properties</a:t>
            </a:r>
            <a:endParaRPr lang="ja-JP" altLang="en-US" sz="2000" dirty="0">
              <a:latin typeface="Fujitsu Sans" panose="020B0404060202020204" pitchFamily="34" charset="0"/>
              <a:ea typeface="Meiryo UI" panose="020B0604030504040204" pitchFamily="50" charset="-128"/>
            </a:endParaRPr>
          </a:p>
        </p:txBody>
      </p:sp>
      <p:sp>
        <p:nvSpPr>
          <p:cNvPr id="6" name="正方形/長方形 5"/>
          <p:cNvSpPr/>
          <p:nvPr/>
        </p:nvSpPr>
        <p:spPr bwMode="gray">
          <a:xfrm>
            <a:off x="170935" y="2213438"/>
            <a:ext cx="9389377" cy="757048"/>
          </a:xfrm>
          <a:prstGeom prst="rect">
            <a:avLst/>
          </a:prstGeom>
          <a:solidFill>
            <a:srgbClr val="FFFFCC"/>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400" b="1" dirty="0">
                <a:latin typeface="Fujitsu Sans" panose="020B0404060202020204" pitchFamily="34" charset="0"/>
                <a:ea typeface="Meiryo UI" panose="020B0604030504040204" pitchFamily="50" charset="-128"/>
              </a:rPr>
              <a:t>Dimension </a:t>
            </a:r>
            <a:r>
              <a:rPr lang="en-US" altLang="ja-JP" sz="2400" b="1" dirty="0" err="1">
                <a:latin typeface="Fujitsu Sans" panose="020B0404060202020204" pitchFamily="34" charset="0"/>
                <a:ea typeface="Meiryo UI" panose="020B0604030504040204" pitchFamily="50" charset="-128"/>
              </a:rPr>
              <a:t>WebElement#getSize</a:t>
            </a:r>
            <a:r>
              <a:rPr lang="en-US" altLang="ja-JP" sz="2400" b="1" dirty="0">
                <a:latin typeface="Fujitsu Sans" panose="020B0404060202020204" pitchFamily="34" charset="0"/>
                <a:ea typeface="Meiryo UI" panose="020B0604030504040204" pitchFamily="50" charset="-128"/>
              </a:rPr>
              <a:t>()</a:t>
            </a:r>
          </a:p>
          <a:p>
            <a:pPr marL="342900" indent="-342900" algn="l">
              <a:buFont typeface="Arial" panose="020B0604020202020204" pitchFamily="34" charset="0"/>
              <a:buChar char="•"/>
            </a:pPr>
            <a:r>
              <a:rPr lang="en-US" altLang="ja-JP" sz="2000" dirty="0">
                <a:latin typeface="Fujitsu Sans" panose="020B0404060202020204" pitchFamily="34" charset="0"/>
                <a:ea typeface="Meiryo UI" panose="020B0604030504040204" pitchFamily="50" charset="-128"/>
              </a:rPr>
              <a:t>Get the size of element</a:t>
            </a:r>
          </a:p>
        </p:txBody>
      </p:sp>
      <p:sp>
        <p:nvSpPr>
          <p:cNvPr id="7" name="正方形/長方形 6"/>
          <p:cNvSpPr/>
          <p:nvPr/>
        </p:nvSpPr>
        <p:spPr bwMode="gray">
          <a:xfrm>
            <a:off x="170935" y="3057102"/>
            <a:ext cx="9389377" cy="757048"/>
          </a:xfrm>
          <a:prstGeom prst="rect">
            <a:avLst/>
          </a:prstGeom>
          <a:solidFill>
            <a:srgbClr val="FFFFCC"/>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400" b="1" dirty="0">
                <a:latin typeface="Fujitsu Sans" panose="020B0404060202020204" pitchFamily="34" charset="0"/>
                <a:ea typeface="Meiryo UI" panose="020B0604030504040204" pitchFamily="50" charset="-128"/>
              </a:rPr>
              <a:t>Point </a:t>
            </a:r>
            <a:r>
              <a:rPr lang="en-US" altLang="ja-JP" sz="2400" b="1" dirty="0" err="1">
                <a:latin typeface="Fujitsu Sans" panose="020B0404060202020204" pitchFamily="34" charset="0"/>
                <a:ea typeface="Meiryo UI" panose="020B0604030504040204" pitchFamily="50" charset="-128"/>
              </a:rPr>
              <a:t>WebElement#getLocation</a:t>
            </a:r>
            <a:r>
              <a:rPr lang="en-US" altLang="ja-JP" sz="2400" b="1" dirty="0">
                <a:latin typeface="Fujitsu Sans" panose="020B0404060202020204" pitchFamily="34" charset="0"/>
                <a:ea typeface="Meiryo UI" panose="020B0604030504040204" pitchFamily="50" charset="-128"/>
              </a:rPr>
              <a:t>()</a:t>
            </a:r>
          </a:p>
          <a:p>
            <a:pPr marL="342900" indent="-342900" algn="l">
              <a:buFont typeface="Arial" panose="020B0604020202020204" pitchFamily="34" charset="0"/>
              <a:buChar char="•"/>
            </a:pPr>
            <a:r>
              <a:rPr lang="en-US" altLang="ja-JP" sz="2000" dirty="0">
                <a:latin typeface="Fujitsu Sans" panose="020B0404060202020204" pitchFamily="34" charset="0"/>
                <a:ea typeface="Meiryo UI" panose="020B0604030504040204" pitchFamily="50" charset="-128"/>
              </a:rPr>
              <a:t>Get the location of element</a:t>
            </a:r>
            <a:endParaRPr lang="ja-JP" altLang="en-US" sz="2000" dirty="0">
              <a:latin typeface="Fujitsu Sans" panose="020B0404060202020204" pitchFamily="34" charset="0"/>
              <a:ea typeface="Meiryo UI" panose="020B0604030504040204" pitchFamily="50" charset="-128"/>
            </a:endParaRPr>
          </a:p>
        </p:txBody>
      </p:sp>
      <p:sp>
        <p:nvSpPr>
          <p:cNvPr id="9" name="右矢印 5">
            <a:extLst>
              <a:ext uri="{FF2B5EF4-FFF2-40B4-BE49-F238E27FC236}">
                <a16:creationId xmlns:a16="http://schemas.microsoft.com/office/drawing/2014/main" id="{302AA962-F0B7-44C2-A617-1DBB258C28E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Case Examples</a:t>
            </a:r>
            <a:endParaRPr lang="ja-JP" altLang="en-US" sz="1800" dirty="0">
              <a:latin typeface="Fujitsu Sans" panose="020B0404060202020204" pitchFamily="34" charset="0"/>
              <a:ea typeface="Meiryo UI" panose="020B0604030504040204" pitchFamily="50" charset="-128"/>
            </a:endParaRPr>
          </a:p>
        </p:txBody>
      </p:sp>
      <p:sp>
        <p:nvSpPr>
          <p:cNvPr id="10" name="正方形/長方形 9">
            <a:extLst>
              <a:ext uri="{FF2B5EF4-FFF2-40B4-BE49-F238E27FC236}">
                <a16:creationId xmlns:a16="http://schemas.microsoft.com/office/drawing/2014/main" id="{DB6E3B09-CDD5-488D-904D-DD8E5727597B}"/>
              </a:ext>
            </a:extLst>
          </p:cNvPr>
          <p:cNvSpPr/>
          <p:nvPr/>
        </p:nvSpPr>
        <p:spPr bwMode="gray">
          <a:xfrm>
            <a:off x="372237" y="5576070"/>
            <a:ext cx="9116320" cy="763271"/>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12" name="正方形/長方形 11">
            <a:extLst>
              <a:ext uri="{FF2B5EF4-FFF2-40B4-BE49-F238E27FC236}">
                <a16:creationId xmlns:a16="http://schemas.microsoft.com/office/drawing/2014/main" id="{B64F86B1-8573-4E61-AFFA-4546B5FAE8B5}"/>
              </a:ext>
            </a:extLst>
          </p:cNvPr>
          <p:cNvSpPr/>
          <p:nvPr/>
        </p:nvSpPr>
        <p:spPr bwMode="gray">
          <a:xfrm>
            <a:off x="477642" y="5900745"/>
            <a:ext cx="8905510" cy="322850"/>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kern="0" dirty="0">
                <a:latin typeface="Fujitsu Sans" panose="020B0404060202020204" pitchFamily="34" charset="0"/>
                <a:ea typeface="Meiryo UI" panose="020B0604030504040204" pitchFamily="50" charset="-128"/>
              </a:rPr>
              <a:t>https://seleniumhq.github.io/selenium/docs/api/java/org/openqa/selenium/Keys.html</a:t>
            </a:r>
          </a:p>
        </p:txBody>
      </p:sp>
    </p:spTree>
    <p:extLst>
      <p:ext uri="{BB962C8B-B14F-4D97-AF65-F5344CB8AC3E}">
        <p14:creationId xmlns:p14="http://schemas.microsoft.com/office/powerpoint/2010/main" val="13274063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Get Browser Information</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64</a:t>
            </a:fld>
            <a:endParaRPr lang="en-US" altLang="ja-JP" dirty="0"/>
          </a:p>
        </p:txBody>
      </p:sp>
      <p:sp>
        <p:nvSpPr>
          <p:cNvPr id="5" name="正方形/長方形 4"/>
          <p:cNvSpPr/>
          <p:nvPr/>
        </p:nvSpPr>
        <p:spPr bwMode="gray">
          <a:xfrm>
            <a:off x="170935" y="1372014"/>
            <a:ext cx="9389377" cy="757048"/>
          </a:xfrm>
          <a:prstGeom prst="rect">
            <a:avLst/>
          </a:prstGeom>
          <a:solidFill>
            <a:srgbClr val="FFFFCC"/>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400" b="1" dirty="0">
                <a:latin typeface="Fujitsu Sans" panose="020B0404060202020204" pitchFamily="34" charset="0"/>
                <a:ea typeface="Meiryo UI" panose="020B0604030504040204" pitchFamily="50" charset="-128"/>
              </a:rPr>
              <a:t>String </a:t>
            </a:r>
            <a:r>
              <a:rPr lang="en-US" altLang="ja-JP" sz="2400" b="1" dirty="0" err="1">
                <a:latin typeface="Fujitsu Sans" panose="020B0404060202020204" pitchFamily="34" charset="0"/>
                <a:ea typeface="Meiryo UI" panose="020B0604030504040204" pitchFamily="50" charset="-128"/>
              </a:rPr>
              <a:t>WebDriver#getTitle</a:t>
            </a:r>
            <a:r>
              <a:rPr lang="en-US" altLang="ja-JP" sz="2400" b="1" dirty="0">
                <a:latin typeface="Fujitsu Sans" panose="020B0404060202020204" pitchFamily="34" charset="0"/>
                <a:ea typeface="Meiryo UI" panose="020B0604030504040204" pitchFamily="50" charset="-128"/>
              </a:rPr>
              <a:t>()</a:t>
            </a:r>
          </a:p>
          <a:p>
            <a:pPr marL="342900" indent="-342900" algn="l">
              <a:buFont typeface="Arial" panose="020B0604020202020204" pitchFamily="34" charset="0"/>
              <a:buChar char="•"/>
            </a:pPr>
            <a:r>
              <a:rPr lang="en-US" altLang="ja-JP" sz="2000" dirty="0">
                <a:latin typeface="Fujitsu Sans" panose="020B0404060202020204" pitchFamily="34" charset="0"/>
                <a:ea typeface="Meiryo UI" panose="020B0604030504040204" pitchFamily="50" charset="-128"/>
              </a:rPr>
              <a:t>Get the title of current HTML page</a:t>
            </a:r>
            <a:endParaRPr lang="ja-JP" altLang="en-US" sz="2000" dirty="0">
              <a:latin typeface="Fujitsu Sans" panose="020B0404060202020204" pitchFamily="34" charset="0"/>
              <a:ea typeface="Meiryo UI" panose="020B0604030504040204" pitchFamily="50" charset="-128"/>
            </a:endParaRPr>
          </a:p>
        </p:txBody>
      </p:sp>
      <p:sp>
        <p:nvSpPr>
          <p:cNvPr id="6" name="正方形/長方形 5"/>
          <p:cNvSpPr/>
          <p:nvPr/>
        </p:nvSpPr>
        <p:spPr bwMode="gray">
          <a:xfrm>
            <a:off x="170935" y="2215678"/>
            <a:ext cx="9389377" cy="757048"/>
          </a:xfrm>
          <a:prstGeom prst="rect">
            <a:avLst/>
          </a:prstGeom>
          <a:solidFill>
            <a:srgbClr val="FFFFCC"/>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400" b="1" dirty="0">
                <a:latin typeface="Fujitsu Sans" panose="020B0404060202020204" pitchFamily="34" charset="0"/>
                <a:ea typeface="Meiryo UI" panose="020B0604030504040204" pitchFamily="50" charset="-128"/>
              </a:rPr>
              <a:t>String </a:t>
            </a:r>
            <a:r>
              <a:rPr lang="en-US" altLang="ja-JP" sz="2400" b="1" dirty="0" err="1">
                <a:latin typeface="Fujitsu Sans" panose="020B0404060202020204" pitchFamily="34" charset="0"/>
                <a:ea typeface="Meiryo UI" panose="020B0604030504040204" pitchFamily="50" charset="-128"/>
              </a:rPr>
              <a:t>WebDriver#getCurrentUrl</a:t>
            </a:r>
            <a:r>
              <a:rPr lang="en-US" altLang="ja-JP" sz="2400" b="1" dirty="0">
                <a:latin typeface="Fujitsu Sans" panose="020B0404060202020204" pitchFamily="34" charset="0"/>
                <a:ea typeface="Meiryo UI" panose="020B0604030504040204" pitchFamily="50" charset="-128"/>
              </a:rPr>
              <a:t>()</a:t>
            </a:r>
          </a:p>
          <a:p>
            <a:pPr marL="342900" indent="-342900" algn="l">
              <a:buFont typeface="Arial" panose="020B0604020202020204" pitchFamily="34" charset="0"/>
              <a:buChar char="•"/>
            </a:pPr>
            <a:r>
              <a:rPr lang="en-US" altLang="ja-JP" sz="2000" dirty="0">
                <a:latin typeface="Fujitsu Sans" panose="020B0404060202020204" pitchFamily="34" charset="0"/>
                <a:ea typeface="Meiryo UI" panose="020B0604030504040204" pitchFamily="50" charset="-128"/>
              </a:rPr>
              <a:t>Get the URL of current HTML page</a:t>
            </a:r>
            <a:endParaRPr lang="ja-JP" altLang="en-US" sz="2000" dirty="0">
              <a:latin typeface="Fujitsu Sans" panose="020B0404060202020204" pitchFamily="34" charset="0"/>
              <a:ea typeface="Meiryo UI" panose="020B0604030504040204" pitchFamily="50" charset="-128"/>
            </a:endParaRPr>
          </a:p>
        </p:txBody>
      </p:sp>
      <p:sp>
        <p:nvSpPr>
          <p:cNvPr id="7" name="正方形/長方形 6"/>
          <p:cNvSpPr/>
          <p:nvPr/>
        </p:nvSpPr>
        <p:spPr bwMode="gray">
          <a:xfrm>
            <a:off x="170935" y="3059342"/>
            <a:ext cx="9389377" cy="757048"/>
          </a:xfrm>
          <a:prstGeom prst="rect">
            <a:avLst/>
          </a:prstGeom>
          <a:solidFill>
            <a:srgbClr val="FFFFCC"/>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400" b="1" dirty="0">
                <a:latin typeface="Fujitsu Sans" panose="020B0404060202020204" pitchFamily="34" charset="0"/>
                <a:ea typeface="Meiryo UI" panose="020B0604030504040204" pitchFamily="50" charset="-128"/>
              </a:rPr>
              <a:t>String </a:t>
            </a:r>
            <a:r>
              <a:rPr lang="en-US" altLang="ja-JP" sz="2400" b="1" dirty="0" err="1">
                <a:latin typeface="Fujitsu Sans" panose="020B0404060202020204" pitchFamily="34" charset="0"/>
                <a:ea typeface="Meiryo UI" panose="020B0604030504040204" pitchFamily="50" charset="-128"/>
              </a:rPr>
              <a:t>WebDriver#getPageSource</a:t>
            </a:r>
            <a:r>
              <a:rPr lang="en-US" altLang="ja-JP" sz="2400" b="1" dirty="0">
                <a:latin typeface="Fujitsu Sans" panose="020B0404060202020204" pitchFamily="34" charset="0"/>
                <a:ea typeface="Meiryo UI" panose="020B0604030504040204" pitchFamily="50" charset="-128"/>
              </a:rPr>
              <a:t>()</a:t>
            </a:r>
          </a:p>
          <a:p>
            <a:pPr marL="342900" indent="-342900" algn="l">
              <a:buFont typeface="Arial" panose="020B0604020202020204" pitchFamily="34" charset="0"/>
              <a:buChar char="•"/>
            </a:pPr>
            <a:r>
              <a:rPr lang="en-US" altLang="ja-JP" sz="2000" dirty="0">
                <a:latin typeface="Fujitsu Sans" panose="020B0404060202020204" pitchFamily="34" charset="0"/>
                <a:ea typeface="Meiryo UI" panose="020B0604030504040204" pitchFamily="50" charset="-128"/>
              </a:rPr>
              <a:t>Get the source of current HTML page</a:t>
            </a:r>
            <a:endParaRPr lang="ja-JP" altLang="en-US" sz="2000" dirty="0">
              <a:latin typeface="Fujitsu Sans" panose="020B0404060202020204" pitchFamily="34" charset="0"/>
              <a:ea typeface="Meiryo UI" panose="020B0604030504040204" pitchFamily="50" charset="-128"/>
            </a:endParaRPr>
          </a:p>
        </p:txBody>
      </p:sp>
      <p:sp>
        <p:nvSpPr>
          <p:cNvPr id="9" name="右矢印 5">
            <a:extLst>
              <a:ext uri="{FF2B5EF4-FFF2-40B4-BE49-F238E27FC236}">
                <a16:creationId xmlns:a16="http://schemas.microsoft.com/office/drawing/2014/main" id="{8D81E97F-C2DC-46CF-988C-56723AC9B6C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Case Examples</a:t>
            </a:r>
            <a:endParaRPr lang="ja-JP" altLang="en-US" sz="1800" dirty="0">
              <a:latin typeface="Fujitsu Sans" panose="020B0404060202020204" pitchFamily="34" charset="0"/>
              <a:ea typeface="Meiryo UI" panose="020B0604030504040204" pitchFamily="50" charset="-128"/>
            </a:endParaRPr>
          </a:p>
        </p:txBody>
      </p:sp>
      <p:sp>
        <p:nvSpPr>
          <p:cNvPr id="10" name="正方形/長方形 9">
            <a:extLst>
              <a:ext uri="{FF2B5EF4-FFF2-40B4-BE49-F238E27FC236}">
                <a16:creationId xmlns:a16="http://schemas.microsoft.com/office/drawing/2014/main" id="{5E2C7C63-85AD-4ECE-85A5-FAEE250D61EB}"/>
              </a:ext>
            </a:extLst>
          </p:cNvPr>
          <p:cNvSpPr/>
          <p:nvPr/>
        </p:nvSpPr>
        <p:spPr bwMode="gray">
          <a:xfrm>
            <a:off x="372237" y="5576070"/>
            <a:ext cx="9116320" cy="763271"/>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11" name="正方形/長方形 10">
            <a:extLst>
              <a:ext uri="{FF2B5EF4-FFF2-40B4-BE49-F238E27FC236}">
                <a16:creationId xmlns:a16="http://schemas.microsoft.com/office/drawing/2014/main" id="{A0884B8F-E208-4A75-BCE4-083117EFDDD1}"/>
              </a:ext>
            </a:extLst>
          </p:cNvPr>
          <p:cNvSpPr/>
          <p:nvPr/>
        </p:nvSpPr>
        <p:spPr bwMode="gray">
          <a:xfrm>
            <a:off x="477642" y="5900745"/>
            <a:ext cx="8905510" cy="322850"/>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dirty="0"/>
              <a:t>https://seleniumhq.github.io/selenium/docs/api/java/org/openqa/selenium/WebDriver.html</a:t>
            </a:r>
            <a:endParaRPr lang="en-US" altLang="ja-JP" sz="1600" kern="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42299965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Operate Browser</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65</a:t>
            </a:fld>
            <a:endParaRPr lang="en-US" altLang="ja-JP" dirty="0"/>
          </a:p>
        </p:txBody>
      </p:sp>
      <p:sp>
        <p:nvSpPr>
          <p:cNvPr id="5" name="正方形/長方形 4"/>
          <p:cNvSpPr/>
          <p:nvPr/>
        </p:nvSpPr>
        <p:spPr bwMode="gray">
          <a:xfrm>
            <a:off x="170935" y="1372014"/>
            <a:ext cx="9389377" cy="757048"/>
          </a:xfrm>
          <a:prstGeom prst="rect">
            <a:avLst/>
          </a:prstGeom>
          <a:solidFill>
            <a:srgbClr val="FFFFCC"/>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400" b="1" dirty="0">
                <a:latin typeface="Fujitsu Sans" panose="020B0404060202020204" pitchFamily="34" charset="0"/>
                <a:ea typeface="Meiryo UI" panose="020B0604030504040204" pitchFamily="50" charset="-128"/>
              </a:rPr>
              <a:t>void </a:t>
            </a:r>
            <a:r>
              <a:rPr lang="en-US" altLang="ja-JP" sz="2400" b="1" dirty="0" err="1">
                <a:latin typeface="Fujitsu Sans" panose="020B0404060202020204" pitchFamily="34" charset="0"/>
                <a:ea typeface="Meiryo UI" panose="020B0604030504040204" pitchFamily="50" charset="-128"/>
              </a:rPr>
              <a:t>WebDriver.Navigation#back</a:t>
            </a:r>
            <a:r>
              <a:rPr lang="en-US" altLang="ja-JP" sz="2400" b="1" dirty="0">
                <a:latin typeface="Fujitsu Sans" panose="020B0404060202020204" pitchFamily="34" charset="0"/>
                <a:ea typeface="Meiryo UI" panose="020B0604030504040204" pitchFamily="50" charset="-128"/>
              </a:rPr>
              <a:t>()</a:t>
            </a:r>
          </a:p>
          <a:p>
            <a:pPr marL="342900" indent="-342900" algn="l">
              <a:buFont typeface="Arial" panose="020B0604020202020204" pitchFamily="34" charset="0"/>
              <a:buChar char="•"/>
            </a:pPr>
            <a:r>
              <a:rPr lang="en-US" altLang="ja-JP" sz="2000" dirty="0">
                <a:latin typeface="Fujitsu Sans" panose="020B0404060202020204" pitchFamily="34" charset="0"/>
                <a:ea typeface="Meiryo UI" panose="020B0604030504040204" pitchFamily="50" charset="-128"/>
              </a:rPr>
              <a:t>Push the “back” button of the browser</a:t>
            </a:r>
            <a:endParaRPr lang="ja-JP" altLang="en-US" sz="2000" dirty="0">
              <a:latin typeface="Fujitsu Sans" panose="020B0404060202020204" pitchFamily="34" charset="0"/>
              <a:ea typeface="Meiryo UI" panose="020B0604030504040204" pitchFamily="50" charset="-128"/>
            </a:endParaRPr>
          </a:p>
        </p:txBody>
      </p:sp>
      <p:sp>
        <p:nvSpPr>
          <p:cNvPr id="6" name="正方形/長方形 5"/>
          <p:cNvSpPr/>
          <p:nvPr/>
        </p:nvSpPr>
        <p:spPr bwMode="gray">
          <a:xfrm>
            <a:off x="170935" y="2215678"/>
            <a:ext cx="9389377" cy="757048"/>
          </a:xfrm>
          <a:prstGeom prst="rect">
            <a:avLst/>
          </a:prstGeom>
          <a:solidFill>
            <a:srgbClr val="FFFFCC"/>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400" b="1" dirty="0">
                <a:latin typeface="Fujitsu Sans" panose="020B0404060202020204" pitchFamily="34" charset="0"/>
                <a:ea typeface="Meiryo UI" panose="020B0604030504040204" pitchFamily="50" charset="-128"/>
              </a:rPr>
              <a:t>void </a:t>
            </a:r>
            <a:r>
              <a:rPr lang="en-US" altLang="ja-JP" sz="2400" b="1" dirty="0" err="1">
                <a:latin typeface="Fujitsu Sans" panose="020B0404060202020204" pitchFamily="34" charset="0"/>
                <a:ea typeface="Meiryo UI" panose="020B0604030504040204" pitchFamily="50" charset="-128"/>
              </a:rPr>
              <a:t>WebDriver.Navigation#forward</a:t>
            </a:r>
            <a:r>
              <a:rPr lang="en-US" altLang="ja-JP" sz="2400" b="1" dirty="0">
                <a:latin typeface="Fujitsu Sans" panose="020B0404060202020204" pitchFamily="34" charset="0"/>
                <a:ea typeface="Meiryo UI" panose="020B0604030504040204" pitchFamily="50" charset="-128"/>
              </a:rPr>
              <a:t>()</a:t>
            </a:r>
          </a:p>
          <a:p>
            <a:pPr marL="342900" indent="-342900" algn="l">
              <a:buFont typeface="Arial" panose="020B0604020202020204" pitchFamily="34" charset="0"/>
              <a:buChar char="•"/>
            </a:pPr>
            <a:r>
              <a:rPr lang="en-US" altLang="ja-JP" sz="2000" dirty="0">
                <a:latin typeface="Fujitsu Sans" panose="020B0404060202020204" pitchFamily="34" charset="0"/>
                <a:ea typeface="Meiryo UI" panose="020B0604030504040204" pitchFamily="50" charset="-128"/>
              </a:rPr>
              <a:t>Push the “forward” button of the browser</a:t>
            </a:r>
            <a:endParaRPr lang="ja-JP" altLang="en-US" sz="2000" dirty="0">
              <a:latin typeface="Fujitsu Sans" panose="020B0404060202020204" pitchFamily="34" charset="0"/>
              <a:ea typeface="Meiryo UI" panose="020B0604030504040204" pitchFamily="50" charset="-128"/>
            </a:endParaRPr>
          </a:p>
        </p:txBody>
      </p:sp>
      <p:sp>
        <p:nvSpPr>
          <p:cNvPr id="7" name="正方形/長方形 6"/>
          <p:cNvSpPr/>
          <p:nvPr/>
        </p:nvSpPr>
        <p:spPr bwMode="gray">
          <a:xfrm>
            <a:off x="170935" y="3059342"/>
            <a:ext cx="9389377" cy="757048"/>
          </a:xfrm>
          <a:prstGeom prst="rect">
            <a:avLst/>
          </a:prstGeom>
          <a:solidFill>
            <a:srgbClr val="FFFFCC"/>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400" b="1" dirty="0">
                <a:latin typeface="Fujitsu Sans" panose="020B0404060202020204" pitchFamily="34" charset="0"/>
                <a:ea typeface="Meiryo UI" panose="020B0604030504040204" pitchFamily="50" charset="-128"/>
              </a:rPr>
              <a:t>void </a:t>
            </a:r>
            <a:r>
              <a:rPr lang="en-US" altLang="ja-JP" sz="2400" b="1" dirty="0" err="1">
                <a:latin typeface="Fujitsu Sans" panose="020B0404060202020204" pitchFamily="34" charset="0"/>
                <a:ea typeface="Meiryo UI" panose="020B0604030504040204" pitchFamily="50" charset="-128"/>
              </a:rPr>
              <a:t>WebDriver.Navigation#refresh</a:t>
            </a:r>
            <a:r>
              <a:rPr lang="en-US" altLang="ja-JP" sz="2400" b="1" dirty="0">
                <a:latin typeface="Fujitsu Sans" panose="020B0404060202020204" pitchFamily="34" charset="0"/>
                <a:ea typeface="Meiryo UI" panose="020B0604030504040204" pitchFamily="50" charset="-128"/>
              </a:rPr>
              <a:t>()</a:t>
            </a:r>
          </a:p>
          <a:p>
            <a:pPr marL="342900" indent="-342900" algn="l">
              <a:buFont typeface="Arial" panose="020B0604020202020204" pitchFamily="34" charset="0"/>
              <a:buChar char="•"/>
            </a:pPr>
            <a:r>
              <a:rPr lang="en-US" altLang="ja-JP" sz="2000" dirty="0">
                <a:latin typeface="Fujitsu Sans" panose="020B0404060202020204" pitchFamily="34" charset="0"/>
                <a:ea typeface="Meiryo UI" panose="020B0604030504040204" pitchFamily="50" charset="-128"/>
              </a:rPr>
              <a:t>Push the “refresh” button of the browser</a:t>
            </a:r>
            <a:endParaRPr lang="ja-JP" altLang="en-US" sz="2000" dirty="0">
              <a:latin typeface="Fujitsu Sans" panose="020B0404060202020204" pitchFamily="34" charset="0"/>
              <a:ea typeface="Meiryo UI" panose="020B0604030504040204" pitchFamily="50" charset="-128"/>
            </a:endParaRPr>
          </a:p>
        </p:txBody>
      </p:sp>
      <p:sp>
        <p:nvSpPr>
          <p:cNvPr id="9" name="右矢印 5">
            <a:extLst>
              <a:ext uri="{FF2B5EF4-FFF2-40B4-BE49-F238E27FC236}">
                <a16:creationId xmlns:a16="http://schemas.microsoft.com/office/drawing/2014/main" id="{561A7490-A864-41FE-9F32-3CD02B3BDD49}"/>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Case Examples</a:t>
            </a:r>
            <a:endParaRPr lang="ja-JP" altLang="en-US" sz="1800" dirty="0">
              <a:latin typeface="Fujitsu Sans" panose="020B0404060202020204" pitchFamily="34" charset="0"/>
              <a:ea typeface="Meiryo UI" panose="020B0604030504040204" pitchFamily="50" charset="-128"/>
            </a:endParaRPr>
          </a:p>
        </p:txBody>
      </p:sp>
      <p:sp>
        <p:nvSpPr>
          <p:cNvPr id="12" name="正方形/長方形 11">
            <a:extLst>
              <a:ext uri="{FF2B5EF4-FFF2-40B4-BE49-F238E27FC236}">
                <a16:creationId xmlns:a16="http://schemas.microsoft.com/office/drawing/2014/main" id="{EDFBD641-AEDD-4521-A3E6-AA9F77DF3F23}"/>
              </a:ext>
            </a:extLst>
          </p:cNvPr>
          <p:cNvSpPr/>
          <p:nvPr/>
        </p:nvSpPr>
        <p:spPr bwMode="gray">
          <a:xfrm>
            <a:off x="372237" y="5576070"/>
            <a:ext cx="9116320" cy="763271"/>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13" name="正方形/長方形 12">
            <a:extLst>
              <a:ext uri="{FF2B5EF4-FFF2-40B4-BE49-F238E27FC236}">
                <a16:creationId xmlns:a16="http://schemas.microsoft.com/office/drawing/2014/main" id="{29A30CA1-ADDA-45DE-8E38-D94D41B9F2B9}"/>
              </a:ext>
            </a:extLst>
          </p:cNvPr>
          <p:cNvSpPr/>
          <p:nvPr/>
        </p:nvSpPr>
        <p:spPr bwMode="gray">
          <a:xfrm>
            <a:off x="477642" y="5900745"/>
            <a:ext cx="8905510" cy="322850"/>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dirty="0"/>
              <a:t>https://seleniumhq.github.io/selenium/docs/api/java/org/openqa/selenium/WebDriver.Navigation.html</a:t>
            </a:r>
          </a:p>
        </p:txBody>
      </p:sp>
    </p:spTree>
    <p:extLst>
      <p:ext uri="{BB962C8B-B14F-4D97-AF65-F5344CB8AC3E}">
        <p14:creationId xmlns:p14="http://schemas.microsoft.com/office/powerpoint/2010/main" val="32708324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[Important] Get </a:t>
            </a:r>
            <a:r>
              <a:rPr lang="en-US" altLang="ja-JP" dirty="0" err="1"/>
              <a:t>ScreenShot</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66</a:t>
            </a:fld>
            <a:endParaRPr lang="en-US" altLang="ja-JP" dirty="0"/>
          </a:p>
        </p:txBody>
      </p:sp>
      <p:sp>
        <p:nvSpPr>
          <p:cNvPr id="4" name="テキスト プレースホルダー 3"/>
          <p:cNvSpPr>
            <a:spLocks noGrp="1"/>
          </p:cNvSpPr>
          <p:nvPr>
            <p:ph type="body" sz="quarter" idx="11"/>
          </p:nvPr>
        </p:nvSpPr>
        <p:spPr>
          <a:xfrm>
            <a:off x="170935" y="921566"/>
            <a:ext cx="9389377" cy="5568444"/>
          </a:xfrm>
        </p:spPr>
        <p:txBody>
          <a:bodyPr/>
          <a:lstStyle/>
          <a:p>
            <a:r>
              <a:rPr kumimoji="1" lang="en-US" altLang="ja-JP" sz="2400" dirty="0"/>
              <a:t>Sample Code</a:t>
            </a:r>
          </a:p>
          <a:p>
            <a:endParaRPr lang="en-US" altLang="ja-JP" sz="2400" dirty="0"/>
          </a:p>
          <a:p>
            <a:endParaRPr kumimoji="1" lang="en-US" altLang="ja-JP" sz="2400" dirty="0"/>
          </a:p>
          <a:p>
            <a:endParaRPr lang="en-US" altLang="ja-JP" sz="2400" dirty="0"/>
          </a:p>
        </p:txBody>
      </p:sp>
      <p:sp>
        <p:nvSpPr>
          <p:cNvPr id="9" name="正方形/長方形 8"/>
          <p:cNvSpPr/>
          <p:nvPr/>
        </p:nvSpPr>
        <p:spPr bwMode="gray">
          <a:xfrm>
            <a:off x="372237" y="1598854"/>
            <a:ext cx="9116320" cy="2240010"/>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800" dirty="0">
                <a:solidFill>
                  <a:schemeClr val="bg1"/>
                </a:solidFill>
                <a:latin typeface="Fujitsu Sans" panose="020B0404060202020204" pitchFamily="34" charset="0"/>
                <a:ea typeface="Meiryo UI" panose="020B0604030504040204" pitchFamily="50" charset="-128"/>
              </a:rPr>
              <a:t>import </a:t>
            </a:r>
            <a:r>
              <a:rPr lang="en-US" altLang="ja-JP" sz="1800" dirty="0" err="1">
                <a:solidFill>
                  <a:schemeClr val="bg1"/>
                </a:solidFill>
                <a:latin typeface="Fujitsu Sans" panose="020B0404060202020204" pitchFamily="34" charset="0"/>
                <a:ea typeface="Meiryo UI" panose="020B0604030504040204" pitchFamily="50" charset="-128"/>
              </a:rPr>
              <a:t>org.openqa.selenium.TakesScreenshot</a:t>
            </a:r>
            <a:r>
              <a:rPr lang="en-US" altLang="ja-JP" sz="1800" dirty="0">
                <a:solidFill>
                  <a:schemeClr val="bg1"/>
                </a:solidFill>
                <a:latin typeface="Fujitsu Sans" panose="020B0404060202020204" pitchFamily="34" charset="0"/>
                <a:ea typeface="Meiryo UI" panose="020B0604030504040204" pitchFamily="50" charset="-128"/>
              </a:rPr>
              <a:t>;</a:t>
            </a:r>
          </a:p>
          <a:p>
            <a:pPr algn="l"/>
            <a:r>
              <a:rPr lang="en-US" altLang="ja-JP" sz="1800" dirty="0">
                <a:solidFill>
                  <a:schemeClr val="bg1"/>
                </a:solidFill>
                <a:latin typeface="Fujitsu Sans" panose="020B0404060202020204" pitchFamily="34" charset="0"/>
                <a:ea typeface="Meiryo UI" panose="020B0604030504040204" pitchFamily="50" charset="-128"/>
              </a:rPr>
              <a:t>import </a:t>
            </a:r>
            <a:r>
              <a:rPr lang="en-US" altLang="ja-JP" sz="1800" dirty="0" err="1">
                <a:solidFill>
                  <a:schemeClr val="bg1"/>
                </a:solidFill>
                <a:latin typeface="Fujitsu Sans" panose="020B0404060202020204" pitchFamily="34" charset="0"/>
                <a:ea typeface="Meiryo UI" panose="020B0604030504040204" pitchFamily="50" charset="-128"/>
              </a:rPr>
              <a:t>org.openqa.selenium.OutputType</a:t>
            </a:r>
            <a:r>
              <a:rPr lang="en-US" altLang="ja-JP" sz="1800" dirty="0">
                <a:solidFill>
                  <a:schemeClr val="bg1"/>
                </a:solidFill>
                <a:latin typeface="Fujitsu Sans" panose="020B0404060202020204" pitchFamily="34" charset="0"/>
                <a:ea typeface="Meiryo UI" panose="020B0604030504040204" pitchFamily="50" charset="-128"/>
              </a:rPr>
              <a:t>;</a:t>
            </a:r>
          </a:p>
          <a:p>
            <a:pPr algn="l"/>
            <a:r>
              <a:rPr lang="en-US" altLang="ja-JP" sz="1800" dirty="0">
                <a:solidFill>
                  <a:schemeClr val="bg1"/>
                </a:solidFill>
                <a:latin typeface="Fujitsu Sans" panose="020B0404060202020204" pitchFamily="34" charset="0"/>
                <a:ea typeface="Meiryo UI" panose="020B0604030504040204" pitchFamily="50" charset="-128"/>
              </a:rPr>
              <a:t>import </a:t>
            </a:r>
            <a:r>
              <a:rPr lang="en-US" altLang="ja-JP" sz="1800" dirty="0" err="1">
                <a:solidFill>
                  <a:schemeClr val="bg1"/>
                </a:solidFill>
                <a:latin typeface="Fujitsu Sans" panose="020B0404060202020204" pitchFamily="34" charset="0"/>
                <a:ea typeface="Meiryo UI" panose="020B0604030504040204" pitchFamily="50" charset="-128"/>
              </a:rPr>
              <a:t>java.io.File</a:t>
            </a:r>
            <a:r>
              <a:rPr lang="en-US" altLang="ja-JP" sz="1800" dirty="0">
                <a:solidFill>
                  <a:schemeClr val="bg1"/>
                </a:solidFill>
                <a:latin typeface="Fujitsu Sans" panose="020B0404060202020204" pitchFamily="34" charset="0"/>
                <a:ea typeface="Meiryo UI" panose="020B0604030504040204" pitchFamily="50" charset="-128"/>
              </a:rPr>
              <a:t>;</a:t>
            </a:r>
          </a:p>
          <a:p>
            <a:pPr algn="l"/>
            <a:endParaRPr lang="en-US" altLang="ja-JP" sz="1800" dirty="0">
              <a:solidFill>
                <a:schemeClr val="bg1"/>
              </a:solidFill>
              <a:latin typeface="Fujitsu Sans" panose="020B0404060202020204" pitchFamily="34" charset="0"/>
              <a:ea typeface="Meiryo UI" panose="020B0604030504040204" pitchFamily="50" charset="-128"/>
            </a:endParaRPr>
          </a:p>
          <a:p>
            <a:pPr algn="l"/>
            <a:r>
              <a:rPr lang="en-US" altLang="ja-JP" sz="1800" dirty="0">
                <a:solidFill>
                  <a:schemeClr val="bg1"/>
                </a:solidFill>
                <a:latin typeface="Fujitsu Sans" panose="020B0404060202020204" pitchFamily="34" charset="0"/>
                <a:ea typeface="Meiryo UI" panose="020B0604030504040204" pitchFamily="50" charset="-128"/>
              </a:rPr>
              <a:t>…(Test ode)</a:t>
            </a:r>
          </a:p>
          <a:p>
            <a:pPr algn="l"/>
            <a:endParaRPr lang="ja-JP" altLang="en-US" sz="1800" dirty="0">
              <a:solidFill>
                <a:schemeClr val="bg1"/>
              </a:solidFill>
              <a:latin typeface="Fujitsu Sans" panose="020B0404060202020204" pitchFamily="34" charset="0"/>
              <a:ea typeface="Meiryo UI" panose="020B0604030504040204" pitchFamily="50" charset="-128"/>
            </a:endParaRPr>
          </a:p>
          <a:p>
            <a:pPr algn="l"/>
            <a:r>
              <a:rPr lang="en-US" altLang="ja-JP" sz="1800" dirty="0">
                <a:solidFill>
                  <a:schemeClr val="bg1"/>
                </a:solidFill>
                <a:latin typeface="Fujitsu Sans" panose="020B0404060202020204" pitchFamily="34" charset="0"/>
                <a:ea typeface="Meiryo UI" panose="020B0604030504040204" pitchFamily="50" charset="-128"/>
              </a:rPr>
              <a:t>File </a:t>
            </a:r>
            <a:r>
              <a:rPr lang="en-US" altLang="ja-JP" sz="1800" dirty="0" err="1">
                <a:solidFill>
                  <a:schemeClr val="bg1"/>
                </a:solidFill>
                <a:latin typeface="Fujitsu Sans" panose="020B0404060202020204" pitchFamily="34" charset="0"/>
                <a:ea typeface="Meiryo UI" panose="020B0604030504040204" pitchFamily="50" charset="-128"/>
              </a:rPr>
              <a:t>tempFile</a:t>
            </a:r>
            <a:r>
              <a:rPr lang="en-US" altLang="ja-JP" sz="1800" dirty="0">
                <a:solidFill>
                  <a:schemeClr val="bg1"/>
                </a:solidFill>
                <a:latin typeface="Fujitsu Sans" panose="020B0404060202020204" pitchFamily="34" charset="0"/>
                <a:ea typeface="Meiryo UI" panose="020B0604030504040204" pitchFamily="50" charset="-128"/>
              </a:rPr>
              <a:t> = ((</a:t>
            </a:r>
            <a:r>
              <a:rPr lang="en-US" altLang="ja-JP" sz="1800" dirty="0" err="1">
                <a:solidFill>
                  <a:schemeClr val="bg1"/>
                </a:solidFill>
                <a:latin typeface="Fujitsu Sans" panose="020B0404060202020204" pitchFamily="34" charset="0"/>
                <a:ea typeface="Meiryo UI" panose="020B0604030504040204" pitchFamily="50" charset="-128"/>
              </a:rPr>
              <a:t>TakesScreenshot</a:t>
            </a:r>
            <a:r>
              <a:rPr lang="en-US" altLang="ja-JP" sz="1800" dirty="0">
                <a:solidFill>
                  <a:schemeClr val="bg1"/>
                </a:solidFill>
                <a:latin typeface="Fujitsu Sans" panose="020B0404060202020204" pitchFamily="34" charset="0"/>
                <a:ea typeface="Meiryo UI" panose="020B0604030504040204" pitchFamily="50" charset="-128"/>
              </a:rPr>
              <a:t>)driver).</a:t>
            </a:r>
            <a:r>
              <a:rPr lang="en-US" altLang="ja-JP" sz="1800" dirty="0" err="1">
                <a:solidFill>
                  <a:schemeClr val="bg1"/>
                </a:solidFill>
                <a:latin typeface="Fujitsu Sans" panose="020B0404060202020204" pitchFamily="34" charset="0"/>
                <a:ea typeface="Meiryo UI" panose="020B0604030504040204" pitchFamily="50" charset="-128"/>
              </a:rPr>
              <a:t>getScreenshotAs</a:t>
            </a:r>
            <a:r>
              <a:rPr lang="en-US" altLang="ja-JP" sz="1800" dirty="0">
                <a:solidFill>
                  <a:schemeClr val="bg1"/>
                </a:solidFill>
                <a:latin typeface="Fujitsu Sans" panose="020B0404060202020204" pitchFamily="34" charset="0"/>
                <a:ea typeface="Meiryo UI" panose="020B0604030504040204" pitchFamily="50" charset="-128"/>
              </a:rPr>
              <a:t>(</a:t>
            </a:r>
            <a:r>
              <a:rPr lang="en-US" altLang="ja-JP" sz="1800" dirty="0" err="1">
                <a:solidFill>
                  <a:schemeClr val="bg1"/>
                </a:solidFill>
                <a:latin typeface="Fujitsu Sans" panose="020B0404060202020204" pitchFamily="34" charset="0"/>
                <a:ea typeface="Meiryo UI" panose="020B0604030504040204" pitchFamily="50" charset="-128"/>
              </a:rPr>
              <a:t>OutputType.FILE</a:t>
            </a:r>
            <a:r>
              <a:rPr lang="en-US" altLang="ja-JP" sz="1800" dirty="0">
                <a:solidFill>
                  <a:schemeClr val="bg1"/>
                </a:solidFill>
                <a:latin typeface="Fujitsu Sans" panose="020B0404060202020204" pitchFamily="34" charset="0"/>
                <a:ea typeface="Meiryo UI" panose="020B0604030504040204" pitchFamily="50" charset="-128"/>
              </a:rPr>
              <a:t>);</a:t>
            </a:r>
          </a:p>
          <a:p>
            <a:pPr algn="l"/>
            <a:r>
              <a:rPr lang="en-US" altLang="ja-JP" sz="1800" dirty="0" err="1">
                <a:solidFill>
                  <a:schemeClr val="bg1"/>
                </a:solidFill>
                <a:latin typeface="Fujitsu Sans" panose="020B0404060202020204" pitchFamily="34" charset="0"/>
                <a:ea typeface="Meiryo UI" panose="020B0604030504040204" pitchFamily="50" charset="-128"/>
              </a:rPr>
              <a:t>tempFile.renameTo</a:t>
            </a:r>
            <a:r>
              <a:rPr lang="en-US" altLang="ja-JP" sz="1800" dirty="0">
                <a:solidFill>
                  <a:schemeClr val="bg1"/>
                </a:solidFill>
                <a:latin typeface="Fujitsu Sans" panose="020B0404060202020204" pitchFamily="34" charset="0"/>
                <a:ea typeface="Meiryo UI" panose="020B0604030504040204" pitchFamily="50" charset="-128"/>
              </a:rPr>
              <a:t>(new File("./screenshot.png"));</a:t>
            </a:r>
          </a:p>
        </p:txBody>
      </p:sp>
      <p:sp>
        <p:nvSpPr>
          <p:cNvPr id="8" name="右矢印 5">
            <a:extLst>
              <a:ext uri="{FF2B5EF4-FFF2-40B4-BE49-F238E27FC236}">
                <a16:creationId xmlns:a16="http://schemas.microsoft.com/office/drawing/2014/main" id="{78898555-7D26-4357-96FA-044B6CE93DC6}"/>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Case Examples</a:t>
            </a:r>
            <a:endParaRPr lang="ja-JP" altLang="en-US" sz="1800" dirty="0">
              <a:latin typeface="Fujitsu Sans" panose="020B0404060202020204" pitchFamily="34" charset="0"/>
              <a:ea typeface="Meiryo UI" panose="020B0604030504040204" pitchFamily="50" charset="-128"/>
            </a:endParaRPr>
          </a:p>
        </p:txBody>
      </p:sp>
      <p:sp>
        <p:nvSpPr>
          <p:cNvPr id="11" name="正方形/長方形 10">
            <a:extLst>
              <a:ext uri="{FF2B5EF4-FFF2-40B4-BE49-F238E27FC236}">
                <a16:creationId xmlns:a16="http://schemas.microsoft.com/office/drawing/2014/main" id="{D2D4C1F2-8FB4-40C0-ADF5-32BE85858383}"/>
              </a:ext>
            </a:extLst>
          </p:cNvPr>
          <p:cNvSpPr/>
          <p:nvPr/>
        </p:nvSpPr>
        <p:spPr bwMode="gray">
          <a:xfrm>
            <a:off x="372237" y="4516152"/>
            <a:ext cx="9116320" cy="913940"/>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12" name="正方形/長方形 11">
            <a:extLst>
              <a:ext uri="{FF2B5EF4-FFF2-40B4-BE49-F238E27FC236}">
                <a16:creationId xmlns:a16="http://schemas.microsoft.com/office/drawing/2014/main" id="{CFD57590-8FE1-4F83-AB21-12D9C7427A1C}"/>
              </a:ext>
            </a:extLst>
          </p:cNvPr>
          <p:cNvSpPr/>
          <p:nvPr/>
        </p:nvSpPr>
        <p:spPr bwMode="gray">
          <a:xfrm>
            <a:off x="477642" y="4840827"/>
            <a:ext cx="8905510" cy="488480"/>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dirty="0"/>
              <a:t>https://seleniumhq.github.io/selenium/docs/api/java/org/openqa/selenium/TakesScreenshot.html</a:t>
            </a:r>
            <a:br>
              <a:rPr lang="en-US" altLang="ja-JP" sz="1600" dirty="0"/>
            </a:br>
            <a:r>
              <a:rPr lang="en-US" altLang="ja-JP" sz="1600" dirty="0"/>
              <a:t>https://seleniumhq.github.io/selenium/docs/api/java/org/openqa/selenium/OutputType.html</a:t>
            </a:r>
          </a:p>
        </p:txBody>
      </p:sp>
    </p:spTree>
    <p:extLst>
      <p:ext uri="{BB962C8B-B14F-4D97-AF65-F5344CB8AC3E}">
        <p14:creationId xmlns:p14="http://schemas.microsoft.com/office/powerpoint/2010/main" val="15030164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Get Window Information</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67</a:t>
            </a:fld>
            <a:endParaRPr lang="en-US" altLang="ja-JP" dirty="0"/>
          </a:p>
        </p:txBody>
      </p:sp>
      <p:sp>
        <p:nvSpPr>
          <p:cNvPr id="4" name="テキスト プレースホルダー 3"/>
          <p:cNvSpPr>
            <a:spLocks noGrp="1"/>
          </p:cNvSpPr>
          <p:nvPr>
            <p:ph type="body" sz="quarter" idx="11"/>
          </p:nvPr>
        </p:nvSpPr>
        <p:spPr>
          <a:xfrm>
            <a:off x="170935" y="921566"/>
            <a:ext cx="9389377" cy="5568444"/>
          </a:xfrm>
        </p:spPr>
        <p:txBody>
          <a:bodyPr/>
          <a:lstStyle/>
          <a:p>
            <a:r>
              <a:rPr lang="en-US" altLang="ja-JP" sz="2400" dirty="0"/>
              <a:t>Sample Code</a:t>
            </a:r>
          </a:p>
          <a:p>
            <a:endParaRPr kumimoji="1" lang="ja-JP" altLang="en-US" sz="2400" dirty="0"/>
          </a:p>
        </p:txBody>
      </p:sp>
      <p:sp>
        <p:nvSpPr>
          <p:cNvPr id="9" name="正方形/長方形 8"/>
          <p:cNvSpPr/>
          <p:nvPr/>
        </p:nvSpPr>
        <p:spPr bwMode="gray">
          <a:xfrm>
            <a:off x="477642" y="1794557"/>
            <a:ext cx="8905510" cy="500992"/>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000" dirty="0" err="1">
                <a:solidFill>
                  <a:schemeClr val="bg1"/>
                </a:solidFill>
                <a:latin typeface="Fujitsu Sans" panose="020B0404060202020204" pitchFamily="34" charset="0"/>
                <a:ea typeface="Meiryo UI" panose="020B0604030504040204" pitchFamily="50" charset="-128"/>
              </a:rPr>
              <a:t>WebDriver.Window</a:t>
            </a:r>
            <a:r>
              <a:rPr lang="en-US" altLang="ja-JP" sz="2000" dirty="0">
                <a:solidFill>
                  <a:schemeClr val="bg1"/>
                </a:solidFill>
                <a:latin typeface="Fujitsu Sans" panose="020B0404060202020204" pitchFamily="34" charset="0"/>
                <a:ea typeface="Meiryo UI" panose="020B0604030504040204" pitchFamily="50" charset="-128"/>
              </a:rPr>
              <a:t> window = </a:t>
            </a:r>
            <a:r>
              <a:rPr lang="en-US" altLang="ja-JP" sz="2000" dirty="0" err="1">
                <a:solidFill>
                  <a:schemeClr val="bg1"/>
                </a:solidFill>
                <a:latin typeface="Fujitsu Sans" panose="020B0404060202020204" pitchFamily="34" charset="0"/>
                <a:ea typeface="Meiryo UI" panose="020B0604030504040204" pitchFamily="50" charset="-128"/>
              </a:rPr>
              <a:t>driver.manage</a:t>
            </a:r>
            <a:r>
              <a:rPr lang="en-US" altLang="ja-JP" sz="2000" dirty="0">
                <a:solidFill>
                  <a:schemeClr val="bg1"/>
                </a:solidFill>
                <a:latin typeface="Fujitsu Sans" panose="020B0404060202020204" pitchFamily="34" charset="0"/>
                <a:ea typeface="Meiryo UI" panose="020B0604030504040204" pitchFamily="50" charset="-128"/>
              </a:rPr>
              <a:t>().window()</a:t>
            </a:r>
          </a:p>
        </p:txBody>
      </p:sp>
      <p:sp>
        <p:nvSpPr>
          <p:cNvPr id="8" name="右矢印 5">
            <a:extLst>
              <a:ext uri="{FF2B5EF4-FFF2-40B4-BE49-F238E27FC236}">
                <a16:creationId xmlns:a16="http://schemas.microsoft.com/office/drawing/2014/main" id="{DC66166A-9F69-430A-8ACE-4D68492184E2}"/>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Case Examples</a:t>
            </a:r>
            <a:endParaRPr lang="ja-JP" altLang="en-US" sz="1800" dirty="0">
              <a:latin typeface="Fujitsu Sans" panose="020B0404060202020204" pitchFamily="34" charset="0"/>
              <a:ea typeface="Meiryo UI" panose="020B0604030504040204" pitchFamily="50" charset="-128"/>
            </a:endParaRPr>
          </a:p>
        </p:txBody>
      </p:sp>
      <p:sp>
        <p:nvSpPr>
          <p:cNvPr id="11" name="正方形/長方形 10">
            <a:extLst>
              <a:ext uri="{FF2B5EF4-FFF2-40B4-BE49-F238E27FC236}">
                <a16:creationId xmlns:a16="http://schemas.microsoft.com/office/drawing/2014/main" id="{C638A8FE-0ED5-43B8-94BB-82ACA908C3D6}"/>
              </a:ext>
            </a:extLst>
          </p:cNvPr>
          <p:cNvSpPr/>
          <p:nvPr/>
        </p:nvSpPr>
        <p:spPr bwMode="gray">
          <a:xfrm>
            <a:off x="372237" y="3185421"/>
            <a:ext cx="9116320" cy="913940"/>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12" name="正方形/長方形 11">
            <a:extLst>
              <a:ext uri="{FF2B5EF4-FFF2-40B4-BE49-F238E27FC236}">
                <a16:creationId xmlns:a16="http://schemas.microsoft.com/office/drawing/2014/main" id="{D13E6E19-2D27-43FC-A608-DCCA5A9E3BAE}"/>
              </a:ext>
            </a:extLst>
          </p:cNvPr>
          <p:cNvSpPr/>
          <p:nvPr/>
        </p:nvSpPr>
        <p:spPr bwMode="gray">
          <a:xfrm>
            <a:off x="477642" y="3510096"/>
            <a:ext cx="8905510" cy="488480"/>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dirty="0"/>
              <a:t>https://seleniumhq.github.io/selenium/docs/api/java/org/openqa/selenium/WebDriver.Window.html</a:t>
            </a:r>
          </a:p>
        </p:txBody>
      </p:sp>
    </p:spTree>
    <p:extLst>
      <p:ext uri="{BB962C8B-B14F-4D97-AF65-F5344CB8AC3E}">
        <p14:creationId xmlns:p14="http://schemas.microsoft.com/office/powerpoint/2010/main" val="34654170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Get Cookie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68</a:t>
            </a:fld>
            <a:endParaRPr lang="en-US" altLang="ja-JP" dirty="0"/>
          </a:p>
        </p:txBody>
      </p:sp>
      <p:sp>
        <p:nvSpPr>
          <p:cNvPr id="6" name="正方形/長方形 5"/>
          <p:cNvSpPr/>
          <p:nvPr/>
        </p:nvSpPr>
        <p:spPr bwMode="gray">
          <a:xfrm>
            <a:off x="170935" y="1490497"/>
            <a:ext cx="9389377" cy="805618"/>
          </a:xfrm>
          <a:prstGeom prst="rect">
            <a:avLst/>
          </a:prstGeom>
          <a:solidFill>
            <a:srgbClr val="FFFFCC"/>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400" b="1" dirty="0">
                <a:latin typeface="Fujitsu Sans" panose="020B0404060202020204" pitchFamily="34" charset="0"/>
                <a:ea typeface="Meiryo UI" panose="020B0604030504040204" pitchFamily="50" charset="-128"/>
              </a:rPr>
              <a:t>Set&lt;Cookie&gt; </a:t>
            </a:r>
            <a:r>
              <a:rPr lang="en-US" altLang="ja-JP" sz="2400" b="1" dirty="0" err="1"/>
              <a:t>WebDriver.Options</a:t>
            </a:r>
            <a:r>
              <a:rPr lang="en-US" altLang="ja-JP" sz="2400" b="1" dirty="0" err="1">
                <a:latin typeface="Fujitsu Sans" panose="020B0404060202020204" pitchFamily="34" charset="0"/>
                <a:ea typeface="Meiryo UI" panose="020B0604030504040204" pitchFamily="50" charset="-128"/>
              </a:rPr>
              <a:t>#getCookies</a:t>
            </a:r>
            <a:r>
              <a:rPr lang="en-US" altLang="ja-JP" sz="2400" b="1" dirty="0">
                <a:latin typeface="Fujitsu Sans" panose="020B0404060202020204" pitchFamily="34" charset="0"/>
                <a:ea typeface="Meiryo UI" panose="020B0604030504040204" pitchFamily="50" charset="-128"/>
              </a:rPr>
              <a:t>()</a:t>
            </a:r>
          </a:p>
          <a:p>
            <a:pPr marL="342900" indent="-342900" algn="l">
              <a:buFont typeface="Arial" panose="020B0604020202020204" pitchFamily="34" charset="0"/>
              <a:buChar char="•"/>
            </a:pPr>
            <a:r>
              <a:rPr lang="en-US" altLang="ja-JP" sz="2000" dirty="0">
                <a:latin typeface="Fujitsu Sans" panose="020B0404060202020204" pitchFamily="34" charset="0"/>
                <a:ea typeface="Meiryo UI" panose="020B0604030504040204" pitchFamily="50" charset="-128"/>
              </a:rPr>
              <a:t>Get all cookies using on the web application</a:t>
            </a:r>
            <a:endParaRPr lang="ja-JP" altLang="en-US" sz="2000" dirty="0">
              <a:latin typeface="Fujitsu Sans" panose="020B0404060202020204" pitchFamily="34" charset="0"/>
              <a:ea typeface="Meiryo UI" panose="020B0604030504040204" pitchFamily="50" charset="-128"/>
            </a:endParaRPr>
          </a:p>
        </p:txBody>
      </p:sp>
      <p:sp>
        <p:nvSpPr>
          <p:cNvPr id="8" name="正方形/長方形 7"/>
          <p:cNvSpPr/>
          <p:nvPr/>
        </p:nvSpPr>
        <p:spPr bwMode="gray">
          <a:xfrm>
            <a:off x="170935" y="2523807"/>
            <a:ext cx="9389377" cy="3154219"/>
          </a:xfrm>
          <a:prstGeom prst="rect">
            <a:avLst/>
          </a:prstGeom>
          <a:solidFill>
            <a:srgbClr val="FFFFCC"/>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400" b="1" dirty="0" err="1">
                <a:latin typeface="Fujitsu Sans" panose="020B0404060202020204" pitchFamily="34" charset="0"/>
                <a:ea typeface="Meiryo UI" panose="020B0604030504040204" pitchFamily="50" charset="-128"/>
              </a:rPr>
              <a:t>Strring</a:t>
            </a:r>
            <a:r>
              <a:rPr lang="en-US" altLang="ja-JP" sz="2400" b="1" dirty="0">
                <a:latin typeface="Fujitsu Sans" panose="020B0404060202020204" pitchFamily="34" charset="0"/>
                <a:ea typeface="Meiryo UI" panose="020B0604030504040204" pitchFamily="50" charset="-128"/>
              </a:rPr>
              <a:t> </a:t>
            </a:r>
            <a:r>
              <a:rPr lang="en-US" altLang="ja-JP" sz="2400" b="1" dirty="0" err="1"/>
              <a:t>Cookie</a:t>
            </a:r>
            <a:r>
              <a:rPr lang="en-US" altLang="ja-JP" sz="2400" b="1" dirty="0" err="1">
                <a:latin typeface="Fujitsu Sans" panose="020B0404060202020204" pitchFamily="34" charset="0"/>
                <a:ea typeface="Meiryo UI" panose="020B0604030504040204" pitchFamily="50" charset="-128"/>
              </a:rPr>
              <a:t>#getName</a:t>
            </a:r>
            <a:r>
              <a:rPr lang="en-US" altLang="ja-JP" sz="2400" b="1" dirty="0">
                <a:latin typeface="Fujitsu Sans" panose="020B0404060202020204" pitchFamily="34" charset="0"/>
                <a:ea typeface="Meiryo UI" panose="020B0604030504040204" pitchFamily="50" charset="-128"/>
              </a:rPr>
              <a:t>()</a:t>
            </a:r>
          </a:p>
          <a:p>
            <a:pPr algn="l"/>
            <a:r>
              <a:rPr lang="en-US" altLang="ja-JP" sz="2400" b="1" dirty="0" err="1">
                <a:latin typeface="Fujitsu Sans" panose="020B0404060202020204" pitchFamily="34" charset="0"/>
                <a:ea typeface="Meiryo UI" panose="020B0604030504040204" pitchFamily="50" charset="-128"/>
              </a:rPr>
              <a:t>Strring</a:t>
            </a:r>
            <a:r>
              <a:rPr lang="en-US" altLang="ja-JP" sz="2400" b="1" dirty="0">
                <a:latin typeface="Fujitsu Sans" panose="020B0404060202020204" pitchFamily="34" charset="0"/>
                <a:ea typeface="Meiryo UI" panose="020B0604030504040204" pitchFamily="50" charset="-128"/>
              </a:rPr>
              <a:t> </a:t>
            </a:r>
            <a:r>
              <a:rPr lang="en-US" altLang="ja-JP" sz="2400" b="1" dirty="0" err="1"/>
              <a:t>Cookie</a:t>
            </a:r>
            <a:r>
              <a:rPr lang="en-US" altLang="ja-JP" sz="2400" b="1" dirty="0" err="1">
                <a:latin typeface="Fujitsu Sans" panose="020B0404060202020204" pitchFamily="34" charset="0"/>
                <a:ea typeface="Meiryo UI" panose="020B0604030504040204" pitchFamily="50" charset="-128"/>
              </a:rPr>
              <a:t>#getValue</a:t>
            </a:r>
            <a:r>
              <a:rPr lang="en-US" altLang="ja-JP" sz="2400" b="1" dirty="0">
                <a:latin typeface="Fujitsu Sans" panose="020B0404060202020204" pitchFamily="34" charset="0"/>
                <a:ea typeface="Meiryo UI" panose="020B0604030504040204" pitchFamily="50" charset="-128"/>
              </a:rPr>
              <a:t>()</a:t>
            </a:r>
          </a:p>
          <a:p>
            <a:pPr marL="342900" indent="-342900" algn="l">
              <a:buFont typeface="Arial" panose="020B0604020202020204" pitchFamily="34" charset="0"/>
              <a:buChar char="•"/>
            </a:pPr>
            <a:r>
              <a:rPr lang="en-US" altLang="ja-JP" sz="2000" dirty="0">
                <a:latin typeface="Fujitsu Sans" panose="020B0404060202020204" pitchFamily="34" charset="0"/>
                <a:ea typeface="Meiryo UI" panose="020B0604030504040204" pitchFamily="50" charset="-128"/>
              </a:rPr>
              <a:t>Get name/value of Cookie</a:t>
            </a:r>
            <a:endParaRPr lang="en-US" altLang="ja-JP" sz="1800" dirty="0">
              <a:latin typeface="Fujitsu Sans" panose="020B0404060202020204" pitchFamily="34" charset="0"/>
              <a:ea typeface="Meiryo UI" panose="020B0604030504040204" pitchFamily="50" charset="-128"/>
            </a:endParaRPr>
          </a:p>
          <a:p>
            <a:pPr algn="l"/>
            <a:r>
              <a:rPr lang="en-US" altLang="ja-JP" sz="1800" dirty="0">
                <a:latin typeface="Fujitsu Sans" panose="020B0404060202020204" pitchFamily="34" charset="0"/>
                <a:ea typeface="Meiryo UI" panose="020B0604030504040204" pitchFamily="50" charset="-128"/>
              </a:rPr>
              <a:t>Example</a:t>
            </a:r>
            <a:r>
              <a:rPr lang="ja-JP" altLang="en-US" sz="1800" dirty="0">
                <a:latin typeface="Fujitsu Sans" panose="020B0404060202020204" pitchFamily="34" charset="0"/>
                <a:ea typeface="Meiryo UI" panose="020B0604030504040204" pitchFamily="50" charset="-128"/>
              </a:rPr>
              <a:t>：</a:t>
            </a:r>
          </a:p>
        </p:txBody>
      </p:sp>
      <p:sp>
        <p:nvSpPr>
          <p:cNvPr id="7" name="正方形/長方形 6"/>
          <p:cNvSpPr/>
          <p:nvPr/>
        </p:nvSpPr>
        <p:spPr bwMode="gray">
          <a:xfrm>
            <a:off x="372236" y="4033794"/>
            <a:ext cx="8899085" cy="1528486"/>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600" dirty="0">
                <a:solidFill>
                  <a:schemeClr val="bg1"/>
                </a:solidFill>
                <a:latin typeface="Fujitsu Sans" panose="020B0404060202020204" pitchFamily="34" charset="0"/>
                <a:ea typeface="Meiryo UI" panose="020B0604030504040204" pitchFamily="50" charset="-128"/>
              </a:rPr>
              <a:t>Set&lt;Cookie&gt; cookies = </a:t>
            </a:r>
            <a:r>
              <a:rPr lang="en-US" altLang="ja-JP" sz="1600" dirty="0" err="1">
                <a:solidFill>
                  <a:schemeClr val="bg1"/>
                </a:solidFill>
                <a:latin typeface="Fujitsu Sans" panose="020B0404060202020204" pitchFamily="34" charset="0"/>
                <a:ea typeface="Meiryo UI" panose="020B0604030504040204" pitchFamily="50" charset="-128"/>
              </a:rPr>
              <a:t>driver.manage</a:t>
            </a:r>
            <a:r>
              <a:rPr lang="en-US" altLang="ja-JP" sz="1600" dirty="0">
                <a:solidFill>
                  <a:schemeClr val="bg1"/>
                </a:solidFill>
                <a:latin typeface="Fujitsu Sans" panose="020B0404060202020204" pitchFamily="34" charset="0"/>
                <a:ea typeface="Meiryo UI" panose="020B0604030504040204" pitchFamily="50" charset="-128"/>
              </a:rPr>
              <a:t>().</a:t>
            </a:r>
            <a:r>
              <a:rPr lang="en-US" altLang="ja-JP" sz="1600" dirty="0" err="1">
                <a:solidFill>
                  <a:schemeClr val="bg1"/>
                </a:solidFill>
                <a:latin typeface="Fujitsu Sans" panose="020B0404060202020204" pitchFamily="34" charset="0"/>
                <a:ea typeface="Meiryo UI" panose="020B0604030504040204" pitchFamily="50" charset="-128"/>
              </a:rPr>
              <a:t>getCookies</a:t>
            </a:r>
            <a:r>
              <a:rPr lang="en-US" altLang="ja-JP" sz="1600" dirty="0">
                <a:solidFill>
                  <a:schemeClr val="bg1"/>
                </a:solidFill>
                <a:latin typeface="Fujitsu Sans" panose="020B0404060202020204" pitchFamily="34" charset="0"/>
                <a:ea typeface="Meiryo UI" panose="020B0604030504040204" pitchFamily="50" charset="-128"/>
              </a:rPr>
              <a:t>();</a:t>
            </a:r>
          </a:p>
          <a:p>
            <a:pPr algn="l"/>
            <a:endParaRPr lang="en-US" altLang="ja-JP" sz="1600" dirty="0">
              <a:solidFill>
                <a:schemeClr val="bg1"/>
              </a:solidFill>
              <a:latin typeface="Fujitsu Sans" panose="020B0404060202020204" pitchFamily="34" charset="0"/>
              <a:ea typeface="Meiryo UI" panose="020B0604030504040204" pitchFamily="50" charset="-128"/>
            </a:endParaRPr>
          </a:p>
          <a:p>
            <a:pPr algn="l"/>
            <a:r>
              <a:rPr lang="en-US" altLang="ja-JP" sz="1600" dirty="0">
                <a:solidFill>
                  <a:schemeClr val="bg1"/>
                </a:solidFill>
                <a:latin typeface="Fujitsu Sans" panose="020B0404060202020204" pitchFamily="34" charset="0"/>
                <a:ea typeface="Meiryo UI" panose="020B0604030504040204" pitchFamily="50" charset="-128"/>
              </a:rPr>
              <a:t>for(Cookie </a:t>
            </a:r>
            <a:r>
              <a:rPr lang="en-US" altLang="ja-JP" sz="1600" dirty="0" err="1">
                <a:solidFill>
                  <a:schemeClr val="bg1"/>
                </a:solidFill>
                <a:latin typeface="Fujitsu Sans" panose="020B0404060202020204" pitchFamily="34" charset="0"/>
                <a:ea typeface="Meiryo UI" panose="020B0604030504040204" pitchFamily="50" charset="-128"/>
              </a:rPr>
              <a:t>cookie</a:t>
            </a:r>
            <a:r>
              <a:rPr lang="en-US" altLang="ja-JP" sz="1600" dirty="0">
                <a:solidFill>
                  <a:schemeClr val="bg1"/>
                </a:solidFill>
                <a:latin typeface="Fujitsu Sans" panose="020B0404060202020204" pitchFamily="34" charset="0"/>
                <a:ea typeface="Meiryo UI" panose="020B0604030504040204" pitchFamily="50" charset="-128"/>
              </a:rPr>
              <a:t>: cookies) {</a:t>
            </a:r>
          </a:p>
          <a:p>
            <a:pPr algn="l"/>
            <a:r>
              <a:rPr lang="en-US" altLang="ja-JP" sz="1600" dirty="0">
                <a:solidFill>
                  <a:schemeClr val="bg1"/>
                </a:solidFill>
                <a:latin typeface="Fujitsu Sans" panose="020B0404060202020204" pitchFamily="34" charset="0"/>
                <a:ea typeface="Meiryo UI" panose="020B0604030504040204" pitchFamily="50" charset="-128"/>
              </a:rPr>
              <a:t>    </a:t>
            </a:r>
            <a:r>
              <a:rPr lang="en-US" altLang="ja-JP" sz="1600" dirty="0" err="1">
                <a:solidFill>
                  <a:schemeClr val="bg1"/>
                </a:solidFill>
                <a:latin typeface="Fujitsu Sans" panose="020B0404060202020204" pitchFamily="34" charset="0"/>
                <a:ea typeface="Meiryo UI" panose="020B0604030504040204" pitchFamily="50" charset="-128"/>
              </a:rPr>
              <a:t>System.out.println</a:t>
            </a:r>
            <a:r>
              <a:rPr lang="en-US" altLang="ja-JP" sz="1600" dirty="0">
                <a:solidFill>
                  <a:schemeClr val="bg1"/>
                </a:solidFill>
                <a:latin typeface="Fujitsu Sans" panose="020B0404060202020204" pitchFamily="34" charset="0"/>
                <a:ea typeface="Meiryo UI" panose="020B0604030504040204" pitchFamily="50" charset="-128"/>
              </a:rPr>
              <a:t>(</a:t>
            </a:r>
            <a:r>
              <a:rPr lang="en-US" altLang="ja-JP" sz="1600" dirty="0" err="1">
                <a:solidFill>
                  <a:schemeClr val="bg1"/>
                </a:solidFill>
                <a:latin typeface="Fujitsu Sans" panose="020B0404060202020204" pitchFamily="34" charset="0"/>
                <a:ea typeface="Meiryo UI" panose="020B0604030504040204" pitchFamily="50" charset="-128"/>
              </a:rPr>
              <a:t>cookie.getName</a:t>
            </a:r>
            <a:r>
              <a:rPr lang="en-US" altLang="ja-JP" sz="1600" dirty="0">
                <a:solidFill>
                  <a:schemeClr val="bg1"/>
                </a:solidFill>
                <a:latin typeface="Fujitsu Sans" panose="020B0404060202020204" pitchFamily="34" charset="0"/>
                <a:ea typeface="Meiryo UI" panose="020B0604030504040204" pitchFamily="50" charset="-128"/>
              </a:rPr>
              <a:t>());</a:t>
            </a:r>
          </a:p>
          <a:p>
            <a:pPr algn="l"/>
            <a:r>
              <a:rPr lang="en-US" altLang="ja-JP" sz="1600" dirty="0">
                <a:solidFill>
                  <a:schemeClr val="bg1"/>
                </a:solidFill>
                <a:latin typeface="Fujitsu Sans" panose="020B0404060202020204" pitchFamily="34" charset="0"/>
                <a:ea typeface="Meiryo UI" panose="020B0604030504040204" pitchFamily="50" charset="-128"/>
              </a:rPr>
              <a:t>    </a:t>
            </a:r>
            <a:r>
              <a:rPr lang="en-US" altLang="ja-JP" sz="1600" dirty="0" err="1">
                <a:solidFill>
                  <a:schemeClr val="bg1"/>
                </a:solidFill>
                <a:latin typeface="Fujitsu Sans" panose="020B0404060202020204" pitchFamily="34" charset="0"/>
                <a:ea typeface="Meiryo UI" panose="020B0604030504040204" pitchFamily="50" charset="-128"/>
              </a:rPr>
              <a:t>System.out.println</a:t>
            </a:r>
            <a:r>
              <a:rPr lang="en-US" altLang="ja-JP" sz="1600" dirty="0">
                <a:solidFill>
                  <a:schemeClr val="bg1"/>
                </a:solidFill>
                <a:latin typeface="Fujitsu Sans" panose="020B0404060202020204" pitchFamily="34" charset="0"/>
                <a:ea typeface="Meiryo UI" panose="020B0604030504040204" pitchFamily="50" charset="-128"/>
              </a:rPr>
              <a:t>(</a:t>
            </a:r>
            <a:r>
              <a:rPr lang="en-US" altLang="ja-JP" sz="1600" dirty="0" err="1">
                <a:solidFill>
                  <a:schemeClr val="bg1"/>
                </a:solidFill>
                <a:latin typeface="Fujitsu Sans" panose="020B0404060202020204" pitchFamily="34" charset="0"/>
                <a:ea typeface="Meiryo UI" panose="020B0604030504040204" pitchFamily="50" charset="-128"/>
              </a:rPr>
              <a:t>cookie.getValue</a:t>
            </a:r>
            <a:r>
              <a:rPr lang="en-US" altLang="ja-JP" sz="1600" dirty="0">
                <a:solidFill>
                  <a:schemeClr val="bg1"/>
                </a:solidFill>
                <a:latin typeface="Fujitsu Sans" panose="020B0404060202020204" pitchFamily="34" charset="0"/>
                <a:ea typeface="Meiryo UI" panose="020B0604030504040204" pitchFamily="50" charset="-128"/>
              </a:rPr>
              <a:t>());</a:t>
            </a:r>
          </a:p>
          <a:p>
            <a:pPr algn="l"/>
            <a:r>
              <a:rPr lang="en-US" altLang="ja-JP" sz="1600" dirty="0">
                <a:solidFill>
                  <a:schemeClr val="bg1"/>
                </a:solidFill>
                <a:latin typeface="Fujitsu Sans" panose="020B0404060202020204" pitchFamily="34" charset="0"/>
                <a:ea typeface="Meiryo UI" panose="020B0604030504040204" pitchFamily="50" charset="-128"/>
              </a:rPr>
              <a:t>}</a:t>
            </a:r>
          </a:p>
        </p:txBody>
      </p:sp>
      <p:sp>
        <p:nvSpPr>
          <p:cNvPr id="9" name="右矢印 5">
            <a:extLst>
              <a:ext uri="{FF2B5EF4-FFF2-40B4-BE49-F238E27FC236}">
                <a16:creationId xmlns:a16="http://schemas.microsoft.com/office/drawing/2014/main" id="{92B68AC7-118B-4B43-A8C5-5ACF80304C37}"/>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Case Examples</a:t>
            </a:r>
            <a:endParaRPr lang="ja-JP" altLang="en-US" sz="1800" dirty="0">
              <a:latin typeface="Fujitsu Sans" panose="020B0404060202020204" pitchFamily="34" charset="0"/>
              <a:ea typeface="Meiryo UI" panose="020B0604030504040204" pitchFamily="50" charset="-128"/>
            </a:endParaRPr>
          </a:p>
        </p:txBody>
      </p:sp>
      <p:sp>
        <p:nvSpPr>
          <p:cNvPr id="12" name="正方形/長方形 11">
            <a:extLst>
              <a:ext uri="{FF2B5EF4-FFF2-40B4-BE49-F238E27FC236}">
                <a16:creationId xmlns:a16="http://schemas.microsoft.com/office/drawing/2014/main" id="{3E6E395A-F27F-44AF-863C-79E18AFE9ED2}"/>
              </a:ext>
            </a:extLst>
          </p:cNvPr>
          <p:cNvSpPr/>
          <p:nvPr/>
        </p:nvSpPr>
        <p:spPr bwMode="gray">
          <a:xfrm>
            <a:off x="372237" y="5793772"/>
            <a:ext cx="9116320" cy="763271"/>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13" name="正方形/長方形 12">
            <a:extLst>
              <a:ext uri="{FF2B5EF4-FFF2-40B4-BE49-F238E27FC236}">
                <a16:creationId xmlns:a16="http://schemas.microsoft.com/office/drawing/2014/main" id="{94867E31-6F26-4190-9DEE-CA7E4F9B23FC}"/>
              </a:ext>
            </a:extLst>
          </p:cNvPr>
          <p:cNvSpPr/>
          <p:nvPr/>
        </p:nvSpPr>
        <p:spPr bwMode="gray">
          <a:xfrm>
            <a:off x="477642" y="6118447"/>
            <a:ext cx="8905510" cy="322850"/>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dirty="0"/>
              <a:t>https://seleniumhq.github.io/selenium/docs/api/java/org/openqa/selenium/Cookie.html</a:t>
            </a:r>
          </a:p>
        </p:txBody>
      </p:sp>
    </p:spTree>
    <p:extLst>
      <p:ext uri="{BB962C8B-B14F-4D97-AF65-F5344CB8AC3E}">
        <p14:creationId xmlns:p14="http://schemas.microsoft.com/office/powerpoint/2010/main" val="1788637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What’s Automated Integration Test?</a:t>
            </a:r>
            <a:endParaRPr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6</a:t>
            </a:fld>
            <a:endParaRPr lang="en-US" altLang="ja-JP" dirty="0"/>
          </a:p>
        </p:txBody>
      </p:sp>
      <p:sp>
        <p:nvSpPr>
          <p:cNvPr id="4" name="テキスト プレースホルダー 3"/>
          <p:cNvSpPr>
            <a:spLocks noGrp="1"/>
          </p:cNvSpPr>
          <p:nvPr>
            <p:ph type="body" sz="quarter" idx="11"/>
          </p:nvPr>
        </p:nvSpPr>
        <p:spPr>
          <a:xfrm>
            <a:off x="170935" y="990945"/>
            <a:ext cx="9566273" cy="5499065"/>
          </a:xfrm>
        </p:spPr>
        <p:txBody>
          <a:bodyPr/>
          <a:lstStyle/>
          <a:p>
            <a:r>
              <a:rPr lang="en-US" altLang="ja-JP" sz="2400" dirty="0">
                <a:latin typeface="+mn-lt"/>
              </a:rPr>
              <a:t>In this course, </a:t>
            </a:r>
          </a:p>
          <a:p>
            <a:pPr lvl="1"/>
            <a:r>
              <a:rPr lang="en-US" altLang="ja-JP" sz="2200" dirty="0">
                <a:latin typeface="+mn-lt"/>
              </a:rPr>
              <a:t>Will define Integration Test = Integrate all components and test it via screen</a:t>
            </a:r>
            <a:endParaRPr lang="ja-JP" altLang="en-US" sz="2200" dirty="0">
              <a:latin typeface="+mn-lt"/>
            </a:endParaRPr>
          </a:p>
          <a:p>
            <a:pPr lvl="1"/>
            <a:r>
              <a:rPr lang="en-US" altLang="ja-JP" sz="2200" dirty="0">
                <a:latin typeface="+mn-lt"/>
              </a:rPr>
              <a:t>Will deal with web applications (not native application)</a:t>
            </a:r>
          </a:p>
          <a:p>
            <a:r>
              <a:rPr lang="en-US" altLang="ja-JP" sz="2400" dirty="0">
                <a:latin typeface="+mn-lt"/>
              </a:rPr>
              <a:t>Evaluate whether the target screen act as expected</a:t>
            </a:r>
          </a:p>
          <a:p>
            <a:endParaRPr kumimoji="1" lang="ja-JP" altLang="en-US" dirty="0">
              <a:latin typeface="+mn-lt"/>
            </a:endParaRPr>
          </a:p>
        </p:txBody>
      </p:sp>
      <p:sp>
        <p:nvSpPr>
          <p:cNvPr id="28" name="右矢印 10">
            <a:extLst>
              <a:ext uri="{FF2B5EF4-FFF2-40B4-BE49-F238E27FC236}">
                <a16:creationId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ea typeface="Meiryo UI" panose="020B0604030504040204" pitchFamily="50" charset="-128"/>
              </a:rPr>
              <a:t>What’s Automated Integration Test?</a:t>
            </a:r>
          </a:p>
        </p:txBody>
      </p:sp>
      <p:cxnSp>
        <p:nvCxnSpPr>
          <p:cNvPr id="26" name="直線矢印コネクタ 25">
            <a:extLst>
              <a:ext uri="{FF2B5EF4-FFF2-40B4-BE49-F238E27FC236}">
                <a16:creationId xmlns:a16="http://schemas.microsoft.com/office/drawing/2014/main" id="{049B7882-B7FF-4192-BCDF-105AE0E1FFC8}"/>
              </a:ext>
            </a:extLst>
          </p:cNvPr>
          <p:cNvCxnSpPr>
            <a:stCxn id="31" idx="2"/>
            <a:endCxn id="37" idx="0"/>
          </p:cNvCxnSpPr>
          <p:nvPr/>
        </p:nvCxnSpPr>
        <p:spPr bwMode="auto">
          <a:xfrm>
            <a:off x="1249394" y="3828221"/>
            <a:ext cx="2294346" cy="2413682"/>
          </a:xfrm>
          <a:prstGeom prst="straightConnector1">
            <a:avLst/>
          </a:prstGeom>
          <a:gradFill rotWithShape="0">
            <a:gsLst>
              <a:gs pos="0">
                <a:srgbClr val="FFFFFF"/>
              </a:gs>
              <a:gs pos="100000">
                <a:srgbClr val="CACAC7"/>
              </a:gs>
            </a:gsLst>
            <a:lin ang="5400000" scaled="1"/>
          </a:gradFill>
          <a:ln w="28575" cap="flat" cmpd="sng" algn="ctr">
            <a:solidFill>
              <a:srgbClr val="33CC33"/>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9" name="直線矢印コネクタ 28">
            <a:extLst>
              <a:ext uri="{FF2B5EF4-FFF2-40B4-BE49-F238E27FC236}">
                <a16:creationId xmlns:a16="http://schemas.microsoft.com/office/drawing/2014/main" id="{B81CAEF9-5095-4F59-BB04-29B15D79075E}"/>
              </a:ext>
            </a:extLst>
          </p:cNvPr>
          <p:cNvCxnSpPr>
            <a:stCxn id="38" idx="0"/>
            <a:endCxn id="42" idx="2"/>
          </p:cNvCxnSpPr>
          <p:nvPr/>
        </p:nvCxnSpPr>
        <p:spPr bwMode="auto">
          <a:xfrm flipV="1">
            <a:off x="6047583" y="3828221"/>
            <a:ext cx="2349907" cy="2413682"/>
          </a:xfrm>
          <a:prstGeom prst="straightConnector1">
            <a:avLst/>
          </a:prstGeom>
          <a:gradFill rotWithShape="0">
            <a:gsLst>
              <a:gs pos="0">
                <a:srgbClr val="FFFFFF"/>
              </a:gs>
              <a:gs pos="100000">
                <a:srgbClr val="CACAC7"/>
              </a:gs>
            </a:gsLst>
            <a:lin ang="5400000" scaled="1"/>
          </a:gradFill>
          <a:ln w="28575" cap="flat" cmpd="sng" algn="ctr">
            <a:solidFill>
              <a:srgbClr val="33CC33"/>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1" name="正方形/長方形 30">
            <a:extLst>
              <a:ext uri="{FF2B5EF4-FFF2-40B4-BE49-F238E27FC236}">
                <a16:creationId xmlns:a16="http://schemas.microsoft.com/office/drawing/2014/main" id="{CAE5262E-35F7-49F9-8534-08B96659803A}"/>
              </a:ext>
            </a:extLst>
          </p:cNvPr>
          <p:cNvSpPr/>
          <p:nvPr/>
        </p:nvSpPr>
        <p:spPr bwMode="gray">
          <a:xfrm>
            <a:off x="538834" y="3283063"/>
            <a:ext cx="1421119" cy="545158"/>
          </a:xfrm>
          <a:prstGeom prst="rect">
            <a:avLst/>
          </a:prstGeom>
          <a:solidFill>
            <a:srgbClr val="6196F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b="1" dirty="0">
                <a:solidFill>
                  <a:schemeClr val="bg1"/>
                </a:solidFill>
                <a:latin typeface="+mn-lt"/>
                <a:ea typeface="Meiryo UI" panose="020B0604030504040204" pitchFamily="50" charset="-128"/>
              </a:rPr>
              <a:t>Requirements</a:t>
            </a:r>
            <a:br>
              <a:rPr kumimoji="1" lang="en-US" altLang="ja-JP" sz="1800" b="1" dirty="0">
                <a:solidFill>
                  <a:schemeClr val="bg1"/>
                </a:solidFill>
                <a:latin typeface="+mn-lt"/>
                <a:ea typeface="Meiryo UI" panose="020B0604030504040204" pitchFamily="50" charset="-128"/>
              </a:rPr>
            </a:br>
            <a:r>
              <a:rPr kumimoji="1" lang="en-US" altLang="ja-JP" sz="1800" b="1" dirty="0">
                <a:solidFill>
                  <a:schemeClr val="bg1"/>
                </a:solidFill>
                <a:latin typeface="+mn-lt"/>
                <a:ea typeface="Meiryo UI" panose="020B0604030504040204" pitchFamily="50" charset="-128"/>
              </a:rPr>
              <a:t>Analysis</a:t>
            </a:r>
            <a:endParaRPr kumimoji="1" lang="ja-JP" altLang="en-US" sz="1800" b="1" dirty="0">
              <a:solidFill>
                <a:schemeClr val="bg1"/>
              </a:solidFill>
              <a:latin typeface="+mn-lt"/>
              <a:ea typeface="Meiryo UI" panose="020B0604030504040204" pitchFamily="50" charset="-128"/>
            </a:endParaRPr>
          </a:p>
        </p:txBody>
      </p:sp>
      <p:sp>
        <p:nvSpPr>
          <p:cNvPr id="32" name="正方形/長方形 31">
            <a:extLst>
              <a:ext uri="{FF2B5EF4-FFF2-40B4-BE49-F238E27FC236}">
                <a16:creationId xmlns:a16="http://schemas.microsoft.com/office/drawing/2014/main" id="{FE8203C2-F311-4AD4-B72E-5B471B0C92B5}"/>
              </a:ext>
            </a:extLst>
          </p:cNvPr>
          <p:cNvSpPr/>
          <p:nvPr/>
        </p:nvSpPr>
        <p:spPr bwMode="gray">
          <a:xfrm>
            <a:off x="1112420" y="4026359"/>
            <a:ext cx="1421119" cy="545158"/>
          </a:xfrm>
          <a:prstGeom prst="rect">
            <a:avLst/>
          </a:prstGeom>
          <a:solidFill>
            <a:srgbClr val="3B7CF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1800" b="1" dirty="0">
                <a:solidFill>
                  <a:schemeClr val="bg1"/>
                </a:solidFill>
                <a:latin typeface="+mn-lt"/>
                <a:ea typeface="Meiryo UI" panose="020B0604030504040204" pitchFamily="50" charset="-128"/>
              </a:rPr>
              <a:t>Requirements</a:t>
            </a:r>
            <a:br>
              <a:rPr lang="en-US" altLang="ja-JP" sz="1800" b="1" dirty="0">
                <a:solidFill>
                  <a:schemeClr val="bg1"/>
                </a:solidFill>
                <a:latin typeface="+mn-lt"/>
                <a:ea typeface="Meiryo UI" panose="020B0604030504040204" pitchFamily="50" charset="-128"/>
              </a:rPr>
            </a:br>
            <a:r>
              <a:rPr lang="en-US" altLang="ja-JP" sz="1800" b="1" dirty="0">
                <a:solidFill>
                  <a:schemeClr val="bg1"/>
                </a:solidFill>
                <a:latin typeface="+mn-lt"/>
                <a:ea typeface="Meiryo UI" panose="020B0604030504040204" pitchFamily="50" charset="-128"/>
              </a:rPr>
              <a:t>Definition</a:t>
            </a:r>
            <a:endParaRPr kumimoji="1" lang="ja-JP" altLang="en-US" sz="1800" b="1" dirty="0">
              <a:solidFill>
                <a:schemeClr val="bg1"/>
              </a:solidFill>
              <a:latin typeface="+mn-lt"/>
              <a:ea typeface="Meiryo UI" panose="020B0604030504040204" pitchFamily="50" charset="-128"/>
            </a:endParaRPr>
          </a:p>
        </p:txBody>
      </p:sp>
      <p:sp>
        <p:nvSpPr>
          <p:cNvPr id="35" name="正方形/長方形 34">
            <a:extLst>
              <a:ext uri="{FF2B5EF4-FFF2-40B4-BE49-F238E27FC236}">
                <a16:creationId xmlns:a16="http://schemas.microsoft.com/office/drawing/2014/main" id="{05D8536B-7999-4EE3-886D-4709AAB29991}"/>
              </a:ext>
            </a:extLst>
          </p:cNvPr>
          <p:cNvSpPr/>
          <p:nvPr/>
        </p:nvSpPr>
        <p:spPr bwMode="gray">
          <a:xfrm>
            <a:off x="1686006" y="4769655"/>
            <a:ext cx="1421119" cy="545158"/>
          </a:xfrm>
          <a:prstGeom prst="rect">
            <a:avLst/>
          </a:prstGeom>
          <a:solidFill>
            <a:srgbClr val="0052F6"/>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1800" b="1" dirty="0">
                <a:solidFill>
                  <a:schemeClr val="bg1"/>
                </a:solidFill>
                <a:latin typeface="+mn-lt"/>
                <a:ea typeface="Meiryo UI" panose="020B0604030504040204" pitchFamily="50" charset="-128"/>
              </a:rPr>
              <a:t>High Level</a:t>
            </a:r>
            <a:br>
              <a:rPr lang="en-US" altLang="ja-JP" sz="1800" b="1" dirty="0">
                <a:solidFill>
                  <a:schemeClr val="bg1"/>
                </a:solidFill>
                <a:latin typeface="+mn-lt"/>
                <a:ea typeface="Meiryo UI" panose="020B0604030504040204" pitchFamily="50" charset="-128"/>
              </a:rPr>
            </a:br>
            <a:r>
              <a:rPr lang="en-US" altLang="ja-JP" sz="1800" b="1" dirty="0">
                <a:solidFill>
                  <a:schemeClr val="bg1"/>
                </a:solidFill>
                <a:latin typeface="+mn-lt"/>
                <a:ea typeface="Meiryo UI" panose="020B0604030504040204" pitchFamily="50" charset="-128"/>
              </a:rPr>
              <a:t>Design</a:t>
            </a:r>
            <a:endParaRPr kumimoji="1" lang="ja-JP" altLang="en-US" sz="1800" b="1" dirty="0">
              <a:solidFill>
                <a:schemeClr val="bg1"/>
              </a:solidFill>
              <a:latin typeface="+mn-lt"/>
              <a:ea typeface="Meiryo UI" panose="020B0604030504040204" pitchFamily="50" charset="-128"/>
            </a:endParaRPr>
          </a:p>
        </p:txBody>
      </p:sp>
      <p:sp>
        <p:nvSpPr>
          <p:cNvPr id="36" name="正方形/長方形 35">
            <a:extLst>
              <a:ext uri="{FF2B5EF4-FFF2-40B4-BE49-F238E27FC236}">
                <a16:creationId xmlns:a16="http://schemas.microsoft.com/office/drawing/2014/main" id="{2A4C208E-778B-4173-A1B4-DD35B015F425}"/>
              </a:ext>
            </a:extLst>
          </p:cNvPr>
          <p:cNvSpPr/>
          <p:nvPr/>
        </p:nvSpPr>
        <p:spPr bwMode="gray">
          <a:xfrm>
            <a:off x="2259593" y="5498879"/>
            <a:ext cx="1421119" cy="545158"/>
          </a:xfrm>
          <a:prstGeom prst="rect">
            <a:avLst/>
          </a:prstGeom>
          <a:solidFill>
            <a:srgbClr val="0039AC"/>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1800" b="1" dirty="0">
                <a:solidFill>
                  <a:schemeClr val="bg1"/>
                </a:solidFill>
                <a:latin typeface="+mn-lt"/>
                <a:ea typeface="Meiryo UI" panose="020B0604030504040204" pitchFamily="50" charset="-128"/>
              </a:rPr>
              <a:t>Detailed</a:t>
            </a:r>
            <a:br>
              <a:rPr lang="en-US" altLang="ja-JP" sz="1800" b="1" dirty="0">
                <a:solidFill>
                  <a:schemeClr val="bg1"/>
                </a:solidFill>
                <a:latin typeface="+mn-lt"/>
                <a:ea typeface="Meiryo UI" panose="020B0604030504040204" pitchFamily="50" charset="-128"/>
              </a:rPr>
            </a:br>
            <a:r>
              <a:rPr lang="en-US" altLang="ja-JP" sz="1800" b="1" dirty="0">
                <a:solidFill>
                  <a:schemeClr val="bg1"/>
                </a:solidFill>
                <a:latin typeface="+mn-lt"/>
                <a:ea typeface="Meiryo UI" panose="020B0604030504040204" pitchFamily="50" charset="-128"/>
              </a:rPr>
              <a:t>Design</a:t>
            </a:r>
            <a:endParaRPr kumimoji="1" lang="ja-JP" altLang="en-US" sz="1800" b="1" dirty="0">
              <a:solidFill>
                <a:schemeClr val="bg1"/>
              </a:solidFill>
              <a:latin typeface="+mn-lt"/>
              <a:ea typeface="Meiryo UI" panose="020B0604030504040204" pitchFamily="50" charset="-128"/>
            </a:endParaRPr>
          </a:p>
        </p:txBody>
      </p:sp>
      <p:sp>
        <p:nvSpPr>
          <p:cNvPr id="37" name="正方形/長方形 36">
            <a:extLst>
              <a:ext uri="{FF2B5EF4-FFF2-40B4-BE49-F238E27FC236}">
                <a16:creationId xmlns:a16="http://schemas.microsoft.com/office/drawing/2014/main" id="{2A589853-7AFF-4D06-BDA7-1EC260D29185}"/>
              </a:ext>
            </a:extLst>
          </p:cNvPr>
          <p:cNvSpPr/>
          <p:nvPr/>
        </p:nvSpPr>
        <p:spPr bwMode="gray">
          <a:xfrm>
            <a:off x="2833180" y="6241903"/>
            <a:ext cx="1421119" cy="545158"/>
          </a:xfrm>
          <a:prstGeom prst="rect">
            <a:avLst/>
          </a:prstGeom>
          <a:solidFill>
            <a:srgbClr val="00206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b="1" dirty="0">
                <a:solidFill>
                  <a:schemeClr val="bg1"/>
                </a:solidFill>
                <a:latin typeface="+mn-lt"/>
                <a:ea typeface="Meiryo UI" panose="020B0604030504040204" pitchFamily="50" charset="-128"/>
              </a:rPr>
              <a:t>Coding</a:t>
            </a:r>
            <a:endParaRPr kumimoji="1" lang="ja-JP" altLang="en-US" sz="1800" b="1" dirty="0">
              <a:solidFill>
                <a:schemeClr val="bg1"/>
              </a:solidFill>
              <a:latin typeface="+mn-lt"/>
              <a:ea typeface="Meiryo UI" panose="020B0604030504040204" pitchFamily="50" charset="-128"/>
            </a:endParaRPr>
          </a:p>
        </p:txBody>
      </p:sp>
      <p:sp>
        <p:nvSpPr>
          <p:cNvPr id="38" name="正方形/長方形 37">
            <a:extLst>
              <a:ext uri="{FF2B5EF4-FFF2-40B4-BE49-F238E27FC236}">
                <a16:creationId xmlns:a16="http://schemas.microsoft.com/office/drawing/2014/main" id="{128BD60D-7F39-4EFB-8613-CFB06C207215}"/>
              </a:ext>
            </a:extLst>
          </p:cNvPr>
          <p:cNvSpPr/>
          <p:nvPr/>
        </p:nvSpPr>
        <p:spPr bwMode="gray">
          <a:xfrm>
            <a:off x="5337023" y="6241903"/>
            <a:ext cx="1421119" cy="545158"/>
          </a:xfrm>
          <a:prstGeom prst="rect">
            <a:avLst/>
          </a:prstGeom>
          <a:solidFill>
            <a:srgbClr val="00206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1800" b="1" dirty="0">
                <a:solidFill>
                  <a:schemeClr val="bg1"/>
                </a:solidFill>
                <a:latin typeface="+mn-lt"/>
                <a:ea typeface="Meiryo UI" panose="020B0604030504040204" pitchFamily="50" charset="-128"/>
              </a:rPr>
              <a:t>Code Review</a:t>
            </a:r>
            <a:endParaRPr kumimoji="1" lang="ja-JP" altLang="en-US" sz="1800" b="1" dirty="0">
              <a:solidFill>
                <a:schemeClr val="bg1"/>
              </a:solidFill>
              <a:latin typeface="+mn-lt"/>
              <a:ea typeface="Meiryo UI" panose="020B0604030504040204" pitchFamily="50" charset="-128"/>
            </a:endParaRPr>
          </a:p>
        </p:txBody>
      </p:sp>
      <p:sp>
        <p:nvSpPr>
          <p:cNvPr id="39" name="正方形/長方形 38">
            <a:extLst>
              <a:ext uri="{FF2B5EF4-FFF2-40B4-BE49-F238E27FC236}">
                <a16:creationId xmlns:a16="http://schemas.microsoft.com/office/drawing/2014/main" id="{8C2D4167-6A1D-4D61-8954-87E2A54F337F}"/>
              </a:ext>
            </a:extLst>
          </p:cNvPr>
          <p:cNvSpPr/>
          <p:nvPr/>
        </p:nvSpPr>
        <p:spPr bwMode="gray">
          <a:xfrm>
            <a:off x="5924500" y="5498879"/>
            <a:ext cx="1421119" cy="545158"/>
          </a:xfrm>
          <a:prstGeom prst="rect">
            <a:avLst/>
          </a:prstGeom>
          <a:solidFill>
            <a:srgbClr val="0039AC"/>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1800" b="1" dirty="0">
                <a:solidFill>
                  <a:schemeClr val="bg1"/>
                </a:solidFill>
                <a:latin typeface="+mn-lt"/>
                <a:ea typeface="Meiryo UI" panose="020B0604030504040204" pitchFamily="50" charset="-128"/>
              </a:rPr>
              <a:t>Unit</a:t>
            </a:r>
            <a:br>
              <a:rPr lang="en-US" altLang="ja-JP" sz="1800" b="1" dirty="0">
                <a:solidFill>
                  <a:schemeClr val="bg1"/>
                </a:solidFill>
                <a:latin typeface="+mn-lt"/>
                <a:ea typeface="Meiryo UI" panose="020B0604030504040204" pitchFamily="50" charset="-128"/>
              </a:rPr>
            </a:br>
            <a:r>
              <a:rPr lang="en-US" altLang="ja-JP" sz="1800" b="1" dirty="0">
                <a:solidFill>
                  <a:schemeClr val="bg1"/>
                </a:solidFill>
                <a:latin typeface="+mn-lt"/>
                <a:ea typeface="Meiryo UI" panose="020B0604030504040204" pitchFamily="50" charset="-128"/>
              </a:rPr>
              <a:t>Test</a:t>
            </a:r>
            <a:endParaRPr kumimoji="1" lang="ja-JP" altLang="en-US" sz="1800" b="1" dirty="0">
              <a:solidFill>
                <a:schemeClr val="bg1"/>
              </a:solidFill>
              <a:latin typeface="+mn-lt"/>
              <a:ea typeface="Meiryo UI" panose="020B0604030504040204" pitchFamily="50" charset="-128"/>
            </a:endParaRPr>
          </a:p>
        </p:txBody>
      </p:sp>
      <p:sp>
        <p:nvSpPr>
          <p:cNvPr id="40" name="正方形/長方形 39">
            <a:extLst>
              <a:ext uri="{FF2B5EF4-FFF2-40B4-BE49-F238E27FC236}">
                <a16:creationId xmlns:a16="http://schemas.microsoft.com/office/drawing/2014/main" id="{37DA5AE9-A9CB-4A4D-9539-3F03D0D1D236}"/>
              </a:ext>
            </a:extLst>
          </p:cNvPr>
          <p:cNvSpPr/>
          <p:nvPr/>
        </p:nvSpPr>
        <p:spPr bwMode="gray">
          <a:xfrm>
            <a:off x="6511977" y="4769655"/>
            <a:ext cx="1421119" cy="545158"/>
          </a:xfrm>
          <a:prstGeom prst="rect">
            <a:avLst/>
          </a:prstGeom>
          <a:solidFill>
            <a:srgbClr val="0052F6"/>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1800" b="1" dirty="0">
                <a:solidFill>
                  <a:schemeClr val="bg1"/>
                </a:solidFill>
                <a:latin typeface="+mn-lt"/>
                <a:ea typeface="Meiryo UI" panose="020B0604030504040204" pitchFamily="50" charset="-128"/>
              </a:rPr>
              <a:t>Integration</a:t>
            </a:r>
            <a:br>
              <a:rPr lang="en-US" altLang="ja-JP" sz="1800" b="1" dirty="0">
                <a:solidFill>
                  <a:schemeClr val="bg1"/>
                </a:solidFill>
                <a:latin typeface="+mn-lt"/>
                <a:ea typeface="Meiryo UI" panose="020B0604030504040204" pitchFamily="50" charset="-128"/>
              </a:rPr>
            </a:br>
            <a:r>
              <a:rPr lang="en-US" altLang="ja-JP" sz="1800" b="1" dirty="0">
                <a:solidFill>
                  <a:schemeClr val="bg1"/>
                </a:solidFill>
                <a:latin typeface="+mn-lt"/>
                <a:ea typeface="Meiryo UI" panose="020B0604030504040204" pitchFamily="50" charset="-128"/>
              </a:rPr>
              <a:t>Test</a:t>
            </a:r>
            <a:endParaRPr kumimoji="1" lang="ja-JP" altLang="en-US" sz="1800" b="1" dirty="0">
              <a:solidFill>
                <a:schemeClr val="bg1"/>
              </a:solidFill>
              <a:latin typeface="+mn-lt"/>
              <a:ea typeface="Meiryo UI" panose="020B0604030504040204" pitchFamily="50" charset="-128"/>
            </a:endParaRPr>
          </a:p>
        </p:txBody>
      </p:sp>
      <p:sp>
        <p:nvSpPr>
          <p:cNvPr id="41" name="正方形/長方形 40">
            <a:extLst>
              <a:ext uri="{FF2B5EF4-FFF2-40B4-BE49-F238E27FC236}">
                <a16:creationId xmlns:a16="http://schemas.microsoft.com/office/drawing/2014/main" id="{A7A798B6-6A91-4B9D-B29D-F790A2C9704C}"/>
              </a:ext>
            </a:extLst>
          </p:cNvPr>
          <p:cNvSpPr/>
          <p:nvPr/>
        </p:nvSpPr>
        <p:spPr bwMode="gray">
          <a:xfrm>
            <a:off x="7099454" y="4026359"/>
            <a:ext cx="1421119" cy="545158"/>
          </a:xfrm>
          <a:prstGeom prst="rect">
            <a:avLst/>
          </a:prstGeom>
          <a:solidFill>
            <a:srgbClr val="3B7CF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1800" b="1" dirty="0">
                <a:solidFill>
                  <a:schemeClr val="bg1"/>
                </a:solidFill>
                <a:latin typeface="+mn-lt"/>
                <a:ea typeface="Meiryo UI" panose="020B0604030504040204" pitchFamily="50" charset="-128"/>
              </a:rPr>
              <a:t>System</a:t>
            </a:r>
            <a:br>
              <a:rPr lang="en-US" altLang="ja-JP" sz="1800" b="1" dirty="0">
                <a:solidFill>
                  <a:schemeClr val="bg1"/>
                </a:solidFill>
                <a:latin typeface="+mn-lt"/>
                <a:ea typeface="Meiryo UI" panose="020B0604030504040204" pitchFamily="50" charset="-128"/>
              </a:rPr>
            </a:br>
            <a:r>
              <a:rPr lang="en-US" altLang="ja-JP" sz="1800" b="1" dirty="0">
                <a:solidFill>
                  <a:schemeClr val="bg1"/>
                </a:solidFill>
                <a:latin typeface="+mn-lt"/>
                <a:ea typeface="Meiryo UI" panose="020B0604030504040204" pitchFamily="50" charset="-128"/>
              </a:rPr>
              <a:t>Test</a:t>
            </a:r>
            <a:endParaRPr kumimoji="1" lang="ja-JP" altLang="en-US" sz="1800" b="1" dirty="0">
              <a:solidFill>
                <a:schemeClr val="bg1"/>
              </a:solidFill>
              <a:latin typeface="+mn-lt"/>
              <a:ea typeface="Meiryo UI" panose="020B0604030504040204" pitchFamily="50" charset="-128"/>
            </a:endParaRPr>
          </a:p>
        </p:txBody>
      </p:sp>
      <p:sp>
        <p:nvSpPr>
          <p:cNvPr id="42" name="正方形/長方形 41">
            <a:extLst>
              <a:ext uri="{FF2B5EF4-FFF2-40B4-BE49-F238E27FC236}">
                <a16:creationId xmlns:a16="http://schemas.microsoft.com/office/drawing/2014/main" id="{BCA58008-DE55-41D0-99F0-F8C76DAFBC4B}"/>
              </a:ext>
            </a:extLst>
          </p:cNvPr>
          <p:cNvSpPr/>
          <p:nvPr/>
        </p:nvSpPr>
        <p:spPr bwMode="gray">
          <a:xfrm>
            <a:off x="7686930" y="3283063"/>
            <a:ext cx="1421119" cy="545158"/>
          </a:xfrm>
          <a:prstGeom prst="rect">
            <a:avLst/>
          </a:prstGeom>
          <a:solidFill>
            <a:srgbClr val="6196F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b="1" dirty="0">
                <a:solidFill>
                  <a:schemeClr val="bg1"/>
                </a:solidFill>
                <a:latin typeface="+mn-lt"/>
                <a:ea typeface="Meiryo UI" panose="020B0604030504040204" pitchFamily="50" charset="-128"/>
              </a:rPr>
              <a:t>Operation</a:t>
            </a:r>
            <a:br>
              <a:rPr kumimoji="1" lang="en-US" altLang="ja-JP" sz="1800" b="1" dirty="0">
                <a:solidFill>
                  <a:schemeClr val="bg1"/>
                </a:solidFill>
                <a:latin typeface="+mn-lt"/>
                <a:ea typeface="Meiryo UI" panose="020B0604030504040204" pitchFamily="50" charset="-128"/>
              </a:rPr>
            </a:br>
            <a:r>
              <a:rPr kumimoji="1" lang="en-US" altLang="ja-JP" sz="1800" b="1" dirty="0">
                <a:solidFill>
                  <a:schemeClr val="bg1"/>
                </a:solidFill>
                <a:latin typeface="+mn-lt"/>
                <a:ea typeface="Meiryo UI" panose="020B0604030504040204" pitchFamily="50" charset="-128"/>
              </a:rPr>
              <a:t>Test</a:t>
            </a:r>
            <a:endParaRPr kumimoji="1" lang="ja-JP" altLang="en-US" sz="1800" b="1" dirty="0">
              <a:solidFill>
                <a:schemeClr val="bg1"/>
              </a:solidFill>
              <a:latin typeface="+mn-lt"/>
              <a:ea typeface="Meiryo UI" panose="020B0604030504040204" pitchFamily="50" charset="-128"/>
            </a:endParaRPr>
          </a:p>
        </p:txBody>
      </p:sp>
      <p:cxnSp>
        <p:nvCxnSpPr>
          <p:cNvPr id="43" name="直線矢印コネクタ 42">
            <a:extLst>
              <a:ext uri="{FF2B5EF4-FFF2-40B4-BE49-F238E27FC236}">
                <a16:creationId xmlns:a16="http://schemas.microsoft.com/office/drawing/2014/main" id="{1988B41E-B564-4EDF-B38E-B4CA803A3AF5}"/>
              </a:ext>
            </a:extLst>
          </p:cNvPr>
          <p:cNvCxnSpPr>
            <a:stCxn id="31" idx="3"/>
            <a:endCxn id="42" idx="1"/>
          </p:cNvCxnSpPr>
          <p:nvPr/>
        </p:nvCxnSpPr>
        <p:spPr bwMode="auto">
          <a:xfrm>
            <a:off x="1959953" y="3555642"/>
            <a:ext cx="5726977" cy="0"/>
          </a:xfrm>
          <a:prstGeom prst="straightConnector1">
            <a:avLst/>
          </a:prstGeom>
          <a:gradFill rotWithShape="0">
            <a:gsLst>
              <a:gs pos="0">
                <a:srgbClr val="FFFFFF"/>
              </a:gs>
              <a:gs pos="100000">
                <a:srgbClr val="CACAC7"/>
              </a:gs>
            </a:gsLst>
            <a:lin ang="5400000" scaled="1"/>
          </a:gradFill>
          <a:ln w="19050" cap="flat" cmpd="sng" algn="ctr">
            <a:solidFill>
              <a:srgbClr val="57564F"/>
            </a:solidFill>
            <a:prstDash val="solid"/>
            <a:round/>
            <a:headEnd type="triangl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4" name="直線矢印コネクタ 43">
            <a:extLst>
              <a:ext uri="{FF2B5EF4-FFF2-40B4-BE49-F238E27FC236}">
                <a16:creationId xmlns:a16="http://schemas.microsoft.com/office/drawing/2014/main" id="{F75C981C-3653-49F0-B085-83827678DC1F}"/>
              </a:ext>
            </a:extLst>
          </p:cNvPr>
          <p:cNvCxnSpPr>
            <a:stCxn id="32" idx="3"/>
            <a:endCxn id="41" idx="1"/>
          </p:cNvCxnSpPr>
          <p:nvPr/>
        </p:nvCxnSpPr>
        <p:spPr bwMode="auto">
          <a:xfrm>
            <a:off x="2533539" y="4298938"/>
            <a:ext cx="4565915" cy="0"/>
          </a:xfrm>
          <a:prstGeom prst="straightConnector1">
            <a:avLst/>
          </a:prstGeom>
          <a:gradFill rotWithShape="0">
            <a:gsLst>
              <a:gs pos="0">
                <a:srgbClr val="FFFFFF"/>
              </a:gs>
              <a:gs pos="100000">
                <a:srgbClr val="CACAC7"/>
              </a:gs>
            </a:gsLst>
            <a:lin ang="5400000" scaled="1"/>
          </a:gradFill>
          <a:ln w="19050" cap="flat" cmpd="sng" algn="ctr">
            <a:solidFill>
              <a:srgbClr val="57564F"/>
            </a:solidFill>
            <a:prstDash val="solid"/>
            <a:round/>
            <a:headEnd type="triangl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5" name="直線矢印コネクタ 44">
            <a:extLst>
              <a:ext uri="{FF2B5EF4-FFF2-40B4-BE49-F238E27FC236}">
                <a16:creationId xmlns:a16="http://schemas.microsoft.com/office/drawing/2014/main" id="{102FE4A9-FC3C-4E31-A15B-CE767D76E076}"/>
              </a:ext>
            </a:extLst>
          </p:cNvPr>
          <p:cNvCxnSpPr>
            <a:stCxn id="35" idx="3"/>
            <a:endCxn id="40" idx="1"/>
          </p:cNvCxnSpPr>
          <p:nvPr/>
        </p:nvCxnSpPr>
        <p:spPr bwMode="auto">
          <a:xfrm>
            <a:off x="3107125" y="5042234"/>
            <a:ext cx="3404852" cy="0"/>
          </a:xfrm>
          <a:prstGeom prst="straightConnector1">
            <a:avLst/>
          </a:prstGeom>
          <a:gradFill rotWithShape="0">
            <a:gsLst>
              <a:gs pos="0">
                <a:srgbClr val="FFFFFF"/>
              </a:gs>
              <a:gs pos="100000">
                <a:srgbClr val="CACAC7"/>
              </a:gs>
            </a:gsLst>
            <a:lin ang="5400000" scaled="1"/>
          </a:gradFill>
          <a:ln w="19050" cap="flat" cmpd="sng" algn="ctr">
            <a:solidFill>
              <a:srgbClr val="57564F"/>
            </a:solidFill>
            <a:prstDash val="solid"/>
            <a:round/>
            <a:headEnd type="triangl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6" name="直線矢印コネクタ 45">
            <a:extLst>
              <a:ext uri="{FF2B5EF4-FFF2-40B4-BE49-F238E27FC236}">
                <a16:creationId xmlns:a16="http://schemas.microsoft.com/office/drawing/2014/main" id="{D9268F2C-0532-4B89-9413-5E1C63E8CF9E}"/>
              </a:ext>
            </a:extLst>
          </p:cNvPr>
          <p:cNvCxnSpPr>
            <a:stCxn id="36" idx="3"/>
            <a:endCxn id="39" idx="1"/>
          </p:cNvCxnSpPr>
          <p:nvPr/>
        </p:nvCxnSpPr>
        <p:spPr bwMode="auto">
          <a:xfrm>
            <a:off x="3680712" y="5771458"/>
            <a:ext cx="2243788" cy="0"/>
          </a:xfrm>
          <a:prstGeom prst="straightConnector1">
            <a:avLst/>
          </a:prstGeom>
          <a:gradFill rotWithShape="0">
            <a:gsLst>
              <a:gs pos="0">
                <a:srgbClr val="FFFFFF"/>
              </a:gs>
              <a:gs pos="100000">
                <a:srgbClr val="CACAC7"/>
              </a:gs>
            </a:gsLst>
            <a:lin ang="5400000" scaled="1"/>
          </a:gradFill>
          <a:ln w="19050" cap="flat" cmpd="sng" algn="ctr">
            <a:solidFill>
              <a:srgbClr val="57564F"/>
            </a:solidFill>
            <a:prstDash val="solid"/>
            <a:round/>
            <a:headEnd type="triangl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7" name="直線矢印コネクタ 46">
            <a:extLst>
              <a:ext uri="{FF2B5EF4-FFF2-40B4-BE49-F238E27FC236}">
                <a16:creationId xmlns:a16="http://schemas.microsoft.com/office/drawing/2014/main" id="{204AF507-57A4-4D37-AD94-C94E63BD2346}"/>
              </a:ext>
            </a:extLst>
          </p:cNvPr>
          <p:cNvCxnSpPr>
            <a:stCxn id="37" idx="3"/>
            <a:endCxn id="38" idx="1"/>
          </p:cNvCxnSpPr>
          <p:nvPr/>
        </p:nvCxnSpPr>
        <p:spPr bwMode="auto">
          <a:xfrm>
            <a:off x="4254299" y="6514482"/>
            <a:ext cx="1082724" cy="0"/>
          </a:xfrm>
          <a:prstGeom prst="straightConnector1">
            <a:avLst/>
          </a:prstGeom>
          <a:gradFill rotWithShape="0">
            <a:gsLst>
              <a:gs pos="0">
                <a:srgbClr val="FFFFFF"/>
              </a:gs>
              <a:gs pos="100000">
                <a:srgbClr val="CACAC7"/>
              </a:gs>
            </a:gsLst>
            <a:lin ang="5400000" scaled="1"/>
          </a:gradFill>
          <a:ln w="19050" cap="flat" cmpd="sng" algn="ctr">
            <a:solidFill>
              <a:srgbClr val="57564F"/>
            </a:solidFill>
            <a:prstDash val="solid"/>
            <a:round/>
            <a:headEnd type="triangl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48" name="正方形/長方形 47">
            <a:extLst>
              <a:ext uri="{FF2B5EF4-FFF2-40B4-BE49-F238E27FC236}">
                <a16:creationId xmlns:a16="http://schemas.microsoft.com/office/drawing/2014/main" id="{91A2913E-5628-4E61-8C78-3F42C2045318}"/>
              </a:ext>
            </a:extLst>
          </p:cNvPr>
          <p:cNvSpPr/>
          <p:nvPr/>
        </p:nvSpPr>
        <p:spPr bwMode="gray">
          <a:xfrm>
            <a:off x="6294466" y="4669696"/>
            <a:ext cx="1848635" cy="769038"/>
          </a:xfrm>
          <a:prstGeom prst="rect">
            <a:avLst/>
          </a:prstGeom>
          <a:noFill/>
          <a:ln w="57150"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kumimoji="1" lang="ja-JP" altLang="en-US" sz="1800" b="1" kern="0" dirty="0">
              <a:latin typeface="+mn-lt"/>
              <a:ea typeface="Meiryo UI" panose="020B0604030504040204" pitchFamily="50" charset="-128"/>
            </a:endParaRPr>
          </a:p>
        </p:txBody>
      </p:sp>
      <p:sp>
        <p:nvSpPr>
          <p:cNvPr id="49" name="正方形/長方形 48">
            <a:extLst>
              <a:ext uri="{FF2B5EF4-FFF2-40B4-BE49-F238E27FC236}">
                <a16:creationId xmlns:a16="http://schemas.microsoft.com/office/drawing/2014/main" id="{4BADFF16-4716-4B46-8470-7B123FA1B845}"/>
              </a:ext>
            </a:extLst>
          </p:cNvPr>
          <p:cNvSpPr/>
          <p:nvPr/>
        </p:nvSpPr>
        <p:spPr bwMode="gray">
          <a:xfrm>
            <a:off x="6269215" y="4426036"/>
            <a:ext cx="713733" cy="261445"/>
          </a:xfrm>
          <a:prstGeom prst="rect">
            <a:avLst/>
          </a:prstGeom>
          <a:solidFill>
            <a:srgbClr val="FF0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b="1" kern="0" dirty="0">
                <a:solidFill>
                  <a:schemeClr val="bg1"/>
                </a:solidFill>
                <a:latin typeface="+mn-lt"/>
                <a:ea typeface="Meiryo UI" panose="020B0604030504040204" pitchFamily="50" charset="-128"/>
              </a:rPr>
              <a:t>Here!!</a:t>
            </a:r>
            <a:endParaRPr kumimoji="1" lang="ja-JP" altLang="en-US" sz="1800" b="1" kern="0" dirty="0">
              <a:solidFill>
                <a:schemeClr val="bg1"/>
              </a:solidFill>
              <a:latin typeface="+mn-lt"/>
              <a:ea typeface="Meiryo UI" panose="020B0604030504040204" pitchFamily="50" charset="-128"/>
            </a:endParaRPr>
          </a:p>
        </p:txBody>
      </p:sp>
    </p:spTree>
    <p:extLst>
      <p:ext uri="{BB962C8B-B14F-4D97-AF65-F5344CB8AC3E}">
        <p14:creationId xmlns:p14="http://schemas.microsoft.com/office/powerpoint/2010/main" val="26282044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Operate Cookie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69</a:t>
            </a:fld>
            <a:endParaRPr lang="en-US" altLang="ja-JP" dirty="0"/>
          </a:p>
        </p:txBody>
      </p:sp>
      <p:sp>
        <p:nvSpPr>
          <p:cNvPr id="4" name="テキスト プレースホルダー 3"/>
          <p:cNvSpPr>
            <a:spLocks noGrp="1"/>
          </p:cNvSpPr>
          <p:nvPr>
            <p:ph type="body" sz="quarter" idx="11"/>
          </p:nvPr>
        </p:nvSpPr>
        <p:spPr>
          <a:xfrm>
            <a:off x="170935" y="921566"/>
            <a:ext cx="9389377" cy="5568444"/>
          </a:xfrm>
        </p:spPr>
        <p:txBody>
          <a:bodyPr/>
          <a:lstStyle/>
          <a:p>
            <a:r>
              <a:rPr lang="en-US" altLang="ja-JP" sz="2400" dirty="0"/>
              <a:t>Operations of Cookie(add/delete/update) are done through </a:t>
            </a:r>
            <a:br>
              <a:rPr lang="en-US" altLang="ja-JP" sz="2400" dirty="0"/>
            </a:br>
            <a:r>
              <a:rPr lang="en-US" altLang="ja-JP" sz="2400" dirty="0" err="1"/>
              <a:t>WebDriver.Options</a:t>
            </a:r>
            <a:r>
              <a:rPr lang="en-US" altLang="ja-JP" sz="2400" dirty="0"/>
              <a:t> class which is accessible by </a:t>
            </a:r>
            <a:r>
              <a:rPr lang="en-US" altLang="ja-JP" sz="2400" dirty="0" err="1"/>
              <a:t>driver.manage</a:t>
            </a:r>
            <a:r>
              <a:rPr lang="en-US" altLang="ja-JP" sz="2400" dirty="0"/>
              <a:t>()</a:t>
            </a:r>
          </a:p>
          <a:p>
            <a:endParaRPr kumimoji="1" lang="ja-JP" altLang="en-US" dirty="0"/>
          </a:p>
        </p:txBody>
      </p:sp>
      <p:sp>
        <p:nvSpPr>
          <p:cNvPr id="6" name="右矢印 5">
            <a:extLst>
              <a:ext uri="{FF2B5EF4-FFF2-40B4-BE49-F238E27FC236}">
                <a16:creationId xmlns:a16="http://schemas.microsoft.com/office/drawing/2014/main" id="{BC313EC4-F1D1-446A-A379-62B65D4501C4}"/>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Case Examples</a:t>
            </a:r>
            <a:endParaRPr lang="ja-JP" altLang="en-US" sz="1800" dirty="0">
              <a:latin typeface="Fujitsu Sans" panose="020B0404060202020204" pitchFamily="34" charset="0"/>
              <a:ea typeface="Meiryo UI" panose="020B0604030504040204" pitchFamily="50" charset="-128"/>
            </a:endParaRPr>
          </a:p>
        </p:txBody>
      </p:sp>
      <p:sp>
        <p:nvSpPr>
          <p:cNvPr id="7" name="正方形/長方形 6">
            <a:extLst>
              <a:ext uri="{FF2B5EF4-FFF2-40B4-BE49-F238E27FC236}">
                <a16:creationId xmlns:a16="http://schemas.microsoft.com/office/drawing/2014/main" id="{3649EEF0-A38C-45E9-B14C-D3DACC2A3FB8}"/>
              </a:ext>
            </a:extLst>
          </p:cNvPr>
          <p:cNvSpPr/>
          <p:nvPr/>
        </p:nvSpPr>
        <p:spPr bwMode="gray">
          <a:xfrm>
            <a:off x="372237" y="2319849"/>
            <a:ext cx="9116320" cy="763271"/>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8" name="正方形/長方形 7">
            <a:extLst>
              <a:ext uri="{FF2B5EF4-FFF2-40B4-BE49-F238E27FC236}">
                <a16:creationId xmlns:a16="http://schemas.microsoft.com/office/drawing/2014/main" id="{7831D8CD-F889-43CA-9DD8-CAC109226721}"/>
              </a:ext>
            </a:extLst>
          </p:cNvPr>
          <p:cNvSpPr/>
          <p:nvPr/>
        </p:nvSpPr>
        <p:spPr bwMode="gray">
          <a:xfrm>
            <a:off x="477642" y="2644524"/>
            <a:ext cx="8905510" cy="322850"/>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dirty="0"/>
              <a:t>https://seleniumhq.github.io/selenium/docs/api/java/org/openqa/selenium/WebDriver.Options.html</a:t>
            </a:r>
          </a:p>
        </p:txBody>
      </p:sp>
    </p:spTree>
    <p:extLst>
      <p:ext uri="{BB962C8B-B14F-4D97-AF65-F5344CB8AC3E}">
        <p14:creationId xmlns:p14="http://schemas.microsoft.com/office/powerpoint/2010/main" val="12728120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Execute JavaScript</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70</a:t>
            </a:fld>
            <a:endParaRPr lang="en-US" altLang="ja-JP" dirty="0"/>
          </a:p>
        </p:txBody>
      </p:sp>
      <p:sp>
        <p:nvSpPr>
          <p:cNvPr id="4" name="テキスト プレースホルダー 3"/>
          <p:cNvSpPr>
            <a:spLocks noGrp="1"/>
          </p:cNvSpPr>
          <p:nvPr>
            <p:ph type="body" sz="quarter" idx="11"/>
          </p:nvPr>
        </p:nvSpPr>
        <p:spPr>
          <a:xfrm>
            <a:off x="170935" y="921566"/>
            <a:ext cx="9389377" cy="5568444"/>
          </a:xfrm>
        </p:spPr>
        <p:txBody>
          <a:bodyPr/>
          <a:lstStyle/>
          <a:p>
            <a:r>
              <a:rPr lang="en-US" altLang="ja-JP" sz="2400" dirty="0"/>
              <a:t>It’s also possible to execute any JavaScript on the browser</a:t>
            </a:r>
            <a:endParaRPr lang="ja-JP" altLang="en-US" sz="2400" dirty="0"/>
          </a:p>
        </p:txBody>
      </p:sp>
      <p:sp>
        <p:nvSpPr>
          <p:cNvPr id="6" name="右矢印 5">
            <a:extLst>
              <a:ext uri="{FF2B5EF4-FFF2-40B4-BE49-F238E27FC236}">
                <a16:creationId xmlns:a16="http://schemas.microsoft.com/office/drawing/2014/main" id="{2CE80645-933F-42FE-A1F4-490CCF7FAEE9}"/>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Case Examples</a:t>
            </a:r>
            <a:endParaRPr lang="ja-JP" altLang="en-US" sz="1800" dirty="0">
              <a:latin typeface="Fujitsu Sans" panose="020B0404060202020204" pitchFamily="34" charset="0"/>
              <a:ea typeface="Meiryo UI" panose="020B0604030504040204" pitchFamily="50" charset="-128"/>
            </a:endParaRPr>
          </a:p>
        </p:txBody>
      </p:sp>
      <p:sp>
        <p:nvSpPr>
          <p:cNvPr id="7" name="正方形/長方形 6">
            <a:extLst>
              <a:ext uri="{FF2B5EF4-FFF2-40B4-BE49-F238E27FC236}">
                <a16:creationId xmlns:a16="http://schemas.microsoft.com/office/drawing/2014/main" id="{B9795CDF-74D4-4DA1-BD40-E440B433D3C5}"/>
              </a:ext>
            </a:extLst>
          </p:cNvPr>
          <p:cNvSpPr/>
          <p:nvPr/>
        </p:nvSpPr>
        <p:spPr bwMode="gray">
          <a:xfrm>
            <a:off x="372237" y="2179629"/>
            <a:ext cx="9116320" cy="763271"/>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8" name="正方形/長方形 7">
            <a:extLst>
              <a:ext uri="{FF2B5EF4-FFF2-40B4-BE49-F238E27FC236}">
                <a16:creationId xmlns:a16="http://schemas.microsoft.com/office/drawing/2014/main" id="{C0B3ADEC-7E4A-4650-A645-A32F54A473DF}"/>
              </a:ext>
            </a:extLst>
          </p:cNvPr>
          <p:cNvSpPr/>
          <p:nvPr/>
        </p:nvSpPr>
        <p:spPr bwMode="gray">
          <a:xfrm>
            <a:off x="477642" y="2504304"/>
            <a:ext cx="8905510" cy="322850"/>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dirty="0"/>
              <a:t>https://seleniumhq.github.io/selenium/docs/api/java/org/openqa/selenium/JavascriptExecutor.html</a:t>
            </a:r>
          </a:p>
        </p:txBody>
      </p:sp>
    </p:spTree>
    <p:extLst>
      <p:ext uri="{BB962C8B-B14F-4D97-AF65-F5344CB8AC3E}">
        <p14:creationId xmlns:p14="http://schemas.microsoft.com/office/powerpoint/2010/main" val="17108234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[Important] Wait</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71</a:t>
            </a:fld>
            <a:endParaRPr lang="en-US" altLang="ja-JP" dirty="0"/>
          </a:p>
        </p:txBody>
      </p:sp>
      <p:sp>
        <p:nvSpPr>
          <p:cNvPr id="4" name="テキスト プレースホルダー 3"/>
          <p:cNvSpPr>
            <a:spLocks noGrp="1"/>
          </p:cNvSpPr>
          <p:nvPr>
            <p:ph type="body" sz="quarter" idx="11"/>
          </p:nvPr>
        </p:nvSpPr>
        <p:spPr>
          <a:xfrm>
            <a:off x="170935" y="921566"/>
            <a:ext cx="9389377" cy="5568444"/>
          </a:xfrm>
        </p:spPr>
        <p:txBody>
          <a:bodyPr/>
          <a:lstStyle/>
          <a:p>
            <a:r>
              <a:rPr lang="en-US" altLang="ja-JP" sz="2400" dirty="0"/>
              <a:t>In WebDriver operation, </a:t>
            </a:r>
          </a:p>
          <a:p>
            <a:pPr lvl="1"/>
            <a:r>
              <a:rPr lang="en-US" altLang="ja-JP" sz="2200" dirty="0"/>
              <a:t>Operations such as get element will wait until the HTML is loaded</a:t>
            </a:r>
          </a:p>
          <a:p>
            <a:pPr lvl="1"/>
            <a:r>
              <a:rPr lang="en-US" altLang="ja-JP" sz="2200" dirty="0"/>
              <a:t>But WebDriver doesn’t wait for the JavaScript process end</a:t>
            </a:r>
          </a:p>
          <a:p>
            <a:pPr lvl="1"/>
            <a:r>
              <a:rPr lang="en-US" altLang="ja-JP" sz="2200" dirty="0"/>
              <a:t>This may cause some unstable errors due to connection/processing speed</a:t>
            </a:r>
          </a:p>
          <a:p>
            <a:pPr lvl="1"/>
            <a:r>
              <a:rPr lang="en-US" altLang="ja-JP" sz="2200" dirty="0"/>
              <a:t>To avoid this, it is needed to add appropriate waiting procedure in test code</a:t>
            </a:r>
          </a:p>
          <a:p>
            <a:pPr lvl="2"/>
            <a:r>
              <a:rPr lang="en-US" altLang="ja-JP" sz="2000" dirty="0"/>
              <a:t>e.g. wait until the element XXX will be displayed</a:t>
            </a:r>
            <a:endParaRPr lang="en-US" altLang="ja-JP" sz="2400" dirty="0"/>
          </a:p>
          <a:p>
            <a:r>
              <a:rPr lang="en-US" altLang="ja-JP" sz="2400" dirty="0"/>
              <a:t>Two kinds of wait exist</a:t>
            </a:r>
            <a:endParaRPr lang="ja-JP" altLang="en-US" sz="2400" dirty="0"/>
          </a:p>
          <a:p>
            <a:pPr lvl="1"/>
            <a:r>
              <a:rPr lang="en-US" altLang="ja-JP" sz="2200" dirty="0"/>
              <a:t>Implicit Wait</a:t>
            </a:r>
          </a:p>
          <a:p>
            <a:pPr lvl="1"/>
            <a:r>
              <a:rPr lang="en-US" altLang="ja-JP" sz="2200" dirty="0"/>
              <a:t>Explicit Wait</a:t>
            </a:r>
            <a:endParaRPr kumimoji="1" lang="ja-JP" altLang="en-US" sz="2400" dirty="0"/>
          </a:p>
        </p:txBody>
      </p:sp>
      <p:sp>
        <p:nvSpPr>
          <p:cNvPr id="6" name="右矢印 5">
            <a:extLst>
              <a:ext uri="{FF2B5EF4-FFF2-40B4-BE49-F238E27FC236}">
                <a16:creationId xmlns:a16="http://schemas.microsoft.com/office/drawing/2014/main" id="{332C96F2-CFD8-4239-B77D-9CC43EA8AC5C}"/>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Case Examples</a:t>
            </a:r>
            <a:endParaRPr lang="ja-JP" altLang="en-US" sz="18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33512535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Implicit Wait</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72</a:t>
            </a:fld>
            <a:endParaRPr lang="en-US" altLang="ja-JP" dirty="0"/>
          </a:p>
        </p:txBody>
      </p:sp>
      <p:sp>
        <p:nvSpPr>
          <p:cNvPr id="4" name="テキスト プレースホルダー 3"/>
          <p:cNvSpPr>
            <a:spLocks noGrp="1"/>
          </p:cNvSpPr>
          <p:nvPr>
            <p:ph type="body" sz="quarter" idx="11"/>
          </p:nvPr>
        </p:nvSpPr>
        <p:spPr>
          <a:xfrm>
            <a:off x="170935" y="921566"/>
            <a:ext cx="9389377" cy="5568444"/>
          </a:xfrm>
        </p:spPr>
        <p:txBody>
          <a:bodyPr/>
          <a:lstStyle/>
          <a:p>
            <a:r>
              <a:rPr lang="en-US" altLang="ja-JP" sz="2400" dirty="0"/>
              <a:t>Wait configuration which effect to ALL </a:t>
            </a:r>
            <a:r>
              <a:rPr lang="en-US" altLang="ja-JP" sz="2400" dirty="0" err="1"/>
              <a:t>findElement</a:t>
            </a:r>
            <a:r>
              <a:rPr lang="en-US" altLang="ja-JP" sz="2400" dirty="0"/>
              <a:t> and </a:t>
            </a:r>
            <a:r>
              <a:rPr lang="en-US" altLang="ja-JP" sz="2400" dirty="0" err="1"/>
              <a:t>findElements</a:t>
            </a:r>
            <a:r>
              <a:rPr lang="en-US" altLang="ja-JP" sz="2400" dirty="0"/>
              <a:t> method call</a:t>
            </a:r>
            <a:endParaRPr lang="ja-JP" altLang="en-US" sz="2400" dirty="0"/>
          </a:p>
          <a:p>
            <a:r>
              <a:rPr lang="en-US" altLang="ja-JP" sz="2400" dirty="0"/>
              <a:t>Configure it by using </a:t>
            </a:r>
            <a:r>
              <a:rPr lang="en-US" altLang="ja-JP" sz="2400" dirty="0" err="1"/>
              <a:t>WebDriver#implicitlyWait</a:t>
            </a:r>
            <a:r>
              <a:rPr lang="en-US" altLang="ja-JP" sz="2400" dirty="0"/>
              <a:t>()</a:t>
            </a:r>
            <a:endParaRPr lang="ja-JP" altLang="en-US" sz="2400" dirty="0"/>
          </a:p>
          <a:p>
            <a:pPr lvl="1"/>
            <a:r>
              <a:rPr lang="en-US" altLang="ja-JP" sz="2000" dirty="0"/>
              <a:t>Will end-up when specified element was found</a:t>
            </a:r>
            <a:r>
              <a:rPr lang="ja-JP" altLang="en-US" sz="2000" dirty="0" err="1"/>
              <a:t>。</a:t>
            </a:r>
            <a:endParaRPr lang="en-US" altLang="ja-JP" sz="2000" dirty="0"/>
          </a:p>
          <a:p>
            <a:pPr lvl="1"/>
            <a:r>
              <a:rPr lang="en-US" altLang="ja-JP" sz="2000" dirty="0"/>
              <a:t>The condition to end-up “Waiting ” is whether the target element exists or not</a:t>
            </a:r>
          </a:p>
          <a:p>
            <a:r>
              <a:rPr lang="en-US" altLang="ja-JP" sz="2200" dirty="0"/>
              <a:t>Sample Code</a:t>
            </a:r>
            <a:endParaRPr lang="ja-JP" altLang="en-US" sz="2200" dirty="0"/>
          </a:p>
          <a:p>
            <a:endParaRPr lang="en-US" altLang="ja-JP" dirty="0"/>
          </a:p>
          <a:p>
            <a:endParaRPr lang="en-US" altLang="ja-JP" dirty="0"/>
          </a:p>
          <a:p>
            <a:endParaRPr lang="en-US" altLang="ja-JP" dirty="0"/>
          </a:p>
          <a:p>
            <a:endParaRPr lang="en-US" altLang="ja-JP" dirty="0"/>
          </a:p>
        </p:txBody>
      </p:sp>
      <p:sp>
        <p:nvSpPr>
          <p:cNvPr id="6" name="正方形/長方形 5"/>
          <p:cNvSpPr/>
          <p:nvPr/>
        </p:nvSpPr>
        <p:spPr bwMode="gray">
          <a:xfrm>
            <a:off x="573932" y="3834405"/>
            <a:ext cx="8754894" cy="1802466"/>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dirty="0">
                <a:solidFill>
                  <a:schemeClr val="bg1"/>
                </a:solidFill>
                <a:latin typeface="Fujitsu Sans" panose="020B0404060202020204" pitchFamily="34" charset="0"/>
                <a:ea typeface="Meiryo UI" panose="020B0604030504040204" pitchFamily="50" charset="-128"/>
              </a:rPr>
              <a:t>// specify the wait time of </a:t>
            </a:r>
            <a:r>
              <a:rPr lang="en-US" altLang="ja-JP" dirty="0" err="1">
                <a:solidFill>
                  <a:schemeClr val="bg1"/>
                </a:solidFill>
                <a:latin typeface="Fujitsu Sans" panose="020B0404060202020204" pitchFamily="34" charset="0"/>
                <a:ea typeface="Meiryo UI" panose="020B0604030504040204" pitchFamily="50" charset="-128"/>
              </a:rPr>
              <a:t>findXXX</a:t>
            </a:r>
            <a:endParaRPr lang="ja-JP" altLang="en-US" dirty="0">
              <a:solidFill>
                <a:schemeClr val="bg1"/>
              </a:solidFill>
              <a:latin typeface="Fujitsu Sans" panose="020B0404060202020204" pitchFamily="34" charset="0"/>
              <a:ea typeface="Meiryo UI" panose="020B0604030504040204" pitchFamily="50" charset="-128"/>
            </a:endParaRPr>
          </a:p>
          <a:p>
            <a:pPr algn="l"/>
            <a:r>
              <a:rPr lang="en-US" altLang="ja-JP" dirty="0" err="1">
                <a:solidFill>
                  <a:schemeClr val="bg1"/>
                </a:solidFill>
                <a:latin typeface="Fujitsu Sans" panose="020B0404060202020204" pitchFamily="34" charset="0"/>
                <a:ea typeface="Meiryo UI" panose="020B0604030504040204" pitchFamily="50" charset="-128"/>
              </a:rPr>
              <a:t>driver.manage</a:t>
            </a:r>
            <a:r>
              <a:rPr lang="en-US" altLang="ja-JP" dirty="0">
                <a:solidFill>
                  <a:schemeClr val="bg1"/>
                </a:solidFill>
                <a:latin typeface="Fujitsu Sans" panose="020B0404060202020204" pitchFamily="34" charset="0"/>
                <a:ea typeface="Meiryo UI" panose="020B0604030504040204" pitchFamily="50" charset="-128"/>
              </a:rPr>
              <a:t>().timeouts().</a:t>
            </a:r>
            <a:r>
              <a:rPr lang="en-US" altLang="ja-JP" dirty="0" err="1">
                <a:solidFill>
                  <a:schemeClr val="bg1"/>
                </a:solidFill>
                <a:latin typeface="Fujitsu Sans" panose="020B0404060202020204" pitchFamily="34" charset="0"/>
                <a:ea typeface="Meiryo UI" panose="020B0604030504040204" pitchFamily="50" charset="-128"/>
              </a:rPr>
              <a:t>implicitlyWait</a:t>
            </a:r>
            <a:r>
              <a:rPr lang="en-US" altLang="ja-JP" dirty="0">
                <a:solidFill>
                  <a:schemeClr val="bg1"/>
                </a:solidFill>
                <a:latin typeface="Fujitsu Sans" panose="020B0404060202020204" pitchFamily="34" charset="0"/>
                <a:ea typeface="Meiryo UI" panose="020B0604030504040204" pitchFamily="50" charset="-128"/>
              </a:rPr>
              <a:t>(30, </a:t>
            </a:r>
            <a:r>
              <a:rPr lang="en-US" altLang="ja-JP" dirty="0" err="1">
                <a:solidFill>
                  <a:schemeClr val="bg1"/>
                </a:solidFill>
                <a:latin typeface="Fujitsu Sans" panose="020B0404060202020204" pitchFamily="34" charset="0"/>
                <a:ea typeface="Meiryo UI" panose="020B0604030504040204" pitchFamily="50" charset="-128"/>
              </a:rPr>
              <a:t>TimeUnit.SECONDS</a:t>
            </a:r>
            <a:r>
              <a:rPr lang="en-US" altLang="ja-JP" dirty="0">
                <a:solidFill>
                  <a:schemeClr val="bg1"/>
                </a:solidFill>
                <a:latin typeface="Fujitsu Sans" panose="020B0404060202020204" pitchFamily="34" charset="0"/>
                <a:ea typeface="Meiryo UI" panose="020B0604030504040204" pitchFamily="50" charset="-128"/>
              </a:rPr>
              <a:t>);</a:t>
            </a:r>
          </a:p>
          <a:p>
            <a:pPr algn="l"/>
            <a:endParaRPr lang="en-US" altLang="ja-JP" dirty="0">
              <a:solidFill>
                <a:schemeClr val="bg1"/>
              </a:solidFill>
              <a:latin typeface="Fujitsu Sans" panose="020B0404060202020204" pitchFamily="34" charset="0"/>
              <a:ea typeface="Meiryo UI" panose="020B0604030504040204" pitchFamily="50" charset="-128"/>
            </a:endParaRPr>
          </a:p>
          <a:p>
            <a:pPr algn="l"/>
            <a:r>
              <a:rPr lang="en-US" altLang="ja-JP" dirty="0">
                <a:solidFill>
                  <a:schemeClr val="bg1"/>
                </a:solidFill>
                <a:latin typeface="Fujitsu Sans" panose="020B0404060202020204" pitchFamily="34" charset="0"/>
                <a:ea typeface="Meiryo UI" panose="020B0604030504040204" pitchFamily="50" charset="-128"/>
              </a:rPr>
              <a:t>// specify the wait time of page loading</a:t>
            </a:r>
            <a:endParaRPr lang="ja-JP" altLang="en-US" dirty="0">
              <a:solidFill>
                <a:schemeClr val="bg1"/>
              </a:solidFill>
              <a:latin typeface="Fujitsu Sans" panose="020B0404060202020204" pitchFamily="34" charset="0"/>
              <a:ea typeface="Meiryo UI" panose="020B0604030504040204" pitchFamily="50" charset="-128"/>
            </a:endParaRPr>
          </a:p>
          <a:p>
            <a:pPr algn="l"/>
            <a:r>
              <a:rPr lang="en-US" altLang="ja-JP" dirty="0" err="1">
                <a:solidFill>
                  <a:schemeClr val="bg1"/>
                </a:solidFill>
                <a:latin typeface="Fujitsu Sans" panose="020B0404060202020204" pitchFamily="34" charset="0"/>
                <a:ea typeface="Meiryo UI" panose="020B0604030504040204" pitchFamily="50" charset="-128"/>
              </a:rPr>
              <a:t>driver.manage</a:t>
            </a:r>
            <a:r>
              <a:rPr lang="en-US" altLang="ja-JP" dirty="0">
                <a:solidFill>
                  <a:schemeClr val="bg1"/>
                </a:solidFill>
                <a:latin typeface="Fujitsu Sans" panose="020B0404060202020204" pitchFamily="34" charset="0"/>
                <a:ea typeface="Meiryo UI" panose="020B0604030504040204" pitchFamily="50" charset="-128"/>
              </a:rPr>
              <a:t>().timeouts().</a:t>
            </a:r>
            <a:r>
              <a:rPr lang="en-US" altLang="ja-JP" dirty="0" err="1">
                <a:solidFill>
                  <a:schemeClr val="bg1"/>
                </a:solidFill>
                <a:latin typeface="Fujitsu Sans" panose="020B0404060202020204" pitchFamily="34" charset="0"/>
                <a:ea typeface="Meiryo UI" panose="020B0604030504040204" pitchFamily="50" charset="-128"/>
              </a:rPr>
              <a:t>pageLoadTimeout</a:t>
            </a:r>
            <a:r>
              <a:rPr lang="en-US" altLang="ja-JP" dirty="0">
                <a:solidFill>
                  <a:schemeClr val="bg1"/>
                </a:solidFill>
                <a:latin typeface="Fujitsu Sans" panose="020B0404060202020204" pitchFamily="34" charset="0"/>
                <a:ea typeface="Meiryo UI" panose="020B0604030504040204" pitchFamily="50" charset="-128"/>
              </a:rPr>
              <a:t>(120, </a:t>
            </a:r>
            <a:r>
              <a:rPr lang="en-US" altLang="ja-JP" dirty="0" err="1">
                <a:solidFill>
                  <a:schemeClr val="bg1"/>
                </a:solidFill>
                <a:latin typeface="Fujitsu Sans" panose="020B0404060202020204" pitchFamily="34" charset="0"/>
                <a:ea typeface="Meiryo UI" panose="020B0604030504040204" pitchFamily="50" charset="-128"/>
              </a:rPr>
              <a:t>TimeUnit.SECONDS</a:t>
            </a:r>
            <a:r>
              <a:rPr lang="en-US" altLang="ja-JP" dirty="0">
                <a:solidFill>
                  <a:schemeClr val="bg1"/>
                </a:solidFill>
                <a:latin typeface="Fujitsu Sans" panose="020B0404060202020204" pitchFamily="34" charset="0"/>
                <a:ea typeface="Meiryo UI" panose="020B0604030504040204" pitchFamily="50" charset="-128"/>
              </a:rPr>
              <a:t>)</a:t>
            </a:r>
          </a:p>
          <a:p>
            <a:pPr algn="l"/>
            <a:endParaRPr lang="en-US" altLang="ja-JP" dirty="0">
              <a:solidFill>
                <a:schemeClr val="bg1"/>
              </a:solidFill>
              <a:latin typeface="Fujitsu Sans" panose="020B0404060202020204" pitchFamily="34" charset="0"/>
              <a:ea typeface="Meiryo UI" panose="020B0604030504040204" pitchFamily="50" charset="-128"/>
            </a:endParaRPr>
          </a:p>
          <a:p>
            <a:pPr algn="l"/>
            <a:r>
              <a:rPr lang="en-US" altLang="ja-JP" dirty="0">
                <a:solidFill>
                  <a:schemeClr val="bg1"/>
                </a:solidFill>
                <a:latin typeface="Fujitsu Sans" panose="020B0404060202020204" pitchFamily="34" charset="0"/>
                <a:ea typeface="Meiryo UI" panose="020B0604030504040204" pitchFamily="50" charset="-128"/>
              </a:rPr>
              <a:t>// specify the wait time of JavaScript</a:t>
            </a:r>
            <a:r>
              <a:rPr lang="ja-JP" altLang="en-US" dirty="0">
                <a:solidFill>
                  <a:schemeClr val="bg1"/>
                </a:solidFill>
                <a:latin typeface="Fujitsu Sans" panose="020B0404060202020204" pitchFamily="34" charset="0"/>
                <a:ea typeface="Meiryo UI" panose="020B0604030504040204" pitchFamily="50" charset="-128"/>
              </a:rPr>
              <a:t> </a:t>
            </a:r>
            <a:r>
              <a:rPr lang="en-US" altLang="ja-JP" dirty="0">
                <a:solidFill>
                  <a:schemeClr val="bg1"/>
                </a:solidFill>
                <a:latin typeface="Fujitsu Sans" panose="020B0404060202020204" pitchFamily="34" charset="0"/>
                <a:ea typeface="Meiryo UI" panose="020B0604030504040204" pitchFamily="50" charset="-128"/>
              </a:rPr>
              <a:t>Execution</a:t>
            </a:r>
            <a:endParaRPr lang="ja-JP" altLang="en-US" dirty="0">
              <a:solidFill>
                <a:schemeClr val="bg1"/>
              </a:solidFill>
              <a:latin typeface="Fujitsu Sans" panose="020B0404060202020204" pitchFamily="34" charset="0"/>
              <a:ea typeface="Meiryo UI" panose="020B0604030504040204" pitchFamily="50" charset="-128"/>
            </a:endParaRPr>
          </a:p>
          <a:p>
            <a:pPr algn="l"/>
            <a:r>
              <a:rPr lang="en-US" altLang="ja-JP" dirty="0" err="1">
                <a:solidFill>
                  <a:schemeClr val="bg1"/>
                </a:solidFill>
                <a:latin typeface="Fujitsu Sans" panose="020B0404060202020204" pitchFamily="34" charset="0"/>
                <a:ea typeface="Meiryo UI" panose="020B0604030504040204" pitchFamily="50" charset="-128"/>
              </a:rPr>
              <a:t>driver.manage</a:t>
            </a:r>
            <a:r>
              <a:rPr lang="en-US" altLang="ja-JP" dirty="0">
                <a:solidFill>
                  <a:schemeClr val="bg1"/>
                </a:solidFill>
                <a:latin typeface="Fujitsu Sans" panose="020B0404060202020204" pitchFamily="34" charset="0"/>
                <a:ea typeface="Meiryo UI" panose="020B0604030504040204" pitchFamily="50" charset="-128"/>
              </a:rPr>
              <a:t>().timeouts().</a:t>
            </a:r>
            <a:r>
              <a:rPr lang="en-US" altLang="ja-JP" dirty="0" err="1">
                <a:solidFill>
                  <a:schemeClr val="bg1"/>
                </a:solidFill>
                <a:latin typeface="Fujitsu Sans" panose="020B0404060202020204" pitchFamily="34" charset="0"/>
                <a:ea typeface="Meiryo UI" panose="020B0604030504040204" pitchFamily="50" charset="-128"/>
              </a:rPr>
              <a:t>setScriptTimeout</a:t>
            </a:r>
            <a:r>
              <a:rPr lang="en-US" altLang="ja-JP" dirty="0">
                <a:solidFill>
                  <a:schemeClr val="bg1"/>
                </a:solidFill>
                <a:latin typeface="Fujitsu Sans" panose="020B0404060202020204" pitchFamily="34" charset="0"/>
                <a:ea typeface="Meiryo UI" panose="020B0604030504040204" pitchFamily="50" charset="-128"/>
              </a:rPr>
              <a:t>(120, </a:t>
            </a:r>
            <a:r>
              <a:rPr lang="en-US" altLang="ja-JP" dirty="0" err="1">
                <a:solidFill>
                  <a:schemeClr val="bg1"/>
                </a:solidFill>
                <a:latin typeface="Fujitsu Sans" panose="020B0404060202020204" pitchFamily="34" charset="0"/>
                <a:ea typeface="Meiryo UI" panose="020B0604030504040204" pitchFamily="50" charset="-128"/>
              </a:rPr>
              <a:t>TimeUnit.SECONDS</a:t>
            </a:r>
            <a:r>
              <a:rPr lang="en-US" altLang="ja-JP" dirty="0">
                <a:solidFill>
                  <a:schemeClr val="bg1"/>
                </a:solidFill>
                <a:latin typeface="Fujitsu Sans" panose="020B0404060202020204" pitchFamily="34" charset="0"/>
                <a:ea typeface="Meiryo UI" panose="020B0604030504040204" pitchFamily="50" charset="-128"/>
              </a:rPr>
              <a:t>)</a:t>
            </a:r>
          </a:p>
        </p:txBody>
      </p:sp>
      <p:sp>
        <p:nvSpPr>
          <p:cNvPr id="8" name="右矢印 5">
            <a:extLst>
              <a:ext uri="{FF2B5EF4-FFF2-40B4-BE49-F238E27FC236}">
                <a16:creationId xmlns:a16="http://schemas.microsoft.com/office/drawing/2014/main" id="{DAFC6C92-7D63-4BDD-B684-BD40C17DBD4A}"/>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Case Examples</a:t>
            </a:r>
            <a:endParaRPr lang="ja-JP" altLang="en-US" sz="1800" dirty="0">
              <a:latin typeface="Fujitsu Sans" panose="020B0404060202020204" pitchFamily="34" charset="0"/>
              <a:ea typeface="Meiryo UI" panose="020B0604030504040204" pitchFamily="50" charset="-128"/>
            </a:endParaRPr>
          </a:p>
        </p:txBody>
      </p:sp>
      <p:sp>
        <p:nvSpPr>
          <p:cNvPr id="9" name="正方形/長方形 8">
            <a:extLst>
              <a:ext uri="{FF2B5EF4-FFF2-40B4-BE49-F238E27FC236}">
                <a16:creationId xmlns:a16="http://schemas.microsoft.com/office/drawing/2014/main" id="{7BC4F0EE-4AAC-4834-88B3-27C56FAE410D}"/>
              </a:ext>
            </a:extLst>
          </p:cNvPr>
          <p:cNvSpPr/>
          <p:nvPr/>
        </p:nvSpPr>
        <p:spPr bwMode="gray">
          <a:xfrm>
            <a:off x="372237" y="5782490"/>
            <a:ext cx="9116320" cy="763271"/>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10" name="正方形/長方形 9">
            <a:extLst>
              <a:ext uri="{FF2B5EF4-FFF2-40B4-BE49-F238E27FC236}">
                <a16:creationId xmlns:a16="http://schemas.microsoft.com/office/drawing/2014/main" id="{689B9CC4-8619-49F8-A44D-CD02490CBFFC}"/>
              </a:ext>
            </a:extLst>
          </p:cNvPr>
          <p:cNvSpPr/>
          <p:nvPr/>
        </p:nvSpPr>
        <p:spPr bwMode="gray">
          <a:xfrm>
            <a:off x="477642" y="6107165"/>
            <a:ext cx="8905510" cy="322850"/>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dirty="0"/>
              <a:t>https://seleniumhq.github.io/selenium/docs/api/java/org/openqa/selenium/WebDriver.Timeouts.html</a:t>
            </a:r>
          </a:p>
        </p:txBody>
      </p:sp>
    </p:spTree>
    <p:extLst>
      <p:ext uri="{BB962C8B-B14F-4D97-AF65-F5344CB8AC3E}">
        <p14:creationId xmlns:p14="http://schemas.microsoft.com/office/powerpoint/2010/main" val="23111343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Explicit Wait</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73</a:t>
            </a:fld>
            <a:endParaRPr lang="en-US" altLang="ja-JP" dirty="0"/>
          </a:p>
        </p:txBody>
      </p:sp>
      <p:sp>
        <p:nvSpPr>
          <p:cNvPr id="4" name="テキスト プレースホルダー 3"/>
          <p:cNvSpPr>
            <a:spLocks noGrp="1"/>
          </p:cNvSpPr>
          <p:nvPr>
            <p:ph type="body" sz="quarter" idx="11"/>
          </p:nvPr>
        </p:nvSpPr>
        <p:spPr>
          <a:xfrm>
            <a:off x="170935" y="921566"/>
            <a:ext cx="9389377" cy="5568444"/>
          </a:xfrm>
        </p:spPr>
        <p:txBody>
          <a:bodyPr/>
          <a:lstStyle/>
          <a:p>
            <a:r>
              <a:rPr lang="en-US" altLang="ja-JP" sz="2400" dirty="0"/>
              <a:t>It is possible to set specific wait time. It can be used to</a:t>
            </a:r>
          </a:p>
          <a:p>
            <a:pPr lvl="1"/>
            <a:r>
              <a:rPr lang="en-US" altLang="ja-JP" sz="2000" dirty="0"/>
              <a:t>The process is complex and want to increase wait time for specific point</a:t>
            </a:r>
          </a:p>
          <a:p>
            <a:pPr lvl="1"/>
            <a:r>
              <a:rPr lang="en-US" altLang="ja-JP" sz="2000" dirty="0"/>
              <a:t>Want to wait until NOT “the element appears”, BUT “the view of element was changed”</a:t>
            </a:r>
          </a:p>
          <a:p>
            <a:pPr marL="0" indent="0">
              <a:buNone/>
            </a:pPr>
            <a:r>
              <a:rPr lang="en-US" altLang="ja-JP" sz="2400" dirty="0"/>
              <a:t>NOTE</a:t>
            </a:r>
            <a:endParaRPr lang="ja-JP" altLang="en-US" sz="2400" dirty="0"/>
          </a:p>
          <a:p>
            <a:r>
              <a:rPr lang="en-US" altLang="ja-JP" dirty="0"/>
              <a:t>In the case that the display time of specific element is slow and test case doesn’t work well,</a:t>
            </a:r>
            <a:r>
              <a:rPr lang="ja-JP" altLang="en-US" dirty="0"/>
              <a:t> </a:t>
            </a:r>
            <a:br>
              <a:rPr lang="en-US" altLang="ja-JP" dirty="0"/>
            </a:br>
            <a:r>
              <a:rPr lang="en-US" altLang="ja-JP" dirty="0"/>
              <a:t>there is an ad-hoc  way to use </a:t>
            </a:r>
            <a:r>
              <a:rPr lang="en-US" altLang="ja-JP" dirty="0" err="1"/>
              <a:t>Thread#sleep</a:t>
            </a:r>
            <a:r>
              <a:rPr lang="en-US" altLang="ja-JP" dirty="0"/>
              <a:t>. But it is not a good way by following reason</a:t>
            </a:r>
            <a:endParaRPr lang="ja-JP" altLang="en-US" dirty="0"/>
          </a:p>
          <a:p>
            <a:pPr lvl="1"/>
            <a:r>
              <a:rPr lang="en-US" altLang="ja-JP" dirty="0"/>
              <a:t>If set long time for </a:t>
            </a:r>
            <a:r>
              <a:rPr lang="en-US" altLang="ja-JP" dirty="0" err="1"/>
              <a:t>Thread#sleep</a:t>
            </a:r>
            <a:r>
              <a:rPr lang="en-US" altLang="ja-JP" dirty="0"/>
              <a:t> : It will wait FIXED time, wait until the time has past.</a:t>
            </a:r>
            <a:br>
              <a:rPr lang="en-US" altLang="ja-JP" dirty="0"/>
            </a:br>
            <a:r>
              <a:rPr lang="en-US" altLang="ja-JP" dirty="0"/>
              <a:t>It causes the slow-down for entire test execution</a:t>
            </a:r>
            <a:endParaRPr lang="ja-JP" altLang="en-US" dirty="0"/>
          </a:p>
          <a:p>
            <a:pPr lvl="1"/>
            <a:r>
              <a:rPr lang="en-US" altLang="ja-JP" dirty="0"/>
              <a:t>If set short time for </a:t>
            </a:r>
            <a:r>
              <a:rPr lang="en-US" altLang="ja-JP" dirty="0" err="1"/>
              <a:t>Thread#sleep</a:t>
            </a:r>
            <a:r>
              <a:rPr lang="en-US" altLang="ja-JP" dirty="0"/>
              <a:t> : The result of test will be unstable.</a:t>
            </a:r>
            <a:endParaRPr lang="ja-JP" altLang="en-US" dirty="0"/>
          </a:p>
          <a:p>
            <a:endParaRPr kumimoji="1" lang="ja-JP" altLang="en-US" dirty="0"/>
          </a:p>
        </p:txBody>
      </p:sp>
      <p:sp>
        <p:nvSpPr>
          <p:cNvPr id="6" name="右矢印 5">
            <a:extLst>
              <a:ext uri="{FF2B5EF4-FFF2-40B4-BE49-F238E27FC236}">
                <a16:creationId xmlns:a16="http://schemas.microsoft.com/office/drawing/2014/main" id="{0D2070BE-3826-4D92-9688-4FA5FD5AAE51}"/>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Case Examples</a:t>
            </a:r>
            <a:endParaRPr lang="ja-JP" altLang="en-US" sz="18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29127542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Explicit Wait</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74</a:t>
            </a:fld>
            <a:endParaRPr lang="en-US" altLang="ja-JP" dirty="0"/>
          </a:p>
        </p:txBody>
      </p:sp>
      <p:sp>
        <p:nvSpPr>
          <p:cNvPr id="4" name="テキスト プレースホルダー 3"/>
          <p:cNvSpPr>
            <a:spLocks noGrp="1"/>
          </p:cNvSpPr>
          <p:nvPr>
            <p:ph type="body" sz="quarter" idx="11"/>
          </p:nvPr>
        </p:nvSpPr>
        <p:spPr>
          <a:xfrm>
            <a:off x="170935" y="921566"/>
            <a:ext cx="9389377" cy="5568444"/>
          </a:xfrm>
        </p:spPr>
        <p:txBody>
          <a:bodyPr/>
          <a:lstStyle/>
          <a:p>
            <a:r>
              <a:rPr lang="en-US" altLang="ja-JP" sz="2400" dirty="0"/>
              <a:t>Explicit Wait basically has following features</a:t>
            </a:r>
            <a:endParaRPr lang="ja-JP" altLang="en-US" sz="2400" dirty="0"/>
          </a:p>
          <a:p>
            <a:pPr lvl="1"/>
            <a:r>
              <a:rPr lang="en-US" altLang="ja-JP" sz="2000" dirty="0"/>
              <a:t>Wait until the element matches the specified condition</a:t>
            </a:r>
            <a:endParaRPr lang="ja-JP" altLang="en-US" sz="2000" dirty="0"/>
          </a:p>
          <a:p>
            <a:pPr lvl="1"/>
            <a:r>
              <a:rPr lang="en-US" altLang="ja-JP" sz="2000" dirty="0"/>
              <a:t>Configure the wait time and if timeout, throw exception</a:t>
            </a:r>
            <a:endParaRPr lang="ja-JP" altLang="en-US" sz="2000" dirty="0"/>
          </a:p>
          <a:p>
            <a:endParaRPr lang="en-US" altLang="ja-JP" sz="2400" dirty="0"/>
          </a:p>
        </p:txBody>
      </p:sp>
      <p:sp>
        <p:nvSpPr>
          <p:cNvPr id="7" name="正方形/長方形 6"/>
          <p:cNvSpPr/>
          <p:nvPr/>
        </p:nvSpPr>
        <p:spPr bwMode="gray">
          <a:xfrm>
            <a:off x="573932" y="2666226"/>
            <a:ext cx="8754894" cy="2148841"/>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800" dirty="0">
                <a:solidFill>
                  <a:schemeClr val="bg1"/>
                </a:solidFill>
                <a:latin typeface="Fujitsu Sans" panose="020B0404060202020204" pitchFamily="34" charset="0"/>
                <a:ea typeface="Meiryo UI" panose="020B0604030504040204" pitchFamily="50" charset="-128"/>
              </a:rPr>
              <a:t>import </a:t>
            </a:r>
            <a:r>
              <a:rPr lang="en-US" altLang="ja-JP" sz="1800" dirty="0" err="1">
                <a:solidFill>
                  <a:schemeClr val="bg1"/>
                </a:solidFill>
                <a:latin typeface="Fujitsu Sans" panose="020B0404060202020204" pitchFamily="34" charset="0"/>
                <a:ea typeface="Meiryo UI" panose="020B0604030504040204" pitchFamily="50" charset="-128"/>
              </a:rPr>
              <a:t>org.openqa.selenium.support.ui.WebDriverWait</a:t>
            </a:r>
            <a:r>
              <a:rPr lang="en-US" altLang="ja-JP" sz="1800" dirty="0">
                <a:solidFill>
                  <a:schemeClr val="bg1"/>
                </a:solidFill>
                <a:latin typeface="Fujitsu Sans" panose="020B0404060202020204" pitchFamily="34" charset="0"/>
                <a:ea typeface="Meiryo UI" panose="020B0604030504040204" pitchFamily="50" charset="-128"/>
              </a:rPr>
              <a:t>;</a:t>
            </a:r>
          </a:p>
          <a:p>
            <a:pPr algn="l"/>
            <a:r>
              <a:rPr lang="en-US" altLang="ja-JP" sz="1800" dirty="0">
                <a:solidFill>
                  <a:schemeClr val="bg1"/>
                </a:solidFill>
                <a:latin typeface="Fujitsu Sans" panose="020B0404060202020204" pitchFamily="34" charset="0"/>
                <a:ea typeface="Meiryo UI" panose="020B0604030504040204" pitchFamily="50" charset="-128"/>
              </a:rPr>
              <a:t>import </a:t>
            </a:r>
            <a:r>
              <a:rPr lang="en-US" altLang="ja-JP" sz="1800" dirty="0" err="1">
                <a:solidFill>
                  <a:schemeClr val="bg1"/>
                </a:solidFill>
                <a:latin typeface="Fujitsu Sans" panose="020B0404060202020204" pitchFamily="34" charset="0"/>
                <a:ea typeface="Meiryo UI" panose="020B0604030504040204" pitchFamily="50" charset="-128"/>
              </a:rPr>
              <a:t>org.openqa.selenium.support.ui.ExpectedConditions</a:t>
            </a:r>
            <a:r>
              <a:rPr lang="en-US" altLang="ja-JP" sz="1800" dirty="0">
                <a:solidFill>
                  <a:schemeClr val="bg1"/>
                </a:solidFill>
                <a:latin typeface="Fujitsu Sans" panose="020B0404060202020204" pitchFamily="34" charset="0"/>
                <a:ea typeface="Meiryo UI" panose="020B0604030504040204" pitchFamily="50" charset="-128"/>
              </a:rPr>
              <a:t>;</a:t>
            </a:r>
          </a:p>
          <a:p>
            <a:pPr algn="l"/>
            <a:endParaRPr lang="en-US" altLang="ja-JP" sz="1800" dirty="0">
              <a:solidFill>
                <a:schemeClr val="bg1"/>
              </a:solidFill>
              <a:latin typeface="Fujitsu Sans" panose="020B0404060202020204" pitchFamily="34" charset="0"/>
              <a:ea typeface="Meiryo UI" panose="020B0604030504040204" pitchFamily="50" charset="-128"/>
            </a:endParaRPr>
          </a:p>
          <a:p>
            <a:pPr algn="l"/>
            <a:r>
              <a:rPr lang="en-US" altLang="ja-JP" sz="1800" dirty="0">
                <a:solidFill>
                  <a:schemeClr val="bg1"/>
                </a:solidFill>
                <a:latin typeface="Fujitsu Sans" panose="020B0404060202020204" pitchFamily="34" charset="0"/>
                <a:ea typeface="Meiryo UI" panose="020B0604030504040204" pitchFamily="50" charset="-128"/>
              </a:rPr>
              <a:t>// Generate explicit wait and set wait time to 60 second</a:t>
            </a:r>
          </a:p>
          <a:p>
            <a:pPr algn="l"/>
            <a:r>
              <a:rPr lang="en-US" altLang="ja-JP" sz="1800" dirty="0">
                <a:solidFill>
                  <a:schemeClr val="bg1"/>
                </a:solidFill>
                <a:latin typeface="Fujitsu Sans" panose="020B0404060202020204" pitchFamily="34" charset="0"/>
                <a:ea typeface="Meiryo UI" panose="020B0604030504040204" pitchFamily="50" charset="-128"/>
              </a:rPr>
              <a:t>WebDriverWait w = new WebDriverWait(driver, 60);</a:t>
            </a:r>
            <a:br>
              <a:rPr lang="en-US" altLang="ja-JP" sz="1800" dirty="0">
                <a:solidFill>
                  <a:schemeClr val="bg1"/>
                </a:solidFill>
                <a:latin typeface="Fujitsu Sans" panose="020B0404060202020204" pitchFamily="34" charset="0"/>
                <a:ea typeface="Meiryo UI" panose="020B0604030504040204" pitchFamily="50" charset="-128"/>
              </a:rPr>
            </a:br>
            <a:r>
              <a:rPr lang="en-US" altLang="ja-JP" sz="1800" dirty="0">
                <a:solidFill>
                  <a:schemeClr val="bg1"/>
                </a:solidFill>
                <a:latin typeface="Fujitsu Sans" panose="020B0404060202020204" pitchFamily="34" charset="0"/>
                <a:ea typeface="Meiryo UI" panose="020B0604030504040204" pitchFamily="50" charset="-128"/>
              </a:rPr>
              <a:t>// Wait until the element (id=“</a:t>
            </a:r>
            <a:r>
              <a:rPr lang="en-US" altLang="ja-JP" sz="1800" dirty="0" err="1">
                <a:solidFill>
                  <a:schemeClr val="bg1"/>
                </a:solidFill>
                <a:latin typeface="Fujitsu Sans" panose="020B0404060202020204" pitchFamily="34" charset="0"/>
                <a:ea typeface="Meiryo UI" panose="020B0604030504040204" pitchFamily="50" charset="-128"/>
              </a:rPr>
              <a:t>someID</a:t>
            </a:r>
            <a:r>
              <a:rPr lang="en-US" altLang="ja-JP" sz="1800" dirty="0">
                <a:solidFill>
                  <a:schemeClr val="bg1"/>
                </a:solidFill>
                <a:latin typeface="Fujitsu Sans" panose="020B0404060202020204" pitchFamily="34" charset="0"/>
                <a:ea typeface="Meiryo UI" panose="020B0604030504040204" pitchFamily="50" charset="-128"/>
              </a:rPr>
              <a:t>”) will be displayed</a:t>
            </a:r>
          </a:p>
          <a:p>
            <a:pPr algn="l"/>
            <a:r>
              <a:rPr lang="en-US" altLang="ja-JP" sz="1800" dirty="0" err="1">
                <a:solidFill>
                  <a:schemeClr val="bg1"/>
                </a:solidFill>
                <a:latin typeface="Fujitsu Sans" panose="020B0404060202020204" pitchFamily="34" charset="0"/>
                <a:ea typeface="Meiryo UI" panose="020B0604030504040204" pitchFamily="50" charset="-128"/>
              </a:rPr>
              <a:t>w.until</a:t>
            </a:r>
            <a:r>
              <a:rPr lang="en-US" altLang="ja-JP" sz="1800" dirty="0">
                <a:solidFill>
                  <a:schemeClr val="bg1"/>
                </a:solidFill>
                <a:latin typeface="Fujitsu Sans" panose="020B0404060202020204" pitchFamily="34" charset="0"/>
                <a:ea typeface="Meiryo UI" panose="020B0604030504040204" pitchFamily="50" charset="-128"/>
              </a:rPr>
              <a:t>(</a:t>
            </a:r>
            <a:r>
              <a:rPr lang="en-US" altLang="ja-JP" sz="1800" dirty="0" err="1">
                <a:solidFill>
                  <a:schemeClr val="bg1"/>
                </a:solidFill>
                <a:latin typeface="Fujitsu Sans" panose="020B0404060202020204" pitchFamily="34" charset="0"/>
                <a:ea typeface="Meiryo UI" panose="020B0604030504040204" pitchFamily="50" charset="-128"/>
              </a:rPr>
              <a:t>ExpectedConditions.visibilityOfElementLocated</a:t>
            </a:r>
            <a:r>
              <a:rPr lang="en-US" altLang="ja-JP" sz="1800" dirty="0">
                <a:solidFill>
                  <a:schemeClr val="bg1"/>
                </a:solidFill>
                <a:latin typeface="Fujitsu Sans" panose="020B0404060202020204" pitchFamily="34" charset="0"/>
                <a:ea typeface="Meiryo UI" panose="020B0604030504040204" pitchFamily="50" charset="-128"/>
              </a:rPr>
              <a:t>(By.id("</a:t>
            </a:r>
            <a:r>
              <a:rPr lang="en-US" altLang="ja-JP" sz="1800" dirty="0" err="1">
                <a:solidFill>
                  <a:schemeClr val="bg1"/>
                </a:solidFill>
                <a:latin typeface="Fujitsu Sans" panose="020B0404060202020204" pitchFamily="34" charset="0"/>
                <a:ea typeface="Meiryo UI" panose="020B0604030504040204" pitchFamily="50" charset="-128"/>
              </a:rPr>
              <a:t>someID</a:t>
            </a:r>
            <a:r>
              <a:rPr lang="en-US" altLang="ja-JP" sz="1800" dirty="0">
                <a:solidFill>
                  <a:schemeClr val="bg1"/>
                </a:solidFill>
                <a:latin typeface="Fujitsu Sans" panose="020B0404060202020204" pitchFamily="34" charset="0"/>
                <a:ea typeface="Meiryo UI" panose="020B0604030504040204" pitchFamily="50" charset="-128"/>
              </a:rPr>
              <a:t>")));</a:t>
            </a:r>
          </a:p>
        </p:txBody>
      </p:sp>
      <p:sp>
        <p:nvSpPr>
          <p:cNvPr id="8" name="テキスト ボックス 7"/>
          <p:cNvSpPr txBox="1"/>
          <p:nvPr/>
        </p:nvSpPr>
        <p:spPr>
          <a:xfrm>
            <a:off x="573932" y="2352415"/>
            <a:ext cx="1263413" cy="307777"/>
          </a:xfrm>
          <a:prstGeom prst="rect">
            <a:avLst/>
          </a:prstGeom>
          <a:noFill/>
        </p:spPr>
        <p:txBody>
          <a:bodyPr wrap="square" rtlCol="0">
            <a:spAutoFit/>
          </a:bodyPr>
          <a:lstStyle/>
          <a:p>
            <a:pPr algn="l"/>
            <a:r>
              <a:rPr lang="en-US" altLang="ja-JP" dirty="0">
                <a:latin typeface="Fujitsu Sans" panose="020B0404060202020204" pitchFamily="34" charset="0"/>
                <a:ea typeface="Meiryo UI" panose="020B0604030504040204" pitchFamily="50" charset="-128"/>
                <a:cs typeface="Meiryo UI" panose="020B0604030504040204" pitchFamily="50" charset="-128"/>
              </a:rPr>
              <a:t>Sample Code</a:t>
            </a:r>
            <a:endParaRPr kumimoji="1" lang="ja-JP" altLang="en-US"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9" name="右矢印 5">
            <a:extLst>
              <a:ext uri="{FF2B5EF4-FFF2-40B4-BE49-F238E27FC236}">
                <a16:creationId xmlns:a16="http://schemas.microsoft.com/office/drawing/2014/main" id="{2F155969-307A-4A41-BAF8-A29866665E20}"/>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Case Examples</a:t>
            </a:r>
            <a:endParaRPr lang="ja-JP" altLang="en-US" sz="18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10172357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Explicit Wait</a:t>
            </a:r>
            <a:r>
              <a:rPr lang="ja-JP" altLang="en-US" dirty="0"/>
              <a:t>　</a:t>
            </a:r>
            <a:r>
              <a:rPr lang="en-US" altLang="ja-JP" dirty="0"/>
              <a:t>Available</a:t>
            </a:r>
            <a:r>
              <a:rPr lang="ja-JP" altLang="en-US" dirty="0"/>
              <a:t> </a:t>
            </a:r>
            <a:r>
              <a:rPr lang="en-US" altLang="ja-JP" dirty="0"/>
              <a:t>Conditions(Partly)</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75</a:t>
            </a:fld>
            <a:endParaRPr lang="en-US" altLang="ja-JP" dirty="0"/>
          </a:p>
        </p:txBody>
      </p:sp>
      <p:sp>
        <p:nvSpPr>
          <p:cNvPr id="6" name="正方形/長方形 5"/>
          <p:cNvSpPr/>
          <p:nvPr/>
        </p:nvSpPr>
        <p:spPr bwMode="gray">
          <a:xfrm>
            <a:off x="170935" y="1057046"/>
            <a:ext cx="9389377" cy="1172694"/>
          </a:xfrm>
          <a:prstGeom prst="rect">
            <a:avLst/>
          </a:prstGeom>
          <a:solidFill>
            <a:srgbClr val="FFFFCC"/>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400" b="1" dirty="0">
                <a:latin typeface="Fujitsu Sans" panose="020B0404060202020204" pitchFamily="34" charset="0"/>
                <a:ea typeface="Meiryo UI" panose="020B0604030504040204" pitchFamily="50" charset="-128"/>
              </a:rPr>
              <a:t>presenceOfElementLocated(By locator)</a:t>
            </a:r>
          </a:p>
          <a:p>
            <a:pPr marL="342900" indent="-342900" algn="l">
              <a:buFont typeface="Arial" panose="020B0604020202020204" pitchFamily="34" charset="0"/>
              <a:buChar char="•"/>
            </a:pPr>
            <a:r>
              <a:rPr lang="en-US" altLang="ja-JP" sz="2000" dirty="0">
                <a:latin typeface="Fujitsu Sans" panose="020B0404060202020204" pitchFamily="34" charset="0"/>
                <a:ea typeface="Meiryo UI" panose="020B0604030504040204" pitchFamily="50" charset="-128"/>
              </a:rPr>
              <a:t>Wait until the element specified by locator will be found</a:t>
            </a:r>
            <a:endParaRPr lang="ja-JP" altLang="en-US" sz="2000" dirty="0">
              <a:latin typeface="Fujitsu Sans" panose="020B0404060202020204" pitchFamily="34" charset="0"/>
              <a:ea typeface="Meiryo UI" panose="020B0604030504040204" pitchFamily="50" charset="-128"/>
            </a:endParaRPr>
          </a:p>
          <a:p>
            <a:pPr marL="342900" indent="-342900" algn="l">
              <a:buFont typeface="Arial" panose="020B0604020202020204" pitchFamily="34" charset="0"/>
              <a:buChar char="•"/>
            </a:pPr>
            <a:r>
              <a:rPr lang="en-US" altLang="ja-JP" sz="2000" dirty="0">
                <a:latin typeface="Fujitsu Sans" panose="020B0404060202020204" pitchFamily="34" charset="0"/>
                <a:ea typeface="Meiryo UI" panose="020B0604030504040204" pitchFamily="50" charset="-128"/>
              </a:rPr>
              <a:t>Returns : </a:t>
            </a:r>
            <a:r>
              <a:rPr lang="en-US" altLang="ja-JP" sz="2000" dirty="0" err="1">
                <a:latin typeface="Fujitsu Sans" panose="020B0404060202020204" pitchFamily="34" charset="0"/>
                <a:ea typeface="Meiryo UI" panose="020B0604030504040204" pitchFamily="50" charset="-128"/>
              </a:rPr>
              <a:t>WebElement</a:t>
            </a:r>
            <a:endParaRPr lang="ja-JP" altLang="en-US" sz="2000" dirty="0">
              <a:latin typeface="Fujitsu Sans" panose="020B0404060202020204" pitchFamily="34" charset="0"/>
              <a:ea typeface="Meiryo UI" panose="020B0604030504040204" pitchFamily="50" charset="-128"/>
            </a:endParaRPr>
          </a:p>
        </p:txBody>
      </p:sp>
      <p:sp>
        <p:nvSpPr>
          <p:cNvPr id="7" name="正方形/長方形 6"/>
          <p:cNvSpPr/>
          <p:nvPr/>
        </p:nvSpPr>
        <p:spPr bwMode="gray">
          <a:xfrm>
            <a:off x="170935" y="2352073"/>
            <a:ext cx="9389377" cy="1172694"/>
          </a:xfrm>
          <a:prstGeom prst="rect">
            <a:avLst/>
          </a:prstGeom>
          <a:solidFill>
            <a:srgbClr val="FFFFCC"/>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400" b="1" dirty="0" err="1">
                <a:latin typeface="Fujitsu Sans" panose="020B0404060202020204" pitchFamily="34" charset="0"/>
                <a:ea typeface="Meiryo UI" panose="020B0604030504040204" pitchFamily="50" charset="-128"/>
              </a:rPr>
              <a:t>presenceOfAllElementsLocatedBy</a:t>
            </a:r>
            <a:r>
              <a:rPr lang="en-US" altLang="ja-JP" sz="2400" b="1" dirty="0">
                <a:latin typeface="Fujitsu Sans" panose="020B0404060202020204" pitchFamily="34" charset="0"/>
                <a:ea typeface="Meiryo UI" panose="020B0604030504040204" pitchFamily="50" charset="-128"/>
              </a:rPr>
              <a:t>(By locator)</a:t>
            </a:r>
          </a:p>
          <a:p>
            <a:pPr marL="342900" indent="-342900" algn="l">
              <a:buFont typeface="Arial" panose="020B0604020202020204" pitchFamily="34" charset="0"/>
              <a:buChar char="•"/>
            </a:pPr>
            <a:r>
              <a:rPr lang="en-US" altLang="ja-JP" sz="2000" dirty="0">
                <a:latin typeface="Fujitsu Sans" panose="020B0404060202020204" pitchFamily="34" charset="0"/>
                <a:ea typeface="Meiryo UI" panose="020B0604030504040204" pitchFamily="50" charset="-128"/>
              </a:rPr>
              <a:t>Wait until the elements specified by locator will be found.</a:t>
            </a:r>
          </a:p>
          <a:p>
            <a:pPr marL="342900" indent="-342900" algn="l">
              <a:buFont typeface="Arial" panose="020B0604020202020204" pitchFamily="34" charset="0"/>
              <a:buChar char="•"/>
            </a:pPr>
            <a:r>
              <a:rPr lang="en-US" altLang="ja-JP" sz="2000" dirty="0">
                <a:latin typeface="Fujitsu Sans" panose="020B0404060202020204" pitchFamily="34" charset="0"/>
                <a:ea typeface="Meiryo UI" panose="020B0604030504040204" pitchFamily="50" charset="-128"/>
              </a:rPr>
              <a:t>Returns : List&lt;</a:t>
            </a:r>
            <a:r>
              <a:rPr lang="en-US" altLang="ja-JP" sz="2000" dirty="0" err="1">
                <a:latin typeface="Fujitsu Sans" panose="020B0404060202020204" pitchFamily="34" charset="0"/>
                <a:ea typeface="Meiryo UI" panose="020B0604030504040204" pitchFamily="50" charset="-128"/>
              </a:rPr>
              <a:t>WebElement</a:t>
            </a:r>
            <a:r>
              <a:rPr lang="en-US" altLang="ja-JP" sz="2000" dirty="0">
                <a:latin typeface="Fujitsu Sans" panose="020B0404060202020204" pitchFamily="34" charset="0"/>
                <a:ea typeface="Meiryo UI" panose="020B0604030504040204" pitchFamily="50" charset="-128"/>
              </a:rPr>
              <a:t>&gt;</a:t>
            </a:r>
            <a:endParaRPr lang="ja-JP" altLang="en-US" sz="2000" dirty="0">
              <a:latin typeface="Fujitsu Sans" panose="020B0404060202020204" pitchFamily="34" charset="0"/>
              <a:ea typeface="Meiryo UI" panose="020B0604030504040204" pitchFamily="50" charset="-128"/>
            </a:endParaRPr>
          </a:p>
        </p:txBody>
      </p:sp>
      <p:sp>
        <p:nvSpPr>
          <p:cNvPr id="8" name="正方形/長方形 7"/>
          <p:cNvSpPr/>
          <p:nvPr/>
        </p:nvSpPr>
        <p:spPr bwMode="gray">
          <a:xfrm>
            <a:off x="170935" y="3632233"/>
            <a:ext cx="9389377" cy="1172694"/>
          </a:xfrm>
          <a:prstGeom prst="rect">
            <a:avLst/>
          </a:prstGeom>
          <a:solidFill>
            <a:srgbClr val="FFFFCC"/>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400" b="1" dirty="0" err="1">
                <a:latin typeface="Fujitsu Sans" panose="020B0404060202020204" pitchFamily="34" charset="0"/>
                <a:ea typeface="Meiryo UI" panose="020B0604030504040204" pitchFamily="50" charset="-128"/>
              </a:rPr>
              <a:t>visibilityOfElementLocated</a:t>
            </a:r>
            <a:r>
              <a:rPr lang="en-US" altLang="ja-JP" sz="2400" b="1" dirty="0">
                <a:latin typeface="Fujitsu Sans" panose="020B0404060202020204" pitchFamily="34" charset="0"/>
                <a:ea typeface="Meiryo UI" panose="020B0604030504040204" pitchFamily="50" charset="-128"/>
              </a:rPr>
              <a:t>(By locator)</a:t>
            </a:r>
          </a:p>
          <a:p>
            <a:pPr marL="342900" indent="-342900" algn="l">
              <a:buFont typeface="Arial" panose="020B0604020202020204" pitchFamily="34" charset="0"/>
              <a:buChar char="•"/>
            </a:pPr>
            <a:r>
              <a:rPr lang="en-US" altLang="ja-JP" sz="2000" dirty="0">
                <a:latin typeface="Fujitsu Sans" panose="020B0404060202020204" pitchFamily="34" charset="0"/>
                <a:ea typeface="Meiryo UI" panose="020B0604030504040204" pitchFamily="50" charset="-128"/>
              </a:rPr>
              <a:t>Wait until the element specified by locator will be visible</a:t>
            </a:r>
          </a:p>
          <a:p>
            <a:pPr marL="342900" indent="-342900" algn="l">
              <a:buFont typeface="Arial" panose="020B0604020202020204" pitchFamily="34" charset="0"/>
              <a:buChar char="•"/>
            </a:pPr>
            <a:r>
              <a:rPr lang="en-US" altLang="ja-JP" sz="2000" dirty="0">
                <a:latin typeface="Fujitsu Sans" panose="020B0404060202020204" pitchFamily="34" charset="0"/>
                <a:ea typeface="Meiryo UI" panose="020B0604030504040204" pitchFamily="50" charset="-128"/>
              </a:rPr>
              <a:t>Returns : </a:t>
            </a:r>
            <a:r>
              <a:rPr lang="en-US" altLang="ja-JP" sz="2000" dirty="0" err="1">
                <a:latin typeface="Fujitsu Sans" panose="020B0404060202020204" pitchFamily="34" charset="0"/>
                <a:ea typeface="Meiryo UI" panose="020B0604030504040204" pitchFamily="50" charset="-128"/>
              </a:rPr>
              <a:t>WebElement</a:t>
            </a:r>
            <a:endParaRPr lang="ja-JP" altLang="en-US" sz="2000" dirty="0">
              <a:latin typeface="Fujitsu Sans" panose="020B0404060202020204" pitchFamily="34" charset="0"/>
              <a:ea typeface="Meiryo UI" panose="020B0604030504040204" pitchFamily="50" charset="-128"/>
            </a:endParaRPr>
          </a:p>
        </p:txBody>
      </p:sp>
      <p:sp>
        <p:nvSpPr>
          <p:cNvPr id="9" name="正方形/長方形 8"/>
          <p:cNvSpPr/>
          <p:nvPr/>
        </p:nvSpPr>
        <p:spPr bwMode="gray">
          <a:xfrm>
            <a:off x="170935" y="4883866"/>
            <a:ext cx="9389377" cy="1172694"/>
          </a:xfrm>
          <a:prstGeom prst="rect">
            <a:avLst/>
          </a:prstGeom>
          <a:solidFill>
            <a:srgbClr val="FFFFCC"/>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400" b="1" dirty="0" err="1">
                <a:latin typeface="Fujitsu Sans" panose="020B0404060202020204" pitchFamily="34" charset="0"/>
                <a:ea typeface="Meiryo UI" panose="020B0604030504040204" pitchFamily="50" charset="-128"/>
              </a:rPr>
              <a:t>visibilityOfAllElementsLocatedBy</a:t>
            </a:r>
            <a:r>
              <a:rPr lang="en-US" altLang="ja-JP" sz="2400" b="1" dirty="0">
                <a:latin typeface="Fujitsu Sans" panose="020B0404060202020204" pitchFamily="34" charset="0"/>
                <a:ea typeface="Meiryo UI" panose="020B0604030504040204" pitchFamily="50" charset="-128"/>
              </a:rPr>
              <a:t>(By locator)</a:t>
            </a:r>
          </a:p>
          <a:p>
            <a:pPr marL="342900" indent="-342900" algn="l">
              <a:buFont typeface="Arial" panose="020B0604020202020204" pitchFamily="34" charset="0"/>
              <a:buChar char="•"/>
            </a:pPr>
            <a:r>
              <a:rPr lang="en-US" altLang="ja-JP" sz="2000" dirty="0">
                <a:latin typeface="Fujitsu Sans" panose="020B0404060202020204" pitchFamily="34" charset="0"/>
                <a:ea typeface="Meiryo UI" panose="020B0604030504040204" pitchFamily="50" charset="-128"/>
              </a:rPr>
              <a:t>Wait until the elements specified by locator will be visible</a:t>
            </a:r>
          </a:p>
          <a:p>
            <a:pPr marL="342900" indent="-342900" algn="l">
              <a:buFont typeface="Arial" panose="020B0604020202020204" pitchFamily="34" charset="0"/>
              <a:buChar char="•"/>
            </a:pPr>
            <a:r>
              <a:rPr lang="en-US" altLang="ja-JP" sz="2000" dirty="0">
                <a:latin typeface="Fujitsu Sans" panose="020B0404060202020204" pitchFamily="34" charset="0"/>
                <a:ea typeface="Meiryo UI" panose="020B0604030504040204" pitchFamily="50" charset="-128"/>
              </a:rPr>
              <a:t>Returns : List&lt;</a:t>
            </a:r>
            <a:r>
              <a:rPr lang="en-US" altLang="ja-JP" sz="2000" dirty="0" err="1">
                <a:latin typeface="Fujitsu Sans" panose="020B0404060202020204" pitchFamily="34" charset="0"/>
                <a:ea typeface="Meiryo UI" panose="020B0604030504040204" pitchFamily="50" charset="-128"/>
              </a:rPr>
              <a:t>WebElement</a:t>
            </a:r>
            <a:r>
              <a:rPr lang="en-US" altLang="ja-JP" sz="2000" dirty="0">
                <a:latin typeface="Fujitsu Sans" panose="020B0404060202020204" pitchFamily="34" charset="0"/>
                <a:ea typeface="Meiryo UI" panose="020B0604030504040204" pitchFamily="50" charset="-128"/>
              </a:rPr>
              <a:t>&gt;</a:t>
            </a:r>
            <a:endParaRPr lang="ja-JP" altLang="en-US" sz="2000" dirty="0">
              <a:latin typeface="Fujitsu Sans" panose="020B0404060202020204" pitchFamily="34" charset="0"/>
              <a:ea typeface="Meiryo UI" panose="020B0604030504040204" pitchFamily="50" charset="-128"/>
            </a:endParaRPr>
          </a:p>
        </p:txBody>
      </p:sp>
      <p:sp>
        <p:nvSpPr>
          <p:cNvPr id="10" name="右矢印 5">
            <a:extLst>
              <a:ext uri="{FF2B5EF4-FFF2-40B4-BE49-F238E27FC236}">
                <a16:creationId xmlns:a16="http://schemas.microsoft.com/office/drawing/2014/main" id="{037FB050-3E78-40D9-9B66-0465C98D479B}"/>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Case Examples</a:t>
            </a:r>
            <a:endParaRPr lang="ja-JP" altLang="en-US" sz="18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242804622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Explicit Wait</a:t>
            </a:r>
            <a:r>
              <a:rPr lang="ja-JP" altLang="en-US" dirty="0"/>
              <a:t>　</a:t>
            </a:r>
            <a:r>
              <a:rPr lang="en-US" altLang="ja-JP" dirty="0"/>
              <a:t>Available</a:t>
            </a:r>
            <a:r>
              <a:rPr lang="ja-JP" altLang="en-US" dirty="0"/>
              <a:t> </a:t>
            </a:r>
            <a:r>
              <a:rPr lang="en-US" altLang="ja-JP" dirty="0"/>
              <a:t>Conditions(Partly)</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76</a:t>
            </a:fld>
            <a:endParaRPr lang="en-US" altLang="ja-JP" dirty="0"/>
          </a:p>
        </p:txBody>
      </p:sp>
      <p:sp>
        <p:nvSpPr>
          <p:cNvPr id="6" name="正方形/長方形 5"/>
          <p:cNvSpPr/>
          <p:nvPr/>
        </p:nvSpPr>
        <p:spPr bwMode="gray">
          <a:xfrm>
            <a:off x="170935" y="944426"/>
            <a:ext cx="9389377" cy="1172694"/>
          </a:xfrm>
          <a:prstGeom prst="rect">
            <a:avLst/>
          </a:prstGeom>
          <a:solidFill>
            <a:srgbClr val="FFFFCC"/>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400" b="1" dirty="0">
                <a:latin typeface="Fujitsu Sans" panose="020B0404060202020204" pitchFamily="34" charset="0"/>
                <a:ea typeface="Meiryo UI" panose="020B0604030504040204" pitchFamily="50" charset="-128"/>
              </a:rPr>
              <a:t>visibilityOf(</a:t>
            </a:r>
            <a:r>
              <a:rPr lang="en-US" altLang="ja-JP" sz="2400" b="1" dirty="0" err="1">
                <a:latin typeface="Fujitsu Sans" panose="020B0404060202020204" pitchFamily="34" charset="0"/>
                <a:ea typeface="Meiryo UI" panose="020B0604030504040204" pitchFamily="50" charset="-128"/>
              </a:rPr>
              <a:t>WebElement</a:t>
            </a:r>
            <a:r>
              <a:rPr lang="en-US" altLang="ja-JP" sz="2400" b="1" dirty="0">
                <a:latin typeface="Fujitsu Sans" panose="020B0404060202020204" pitchFamily="34" charset="0"/>
                <a:ea typeface="Meiryo UI" panose="020B0604030504040204" pitchFamily="50" charset="-128"/>
              </a:rPr>
              <a:t> element)</a:t>
            </a:r>
          </a:p>
          <a:p>
            <a:pPr marL="342900" indent="-342900" algn="l">
              <a:buFont typeface="Arial" panose="020B0604020202020204" pitchFamily="34" charset="0"/>
              <a:buChar char="•"/>
            </a:pPr>
            <a:r>
              <a:rPr lang="en-US" altLang="ja-JP" sz="2000" dirty="0">
                <a:latin typeface="Fujitsu Sans" panose="020B0404060202020204" pitchFamily="34" charset="0"/>
                <a:ea typeface="Meiryo UI" panose="020B0604030504040204" pitchFamily="50" charset="-128"/>
              </a:rPr>
              <a:t>Wait until the element will be visible</a:t>
            </a:r>
            <a:endParaRPr lang="ja-JP" altLang="en-US" sz="2000" dirty="0">
              <a:latin typeface="Fujitsu Sans" panose="020B0404060202020204" pitchFamily="34" charset="0"/>
              <a:ea typeface="Meiryo UI" panose="020B0604030504040204" pitchFamily="50" charset="-128"/>
            </a:endParaRPr>
          </a:p>
          <a:p>
            <a:pPr marL="342900" indent="-342900" algn="l">
              <a:buFont typeface="Arial" panose="020B0604020202020204" pitchFamily="34" charset="0"/>
              <a:buChar char="•"/>
            </a:pPr>
            <a:r>
              <a:rPr lang="en-US" altLang="ja-JP" sz="2000" dirty="0">
                <a:latin typeface="Fujitsu Sans" panose="020B0404060202020204" pitchFamily="34" charset="0"/>
                <a:ea typeface="Meiryo UI" panose="020B0604030504040204" pitchFamily="50" charset="-128"/>
              </a:rPr>
              <a:t>Returns : </a:t>
            </a:r>
            <a:r>
              <a:rPr lang="en-US" altLang="ja-JP" sz="2000" dirty="0" err="1">
                <a:latin typeface="Fujitsu Sans" panose="020B0404060202020204" pitchFamily="34" charset="0"/>
                <a:ea typeface="Meiryo UI" panose="020B0604030504040204" pitchFamily="50" charset="-128"/>
              </a:rPr>
              <a:t>WebElement</a:t>
            </a:r>
            <a:endParaRPr lang="ja-JP" altLang="en-US" sz="2000" dirty="0">
              <a:latin typeface="Fujitsu Sans" panose="020B0404060202020204" pitchFamily="34" charset="0"/>
              <a:ea typeface="Meiryo UI" panose="020B0604030504040204" pitchFamily="50" charset="-128"/>
            </a:endParaRPr>
          </a:p>
        </p:txBody>
      </p:sp>
      <p:sp>
        <p:nvSpPr>
          <p:cNvPr id="7" name="正方形/長方形 6"/>
          <p:cNvSpPr/>
          <p:nvPr/>
        </p:nvSpPr>
        <p:spPr bwMode="gray">
          <a:xfrm>
            <a:off x="170935" y="2239453"/>
            <a:ext cx="9389377" cy="1172694"/>
          </a:xfrm>
          <a:prstGeom prst="rect">
            <a:avLst/>
          </a:prstGeom>
          <a:solidFill>
            <a:srgbClr val="FFFFCC"/>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400" b="1" dirty="0" err="1">
                <a:latin typeface="Fujitsu Sans" panose="020B0404060202020204" pitchFamily="34" charset="0"/>
                <a:ea typeface="Meiryo UI" panose="020B0604030504040204" pitchFamily="50" charset="-128"/>
              </a:rPr>
              <a:t>visibilityOfAllElements</a:t>
            </a:r>
            <a:r>
              <a:rPr lang="en-US" altLang="ja-JP" sz="2400" b="1" dirty="0">
                <a:latin typeface="Fujitsu Sans" panose="020B0404060202020204" pitchFamily="34" charset="0"/>
                <a:ea typeface="Meiryo UI" panose="020B0604030504040204" pitchFamily="50" charset="-128"/>
              </a:rPr>
              <a:t>(List&lt;</a:t>
            </a:r>
            <a:r>
              <a:rPr lang="en-US" altLang="ja-JP" sz="2400" b="1" dirty="0" err="1">
                <a:latin typeface="Fujitsu Sans" panose="020B0404060202020204" pitchFamily="34" charset="0"/>
                <a:ea typeface="Meiryo UI" panose="020B0604030504040204" pitchFamily="50" charset="-128"/>
              </a:rPr>
              <a:t>WebElement</a:t>
            </a:r>
            <a:r>
              <a:rPr lang="en-US" altLang="ja-JP" sz="2400" b="1" dirty="0">
                <a:latin typeface="Fujitsu Sans" panose="020B0404060202020204" pitchFamily="34" charset="0"/>
                <a:ea typeface="Meiryo UI" panose="020B0604030504040204" pitchFamily="50" charset="-128"/>
              </a:rPr>
              <a:t>&gt; elements)</a:t>
            </a:r>
          </a:p>
          <a:p>
            <a:pPr marL="342900" indent="-342900" algn="l">
              <a:buFont typeface="Arial" panose="020B0604020202020204" pitchFamily="34" charset="0"/>
              <a:buChar char="•"/>
            </a:pPr>
            <a:r>
              <a:rPr lang="en-US" altLang="ja-JP" sz="2000" dirty="0">
                <a:latin typeface="Fujitsu Sans" panose="020B0404060202020204" pitchFamily="34" charset="0"/>
                <a:ea typeface="Meiryo UI" panose="020B0604030504040204" pitchFamily="50" charset="-128"/>
              </a:rPr>
              <a:t>Wait until the elements will be visible</a:t>
            </a:r>
          </a:p>
          <a:p>
            <a:pPr marL="342900" indent="-342900" algn="l">
              <a:buFont typeface="Arial" panose="020B0604020202020204" pitchFamily="34" charset="0"/>
              <a:buChar char="•"/>
            </a:pPr>
            <a:r>
              <a:rPr lang="en-US" altLang="ja-JP" sz="2000" dirty="0">
                <a:latin typeface="Fujitsu Sans" panose="020B0404060202020204" pitchFamily="34" charset="0"/>
                <a:ea typeface="Meiryo UI" panose="020B0604030504040204" pitchFamily="50" charset="-128"/>
              </a:rPr>
              <a:t>Returns : List&lt;</a:t>
            </a:r>
            <a:r>
              <a:rPr lang="en-US" altLang="ja-JP" sz="2000" dirty="0" err="1">
                <a:latin typeface="Fujitsu Sans" panose="020B0404060202020204" pitchFamily="34" charset="0"/>
                <a:ea typeface="Meiryo UI" panose="020B0604030504040204" pitchFamily="50" charset="-128"/>
              </a:rPr>
              <a:t>WebElement</a:t>
            </a:r>
            <a:r>
              <a:rPr lang="en-US" altLang="ja-JP" sz="2000" dirty="0">
                <a:latin typeface="Fujitsu Sans" panose="020B0404060202020204" pitchFamily="34" charset="0"/>
                <a:ea typeface="Meiryo UI" panose="020B0604030504040204" pitchFamily="50" charset="-128"/>
              </a:rPr>
              <a:t>&gt;</a:t>
            </a:r>
            <a:endParaRPr lang="ja-JP" altLang="en-US" sz="2000" dirty="0">
              <a:latin typeface="Fujitsu Sans" panose="020B0404060202020204" pitchFamily="34" charset="0"/>
              <a:ea typeface="Meiryo UI" panose="020B0604030504040204" pitchFamily="50" charset="-128"/>
            </a:endParaRPr>
          </a:p>
        </p:txBody>
      </p:sp>
      <p:sp>
        <p:nvSpPr>
          <p:cNvPr id="8" name="正方形/長方形 7"/>
          <p:cNvSpPr/>
          <p:nvPr/>
        </p:nvSpPr>
        <p:spPr bwMode="gray">
          <a:xfrm>
            <a:off x="170935" y="3519613"/>
            <a:ext cx="9389377" cy="1172694"/>
          </a:xfrm>
          <a:prstGeom prst="rect">
            <a:avLst/>
          </a:prstGeom>
          <a:solidFill>
            <a:srgbClr val="FFFFCC"/>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400" b="1" dirty="0" err="1">
                <a:latin typeface="Fujitsu Sans" panose="020B0404060202020204" pitchFamily="34" charset="0"/>
                <a:ea typeface="Meiryo UI" panose="020B0604030504040204" pitchFamily="50" charset="-128"/>
              </a:rPr>
              <a:t>elementToBeClickable</a:t>
            </a:r>
            <a:r>
              <a:rPr lang="en-US" altLang="ja-JP" sz="2400" b="1" dirty="0">
                <a:latin typeface="Fujitsu Sans" panose="020B0404060202020204" pitchFamily="34" charset="0"/>
                <a:ea typeface="Meiryo UI" panose="020B0604030504040204" pitchFamily="50" charset="-128"/>
              </a:rPr>
              <a:t>(By locator)</a:t>
            </a:r>
          </a:p>
          <a:p>
            <a:pPr marL="342900" indent="-342900" algn="l">
              <a:buFont typeface="Arial" panose="020B0604020202020204" pitchFamily="34" charset="0"/>
              <a:buChar char="•"/>
            </a:pPr>
            <a:r>
              <a:rPr lang="en-US" altLang="ja-JP" sz="2000" dirty="0">
                <a:latin typeface="Fujitsu Sans" panose="020B0404060202020204" pitchFamily="34" charset="0"/>
                <a:ea typeface="Meiryo UI" panose="020B0604030504040204" pitchFamily="50" charset="-128"/>
              </a:rPr>
              <a:t>Wait until the element specified by locator will be clickable</a:t>
            </a:r>
          </a:p>
          <a:p>
            <a:pPr marL="342900" indent="-342900" algn="l">
              <a:buFont typeface="Arial" panose="020B0604020202020204" pitchFamily="34" charset="0"/>
              <a:buChar char="•"/>
            </a:pPr>
            <a:r>
              <a:rPr lang="en-US" altLang="ja-JP" sz="2000" dirty="0">
                <a:latin typeface="Fujitsu Sans" panose="020B0404060202020204" pitchFamily="34" charset="0"/>
                <a:ea typeface="Meiryo UI" panose="020B0604030504040204" pitchFamily="50" charset="-128"/>
              </a:rPr>
              <a:t>Returns</a:t>
            </a:r>
            <a:r>
              <a:rPr lang="ja-JP" altLang="en-US" sz="2000" dirty="0">
                <a:latin typeface="Fujitsu Sans" panose="020B0404060202020204" pitchFamily="34" charset="0"/>
                <a:ea typeface="Meiryo UI" panose="020B0604030504040204" pitchFamily="50" charset="-128"/>
              </a:rPr>
              <a:t>：</a:t>
            </a:r>
            <a:r>
              <a:rPr lang="en-US" altLang="ja-JP" sz="2000" dirty="0" err="1">
                <a:latin typeface="Fujitsu Sans" panose="020B0404060202020204" pitchFamily="34" charset="0"/>
                <a:ea typeface="Meiryo UI" panose="020B0604030504040204" pitchFamily="50" charset="-128"/>
              </a:rPr>
              <a:t>WebElement</a:t>
            </a:r>
            <a:endParaRPr lang="ja-JP" altLang="en-US" sz="2000" dirty="0">
              <a:latin typeface="Fujitsu Sans" panose="020B0404060202020204" pitchFamily="34" charset="0"/>
              <a:ea typeface="Meiryo UI" panose="020B0604030504040204" pitchFamily="50" charset="-128"/>
            </a:endParaRPr>
          </a:p>
        </p:txBody>
      </p:sp>
      <p:sp>
        <p:nvSpPr>
          <p:cNvPr id="9" name="正方形/長方形 8"/>
          <p:cNvSpPr/>
          <p:nvPr/>
        </p:nvSpPr>
        <p:spPr bwMode="gray">
          <a:xfrm>
            <a:off x="170935" y="4771246"/>
            <a:ext cx="9389377" cy="1172694"/>
          </a:xfrm>
          <a:prstGeom prst="rect">
            <a:avLst/>
          </a:prstGeom>
          <a:solidFill>
            <a:srgbClr val="FFFFCC"/>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400" b="1" dirty="0" err="1">
                <a:latin typeface="Fujitsu Sans" panose="020B0404060202020204" pitchFamily="34" charset="0"/>
                <a:ea typeface="Meiryo UI" panose="020B0604030504040204" pitchFamily="50" charset="-128"/>
              </a:rPr>
              <a:t>elementToBeClickable</a:t>
            </a:r>
            <a:r>
              <a:rPr lang="en-US" altLang="ja-JP" sz="2400" b="1" dirty="0">
                <a:latin typeface="Fujitsu Sans" panose="020B0404060202020204" pitchFamily="34" charset="0"/>
                <a:ea typeface="Meiryo UI" panose="020B0604030504040204" pitchFamily="50" charset="-128"/>
              </a:rPr>
              <a:t>(</a:t>
            </a:r>
            <a:r>
              <a:rPr lang="en-US" altLang="ja-JP" sz="2400" b="1" dirty="0" err="1">
                <a:latin typeface="Fujitsu Sans" panose="020B0404060202020204" pitchFamily="34" charset="0"/>
                <a:ea typeface="Meiryo UI" panose="020B0604030504040204" pitchFamily="50" charset="-128"/>
              </a:rPr>
              <a:t>WebElement</a:t>
            </a:r>
            <a:r>
              <a:rPr lang="en-US" altLang="ja-JP" sz="2400" b="1" dirty="0">
                <a:latin typeface="Fujitsu Sans" panose="020B0404060202020204" pitchFamily="34" charset="0"/>
                <a:ea typeface="Meiryo UI" panose="020B0604030504040204" pitchFamily="50" charset="-128"/>
              </a:rPr>
              <a:t> element)</a:t>
            </a:r>
          </a:p>
          <a:p>
            <a:pPr marL="342900" indent="-342900" algn="l">
              <a:buFont typeface="Arial" panose="020B0604020202020204" pitchFamily="34" charset="0"/>
              <a:buChar char="•"/>
            </a:pPr>
            <a:r>
              <a:rPr lang="en-US" altLang="ja-JP" sz="2000" dirty="0">
                <a:latin typeface="Fujitsu Sans" panose="020B0404060202020204" pitchFamily="34" charset="0"/>
                <a:ea typeface="Meiryo UI" panose="020B0604030504040204" pitchFamily="50" charset="-128"/>
              </a:rPr>
              <a:t>Wait until the element will be clickable</a:t>
            </a:r>
            <a:endParaRPr lang="ja-JP" altLang="en-US" sz="2000" dirty="0">
              <a:latin typeface="Fujitsu Sans" panose="020B0404060202020204" pitchFamily="34" charset="0"/>
              <a:ea typeface="Meiryo UI" panose="020B0604030504040204" pitchFamily="50" charset="-128"/>
            </a:endParaRPr>
          </a:p>
          <a:p>
            <a:pPr marL="342900" indent="-342900" algn="l">
              <a:buFont typeface="Arial" panose="020B0604020202020204" pitchFamily="34" charset="0"/>
              <a:buChar char="•"/>
            </a:pPr>
            <a:r>
              <a:rPr lang="en-US" altLang="ja-JP" sz="2000" dirty="0">
                <a:latin typeface="Fujitsu Sans" panose="020B0404060202020204" pitchFamily="34" charset="0"/>
                <a:ea typeface="Meiryo UI" panose="020B0604030504040204" pitchFamily="50" charset="-128"/>
              </a:rPr>
              <a:t>Returns : </a:t>
            </a:r>
            <a:r>
              <a:rPr lang="en-US" altLang="ja-JP" sz="2000" dirty="0" err="1">
                <a:latin typeface="Fujitsu Sans" panose="020B0404060202020204" pitchFamily="34" charset="0"/>
                <a:ea typeface="Meiryo UI" panose="020B0604030504040204" pitchFamily="50" charset="-128"/>
              </a:rPr>
              <a:t>WebElement</a:t>
            </a:r>
            <a:endParaRPr lang="ja-JP" altLang="en-US" sz="2000" dirty="0">
              <a:latin typeface="Fujitsu Sans" panose="020B0404060202020204" pitchFamily="34" charset="0"/>
              <a:ea typeface="Meiryo UI" panose="020B0604030504040204" pitchFamily="50" charset="-128"/>
            </a:endParaRPr>
          </a:p>
        </p:txBody>
      </p:sp>
      <p:sp>
        <p:nvSpPr>
          <p:cNvPr id="10" name="右矢印 5">
            <a:extLst>
              <a:ext uri="{FF2B5EF4-FFF2-40B4-BE49-F238E27FC236}">
                <a16:creationId xmlns:a16="http://schemas.microsoft.com/office/drawing/2014/main" id="{E7D16BA7-B251-4EA5-B081-41ECDE58D02B}"/>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Case Examples</a:t>
            </a:r>
            <a:endParaRPr lang="ja-JP" altLang="en-US" sz="1800" dirty="0">
              <a:latin typeface="Fujitsu Sans" panose="020B0404060202020204" pitchFamily="34" charset="0"/>
              <a:ea typeface="Meiryo UI" panose="020B0604030504040204" pitchFamily="50" charset="-128"/>
            </a:endParaRPr>
          </a:p>
        </p:txBody>
      </p:sp>
      <p:sp>
        <p:nvSpPr>
          <p:cNvPr id="11" name="正方形/長方形 10">
            <a:extLst>
              <a:ext uri="{FF2B5EF4-FFF2-40B4-BE49-F238E27FC236}">
                <a16:creationId xmlns:a16="http://schemas.microsoft.com/office/drawing/2014/main" id="{F730067F-67F6-478A-8DCA-D27D107F89C4}"/>
              </a:ext>
            </a:extLst>
          </p:cNvPr>
          <p:cNvSpPr/>
          <p:nvPr/>
        </p:nvSpPr>
        <p:spPr bwMode="gray">
          <a:xfrm>
            <a:off x="372237" y="6003910"/>
            <a:ext cx="9116320" cy="763271"/>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other various conditions…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12" name="正方形/長方形 11">
            <a:extLst>
              <a:ext uri="{FF2B5EF4-FFF2-40B4-BE49-F238E27FC236}">
                <a16:creationId xmlns:a16="http://schemas.microsoft.com/office/drawing/2014/main" id="{37896F73-4D8F-4A3A-9898-58111EB97A0F}"/>
              </a:ext>
            </a:extLst>
          </p:cNvPr>
          <p:cNvSpPr/>
          <p:nvPr/>
        </p:nvSpPr>
        <p:spPr bwMode="gray">
          <a:xfrm>
            <a:off x="477642" y="6328585"/>
            <a:ext cx="8905510" cy="322850"/>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dirty="0">
                <a:latin typeface="+mj-lt"/>
              </a:rPr>
              <a:t>https://seleniumhq.github.io/selenium/docs/api/java/org/openqa/selenium/support/ui/ExpectedConditions.html</a:t>
            </a:r>
          </a:p>
        </p:txBody>
      </p:sp>
    </p:spTree>
    <p:extLst>
      <p:ext uri="{BB962C8B-B14F-4D97-AF65-F5344CB8AC3E}">
        <p14:creationId xmlns:p14="http://schemas.microsoft.com/office/powerpoint/2010/main" val="40467134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Explicit Wait</a:t>
            </a:r>
            <a:r>
              <a:rPr lang="ja-JP" altLang="en-US" dirty="0"/>
              <a:t> </a:t>
            </a:r>
            <a:r>
              <a:rPr lang="en-US" altLang="ja-JP" dirty="0"/>
              <a:t>If you want to customize condition</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77</a:t>
            </a:fld>
            <a:endParaRPr lang="en-US" altLang="ja-JP" dirty="0"/>
          </a:p>
        </p:txBody>
      </p:sp>
      <p:sp>
        <p:nvSpPr>
          <p:cNvPr id="4" name="テキスト プレースホルダー 3"/>
          <p:cNvSpPr>
            <a:spLocks noGrp="1"/>
          </p:cNvSpPr>
          <p:nvPr>
            <p:ph type="body" sz="quarter" idx="11"/>
          </p:nvPr>
        </p:nvSpPr>
        <p:spPr>
          <a:xfrm>
            <a:off x="170935" y="921566"/>
            <a:ext cx="9389377" cy="5568444"/>
          </a:xfrm>
        </p:spPr>
        <p:txBody>
          <a:bodyPr/>
          <a:lstStyle/>
          <a:p>
            <a:r>
              <a:rPr lang="en-US" altLang="ja-JP" sz="2400" dirty="0"/>
              <a:t>You can customize conditions by extending </a:t>
            </a:r>
            <a:r>
              <a:rPr lang="en-US" altLang="ja-JP" sz="2400" dirty="0" err="1"/>
              <a:t>ExpectedCondition</a:t>
            </a:r>
            <a:r>
              <a:rPr lang="ja-JP" altLang="en-US" sz="2400" dirty="0"/>
              <a:t> </a:t>
            </a:r>
            <a:r>
              <a:rPr lang="en-US" altLang="ja-JP" sz="2400" dirty="0"/>
              <a:t>class and specify logic into apply method</a:t>
            </a:r>
            <a:endParaRPr lang="ja-JP" altLang="en-US" sz="2400" dirty="0"/>
          </a:p>
          <a:p>
            <a:r>
              <a:rPr lang="en-US" altLang="ja-JP" sz="2400" dirty="0"/>
              <a:t>And hand over the instances of customized class to until()</a:t>
            </a:r>
            <a:endParaRPr lang="ja-JP" altLang="en-US" sz="2400" dirty="0"/>
          </a:p>
          <a:p>
            <a:endParaRPr lang="ja-JP" altLang="en-US" sz="2400" dirty="0"/>
          </a:p>
          <a:p>
            <a:endParaRPr kumimoji="1" lang="ja-JP" altLang="en-US" sz="2400" dirty="0"/>
          </a:p>
        </p:txBody>
      </p:sp>
      <p:sp>
        <p:nvSpPr>
          <p:cNvPr id="6" name="右矢印 5">
            <a:extLst>
              <a:ext uri="{FF2B5EF4-FFF2-40B4-BE49-F238E27FC236}">
                <a16:creationId xmlns:a16="http://schemas.microsoft.com/office/drawing/2014/main" id="{871BD11B-6689-4E57-BA75-1515B6AADEAA}"/>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Case Examples</a:t>
            </a:r>
            <a:endParaRPr lang="ja-JP" altLang="en-US" sz="1800" dirty="0">
              <a:latin typeface="Fujitsu Sans" panose="020B0404060202020204" pitchFamily="34" charset="0"/>
              <a:ea typeface="Meiryo UI" panose="020B0604030504040204" pitchFamily="50" charset="-128"/>
            </a:endParaRPr>
          </a:p>
        </p:txBody>
      </p:sp>
      <p:sp>
        <p:nvSpPr>
          <p:cNvPr id="7" name="正方形/長方形 6">
            <a:extLst>
              <a:ext uri="{FF2B5EF4-FFF2-40B4-BE49-F238E27FC236}">
                <a16:creationId xmlns:a16="http://schemas.microsoft.com/office/drawing/2014/main" id="{2C46D3C6-84A9-46EF-950B-4EB84100B5A9}"/>
              </a:ext>
            </a:extLst>
          </p:cNvPr>
          <p:cNvSpPr/>
          <p:nvPr/>
        </p:nvSpPr>
        <p:spPr bwMode="gray">
          <a:xfrm>
            <a:off x="372237" y="5288909"/>
            <a:ext cx="9116320" cy="763271"/>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8" name="正方形/長方形 7">
            <a:extLst>
              <a:ext uri="{FF2B5EF4-FFF2-40B4-BE49-F238E27FC236}">
                <a16:creationId xmlns:a16="http://schemas.microsoft.com/office/drawing/2014/main" id="{AC70526C-0868-42FA-B81D-CC4CE52AB204}"/>
              </a:ext>
            </a:extLst>
          </p:cNvPr>
          <p:cNvSpPr/>
          <p:nvPr/>
        </p:nvSpPr>
        <p:spPr bwMode="gray">
          <a:xfrm>
            <a:off x="477642" y="5613584"/>
            <a:ext cx="8905510" cy="322850"/>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dirty="0">
                <a:latin typeface="+mj-lt"/>
              </a:rPr>
              <a:t>https://seleniumhq.github.io/selenium/docs/api/java/org/openqa/selenium/support/ui/ExpectedCondition.html</a:t>
            </a:r>
          </a:p>
        </p:txBody>
      </p:sp>
    </p:spTree>
    <p:extLst>
      <p:ext uri="{BB962C8B-B14F-4D97-AF65-F5344CB8AC3E}">
        <p14:creationId xmlns:p14="http://schemas.microsoft.com/office/powerpoint/2010/main" val="9759565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Specify error message for timeout</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78</a:t>
            </a:fld>
            <a:endParaRPr lang="en-US" altLang="ja-JP" dirty="0"/>
          </a:p>
        </p:txBody>
      </p:sp>
      <p:sp>
        <p:nvSpPr>
          <p:cNvPr id="4" name="テキスト プレースホルダー 3"/>
          <p:cNvSpPr>
            <a:spLocks noGrp="1"/>
          </p:cNvSpPr>
          <p:nvPr>
            <p:ph type="body" sz="quarter" idx="11"/>
          </p:nvPr>
        </p:nvSpPr>
        <p:spPr>
          <a:xfrm>
            <a:off x="170935" y="921566"/>
            <a:ext cx="9389377" cy="5568444"/>
          </a:xfrm>
        </p:spPr>
        <p:txBody>
          <a:bodyPr/>
          <a:lstStyle/>
          <a:p>
            <a:r>
              <a:rPr kumimoji="1" lang="en-US" altLang="ja-JP" sz="2400" dirty="0"/>
              <a:t>It is possible to specify the error message when time out</a:t>
            </a:r>
            <a:endParaRPr kumimoji="1" lang="ja-JP" altLang="en-US" sz="2400" dirty="0"/>
          </a:p>
        </p:txBody>
      </p:sp>
      <p:sp>
        <p:nvSpPr>
          <p:cNvPr id="6" name="正方形/長方形 5"/>
          <p:cNvSpPr/>
          <p:nvPr/>
        </p:nvSpPr>
        <p:spPr bwMode="gray">
          <a:xfrm>
            <a:off x="573932" y="2046039"/>
            <a:ext cx="8754894" cy="922620"/>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800" dirty="0">
                <a:solidFill>
                  <a:schemeClr val="bg1"/>
                </a:solidFill>
                <a:latin typeface="Fujitsu Sans" panose="020B0404060202020204" pitchFamily="34" charset="0"/>
                <a:ea typeface="Meiryo UI" panose="020B0604030504040204" pitchFamily="50" charset="-128"/>
              </a:rPr>
              <a:t>WebDriverWait w = new WebDriverWait(driver, 60);</a:t>
            </a:r>
          </a:p>
          <a:p>
            <a:pPr algn="l"/>
            <a:r>
              <a:rPr lang="en-US" altLang="ja-JP" sz="1800" dirty="0" err="1">
                <a:solidFill>
                  <a:schemeClr val="bg1"/>
                </a:solidFill>
                <a:latin typeface="Fujitsu Sans" panose="020B0404060202020204" pitchFamily="34" charset="0"/>
                <a:ea typeface="Meiryo UI" panose="020B0604030504040204" pitchFamily="50" charset="-128"/>
              </a:rPr>
              <a:t>w.withMessage</a:t>
            </a:r>
            <a:r>
              <a:rPr lang="en-US" altLang="ja-JP" sz="1800" dirty="0">
                <a:solidFill>
                  <a:schemeClr val="bg1"/>
                </a:solidFill>
                <a:latin typeface="Fujitsu Sans" panose="020B0404060202020204" pitchFamily="34" charset="0"/>
                <a:ea typeface="Meiryo UI" panose="020B0604030504040204" pitchFamily="50" charset="-128"/>
              </a:rPr>
              <a:t>(“XXX was time out")</a:t>
            </a:r>
          </a:p>
          <a:p>
            <a:pPr algn="l"/>
            <a:r>
              <a:rPr lang="en-US" altLang="ja-JP" sz="1800" dirty="0">
                <a:solidFill>
                  <a:schemeClr val="bg1"/>
                </a:solidFill>
                <a:latin typeface="Fujitsu Sans" panose="020B0404060202020204" pitchFamily="34" charset="0"/>
                <a:ea typeface="Meiryo UI" panose="020B0604030504040204" pitchFamily="50" charset="-128"/>
              </a:rPr>
              <a:t>    .until(</a:t>
            </a:r>
            <a:r>
              <a:rPr lang="en-US" altLang="ja-JP" sz="1800" dirty="0" err="1">
                <a:solidFill>
                  <a:schemeClr val="bg1"/>
                </a:solidFill>
                <a:latin typeface="Fujitsu Sans" panose="020B0404060202020204" pitchFamily="34" charset="0"/>
                <a:ea typeface="Meiryo UI" panose="020B0604030504040204" pitchFamily="50" charset="-128"/>
              </a:rPr>
              <a:t>ExpectedConditions.visibilityOfElementLocated</a:t>
            </a:r>
            <a:r>
              <a:rPr lang="en-US" altLang="ja-JP" sz="1800" dirty="0">
                <a:solidFill>
                  <a:schemeClr val="bg1"/>
                </a:solidFill>
                <a:latin typeface="Fujitsu Sans" panose="020B0404060202020204" pitchFamily="34" charset="0"/>
                <a:ea typeface="Meiryo UI" panose="020B0604030504040204" pitchFamily="50" charset="-128"/>
              </a:rPr>
              <a:t>(By.id("</a:t>
            </a:r>
            <a:r>
              <a:rPr lang="en-US" altLang="ja-JP" sz="1800" dirty="0" err="1">
                <a:solidFill>
                  <a:schemeClr val="bg1"/>
                </a:solidFill>
                <a:latin typeface="Fujitsu Sans" panose="020B0404060202020204" pitchFamily="34" charset="0"/>
                <a:ea typeface="Meiryo UI" panose="020B0604030504040204" pitchFamily="50" charset="-128"/>
              </a:rPr>
              <a:t>someID</a:t>
            </a:r>
            <a:r>
              <a:rPr lang="en-US" altLang="ja-JP" sz="1800" dirty="0">
                <a:solidFill>
                  <a:schemeClr val="bg1"/>
                </a:solidFill>
                <a:latin typeface="Fujitsu Sans" panose="020B0404060202020204" pitchFamily="34" charset="0"/>
                <a:ea typeface="Meiryo UI" panose="020B0604030504040204" pitchFamily="50" charset="-128"/>
              </a:rPr>
              <a:t>")));</a:t>
            </a:r>
          </a:p>
        </p:txBody>
      </p:sp>
      <p:sp>
        <p:nvSpPr>
          <p:cNvPr id="7" name="テキスト ボックス 6"/>
          <p:cNvSpPr txBox="1"/>
          <p:nvPr/>
        </p:nvSpPr>
        <p:spPr>
          <a:xfrm>
            <a:off x="573932" y="1738262"/>
            <a:ext cx="1263413" cy="307777"/>
          </a:xfrm>
          <a:prstGeom prst="rect">
            <a:avLst/>
          </a:prstGeom>
          <a:noFill/>
        </p:spPr>
        <p:txBody>
          <a:bodyPr wrap="square" rtlCol="0">
            <a:spAutoFit/>
          </a:bodyPr>
          <a:lstStyle/>
          <a:p>
            <a:pPr algn="l"/>
            <a:r>
              <a:rPr lang="en-US" altLang="ja-JP" dirty="0">
                <a:latin typeface="Fujitsu Sans" panose="020B0404060202020204" pitchFamily="34" charset="0"/>
                <a:ea typeface="Meiryo UI" panose="020B0604030504040204" pitchFamily="50" charset="-128"/>
                <a:cs typeface="Meiryo UI" panose="020B0604030504040204" pitchFamily="50" charset="-128"/>
              </a:rPr>
              <a:t>Sample Code</a:t>
            </a:r>
            <a:endParaRPr kumimoji="1" lang="ja-JP" altLang="en-US"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8" name="右矢印 5">
            <a:extLst>
              <a:ext uri="{FF2B5EF4-FFF2-40B4-BE49-F238E27FC236}">
                <a16:creationId xmlns:a16="http://schemas.microsoft.com/office/drawing/2014/main" id="{B66EF4AE-3A2B-4345-A2E3-73433EAC06F8}"/>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Case Examples</a:t>
            </a:r>
            <a:endParaRPr lang="ja-JP" altLang="en-US" sz="18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331100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Position in CI</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7</a:t>
            </a:fld>
            <a:endParaRPr lang="en-US" altLang="ja-JP" dirty="0"/>
          </a:p>
        </p:txBody>
      </p:sp>
      <p:sp>
        <p:nvSpPr>
          <p:cNvPr id="35" name="テキスト プレースホルダー 3">
            <a:extLst>
              <a:ext uri="{FF2B5EF4-FFF2-40B4-BE49-F238E27FC236}">
                <a16:creationId xmlns:a16="http://schemas.microsoft.com/office/drawing/2014/main" id="{278898F0-2BE8-49BA-934F-BFED9F73021A}"/>
              </a:ext>
            </a:extLst>
          </p:cNvPr>
          <p:cNvSpPr>
            <a:spLocks noGrp="1"/>
          </p:cNvSpPr>
          <p:nvPr>
            <p:ph type="body" sz="quarter" idx="11"/>
          </p:nvPr>
        </p:nvSpPr>
        <p:spPr>
          <a:xfrm>
            <a:off x="139858" y="1075103"/>
            <a:ext cx="9770688" cy="2686396"/>
          </a:xfrm>
        </p:spPr>
        <p:txBody>
          <a:bodyPr spcCol="0"/>
          <a:lstStyle/>
          <a:p>
            <a:pPr marL="0" indent="0">
              <a:lnSpc>
                <a:spcPct val="100000"/>
              </a:lnSpc>
              <a:buNone/>
            </a:pPr>
            <a:r>
              <a:rPr lang="en-US" altLang="ja-JP" sz="2800" b="1" dirty="0">
                <a:latin typeface="+mn-lt"/>
              </a:rPr>
              <a:t>The most important part in CI </a:t>
            </a:r>
            <a:r>
              <a:rPr lang="en-US" altLang="ja-JP" sz="2800" dirty="0">
                <a:latin typeface="+mn-lt"/>
              </a:rPr>
              <a:t>is Regression Test</a:t>
            </a:r>
            <a:br>
              <a:rPr lang="en-US" altLang="ja-JP" sz="2800" dirty="0">
                <a:latin typeface="+mn-lt"/>
              </a:rPr>
            </a:br>
            <a:r>
              <a:rPr lang="en-US" altLang="ja-JP" sz="2800" dirty="0">
                <a:latin typeface="+mn-lt"/>
              </a:rPr>
              <a:t>  by Automated Unit Tests / Integration Tests</a:t>
            </a:r>
            <a:br>
              <a:rPr lang="en-US" altLang="ja-JP" sz="2800" dirty="0">
                <a:latin typeface="+mn-lt"/>
              </a:rPr>
            </a:br>
            <a:br>
              <a:rPr lang="en-US" altLang="ja-JP" sz="2800" dirty="0">
                <a:latin typeface="+mn-lt"/>
              </a:rPr>
            </a:br>
            <a:r>
              <a:rPr lang="en-US" altLang="ja-JP" sz="2800" dirty="0">
                <a:latin typeface="+mn-lt"/>
              </a:rPr>
              <a:t>By executing regression test continuously in short span,</a:t>
            </a:r>
            <a:br>
              <a:rPr lang="en-US" altLang="ja-JP" sz="2800" dirty="0">
                <a:latin typeface="+mn-lt"/>
              </a:rPr>
            </a:br>
            <a:r>
              <a:rPr lang="en-US" altLang="ja-JP" sz="2800" dirty="0">
                <a:latin typeface="+mn-lt"/>
              </a:rPr>
              <a:t>   it become possible </a:t>
            </a:r>
            <a:br>
              <a:rPr lang="en-US" altLang="ja-JP" sz="2800" dirty="0">
                <a:latin typeface="+mn-lt"/>
              </a:rPr>
            </a:br>
            <a:r>
              <a:rPr lang="en-US" altLang="ja-JP" sz="2800" dirty="0">
                <a:latin typeface="+mn-lt"/>
              </a:rPr>
              <a:t>   </a:t>
            </a:r>
            <a:r>
              <a:rPr lang="en-US" altLang="ja-JP" sz="2800" b="1" dirty="0">
                <a:latin typeface="+mn-lt"/>
              </a:rPr>
              <a:t>to add features/refactoring without lowering quality</a:t>
            </a:r>
          </a:p>
        </p:txBody>
      </p:sp>
      <p:sp>
        <p:nvSpPr>
          <p:cNvPr id="36" name="テキスト プレースホルダー 3">
            <a:extLst>
              <a:ext uri="{FF2B5EF4-FFF2-40B4-BE49-F238E27FC236}">
                <a16:creationId xmlns:a16="http://schemas.microsoft.com/office/drawing/2014/main" id="{278898F0-2BE8-49BA-934F-BFED9F73021A}"/>
              </a:ext>
            </a:extLst>
          </p:cNvPr>
          <p:cNvSpPr txBox="1">
            <a:spLocks/>
          </p:cNvSpPr>
          <p:nvPr/>
        </p:nvSpPr>
        <p:spPr bwMode="gray">
          <a:xfrm>
            <a:off x="135312" y="4859313"/>
            <a:ext cx="9360380" cy="144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spcCol="0" anchor="t" anchorCtr="0" compatLnSpc="1">
            <a:prstTxWarp prst="textNoShape">
              <a:avLst/>
            </a:prstTxWarp>
          </a:bodyPr>
          <a:lstStyle>
            <a:lvl1pPr marL="266700" indent="-266700"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1pPr>
            <a:lvl2pPr marL="449263" indent="-258763"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2pPr>
            <a:lvl3pPr marL="534988" indent="-177800"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3pPr>
            <a:lvl4pPr marL="720725" indent="-185738" algn="l" defTabSz="958898" rtl="0" fontAlgn="ctr">
              <a:lnSpc>
                <a:spcPct val="110000"/>
              </a:lnSpc>
              <a:spcBef>
                <a:spcPct val="10000"/>
              </a:spcBef>
              <a:spcAft>
                <a:spcPct val="10000"/>
              </a:spcAft>
              <a:buClr>
                <a:schemeClr val="bg1">
                  <a:lumMod val="50000"/>
                </a:schemeClr>
              </a:buClr>
              <a:buFont typeface="Arial" panose="020B0604020202020204" pitchFamily="34" charset="0"/>
              <a:buChar char="•"/>
              <a:defRPr kumimoji="1" sz="12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00113" indent="-179388" algn="l" defTabSz="958898" rtl="0" fontAlgn="base">
              <a:lnSpc>
                <a:spcPct val="110000"/>
              </a:lnSpc>
              <a:spcBef>
                <a:spcPct val="10000"/>
              </a:spcBef>
              <a:spcAft>
                <a:spcPct val="10000"/>
              </a:spcAft>
              <a:buClr>
                <a:srgbClr val="87867E"/>
              </a:buClr>
              <a:buChar char="•"/>
              <a:defRPr kumimoji="1" sz="1200">
                <a:solidFill>
                  <a:schemeClr val="tx1"/>
                </a:solidFill>
                <a:latin typeface="Fujitsu Sans" panose="020B0404060202020204" pitchFamily="34" charset="0"/>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pPr>
              <a:lnSpc>
                <a:spcPct val="100000"/>
              </a:lnSpc>
              <a:buFont typeface="Wingdings" pitchFamily="2" charset="2"/>
              <a:buChar char="l"/>
            </a:pPr>
            <a:r>
              <a:rPr lang="en-US" altLang="ja-JP" sz="2800" kern="0" dirty="0">
                <a:latin typeface="+mn-lt"/>
              </a:rPr>
              <a:t>Find bugs/problems in early phase and decrease re-working</a:t>
            </a:r>
          </a:p>
          <a:p>
            <a:pPr>
              <a:lnSpc>
                <a:spcPct val="100000"/>
              </a:lnSpc>
              <a:buFont typeface="Wingdings" pitchFamily="2" charset="2"/>
              <a:buChar char="l"/>
            </a:pPr>
            <a:r>
              <a:rPr lang="en-US" altLang="ja-JP" sz="2800" kern="0" dirty="0">
                <a:latin typeface="+mn-lt"/>
              </a:rPr>
              <a:t>Make it easy to re-execute regression test after re-working</a:t>
            </a:r>
          </a:p>
        </p:txBody>
      </p:sp>
      <p:sp>
        <p:nvSpPr>
          <p:cNvPr id="37" name="テキスト プレースホルダー 3">
            <a:extLst>
              <a:ext uri="{FF2B5EF4-FFF2-40B4-BE49-F238E27FC236}">
                <a16:creationId xmlns:a16="http://schemas.microsoft.com/office/drawing/2014/main" id="{278898F0-2BE8-49BA-934F-BFED9F73021A}"/>
              </a:ext>
            </a:extLst>
          </p:cNvPr>
          <p:cNvSpPr txBox="1">
            <a:spLocks/>
          </p:cNvSpPr>
          <p:nvPr/>
        </p:nvSpPr>
        <p:spPr bwMode="gray">
          <a:xfrm>
            <a:off x="139858" y="4290098"/>
            <a:ext cx="9770688" cy="48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spcCol="0" anchor="t" anchorCtr="0" compatLnSpc="1">
            <a:prstTxWarp prst="textNoShape">
              <a:avLst/>
            </a:prstTxWarp>
          </a:bodyPr>
          <a:lstStyle>
            <a:lvl1pPr marL="266700" indent="-266700"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1pPr>
            <a:lvl2pPr marL="449263" indent="-258763"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2pPr>
            <a:lvl3pPr marL="534988" indent="-177800"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3pPr>
            <a:lvl4pPr marL="720725" indent="-185738" algn="l" defTabSz="958898" rtl="0" fontAlgn="ctr">
              <a:lnSpc>
                <a:spcPct val="110000"/>
              </a:lnSpc>
              <a:spcBef>
                <a:spcPct val="10000"/>
              </a:spcBef>
              <a:spcAft>
                <a:spcPct val="10000"/>
              </a:spcAft>
              <a:buClr>
                <a:schemeClr val="bg1">
                  <a:lumMod val="50000"/>
                </a:schemeClr>
              </a:buClr>
              <a:buFont typeface="Arial" panose="020B0604020202020204" pitchFamily="34" charset="0"/>
              <a:buChar char="•"/>
              <a:defRPr kumimoji="1" sz="12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00113" indent="-179388" algn="l" defTabSz="958898" rtl="0" fontAlgn="base">
              <a:lnSpc>
                <a:spcPct val="110000"/>
              </a:lnSpc>
              <a:spcBef>
                <a:spcPct val="10000"/>
              </a:spcBef>
              <a:spcAft>
                <a:spcPct val="10000"/>
              </a:spcAft>
              <a:buClr>
                <a:srgbClr val="87867E"/>
              </a:buClr>
              <a:buChar char="•"/>
              <a:defRPr kumimoji="1" sz="1200">
                <a:solidFill>
                  <a:schemeClr val="tx1"/>
                </a:solidFill>
                <a:latin typeface="Fujitsu Sans" panose="020B0404060202020204" pitchFamily="34" charset="0"/>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pPr marL="0" indent="0">
              <a:lnSpc>
                <a:spcPct val="100000"/>
              </a:lnSpc>
              <a:buNone/>
            </a:pPr>
            <a:r>
              <a:rPr lang="en-US" altLang="ja-JP" sz="2800" kern="0" dirty="0">
                <a:latin typeface="+mn-lt"/>
              </a:rPr>
              <a:t>Also in Water Fall Development, below merits can be expected</a:t>
            </a:r>
          </a:p>
        </p:txBody>
      </p:sp>
      <p:sp>
        <p:nvSpPr>
          <p:cNvPr id="8" name="右矢印 10">
            <a:extLst>
              <a:ext uri="{FF2B5EF4-FFF2-40B4-BE49-F238E27FC236}">
                <a16:creationId xmlns:a16="http://schemas.microsoft.com/office/drawing/2014/main" id="{E1303EFA-4B9A-41A7-8802-997E9CD07062}"/>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ea typeface="Meiryo UI" panose="020B0604030504040204" pitchFamily="50" charset="-128"/>
              </a:rPr>
              <a:t>What’s Automated Integration Test?</a:t>
            </a:r>
          </a:p>
        </p:txBody>
      </p:sp>
    </p:spTree>
    <p:extLst>
      <p:ext uri="{BB962C8B-B14F-4D97-AF65-F5344CB8AC3E}">
        <p14:creationId xmlns:p14="http://schemas.microsoft.com/office/powerpoint/2010/main" val="41625690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Specify the polling interval when waiting</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79</a:t>
            </a:fld>
            <a:endParaRPr lang="en-US" altLang="ja-JP" dirty="0"/>
          </a:p>
        </p:txBody>
      </p:sp>
      <p:sp>
        <p:nvSpPr>
          <p:cNvPr id="4" name="テキスト プレースホルダー 3"/>
          <p:cNvSpPr>
            <a:spLocks noGrp="1"/>
          </p:cNvSpPr>
          <p:nvPr>
            <p:ph type="body" sz="quarter" idx="11"/>
          </p:nvPr>
        </p:nvSpPr>
        <p:spPr>
          <a:xfrm>
            <a:off x="170935" y="921566"/>
            <a:ext cx="9389377" cy="5568444"/>
          </a:xfrm>
        </p:spPr>
        <p:txBody>
          <a:bodyPr/>
          <a:lstStyle/>
          <a:p>
            <a:r>
              <a:rPr kumimoji="1" lang="en-US" altLang="ja-JP" sz="2400" dirty="0"/>
              <a:t>Specify the interval to check the condition</a:t>
            </a:r>
            <a:endParaRPr kumimoji="1" lang="ja-JP" altLang="en-US" sz="2400" dirty="0"/>
          </a:p>
        </p:txBody>
      </p:sp>
      <p:sp>
        <p:nvSpPr>
          <p:cNvPr id="6" name="正方形/長方形 5"/>
          <p:cNvSpPr/>
          <p:nvPr/>
        </p:nvSpPr>
        <p:spPr bwMode="gray">
          <a:xfrm>
            <a:off x="573932" y="1892150"/>
            <a:ext cx="8754894" cy="1047819"/>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000" dirty="0">
                <a:solidFill>
                  <a:schemeClr val="bg1"/>
                </a:solidFill>
                <a:latin typeface="Fujitsu Sans" panose="020B0404060202020204" pitchFamily="34" charset="0"/>
                <a:ea typeface="Meiryo UI" panose="020B0604030504040204" pitchFamily="50" charset="-128"/>
              </a:rPr>
              <a:t>WebDriverWait w = new WebDriverWait(driver, 60);</a:t>
            </a:r>
          </a:p>
          <a:p>
            <a:pPr algn="l"/>
            <a:r>
              <a:rPr lang="en-US" altLang="ja-JP" sz="2000" dirty="0" err="1">
                <a:solidFill>
                  <a:schemeClr val="bg1"/>
                </a:solidFill>
                <a:latin typeface="Fujitsu Sans" panose="020B0404060202020204" pitchFamily="34" charset="0"/>
                <a:ea typeface="Meiryo UI" panose="020B0604030504040204" pitchFamily="50" charset="-128"/>
              </a:rPr>
              <a:t>w.pollingEvery</a:t>
            </a:r>
            <a:r>
              <a:rPr lang="en-US" altLang="ja-JP" sz="2000" dirty="0">
                <a:solidFill>
                  <a:schemeClr val="bg1"/>
                </a:solidFill>
                <a:latin typeface="Fujitsu Sans" panose="020B0404060202020204" pitchFamily="34" charset="0"/>
                <a:ea typeface="Meiryo UI" panose="020B0604030504040204" pitchFamily="50" charset="-128"/>
              </a:rPr>
              <a:t>(5, </a:t>
            </a:r>
            <a:r>
              <a:rPr lang="en-US" altLang="ja-JP" sz="2000" dirty="0" err="1">
                <a:solidFill>
                  <a:schemeClr val="bg1"/>
                </a:solidFill>
                <a:latin typeface="Fujitsu Sans" panose="020B0404060202020204" pitchFamily="34" charset="0"/>
                <a:ea typeface="Meiryo UI" panose="020B0604030504040204" pitchFamily="50" charset="-128"/>
              </a:rPr>
              <a:t>TimeUnit.SECONDS</a:t>
            </a:r>
            <a:r>
              <a:rPr lang="en-US" altLang="ja-JP" sz="2000" dirty="0">
                <a:solidFill>
                  <a:schemeClr val="bg1"/>
                </a:solidFill>
                <a:latin typeface="Fujitsu Sans" panose="020B0404060202020204" pitchFamily="34" charset="0"/>
                <a:ea typeface="Meiryo UI" panose="020B0604030504040204" pitchFamily="50" charset="-128"/>
              </a:rPr>
              <a:t>)</a:t>
            </a:r>
          </a:p>
          <a:p>
            <a:pPr algn="l"/>
            <a:r>
              <a:rPr lang="en-US" altLang="ja-JP" sz="2000" dirty="0">
                <a:solidFill>
                  <a:schemeClr val="bg1"/>
                </a:solidFill>
                <a:latin typeface="Fujitsu Sans" panose="020B0404060202020204" pitchFamily="34" charset="0"/>
                <a:ea typeface="Meiryo UI" panose="020B0604030504040204" pitchFamily="50" charset="-128"/>
              </a:rPr>
              <a:t>    .until(</a:t>
            </a:r>
            <a:r>
              <a:rPr lang="en-US" altLang="ja-JP" sz="2000" dirty="0" err="1">
                <a:solidFill>
                  <a:schemeClr val="bg1"/>
                </a:solidFill>
                <a:latin typeface="Fujitsu Sans" panose="020B0404060202020204" pitchFamily="34" charset="0"/>
                <a:ea typeface="Meiryo UI" panose="020B0604030504040204" pitchFamily="50" charset="-128"/>
              </a:rPr>
              <a:t>ExpectedConditions.visibilityOfElementLocated</a:t>
            </a:r>
            <a:r>
              <a:rPr lang="en-US" altLang="ja-JP" sz="2000" dirty="0">
                <a:solidFill>
                  <a:schemeClr val="bg1"/>
                </a:solidFill>
                <a:latin typeface="Fujitsu Sans" panose="020B0404060202020204" pitchFamily="34" charset="0"/>
                <a:ea typeface="Meiryo UI" panose="020B0604030504040204" pitchFamily="50" charset="-128"/>
              </a:rPr>
              <a:t>(By.id("</a:t>
            </a:r>
            <a:r>
              <a:rPr lang="en-US" altLang="ja-JP" sz="2000" dirty="0" err="1">
                <a:solidFill>
                  <a:schemeClr val="bg1"/>
                </a:solidFill>
                <a:latin typeface="Fujitsu Sans" panose="020B0404060202020204" pitchFamily="34" charset="0"/>
                <a:ea typeface="Meiryo UI" panose="020B0604030504040204" pitchFamily="50" charset="-128"/>
              </a:rPr>
              <a:t>someID</a:t>
            </a:r>
            <a:r>
              <a:rPr lang="en-US" altLang="ja-JP" sz="2000" dirty="0">
                <a:solidFill>
                  <a:schemeClr val="bg1"/>
                </a:solidFill>
                <a:latin typeface="Fujitsu Sans" panose="020B0404060202020204" pitchFamily="34" charset="0"/>
                <a:ea typeface="Meiryo UI" panose="020B0604030504040204" pitchFamily="50" charset="-128"/>
              </a:rPr>
              <a:t>")));</a:t>
            </a:r>
          </a:p>
        </p:txBody>
      </p:sp>
      <p:sp>
        <p:nvSpPr>
          <p:cNvPr id="7" name="テキスト ボックス 6"/>
          <p:cNvSpPr txBox="1"/>
          <p:nvPr/>
        </p:nvSpPr>
        <p:spPr>
          <a:xfrm>
            <a:off x="573932" y="1578339"/>
            <a:ext cx="1263413" cy="307777"/>
          </a:xfrm>
          <a:prstGeom prst="rect">
            <a:avLst/>
          </a:prstGeom>
          <a:noFill/>
        </p:spPr>
        <p:txBody>
          <a:bodyPr wrap="square" rtlCol="0">
            <a:spAutoFit/>
          </a:bodyPr>
          <a:lstStyle/>
          <a:p>
            <a:pPr algn="l"/>
            <a:r>
              <a:rPr lang="ja-JP" altLang="en-US" dirty="0">
                <a:latin typeface="Fujitsu Sans" panose="020B0404060202020204" pitchFamily="34" charset="0"/>
                <a:ea typeface="Meiryo UI" panose="020B0604030504040204" pitchFamily="50" charset="-128"/>
                <a:cs typeface="Meiryo UI" panose="020B0604030504040204" pitchFamily="50" charset="-128"/>
              </a:rPr>
              <a:t>サンプル</a:t>
            </a:r>
            <a:r>
              <a:rPr kumimoji="1" lang="ja-JP" altLang="en-US" dirty="0">
                <a:latin typeface="Fujitsu Sans" panose="020B0404060202020204" pitchFamily="34" charset="0"/>
                <a:ea typeface="Meiryo UI" panose="020B0604030504040204" pitchFamily="50" charset="-128"/>
                <a:cs typeface="Meiryo UI" panose="020B0604030504040204" pitchFamily="50" charset="-128"/>
              </a:rPr>
              <a:t>コード</a:t>
            </a:r>
          </a:p>
        </p:txBody>
      </p:sp>
      <p:sp>
        <p:nvSpPr>
          <p:cNvPr id="8" name="右矢印 5">
            <a:extLst>
              <a:ext uri="{FF2B5EF4-FFF2-40B4-BE49-F238E27FC236}">
                <a16:creationId xmlns:a16="http://schemas.microsoft.com/office/drawing/2014/main" id="{B0EBCE6E-E02F-491A-A29E-74E59E1C8A91}"/>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Case Examples</a:t>
            </a:r>
            <a:endParaRPr lang="ja-JP" altLang="en-US" sz="18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5110659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Operating Popup/Window/Frame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80</a:t>
            </a:fld>
            <a:endParaRPr lang="en-US" altLang="ja-JP" dirty="0"/>
          </a:p>
        </p:txBody>
      </p:sp>
      <p:sp>
        <p:nvSpPr>
          <p:cNvPr id="4" name="テキスト プレースホルダー 3"/>
          <p:cNvSpPr>
            <a:spLocks noGrp="1"/>
          </p:cNvSpPr>
          <p:nvPr>
            <p:ph type="body" sz="quarter" idx="11"/>
          </p:nvPr>
        </p:nvSpPr>
        <p:spPr>
          <a:xfrm>
            <a:off x="170935" y="921566"/>
            <a:ext cx="9389377" cy="5568444"/>
          </a:xfrm>
        </p:spPr>
        <p:txBody>
          <a:bodyPr/>
          <a:lstStyle/>
          <a:p>
            <a:r>
              <a:rPr lang="en-US" altLang="ja-JP" sz="2400" dirty="0"/>
              <a:t>To operate elements in other screen like child window, frame, etc.</a:t>
            </a:r>
            <a:endParaRPr kumimoji="1" lang="en-US" altLang="ja-JP" sz="2400" dirty="0"/>
          </a:p>
          <a:p>
            <a:endParaRPr lang="en-US" altLang="ja-JP" sz="2400" dirty="0"/>
          </a:p>
          <a:p>
            <a:endParaRPr kumimoji="1" lang="en-US" altLang="ja-JP" sz="2400" dirty="0"/>
          </a:p>
        </p:txBody>
      </p:sp>
      <p:sp>
        <p:nvSpPr>
          <p:cNvPr id="6" name="正方形/長方形 5"/>
          <p:cNvSpPr/>
          <p:nvPr/>
        </p:nvSpPr>
        <p:spPr bwMode="gray">
          <a:xfrm>
            <a:off x="573932" y="1744295"/>
            <a:ext cx="8754894" cy="3290691"/>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600" dirty="0" err="1">
                <a:solidFill>
                  <a:schemeClr val="bg1"/>
                </a:solidFill>
                <a:latin typeface="Fujitsu Sans" panose="020B0404060202020204" pitchFamily="34" charset="0"/>
                <a:ea typeface="Meiryo UI" panose="020B0604030504040204" pitchFamily="50" charset="-128"/>
              </a:rPr>
              <a:t>WebDriver.TargetLocator</a:t>
            </a:r>
            <a:r>
              <a:rPr lang="en-US" altLang="ja-JP" sz="1600" dirty="0">
                <a:solidFill>
                  <a:schemeClr val="bg1"/>
                </a:solidFill>
                <a:latin typeface="Fujitsu Sans" panose="020B0404060202020204" pitchFamily="34" charset="0"/>
                <a:ea typeface="Meiryo UI" panose="020B0604030504040204" pitchFamily="50" charset="-128"/>
              </a:rPr>
              <a:t> locator = </a:t>
            </a:r>
            <a:r>
              <a:rPr lang="en-US" altLang="ja-JP" sz="1600" dirty="0" err="1">
                <a:solidFill>
                  <a:schemeClr val="bg1"/>
                </a:solidFill>
                <a:latin typeface="Fujitsu Sans" panose="020B0404060202020204" pitchFamily="34" charset="0"/>
                <a:ea typeface="Meiryo UI" panose="020B0604030504040204" pitchFamily="50" charset="-128"/>
              </a:rPr>
              <a:t>WebDriver.switchiTo</a:t>
            </a:r>
            <a:r>
              <a:rPr lang="en-US" altLang="ja-JP" sz="1600" dirty="0">
                <a:solidFill>
                  <a:schemeClr val="bg1"/>
                </a:solidFill>
                <a:latin typeface="Fujitsu Sans" panose="020B0404060202020204" pitchFamily="34" charset="0"/>
                <a:ea typeface="Meiryo UI" panose="020B0604030504040204" pitchFamily="50" charset="-128"/>
              </a:rPr>
              <a:t>();</a:t>
            </a:r>
          </a:p>
          <a:p>
            <a:pPr algn="l"/>
            <a:endParaRPr lang="en-US" altLang="ja-JP" sz="1600" dirty="0">
              <a:solidFill>
                <a:schemeClr val="bg1"/>
              </a:solidFill>
              <a:latin typeface="Fujitsu Sans" panose="020B0404060202020204" pitchFamily="34" charset="0"/>
              <a:ea typeface="Meiryo UI" panose="020B0604030504040204" pitchFamily="50" charset="-128"/>
            </a:endParaRPr>
          </a:p>
          <a:p>
            <a:pPr algn="l"/>
            <a:r>
              <a:rPr lang="en-US" altLang="ja-JP" sz="1600" dirty="0">
                <a:solidFill>
                  <a:schemeClr val="bg1"/>
                </a:solidFill>
                <a:latin typeface="Fujitsu Sans" panose="020B0404060202020204" pitchFamily="34" charset="0"/>
                <a:ea typeface="Meiryo UI" panose="020B0604030504040204" pitchFamily="50" charset="-128"/>
              </a:rPr>
              <a:t>// Switch to the another window</a:t>
            </a:r>
            <a:br>
              <a:rPr lang="en-US" altLang="ja-JP" sz="1600" dirty="0">
                <a:solidFill>
                  <a:schemeClr val="bg1"/>
                </a:solidFill>
                <a:latin typeface="Fujitsu Sans" panose="020B0404060202020204" pitchFamily="34" charset="0"/>
                <a:ea typeface="Meiryo UI" panose="020B0604030504040204" pitchFamily="50" charset="-128"/>
              </a:rPr>
            </a:br>
            <a:r>
              <a:rPr lang="en-US" altLang="ja-JP" sz="1600" dirty="0" err="1">
                <a:solidFill>
                  <a:schemeClr val="bg1"/>
                </a:solidFill>
                <a:latin typeface="Fujitsu Sans" panose="020B0404060202020204" pitchFamily="34" charset="0"/>
                <a:ea typeface="Meiryo UI" panose="020B0604030504040204" pitchFamily="50" charset="-128"/>
              </a:rPr>
              <a:t>locator.window</a:t>
            </a:r>
            <a:r>
              <a:rPr lang="en-US" altLang="ja-JP" sz="1600" dirty="0">
                <a:solidFill>
                  <a:schemeClr val="bg1"/>
                </a:solidFill>
                <a:latin typeface="Fujitsu Sans" panose="020B0404060202020204" pitchFamily="34" charset="0"/>
                <a:ea typeface="Meiryo UI" panose="020B0604030504040204" pitchFamily="50" charset="-128"/>
              </a:rPr>
              <a:t>(“The name of target window");</a:t>
            </a:r>
          </a:p>
          <a:p>
            <a:pPr algn="l"/>
            <a:endParaRPr lang="en-US" altLang="ja-JP" sz="1600" dirty="0">
              <a:solidFill>
                <a:schemeClr val="bg1"/>
              </a:solidFill>
              <a:latin typeface="Fujitsu Sans" panose="020B0404060202020204" pitchFamily="34" charset="0"/>
              <a:ea typeface="Meiryo UI" panose="020B0604030504040204" pitchFamily="50" charset="-128"/>
            </a:endParaRPr>
          </a:p>
          <a:p>
            <a:pPr algn="l"/>
            <a:r>
              <a:rPr lang="en-US" altLang="ja-JP" sz="1600" dirty="0">
                <a:solidFill>
                  <a:schemeClr val="bg1"/>
                </a:solidFill>
                <a:latin typeface="Fujitsu Sans" panose="020B0404060202020204" pitchFamily="34" charset="0"/>
                <a:ea typeface="Meiryo UI" panose="020B0604030504040204" pitchFamily="50" charset="-128"/>
              </a:rPr>
              <a:t>// Operate on the another window</a:t>
            </a:r>
            <a:endParaRPr lang="ja-JP" altLang="en-US" sz="1600" dirty="0">
              <a:solidFill>
                <a:schemeClr val="bg1"/>
              </a:solidFill>
              <a:latin typeface="Fujitsu Sans" panose="020B0404060202020204" pitchFamily="34" charset="0"/>
              <a:ea typeface="Meiryo UI" panose="020B0604030504040204" pitchFamily="50" charset="-128"/>
            </a:endParaRPr>
          </a:p>
          <a:p>
            <a:pPr algn="l"/>
            <a:r>
              <a:rPr lang="en-US" altLang="ja-JP" sz="1600" dirty="0" err="1">
                <a:solidFill>
                  <a:schemeClr val="bg1"/>
                </a:solidFill>
                <a:latin typeface="Fujitsu Sans" panose="020B0404060202020204" pitchFamily="34" charset="0"/>
                <a:ea typeface="Meiryo UI" panose="020B0604030504040204" pitchFamily="50" charset="-128"/>
              </a:rPr>
              <a:t>driver.findElement</a:t>
            </a:r>
            <a:r>
              <a:rPr lang="en-US" altLang="ja-JP" sz="1600" dirty="0">
                <a:solidFill>
                  <a:schemeClr val="bg1"/>
                </a:solidFill>
                <a:latin typeface="Fujitsu Sans" panose="020B0404060202020204" pitchFamily="34" charset="0"/>
                <a:ea typeface="Meiryo UI" panose="020B0604030504040204" pitchFamily="50" charset="-128"/>
              </a:rPr>
              <a:t>(...);</a:t>
            </a:r>
          </a:p>
          <a:p>
            <a:pPr algn="l"/>
            <a:endParaRPr lang="en-US" altLang="ja-JP" sz="1600" dirty="0">
              <a:solidFill>
                <a:schemeClr val="bg1"/>
              </a:solidFill>
              <a:latin typeface="Fujitsu Sans" panose="020B0404060202020204" pitchFamily="34" charset="0"/>
              <a:ea typeface="Meiryo UI" panose="020B0604030504040204" pitchFamily="50" charset="-128"/>
            </a:endParaRPr>
          </a:p>
          <a:p>
            <a:pPr algn="l"/>
            <a:r>
              <a:rPr lang="en-US" altLang="ja-JP" sz="1600" dirty="0">
                <a:solidFill>
                  <a:schemeClr val="bg1"/>
                </a:solidFill>
                <a:latin typeface="Fujitsu Sans" panose="020B0404060202020204" pitchFamily="34" charset="0"/>
                <a:ea typeface="Meiryo UI" panose="020B0604030504040204" pitchFamily="50" charset="-128"/>
              </a:rPr>
              <a:t>// Close the another window</a:t>
            </a:r>
            <a:endParaRPr lang="ja-JP" altLang="en-US" sz="1600" dirty="0">
              <a:solidFill>
                <a:schemeClr val="bg1"/>
              </a:solidFill>
              <a:latin typeface="Fujitsu Sans" panose="020B0404060202020204" pitchFamily="34" charset="0"/>
              <a:ea typeface="Meiryo UI" panose="020B0604030504040204" pitchFamily="50" charset="-128"/>
            </a:endParaRPr>
          </a:p>
          <a:p>
            <a:pPr algn="l"/>
            <a:r>
              <a:rPr lang="en-US" altLang="ja-JP" sz="1600" dirty="0" err="1">
                <a:solidFill>
                  <a:schemeClr val="bg1"/>
                </a:solidFill>
                <a:latin typeface="Fujitsu Sans" panose="020B0404060202020204" pitchFamily="34" charset="0"/>
                <a:ea typeface="Meiryo UI" panose="020B0604030504040204" pitchFamily="50" charset="-128"/>
              </a:rPr>
              <a:t>driver.close</a:t>
            </a:r>
            <a:r>
              <a:rPr lang="en-US" altLang="ja-JP" sz="1600" dirty="0">
                <a:solidFill>
                  <a:schemeClr val="bg1"/>
                </a:solidFill>
                <a:latin typeface="Fujitsu Sans" panose="020B0404060202020204" pitchFamily="34" charset="0"/>
                <a:ea typeface="Meiryo UI" panose="020B0604030504040204" pitchFamily="50" charset="-128"/>
              </a:rPr>
              <a:t>();</a:t>
            </a:r>
          </a:p>
          <a:p>
            <a:pPr algn="l"/>
            <a:endParaRPr lang="en-US" altLang="ja-JP" sz="1600" dirty="0">
              <a:solidFill>
                <a:schemeClr val="bg1"/>
              </a:solidFill>
              <a:latin typeface="Fujitsu Sans" panose="020B0404060202020204" pitchFamily="34" charset="0"/>
              <a:ea typeface="Meiryo UI" panose="020B0604030504040204" pitchFamily="50" charset="-128"/>
            </a:endParaRPr>
          </a:p>
          <a:p>
            <a:pPr algn="l"/>
            <a:r>
              <a:rPr lang="en-US" altLang="ja-JP" sz="1600" dirty="0">
                <a:solidFill>
                  <a:schemeClr val="bg1"/>
                </a:solidFill>
                <a:latin typeface="Fujitsu Sans" panose="020B0404060202020204" pitchFamily="34" charset="0"/>
                <a:ea typeface="Meiryo UI" panose="020B0604030504040204" pitchFamily="50" charset="-128"/>
              </a:rPr>
              <a:t>// Switch back to the previous window</a:t>
            </a:r>
            <a:endParaRPr lang="ja-JP" altLang="en-US" sz="1600" dirty="0">
              <a:solidFill>
                <a:schemeClr val="bg1"/>
              </a:solidFill>
              <a:latin typeface="Fujitsu Sans" panose="020B0404060202020204" pitchFamily="34" charset="0"/>
              <a:ea typeface="Meiryo UI" panose="020B0604030504040204" pitchFamily="50" charset="-128"/>
            </a:endParaRPr>
          </a:p>
          <a:p>
            <a:pPr algn="l"/>
            <a:r>
              <a:rPr lang="en-US" altLang="ja-JP" sz="1600" dirty="0" err="1">
                <a:solidFill>
                  <a:schemeClr val="bg1"/>
                </a:solidFill>
                <a:latin typeface="Fujitsu Sans" panose="020B0404060202020204" pitchFamily="34" charset="0"/>
                <a:ea typeface="Meiryo UI" panose="020B0604030504040204" pitchFamily="50" charset="-128"/>
              </a:rPr>
              <a:t>driver.switchTo</a:t>
            </a:r>
            <a:r>
              <a:rPr lang="en-US" altLang="ja-JP" sz="1600" dirty="0">
                <a:solidFill>
                  <a:schemeClr val="bg1"/>
                </a:solidFill>
                <a:latin typeface="Fujitsu Sans" panose="020B0404060202020204" pitchFamily="34" charset="0"/>
                <a:ea typeface="Meiryo UI" panose="020B0604030504040204" pitchFamily="50" charset="-128"/>
              </a:rPr>
              <a:t>().</a:t>
            </a:r>
            <a:r>
              <a:rPr lang="en-US" altLang="ja-JP" sz="1600" dirty="0" err="1">
                <a:solidFill>
                  <a:schemeClr val="bg1"/>
                </a:solidFill>
                <a:latin typeface="Fujitsu Sans" panose="020B0404060202020204" pitchFamily="34" charset="0"/>
                <a:ea typeface="Meiryo UI" panose="020B0604030504040204" pitchFamily="50" charset="-128"/>
              </a:rPr>
              <a:t>defaultContent</a:t>
            </a:r>
            <a:r>
              <a:rPr lang="en-US" altLang="ja-JP" sz="1600" dirty="0">
                <a:solidFill>
                  <a:schemeClr val="bg1"/>
                </a:solidFill>
                <a:latin typeface="Fujitsu Sans" panose="020B0404060202020204" pitchFamily="34" charset="0"/>
                <a:ea typeface="Meiryo UI" panose="020B0604030504040204" pitchFamily="50" charset="-128"/>
              </a:rPr>
              <a:t>();</a:t>
            </a:r>
          </a:p>
          <a:p>
            <a:pPr algn="l"/>
            <a:endParaRPr lang="en-US" altLang="ja-JP" sz="1600" dirty="0">
              <a:solidFill>
                <a:schemeClr val="bg1"/>
              </a:solidFill>
              <a:latin typeface="Fujitsu Sans" panose="020B0404060202020204" pitchFamily="34" charset="0"/>
              <a:ea typeface="Meiryo UI" panose="020B0604030504040204" pitchFamily="50" charset="-128"/>
            </a:endParaRPr>
          </a:p>
        </p:txBody>
      </p:sp>
      <p:sp>
        <p:nvSpPr>
          <p:cNvPr id="7" name="テキスト ボックス 6"/>
          <p:cNvSpPr txBox="1"/>
          <p:nvPr/>
        </p:nvSpPr>
        <p:spPr>
          <a:xfrm>
            <a:off x="573932" y="1430485"/>
            <a:ext cx="1263413" cy="307777"/>
          </a:xfrm>
          <a:prstGeom prst="rect">
            <a:avLst/>
          </a:prstGeom>
          <a:noFill/>
        </p:spPr>
        <p:txBody>
          <a:bodyPr wrap="square" rtlCol="0">
            <a:spAutoFit/>
          </a:bodyPr>
          <a:lstStyle/>
          <a:p>
            <a:pPr algn="l"/>
            <a:r>
              <a:rPr lang="en-US" altLang="ja-JP" dirty="0">
                <a:latin typeface="Fujitsu Sans" panose="020B0404060202020204" pitchFamily="34" charset="0"/>
                <a:ea typeface="Meiryo UI" panose="020B0604030504040204" pitchFamily="50" charset="-128"/>
                <a:cs typeface="Meiryo UI" panose="020B0604030504040204" pitchFamily="50" charset="-128"/>
              </a:rPr>
              <a:t>Sample Code</a:t>
            </a:r>
            <a:endParaRPr kumimoji="1" lang="ja-JP" altLang="en-US"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8" name="右矢印 5">
            <a:extLst>
              <a:ext uri="{FF2B5EF4-FFF2-40B4-BE49-F238E27FC236}">
                <a16:creationId xmlns:a16="http://schemas.microsoft.com/office/drawing/2014/main" id="{95235446-5E94-4D44-A0CB-E06571EC3DEC}"/>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Case Examples</a:t>
            </a:r>
            <a:endParaRPr lang="ja-JP" altLang="en-US" sz="1800" dirty="0">
              <a:latin typeface="Fujitsu Sans" panose="020B0404060202020204" pitchFamily="34" charset="0"/>
              <a:ea typeface="Meiryo UI" panose="020B0604030504040204" pitchFamily="50" charset="-128"/>
            </a:endParaRPr>
          </a:p>
        </p:txBody>
      </p:sp>
      <p:sp>
        <p:nvSpPr>
          <p:cNvPr id="9" name="正方形/長方形 8">
            <a:extLst>
              <a:ext uri="{FF2B5EF4-FFF2-40B4-BE49-F238E27FC236}">
                <a16:creationId xmlns:a16="http://schemas.microsoft.com/office/drawing/2014/main" id="{7741A501-1A48-4957-B064-C7F26954908D}"/>
              </a:ext>
            </a:extLst>
          </p:cNvPr>
          <p:cNvSpPr/>
          <p:nvPr/>
        </p:nvSpPr>
        <p:spPr bwMode="gray">
          <a:xfrm>
            <a:off x="372237" y="5288909"/>
            <a:ext cx="9116320" cy="763271"/>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10" name="正方形/長方形 9">
            <a:extLst>
              <a:ext uri="{FF2B5EF4-FFF2-40B4-BE49-F238E27FC236}">
                <a16:creationId xmlns:a16="http://schemas.microsoft.com/office/drawing/2014/main" id="{BFEBDDBC-50A1-4F22-A5F1-93DD880E8A19}"/>
              </a:ext>
            </a:extLst>
          </p:cNvPr>
          <p:cNvSpPr/>
          <p:nvPr/>
        </p:nvSpPr>
        <p:spPr bwMode="gray">
          <a:xfrm>
            <a:off x="477642" y="5613584"/>
            <a:ext cx="8905510" cy="322850"/>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dirty="0">
                <a:latin typeface="+mj-lt"/>
              </a:rPr>
              <a:t>https://seleniumhq.github.io/selenium/docs/api/java/org/openqa/selenium/WebDriver.TargetLocator.html</a:t>
            </a:r>
          </a:p>
        </p:txBody>
      </p:sp>
    </p:spTree>
    <p:extLst>
      <p:ext uri="{BB962C8B-B14F-4D97-AF65-F5344CB8AC3E}">
        <p14:creationId xmlns:p14="http://schemas.microsoft.com/office/powerpoint/2010/main" val="21734251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More detailed operations for mouse/key</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81</a:t>
            </a:fld>
            <a:endParaRPr lang="en-US" altLang="ja-JP" dirty="0"/>
          </a:p>
        </p:txBody>
      </p:sp>
      <p:sp>
        <p:nvSpPr>
          <p:cNvPr id="4" name="テキスト プレースホルダー 3"/>
          <p:cNvSpPr>
            <a:spLocks noGrp="1"/>
          </p:cNvSpPr>
          <p:nvPr>
            <p:ph type="body" sz="quarter" idx="11"/>
          </p:nvPr>
        </p:nvSpPr>
        <p:spPr>
          <a:xfrm>
            <a:off x="170935" y="921566"/>
            <a:ext cx="9389377" cy="5568444"/>
          </a:xfrm>
        </p:spPr>
        <p:txBody>
          <a:bodyPr/>
          <a:lstStyle/>
          <a:p>
            <a:r>
              <a:rPr lang="en-US" altLang="ja-JP" sz="2400" dirty="0"/>
              <a:t>By using Actions class, it will be possible to specify the operations for mouse and key in details</a:t>
            </a:r>
          </a:p>
          <a:p>
            <a:pPr lvl="1"/>
            <a:r>
              <a:rPr lang="en-US" altLang="ja-JP" sz="2000" dirty="0"/>
              <a:t>It is possible to chain multiple actions</a:t>
            </a:r>
            <a:endParaRPr lang="ja-JP" altLang="en-US" sz="2000" dirty="0"/>
          </a:p>
          <a:p>
            <a:pPr lvl="1"/>
            <a:r>
              <a:rPr lang="en-US" altLang="ja-JP" sz="2000" dirty="0"/>
              <a:t>And when executing “perform()”  they will be executed in defined order</a:t>
            </a:r>
          </a:p>
          <a:p>
            <a:pPr lvl="1"/>
            <a:r>
              <a:rPr lang="en-US" altLang="ja-JP" sz="2000" dirty="0"/>
              <a:t>By </a:t>
            </a:r>
            <a:r>
              <a:rPr lang="en-US" altLang="ja-JP" sz="2000" dirty="0" err="1"/>
              <a:t>combinating</a:t>
            </a:r>
            <a:r>
              <a:rPr lang="en-US" altLang="ja-JP" sz="2000" dirty="0"/>
              <a:t> </a:t>
            </a:r>
            <a:r>
              <a:rPr lang="en-US" altLang="ja-JP" sz="2000" dirty="0" err="1"/>
              <a:t>keyDown</a:t>
            </a:r>
            <a:r>
              <a:rPr lang="en-US" altLang="ja-JP" sz="2000" dirty="0"/>
              <a:t> and click,  it will be possible to perform</a:t>
            </a:r>
            <a:br>
              <a:rPr lang="en-US" altLang="ja-JP" sz="2000" dirty="0"/>
            </a:br>
            <a:r>
              <a:rPr lang="en-US" altLang="ja-JP" sz="2000" dirty="0"/>
              <a:t>“Click while pressing CTRL key”, “Drag &amp; Drop”, </a:t>
            </a:r>
            <a:r>
              <a:rPr lang="en-US" altLang="ja-JP" sz="2000" dirty="0" err="1"/>
              <a:t>etc</a:t>
            </a:r>
            <a:endParaRPr lang="en-US" altLang="ja-JP" sz="2000" dirty="0"/>
          </a:p>
          <a:p>
            <a:pPr lvl="1"/>
            <a:endParaRPr lang="en-US" altLang="ja-JP" sz="2000" dirty="0"/>
          </a:p>
          <a:p>
            <a:pPr lvl="1"/>
            <a:endParaRPr lang="en-US" altLang="ja-JP" sz="2000" dirty="0"/>
          </a:p>
          <a:p>
            <a:pPr lvl="1"/>
            <a:endParaRPr lang="en-US" altLang="ja-JP" sz="2000" dirty="0"/>
          </a:p>
          <a:p>
            <a:pPr lvl="1"/>
            <a:endParaRPr lang="en-US" altLang="ja-JP" sz="2000" dirty="0"/>
          </a:p>
          <a:p>
            <a:pPr lvl="1"/>
            <a:endParaRPr lang="en-US" altLang="ja-JP" sz="2000" dirty="0"/>
          </a:p>
          <a:p>
            <a:endParaRPr lang="en-US" altLang="ja-JP" sz="2200" dirty="0"/>
          </a:p>
        </p:txBody>
      </p:sp>
      <p:sp>
        <p:nvSpPr>
          <p:cNvPr id="6" name="正方形/長方形 5"/>
          <p:cNvSpPr/>
          <p:nvPr/>
        </p:nvSpPr>
        <p:spPr bwMode="gray">
          <a:xfrm>
            <a:off x="573932" y="3756779"/>
            <a:ext cx="8754894" cy="1425261"/>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800" dirty="0">
                <a:solidFill>
                  <a:schemeClr val="bg1"/>
                </a:solidFill>
                <a:latin typeface="Fujitsu Sans" panose="020B0404060202020204" pitchFamily="34" charset="0"/>
                <a:ea typeface="Meiryo UI" panose="020B0604030504040204" pitchFamily="50" charset="-128"/>
              </a:rPr>
              <a:t>import </a:t>
            </a:r>
            <a:r>
              <a:rPr lang="en-US" altLang="ja-JP" sz="1800" dirty="0" err="1">
                <a:solidFill>
                  <a:schemeClr val="bg1"/>
                </a:solidFill>
                <a:latin typeface="Fujitsu Sans" panose="020B0404060202020204" pitchFamily="34" charset="0"/>
                <a:ea typeface="Meiryo UI" panose="020B0604030504040204" pitchFamily="50" charset="-128"/>
              </a:rPr>
              <a:t>org.openqa.selenium.interactions.Actions</a:t>
            </a:r>
            <a:r>
              <a:rPr lang="en-US" altLang="ja-JP" sz="1800" dirty="0">
                <a:solidFill>
                  <a:schemeClr val="bg1"/>
                </a:solidFill>
                <a:latin typeface="Fujitsu Sans" panose="020B0404060202020204" pitchFamily="34" charset="0"/>
                <a:ea typeface="Meiryo UI" panose="020B0604030504040204" pitchFamily="50" charset="-128"/>
              </a:rPr>
              <a:t>;</a:t>
            </a:r>
          </a:p>
          <a:p>
            <a:pPr algn="l"/>
            <a:endParaRPr lang="en-US" altLang="ja-JP" sz="1800" dirty="0">
              <a:solidFill>
                <a:schemeClr val="bg1"/>
              </a:solidFill>
              <a:latin typeface="Fujitsu Sans" panose="020B0404060202020204" pitchFamily="34" charset="0"/>
              <a:ea typeface="Meiryo UI" panose="020B0604030504040204" pitchFamily="50" charset="-128"/>
            </a:endParaRPr>
          </a:p>
          <a:p>
            <a:pPr algn="l"/>
            <a:r>
              <a:rPr lang="en-US" altLang="ja-JP" sz="1800" dirty="0">
                <a:solidFill>
                  <a:schemeClr val="bg1"/>
                </a:solidFill>
                <a:latin typeface="Fujitsu Sans" panose="020B0404060202020204" pitchFamily="34" charset="0"/>
                <a:ea typeface="Meiryo UI" panose="020B0604030504040204" pitchFamily="50" charset="-128"/>
              </a:rPr>
              <a:t>Actions </a:t>
            </a:r>
            <a:r>
              <a:rPr lang="en-US" altLang="ja-JP" sz="1800" dirty="0" err="1">
                <a:solidFill>
                  <a:schemeClr val="bg1"/>
                </a:solidFill>
                <a:latin typeface="Fujitsu Sans" panose="020B0404060202020204" pitchFamily="34" charset="0"/>
                <a:ea typeface="Meiryo UI" panose="020B0604030504040204" pitchFamily="50" charset="-128"/>
              </a:rPr>
              <a:t>actions</a:t>
            </a:r>
            <a:r>
              <a:rPr lang="en-US" altLang="ja-JP" sz="1800" dirty="0">
                <a:solidFill>
                  <a:schemeClr val="bg1"/>
                </a:solidFill>
                <a:latin typeface="Fujitsu Sans" panose="020B0404060202020204" pitchFamily="34" charset="0"/>
                <a:ea typeface="Meiryo UI" panose="020B0604030504040204" pitchFamily="50" charset="-128"/>
              </a:rPr>
              <a:t> = new Actions(driver);</a:t>
            </a:r>
          </a:p>
          <a:p>
            <a:pPr algn="l"/>
            <a:r>
              <a:rPr lang="en-US" altLang="ja-JP" sz="1800" dirty="0">
                <a:solidFill>
                  <a:schemeClr val="bg1"/>
                </a:solidFill>
                <a:latin typeface="Fujitsu Sans" panose="020B0404060202020204" pitchFamily="34" charset="0"/>
                <a:ea typeface="Meiryo UI" panose="020B0604030504040204" pitchFamily="50" charset="-128"/>
              </a:rPr>
              <a:t>actions.Action1().Action2().Action3().perform();</a:t>
            </a:r>
          </a:p>
          <a:p>
            <a:pPr algn="l"/>
            <a:r>
              <a:rPr lang="en-US" altLang="ja-JP" sz="1800" dirty="0">
                <a:solidFill>
                  <a:schemeClr val="bg1"/>
                </a:solidFill>
                <a:latin typeface="Fujitsu Sans" panose="020B0404060202020204" pitchFamily="34" charset="0"/>
                <a:ea typeface="Meiryo UI" panose="020B0604030504040204" pitchFamily="50" charset="-128"/>
              </a:rPr>
              <a:t>// Executed in order Action1 -&gt; Action2 -&gt; Action3</a:t>
            </a:r>
          </a:p>
        </p:txBody>
      </p:sp>
      <p:sp>
        <p:nvSpPr>
          <p:cNvPr id="7" name="テキスト ボックス 6"/>
          <p:cNvSpPr txBox="1"/>
          <p:nvPr/>
        </p:nvSpPr>
        <p:spPr>
          <a:xfrm>
            <a:off x="573932" y="3442969"/>
            <a:ext cx="1263413" cy="584775"/>
          </a:xfrm>
          <a:prstGeom prst="rect">
            <a:avLst/>
          </a:prstGeom>
          <a:noFill/>
        </p:spPr>
        <p:txBody>
          <a:bodyPr wrap="square" rtlCol="0">
            <a:spAutoFit/>
          </a:bodyPr>
          <a:lstStyle/>
          <a:p>
            <a:pPr algn="l"/>
            <a:r>
              <a:rPr lang="en-US" altLang="ja-JP" sz="1600" dirty="0">
                <a:latin typeface="Fujitsu Sans" panose="020B0404060202020204" pitchFamily="34" charset="0"/>
                <a:ea typeface="Meiryo UI" panose="020B0604030504040204" pitchFamily="50" charset="-128"/>
                <a:cs typeface="Meiryo UI" panose="020B0604030504040204" pitchFamily="50" charset="-128"/>
              </a:rPr>
              <a:t>Sample Code</a:t>
            </a:r>
            <a:endParaRPr kumimoji="1" lang="ja-JP" altLang="en-US" sz="16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8" name="右矢印 5">
            <a:extLst>
              <a:ext uri="{FF2B5EF4-FFF2-40B4-BE49-F238E27FC236}">
                <a16:creationId xmlns:a16="http://schemas.microsoft.com/office/drawing/2014/main" id="{02173A70-BA4E-4185-A485-D5052D313570}"/>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Case Examples</a:t>
            </a:r>
            <a:endParaRPr lang="ja-JP" altLang="en-US" sz="1800" dirty="0">
              <a:latin typeface="Fujitsu Sans" panose="020B0404060202020204" pitchFamily="34" charset="0"/>
              <a:ea typeface="Meiryo UI" panose="020B0604030504040204" pitchFamily="50" charset="-128"/>
            </a:endParaRPr>
          </a:p>
        </p:txBody>
      </p:sp>
      <p:sp>
        <p:nvSpPr>
          <p:cNvPr id="9" name="正方形/長方形 8">
            <a:extLst>
              <a:ext uri="{FF2B5EF4-FFF2-40B4-BE49-F238E27FC236}">
                <a16:creationId xmlns:a16="http://schemas.microsoft.com/office/drawing/2014/main" id="{7FA629A2-FC1A-42E5-A13D-AAD354874058}"/>
              </a:ext>
            </a:extLst>
          </p:cNvPr>
          <p:cNvSpPr/>
          <p:nvPr/>
        </p:nvSpPr>
        <p:spPr bwMode="gray">
          <a:xfrm>
            <a:off x="372237" y="5611759"/>
            <a:ext cx="9116320" cy="763271"/>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10" name="正方形/長方形 9">
            <a:extLst>
              <a:ext uri="{FF2B5EF4-FFF2-40B4-BE49-F238E27FC236}">
                <a16:creationId xmlns:a16="http://schemas.microsoft.com/office/drawing/2014/main" id="{9102D21C-E9A7-41B3-AB10-916D58896BB3}"/>
              </a:ext>
            </a:extLst>
          </p:cNvPr>
          <p:cNvSpPr/>
          <p:nvPr/>
        </p:nvSpPr>
        <p:spPr bwMode="gray">
          <a:xfrm>
            <a:off x="477642" y="5936434"/>
            <a:ext cx="8905510" cy="322850"/>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dirty="0">
                <a:latin typeface="+mj-lt"/>
              </a:rPr>
              <a:t>https://seleniumhq.github.io/selenium/docs/api/java/org/openqa/selenium/interactions/Actions.html</a:t>
            </a:r>
          </a:p>
        </p:txBody>
      </p:sp>
    </p:spTree>
    <p:extLst>
      <p:ext uri="{BB962C8B-B14F-4D97-AF65-F5344CB8AC3E}">
        <p14:creationId xmlns:p14="http://schemas.microsoft.com/office/powerpoint/2010/main" val="13557464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Event Listener</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82</a:t>
            </a:fld>
            <a:endParaRPr lang="en-US" altLang="ja-JP" dirty="0"/>
          </a:p>
        </p:txBody>
      </p:sp>
      <p:sp>
        <p:nvSpPr>
          <p:cNvPr id="4" name="テキスト プレースホルダー 3"/>
          <p:cNvSpPr>
            <a:spLocks noGrp="1"/>
          </p:cNvSpPr>
          <p:nvPr>
            <p:ph type="body" sz="quarter" idx="11"/>
          </p:nvPr>
        </p:nvSpPr>
        <p:spPr>
          <a:xfrm>
            <a:off x="170935" y="921566"/>
            <a:ext cx="9389377" cy="5568444"/>
          </a:xfrm>
        </p:spPr>
        <p:txBody>
          <a:bodyPr/>
          <a:lstStyle/>
          <a:p>
            <a:r>
              <a:rPr lang="en-US" altLang="ja-JP" sz="2400" dirty="0"/>
              <a:t>It is possible to hook your procedure to entire events fired in WebDriver.</a:t>
            </a:r>
            <a:br>
              <a:rPr lang="en-US" altLang="ja-JP" sz="2400" dirty="0"/>
            </a:br>
            <a:r>
              <a:rPr lang="en-US" altLang="ja-JP" sz="2400" dirty="0"/>
              <a:t>e.g. events of search element, events for mouse click, </a:t>
            </a:r>
            <a:r>
              <a:rPr lang="en-US" altLang="ja-JP" sz="2400" dirty="0" err="1"/>
              <a:t>etc</a:t>
            </a:r>
            <a:endParaRPr lang="ja-JP" altLang="en-US" sz="2400" dirty="0"/>
          </a:p>
          <a:p>
            <a:endParaRPr kumimoji="1" lang="ja-JP" altLang="en-US" dirty="0"/>
          </a:p>
        </p:txBody>
      </p:sp>
      <p:sp>
        <p:nvSpPr>
          <p:cNvPr id="6" name="右矢印 5">
            <a:extLst>
              <a:ext uri="{FF2B5EF4-FFF2-40B4-BE49-F238E27FC236}">
                <a16:creationId xmlns:a16="http://schemas.microsoft.com/office/drawing/2014/main" id="{C77DBFD8-70E5-4BA9-B912-1019AC007597}"/>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Case Examples</a:t>
            </a:r>
            <a:endParaRPr lang="ja-JP" altLang="en-US" sz="1800" dirty="0">
              <a:latin typeface="Fujitsu Sans" panose="020B0404060202020204" pitchFamily="34" charset="0"/>
              <a:ea typeface="Meiryo UI" panose="020B0604030504040204" pitchFamily="50" charset="-128"/>
            </a:endParaRPr>
          </a:p>
        </p:txBody>
      </p:sp>
      <p:sp>
        <p:nvSpPr>
          <p:cNvPr id="7" name="正方形/長方形 6">
            <a:extLst>
              <a:ext uri="{FF2B5EF4-FFF2-40B4-BE49-F238E27FC236}">
                <a16:creationId xmlns:a16="http://schemas.microsoft.com/office/drawing/2014/main" id="{C17CE9D9-00A1-486B-806C-7427E54D6B59}"/>
              </a:ext>
            </a:extLst>
          </p:cNvPr>
          <p:cNvSpPr/>
          <p:nvPr/>
        </p:nvSpPr>
        <p:spPr bwMode="gray">
          <a:xfrm>
            <a:off x="372237" y="5611759"/>
            <a:ext cx="9116320" cy="763271"/>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8" name="正方形/長方形 7">
            <a:extLst>
              <a:ext uri="{FF2B5EF4-FFF2-40B4-BE49-F238E27FC236}">
                <a16:creationId xmlns:a16="http://schemas.microsoft.com/office/drawing/2014/main" id="{9DA574D9-3C03-4077-A646-0EA9F9EF2B37}"/>
              </a:ext>
            </a:extLst>
          </p:cNvPr>
          <p:cNvSpPr/>
          <p:nvPr/>
        </p:nvSpPr>
        <p:spPr bwMode="gray">
          <a:xfrm>
            <a:off x="477642" y="5936434"/>
            <a:ext cx="8905510" cy="322850"/>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dirty="0">
                <a:latin typeface="+mj-lt"/>
              </a:rPr>
              <a:t>https://seleniumhq.github.io/selenium/docs/api/java/org/openqa/selenium/support/events/AbstractWebDriverEventListener.html</a:t>
            </a:r>
          </a:p>
        </p:txBody>
      </p:sp>
    </p:spTree>
    <p:extLst>
      <p:ext uri="{BB962C8B-B14F-4D97-AF65-F5344CB8AC3E}">
        <p14:creationId xmlns:p14="http://schemas.microsoft.com/office/powerpoint/2010/main" val="12743538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Logging</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83</a:t>
            </a:fld>
            <a:endParaRPr lang="en-US" altLang="ja-JP" dirty="0"/>
          </a:p>
        </p:txBody>
      </p:sp>
      <p:sp>
        <p:nvSpPr>
          <p:cNvPr id="4" name="テキスト プレースホルダー 3"/>
          <p:cNvSpPr>
            <a:spLocks noGrp="1"/>
          </p:cNvSpPr>
          <p:nvPr>
            <p:ph type="body" sz="quarter" idx="11"/>
          </p:nvPr>
        </p:nvSpPr>
        <p:spPr>
          <a:xfrm>
            <a:off x="170935" y="921566"/>
            <a:ext cx="9389377" cy="5568444"/>
          </a:xfrm>
        </p:spPr>
        <p:txBody>
          <a:bodyPr/>
          <a:lstStyle/>
          <a:p>
            <a:r>
              <a:rPr lang="en-US" altLang="ja-JP" sz="2400" dirty="0"/>
              <a:t>It is possible to take logs for example, </a:t>
            </a:r>
            <a:r>
              <a:rPr lang="en-US" altLang="ja-JP" sz="2400" dirty="0" err="1"/>
              <a:t>WebDrivers</a:t>
            </a:r>
            <a:r>
              <a:rPr lang="en-US" altLang="ja-JP" sz="2400" dirty="0"/>
              <a:t> internal log, Browser console log, etc.</a:t>
            </a:r>
          </a:p>
          <a:p>
            <a:pPr lvl="2"/>
            <a:endParaRPr lang="en-US" altLang="ja-JP" sz="2000" dirty="0"/>
          </a:p>
          <a:p>
            <a:pPr lvl="2"/>
            <a:endParaRPr lang="en-US" altLang="ja-JP" sz="2000" dirty="0"/>
          </a:p>
          <a:p>
            <a:pPr lvl="2"/>
            <a:endParaRPr lang="en-US" altLang="ja-JP" sz="2000" dirty="0"/>
          </a:p>
          <a:p>
            <a:r>
              <a:rPr lang="en-US" altLang="ja-JP" sz="2400" dirty="0"/>
              <a:t>It is also possible to specify log levels by using </a:t>
            </a:r>
            <a:r>
              <a:rPr lang="en-US" altLang="ja-JP" sz="2400" dirty="0" err="1"/>
              <a:t>DesiredCapabilities</a:t>
            </a:r>
            <a:endParaRPr lang="en-US" altLang="ja-JP" sz="2400" dirty="0"/>
          </a:p>
          <a:p>
            <a:endParaRPr lang="en-US" altLang="ja-JP" sz="2400" dirty="0"/>
          </a:p>
          <a:p>
            <a:pPr marL="0" indent="0">
              <a:buNone/>
            </a:pPr>
            <a:endParaRPr lang="ja-JP" altLang="en-US" sz="2400" dirty="0"/>
          </a:p>
          <a:p>
            <a:endParaRPr lang="ja-JP" altLang="en-US" sz="2400" dirty="0"/>
          </a:p>
        </p:txBody>
      </p:sp>
      <p:sp>
        <p:nvSpPr>
          <p:cNvPr id="6" name="正方形/長方形 5"/>
          <p:cNvSpPr/>
          <p:nvPr/>
        </p:nvSpPr>
        <p:spPr bwMode="gray">
          <a:xfrm>
            <a:off x="573932" y="2058107"/>
            <a:ext cx="8754894" cy="1101067"/>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100" dirty="0">
                <a:solidFill>
                  <a:schemeClr val="bg1"/>
                </a:solidFill>
                <a:latin typeface="Fujitsu Sans" panose="020B0404060202020204" pitchFamily="34" charset="0"/>
                <a:ea typeface="Meiryo UI" panose="020B0604030504040204" pitchFamily="50" charset="-128"/>
              </a:rPr>
              <a:t>import </a:t>
            </a:r>
            <a:r>
              <a:rPr lang="en-US" altLang="ja-JP" sz="1100" dirty="0" err="1">
                <a:solidFill>
                  <a:schemeClr val="bg1"/>
                </a:solidFill>
                <a:latin typeface="Fujitsu Sans" panose="020B0404060202020204" pitchFamily="34" charset="0"/>
                <a:ea typeface="Meiryo UI" panose="020B0604030504040204" pitchFamily="50" charset="-128"/>
              </a:rPr>
              <a:t>org.openqa.selenium.logging.LogEntry</a:t>
            </a:r>
            <a:r>
              <a:rPr lang="en-US" altLang="ja-JP" sz="1100" dirty="0">
                <a:solidFill>
                  <a:schemeClr val="bg1"/>
                </a:solidFill>
                <a:latin typeface="Fujitsu Sans" panose="020B0404060202020204" pitchFamily="34" charset="0"/>
                <a:ea typeface="Meiryo UI" panose="020B0604030504040204" pitchFamily="50" charset="-128"/>
              </a:rPr>
              <a:t>;</a:t>
            </a:r>
          </a:p>
          <a:p>
            <a:pPr algn="l"/>
            <a:r>
              <a:rPr lang="en-US" altLang="ja-JP" sz="1100" dirty="0">
                <a:solidFill>
                  <a:schemeClr val="bg1"/>
                </a:solidFill>
                <a:latin typeface="Fujitsu Sans" panose="020B0404060202020204" pitchFamily="34" charset="0"/>
                <a:ea typeface="Meiryo UI" panose="020B0604030504040204" pitchFamily="50" charset="-128"/>
              </a:rPr>
              <a:t>import </a:t>
            </a:r>
            <a:r>
              <a:rPr lang="en-US" altLang="ja-JP" sz="1100" dirty="0" err="1">
                <a:solidFill>
                  <a:schemeClr val="bg1"/>
                </a:solidFill>
                <a:latin typeface="Fujitsu Sans" panose="020B0404060202020204" pitchFamily="34" charset="0"/>
                <a:ea typeface="Meiryo UI" panose="020B0604030504040204" pitchFamily="50" charset="-128"/>
              </a:rPr>
              <a:t>org.openqa.selenium.logging.LogType</a:t>
            </a:r>
            <a:r>
              <a:rPr lang="en-US" altLang="ja-JP" sz="1100" dirty="0">
                <a:solidFill>
                  <a:schemeClr val="bg1"/>
                </a:solidFill>
                <a:latin typeface="Fujitsu Sans" panose="020B0404060202020204" pitchFamily="34" charset="0"/>
                <a:ea typeface="Meiryo UI" panose="020B0604030504040204" pitchFamily="50" charset="-128"/>
              </a:rPr>
              <a:t>;</a:t>
            </a:r>
          </a:p>
          <a:p>
            <a:pPr algn="l"/>
            <a:endParaRPr lang="en-US" altLang="ja-JP" sz="1100" dirty="0">
              <a:solidFill>
                <a:schemeClr val="bg1"/>
              </a:solidFill>
              <a:latin typeface="Fujitsu Sans" panose="020B0404060202020204" pitchFamily="34" charset="0"/>
              <a:ea typeface="Meiryo UI" panose="020B0604030504040204" pitchFamily="50" charset="-128"/>
            </a:endParaRPr>
          </a:p>
          <a:p>
            <a:pPr algn="l"/>
            <a:r>
              <a:rPr lang="en-US" altLang="ja-JP" sz="1100" dirty="0">
                <a:solidFill>
                  <a:schemeClr val="bg1"/>
                </a:solidFill>
                <a:latin typeface="Fujitsu Sans" panose="020B0404060202020204" pitchFamily="34" charset="0"/>
                <a:ea typeface="Meiryo UI" panose="020B0604030504040204" pitchFamily="50" charset="-128"/>
              </a:rPr>
              <a:t>for(</a:t>
            </a:r>
            <a:r>
              <a:rPr lang="en-US" altLang="ja-JP" sz="1100" dirty="0" err="1">
                <a:solidFill>
                  <a:schemeClr val="bg1"/>
                </a:solidFill>
                <a:latin typeface="Fujitsu Sans" panose="020B0404060202020204" pitchFamily="34" charset="0"/>
                <a:ea typeface="Meiryo UI" panose="020B0604030504040204" pitchFamily="50" charset="-128"/>
              </a:rPr>
              <a:t>LogEntry</a:t>
            </a:r>
            <a:r>
              <a:rPr lang="en-US" altLang="ja-JP" sz="1100" dirty="0">
                <a:solidFill>
                  <a:schemeClr val="bg1"/>
                </a:solidFill>
                <a:latin typeface="Fujitsu Sans" panose="020B0404060202020204" pitchFamily="34" charset="0"/>
                <a:ea typeface="Meiryo UI" panose="020B0604030504040204" pitchFamily="50" charset="-128"/>
              </a:rPr>
              <a:t> entry : </a:t>
            </a:r>
            <a:r>
              <a:rPr lang="en-US" altLang="ja-JP" sz="1100" dirty="0" err="1">
                <a:solidFill>
                  <a:schemeClr val="bg1"/>
                </a:solidFill>
                <a:latin typeface="Fujitsu Sans" panose="020B0404060202020204" pitchFamily="34" charset="0"/>
                <a:ea typeface="Meiryo UI" panose="020B0604030504040204" pitchFamily="50" charset="-128"/>
              </a:rPr>
              <a:t>driver.manage</a:t>
            </a:r>
            <a:r>
              <a:rPr lang="en-US" altLang="ja-JP" sz="1100" dirty="0">
                <a:solidFill>
                  <a:schemeClr val="bg1"/>
                </a:solidFill>
                <a:latin typeface="Fujitsu Sans" panose="020B0404060202020204" pitchFamily="34" charset="0"/>
                <a:ea typeface="Meiryo UI" panose="020B0604030504040204" pitchFamily="50" charset="-128"/>
              </a:rPr>
              <a:t>().logs().get(</a:t>
            </a:r>
            <a:r>
              <a:rPr lang="en-US" altLang="ja-JP" sz="1100" dirty="0" err="1">
                <a:solidFill>
                  <a:schemeClr val="bg1"/>
                </a:solidFill>
                <a:latin typeface="Fujitsu Sans" panose="020B0404060202020204" pitchFamily="34" charset="0"/>
                <a:ea typeface="Meiryo UI" panose="020B0604030504040204" pitchFamily="50" charset="-128"/>
              </a:rPr>
              <a:t>LogType.BROWSER</a:t>
            </a:r>
            <a:r>
              <a:rPr lang="en-US" altLang="ja-JP" sz="1100" dirty="0">
                <a:solidFill>
                  <a:schemeClr val="bg1"/>
                </a:solidFill>
                <a:latin typeface="Fujitsu Sans" panose="020B0404060202020204" pitchFamily="34" charset="0"/>
                <a:ea typeface="Meiryo UI" panose="020B0604030504040204" pitchFamily="50" charset="-128"/>
              </a:rPr>
              <a:t>)) {</a:t>
            </a:r>
          </a:p>
          <a:p>
            <a:pPr algn="l"/>
            <a:r>
              <a:rPr lang="en-US" altLang="ja-JP" sz="1100" dirty="0">
                <a:solidFill>
                  <a:schemeClr val="bg1"/>
                </a:solidFill>
                <a:latin typeface="Fujitsu Sans" panose="020B0404060202020204" pitchFamily="34" charset="0"/>
                <a:ea typeface="Meiryo UI" panose="020B0604030504040204" pitchFamily="50" charset="-128"/>
              </a:rPr>
              <a:t>    </a:t>
            </a:r>
            <a:r>
              <a:rPr lang="en-US" altLang="ja-JP" sz="1100" dirty="0" err="1">
                <a:solidFill>
                  <a:schemeClr val="bg1"/>
                </a:solidFill>
                <a:latin typeface="Fujitsu Sans" panose="020B0404060202020204" pitchFamily="34" charset="0"/>
                <a:ea typeface="Meiryo UI" panose="020B0604030504040204" pitchFamily="50" charset="-128"/>
              </a:rPr>
              <a:t>System.out.println</a:t>
            </a:r>
            <a:r>
              <a:rPr lang="en-US" altLang="ja-JP" sz="1100" dirty="0">
                <a:solidFill>
                  <a:schemeClr val="bg1"/>
                </a:solidFill>
                <a:latin typeface="Fujitsu Sans" panose="020B0404060202020204" pitchFamily="34" charset="0"/>
                <a:ea typeface="Meiryo UI" panose="020B0604030504040204" pitchFamily="50" charset="-128"/>
              </a:rPr>
              <a:t>(entry);</a:t>
            </a:r>
          </a:p>
          <a:p>
            <a:pPr algn="l"/>
            <a:r>
              <a:rPr lang="en-US" altLang="ja-JP" sz="1100" dirty="0">
                <a:solidFill>
                  <a:schemeClr val="bg1"/>
                </a:solidFill>
                <a:latin typeface="Fujitsu Sans" panose="020B0404060202020204" pitchFamily="34" charset="0"/>
                <a:ea typeface="Meiryo UI" panose="020B0604030504040204" pitchFamily="50" charset="-128"/>
              </a:rPr>
              <a:t>}</a:t>
            </a:r>
          </a:p>
        </p:txBody>
      </p:sp>
      <p:sp>
        <p:nvSpPr>
          <p:cNvPr id="7" name="テキスト ボックス 6"/>
          <p:cNvSpPr txBox="1"/>
          <p:nvPr/>
        </p:nvSpPr>
        <p:spPr>
          <a:xfrm>
            <a:off x="573932" y="1744296"/>
            <a:ext cx="1263413" cy="307777"/>
          </a:xfrm>
          <a:prstGeom prst="rect">
            <a:avLst/>
          </a:prstGeom>
          <a:noFill/>
        </p:spPr>
        <p:txBody>
          <a:bodyPr wrap="square" rtlCol="0">
            <a:spAutoFit/>
          </a:bodyPr>
          <a:lstStyle/>
          <a:p>
            <a:pPr algn="l"/>
            <a:r>
              <a:rPr lang="en-US" altLang="ja-JP" dirty="0">
                <a:latin typeface="Fujitsu Sans" panose="020B0404060202020204" pitchFamily="34" charset="0"/>
                <a:ea typeface="Meiryo UI" panose="020B0604030504040204" pitchFamily="50" charset="-128"/>
                <a:cs typeface="Meiryo UI" panose="020B0604030504040204" pitchFamily="50" charset="-128"/>
              </a:rPr>
              <a:t>Sample Code</a:t>
            </a:r>
            <a:endParaRPr kumimoji="1" lang="ja-JP" altLang="en-US"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8" name="正方形/長方形 7"/>
          <p:cNvSpPr/>
          <p:nvPr/>
        </p:nvSpPr>
        <p:spPr bwMode="gray">
          <a:xfrm>
            <a:off x="573932" y="3771975"/>
            <a:ext cx="8754894" cy="1923797"/>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200" dirty="0">
                <a:solidFill>
                  <a:schemeClr val="bg1"/>
                </a:solidFill>
                <a:latin typeface="Fujitsu Sans" panose="020B0404060202020204" pitchFamily="34" charset="0"/>
                <a:ea typeface="Meiryo UI" panose="020B0604030504040204" pitchFamily="50" charset="-128"/>
              </a:rPr>
              <a:t>import </a:t>
            </a:r>
            <a:r>
              <a:rPr lang="en-US" altLang="ja-JP" sz="1200" dirty="0" err="1">
                <a:solidFill>
                  <a:schemeClr val="bg1"/>
                </a:solidFill>
                <a:latin typeface="Fujitsu Sans" panose="020B0404060202020204" pitchFamily="34" charset="0"/>
                <a:ea typeface="Meiryo UI" panose="020B0604030504040204" pitchFamily="50" charset="-128"/>
              </a:rPr>
              <a:t>org.openqa.selenium.logging.LoggingPreferences</a:t>
            </a:r>
            <a:r>
              <a:rPr lang="en-US" altLang="ja-JP" sz="1200" dirty="0">
                <a:solidFill>
                  <a:schemeClr val="bg1"/>
                </a:solidFill>
                <a:latin typeface="Fujitsu Sans" panose="020B0404060202020204" pitchFamily="34" charset="0"/>
                <a:ea typeface="Meiryo UI" panose="020B0604030504040204" pitchFamily="50" charset="-128"/>
              </a:rPr>
              <a:t>;</a:t>
            </a:r>
          </a:p>
          <a:p>
            <a:pPr algn="l"/>
            <a:r>
              <a:rPr lang="en-US" altLang="ja-JP" sz="1200" dirty="0">
                <a:solidFill>
                  <a:schemeClr val="bg1"/>
                </a:solidFill>
                <a:latin typeface="Fujitsu Sans" panose="020B0404060202020204" pitchFamily="34" charset="0"/>
                <a:ea typeface="Meiryo UI" panose="020B0604030504040204" pitchFamily="50" charset="-128"/>
              </a:rPr>
              <a:t>import </a:t>
            </a:r>
            <a:r>
              <a:rPr lang="en-US" altLang="ja-JP" sz="1200" dirty="0" err="1">
                <a:solidFill>
                  <a:schemeClr val="bg1"/>
                </a:solidFill>
                <a:latin typeface="Fujitsu Sans" panose="020B0404060202020204" pitchFamily="34" charset="0"/>
                <a:ea typeface="Meiryo UI" panose="020B0604030504040204" pitchFamily="50" charset="-128"/>
              </a:rPr>
              <a:t>org.openqa.selenium.logging.LogType</a:t>
            </a:r>
            <a:r>
              <a:rPr lang="en-US" altLang="ja-JP" sz="1200" dirty="0">
                <a:solidFill>
                  <a:schemeClr val="bg1"/>
                </a:solidFill>
                <a:latin typeface="Fujitsu Sans" panose="020B0404060202020204" pitchFamily="34" charset="0"/>
                <a:ea typeface="Meiryo UI" panose="020B0604030504040204" pitchFamily="50" charset="-128"/>
              </a:rPr>
              <a:t>;</a:t>
            </a:r>
          </a:p>
          <a:p>
            <a:pPr algn="l"/>
            <a:r>
              <a:rPr lang="en-US" altLang="ja-JP" sz="1200" dirty="0">
                <a:solidFill>
                  <a:schemeClr val="bg1"/>
                </a:solidFill>
                <a:latin typeface="Fujitsu Sans" panose="020B0404060202020204" pitchFamily="34" charset="0"/>
                <a:ea typeface="Meiryo UI" panose="020B0604030504040204" pitchFamily="50" charset="-128"/>
              </a:rPr>
              <a:t>import </a:t>
            </a:r>
            <a:r>
              <a:rPr lang="en-US" altLang="ja-JP" sz="1200" dirty="0" err="1">
                <a:solidFill>
                  <a:schemeClr val="bg1"/>
                </a:solidFill>
                <a:latin typeface="Fujitsu Sans" panose="020B0404060202020204" pitchFamily="34" charset="0"/>
                <a:ea typeface="Meiryo UI" panose="020B0604030504040204" pitchFamily="50" charset="-128"/>
              </a:rPr>
              <a:t>org.openqa.selenium.remote.DesiredCapabilities</a:t>
            </a:r>
            <a:r>
              <a:rPr lang="en-US" altLang="ja-JP" sz="1200" dirty="0">
                <a:solidFill>
                  <a:schemeClr val="bg1"/>
                </a:solidFill>
                <a:latin typeface="Fujitsu Sans" panose="020B0404060202020204" pitchFamily="34" charset="0"/>
                <a:ea typeface="Meiryo UI" panose="020B0604030504040204" pitchFamily="50" charset="-128"/>
              </a:rPr>
              <a:t>;</a:t>
            </a:r>
          </a:p>
          <a:p>
            <a:pPr algn="l"/>
            <a:r>
              <a:rPr lang="en-US" altLang="ja-JP" sz="1200" dirty="0">
                <a:solidFill>
                  <a:schemeClr val="bg1"/>
                </a:solidFill>
                <a:latin typeface="Fujitsu Sans" panose="020B0404060202020204" pitchFamily="34" charset="0"/>
                <a:ea typeface="Meiryo UI" panose="020B0604030504040204" pitchFamily="50" charset="-128"/>
              </a:rPr>
              <a:t>import </a:t>
            </a:r>
            <a:r>
              <a:rPr lang="en-US" altLang="ja-JP" sz="1200" dirty="0" err="1">
                <a:solidFill>
                  <a:schemeClr val="bg1"/>
                </a:solidFill>
                <a:latin typeface="Fujitsu Sans" panose="020B0404060202020204" pitchFamily="34" charset="0"/>
                <a:ea typeface="Meiryo UI" panose="020B0604030504040204" pitchFamily="50" charset="-128"/>
              </a:rPr>
              <a:t>org.openqa.selenium.remote.CapabilityType</a:t>
            </a:r>
            <a:r>
              <a:rPr lang="en-US" altLang="ja-JP" sz="1200" dirty="0">
                <a:solidFill>
                  <a:schemeClr val="bg1"/>
                </a:solidFill>
                <a:latin typeface="Fujitsu Sans" panose="020B0404060202020204" pitchFamily="34" charset="0"/>
                <a:ea typeface="Meiryo UI" panose="020B0604030504040204" pitchFamily="50" charset="-128"/>
              </a:rPr>
              <a:t>;</a:t>
            </a:r>
          </a:p>
          <a:p>
            <a:pPr algn="l"/>
            <a:r>
              <a:rPr lang="en-US" altLang="ja-JP" sz="1200" dirty="0">
                <a:solidFill>
                  <a:schemeClr val="bg1"/>
                </a:solidFill>
                <a:latin typeface="Fujitsu Sans" panose="020B0404060202020204" pitchFamily="34" charset="0"/>
                <a:ea typeface="Meiryo UI" panose="020B0604030504040204" pitchFamily="50" charset="-128"/>
              </a:rPr>
              <a:t>import </a:t>
            </a:r>
            <a:r>
              <a:rPr lang="en-US" altLang="ja-JP" sz="1200" dirty="0" err="1">
                <a:solidFill>
                  <a:schemeClr val="bg1"/>
                </a:solidFill>
                <a:latin typeface="Fujitsu Sans" panose="020B0404060202020204" pitchFamily="34" charset="0"/>
                <a:ea typeface="Meiryo UI" panose="020B0604030504040204" pitchFamily="50" charset="-128"/>
              </a:rPr>
              <a:t>java.util.logging.Level</a:t>
            </a:r>
            <a:r>
              <a:rPr lang="en-US" altLang="ja-JP" sz="1200" dirty="0">
                <a:solidFill>
                  <a:schemeClr val="bg1"/>
                </a:solidFill>
                <a:latin typeface="Fujitsu Sans" panose="020B0404060202020204" pitchFamily="34" charset="0"/>
                <a:ea typeface="Meiryo UI" panose="020B0604030504040204" pitchFamily="50" charset="-128"/>
              </a:rPr>
              <a:t>;</a:t>
            </a:r>
          </a:p>
          <a:p>
            <a:pPr algn="l"/>
            <a:endParaRPr lang="en-US" altLang="ja-JP" sz="1200" dirty="0">
              <a:solidFill>
                <a:schemeClr val="bg1"/>
              </a:solidFill>
              <a:latin typeface="Fujitsu Sans" panose="020B0404060202020204" pitchFamily="34" charset="0"/>
              <a:ea typeface="Meiryo UI" panose="020B0604030504040204" pitchFamily="50" charset="-128"/>
            </a:endParaRPr>
          </a:p>
          <a:p>
            <a:pPr algn="l"/>
            <a:r>
              <a:rPr lang="en-US" altLang="ja-JP" sz="1200" dirty="0" err="1">
                <a:solidFill>
                  <a:schemeClr val="bg1"/>
                </a:solidFill>
                <a:latin typeface="Fujitsu Sans" panose="020B0404060202020204" pitchFamily="34" charset="0"/>
                <a:ea typeface="Meiryo UI" panose="020B0604030504040204" pitchFamily="50" charset="-128"/>
              </a:rPr>
              <a:t>LoggingPreferences</a:t>
            </a:r>
            <a:r>
              <a:rPr lang="en-US" altLang="ja-JP" sz="1200" dirty="0">
                <a:solidFill>
                  <a:schemeClr val="bg1"/>
                </a:solidFill>
                <a:latin typeface="Fujitsu Sans" panose="020B0404060202020204" pitchFamily="34" charset="0"/>
                <a:ea typeface="Meiryo UI" panose="020B0604030504040204" pitchFamily="50" charset="-128"/>
              </a:rPr>
              <a:t> </a:t>
            </a:r>
            <a:r>
              <a:rPr lang="en-US" altLang="ja-JP" sz="1200" dirty="0" err="1">
                <a:solidFill>
                  <a:schemeClr val="bg1"/>
                </a:solidFill>
                <a:latin typeface="Fujitsu Sans" panose="020B0404060202020204" pitchFamily="34" charset="0"/>
                <a:ea typeface="Meiryo UI" panose="020B0604030504040204" pitchFamily="50" charset="-128"/>
              </a:rPr>
              <a:t>logPrefs</a:t>
            </a:r>
            <a:r>
              <a:rPr lang="en-US" altLang="ja-JP" sz="1200" dirty="0">
                <a:solidFill>
                  <a:schemeClr val="bg1"/>
                </a:solidFill>
                <a:latin typeface="Fujitsu Sans" panose="020B0404060202020204" pitchFamily="34" charset="0"/>
                <a:ea typeface="Meiryo UI" panose="020B0604030504040204" pitchFamily="50" charset="-128"/>
              </a:rPr>
              <a:t> = new </a:t>
            </a:r>
            <a:r>
              <a:rPr lang="en-US" altLang="ja-JP" sz="1200" dirty="0" err="1">
                <a:solidFill>
                  <a:schemeClr val="bg1"/>
                </a:solidFill>
                <a:latin typeface="Fujitsu Sans" panose="020B0404060202020204" pitchFamily="34" charset="0"/>
                <a:ea typeface="Meiryo UI" panose="020B0604030504040204" pitchFamily="50" charset="-128"/>
              </a:rPr>
              <a:t>LoggingPreferences</a:t>
            </a:r>
            <a:r>
              <a:rPr lang="en-US" altLang="ja-JP" sz="1200" dirty="0">
                <a:solidFill>
                  <a:schemeClr val="bg1"/>
                </a:solidFill>
                <a:latin typeface="Fujitsu Sans" panose="020B0404060202020204" pitchFamily="34" charset="0"/>
                <a:ea typeface="Meiryo UI" panose="020B0604030504040204" pitchFamily="50" charset="-128"/>
              </a:rPr>
              <a:t>();</a:t>
            </a:r>
          </a:p>
          <a:p>
            <a:pPr algn="l"/>
            <a:r>
              <a:rPr lang="en-US" altLang="ja-JP" sz="1200" dirty="0" err="1">
                <a:solidFill>
                  <a:schemeClr val="bg1"/>
                </a:solidFill>
                <a:latin typeface="Fujitsu Sans" panose="020B0404060202020204" pitchFamily="34" charset="0"/>
                <a:ea typeface="Meiryo UI" panose="020B0604030504040204" pitchFamily="50" charset="-128"/>
              </a:rPr>
              <a:t>logPrefs.enable</a:t>
            </a:r>
            <a:r>
              <a:rPr lang="en-US" altLang="ja-JP" sz="1200" dirty="0">
                <a:solidFill>
                  <a:schemeClr val="bg1"/>
                </a:solidFill>
                <a:latin typeface="Fujitsu Sans" panose="020B0404060202020204" pitchFamily="34" charset="0"/>
                <a:ea typeface="Meiryo UI" panose="020B0604030504040204" pitchFamily="50" charset="-128"/>
              </a:rPr>
              <a:t>(</a:t>
            </a:r>
            <a:r>
              <a:rPr lang="en-US" altLang="ja-JP" sz="1200" dirty="0" err="1">
                <a:solidFill>
                  <a:schemeClr val="bg1"/>
                </a:solidFill>
                <a:latin typeface="Fujitsu Sans" panose="020B0404060202020204" pitchFamily="34" charset="0"/>
                <a:ea typeface="Meiryo UI" panose="020B0604030504040204" pitchFamily="50" charset="-128"/>
              </a:rPr>
              <a:t>LogType.BROWSER</a:t>
            </a:r>
            <a:r>
              <a:rPr lang="en-US" altLang="ja-JP" sz="1200" dirty="0">
                <a:solidFill>
                  <a:schemeClr val="bg1"/>
                </a:solidFill>
                <a:latin typeface="Fujitsu Sans" panose="020B0404060202020204" pitchFamily="34" charset="0"/>
                <a:ea typeface="Meiryo UI" panose="020B0604030504040204" pitchFamily="50" charset="-128"/>
              </a:rPr>
              <a:t>, </a:t>
            </a:r>
            <a:r>
              <a:rPr lang="en-US" altLang="ja-JP" sz="1200" dirty="0" err="1">
                <a:solidFill>
                  <a:schemeClr val="bg1"/>
                </a:solidFill>
                <a:latin typeface="Fujitsu Sans" panose="020B0404060202020204" pitchFamily="34" charset="0"/>
                <a:ea typeface="Meiryo UI" panose="020B0604030504040204" pitchFamily="50" charset="-128"/>
              </a:rPr>
              <a:t>Level.ALL</a:t>
            </a:r>
            <a:r>
              <a:rPr lang="en-US" altLang="ja-JP" sz="1200" dirty="0">
                <a:solidFill>
                  <a:schemeClr val="bg1"/>
                </a:solidFill>
                <a:latin typeface="Fujitsu Sans" panose="020B0404060202020204" pitchFamily="34" charset="0"/>
                <a:ea typeface="Meiryo UI" panose="020B0604030504040204" pitchFamily="50" charset="-128"/>
              </a:rPr>
              <a:t>);</a:t>
            </a:r>
          </a:p>
          <a:p>
            <a:pPr algn="l"/>
            <a:r>
              <a:rPr lang="en-US" altLang="ja-JP" sz="1200" dirty="0" err="1">
                <a:solidFill>
                  <a:schemeClr val="bg1"/>
                </a:solidFill>
                <a:latin typeface="Fujitsu Sans" panose="020B0404060202020204" pitchFamily="34" charset="0"/>
                <a:ea typeface="Meiryo UI" panose="020B0604030504040204" pitchFamily="50" charset="-128"/>
              </a:rPr>
              <a:t>ChromeOptions</a:t>
            </a:r>
            <a:r>
              <a:rPr lang="en-US" altLang="ja-JP" sz="1200" dirty="0">
                <a:solidFill>
                  <a:schemeClr val="bg1"/>
                </a:solidFill>
                <a:latin typeface="Fujitsu Sans" panose="020B0404060202020204" pitchFamily="34" charset="0"/>
                <a:ea typeface="Meiryo UI" panose="020B0604030504040204" pitchFamily="50" charset="-128"/>
              </a:rPr>
              <a:t> capabilities = new </a:t>
            </a:r>
            <a:r>
              <a:rPr lang="en-US" altLang="ja-JP" sz="1200" dirty="0" err="1">
                <a:solidFill>
                  <a:schemeClr val="bg1"/>
                </a:solidFill>
                <a:latin typeface="Fujitsu Sans" panose="020B0404060202020204" pitchFamily="34" charset="0"/>
                <a:ea typeface="Meiryo UI" panose="020B0604030504040204" pitchFamily="50" charset="-128"/>
              </a:rPr>
              <a:t>ChromeOptions</a:t>
            </a:r>
            <a:r>
              <a:rPr lang="en-US" altLang="ja-JP" sz="1200" dirty="0">
                <a:solidFill>
                  <a:schemeClr val="bg1"/>
                </a:solidFill>
                <a:latin typeface="Fujitsu Sans" panose="020B0404060202020204" pitchFamily="34" charset="0"/>
                <a:ea typeface="Meiryo UI" panose="020B0604030504040204" pitchFamily="50" charset="-128"/>
              </a:rPr>
              <a:t>();</a:t>
            </a:r>
          </a:p>
          <a:p>
            <a:pPr algn="l"/>
            <a:r>
              <a:rPr lang="en-US" altLang="ja-JP" sz="1200" dirty="0" err="1">
                <a:solidFill>
                  <a:schemeClr val="bg1"/>
                </a:solidFill>
                <a:latin typeface="Fujitsu Sans" panose="020B0404060202020204" pitchFamily="34" charset="0"/>
                <a:ea typeface="Meiryo UI" panose="020B0604030504040204" pitchFamily="50" charset="-128"/>
              </a:rPr>
              <a:t>capabilities.setCapability</a:t>
            </a:r>
            <a:r>
              <a:rPr lang="en-US" altLang="ja-JP" sz="1200" dirty="0">
                <a:solidFill>
                  <a:schemeClr val="bg1"/>
                </a:solidFill>
                <a:latin typeface="Fujitsu Sans" panose="020B0404060202020204" pitchFamily="34" charset="0"/>
                <a:ea typeface="Meiryo UI" panose="020B0604030504040204" pitchFamily="50" charset="-128"/>
              </a:rPr>
              <a:t>(</a:t>
            </a:r>
            <a:r>
              <a:rPr lang="en-US" altLang="ja-JP" sz="1200" dirty="0" err="1">
                <a:solidFill>
                  <a:schemeClr val="bg1"/>
                </a:solidFill>
                <a:latin typeface="Fujitsu Sans" panose="020B0404060202020204" pitchFamily="34" charset="0"/>
                <a:ea typeface="Meiryo UI" panose="020B0604030504040204" pitchFamily="50" charset="-128"/>
              </a:rPr>
              <a:t>CapabilityType.LOGGING_PREFS</a:t>
            </a:r>
            <a:r>
              <a:rPr lang="en-US" altLang="ja-JP" sz="1200" dirty="0">
                <a:solidFill>
                  <a:schemeClr val="bg1"/>
                </a:solidFill>
                <a:latin typeface="Fujitsu Sans" panose="020B0404060202020204" pitchFamily="34" charset="0"/>
                <a:ea typeface="Meiryo UI" panose="020B0604030504040204" pitchFamily="50" charset="-128"/>
              </a:rPr>
              <a:t>, </a:t>
            </a:r>
            <a:r>
              <a:rPr lang="en-US" altLang="ja-JP" sz="1200" dirty="0" err="1">
                <a:solidFill>
                  <a:schemeClr val="bg1"/>
                </a:solidFill>
                <a:latin typeface="Fujitsu Sans" panose="020B0404060202020204" pitchFamily="34" charset="0"/>
                <a:ea typeface="Meiryo UI" panose="020B0604030504040204" pitchFamily="50" charset="-128"/>
              </a:rPr>
              <a:t>logPrefs</a:t>
            </a:r>
            <a:r>
              <a:rPr lang="en-US" altLang="ja-JP" sz="1200" dirty="0">
                <a:solidFill>
                  <a:schemeClr val="bg1"/>
                </a:solidFill>
                <a:latin typeface="Fujitsu Sans" panose="020B0404060202020204" pitchFamily="34" charset="0"/>
                <a:ea typeface="Meiryo UI" panose="020B0604030504040204" pitchFamily="50" charset="-128"/>
              </a:rPr>
              <a:t>);</a:t>
            </a:r>
          </a:p>
        </p:txBody>
      </p:sp>
      <p:sp>
        <p:nvSpPr>
          <p:cNvPr id="9" name="テキスト ボックス 8"/>
          <p:cNvSpPr txBox="1"/>
          <p:nvPr/>
        </p:nvSpPr>
        <p:spPr>
          <a:xfrm>
            <a:off x="573932" y="3458164"/>
            <a:ext cx="1263413" cy="307777"/>
          </a:xfrm>
          <a:prstGeom prst="rect">
            <a:avLst/>
          </a:prstGeom>
          <a:noFill/>
        </p:spPr>
        <p:txBody>
          <a:bodyPr wrap="square" rtlCol="0">
            <a:spAutoFit/>
          </a:bodyPr>
          <a:lstStyle/>
          <a:p>
            <a:pPr algn="l"/>
            <a:r>
              <a:rPr lang="en-US" altLang="ja-JP" dirty="0">
                <a:latin typeface="Fujitsu Sans" panose="020B0404060202020204" pitchFamily="34" charset="0"/>
                <a:ea typeface="Meiryo UI" panose="020B0604030504040204" pitchFamily="50" charset="-128"/>
                <a:cs typeface="Meiryo UI" panose="020B0604030504040204" pitchFamily="50" charset="-128"/>
              </a:rPr>
              <a:t>Sample Code</a:t>
            </a:r>
            <a:endParaRPr kumimoji="1" lang="ja-JP" altLang="en-US"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10" name="右矢印 5">
            <a:extLst>
              <a:ext uri="{FF2B5EF4-FFF2-40B4-BE49-F238E27FC236}">
                <a16:creationId xmlns:a16="http://schemas.microsoft.com/office/drawing/2014/main" id="{54685AB4-F7AE-419C-81B3-83ECF7477D0F}"/>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Case Examples</a:t>
            </a:r>
            <a:endParaRPr lang="ja-JP" altLang="en-US" sz="1800" dirty="0">
              <a:latin typeface="Fujitsu Sans" panose="020B0404060202020204" pitchFamily="34" charset="0"/>
              <a:ea typeface="Meiryo UI" panose="020B0604030504040204" pitchFamily="50" charset="-128"/>
            </a:endParaRPr>
          </a:p>
        </p:txBody>
      </p:sp>
      <p:sp>
        <p:nvSpPr>
          <p:cNvPr id="11" name="正方形/長方形 10">
            <a:extLst>
              <a:ext uri="{FF2B5EF4-FFF2-40B4-BE49-F238E27FC236}">
                <a16:creationId xmlns:a16="http://schemas.microsoft.com/office/drawing/2014/main" id="{BB31AB2B-1720-4985-91BE-D0C707397914}"/>
              </a:ext>
            </a:extLst>
          </p:cNvPr>
          <p:cNvSpPr/>
          <p:nvPr/>
        </p:nvSpPr>
        <p:spPr bwMode="gray">
          <a:xfrm>
            <a:off x="372237" y="5733060"/>
            <a:ext cx="9116320" cy="1075153"/>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12" name="正方形/長方形 11">
            <a:extLst>
              <a:ext uri="{FF2B5EF4-FFF2-40B4-BE49-F238E27FC236}">
                <a16:creationId xmlns:a16="http://schemas.microsoft.com/office/drawing/2014/main" id="{2295B62D-CB3A-47B4-8183-B476E7ACD645}"/>
              </a:ext>
            </a:extLst>
          </p:cNvPr>
          <p:cNvSpPr/>
          <p:nvPr/>
        </p:nvSpPr>
        <p:spPr bwMode="gray">
          <a:xfrm>
            <a:off x="477642" y="6057734"/>
            <a:ext cx="8905510" cy="58363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dirty="0">
                <a:latin typeface="+mj-lt"/>
              </a:rPr>
              <a:t>https://seleniumhq.github.io/selenium/docs/api/java/org/openqa/selenium/logging/Logs.html</a:t>
            </a:r>
            <a:br>
              <a:rPr lang="en-US" altLang="ja-JP" sz="1600" dirty="0">
                <a:latin typeface="+mj-lt"/>
              </a:rPr>
            </a:br>
            <a:r>
              <a:rPr lang="en-US" altLang="ja-JP" sz="1600" dirty="0">
                <a:latin typeface="+mj-lt"/>
              </a:rPr>
              <a:t>https://seleniumhq.github.io/selenium/docs/api/java/org/openqa/selenium/logging/LogType.html</a:t>
            </a:r>
          </a:p>
        </p:txBody>
      </p:sp>
    </p:spTree>
    <p:extLst>
      <p:ext uri="{BB962C8B-B14F-4D97-AF65-F5344CB8AC3E}">
        <p14:creationId xmlns:p14="http://schemas.microsoft.com/office/powerpoint/2010/main" val="130190699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Upload File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84</a:t>
            </a:fld>
            <a:endParaRPr lang="en-US" altLang="ja-JP" dirty="0"/>
          </a:p>
        </p:txBody>
      </p:sp>
      <p:sp>
        <p:nvSpPr>
          <p:cNvPr id="4" name="テキスト プレースホルダー 3"/>
          <p:cNvSpPr>
            <a:spLocks noGrp="1"/>
          </p:cNvSpPr>
          <p:nvPr>
            <p:ph type="body" sz="quarter" idx="11"/>
          </p:nvPr>
        </p:nvSpPr>
        <p:spPr>
          <a:xfrm>
            <a:off x="170935" y="921566"/>
            <a:ext cx="9389377" cy="5568444"/>
          </a:xfrm>
        </p:spPr>
        <p:txBody>
          <a:bodyPr/>
          <a:lstStyle/>
          <a:p>
            <a:r>
              <a:rPr lang="en-US" altLang="ja-JP" sz="2400" dirty="0"/>
              <a:t>It’s not possible to operate upload dialog from test code,</a:t>
            </a:r>
            <a:br>
              <a:rPr lang="en-US" altLang="ja-JP" sz="2400" dirty="0"/>
            </a:br>
            <a:r>
              <a:rPr lang="en-US" altLang="ja-JP" sz="2400" dirty="0"/>
              <a:t>input the value of file form directly</a:t>
            </a:r>
            <a:endParaRPr lang="ja-JP" altLang="en-US" sz="2400" dirty="0"/>
          </a:p>
          <a:p>
            <a:endParaRPr kumimoji="1" lang="ja-JP" altLang="en-US" sz="2400" dirty="0"/>
          </a:p>
        </p:txBody>
      </p:sp>
      <p:sp>
        <p:nvSpPr>
          <p:cNvPr id="6" name="正方形/長方形 5"/>
          <p:cNvSpPr/>
          <p:nvPr/>
        </p:nvSpPr>
        <p:spPr bwMode="gray">
          <a:xfrm>
            <a:off x="573932" y="2205962"/>
            <a:ext cx="8754894" cy="803455"/>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000" dirty="0">
                <a:solidFill>
                  <a:schemeClr val="bg1"/>
                </a:solidFill>
                <a:latin typeface="Fujitsu Sans" panose="020B0404060202020204" pitchFamily="34" charset="0"/>
                <a:ea typeface="Meiryo UI" panose="020B0604030504040204" pitchFamily="50" charset="-128"/>
              </a:rPr>
              <a:t>// Write file path to &lt;input type=“file” id=“</a:t>
            </a:r>
            <a:r>
              <a:rPr lang="en-US" altLang="ja-JP" sz="2000" dirty="0" err="1">
                <a:solidFill>
                  <a:schemeClr val="bg1"/>
                </a:solidFill>
                <a:latin typeface="Fujitsu Sans" panose="020B0404060202020204" pitchFamily="34" charset="0"/>
                <a:ea typeface="Meiryo UI" panose="020B0604030504040204" pitchFamily="50" charset="-128"/>
              </a:rPr>
              <a:t>file_upload</a:t>
            </a:r>
            <a:r>
              <a:rPr lang="en-US" altLang="ja-JP" sz="2000" dirty="0">
                <a:solidFill>
                  <a:schemeClr val="bg1"/>
                </a:solidFill>
                <a:latin typeface="Fujitsu Sans" panose="020B0404060202020204" pitchFamily="34" charset="0"/>
                <a:ea typeface="Meiryo UI" panose="020B0604030504040204" pitchFamily="50" charset="-128"/>
              </a:rPr>
              <a:t>”&gt;</a:t>
            </a:r>
          </a:p>
          <a:p>
            <a:pPr algn="l"/>
            <a:r>
              <a:rPr lang="en-US" altLang="ja-JP" sz="2000" dirty="0" err="1">
                <a:solidFill>
                  <a:schemeClr val="bg1"/>
                </a:solidFill>
                <a:latin typeface="Fujitsu Sans" panose="020B0404060202020204" pitchFamily="34" charset="0"/>
                <a:ea typeface="Meiryo UI" panose="020B0604030504040204" pitchFamily="50" charset="-128"/>
              </a:rPr>
              <a:t>driver.findElement</a:t>
            </a:r>
            <a:r>
              <a:rPr lang="en-US" altLang="ja-JP" sz="2000" dirty="0">
                <a:solidFill>
                  <a:schemeClr val="bg1"/>
                </a:solidFill>
                <a:latin typeface="Fujitsu Sans" panose="020B0404060202020204" pitchFamily="34" charset="0"/>
                <a:ea typeface="Meiryo UI" panose="020B0604030504040204" pitchFamily="50" charset="-128"/>
              </a:rPr>
              <a:t>(By.name("</a:t>
            </a:r>
            <a:r>
              <a:rPr lang="en-US" altLang="ja-JP" sz="2000" dirty="0" err="1">
                <a:solidFill>
                  <a:schemeClr val="bg1"/>
                </a:solidFill>
                <a:latin typeface="Fujitsu Sans" panose="020B0404060202020204" pitchFamily="34" charset="0"/>
                <a:ea typeface="Meiryo UI" panose="020B0604030504040204" pitchFamily="50" charset="-128"/>
              </a:rPr>
              <a:t>file_upload</a:t>
            </a:r>
            <a:r>
              <a:rPr lang="en-US" altLang="ja-JP" sz="2000" dirty="0">
                <a:solidFill>
                  <a:schemeClr val="bg1"/>
                </a:solidFill>
                <a:latin typeface="Fujitsu Sans" panose="020B0404060202020204" pitchFamily="34" charset="0"/>
                <a:ea typeface="Meiryo UI" panose="020B0604030504040204" pitchFamily="50" charset="-128"/>
              </a:rPr>
              <a:t>")).</a:t>
            </a:r>
            <a:r>
              <a:rPr lang="en-US" altLang="ja-JP" sz="2000" dirty="0" err="1">
                <a:solidFill>
                  <a:schemeClr val="bg1"/>
                </a:solidFill>
                <a:latin typeface="Fujitsu Sans" panose="020B0404060202020204" pitchFamily="34" charset="0"/>
                <a:ea typeface="Meiryo UI" panose="020B0604030504040204" pitchFamily="50" charset="-128"/>
              </a:rPr>
              <a:t>sendKeys</a:t>
            </a:r>
            <a:r>
              <a:rPr lang="en-US" altLang="ja-JP" sz="2000" dirty="0">
                <a:solidFill>
                  <a:schemeClr val="bg1"/>
                </a:solidFill>
                <a:latin typeface="Fujitsu Sans" panose="020B0404060202020204" pitchFamily="34" charset="0"/>
                <a:ea typeface="Meiryo UI" panose="020B0604030504040204" pitchFamily="50" charset="-128"/>
              </a:rPr>
              <a:t>(“C:\</a:t>
            </a:r>
            <a:r>
              <a:rPr lang="en-US" altLang="ja-JP" sz="2000" dirty="0" err="1">
                <a:solidFill>
                  <a:schemeClr val="bg1"/>
                </a:solidFill>
                <a:latin typeface="Fujitsu Sans" panose="020B0404060202020204" pitchFamily="34" charset="0"/>
                <a:ea typeface="Meiryo UI" panose="020B0604030504040204" pitchFamily="50" charset="-128"/>
              </a:rPr>
              <a:t>hoge</a:t>
            </a:r>
            <a:r>
              <a:rPr lang="en-US" altLang="ja-JP" sz="2000" dirty="0">
                <a:solidFill>
                  <a:schemeClr val="bg1"/>
                </a:solidFill>
                <a:latin typeface="Fujitsu Sans" panose="020B0404060202020204" pitchFamily="34" charset="0"/>
                <a:ea typeface="Meiryo UI" panose="020B0604030504040204" pitchFamily="50" charset="-128"/>
              </a:rPr>
              <a:t>\</a:t>
            </a:r>
            <a:r>
              <a:rPr lang="en-US" altLang="ja-JP" sz="2000" dirty="0" err="1">
                <a:solidFill>
                  <a:schemeClr val="bg1"/>
                </a:solidFill>
                <a:latin typeface="Fujitsu Sans" panose="020B0404060202020204" pitchFamily="34" charset="0"/>
                <a:ea typeface="Meiryo UI" panose="020B0604030504040204" pitchFamily="50" charset="-128"/>
              </a:rPr>
              <a:t>hoge</a:t>
            </a:r>
            <a:r>
              <a:rPr lang="en-US" altLang="ja-JP" sz="2000" dirty="0">
                <a:solidFill>
                  <a:schemeClr val="bg1"/>
                </a:solidFill>
                <a:latin typeface="Fujitsu Sans" panose="020B0404060202020204" pitchFamily="34" charset="0"/>
                <a:ea typeface="Meiryo UI" panose="020B0604030504040204" pitchFamily="50" charset="-128"/>
              </a:rPr>
              <a:t>");</a:t>
            </a:r>
          </a:p>
        </p:txBody>
      </p:sp>
      <p:sp>
        <p:nvSpPr>
          <p:cNvPr id="7" name="テキスト ボックス 6"/>
          <p:cNvSpPr txBox="1"/>
          <p:nvPr/>
        </p:nvSpPr>
        <p:spPr>
          <a:xfrm>
            <a:off x="573932" y="1892151"/>
            <a:ext cx="1263413" cy="307777"/>
          </a:xfrm>
          <a:prstGeom prst="rect">
            <a:avLst/>
          </a:prstGeom>
          <a:noFill/>
        </p:spPr>
        <p:txBody>
          <a:bodyPr wrap="square" rtlCol="0">
            <a:spAutoFit/>
          </a:bodyPr>
          <a:lstStyle/>
          <a:p>
            <a:pPr algn="l"/>
            <a:r>
              <a:rPr lang="en-US" altLang="ja-JP" dirty="0">
                <a:latin typeface="Fujitsu Sans" panose="020B0404060202020204" pitchFamily="34" charset="0"/>
                <a:ea typeface="Meiryo UI" panose="020B0604030504040204" pitchFamily="50" charset="-128"/>
                <a:cs typeface="Meiryo UI" panose="020B0604030504040204" pitchFamily="50" charset="-128"/>
              </a:rPr>
              <a:t>Sample Code</a:t>
            </a:r>
            <a:endParaRPr kumimoji="1" lang="ja-JP" altLang="en-US"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8" name="右矢印 5">
            <a:extLst>
              <a:ext uri="{FF2B5EF4-FFF2-40B4-BE49-F238E27FC236}">
                <a16:creationId xmlns:a16="http://schemas.microsoft.com/office/drawing/2014/main" id="{6C409D00-4FA5-4FDA-9A00-03C2FB66C1DC}"/>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Case Examples</a:t>
            </a:r>
            <a:endParaRPr lang="ja-JP" altLang="en-US" sz="18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35532096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Basic Auth Dialog</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85</a:t>
            </a:fld>
            <a:endParaRPr lang="en-US" altLang="ja-JP" dirty="0"/>
          </a:p>
        </p:txBody>
      </p:sp>
      <p:sp>
        <p:nvSpPr>
          <p:cNvPr id="4" name="テキスト プレースホルダー 3"/>
          <p:cNvSpPr>
            <a:spLocks noGrp="1"/>
          </p:cNvSpPr>
          <p:nvPr>
            <p:ph type="body" sz="quarter" idx="11"/>
          </p:nvPr>
        </p:nvSpPr>
        <p:spPr>
          <a:xfrm>
            <a:off x="170935" y="921566"/>
            <a:ext cx="9389377" cy="5568444"/>
          </a:xfrm>
        </p:spPr>
        <p:txBody>
          <a:bodyPr/>
          <a:lstStyle/>
          <a:p>
            <a:r>
              <a:rPr lang="en-US" altLang="ja-JP" sz="2400" dirty="0"/>
              <a:t>It’s not possible to operate Basic Auth dialog from test code,</a:t>
            </a:r>
            <a:br>
              <a:rPr lang="en-US" altLang="ja-JP" sz="2400" dirty="0"/>
            </a:br>
            <a:r>
              <a:rPr lang="en-US" altLang="ja-JP" sz="2400" dirty="0"/>
              <a:t>write the credentials to URL directly</a:t>
            </a:r>
            <a:endParaRPr lang="ja-JP" altLang="en-US" sz="2400" dirty="0"/>
          </a:p>
          <a:p>
            <a:endParaRPr kumimoji="1" lang="ja-JP" altLang="en-US" sz="2400" dirty="0"/>
          </a:p>
        </p:txBody>
      </p:sp>
      <p:sp>
        <p:nvSpPr>
          <p:cNvPr id="6" name="正方形/長方形 5"/>
          <p:cNvSpPr/>
          <p:nvPr/>
        </p:nvSpPr>
        <p:spPr bwMode="gray">
          <a:xfrm>
            <a:off x="573932" y="2205963"/>
            <a:ext cx="8754894" cy="725850"/>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000" dirty="0">
                <a:solidFill>
                  <a:schemeClr val="bg1"/>
                </a:solidFill>
                <a:latin typeface="Fujitsu Sans" panose="020B0404060202020204" pitchFamily="34" charset="0"/>
                <a:ea typeface="Meiryo UI" panose="020B0604030504040204" pitchFamily="50" charset="-128"/>
              </a:rPr>
              <a:t>// append credentials in URL</a:t>
            </a:r>
          </a:p>
          <a:p>
            <a:pPr algn="l"/>
            <a:r>
              <a:rPr lang="en-US" altLang="ja-JP" sz="2000" dirty="0" err="1">
                <a:solidFill>
                  <a:schemeClr val="bg1"/>
                </a:solidFill>
                <a:latin typeface="Fujitsu Sans" panose="020B0404060202020204" pitchFamily="34" charset="0"/>
                <a:ea typeface="Meiryo UI" panose="020B0604030504040204" pitchFamily="50" charset="-128"/>
              </a:rPr>
              <a:t>driver.get</a:t>
            </a:r>
            <a:r>
              <a:rPr lang="en-US" altLang="ja-JP" sz="2000" dirty="0">
                <a:solidFill>
                  <a:schemeClr val="bg1"/>
                </a:solidFill>
                <a:latin typeface="Fujitsu Sans" panose="020B0404060202020204" pitchFamily="34" charset="0"/>
                <a:ea typeface="Meiryo UI" panose="020B0604030504040204" pitchFamily="50" charset="-128"/>
              </a:rPr>
              <a:t>("http://userID:passWord@hoge.com");</a:t>
            </a:r>
          </a:p>
        </p:txBody>
      </p:sp>
      <p:sp>
        <p:nvSpPr>
          <p:cNvPr id="7" name="テキスト ボックス 6"/>
          <p:cNvSpPr txBox="1"/>
          <p:nvPr/>
        </p:nvSpPr>
        <p:spPr>
          <a:xfrm>
            <a:off x="573932" y="1892151"/>
            <a:ext cx="1263413" cy="307777"/>
          </a:xfrm>
          <a:prstGeom prst="rect">
            <a:avLst/>
          </a:prstGeom>
          <a:noFill/>
        </p:spPr>
        <p:txBody>
          <a:bodyPr wrap="square" rtlCol="0">
            <a:spAutoFit/>
          </a:bodyPr>
          <a:lstStyle/>
          <a:p>
            <a:pPr algn="l"/>
            <a:r>
              <a:rPr lang="en-US" altLang="ja-JP" dirty="0">
                <a:latin typeface="Fujitsu Sans" panose="020B0404060202020204" pitchFamily="34" charset="0"/>
                <a:ea typeface="Meiryo UI" panose="020B0604030504040204" pitchFamily="50" charset="-128"/>
                <a:cs typeface="Meiryo UI" panose="020B0604030504040204" pitchFamily="50" charset="-128"/>
              </a:rPr>
              <a:t>Sample Code</a:t>
            </a:r>
            <a:endParaRPr kumimoji="1" lang="ja-JP" altLang="en-US"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8" name="右矢印 5">
            <a:extLst>
              <a:ext uri="{FF2B5EF4-FFF2-40B4-BE49-F238E27FC236}">
                <a16:creationId xmlns:a16="http://schemas.microsoft.com/office/drawing/2014/main" id="{67AD05DD-EE9A-43E3-8FBF-6D8C210A70CA}"/>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Case Examples</a:t>
            </a:r>
            <a:endParaRPr lang="ja-JP" altLang="en-US" sz="18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14617426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lstStyle/>
          <a:p>
            <a:r>
              <a:rPr lang="en-US" altLang="ja-JP" dirty="0"/>
              <a:t>Page Object</a:t>
            </a:r>
            <a:br>
              <a:rPr lang="en-US" altLang="ja-JP" dirty="0"/>
            </a:br>
            <a:r>
              <a:rPr lang="en-US" altLang="ja-JP" dirty="0"/>
              <a:t>Pattern</a:t>
            </a:r>
            <a:endParaRPr lang="ja-JP" altLang="en-US" dirty="0"/>
          </a:p>
        </p:txBody>
      </p:sp>
      <p:sp>
        <p:nvSpPr>
          <p:cNvPr id="3" name="テキスト プレースホルダー 2"/>
          <p:cNvSpPr>
            <a:spLocks noGrp="1"/>
          </p:cNvSpPr>
          <p:nvPr>
            <p:ph type="body" sz="quarter" idx="11"/>
          </p:nvPr>
        </p:nvSpPr>
        <p:spPr/>
        <p:txBody>
          <a:bodyPr/>
          <a:lstStyle/>
          <a:p>
            <a:endParaRPr kumimoji="1" lang="ja-JP" altLang="en-US" sz="2400" dirty="0"/>
          </a:p>
        </p:txBody>
      </p:sp>
      <p:sp>
        <p:nvSpPr>
          <p:cNvPr id="5" name="Freeform 2907">
            <a:extLst>
              <a:ext uri="{FF2B5EF4-FFF2-40B4-BE49-F238E27FC236}">
                <a16:creationId xmlns:a16="http://schemas.microsoft.com/office/drawing/2014/main"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
        <p:nvSpPr>
          <p:cNvPr id="7" name="テキスト ボックス 6">
            <a:extLst>
              <a:ext uri="{FF2B5EF4-FFF2-40B4-BE49-F238E27FC236}">
                <a16:creationId xmlns:a16="http://schemas.microsoft.com/office/drawing/2014/main" id="{E13D3B65-579E-444D-87CA-995102763F6D}"/>
              </a:ext>
            </a:extLst>
          </p:cNvPr>
          <p:cNvSpPr txBox="1"/>
          <p:nvPr/>
        </p:nvSpPr>
        <p:spPr>
          <a:xfrm>
            <a:off x="342900" y="4384673"/>
            <a:ext cx="4134271" cy="2308324"/>
          </a:xfrm>
          <a:prstGeom prst="rect">
            <a:avLst/>
          </a:prstGeom>
          <a:solidFill>
            <a:schemeClr val="bg1"/>
          </a:solidFill>
          <a:effectLst>
            <a:innerShdw blurRad="63500" dist="50800" dir="13500000">
              <a:prstClr val="black">
                <a:alpha val="50000"/>
              </a:prstClr>
            </a:innerShdw>
          </a:effectLst>
        </p:spPr>
        <p:txBody>
          <a:bodyPr wrap="square" rtlCol="0">
            <a:spAutoFit/>
          </a:bodyPr>
          <a:lstStyle/>
          <a:p>
            <a:pPr marL="342900" indent="-342900" algn="l">
              <a:buFont typeface="+mj-lt"/>
              <a:buAutoNum type="arabicPeriod"/>
            </a:pPr>
            <a:r>
              <a:rPr lang="en-US" altLang="ja-JP" sz="2400" dirty="0">
                <a:latin typeface="Fujitsu Sans" panose="020B0404060202020204" pitchFamily="34" charset="0"/>
                <a:ea typeface="Meiryo UI" panose="020B0604030504040204" pitchFamily="50" charset="-128"/>
              </a:rPr>
              <a:t>What’s Auto Integration Test</a:t>
            </a:r>
          </a:p>
          <a:p>
            <a:pPr marL="342900" indent="-342900" algn="l">
              <a:buFont typeface="+mj-lt"/>
              <a:buAutoNum type="arabicPeriod"/>
            </a:pPr>
            <a:r>
              <a:rPr lang="en-US" altLang="ja-JP" sz="2400" dirty="0">
                <a:latin typeface="Fujitsu Sans" panose="020B0404060202020204" pitchFamily="34" charset="0"/>
                <a:ea typeface="Meiryo UI" panose="020B0604030504040204" pitchFamily="50" charset="-128"/>
                <a:cs typeface="Meiryo UI" panose="020B0604030504040204" pitchFamily="50" charset="-128"/>
              </a:rPr>
              <a:t>What’s Selenium</a:t>
            </a:r>
          </a:p>
          <a:p>
            <a:pPr marL="342900" indent="-342900" algn="l">
              <a:buFont typeface="+mj-lt"/>
              <a:buAutoNum type="arabicPeriod"/>
            </a:pPr>
            <a:r>
              <a:rPr lang="en-US" altLang="ja-JP" sz="2400" dirty="0">
                <a:latin typeface="Fujitsu Sans" panose="020B0404060202020204" pitchFamily="34" charset="0"/>
              </a:rPr>
              <a:t>QuickStart</a:t>
            </a:r>
            <a:endParaRPr lang="en-US" altLang="ja-JP" sz="24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2400" dirty="0">
                <a:latin typeface="Fujitsu Sans" panose="020B0404060202020204" pitchFamily="34" charset="0"/>
                <a:ea typeface="Meiryo UI" panose="020B0604030504040204" pitchFamily="50" charset="-128"/>
                <a:cs typeface="Meiryo UI" panose="020B0604030504040204" pitchFamily="50" charset="-128"/>
              </a:rPr>
              <a:t>Case Examples</a:t>
            </a:r>
          </a:p>
          <a:p>
            <a:pPr marL="342900" indent="-342900" algn="l">
              <a:buFont typeface="+mj-lt"/>
              <a:buAutoNum type="arabicPeriod"/>
            </a:pPr>
            <a:r>
              <a:rPr lang="en-US" altLang="ja-JP" sz="2400" b="1" dirty="0">
                <a:latin typeface="Fujitsu Sans" panose="020B0404060202020204" pitchFamily="34" charset="0"/>
                <a:ea typeface="Meiryo UI" panose="020B0604030504040204" pitchFamily="50" charset="-128"/>
              </a:rPr>
              <a:t>Page Object Pattern</a:t>
            </a:r>
            <a:endParaRPr lang="ja-JP" altLang="en-US" sz="2400" b="1" dirty="0">
              <a:latin typeface="Fujitsu Sans" panose="020B0404060202020204" pitchFamily="34" charset="0"/>
              <a:ea typeface="Meiryo UI" panose="020B0604030504040204" pitchFamily="50" charset="-128"/>
            </a:endParaRPr>
          </a:p>
          <a:p>
            <a:pPr marL="342900" indent="-342900" algn="l">
              <a:buFont typeface="+mj-lt"/>
              <a:buAutoNum type="arabicPeriod"/>
            </a:pPr>
            <a:r>
              <a:rPr lang="en-US" altLang="ja-JP" sz="2400" dirty="0">
                <a:latin typeface="Fujitsu Sans" panose="020B0404060202020204" pitchFamily="34" charset="0"/>
                <a:ea typeface="Meiryo UI" panose="020B0604030504040204" pitchFamily="50" charset="-128"/>
              </a:rPr>
              <a:t>Introducing related tools</a:t>
            </a:r>
            <a:endParaRPr lang="ja-JP" altLang="en-US" sz="24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3749195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What is Page Object Pattern</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87</a:t>
            </a:fld>
            <a:endParaRPr lang="en-US" altLang="ja-JP" dirty="0"/>
          </a:p>
        </p:txBody>
      </p:sp>
      <p:sp>
        <p:nvSpPr>
          <p:cNvPr id="4" name="テキスト プレースホルダー 3"/>
          <p:cNvSpPr>
            <a:spLocks noGrp="1"/>
          </p:cNvSpPr>
          <p:nvPr>
            <p:ph type="body" sz="quarter" idx="11"/>
          </p:nvPr>
        </p:nvSpPr>
        <p:spPr>
          <a:xfrm>
            <a:off x="170935" y="921566"/>
            <a:ext cx="9389377" cy="5568444"/>
          </a:xfrm>
        </p:spPr>
        <p:txBody>
          <a:bodyPr/>
          <a:lstStyle/>
          <a:p>
            <a:r>
              <a:rPr lang="en-US" altLang="ja-JP" sz="2400" dirty="0"/>
              <a:t>Page Object Pattern is one of methodologies </a:t>
            </a:r>
            <a:br>
              <a:rPr lang="en-US" altLang="ja-JP" sz="2400" dirty="0"/>
            </a:br>
            <a:r>
              <a:rPr lang="en-US" altLang="ja-JP" sz="2400" dirty="0"/>
              <a:t> </a:t>
            </a:r>
            <a:r>
              <a:rPr lang="en-US" altLang="ja-JP" sz="2400" b="1" dirty="0"/>
              <a:t>to write test code which is strong to the spec changing</a:t>
            </a:r>
          </a:p>
          <a:p>
            <a:pPr lvl="1"/>
            <a:r>
              <a:rPr lang="en-US" altLang="ja-JP" sz="2000" dirty="0"/>
              <a:t>UI is frequently changed comparing to back end modules</a:t>
            </a:r>
          </a:p>
          <a:p>
            <a:r>
              <a:rPr lang="en-US" altLang="ja-JP" sz="2400" b="1" dirty="0"/>
              <a:t>Write all the information of screen and operations to </a:t>
            </a:r>
            <a:br>
              <a:rPr lang="en-US" altLang="ja-JP" sz="2400" b="1" dirty="0"/>
            </a:br>
            <a:r>
              <a:rPr lang="en-US" altLang="ja-JP" sz="2400" b="1" dirty="0"/>
              <a:t>Page Object Class</a:t>
            </a:r>
          </a:p>
          <a:p>
            <a:pPr lvl="1"/>
            <a:r>
              <a:rPr lang="en-US" altLang="ja-JP" sz="2200" dirty="0"/>
              <a:t>From each test cases call screen and operation through Page Object</a:t>
            </a:r>
            <a:endParaRPr lang="ja-JP" altLang="en-US" sz="2200" dirty="0"/>
          </a:p>
          <a:p>
            <a:pPr marL="0" indent="0">
              <a:buNone/>
            </a:pPr>
            <a:r>
              <a:rPr lang="en-US" altLang="ja-JP" sz="2400" dirty="0"/>
              <a:t>-&gt; If the UI was changed, the impact will be focused on only Page Object</a:t>
            </a:r>
            <a:endParaRPr lang="en-US" altLang="ja-JP" dirty="0"/>
          </a:p>
          <a:p>
            <a:endParaRPr kumimoji="1" lang="ja-JP" altLang="en-US" dirty="0"/>
          </a:p>
        </p:txBody>
      </p:sp>
      <p:sp>
        <p:nvSpPr>
          <p:cNvPr id="5" name="右矢印 4">
            <a:extLst>
              <a:ext uri="{FF2B5EF4-FFF2-40B4-BE49-F238E27FC236}">
                <a16:creationId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Page Object Pattern</a:t>
            </a:r>
            <a:endParaRPr lang="ja-JP" altLang="en-US" sz="18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165458077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What is Page Object Pattern</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88</a:t>
            </a:fld>
            <a:endParaRPr lang="en-US" altLang="ja-JP" dirty="0"/>
          </a:p>
        </p:txBody>
      </p:sp>
      <p:sp>
        <p:nvSpPr>
          <p:cNvPr id="10" name="メモ 9"/>
          <p:cNvSpPr/>
          <p:nvPr/>
        </p:nvSpPr>
        <p:spPr bwMode="gray">
          <a:xfrm>
            <a:off x="2394262" y="1950806"/>
            <a:ext cx="800360" cy="937260"/>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1600" dirty="0">
                <a:latin typeface="Fujitsu Sans" panose="020B0404060202020204" pitchFamily="34" charset="0"/>
                <a:ea typeface="Meiryo UI" panose="020B0604030504040204" pitchFamily="50" charset="-128"/>
              </a:rPr>
              <a:t>Test</a:t>
            </a:r>
          </a:p>
          <a:p>
            <a:r>
              <a:rPr lang="en-US" altLang="ja-JP" sz="1600" dirty="0">
                <a:latin typeface="Fujitsu Sans" panose="020B0404060202020204" pitchFamily="34" charset="0"/>
                <a:ea typeface="Meiryo UI" panose="020B0604030504040204" pitchFamily="50" charset="-128"/>
              </a:rPr>
              <a:t>Case</a:t>
            </a:r>
          </a:p>
          <a:p>
            <a:r>
              <a:rPr kumimoji="1" lang="en-US" altLang="ja-JP" sz="1600" dirty="0">
                <a:latin typeface="Fujitsu Sans" panose="020B0404060202020204" pitchFamily="34" charset="0"/>
                <a:ea typeface="Meiryo UI" panose="020B0604030504040204" pitchFamily="50" charset="-128"/>
              </a:rPr>
              <a:t>001</a:t>
            </a:r>
            <a:endParaRPr kumimoji="1" lang="ja-JP" altLang="en-US" sz="1600" dirty="0">
              <a:latin typeface="Fujitsu Sans" panose="020B0404060202020204" pitchFamily="34" charset="0"/>
              <a:ea typeface="Meiryo UI" panose="020B0604030504040204" pitchFamily="50" charset="-128"/>
            </a:endParaRPr>
          </a:p>
        </p:txBody>
      </p:sp>
      <p:sp>
        <p:nvSpPr>
          <p:cNvPr id="12" name="メモ 11"/>
          <p:cNvSpPr/>
          <p:nvPr/>
        </p:nvSpPr>
        <p:spPr bwMode="gray">
          <a:xfrm>
            <a:off x="8178090" y="1950806"/>
            <a:ext cx="662940" cy="937260"/>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1800" dirty="0">
                <a:latin typeface="Fujitsu Sans" panose="020B0404060202020204" pitchFamily="34" charset="0"/>
                <a:ea typeface="Meiryo UI" panose="020B0604030504040204" pitchFamily="50" charset="-128"/>
              </a:rPr>
              <a:t>Test</a:t>
            </a:r>
          </a:p>
          <a:p>
            <a:r>
              <a:rPr lang="en-US" altLang="ja-JP" sz="1800" dirty="0">
                <a:latin typeface="Fujitsu Sans" panose="020B0404060202020204" pitchFamily="34" charset="0"/>
                <a:ea typeface="Meiryo UI" panose="020B0604030504040204" pitchFamily="50" charset="-128"/>
              </a:rPr>
              <a:t>Case</a:t>
            </a:r>
            <a:br>
              <a:rPr lang="en-US" altLang="ja-JP" sz="1800" dirty="0">
                <a:latin typeface="Fujitsu Sans" panose="020B0404060202020204" pitchFamily="34" charset="0"/>
                <a:ea typeface="Meiryo UI" panose="020B0604030504040204" pitchFamily="50" charset="-128"/>
              </a:rPr>
            </a:br>
            <a:r>
              <a:rPr lang="en-US" altLang="ja-JP" sz="1800" dirty="0">
                <a:latin typeface="Fujitsu Sans" panose="020B0404060202020204" pitchFamily="34" charset="0"/>
                <a:ea typeface="Meiryo UI" panose="020B0604030504040204" pitchFamily="50" charset="-128"/>
              </a:rPr>
              <a:t>100</a:t>
            </a:r>
            <a:endParaRPr kumimoji="1" lang="ja-JP" altLang="en-US" sz="1800" dirty="0">
              <a:latin typeface="Fujitsu Sans" panose="020B0404060202020204" pitchFamily="34" charset="0"/>
              <a:ea typeface="Meiryo UI" panose="020B0604030504040204" pitchFamily="50" charset="-128"/>
            </a:endParaRPr>
          </a:p>
        </p:txBody>
      </p:sp>
      <p:sp>
        <p:nvSpPr>
          <p:cNvPr id="13" name="メモ 12"/>
          <p:cNvSpPr/>
          <p:nvPr/>
        </p:nvSpPr>
        <p:spPr bwMode="gray">
          <a:xfrm>
            <a:off x="2394262" y="3470577"/>
            <a:ext cx="800360" cy="1049454"/>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b="1" dirty="0">
                <a:latin typeface="Fujitsu Sans" panose="020B0404060202020204" pitchFamily="34" charset="0"/>
                <a:ea typeface="Meiryo UI" panose="020B0604030504040204" pitchFamily="50" charset="-128"/>
              </a:rPr>
              <a:t>Screen A</a:t>
            </a:r>
          </a:p>
          <a:p>
            <a:r>
              <a:rPr kumimoji="1" lang="en-US" altLang="ja-JP" dirty="0">
                <a:latin typeface="Fujitsu Sans" panose="020B0404060202020204" pitchFamily="34" charset="0"/>
                <a:ea typeface="Meiryo UI" panose="020B0604030504040204" pitchFamily="50" charset="-128"/>
              </a:rPr>
              <a:t>Do XX</a:t>
            </a:r>
          </a:p>
          <a:p>
            <a:r>
              <a:rPr lang="en-US" altLang="ja-JP" dirty="0">
                <a:latin typeface="Fujitsu Sans" panose="020B0404060202020204" pitchFamily="34" charset="0"/>
                <a:ea typeface="Meiryo UI" panose="020B0604030504040204" pitchFamily="50" charset="-128"/>
              </a:rPr>
              <a:t>Do YY</a:t>
            </a:r>
          </a:p>
          <a:p>
            <a:r>
              <a:rPr kumimoji="1" lang="en-US" altLang="ja-JP" dirty="0">
                <a:latin typeface="Fujitsu Sans" panose="020B0404060202020204" pitchFamily="34" charset="0"/>
                <a:ea typeface="Meiryo UI" panose="020B0604030504040204" pitchFamily="50" charset="-128"/>
              </a:rPr>
              <a:t>Do ZZ</a:t>
            </a:r>
          </a:p>
        </p:txBody>
      </p:sp>
      <p:sp>
        <p:nvSpPr>
          <p:cNvPr id="15" name="テキスト ボックス 14"/>
          <p:cNvSpPr txBox="1"/>
          <p:nvPr/>
        </p:nvSpPr>
        <p:spPr>
          <a:xfrm>
            <a:off x="336862" y="2219381"/>
            <a:ext cx="2057400" cy="707886"/>
          </a:xfrm>
          <a:prstGeom prst="rect">
            <a:avLst/>
          </a:prstGeom>
          <a:noFill/>
        </p:spPr>
        <p:txBody>
          <a:bodyPr wrap="square" rtlCol="0">
            <a:spAutoFit/>
          </a:bodyPr>
          <a:lstStyle/>
          <a:p>
            <a:pPr algn="l"/>
            <a:r>
              <a:rPr kumimoji="1" lang="en-US" altLang="ja-JP" sz="2000" dirty="0">
                <a:latin typeface="Fujitsu Sans" panose="020B0404060202020204" pitchFamily="34" charset="0"/>
                <a:ea typeface="Meiryo UI" panose="020B0604030504040204" pitchFamily="50" charset="-128"/>
                <a:cs typeface="Meiryo UI" panose="020B0604030504040204" pitchFamily="50" charset="-128"/>
              </a:rPr>
              <a:t>Test Case</a:t>
            </a:r>
          </a:p>
          <a:p>
            <a:pPr algn="l"/>
            <a:r>
              <a:rPr kumimoji="1" lang="en-US" altLang="ja-JP" sz="2000" dirty="0">
                <a:latin typeface="Fujitsu Sans" panose="020B0404060202020204" pitchFamily="34" charset="0"/>
                <a:ea typeface="Meiryo UI" panose="020B0604030504040204" pitchFamily="50" charset="-128"/>
                <a:cs typeface="Meiryo UI" panose="020B0604030504040204" pitchFamily="50" charset="-128"/>
              </a:rPr>
              <a:t>Class</a:t>
            </a:r>
          </a:p>
        </p:txBody>
      </p:sp>
      <p:sp>
        <p:nvSpPr>
          <p:cNvPr id="16" name="テキスト ボックス 15"/>
          <p:cNvSpPr txBox="1"/>
          <p:nvPr/>
        </p:nvSpPr>
        <p:spPr>
          <a:xfrm>
            <a:off x="336862" y="3666853"/>
            <a:ext cx="2057400" cy="707886"/>
          </a:xfrm>
          <a:prstGeom prst="rect">
            <a:avLst/>
          </a:prstGeom>
          <a:noFill/>
        </p:spPr>
        <p:txBody>
          <a:bodyPr wrap="square" rtlCol="0">
            <a:spAutoFit/>
          </a:bodyPr>
          <a:lstStyle/>
          <a:p>
            <a:pPr algn="l"/>
            <a:r>
              <a:rPr kumimoji="1" lang="en-US" altLang="ja-JP" sz="2000" dirty="0">
                <a:latin typeface="Fujitsu Sans" panose="020B0404060202020204" pitchFamily="34" charset="0"/>
                <a:ea typeface="Meiryo UI" panose="020B0604030504040204" pitchFamily="50" charset="-128"/>
                <a:cs typeface="Meiryo UI" panose="020B0604030504040204" pitchFamily="50" charset="-128"/>
              </a:rPr>
              <a:t>Page Object</a:t>
            </a:r>
          </a:p>
          <a:p>
            <a:pPr algn="l"/>
            <a:r>
              <a:rPr kumimoji="1" lang="en-US" altLang="ja-JP" sz="2000" dirty="0">
                <a:latin typeface="Fujitsu Sans" panose="020B0404060202020204" pitchFamily="34" charset="0"/>
                <a:ea typeface="Meiryo UI" panose="020B0604030504040204" pitchFamily="50" charset="-128"/>
                <a:cs typeface="Meiryo UI" panose="020B0604030504040204" pitchFamily="50" charset="-128"/>
              </a:rPr>
              <a:t>Class</a:t>
            </a:r>
            <a:endParaRPr kumimoji="1" lang="ja-JP" altLang="en-US" sz="20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17" name="テキスト ボックス 16"/>
          <p:cNvSpPr txBox="1"/>
          <p:nvPr/>
        </p:nvSpPr>
        <p:spPr>
          <a:xfrm>
            <a:off x="336862" y="5239791"/>
            <a:ext cx="2057400" cy="707886"/>
          </a:xfrm>
          <a:prstGeom prst="rect">
            <a:avLst/>
          </a:prstGeom>
          <a:noFill/>
        </p:spPr>
        <p:txBody>
          <a:bodyPr wrap="square" rtlCol="0">
            <a:spAutoFit/>
          </a:bodyPr>
          <a:lstStyle/>
          <a:p>
            <a:pPr algn="l"/>
            <a:r>
              <a:rPr kumimoji="1" lang="en-US" altLang="ja-JP" sz="2000" dirty="0">
                <a:latin typeface="Fujitsu Sans" panose="020B0404060202020204" pitchFamily="34" charset="0"/>
                <a:ea typeface="Meiryo UI" panose="020B0604030504040204" pitchFamily="50" charset="-128"/>
                <a:cs typeface="Meiryo UI" panose="020B0604030504040204" pitchFamily="50" charset="-128"/>
              </a:rPr>
              <a:t>Test Target</a:t>
            </a:r>
          </a:p>
          <a:p>
            <a:pPr algn="l"/>
            <a:r>
              <a:rPr kumimoji="1" lang="en-US" altLang="ja-JP" sz="2000" dirty="0">
                <a:latin typeface="Fujitsu Sans" panose="020B0404060202020204" pitchFamily="34" charset="0"/>
                <a:ea typeface="Meiryo UI" panose="020B0604030504040204" pitchFamily="50" charset="-128"/>
                <a:cs typeface="Meiryo UI" panose="020B0604030504040204" pitchFamily="50" charset="-128"/>
              </a:rPr>
              <a:t>Screen</a:t>
            </a:r>
            <a:endParaRPr kumimoji="1" lang="ja-JP" altLang="en-US" sz="2000" dirty="0">
              <a:latin typeface="Fujitsu Sans" panose="020B0404060202020204" pitchFamily="34" charset="0"/>
              <a:ea typeface="Meiryo UI" panose="020B0604030504040204" pitchFamily="50" charset="-128"/>
              <a:cs typeface="Meiryo UI" panose="020B0604030504040204" pitchFamily="50" charset="-128"/>
            </a:endParaRPr>
          </a:p>
        </p:txBody>
      </p:sp>
      <p:pic>
        <p:nvPicPr>
          <p:cNvPr id="18" name="図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94622" y="5007835"/>
            <a:ext cx="1437571" cy="1081042"/>
          </a:xfrm>
          <a:prstGeom prst="rect">
            <a:avLst/>
          </a:prstGeom>
        </p:spPr>
      </p:pic>
      <p:pic>
        <p:nvPicPr>
          <p:cNvPr id="19" name="図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75173" y="5007835"/>
            <a:ext cx="1437572" cy="1081042"/>
          </a:xfrm>
          <a:prstGeom prst="rect">
            <a:avLst/>
          </a:prstGeom>
        </p:spPr>
      </p:pic>
      <p:sp>
        <p:nvSpPr>
          <p:cNvPr id="21" name="テキスト ボックス 20"/>
          <p:cNvSpPr txBox="1"/>
          <p:nvPr/>
        </p:nvSpPr>
        <p:spPr>
          <a:xfrm>
            <a:off x="7082254" y="2219897"/>
            <a:ext cx="1544545" cy="369332"/>
          </a:xfrm>
          <a:prstGeom prst="rect">
            <a:avLst/>
          </a:prstGeom>
          <a:noFill/>
        </p:spPr>
        <p:txBody>
          <a:bodyPr wrap="square" rtlCol="0">
            <a:spAutoFit/>
          </a:bodyPr>
          <a:lstStyle/>
          <a:p>
            <a:r>
              <a:rPr lang="en-US" altLang="ja-JP" sz="1800" dirty="0">
                <a:latin typeface="Fujitsu Sans" panose="020B0404060202020204" pitchFamily="34" charset="0"/>
                <a:ea typeface="Meiryo UI" panose="020B0604030504040204" pitchFamily="50" charset="-128"/>
                <a:cs typeface="Meiryo UI" panose="020B0604030504040204" pitchFamily="50" charset="-128"/>
              </a:rPr>
              <a:t>…</a:t>
            </a:r>
            <a:endParaRPr kumimoji="1" lang="ja-JP" altLang="en-US" sz="18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22" name="テキスト ボックス 21"/>
          <p:cNvSpPr txBox="1"/>
          <p:nvPr/>
        </p:nvSpPr>
        <p:spPr>
          <a:xfrm>
            <a:off x="6744072" y="3820358"/>
            <a:ext cx="1544545" cy="369332"/>
          </a:xfrm>
          <a:prstGeom prst="rect">
            <a:avLst/>
          </a:prstGeom>
          <a:noFill/>
        </p:spPr>
        <p:txBody>
          <a:bodyPr wrap="square" rtlCol="0">
            <a:spAutoFit/>
          </a:bodyPr>
          <a:lstStyle/>
          <a:p>
            <a:r>
              <a:rPr kumimoji="1" lang="ja-JP" altLang="en-US" sz="1800" dirty="0">
                <a:latin typeface="Fujitsu Sans" panose="020B0404060202020204" pitchFamily="34" charset="0"/>
                <a:ea typeface="Meiryo UI" panose="020B0604030504040204" pitchFamily="50" charset="-128"/>
                <a:cs typeface="Meiryo UI" panose="020B0604030504040204" pitchFamily="50" charset="-128"/>
              </a:rPr>
              <a:t>・   ・   ・</a:t>
            </a:r>
          </a:p>
        </p:txBody>
      </p:sp>
      <p:sp>
        <p:nvSpPr>
          <p:cNvPr id="23" name="テキスト ボックス 22"/>
          <p:cNvSpPr txBox="1"/>
          <p:nvPr/>
        </p:nvSpPr>
        <p:spPr>
          <a:xfrm>
            <a:off x="7278505" y="5363690"/>
            <a:ext cx="1544545" cy="369332"/>
          </a:xfrm>
          <a:prstGeom prst="rect">
            <a:avLst/>
          </a:prstGeom>
          <a:noFill/>
        </p:spPr>
        <p:txBody>
          <a:bodyPr wrap="square" rtlCol="0">
            <a:spAutoFit/>
          </a:bodyPr>
          <a:lstStyle/>
          <a:p>
            <a:r>
              <a:rPr kumimoji="1" lang="ja-JP" altLang="en-US" sz="1800" dirty="0">
                <a:latin typeface="Fujitsu Sans" panose="020B0404060202020204" pitchFamily="34" charset="0"/>
                <a:ea typeface="Meiryo UI" panose="020B0604030504040204" pitchFamily="50" charset="-128"/>
                <a:cs typeface="Meiryo UI" panose="020B0604030504040204" pitchFamily="50" charset="-128"/>
              </a:rPr>
              <a:t>・   ・   ・</a:t>
            </a:r>
          </a:p>
        </p:txBody>
      </p:sp>
      <p:cxnSp>
        <p:nvCxnSpPr>
          <p:cNvPr id="25" name="直線矢印コネクタ 24"/>
          <p:cNvCxnSpPr>
            <a:cxnSpLocks/>
            <a:stCxn id="10" idx="2"/>
            <a:endCxn id="13" idx="0"/>
          </p:cNvCxnSpPr>
          <p:nvPr/>
        </p:nvCxnSpPr>
        <p:spPr bwMode="auto">
          <a:xfrm>
            <a:off x="2794442" y="2888066"/>
            <a:ext cx="0" cy="582511"/>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5" name="テキスト ボックス 34"/>
          <p:cNvSpPr txBox="1"/>
          <p:nvPr/>
        </p:nvSpPr>
        <p:spPr>
          <a:xfrm>
            <a:off x="3433284" y="6118660"/>
            <a:ext cx="1547674" cy="307777"/>
          </a:xfrm>
          <a:prstGeom prst="rect">
            <a:avLst/>
          </a:prstGeom>
          <a:noFill/>
        </p:spPr>
        <p:txBody>
          <a:bodyPr wrap="square" rtlCol="0">
            <a:spAutoFit/>
          </a:bodyPr>
          <a:lstStyle/>
          <a:p>
            <a:pPr algn="l"/>
            <a:r>
              <a:rPr kumimoji="1" lang="en-US" altLang="ja-JP" dirty="0">
                <a:latin typeface="Fujitsu Sans" panose="020B0404060202020204" pitchFamily="34" charset="0"/>
                <a:ea typeface="Meiryo UI" panose="020B0604030504040204" pitchFamily="50" charset="-128"/>
                <a:cs typeface="Meiryo UI" panose="020B0604030504040204" pitchFamily="50" charset="-128"/>
              </a:rPr>
              <a:t>Screen A</a:t>
            </a:r>
            <a:endParaRPr kumimoji="1" lang="ja-JP" altLang="en-US" dirty="0" err="1">
              <a:latin typeface="Fujitsu Sans" panose="020B0404060202020204" pitchFamily="34" charset="0"/>
              <a:ea typeface="Meiryo UI" panose="020B0604030504040204" pitchFamily="50" charset="-128"/>
              <a:cs typeface="Meiryo UI" panose="020B0604030504040204" pitchFamily="50" charset="-128"/>
            </a:endParaRPr>
          </a:p>
        </p:txBody>
      </p:sp>
      <p:sp>
        <p:nvSpPr>
          <p:cNvPr id="36" name="テキスト ボックス 35"/>
          <p:cNvSpPr txBox="1"/>
          <p:nvPr/>
        </p:nvSpPr>
        <p:spPr>
          <a:xfrm>
            <a:off x="5787957" y="6118660"/>
            <a:ext cx="1023858" cy="307777"/>
          </a:xfrm>
          <a:prstGeom prst="rect">
            <a:avLst/>
          </a:prstGeom>
          <a:noFill/>
        </p:spPr>
        <p:txBody>
          <a:bodyPr wrap="square" rtlCol="0">
            <a:spAutoFit/>
          </a:bodyPr>
          <a:lstStyle/>
          <a:p>
            <a:pPr algn="l"/>
            <a:r>
              <a:rPr kumimoji="1" lang="en-US" altLang="ja-JP" dirty="0">
                <a:latin typeface="Fujitsu Sans" panose="020B0404060202020204" pitchFamily="34" charset="0"/>
                <a:ea typeface="Meiryo UI" panose="020B0604030504040204" pitchFamily="50" charset="-128"/>
                <a:cs typeface="Meiryo UI" panose="020B0604030504040204" pitchFamily="50" charset="-128"/>
              </a:rPr>
              <a:t>Screen B</a:t>
            </a:r>
            <a:endParaRPr kumimoji="1" lang="ja-JP" altLang="en-US" dirty="0" err="1">
              <a:latin typeface="Fujitsu Sans" panose="020B0404060202020204" pitchFamily="34" charset="0"/>
              <a:ea typeface="Meiryo UI" panose="020B0604030504040204" pitchFamily="50" charset="-128"/>
              <a:cs typeface="Meiryo UI" panose="020B0604030504040204" pitchFamily="50" charset="-128"/>
            </a:endParaRPr>
          </a:p>
        </p:txBody>
      </p:sp>
      <p:sp>
        <p:nvSpPr>
          <p:cNvPr id="42" name="テキスト ボックス 41"/>
          <p:cNvSpPr txBox="1"/>
          <p:nvPr/>
        </p:nvSpPr>
        <p:spPr>
          <a:xfrm>
            <a:off x="2255877" y="1201012"/>
            <a:ext cx="1100782" cy="276999"/>
          </a:xfrm>
          <a:prstGeom prst="rect">
            <a:avLst/>
          </a:prstGeom>
          <a:noFill/>
        </p:spPr>
        <p:txBody>
          <a:bodyPr wrap="square" rtlCol="0">
            <a:spAutoFit/>
          </a:bodyPr>
          <a:lstStyle/>
          <a:p>
            <a:pPr algn="l"/>
            <a:r>
              <a:rPr lang="en-US" altLang="ja-JP" sz="1200" dirty="0">
                <a:latin typeface="Fujitsu Sans" panose="020B0404060202020204" pitchFamily="34" charset="0"/>
                <a:ea typeface="Meiryo UI" panose="020B0604030504040204" pitchFamily="50" charset="-128"/>
                <a:cs typeface="Meiryo UI" panose="020B0604030504040204" pitchFamily="50" charset="-128"/>
              </a:rPr>
              <a:t>Do XX on </a:t>
            </a:r>
            <a:r>
              <a:rPr lang="en-US" altLang="ja-JP" sz="1200" dirty="0" err="1">
                <a:latin typeface="Fujitsu Sans" panose="020B0404060202020204" pitchFamily="34" charset="0"/>
                <a:ea typeface="Meiryo UI" panose="020B0604030504040204" pitchFamily="50" charset="-128"/>
                <a:cs typeface="Meiryo UI" panose="020B0604030504040204" pitchFamily="50" charset="-128"/>
              </a:rPr>
              <a:t>ScrA</a:t>
            </a:r>
            <a:endParaRPr kumimoji="1" lang="ja-JP" altLang="en-US" sz="1200" dirty="0">
              <a:latin typeface="Fujitsu Sans" panose="020B0404060202020204" pitchFamily="34" charset="0"/>
              <a:ea typeface="Meiryo UI" panose="020B0604030504040204" pitchFamily="50" charset="-128"/>
              <a:cs typeface="Meiryo UI" panose="020B0604030504040204" pitchFamily="50" charset="-128"/>
            </a:endParaRPr>
          </a:p>
        </p:txBody>
      </p:sp>
      <p:cxnSp>
        <p:nvCxnSpPr>
          <p:cNvPr id="54" name="直線矢印コネクタ 53"/>
          <p:cNvCxnSpPr>
            <a:cxnSpLocks/>
            <a:stCxn id="13" idx="2"/>
            <a:endCxn id="18" idx="0"/>
          </p:cNvCxnSpPr>
          <p:nvPr/>
        </p:nvCxnSpPr>
        <p:spPr bwMode="auto">
          <a:xfrm>
            <a:off x="2794442" y="4520031"/>
            <a:ext cx="1118966" cy="487804"/>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57" name="直線矢印コネクタ 56"/>
          <p:cNvCxnSpPr>
            <a:cxnSpLocks/>
            <a:endCxn id="19" idx="0"/>
          </p:cNvCxnSpPr>
          <p:nvPr/>
        </p:nvCxnSpPr>
        <p:spPr bwMode="auto">
          <a:xfrm>
            <a:off x="6193959" y="4434453"/>
            <a:ext cx="0" cy="573382"/>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61" name="直線コネクタ 60"/>
          <p:cNvCxnSpPr/>
          <p:nvPr/>
        </p:nvCxnSpPr>
        <p:spPr bwMode="auto">
          <a:xfrm>
            <a:off x="336862" y="3315768"/>
            <a:ext cx="9400346" cy="0"/>
          </a:xfrm>
          <a:prstGeom prst="line">
            <a:avLst/>
          </a:prstGeom>
          <a:gradFill rotWithShape="0">
            <a:gsLst>
              <a:gs pos="0">
                <a:srgbClr val="FFFFFF"/>
              </a:gs>
              <a:gs pos="100000">
                <a:srgbClr val="CACAC7"/>
              </a:gs>
            </a:gsLst>
            <a:lin ang="5400000" scaled="1"/>
          </a:gradFill>
          <a:ln w="9525" cap="flat" cmpd="sng" algn="ctr">
            <a:solidFill>
              <a:srgbClr val="57564F"/>
            </a:solidFill>
            <a:prstDash val="lgDash"/>
            <a:round/>
            <a:headEnd type="none" w="med" len="med"/>
            <a:tailEnd type="none" w="lg"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62" name="直線コネクタ 61"/>
          <p:cNvCxnSpPr/>
          <p:nvPr/>
        </p:nvCxnSpPr>
        <p:spPr bwMode="auto">
          <a:xfrm>
            <a:off x="336862" y="4725824"/>
            <a:ext cx="9400346" cy="0"/>
          </a:xfrm>
          <a:prstGeom prst="line">
            <a:avLst/>
          </a:prstGeom>
          <a:gradFill rotWithShape="0">
            <a:gsLst>
              <a:gs pos="0">
                <a:srgbClr val="FFFFFF"/>
              </a:gs>
              <a:gs pos="100000">
                <a:srgbClr val="CACAC7"/>
              </a:gs>
            </a:gsLst>
            <a:lin ang="5400000" scaled="1"/>
          </a:gradFill>
          <a:ln w="9525" cap="flat" cmpd="sng" algn="ctr">
            <a:solidFill>
              <a:srgbClr val="57564F"/>
            </a:solidFill>
            <a:prstDash val="lgDash"/>
            <a:round/>
            <a:headEnd type="none" w="med" len="med"/>
            <a:tailEnd type="none" w="lg"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3" name="右矢印 4">
            <a:extLst>
              <a:ext uri="{FF2B5EF4-FFF2-40B4-BE49-F238E27FC236}">
                <a16:creationId xmlns:a16="http://schemas.microsoft.com/office/drawing/2014/main" id="{EF9CAD9B-5242-41C2-B750-B909D5376F6F}"/>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Page Object Pattern</a:t>
            </a:r>
            <a:endParaRPr lang="ja-JP" altLang="en-US" sz="1800" dirty="0">
              <a:latin typeface="Fujitsu Sans" panose="020B0404060202020204" pitchFamily="34" charset="0"/>
              <a:ea typeface="Meiryo UI" panose="020B0604030504040204" pitchFamily="50" charset="-128"/>
            </a:endParaRPr>
          </a:p>
        </p:txBody>
      </p:sp>
      <p:sp>
        <p:nvSpPr>
          <p:cNvPr id="40" name="メモ 9">
            <a:extLst>
              <a:ext uri="{FF2B5EF4-FFF2-40B4-BE49-F238E27FC236}">
                <a16:creationId xmlns:a16="http://schemas.microsoft.com/office/drawing/2014/main" id="{61307758-63B8-4C24-B9CE-AE9F5B41B5DC}"/>
              </a:ext>
            </a:extLst>
          </p:cNvPr>
          <p:cNvSpPr/>
          <p:nvPr/>
        </p:nvSpPr>
        <p:spPr bwMode="gray">
          <a:xfrm>
            <a:off x="3493750" y="1950806"/>
            <a:ext cx="800360" cy="937260"/>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1600" dirty="0">
                <a:latin typeface="Fujitsu Sans" panose="020B0404060202020204" pitchFamily="34" charset="0"/>
                <a:ea typeface="Meiryo UI" panose="020B0604030504040204" pitchFamily="50" charset="-128"/>
              </a:rPr>
              <a:t>Test</a:t>
            </a:r>
          </a:p>
          <a:p>
            <a:r>
              <a:rPr lang="en-US" altLang="ja-JP" sz="1600" dirty="0">
                <a:latin typeface="Fujitsu Sans" panose="020B0404060202020204" pitchFamily="34" charset="0"/>
                <a:ea typeface="Meiryo UI" panose="020B0604030504040204" pitchFamily="50" charset="-128"/>
              </a:rPr>
              <a:t>Case</a:t>
            </a:r>
          </a:p>
          <a:p>
            <a:r>
              <a:rPr kumimoji="1" lang="en-US" altLang="ja-JP" sz="1600" dirty="0">
                <a:latin typeface="Fujitsu Sans" panose="020B0404060202020204" pitchFamily="34" charset="0"/>
                <a:ea typeface="Meiryo UI" panose="020B0604030504040204" pitchFamily="50" charset="-128"/>
              </a:rPr>
              <a:t>002</a:t>
            </a:r>
            <a:endParaRPr kumimoji="1" lang="ja-JP" altLang="en-US" sz="1600" dirty="0">
              <a:latin typeface="Fujitsu Sans" panose="020B0404060202020204" pitchFamily="34" charset="0"/>
              <a:ea typeface="Meiryo UI" panose="020B0604030504040204" pitchFamily="50" charset="-128"/>
            </a:endParaRPr>
          </a:p>
        </p:txBody>
      </p:sp>
      <p:sp>
        <p:nvSpPr>
          <p:cNvPr id="41" name="メモ 9">
            <a:extLst>
              <a:ext uri="{FF2B5EF4-FFF2-40B4-BE49-F238E27FC236}">
                <a16:creationId xmlns:a16="http://schemas.microsoft.com/office/drawing/2014/main" id="{ADD149EC-24B0-4BE8-9497-D599E4F11FFC}"/>
              </a:ext>
            </a:extLst>
          </p:cNvPr>
          <p:cNvSpPr/>
          <p:nvPr/>
        </p:nvSpPr>
        <p:spPr bwMode="gray">
          <a:xfrm>
            <a:off x="4580778" y="1950806"/>
            <a:ext cx="800360" cy="937260"/>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1600" dirty="0">
                <a:latin typeface="Fujitsu Sans" panose="020B0404060202020204" pitchFamily="34" charset="0"/>
                <a:ea typeface="Meiryo UI" panose="020B0604030504040204" pitchFamily="50" charset="-128"/>
              </a:rPr>
              <a:t>Test</a:t>
            </a:r>
          </a:p>
          <a:p>
            <a:r>
              <a:rPr lang="en-US" altLang="ja-JP" sz="1600" dirty="0">
                <a:latin typeface="Fujitsu Sans" panose="020B0404060202020204" pitchFamily="34" charset="0"/>
                <a:ea typeface="Meiryo UI" panose="020B0604030504040204" pitchFamily="50" charset="-128"/>
              </a:rPr>
              <a:t>Case</a:t>
            </a:r>
          </a:p>
          <a:p>
            <a:r>
              <a:rPr kumimoji="1" lang="en-US" altLang="ja-JP" sz="1600" dirty="0">
                <a:latin typeface="Fujitsu Sans" panose="020B0404060202020204" pitchFamily="34" charset="0"/>
                <a:ea typeface="Meiryo UI" panose="020B0604030504040204" pitchFamily="50" charset="-128"/>
              </a:rPr>
              <a:t>003</a:t>
            </a:r>
            <a:endParaRPr kumimoji="1" lang="ja-JP" altLang="en-US" sz="1600" dirty="0">
              <a:latin typeface="Fujitsu Sans" panose="020B0404060202020204" pitchFamily="34" charset="0"/>
              <a:ea typeface="Meiryo UI" panose="020B0604030504040204" pitchFamily="50" charset="-128"/>
            </a:endParaRPr>
          </a:p>
        </p:txBody>
      </p:sp>
      <p:sp>
        <p:nvSpPr>
          <p:cNvPr id="45" name="メモ 9">
            <a:extLst>
              <a:ext uri="{FF2B5EF4-FFF2-40B4-BE49-F238E27FC236}">
                <a16:creationId xmlns:a16="http://schemas.microsoft.com/office/drawing/2014/main" id="{CCFD7133-5FE0-4A34-8C6D-54F2FCAAD1BE}"/>
              </a:ext>
            </a:extLst>
          </p:cNvPr>
          <p:cNvSpPr/>
          <p:nvPr/>
        </p:nvSpPr>
        <p:spPr bwMode="gray">
          <a:xfrm>
            <a:off x="5715979" y="1950806"/>
            <a:ext cx="800360" cy="937260"/>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1600" dirty="0">
                <a:latin typeface="Fujitsu Sans" panose="020B0404060202020204" pitchFamily="34" charset="0"/>
                <a:ea typeface="Meiryo UI" panose="020B0604030504040204" pitchFamily="50" charset="-128"/>
              </a:rPr>
              <a:t>Test</a:t>
            </a:r>
          </a:p>
          <a:p>
            <a:r>
              <a:rPr lang="en-US" altLang="ja-JP" sz="1600" dirty="0">
                <a:latin typeface="Fujitsu Sans" panose="020B0404060202020204" pitchFamily="34" charset="0"/>
                <a:ea typeface="Meiryo UI" panose="020B0604030504040204" pitchFamily="50" charset="-128"/>
              </a:rPr>
              <a:t>Case</a:t>
            </a:r>
          </a:p>
          <a:p>
            <a:r>
              <a:rPr kumimoji="1" lang="en-US" altLang="ja-JP" sz="1600" dirty="0">
                <a:latin typeface="Fujitsu Sans" panose="020B0404060202020204" pitchFamily="34" charset="0"/>
                <a:ea typeface="Meiryo UI" panose="020B0604030504040204" pitchFamily="50" charset="-128"/>
              </a:rPr>
              <a:t>004</a:t>
            </a:r>
            <a:endParaRPr kumimoji="1" lang="ja-JP" altLang="en-US" sz="1600" dirty="0">
              <a:latin typeface="Fujitsu Sans" panose="020B0404060202020204" pitchFamily="34" charset="0"/>
              <a:ea typeface="Meiryo UI" panose="020B0604030504040204" pitchFamily="50" charset="-128"/>
            </a:endParaRPr>
          </a:p>
        </p:txBody>
      </p:sp>
      <p:sp>
        <p:nvSpPr>
          <p:cNvPr id="46" name="メモ 9">
            <a:extLst>
              <a:ext uri="{FF2B5EF4-FFF2-40B4-BE49-F238E27FC236}">
                <a16:creationId xmlns:a16="http://schemas.microsoft.com/office/drawing/2014/main" id="{28519A5D-AABE-49E0-BDEB-3CD7CC5ECB51}"/>
              </a:ext>
            </a:extLst>
          </p:cNvPr>
          <p:cNvSpPr/>
          <p:nvPr/>
        </p:nvSpPr>
        <p:spPr bwMode="gray">
          <a:xfrm>
            <a:off x="6811815" y="1950806"/>
            <a:ext cx="800360" cy="937260"/>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1600" dirty="0">
                <a:latin typeface="Fujitsu Sans" panose="020B0404060202020204" pitchFamily="34" charset="0"/>
                <a:ea typeface="Meiryo UI" panose="020B0604030504040204" pitchFamily="50" charset="-128"/>
              </a:rPr>
              <a:t>Test</a:t>
            </a:r>
          </a:p>
          <a:p>
            <a:r>
              <a:rPr lang="en-US" altLang="ja-JP" sz="1600" dirty="0">
                <a:latin typeface="Fujitsu Sans" panose="020B0404060202020204" pitchFamily="34" charset="0"/>
                <a:ea typeface="Meiryo UI" panose="020B0604030504040204" pitchFamily="50" charset="-128"/>
              </a:rPr>
              <a:t>Case</a:t>
            </a:r>
          </a:p>
          <a:p>
            <a:r>
              <a:rPr kumimoji="1" lang="en-US" altLang="ja-JP" sz="1600" dirty="0">
                <a:latin typeface="Fujitsu Sans" panose="020B0404060202020204" pitchFamily="34" charset="0"/>
                <a:ea typeface="Meiryo UI" panose="020B0604030504040204" pitchFamily="50" charset="-128"/>
              </a:rPr>
              <a:t>005</a:t>
            </a:r>
            <a:endParaRPr kumimoji="1" lang="ja-JP" altLang="en-US" sz="1600" dirty="0">
              <a:latin typeface="Fujitsu Sans" panose="020B0404060202020204" pitchFamily="34" charset="0"/>
              <a:ea typeface="Meiryo UI" panose="020B0604030504040204" pitchFamily="50" charset="-128"/>
            </a:endParaRPr>
          </a:p>
        </p:txBody>
      </p:sp>
      <p:sp>
        <p:nvSpPr>
          <p:cNvPr id="58" name="メモ 12">
            <a:extLst>
              <a:ext uri="{FF2B5EF4-FFF2-40B4-BE49-F238E27FC236}">
                <a16:creationId xmlns:a16="http://schemas.microsoft.com/office/drawing/2014/main" id="{9B6E5A75-337A-4CC9-96A7-D3D86BD7CE10}"/>
              </a:ext>
            </a:extLst>
          </p:cNvPr>
          <p:cNvSpPr/>
          <p:nvPr/>
        </p:nvSpPr>
        <p:spPr bwMode="gray">
          <a:xfrm>
            <a:off x="4568005" y="3470577"/>
            <a:ext cx="800360" cy="1049454"/>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b="1" dirty="0">
                <a:latin typeface="Fujitsu Sans" panose="020B0404060202020204" pitchFamily="34" charset="0"/>
                <a:ea typeface="Meiryo UI" panose="020B0604030504040204" pitchFamily="50" charset="-128"/>
              </a:rPr>
              <a:t>Screen B</a:t>
            </a:r>
          </a:p>
          <a:p>
            <a:r>
              <a:rPr kumimoji="1" lang="en-US" altLang="ja-JP" dirty="0">
                <a:latin typeface="Fujitsu Sans" panose="020B0404060202020204" pitchFamily="34" charset="0"/>
                <a:ea typeface="Meiryo UI" panose="020B0604030504040204" pitchFamily="50" charset="-128"/>
              </a:rPr>
              <a:t>Do XX</a:t>
            </a:r>
          </a:p>
          <a:p>
            <a:r>
              <a:rPr lang="en-US" altLang="ja-JP" dirty="0">
                <a:latin typeface="Fujitsu Sans" panose="020B0404060202020204" pitchFamily="34" charset="0"/>
                <a:ea typeface="Meiryo UI" panose="020B0604030504040204" pitchFamily="50" charset="-128"/>
              </a:rPr>
              <a:t>Do YY</a:t>
            </a:r>
          </a:p>
          <a:p>
            <a:r>
              <a:rPr kumimoji="1" lang="en-US" altLang="ja-JP" dirty="0">
                <a:latin typeface="Fujitsu Sans" panose="020B0404060202020204" pitchFamily="34" charset="0"/>
                <a:ea typeface="Meiryo UI" panose="020B0604030504040204" pitchFamily="50" charset="-128"/>
              </a:rPr>
              <a:t>Do ZZ</a:t>
            </a:r>
          </a:p>
        </p:txBody>
      </p:sp>
      <p:sp>
        <p:nvSpPr>
          <p:cNvPr id="59" name="メモ 12">
            <a:extLst>
              <a:ext uri="{FF2B5EF4-FFF2-40B4-BE49-F238E27FC236}">
                <a16:creationId xmlns:a16="http://schemas.microsoft.com/office/drawing/2014/main" id="{332D8EEA-489E-45D7-A33F-0B219FE780F4}"/>
              </a:ext>
            </a:extLst>
          </p:cNvPr>
          <p:cNvSpPr/>
          <p:nvPr/>
        </p:nvSpPr>
        <p:spPr bwMode="gray">
          <a:xfrm>
            <a:off x="6134026" y="3470577"/>
            <a:ext cx="800360" cy="1049454"/>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b="1" dirty="0">
                <a:latin typeface="Fujitsu Sans" panose="020B0404060202020204" pitchFamily="34" charset="0"/>
                <a:ea typeface="Meiryo UI" panose="020B0604030504040204" pitchFamily="50" charset="-128"/>
              </a:rPr>
              <a:t>Screen C</a:t>
            </a:r>
          </a:p>
          <a:p>
            <a:r>
              <a:rPr kumimoji="1" lang="en-US" altLang="ja-JP" dirty="0">
                <a:latin typeface="Fujitsu Sans" panose="020B0404060202020204" pitchFamily="34" charset="0"/>
                <a:ea typeface="Meiryo UI" panose="020B0604030504040204" pitchFamily="50" charset="-128"/>
              </a:rPr>
              <a:t>Do XX</a:t>
            </a:r>
          </a:p>
          <a:p>
            <a:r>
              <a:rPr lang="en-US" altLang="ja-JP" dirty="0">
                <a:latin typeface="Fujitsu Sans" panose="020B0404060202020204" pitchFamily="34" charset="0"/>
                <a:ea typeface="Meiryo UI" panose="020B0604030504040204" pitchFamily="50" charset="-128"/>
              </a:rPr>
              <a:t>Do YY</a:t>
            </a:r>
          </a:p>
          <a:p>
            <a:r>
              <a:rPr kumimoji="1" lang="en-US" altLang="ja-JP" dirty="0">
                <a:latin typeface="Fujitsu Sans" panose="020B0404060202020204" pitchFamily="34" charset="0"/>
                <a:ea typeface="Meiryo UI" panose="020B0604030504040204" pitchFamily="50" charset="-128"/>
              </a:rPr>
              <a:t>Do ZZ</a:t>
            </a:r>
          </a:p>
        </p:txBody>
      </p:sp>
      <p:sp>
        <p:nvSpPr>
          <p:cNvPr id="63" name="テキスト ボックス 62">
            <a:extLst>
              <a:ext uri="{FF2B5EF4-FFF2-40B4-BE49-F238E27FC236}">
                <a16:creationId xmlns:a16="http://schemas.microsoft.com/office/drawing/2014/main" id="{80E461FF-8236-41FB-B777-37ED2550F783}"/>
              </a:ext>
            </a:extLst>
          </p:cNvPr>
          <p:cNvSpPr txBox="1"/>
          <p:nvPr/>
        </p:nvSpPr>
        <p:spPr>
          <a:xfrm>
            <a:off x="3343539" y="1201012"/>
            <a:ext cx="1100782" cy="276999"/>
          </a:xfrm>
          <a:prstGeom prst="rect">
            <a:avLst/>
          </a:prstGeom>
          <a:noFill/>
        </p:spPr>
        <p:txBody>
          <a:bodyPr wrap="square" rtlCol="0">
            <a:spAutoFit/>
          </a:bodyPr>
          <a:lstStyle/>
          <a:p>
            <a:pPr algn="l"/>
            <a:r>
              <a:rPr lang="en-US" altLang="ja-JP" sz="1200" dirty="0">
                <a:latin typeface="Fujitsu Sans" panose="020B0404060202020204" pitchFamily="34" charset="0"/>
                <a:ea typeface="Meiryo UI" panose="020B0604030504040204" pitchFamily="50" charset="-128"/>
                <a:cs typeface="Meiryo UI" panose="020B0604030504040204" pitchFamily="50" charset="-128"/>
              </a:rPr>
              <a:t>Do XX on </a:t>
            </a:r>
            <a:r>
              <a:rPr lang="en-US" altLang="ja-JP" sz="1200" dirty="0" err="1">
                <a:latin typeface="Fujitsu Sans" panose="020B0404060202020204" pitchFamily="34" charset="0"/>
                <a:ea typeface="Meiryo UI" panose="020B0604030504040204" pitchFamily="50" charset="-128"/>
                <a:cs typeface="Meiryo UI" panose="020B0604030504040204" pitchFamily="50" charset="-128"/>
              </a:rPr>
              <a:t>ScrA</a:t>
            </a:r>
            <a:endParaRPr kumimoji="1" lang="ja-JP" altLang="en-US" sz="12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64" name="テキスト ボックス 63">
            <a:extLst>
              <a:ext uri="{FF2B5EF4-FFF2-40B4-BE49-F238E27FC236}">
                <a16:creationId xmlns:a16="http://schemas.microsoft.com/office/drawing/2014/main" id="{711CD3D1-F85E-4319-A049-F9747D911219}"/>
              </a:ext>
            </a:extLst>
          </p:cNvPr>
          <p:cNvSpPr txBox="1"/>
          <p:nvPr/>
        </p:nvSpPr>
        <p:spPr>
          <a:xfrm>
            <a:off x="3343539" y="1479227"/>
            <a:ext cx="1100782" cy="276999"/>
          </a:xfrm>
          <a:prstGeom prst="rect">
            <a:avLst/>
          </a:prstGeom>
          <a:noFill/>
        </p:spPr>
        <p:txBody>
          <a:bodyPr wrap="square" rtlCol="0">
            <a:spAutoFit/>
          </a:bodyPr>
          <a:lstStyle/>
          <a:p>
            <a:pPr algn="l"/>
            <a:r>
              <a:rPr lang="en-US" altLang="ja-JP" sz="1200" dirty="0">
                <a:latin typeface="Fujitsu Sans" panose="020B0404060202020204" pitchFamily="34" charset="0"/>
                <a:ea typeface="Meiryo UI" panose="020B0604030504040204" pitchFamily="50" charset="-128"/>
                <a:cs typeface="Meiryo UI" panose="020B0604030504040204" pitchFamily="50" charset="-128"/>
              </a:rPr>
              <a:t>Do YY on </a:t>
            </a:r>
            <a:r>
              <a:rPr lang="en-US" altLang="ja-JP" sz="1200" dirty="0" err="1">
                <a:latin typeface="Fujitsu Sans" panose="020B0404060202020204" pitchFamily="34" charset="0"/>
                <a:ea typeface="Meiryo UI" panose="020B0604030504040204" pitchFamily="50" charset="-128"/>
                <a:cs typeface="Meiryo UI" panose="020B0604030504040204" pitchFamily="50" charset="-128"/>
              </a:rPr>
              <a:t>ScrA</a:t>
            </a:r>
            <a:endParaRPr kumimoji="1" lang="ja-JP" altLang="en-US" sz="12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65" name="テキスト ボックス 64">
            <a:extLst>
              <a:ext uri="{FF2B5EF4-FFF2-40B4-BE49-F238E27FC236}">
                <a16:creationId xmlns:a16="http://schemas.microsoft.com/office/drawing/2014/main" id="{FA40E37D-7B78-49FF-944A-81D0AC34A877}"/>
              </a:ext>
            </a:extLst>
          </p:cNvPr>
          <p:cNvSpPr txBox="1"/>
          <p:nvPr/>
        </p:nvSpPr>
        <p:spPr>
          <a:xfrm>
            <a:off x="4487279" y="1201012"/>
            <a:ext cx="1100782" cy="276999"/>
          </a:xfrm>
          <a:prstGeom prst="rect">
            <a:avLst/>
          </a:prstGeom>
          <a:noFill/>
        </p:spPr>
        <p:txBody>
          <a:bodyPr wrap="square" rtlCol="0">
            <a:spAutoFit/>
          </a:bodyPr>
          <a:lstStyle/>
          <a:p>
            <a:pPr algn="l"/>
            <a:r>
              <a:rPr lang="en-US" altLang="ja-JP" sz="1200" dirty="0">
                <a:latin typeface="Fujitsu Sans" panose="020B0404060202020204" pitchFamily="34" charset="0"/>
                <a:ea typeface="Meiryo UI" panose="020B0604030504040204" pitchFamily="50" charset="-128"/>
                <a:cs typeface="Meiryo UI" panose="020B0604030504040204" pitchFamily="50" charset="-128"/>
              </a:rPr>
              <a:t>Do XX on </a:t>
            </a:r>
            <a:r>
              <a:rPr lang="en-US" altLang="ja-JP" sz="1200" dirty="0" err="1">
                <a:latin typeface="Fujitsu Sans" panose="020B0404060202020204" pitchFamily="34" charset="0"/>
                <a:ea typeface="Meiryo UI" panose="020B0604030504040204" pitchFamily="50" charset="-128"/>
                <a:cs typeface="Meiryo UI" panose="020B0604030504040204" pitchFamily="50" charset="-128"/>
              </a:rPr>
              <a:t>ScrA</a:t>
            </a:r>
            <a:endParaRPr kumimoji="1" lang="ja-JP" altLang="en-US" sz="12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66" name="テキスト ボックス 65">
            <a:extLst>
              <a:ext uri="{FF2B5EF4-FFF2-40B4-BE49-F238E27FC236}">
                <a16:creationId xmlns:a16="http://schemas.microsoft.com/office/drawing/2014/main" id="{69C7FA09-5F05-4AE2-9458-ABC9354369D9}"/>
              </a:ext>
            </a:extLst>
          </p:cNvPr>
          <p:cNvSpPr txBox="1"/>
          <p:nvPr/>
        </p:nvSpPr>
        <p:spPr>
          <a:xfrm>
            <a:off x="4487279" y="1479227"/>
            <a:ext cx="1100782" cy="276999"/>
          </a:xfrm>
          <a:prstGeom prst="rect">
            <a:avLst/>
          </a:prstGeom>
          <a:noFill/>
        </p:spPr>
        <p:txBody>
          <a:bodyPr wrap="square" rtlCol="0">
            <a:spAutoFit/>
          </a:bodyPr>
          <a:lstStyle/>
          <a:p>
            <a:pPr algn="l"/>
            <a:r>
              <a:rPr lang="en-US" altLang="ja-JP" sz="1200" dirty="0">
                <a:latin typeface="Fujitsu Sans" panose="020B0404060202020204" pitchFamily="34" charset="0"/>
                <a:ea typeface="Meiryo UI" panose="020B0604030504040204" pitchFamily="50" charset="-128"/>
                <a:cs typeface="Meiryo UI" panose="020B0604030504040204" pitchFamily="50" charset="-128"/>
              </a:rPr>
              <a:t>Do YY on </a:t>
            </a:r>
            <a:r>
              <a:rPr lang="en-US" altLang="ja-JP" sz="1200" dirty="0" err="1">
                <a:latin typeface="Fujitsu Sans" panose="020B0404060202020204" pitchFamily="34" charset="0"/>
                <a:ea typeface="Meiryo UI" panose="020B0604030504040204" pitchFamily="50" charset="-128"/>
                <a:cs typeface="Meiryo UI" panose="020B0604030504040204" pitchFamily="50" charset="-128"/>
              </a:rPr>
              <a:t>ScrB</a:t>
            </a:r>
            <a:endParaRPr kumimoji="1" lang="ja-JP" altLang="en-US" sz="12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69" name="テキスト ボックス 68">
            <a:extLst>
              <a:ext uri="{FF2B5EF4-FFF2-40B4-BE49-F238E27FC236}">
                <a16:creationId xmlns:a16="http://schemas.microsoft.com/office/drawing/2014/main" id="{1DA95CC1-8EA3-4F70-89DB-B9E6167F4BED}"/>
              </a:ext>
            </a:extLst>
          </p:cNvPr>
          <p:cNvSpPr txBox="1"/>
          <p:nvPr/>
        </p:nvSpPr>
        <p:spPr>
          <a:xfrm>
            <a:off x="5667450" y="1252174"/>
            <a:ext cx="1544545" cy="369332"/>
          </a:xfrm>
          <a:prstGeom prst="rect">
            <a:avLst/>
          </a:prstGeom>
          <a:noFill/>
        </p:spPr>
        <p:txBody>
          <a:bodyPr wrap="square" rtlCol="0">
            <a:spAutoFit/>
          </a:bodyPr>
          <a:lstStyle/>
          <a:p>
            <a:r>
              <a:rPr kumimoji="1" lang="ja-JP" altLang="en-US" sz="1800" dirty="0">
                <a:latin typeface="Fujitsu Sans" panose="020B0404060202020204" pitchFamily="34" charset="0"/>
                <a:ea typeface="Meiryo UI" panose="020B0604030504040204" pitchFamily="50" charset="-128"/>
                <a:cs typeface="Meiryo UI" panose="020B0604030504040204" pitchFamily="50" charset="-128"/>
              </a:rPr>
              <a:t>・   ・   ・</a:t>
            </a:r>
          </a:p>
        </p:txBody>
      </p:sp>
      <p:cxnSp>
        <p:nvCxnSpPr>
          <p:cNvPr id="72" name="直線矢印コネクタ 71">
            <a:extLst>
              <a:ext uri="{FF2B5EF4-FFF2-40B4-BE49-F238E27FC236}">
                <a16:creationId xmlns:a16="http://schemas.microsoft.com/office/drawing/2014/main" id="{37FC1353-9DBA-4E12-B3C3-46A7C38725CF}"/>
              </a:ext>
            </a:extLst>
          </p:cNvPr>
          <p:cNvCxnSpPr>
            <a:cxnSpLocks/>
            <a:stCxn id="40" idx="2"/>
          </p:cNvCxnSpPr>
          <p:nvPr/>
        </p:nvCxnSpPr>
        <p:spPr bwMode="auto">
          <a:xfrm flipH="1">
            <a:off x="2920077" y="2888066"/>
            <a:ext cx="973853" cy="609127"/>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4" name="直線矢印コネクタ 73">
            <a:extLst>
              <a:ext uri="{FF2B5EF4-FFF2-40B4-BE49-F238E27FC236}">
                <a16:creationId xmlns:a16="http://schemas.microsoft.com/office/drawing/2014/main" id="{6E19A7DC-FB17-4E08-A6A0-6E1A338A9433}"/>
              </a:ext>
            </a:extLst>
          </p:cNvPr>
          <p:cNvCxnSpPr>
            <a:cxnSpLocks/>
            <a:stCxn id="41" idx="2"/>
          </p:cNvCxnSpPr>
          <p:nvPr/>
        </p:nvCxnSpPr>
        <p:spPr bwMode="auto">
          <a:xfrm flipH="1">
            <a:off x="3081111" y="2888066"/>
            <a:ext cx="1899847" cy="599015"/>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7" name="直線矢印コネクタ 76">
            <a:extLst>
              <a:ext uri="{FF2B5EF4-FFF2-40B4-BE49-F238E27FC236}">
                <a16:creationId xmlns:a16="http://schemas.microsoft.com/office/drawing/2014/main" id="{BD6975B7-FF6E-4944-B0D8-216AC9A7025D}"/>
              </a:ext>
            </a:extLst>
          </p:cNvPr>
          <p:cNvCxnSpPr>
            <a:cxnSpLocks/>
            <a:stCxn id="41" idx="2"/>
            <a:endCxn id="58" idx="0"/>
          </p:cNvCxnSpPr>
          <p:nvPr/>
        </p:nvCxnSpPr>
        <p:spPr bwMode="auto">
          <a:xfrm flipH="1">
            <a:off x="4968185" y="2888066"/>
            <a:ext cx="12773" cy="582511"/>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81" name="直線矢印コネクタ 80">
            <a:extLst>
              <a:ext uri="{FF2B5EF4-FFF2-40B4-BE49-F238E27FC236}">
                <a16:creationId xmlns:a16="http://schemas.microsoft.com/office/drawing/2014/main" id="{EACC6750-D73C-47E9-A89F-3E5FEC5CCFA3}"/>
              </a:ext>
            </a:extLst>
          </p:cNvPr>
          <p:cNvCxnSpPr>
            <a:cxnSpLocks/>
            <a:stCxn id="45" idx="2"/>
            <a:endCxn id="58" idx="0"/>
          </p:cNvCxnSpPr>
          <p:nvPr/>
        </p:nvCxnSpPr>
        <p:spPr bwMode="auto">
          <a:xfrm flipH="1">
            <a:off x="4968185" y="2888066"/>
            <a:ext cx="1147974" cy="582511"/>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84" name="直線矢印コネクタ 83">
            <a:extLst>
              <a:ext uri="{FF2B5EF4-FFF2-40B4-BE49-F238E27FC236}">
                <a16:creationId xmlns:a16="http://schemas.microsoft.com/office/drawing/2014/main" id="{649C5A47-53A1-46BD-A981-64E83AB3889A}"/>
              </a:ext>
            </a:extLst>
          </p:cNvPr>
          <p:cNvCxnSpPr>
            <a:cxnSpLocks/>
            <a:stCxn id="46" idx="2"/>
          </p:cNvCxnSpPr>
          <p:nvPr/>
        </p:nvCxnSpPr>
        <p:spPr bwMode="auto">
          <a:xfrm flipH="1">
            <a:off x="5140391" y="2888066"/>
            <a:ext cx="2071604" cy="582511"/>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88" name="直線矢印コネクタ 87">
            <a:extLst>
              <a:ext uri="{FF2B5EF4-FFF2-40B4-BE49-F238E27FC236}">
                <a16:creationId xmlns:a16="http://schemas.microsoft.com/office/drawing/2014/main" id="{EE6B0615-B21E-4105-A1AE-77D55017672A}"/>
              </a:ext>
            </a:extLst>
          </p:cNvPr>
          <p:cNvCxnSpPr>
            <a:cxnSpLocks/>
            <a:stCxn id="12" idx="2"/>
            <a:endCxn id="59" idx="0"/>
          </p:cNvCxnSpPr>
          <p:nvPr/>
        </p:nvCxnSpPr>
        <p:spPr bwMode="auto">
          <a:xfrm flipH="1">
            <a:off x="6534206" y="2888066"/>
            <a:ext cx="1975354" cy="582511"/>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Tree>
    <p:extLst>
      <p:ext uri="{BB962C8B-B14F-4D97-AF65-F5344CB8AC3E}">
        <p14:creationId xmlns:p14="http://schemas.microsoft.com/office/powerpoint/2010/main" val="2517880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Position in CI</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8</a:t>
            </a:fld>
            <a:endParaRPr lang="en-US" altLang="ja-JP" dirty="0"/>
          </a:p>
        </p:txBody>
      </p:sp>
      <p:sp>
        <p:nvSpPr>
          <p:cNvPr id="57" name="正方形/長方形 56">
            <a:extLst>
              <a:ext uri="{FF2B5EF4-FFF2-40B4-BE49-F238E27FC236}">
                <a16:creationId xmlns:a16="http://schemas.microsoft.com/office/drawing/2014/main" id="{0F9C65CE-ACFE-49F0-8186-09321560DBDE}"/>
              </a:ext>
            </a:extLst>
          </p:cNvPr>
          <p:cNvSpPr/>
          <p:nvPr/>
        </p:nvSpPr>
        <p:spPr bwMode="gray">
          <a:xfrm>
            <a:off x="3817723" y="3834878"/>
            <a:ext cx="5810301" cy="2447439"/>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800" b="1" kern="0" dirty="0">
                <a:solidFill>
                  <a:schemeClr val="bg1"/>
                </a:solidFill>
                <a:latin typeface="Fujitsu Sans" panose="020B0404060202020204" pitchFamily="34" charset="0"/>
                <a:ea typeface="Meiryo UI" panose="020B0604030504040204" pitchFamily="50" charset="-128"/>
              </a:rPr>
              <a:t>Build    Server</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58" name="正方形/長方形 57">
            <a:extLst>
              <a:ext uri="{FF2B5EF4-FFF2-40B4-BE49-F238E27FC236}">
                <a16:creationId xmlns:a16="http://schemas.microsoft.com/office/drawing/2014/main" id="{0F9C65CE-ACFE-49F0-8186-09321560DBDE}"/>
              </a:ext>
            </a:extLst>
          </p:cNvPr>
          <p:cNvSpPr/>
          <p:nvPr/>
        </p:nvSpPr>
        <p:spPr bwMode="gray">
          <a:xfrm>
            <a:off x="3817723" y="1284058"/>
            <a:ext cx="5810301" cy="2183531"/>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800" b="1" kern="0" dirty="0">
                <a:solidFill>
                  <a:schemeClr val="bg1"/>
                </a:solidFill>
                <a:latin typeface="Fujitsu Sans" panose="020B0404060202020204" pitchFamily="34" charset="0"/>
                <a:ea typeface="Meiryo UI" panose="020B0604030504040204" pitchFamily="50" charset="-128"/>
              </a:rPr>
              <a:t>Platform Server</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59" name="正方形/長方形 58">
            <a:extLst>
              <a:ext uri="{FF2B5EF4-FFF2-40B4-BE49-F238E27FC236}">
                <a16:creationId xmlns:a16="http://schemas.microsoft.com/office/drawing/2014/main" id="{0F9C65CE-ACFE-49F0-8186-09321560DBDE}"/>
              </a:ext>
            </a:extLst>
          </p:cNvPr>
          <p:cNvSpPr/>
          <p:nvPr/>
        </p:nvSpPr>
        <p:spPr bwMode="gray">
          <a:xfrm>
            <a:off x="4128214" y="2855809"/>
            <a:ext cx="5199800" cy="51421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400" kern="0" dirty="0">
                <a:latin typeface="Fujitsu Sans" panose="020B0404060202020204" pitchFamily="34" charset="0"/>
                <a:ea typeface="Meiryo UI" panose="020B0604030504040204" pitchFamily="50" charset="-128"/>
              </a:rPr>
              <a:t>CI Pipeline Controller</a:t>
            </a:r>
            <a:endParaRPr lang="ja-JP" altLang="en-US" sz="2400" kern="0" dirty="0">
              <a:latin typeface="Fujitsu Sans" panose="020B0404060202020204" pitchFamily="34" charset="0"/>
              <a:ea typeface="Meiryo UI" panose="020B0604030504040204" pitchFamily="50" charset="-128"/>
            </a:endParaRPr>
          </a:p>
        </p:txBody>
      </p:sp>
      <p:sp>
        <p:nvSpPr>
          <p:cNvPr id="60" name="正方形/長方形 59">
            <a:extLst>
              <a:ext uri="{FF2B5EF4-FFF2-40B4-BE49-F238E27FC236}">
                <a16:creationId xmlns:a16="http://schemas.microsoft.com/office/drawing/2014/main" id="{0F9C65CE-ACFE-49F0-8186-09321560DBDE}"/>
              </a:ext>
            </a:extLst>
          </p:cNvPr>
          <p:cNvSpPr/>
          <p:nvPr/>
        </p:nvSpPr>
        <p:spPr bwMode="gray">
          <a:xfrm>
            <a:off x="4128214" y="1686406"/>
            <a:ext cx="5199799" cy="94075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3200" kern="0" dirty="0">
                <a:latin typeface="Fujitsu Sans" panose="020B0404060202020204" pitchFamily="34" charset="0"/>
                <a:ea typeface="Meiryo UI" panose="020B0604030504040204" pitchFamily="50" charset="-128"/>
              </a:rPr>
              <a:t>VCS</a:t>
            </a:r>
            <a:endParaRPr kumimoji="1" lang="ja-JP" altLang="en-US" sz="3200" kern="0" dirty="0">
              <a:latin typeface="Fujitsu Sans" panose="020B0404060202020204" pitchFamily="34" charset="0"/>
              <a:ea typeface="Meiryo UI" panose="020B0604030504040204" pitchFamily="50" charset="-128"/>
            </a:endParaRPr>
          </a:p>
        </p:txBody>
      </p:sp>
      <p:sp>
        <p:nvSpPr>
          <p:cNvPr id="61" name="正方形/長方形 60">
            <a:extLst>
              <a:ext uri="{FF2B5EF4-FFF2-40B4-BE49-F238E27FC236}">
                <a16:creationId xmlns:a16="http://schemas.microsoft.com/office/drawing/2014/main" id="{0F9C65CE-ACFE-49F0-8186-09321560DBDE}"/>
              </a:ext>
            </a:extLst>
          </p:cNvPr>
          <p:cNvSpPr/>
          <p:nvPr/>
        </p:nvSpPr>
        <p:spPr bwMode="gray">
          <a:xfrm>
            <a:off x="197659" y="1235621"/>
            <a:ext cx="3009563" cy="1683166"/>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lang="en-US" altLang="ja-JP" sz="2800" b="1" kern="0" dirty="0">
                <a:solidFill>
                  <a:schemeClr val="bg1"/>
                </a:solidFill>
                <a:latin typeface="Fujitsu Sans" panose="020B0404060202020204" pitchFamily="34" charset="0"/>
                <a:ea typeface="Meiryo UI" panose="020B0604030504040204" pitchFamily="50" charset="-128"/>
              </a:rPr>
              <a:t>    Developer PC</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62" name="メモ 61"/>
          <p:cNvSpPr/>
          <p:nvPr/>
        </p:nvSpPr>
        <p:spPr bwMode="gray">
          <a:xfrm>
            <a:off x="4279549" y="1831366"/>
            <a:ext cx="777923" cy="655128"/>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kumimoji="1" lang="en-US" altLang="ja-JP" sz="2400" dirty="0">
                <a:latin typeface="Fujitsu Sans" panose="020B0404060202020204" pitchFamily="34" charset="0"/>
                <a:ea typeface="Meiryo UI" panose="020B0604030504040204" pitchFamily="50" charset="-128"/>
              </a:rPr>
              <a:t>Code</a:t>
            </a:r>
            <a:endParaRPr kumimoji="1" lang="ja-JP" altLang="en-US" sz="2400" dirty="0">
              <a:latin typeface="Fujitsu Sans" panose="020B0404060202020204" pitchFamily="34" charset="0"/>
              <a:ea typeface="Meiryo UI" panose="020B0604030504040204" pitchFamily="50" charset="-128"/>
            </a:endParaRPr>
          </a:p>
        </p:txBody>
      </p:sp>
      <p:sp>
        <p:nvSpPr>
          <p:cNvPr id="63" name="メモ 62"/>
          <p:cNvSpPr/>
          <p:nvPr/>
        </p:nvSpPr>
        <p:spPr bwMode="gray">
          <a:xfrm>
            <a:off x="4279549" y="3968708"/>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kumimoji="1" lang="en-US" altLang="ja-JP" sz="2400" dirty="0">
                <a:latin typeface="Fujitsu Sans" panose="020B0404060202020204" pitchFamily="34" charset="0"/>
                <a:ea typeface="Meiryo UI" panose="020B0604030504040204" pitchFamily="50" charset="-128"/>
              </a:rPr>
              <a:t>Code</a:t>
            </a:r>
            <a:endParaRPr kumimoji="1" lang="ja-JP" altLang="en-US" sz="2400" dirty="0">
              <a:latin typeface="Fujitsu Sans" panose="020B0404060202020204" pitchFamily="34" charset="0"/>
              <a:ea typeface="Meiryo UI" panose="020B0604030504040204" pitchFamily="50" charset="-128"/>
            </a:endParaRPr>
          </a:p>
        </p:txBody>
      </p:sp>
      <p:sp>
        <p:nvSpPr>
          <p:cNvPr id="64" name="正方形/長方形 63">
            <a:extLst>
              <a:ext uri="{FF2B5EF4-FFF2-40B4-BE49-F238E27FC236}">
                <a16:creationId xmlns:a16="http://schemas.microsoft.com/office/drawing/2014/main" id="{0F9C65CE-ACFE-49F0-8186-09321560DBDE}"/>
              </a:ext>
            </a:extLst>
          </p:cNvPr>
          <p:cNvSpPr/>
          <p:nvPr/>
        </p:nvSpPr>
        <p:spPr bwMode="gray">
          <a:xfrm>
            <a:off x="445737" y="1686406"/>
            <a:ext cx="2625007" cy="1011329"/>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3200" kern="0" dirty="0">
                <a:latin typeface="Fujitsu Sans" panose="020B0404060202020204" pitchFamily="34" charset="0"/>
                <a:ea typeface="Meiryo UI" panose="020B0604030504040204" pitchFamily="50" charset="-128"/>
              </a:rPr>
              <a:t>IDE</a:t>
            </a:r>
            <a:endParaRPr kumimoji="1" lang="ja-JP" altLang="en-US" sz="3200" kern="0" dirty="0">
              <a:latin typeface="Fujitsu Sans" panose="020B0404060202020204" pitchFamily="34" charset="0"/>
              <a:ea typeface="Meiryo UI" panose="020B0604030504040204" pitchFamily="50" charset="-128"/>
            </a:endParaRPr>
          </a:p>
        </p:txBody>
      </p:sp>
      <p:sp>
        <p:nvSpPr>
          <p:cNvPr id="65" name="メモ 64"/>
          <p:cNvSpPr/>
          <p:nvPr/>
        </p:nvSpPr>
        <p:spPr bwMode="gray">
          <a:xfrm>
            <a:off x="1369278" y="1831366"/>
            <a:ext cx="777923" cy="655128"/>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kumimoji="1" lang="en-US" altLang="ja-JP" sz="2400" dirty="0">
                <a:latin typeface="Fujitsu Sans" panose="020B0404060202020204" pitchFamily="34" charset="0"/>
                <a:ea typeface="Meiryo UI" panose="020B0604030504040204" pitchFamily="50" charset="-128"/>
              </a:rPr>
              <a:t>Code</a:t>
            </a:r>
            <a:endParaRPr kumimoji="1" lang="ja-JP" altLang="en-US" sz="2400" dirty="0">
              <a:latin typeface="Fujitsu Sans" panose="020B0404060202020204" pitchFamily="34" charset="0"/>
              <a:ea typeface="Meiryo UI" panose="020B0604030504040204" pitchFamily="50" charset="-128"/>
            </a:endParaRPr>
          </a:p>
        </p:txBody>
      </p:sp>
      <p:cxnSp>
        <p:nvCxnSpPr>
          <p:cNvPr id="66" name="直線矢印コネクタ 65"/>
          <p:cNvCxnSpPr>
            <a:stCxn id="65" idx="3"/>
            <a:endCxn id="62" idx="1"/>
          </p:cNvCxnSpPr>
          <p:nvPr/>
        </p:nvCxnSpPr>
        <p:spPr bwMode="auto">
          <a:xfrm>
            <a:off x="2147201" y="2158930"/>
            <a:ext cx="2132348" cy="0"/>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67" name="直線矢印コネクタ 66"/>
          <p:cNvCxnSpPr>
            <a:stCxn id="62" idx="2"/>
          </p:cNvCxnSpPr>
          <p:nvPr/>
        </p:nvCxnSpPr>
        <p:spPr bwMode="auto">
          <a:xfrm>
            <a:off x="4668511" y="2486494"/>
            <a:ext cx="13944" cy="369315"/>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68" name="テキスト ボックス 67"/>
          <p:cNvSpPr txBox="1"/>
          <p:nvPr/>
        </p:nvSpPr>
        <p:spPr>
          <a:xfrm>
            <a:off x="2565777" y="1679036"/>
            <a:ext cx="1013419" cy="400110"/>
          </a:xfrm>
          <a:prstGeom prst="rect">
            <a:avLst/>
          </a:prstGeom>
          <a:noFill/>
        </p:spPr>
        <p:txBody>
          <a:bodyPr wrap="none" rtlCol="0">
            <a:spAutoFit/>
          </a:bodyPr>
          <a:lstStyle/>
          <a:p>
            <a:pPr algn="l"/>
            <a:r>
              <a:rPr lang="en-US" altLang="ja-JP" sz="2000" dirty="0">
                <a:latin typeface="Fujitsu Sans" panose="020B0404060202020204" pitchFamily="34" charset="0"/>
                <a:ea typeface="Meiryo UI" panose="020B0604030504040204" pitchFamily="50" charset="-128"/>
                <a:cs typeface="Meiryo UI" panose="020B0604030504040204" pitchFamily="50" charset="-128"/>
              </a:rPr>
              <a:t>Commit</a:t>
            </a:r>
            <a:endParaRPr kumimoji="1" lang="ja-JP" altLang="en-US" sz="2000" dirty="0" err="1">
              <a:latin typeface="Fujitsu Sans" panose="020B0404060202020204" pitchFamily="34" charset="0"/>
              <a:ea typeface="Meiryo UI" panose="020B0604030504040204" pitchFamily="50" charset="-128"/>
              <a:cs typeface="Meiryo UI" panose="020B0604030504040204" pitchFamily="50" charset="-128"/>
            </a:endParaRPr>
          </a:p>
        </p:txBody>
      </p:sp>
      <p:sp>
        <p:nvSpPr>
          <p:cNvPr id="69" name="テキスト ボックス 68"/>
          <p:cNvSpPr txBox="1"/>
          <p:nvPr/>
        </p:nvSpPr>
        <p:spPr>
          <a:xfrm>
            <a:off x="3862014" y="3461522"/>
            <a:ext cx="688330" cy="400110"/>
          </a:xfrm>
          <a:prstGeom prst="rect">
            <a:avLst/>
          </a:prstGeom>
          <a:noFill/>
        </p:spPr>
        <p:txBody>
          <a:bodyPr wrap="none" rtlCol="0">
            <a:spAutoFit/>
          </a:bodyPr>
          <a:lstStyle/>
          <a:p>
            <a:pPr algn="l"/>
            <a:r>
              <a:rPr lang="en-US" altLang="ja-JP" sz="2000" dirty="0">
                <a:latin typeface="Fujitsu Sans" panose="020B0404060202020204" pitchFamily="34" charset="0"/>
                <a:ea typeface="Meiryo UI" panose="020B0604030504040204" pitchFamily="50" charset="-128"/>
                <a:cs typeface="Meiryo UI" panose="020B0604030504040204" pitchFamily="50" charset="-128"/>
              </a:rPr>
              <a:t>Copy</a:t>
            </a:r>
            <a:endParaRPr kumimoji="1" lang="ja-JP" altLang="en-US" sz="2000" dirty="0" err="1">
              <a:latin typeface="Fujitsu Sans" panose="020B0404060202020204" pitchFamily="34" charset="0"/>
              <a:ea typeface="Meiryo UI" panose="020B0604030504040204" pitchFamily="50" charset="-128"/>
              <a:cs typeface="Meiryo UI" panose="020B0604030504040204" pitchFamily="50" charset="-128"/>
            </a:endParaRPr>
          </a:p>
        </p:txBody>
      </p:sp>
      <p:cxnSp>
        <p:nvCxnSpPr>
          <p:cNvPr id="70" name="直線矢印コネクタ 69"/>
          <p:cNvCxnSpPr>
            <a:stCxn id="63" idx="2"/>
          </p:cNvCxnSpPr>
          <p:nvPr/>
        </p:nvCxnSpPr>
        <p:spPr bwMode="auto">
          <a:xfrm>
            <a:off x="4668511" y="4376143"/>
            <a:ext cx="51024" cy="1662048"/>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71" name="正方形/長方形 70">
            <a:extLst>
              <a:ext uri="{FF2B5EF4-FFF2-40B4-BE49-F238E27FC236}">
                <a16:creationId xmlns:a16="http://schemas.microsoft.com/office/drawing/2014/main" id="{0F9C65CE-ACFE-49F0-8186-09321560DBDE}"/>
              </a:ext>
            </a:extLst>
          </p:cNvPr>
          <p:cNvSpPr/>
          <p:nvPr/>
        </p:nvSpPr>
        <p:spPr bwMode="gray">
          <a:xfrm>
            <a:off x="4128214" y="5122517"/>
            <a:ext cx="1517322" cy="51799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400" kern="0" dirty="0">
                <a:latin typeface="Fujitsu Sans" panose="020B0404060202020204" pitchFamily="34" charset="0"/>
                <a:ea typeface="Meiryo UI" panose="020B0604030504040204" pitchFamily="50" charset="-128"/>
              </a:rPr>
              <a:t>Auto Build</a:t>
            </a:r>
            <a:endParaRPr kumimoji="1" lang="ja-JP" altLang="en-US" sz="2400" kern="0" dirty="0">
              <a:latin typeface="Fujitsu Sans" panose="020B0404060202020204" pitchFamily="34" charset="0"/>
              <a:ea typeface="Meiryo UI" panose="020B0604030504040204" pitchFamily="50" charset="-128"/>
            </a:endParaRPr>
          </a:p>
        </p:txBody>
      </p:sp>
      <p:sp>
        <p:nvSpPr>
          <p:cNvPr id="72" name="Freeform 2502"/>
          <p:cNvSpPr>
            <a:spLocks noEditPoints="1"/>
          </p:cNvSpPr>
          <p:nvPr/>
        </p:nvSpPr>
        <p:spPr bwMode="auto">
          <a:xfrm>
            <a:off x="4442472" y="5697552"/>
            <a:ext cx="499533" cy="511175"/>
          </a:xfrm>
          <a:custGeom>
            <a:avLst/>
            <a:gdLst>
              <a:gd name="T0" fmla="*/ 137 w 156"/>
              <a:gd name="T1" fmla="*/ 88 h 160"/>
              <a:gd name="T2" fmla="*/ 138 w 156"/>
              <a:gd name="T3" fmla="*/ 80 h 160"/>
              <a:gd name="T4" fmla="*/ 137 w 156"/>
              <a:gd name="T5" fmla="*/ 72 h 160"/>
              <a:gd name="T6" fmla="*/ 154 w 156"/>
              <a:gd name="T7" fmla="*/ 59 h 160"/>
              <a:gd name="T8" fmla="*/ 155 w 156"/>
              <a:gd name="T9" fmla="*/ 54 h 160"/>
              <a:gd name="T10" fmla="*/ 139 w 156"/>
              <a:gd name="T11" fmla="*/ 26 h 160"/>
              <a:gd name="T12" fmla="*/ 134 w 156"/>
              <a:gd name="T13" fmla="*/ 24 h 160"/>
              <a:gd name="T14" fmla="*/ 115 w 156"/>
              <a:gd name="T15" fmla="*/ 32 h 160"/>
              <a:gd name="T16" fmla="*/ 101 w 156"/>
              <a:gd name="T17" fmla="*/ 25 h 160"/>
              <a:gd name="T18" fmla="*/ 98 w 156"/>
              <a:gd name="T19" fmla="*/ 3 h 160"/>
              <a:gd name="T20" fmla="*/ 94 w 156"/>
              <a:gd name="T21" fmla="*/ 0 h 160"/>
              <a:gd name="T22" fmla="*/ 62 w 156"/>
              <a:gd name="T23" fmla="*/ 0 h 160"/>
              <a:gd name="T24" fmla="*/ 58 w 156"/>
              <a:gd name="T25" fmla="*/ 3 h 160"/>
              <a:gd name="T26" fmla="*/ 55 w 156"/>
              <a:gd name="T27" fmla="*/ 25 h 160"/>
              <a:gd name="T28" fmla="*/ 42 w 156"/>
              <a:gd name="T29" fmla="*/ 32 h 160"/>
              <a:gd name="T30" fmla="*/ 22 w 156"/>
              <a:gd name="T31" fmla="*/ 24 h 160"/>
              <a:gd name="T32" fmla="*/ 17 w 156"/>
              <a:gd name="T33" fmla="*/ 26 h 160"/>
              <a:gd name="T34" fmla="*/ 1 w 156"/>
              <a:gd name="T35" fmla="*/ 54 h 160"/>
              <a:gd name="T36" fmla="*/ 2 w 156"/>
              <a:gd name="T37" fmla="*/ 59 h 160"/>
              <a:gd name="T38" fmla="*/ 19 w 156"/>
              <a:gd name="T39" fmla="*/ 72 h 160"/>
              <a:gd name="T40" fmla="*/ 18 w 156"/>
              <a:gd name="T41" fmla="*/ 80 h 160"/>
              <a:gd name="T42" fmla="*/ 19 w 156"/>
              <a:gd name="T43" fmla="*/ 88 h 160"/>
              <a:gd name="T44" fmla="*/ 2 w 156"/>
              <a:gd name="T45" fmla="*/ 101 h 160"/>
              <a:gd name="T46" fmla="*/ 1 w 156"/>
              <a:gd name="T47" fmla="*/ 106 h 160"/>
              <a:gd name="T48" fmla="*/ 17 w 156"/>
              <a:gd name="T49" fmla="*/ 134 h 160"/>
              <a:gd name="T50" fmla="*/ 22 w 156"/>
              <a:gd name="T51" fmla="*/ 136 h 160"/>
              <a:gd name="T52" fmla="*/ 42 w 156"/>
              <a:gd name="T53" fmla="*/ 128 h 160"/>
              <a:gd name="T54" fmla="*/ 55 w 156"/>
              <a:gd name="T55" fmla="*/ 135 h 160"/>
              <a:gd name="T56" fmla="*/ 58 w 156"/>
              <a:gd name="T57" fmla="*/ 157 h 160"/>
              <a:gd name="T58" fmla="*/ 62 w 156"/>
              <a:gd name="T59" fmla="*/ 160 h 160"/>
              <a:gd name="T60" fmla="*/ 94 w 156"/>
              <a:gd name="T61" fmla="*/ 160 h 160"/>
              <a:gd name="T62" fmla="*/ 98 w 156"/>
              <a:gd name="T63" fmla="*/ 157 h 160"/>
              <a:gd name="T64" fmla="*/ 101 w 156"/>
              <a:gd name="T65" fmla="*/ 135 h 160"/>
              <a:gd name="T66" fmla="*/ 114 w 156"/>
              <a:gd name="T67" fmla="*/ 128 h 160"/>
              <a:gd name="T68" fmla="*/ 134 w 156"/>
              <a:gd name="T69" fmla="*/ 136 h 160"/>
              <a:gd name="T70" fmla="*/ 139 w 156"/>
              <a:gd name="T71" fmla="*/ 134 h 160"/>
              <a:gd name="T72" fmla="*/ 155 w 156"/>
              <a:gd name="T73" fmla="*/ 106 h 160"/>
              <a:gd name="T74" fmla="*/ 154 w 156"/>
              <a:gd name="T75" fmla="*/ 101 h 160"/>
              <a:gd name="T76" fmla="*/ 137 w 156"/>
              <a:gd name="T77" fmla="*/ 88 h 160"/>
              <a:gd name="T78" fmla="*/ 78 w 156"/>
              <a:gd name="T79" fmla="*/ 108 h 160"/>
              <a:gd name="T80" fmla="*/ 50 w 156"/>
              <a:gd name="T81" fmla="*/ 80 h 160"/>
              <a:gd name="T82" fmla="*/ 78 w 156"/>
              <a:gd name="T83" fmla="*/ 52 h 160"/>
              <a:gd name="T84" fmla="*/ 106 w 156"/>
              <a:gd name="T85" fmla="*/ 80 h 160"/>
              <a:gd name="T86" fmla="*/ 78 w 156"/>
              <a:gd name="T87" fmla="*/ 10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6" h="160">
                <a:moveTo>
                  <a:pt x="137" y="88"/>
                </a:moveTo>
                <a:cubicBezTo>
                  <a:pt x="138" y="85"/>
                  <a:pt x="138" y="83"/>
                  <a:pt x="138" y="80"/>
                </a:cubicBezTo>
                <a:cubicBezTo>
                  <a:pt x="138" y="77"/>
                  <a:pt x="138" y="75"/>
                  <a:pt x="137" y="72"/>
                </a:cubicBezTo>
                <a:cubicBezTo>
                  <a:pt x="154" y="59"/>
                  <a:pt x="154" y="59"/>
                  <a:pt x="154" y="59"/>
                </a:cubicBezTo>
                <a:cubicBezTo>
                  <a:pt x="156" y="58"/>
                  <a:pt x="156" y="56"/>
                  <a:pt x="155" y="54"/>
                </a:cubicBezTo>
                <a:cubicBezTo>
                  <a:pt x="139" y="26"/>
                  <a:pt x="139" y="26"/>
                  <a:pt x="139" y="26"/>
                </a:cubicBezTo>
                <a:cubicBezTo>
                  <a:pt x="138" y="24"/>
                  <a:pt x="136" y="24"/>
                  <a:pt x="134" y="24"/>
                </a:cubicBezTo>
                <a:cubicBezTo>
                  <a:pt x="115" y="32"/>
                  <a:pt x="115" y="32"/>
                  <a:pt x="115" y="32"/>
                </a:cubicBezTo>
                <a:cubicBezTo>
                  <a:pt x="110" y="29"/>
                  <a:pt x="106" y="27"/>
                  <a:pt x="101" y="25"/>
                </a:cubicBezTo>
                <a:cubicBezTo>
                  <a:pt x="98" y="3"/>
                  <a:pt x="98" y="3"/>
                  <a:pt x="98" y="3"/>
                </a:cubicBezTo>
                <a:cubicBezTo>
                  <a:pt x="98" y="1"/>
                  <a:pt x="96" y="0"/>
                  <a:pt x="94" y="0"/>
                </a:cubicBezTo>
                <a:cubicBezTo>
                  <a:pt x="62" y="0"/>
                  <a:pt x="62" y="0"/>
                  <a:pt x="62" y="0"/>
                </a:cubicBezTo>
                <a:cubicBezTo>
                  <a:pt x="60" y="0"/>
                  <a:pt x="58" y="1"/>
                  <a:pt x="58" y="3"/>
                </a:cubicBezTo>
                <a:cubicBezTo>
                  <a:pt x="55" y="25"/>
                  <a:pt x="55" y="25"/>
                  <a:pt x="55" y="25"/>
                </a:cubicBezTo>
                <a:cubicBezTo>
                  <a:pt x="50" y="27"/>
                  <a:pt x="46" y="29"/>
                  <a:pt x="42" y="32"/>
                </a:cubicBezTo>
                <a:cubicBezTo>
                  <a:pt x="22" y="24"/>
                  <a:pt x="22" y="24"/>
                  <a:pt x="22" y="24"/>
                </a:cubicBezTo>
                <a:cubicBezTo>
                  <a:pt x="20" y="24"/>
                  <a:pt x="18" y="24"/>
                  <a:pt x="17" y="26"/>
                </a:cubicBezTo>
                <a:cubicBezTo>
                  <a:pt x="1" y="54"/>
                  <a:pt x="1" y="54"/>
                  <a:pt x="1" y="54"/>
                </a:cubicBezTo>
                <a:cubicBezTo>
                  <a:pt x="0" y="56"/>
                  <a:pt x="0" y="58"/>
                  <a:pt x="2" y="59"/>
                </a:cubicBezTo>
                <a:cubicBezTo>
                  <a:pt x="19" y="72"/>
                  <a:pt x="19" y="72"/>
                  <a:pt x="19" y="72"/>
                </a:cubicBezTo>
                <a:cubicBezTo>
                  <a:pt x="18" y="75"/>
                  <a:pt x="18" y="77"/>
                  <a:pt x="18" y="80"/>
                </a:cubicBezTo>
                <a:cubicBezTo>
                  <a:pt x="18" y="83"/>
                  <a:pt x="18" y="85"/>
                  <a:pt x="19" y="88"/>
                </a:cubicBezTo>
                <a:cubicBezTo>
                  <a:pt x="2" y="101"/>
                  <a:pt x="2" y="101"/>
                  <a:pt x="2" y="101"/>
                </a:cubicBezTo>
                <a:cubicBezTo>
                  <a:pt x="0" y="102"/>
                  <a:pt x="0" y="104"/>
                  <a:pt x="1" y="106"/>
                </a:cubicBezTo>
                <a:cubicBezTo>
                  <a:pt x="17" y="134"/>
                  <a:pt x="17" y="134"/>
                  <a:pt x="17" y="134"/>
                </a:cubicBezTo>
                <a:cubicBezTo>
                  <a:pt x="18" y="136"/>
                  <a:pt x="20" y="136"/>
                  <a:pt x="22" y="136"/>
                </a:cubicBezTo>
                <a:cubicBezTo>
                  <a:pt x="42" y="128"/>
                  <a:pt x="42" y="128"/>
                  <a:pt x="42" y="128"/>
                </a:cubicBezTo>
                <a:cubicBezTo>
                  <a:pt x="46" y="131"/>
                  <a:pt x="50" y="133"/>
                  <a:pt x="55" y="135"/>
                </a:cubicBezTo>
                <a:cubicBezTo>
                  <a:pt x="58" y="157"/>
                  <a:pt x="58" y="157"/>
                  <a:pt x="58" y="157"/>
                </a:cubicBezTo>
                <a:cubicBezTo>
                  <a:pt x="58" y="159"/>
                  <a:pt x="60" y="160"/>
                  <a:pt x="62" y="160"/>
                </a:cubicBezTo>
                <a:cubicBezTo>
                  <a:pt x="94" y="160"/>
                  <a:pt x="94" y="160"/>
                  <a:pt x="94" y="160"/>
                </a:cubicBezTo>
                <a:cubicBezTo>
                  <a:pt x="96" y="160"/>
                  <a:pt x="98" y="159"/>
                  <a:pt x="98" y="157"/>
                </a:cubicBezTo>
                <a:cubicBezTo>
                  <a:pt x="101" y="135"/>
                  <a:pt x="101" y="135"/>
                  <a:pt x="101" y="135"/>
                </a:cubicBezTo>
                <a:cubicBezTo>
                  <a:pt x="106" y="133"/>
                  <a:pt x="110" y="131"/>
                  <a:pt x="114" y="128"/>
                </a:cubicBezTo>
                <a:cubicBezTo>
                  <a:pt x="134" y="136"/>
                  <a:pt x="134" y="136"/>
                  <a:pt x="134" y="136"/>
                </a:cubicBezTo>
                <a:cubicBezTo>
                  <a:pt x="136" y="136"/>
                  <a:pt x="138" y="136"/>
                  <a:pt x="139" y="134"/>
                </a:cubicBezTo>
                <a:cubicBezTo>
                  <a:pt x="155" y="106"/>
                  <a:pt x="155" y="106"/>
                  <a:pt x="155" y="106"/>
                </a:cubicBezTo>
                <a:cubicBezTo>
                  <a:pt x="156" y="104"/>
                  <a:pt x="156" y="102"/>
                  <a:pt x="154" y="101"/>
                </a:cubicBezTo>
                <a:lnTo>
                  <a:pt x="137" y="88"/>
                </a:lnTo>
                <a:close/>
                <a:moveTo>
                  <a:pt x="78" y="108"/>
                </a:moveTo>
                <a:cubicBezTo>
                  <a:pt x="63" y="108"/>
                  <a:pt x="50" y="95"/>
                  <a:pt x="50" y="80"/>
                </a:cubicBezTo>
                <a:cubicBezTo>
                  <a:pt x="50" y="65"/>
                  <a:pt x="63" y="52"/>
                  <a:pt x="78" y="52"/>
                </a:cubicBezTo>
                <a:cubicBezTo>
                  <a:pt x="93" y="52"/>
                  <a:pt x="106" y="65"/>
                  <a:pt x="106" y="80"/>
                </a:cubicBezTo>
                <a:cubicBezTo>
                  <a:pt x="106" y="95"/>
                  <a:pt x="93" y="108"/>
                  <a:pt x="78" y="10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cxnSp>
        <p:nvCxnSpPr>
          <p:cNvPr id="73" name="カギ線コネクタ 72"/>
          <p:cNvCxnSpPr>
            <a:stCxn id="59" idx="2"/>
            <a:endCxn id="72" idx="0"/>
          </p:cNvCxnSpPr>
          <p:nvPr/>
        </p:nvCxnSpPr>
        <p:spPr bwMode="auto">
          <a:xfrm rot="5400000">
            <a:off x="4500301" y="3750885"/>
            <a:ext cx="2608676" cy="1846950"/>
          </a:xfrm>
          <a:prstGeom prst="bentConnector2">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74" name="正方形/長方形 73">
            <a:extLst>
              <a:ext uri="{FF2B5EF4-FFF2-40B4-BE49-F238E27FC236}">
                <a16:creationId xmlns:a16="http://schemas.microsoft.com/office/drawing/2014/main" id="{0F9C65CE-ACFE-49F0-8186-09321560DBDE}"/>
              </a:ext>
            </a:extLst>
          </p:cNvPr>
          <p:cNvSpPr/>
          <p:nvPr/>
        </p:nvSpPr>
        <p:spPr bwMode="gray">
          <a:xfrm>
            <a:off x="5929059" y="5122517"/>
            <a:ext cx="1517322" cy="517992"/>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800" kern="0" dirty="0">
                <a:solidFill>
                  <a:schemeClr val="bg1"/>
                </a:solidFill>
                <a:latin typeface="Fujitsu Sans" panose="020B0404060202020204" pitchFamily="34" charset="0"/>
                <a:ea typeface="Meiryo UI" panose="020B0604030504040204" pitchFamily="50" charset="-128"/>
              </a:rPr>
              <a:t>Auto Test</a:t>
            </a:r>
            <a:endParaRPr lang="ja-JP" altLang="en-US" sz="2800" kern="0" dirty="0">
              <a:solidFill>
                <a:schemeClr val="bg1"/>
              </a:solidFill>
              <a:latin typeface="Fujitsu Sans" panose="020B0404060202020204" pitchFamily="34" charset="0"/>
              <a:ea typeface="Meiryo UI" panose="020B0604030504040204" pitchFamily="50" charset="-128"/>
            </a:endParaRPr>
          </a:p>
        </p:txBody>
      </p:sp>
      <p:sp>
        <p:nvSpPr>
          <p:cNvPr id="75" name="正方形/長方形 74">
            <a:extLst>
              <a:ext uri="{FF2B5EF4-FFF2-40B4-BE49-F238E27FC236}">
                <a16:creationId xmlns:a16="http://schemas.microsoft.com/office/drawing/2014/main" id="{0F9C65CE-ACFE-49F0-8186-09321560DBDE}"/>
              </a:ext>
            </a:extLst>
          </p:cNvPr>
          <p:cNvSpPr/>
          <p:nvPr/>
        </p:nvSpPr>
        <p:spPr bwMode="gray">
          <a:xfrm>
            <a:off x="7586288" y="5122517"/>
            <a:ext cx="1901828" cy="51799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400" kern="0" dirty="0">
                <a:latin typeface="Fujitsu Sans" panose="020B0404060202020204" pitchFamily="34" charset="0"/>
                <a:ea typeface="Meiryo UI" panose="020B0604030504040204" pitchFamily="50" charset="-128"/>
              </a:rPr>
              <a:t>Code Analysis</a:t>
            </a:r>
            <a:endParaRPr kumimoji="1" lang="ja-JP" altLang="en-US" sz="2400" kern="0" dirty="0">
              <a:latin typeface="Fujitsu Sans" panose="020B0404060202020204" pitchFamily="34" charset="0"/>
              <a:ea typeface="Meiryo UI" panose="020B0604030504040204" pitchFamily="50" charset="-128"/>
            </a:endParaRPr>
          </a:p>
        </p:txBody>
      </p:sp>
      <p:cxnSp>
        <p:nvCxnSpPr>
          <p:cNvPr id="76" name="直線矢印コネクタ 75"/>
          <p:cNvCxnSpPr/>
          <p:nvPr/>
        </p:nvCxnSpPr>
        <p:spPr bwMode="auto">
          <a:xfrm>
            <a:off x="4695807" y="3335024"/>
            <a:ext cx="0" cy="536722"/>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77" name="テキスト ボックス 76"/>
          <p:cNvSpPr txBox="1"/>
          <p:nvPr/>
        </p:nvSpPr>
        <p:spPr>
          <a:xfrm>
            <a:off x="3517713" y="2472110"/>
            <a:ext cx="1164742" cy="400110"/>
          </a:xfrm>
          <a:prstGeom prst="rect">
            <a:avLst/>
          </a:prstGeom>
          <a:noFill/>
        </p:spPr>
        <p:txBody>
          <a:bodyPr wrap="none" rtlCol="0">
            <a:spAutoFit/>
          </a:bodyPr>
          <a:lstStyle/>
          <a:p>
            <a:pPr algn="l"/>
            <a:r>
              <a:rPr lang="en-US" altLang="ja-JP" sz="2000" dirty="0">
                <a:latin typeface="Fujitsu Sans" panose="020B0404060202020204" pitchFamily="34" charset="0"/>
                <a:ea typeface="Meiryo UI" panose="020B0604030504040204" pitchFamily="50" charset="-128"/>
                <a:cs typeface="Meiryo UI" panose="020B0604030504040204" pitchFamily="50" charset="-128"/>
              </a:rPr>
              <a:t>Trigger </a:t>
            </a:r>
            <a:r>
              <a:rPr kumimoji="1" lang="en-US" altLang="ja-JP" sz="2000" dirty="0">
                <a:latin typeface="Fujitsu Sans" panose="020B0404060202020204" pitchFamily="34" charset="0"/>
                <a:ea typeface="Meiryo UI" panose="020B0604030504040204" pitchFamily="50" charset="-128"/>
                <a:cs typeface="Meiryo UI" panose="020B0604030504040204" pitchFamily="50" charset="-128"/>
              </a:rPr>
              <a:t>CI</a:t>
            </a:r>
            <a:endParaRPr kumimoji="1" lang="ja-JP" altLang="en-US" sz="2000" dirty="0" err="1">
              <a:latin typeface="Fujitsu Sans" panose="020B0404060202020204" pitchFamily="34" charset="0"/>
              <a:ea typeface="Meiryo UI" panose="020B0604030504040204" pitchFamily="50" charset="-128"/>
              <a:cs typeface="Meiryo UI" panose="020B0604030504040204" pitchFamily="50" charset="-128"/>
            </a:endParaRPr>
          </a:p>
        </p:txBody>
      </p:sp>
      <p:cxnSp>
        <p:nvCxnSpPr>
          <p:cNvPr id="78" name="直線矢印コネクタ 77"/>
          <p:cNvCxnSpPr/>
          <p:nvPr/>
        </p:nvCxnSpPr>
        <p:spPr bwMode="auto">
          <a:xfrm>
            <a:off x="8445338" y="3362866"/>
            <a:ext cx="0" cy="1785406"/>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79" name="正方形/長方形 78">
            <a:extLst>
              <a:ext uri="{FF2B5EF4-FFF2-40B4-BE49-F238E27FC236}">
                <a16:creationId xmlns:a16="http://schemas.microsoft.com/office/drawing/2014/main" id="{0F9C65CE-ACFE-49F0-8186-09321560DBDE}"/>
              </a:ext>
            </a:extLst>
          </p:cNvPr>
          <p:cNvSpPr/>
          <p:nvPr/>
        </p:nvSpPr>
        <p:spPr bwMode="gray">
          <a:xfrm>
            <a:off x="4128214" y="4537797"/>
            <a:ext cx="5359902" cy="39969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400" kern="0" dirty="0">
                <a:latin typeface="Fujitsu Sans" panose="020B0404060202020204" pitchFamily="34" charset="0"/>
                <a:ea typeface="Meiryo UI" panose="020B0604030504040204" pitchFamily="50" charset="-128"/>
              </a:rPr>
              <a:t>Build Tool</a:t>
            </a:r>
            <a:endParaRPr lang="ja-JP" altLang="en-US" sz="2400" kern="0" dirty="0">
              <a:latin typeface="Fujitsu Sans" panose="020B0404060202020204" pitchFamily="34" charset="0"/>
              <a:ea typeface="Meiryo UI" panose="020B0604030504040204" pitchFamily="50" charset="-128"/>
            </a:endParaRPr>
          </a:p>
        </p:txBody>
      </p:sp>
      <p:sp>
        <p:nvSpPr>
          <p:cNvPr id="80" name="Freeform 2750"/>
          <p:cNvSpPr>
            <a:spLocks noEditPoints="1"/>
          </p:cNvSpPr>
          <p:nvPr/>
        </p:nvSpPr>
        <p:spPr bwMode="auto">
          <a:xfrm>
            <a:off x="444494" y="2909808"/>
            <a:ext cx="593307" cy="593307"/>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cxnSp>
        <p:nvCxnSpPr>
          <p:cNvPr id="81" name="直線矢印コネクタ 80"/>
          <p:cNvCxnSpPr/>
          <p:nvPr/>
        </p:nvCxnSpPr>
        <p:spPr bwMode="auto">
          <a:xfrm flipV="1">
            <a:off x="892769" y="2363381"/>
            <a:ext cx="455523" cy="653040"/>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82" name="直線矢印コネクタ 81"/>
          <p:cNvCxnSpPr/>
          <p:nvPr/>
        </p:nvCxnSpPr>
        <p:spPr bwMode="auto">
          <a:xfrm flipV="1">
            <a:off x="1053862" y="3157902"/>
            <a:ext cx="3035240" cy="1"/>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83" name="テキスト ボックス 82"/>
          <p:cNvSpPr txBox="1"/>
          <p:nvPr/>
        </p:nvSpPr>
        <p:spPr>
          <a:xfrm>
            <a:off x="1366331" y="2790614"/>
            <a:ext cx="1340239" cy="400110"/>
          </a:xfrm>
          <a:prstGeom prst="rect">
            <a:avLst/>
          </a:prstGeom>
          <a:noFill/>
        </p:spPr>
        <p:txBody>
          <a:bodyPr wrap="none" rtlCol="0">
            <a:spAutoFit/>
          </a:bodyPr>
          <a:lstStyle/>
          <a:p>
            <a:pPr algn="l"/>
            <a:r>
              <a:rPr lang="en-US" altLang="ja-JP" sz="2000" dirty="0">
                <a:latin typeface="Fujitsu Sans" panose="020B0404060202020204" pitchFamily="34" charset="0"/>
                <a:ea typeface="Meiryo UI" panose="020B0604030504040204" pitchFamily="50" charset="-128"/>
                <a:cs typeface="Meiryo UI" panose="020B0604030504040204" pitchFamily="50" charset="-128"/>
              </a:rPr>
              <a:t>See Result </a:t>
            </a:r>
            <a:endParaRPr kumimoji="1" lang="ja-JP" altLang="en-US" sz="2000" dirty="0" err="1">
              <a:latin typeface="Fujitsu Sans" panose="020B0404060202020204" pitchFamily="34" charset="0"/>
              <a:ea typeface="Meiryo UI" panose="020B0604030504040204" pitchFamily="50" charset="-128"/>
              <a:cs typeface="Meiryo UI" panose="020B0604030504040204" pitchFamily="50" charset="-128"/>
            </a:endParaRPr>
          </a:p>
        </p:txBody>
      </p:sp>
      <p:sp>
        <p:nvSpPr>
          <p:cNvPr id="84" name="Freeform 1167"/>
          <p:cNvSpPr>
            <a:spLocks noEditPoints="1"/>
          </p:cNvSpPr>
          <p:nvPr/>
        </p:nvSpPr>
        <p:spPr bwMode="auto">
          <a:xfrm>
            <a:off x="233147" y="1297803"/>
            <a:ext cx="508000" cy="363009"/>
          </a:xfrm>
          <a:custGeom>
            <a:avLst/>
            <a:gdLst>
              <a:gd name="T0" fmla="*/ 160 w 192"/>
              <a:gd name="T1" fmla="*/ 120 h 136"/>
              <a:gd name="T2" fmla="*/ 176 w 192"/>
              <a:gd name="T3" fmla="*/ 104 h 136"/>
              <a:gd name="T4" fmla="*/ 176 w 192"/>
              <a:gd name="T5" fmla="*/ 16 h 136"/>
              <a:gd name="T6" fmla="*/ 160 w 192"/>
              <a:gd name="T7" fmla="*/ 0 h 136"/>
              <a:gd name="T8" fmla="*/ 32 w 192"/>
              <a:gd name="T9" fmla="*/ 0 h 136"/>
              <a:gd name="T10" fmla="*/ 16 w 192"/>
              <a:gd name="T11" fmla="*/ 16 h 136"/>
              <a:gd name="T12" fmla="*/ 16 w 192"/>
              <a:gd name="T13" fmla="*/ 104 h 136"/>
              <a:gd name="T14" fmla="*/ 32 w 192"/>
              <a:gd name="T15" fmla="*/ 120 h 136"/>
              <a:gd name="T16" fmla="*/ 0 w 192"/>
              <a:gd name="T17" fmla="*/ 120 h 136"/>
              <a:gd name="T18" fmla="*/ 16 w 192"/>
              <a:gd name="T19" fmla="*/ 136 h 136"/>
              <a:gd name="T20" fmla="*/ 176 w 192"/>
              <a:gd name="T21" fmla="*/ 136 h 136"/>
              <a:gd name="T22" fmla="*/ 192 w 192"/>
              <a:gd name="T23" fmla="*/ 120 h 136"/>
              <a:gd name="T24" fmla="*/ 160 w 192"/>
              <a:gd name="T25" fmla="*/ 120 h 136"/>
              <a:gd name="T26" fmla="*/ 32 w 192"/>
              <a:gd name="T27" fmla="*/ 16 h 136"/>
              <a:gd name="T28" fmla="*/ 160 w 192"/>
              <a:gd name="T29" fmla="*/ 16 h 136"/>
              <a:gd name="T30" fmla="*/ 160 w 192"/>
              <a:gd name="T31" fmla="*/ 104 h 136"/>
              <a:gd name="T32" fmla="*/ 32 w 192"/>
              <a:gd name="T33" fmla="*/ 104 h 136"/>
              <a:gd name="T34" fmla="*/ 32 w 192"/>
              <a:gd name="T35" fmla="*/ 16 h 136"/>
              <a:gd name="T36" fmla="*/ 96 w 192"/>
              <a:gd name="T37" fmla="*/ 128 h 136"/>
              <a:gd name="T38" fmla="*/ 88 w 192"/>
              <a:gd name="T39" fmla="*/ 120 h 136"/>
              <a:gd name="T40" fmla="*/ 96 w 192"/>
              <a:gd name="T41" fmla="*/ 112 h 136"/>
              <a:gd name="T42" fmla="*/ 104 w 192"/>
              <a:gd name="T43" fmla="*/ 120 h 136"/>
              <a:gd name="T44" fmla="*/ 96 w 192"/>
              <a:gd name="T45" fmla="*/ 12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2" h="136">
                <a:moveTo>
                  <a:pt x="160" y="120"/>
                </a:moveTo>
                <a:cubicBezTo>
                  <a:pt x="169" y="120"/>
                  <a:pt x="176" y="113"/>
                  <a:pt x="176" y="104"/>
                </a:cubicBezTo>
                <a:cubicBezTo>
                  <a:pt x="176" y="16"/>
                  <a:pt x="176" y="16"/>
                  <a:pt x="176" y="16"/>
                </a:cubicBezTo>
                <a:cubicBezTo>
                  <a:pt x="176" y="7"/>
                  <a:pt x="169" y="0"/>
                  <a:pt x="160" y="0"/>
                </a:cubicBezTo>
                <a:cubicBezTo>
                  <a:pt x="32" y="0"/>
                  <a:pt x="32" y="0"/>
                  <a:pt x="32" y="0"/>
                </a:cubicBezTo>
                <a:cubicBezTo>
                  <a:pt x="23" y="0"/>
                  <a:pt x="16" y="7"/>
                  <a:pt x="16" y="16"/>
                </a:cubicBezTo>
                <a:cubicBezTo>
                  <a:pt x="16" y="104"/>
                  <a:pt x="16" y="104"/>
                  <a:pt x="16" y="104"/>
                </a:cubicBezTo>
                <a:cubicBezTo>
                  <a:pt x="16" y="113"/>
                  <a:pt x="23" y="120"/>
                  <a:pt x="32" y="120"/>
                </a:cubicBezTo>
                <a:cubicBezTo>
                  <a:pt x="0" y="120"/>
                  <a:pt x="0" y="120"/>
                  <a:pt x="0" y="120"/>
                </a:cubicBezTo>
                <a:cubicBezTo>
                  <a:pt x="0" y="129"/>
                  <a:pt x="7" y="136"/>
                  <a:pt x="16" y="136"/>
                </a:cubicBezTo>
                <a:cubicBezTo>
                  <a:pt x="176" y="136"/>
                  <a:pt x="176" y="136"/>
                  <a:pt x="176" y="136"/>
                </a:cubicBezTo>
                <a:cubicBezTo>
                  <a:pt x="185" y="136"/>
                  <a:pt x="192" y="129"/>
                  <a:pt x="192" y="120"/>
                </a:cubicBezTo>
                <a:lnTo>
                  <a:pt x="160" y="120"/>
                </a:lnTo>
                <a:close/>
                <a:moveTo>
                  <a:pt x="32" y="16"/>
                </a:moveTo>
                <a:cubicBezTo>
                  <a:pt x="160" y="16"/>
                  <a:pt x="160" y="16"/>
                  <a:pt x="160" y="16"/>
                </a:cubicBezTo>
                <a:cubicBezTo>
                  <a:pt x="160" y="104"/>
                  <a:pt x="160" y="104"/>
                  <a:pt x="160" y="104"/>
                </a:cubicBezTo>
                <a:cubicBezTo>
                  <a:pt x="32" y="104"/>
                  <a:pt x="32" y="104"/>
                  <a:pt x="32" y="104"/>
                </a:cubicBezTo>
                <a:lnTo>
                  <a:pt x="32" y="16"/>
                </a:lnTo>
                <a:close/>
                <a:moveTo>
                  <a:pt x="96" y="128"/>
                </a:moveTo>
                <a:cubicBezTo>
                  <a:pt x="92" y="128"/>
                  <a:pt x="88" y="124"/>
                  <a:pt x="88" y="120"/>
                </a:cubicBezTo>
                <a:cubicBezTo>
                  <a:pt x="88" y="116"/>
                  <a:pt x="92" y="112"/>
                  <a:pt x="96" y="112"/>
                </a:cubicBezTo>
                <a:cubicBezTo>
                  <a:pt x="100" y="112"/>
                  <a:pt x="104" y="116"/>
                  <a:pt x="104" y="120"/>
                </a:cubicBezTo>
                <a:cubicBezTo>
                  <a:pt x="104" y="124"/>
                  <a:pt x="100" y="128"/>
                  <a:pt x="96" y="12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85" name="Freeform 1508"/>
          <p:cNvSpPr>
            <a:spLocks noEditPoints="1"/>
          </p:cNvSpPr>
          <p:nvPr/>
        </p:nvSpPr>
        <p:spPr bwMode="auto">
          <a:xfrm>
            <a:off x="9133994" y="1329760"/>
            <a:ext cx="393378" cy="316820"/>
          </a:xfrm>
          <a:custGeom>
            <a:avLst/>
            <a:gdLst>
              <a:gd name="T0" fmla="*/ 0 w 483"/>
              <a:gd name="T1" fmla="*/ 389 h 389"/>
              <a:gd name="T2" fmla="*/ 483 w 483"/>
              <a:gd name="T3" fmla="*/ 389 h 389"/>
              <a:gd name="T4" fmla="*/ 483 w 483"/>
              <a:gd name="T5" fmla="*/ 292 h 389"/>
              <a:gd name="T6" fmla="*/ 0 w 483"/>
              <a:gd name="T7" fmla="*/ 292 h 389"/>
              <a:gd name="T8" fmla="*/ 0 w 483"/>
              <a:gd name="T9" fmla="*/ 389 h 389"/>
              <a:gd name="T10" fmla="*/ 48 w 483"/>
              <a:gd name="T11" fmla="*/ 316 h 389"/>
              <a:gd name="T12" fmla="*/ 96 w 483"/>
              <a:gd name="T13" fmla="*/ 316 h 389"/>
              <a:gd name="T14" fmla="*/ 96 w 483"/>
              <a:gd name="T15" fmla="*/ 365 h 389"/>
              <a:gd name="T16" fmla="*/ 48 w 483"/>
              <a:gd name="T17" fmla="*/ 365 h 389"/>
              <a:gd name="T18" fmla="*/ 48 w 483"/>
              <a:gd name="T19" fmla="*/ 316 h 389"/>
              <a:gd name="T20" fmla="*/ 0 w 483"/>
              <a:gd name="T21" fmla="*/ 0 h 389"/>
              <a:gd name="T22" fmla="*/ 0 w 483"/>
              <a:gd name="T23" fmla="*/ 97 h 389"/>
              <a:gd name="T24" fmla="*/ 483 w 483"/>
              <a:gd name="T25" fmla="*/ 97 h 389"/>
              <a:gd name="T26" fmla="*/ 483 w 483"/>
              <a:gd name="T27" fmla="*/ 0 h 389"/>
              <a:gd name="T28" fmla="*/ 0 w 483"/>
              <a:gd name="T29" fmla="*/ 0 h 389"/>
              <a:gd name="T30" fmla="*/ 96 w 483"/>
              <a:gd name="T31" fmla="*/ 73 h 389"/>
              <a:gd name="T32" fmla="*/ 48 w 483"/>
              <a:gd name="T33" fmla="*/ 73 h 389"/>
              <a:gd name="T34" fmla="*/ 48 w 483"/>
              <a:gd name="T35" fmla="*/ 24 h 389"/>
              <a:gd name="T36" fmla="*/ 96 w 483"/>
              <a:gd name="T37" fmla="*/ 24 h 389"/>
              <a:gd name="T38" fmla="*/ 96 w 483"/>
              <a:gd name="T39" fmla="*/ 73 h 389"/>
              <a:gd name="T40" fmla="*/ 0 w 483"/>
              <a:gd name="T41" fmla="*/ 243 h 389"/>
              <a:gd name="T42" fmla="*/ 483 w 483"/>
              <a:gd name="T43" fmla="*/ 243 h 389"/>
              <a:gd name="T44" fmla="*/ 483 w 483"/>
              <a:gd name="T45" fmla="*/ 146 h 389"/>
              <a:gd name="T46" fmla="*/ 0 w 483"/>
              <a:gd name="T47" fmla="*/ 146 h 389"/>
              <a:gd name="T48" fmla="*/ 0 w 483"/>
              <a:gd name="T49" fmla="*/ 243 h 389"/>
              <a:gd name="T50" fmla="*/ 48 w 483"/>
              <a:gd name="T51" fmla="*/ 170 h 389"/>
              <a:gd name="T52" fmla="*/ 96 w 483"/>
              <a:gd name="T53" fmla="*/ 170 h 389"/>
              <a:gd name="T54" fmla="*/ 96 w 483"/>
              <a:gd name="T55" fmla="*/ 219 h 389"/>
              <a:gd name="T56" fmla="*/ 48 w 483"/>
              <a:gd name="T57" fmla="*/ 219 h 389"/>
              <a:gd name="T58" fmla="*/ 48 w 483"/>
              <a:gd name="T59" fmla="*/ 170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83" h="389">
                <a:moveTo>
                  <a:pt x="0" y="389"/>
                </a:moveTo>
                <a:lnTo>
                  <a:pt x="483" y="389"/>
                </a:lnTo>
                <a:lnTo>
                  <a:pt x="483" y="292"/>
                </a:lnTo>
                <a:lnTo>
                  <a:pt x="0" y="292"/>
                </a:lnTo>
                <a:lnTo>
                  <a:pt x="0" y="389"/>
                </a:lnTo>
                <a:close/>
                <a:moveTo>
                  <a:pt x="48" y="316"/>
                </a:moveTo>
                <a:lnTo>
                  <a:pt x="96" y="316"/>
                </a:lnTo>
                <a:lnTo>
                  <a:pt x="96" y="365"/>
                </a:lnTo>
                <a:lnTo>
                  <a:pt x="48" y="365"/>
                </a:lnTo>
                <a:lnTo>
                  <a:pt x="48" y="316"/>
                </a:lnTo>
                <a:close/>
                <a:moveTo>
                  <a:pt x="0" y="0"/>
                </a:moveTo>
                <a:lnTo>
                  <a:pt x="0" y="97"/>
                </a:lnTo>
                <a:lnTo>
                  <a:pt x="483" y="97"/>
                </a:lnTo>
                <a:lnTo>
                  <a:pt x="483" y="0"/>
                </a:lnTo>
                <a:lnTo>
                  <a:pt x="0" y="0"/>
                </a:lnTo>
                <a:close/>
                <a:moveTo>
                  <a:pt x="96" y="73"/>
                </a:moveTo>
                <a:lnTo>
                  <a:pt x="48" y="73"/>
                </a:lnTo>
                <a:lnTo>
                  <a:pt x="48" y="24"/>
                </a:lnTo>
                <a:lnTo>
                  <a:pt x="96" y="24"/>
                </a:lnTo>
                <a:lnTo>
                  <a:pt x="96" y="73"/>
                </a:lnTo>
                <a:close/>
                <a:moveTo>
                  <a:pt x="0" y="243"/>
                </a:moveTo>
                <a:lnTo>
                  <a:pt x="483" y="243"/>
                </a:lnTo>
                <a:lnTo>
                  <a:pt x="483" y="146"/>
                </a:lnTo>
                <a:lnTo>
                  <a:pt x="0" y="146"/>
                </a:lnTo>
                <a:lnTo>
                  <a:pt x="0" y="243"/>
                </a:lnTo>
                <a:close/>
                <a:moveTo>
                  <a:pt x="48" y="170"/>
                </a:moveTo>
                <a:lnTo>
                  <a:pt x="96" y="170"/>
                </a:lnTo>
                <a:lnTo>
                  <a:pt x="96" y="219"/>
                </a:lnTo>
                <a:lnTo>
                  <a:pt x="48" y="219"/>
                </a:lnTo>
                <a:lnTo>
                  <a:pt x="48" y="170"/>
                </a:lnTo>
                <a:close/>
              </a:path>
            </a:pathLst>
          </a:custGeom>
          <a:solidFill>
            <a:schemeClr val="tx1">
              <a:lumMod val="75000"/>
              <a:lumOff val="25000"/>
            </a:schemeClr>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86" name="Freeform 1508"/>
          <p:cNvSpPr>
            <a:spLocks noEditPoints="1"/>
          </p:cNvSpPr>
          <p:nvPr/>
        </p:nvSpPr>
        <p:spPr bwMode="auto">
          <a:xfrm>
            <a:off x="9131325" y="3914531"/>
            <a:ext cx="393378" cy="316820"/>
          </a:xfrm>
          <a:custGeom>
            <a:avLst/>
            <a:gdLst>
              <a:gd name="T0" fmla="*/ 0 w 483"/>
              <a:gd name="T1" fmla="*/ 389 h 389"/>
              <a:gd name="T2" fmla="*/ 483 w 483"/>
              <a:gd name="T3" fmla="*/ 389 h 389"/>
              <a:gd name="T4" fmla="*/ 483 w 483"/>
              <a:gd name="T5" fmla="*/ 292 h 389"/>
              <a:gd name="T6" fmla="*/ 0 w 483"/>
              <a:gd name="T7" fmla="*/ 292 h 389"/>
              <a:gd name="T8" fmla="*/ 0 w 483"/>
              <a:gd name="T9" fmla="*/ 389 h 389"/>
              <a:gd name="T10" fmla="*/ 48 w 483"/>
              <a:gd name="T11" fmla="*/ 316 h 389"/>
              <a:gd name="T12" fmla="*/ 96 w 483"/>
              <a:gd name="T13" fmla="*/ 316 h 389"/>
              <a:gd name="T14" fmla="*/ 96 w 483"/>
              <a:gd name="T15" fmla="*/ 365 h 389"/>
              <a:gd name="T16" fmla="*/ 48 w 483"/>
              <a:gd name="T17" fmla="*/ 365 h 389"/>
              <a:gd name="T18" fmla="*/ 48 w 483"/>
              <a:gd name="T19" fmla="*/ 316 h 389"/>
              <a:gd name="T20" fmla="*/ 0 w 483"/>
              <a:gd name="T21" fmla="*/ 0 h 389"/>
              <a:gd name="T22" fmla="*/ 0 w 483"/>
              <a:gd name="T23" fmla="*/ 97 h 389"/>
              <a:gd name="T24" fmla="*/ 483 w 483"/>
              <a:gd name="T25" fmla="*/ 97 h 389"/>
              <a:gd name="T26" fmla="*/ 483 w 483"/>
              <a:gd name="T27" fmla="*/ 0 h 389"/>
              <a:gd name="T28" fmla="*/ 0 w 483"/>
              <a:gd name="T29" fmla="*/ 0 h 389"/>
              <a:gd name="T30" fmla="*/ 96 w 483"/>
              <a:gd name="T31" fmla="*/ 73 h 389"/>
              <a:gd name="T32" fmla="*/ 48 w 483"/>
              <a:gd name="T33" fmla="*/ 73 h 389"/>
              <a:gd name="T34" fmla="*/ 48 w 483"/>
              <a:gd name="T35" fmla="*/ 24 h 389"/>
              <a:gd name="T36" fmla="*/ 96 w 483"/>
              <a:gd name="T37" fmla="*/ 24 h 389"/>
              <a:gd name="T38" fmla="*/ 96 w 483"/>
              <a:gd name="T39" fmla="*/ 73 h 389"/>
              <a:gd name="T40" fmla="*/ 0 w 483"/>
              <a:gd name="T41" fmla="*/ 243 h 389"/>
              <a:gd name="T42" fmla="*/ 483 w 483"/>
              <a:gd name="T43" fmla="*/ 243 h 389"/>
              <a:gd name="T44" fmla="*/ 483 w 483"/>
              <a:gd name="T45" fmla="*/ 146 h 389"/>
              <a:gd name="T46" fmla="*/ 0 w 483"/>
              <a:gd name="T47" fmla="*/ 146 h 389"/>
              <a:gd name="T48" fmla="*/ 0 w 483"/>
              <a:gd name="T49" fmla="*/ 243 h 389"/>
              <a:gd name="T50" fmla="*/ 48 w 483"/>
              <a:gd name="T51" fmla="*/ 170 h 389"/>
              <a:gd name="T52" fmla="*/ 96 w 483"/>
              <a:gd name="T53" fmla="*/ 170 h 389"/>
              <a:gd name="T54" fmla="*/ 96 w 483"/>
              <a:gd name="T55" fmla="*/ 219 h 389"/>
              <a:gd name="T56" fmla="*/ 48 w 483"/>
              <a:gd name="T57" fmla="*/ 219 h 389"/>
              <a:gd name="T58" fmla="*/ 48 w 483"/>
              <a:gd name="T59" fmla="*/ 170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83" h="389">
                <a:moveTo>
                  <a:pt x="0" y="389"/>
                </a:moveTo>
                <a:lnTo>
                  <a:pt x="483" y="389"/>
                </a:lnTo>
                <a:lnTo>
                  <a:pt x="483" y="292"/>
                </a:lnTo>
                <a:lnTo>
                  <a:pt x="0" y="292"/>
                </a:lnTo>
                <a:lnTo>
                  <a:pt x="0" y="389"/>
                </a:lnTo>
                <a:close/>
                <a:moveTo>
                  <a:pt x="48" y="316"/>
                </a:moveTo>
                <a:lnTo>
                  <a:pt x="96" y="316"/>
                </a:lnTo>
                <a:lnTo>
                  <a:pt x="96" y="365"/>
                </a:lnTo>
                <a:lnTo>
                  <a:pt x="48" y="365"/>
                </a:lnTo>
                <a:lnTo>
                  <a:pt x="48" y="316"/>
                </a:lnTo>
                <a:close/>
                <a:moveTo>
                  <a:pt x="0" y="0"/>
                </a:moveTo>
                <a:lnTo>
                  <a:pt x="0" y="97"/>
                </a:lnTo>
                <a:lnTo>
                  <a:pt x="483" y="97"/>
                </a:lnTo>
                <a:lnTo>
                  <a:pt x="483" y="0"/>
                </a:lnTo>
                <a:lnTo>
                  <a:pt x="0" y="0"/>
                </a:lnTo>
                <a:close/>
                <a:moveTo>
                  <a:pt x="96" y="73"/>
                </a:moveTo>
                <a:lnTo>
                  <a:pt x="48" y="73"/>
                </a:lnTo>
                <a:lnTo>
                  <a:pt x="48" y="24"/>
                </a:lnTo>
                <a:lnTo>
                  <a:pt x="96" y="24"/>
                </a:lnTo>
                <a:lnTo>
                  <a:pt x="96" y="73"/>
                </a:lnTo>
                <a:close/>
                <a:moveTo>
                  <a:pt x="0" y="243"/>
                </a:moveTo>
                <a:lnTo>
                  <a:pt x="483" y="243"/>
                </a:lnTo>
                <a:lnTo>
                  <a:pt x="483" y="146"/>
                </a:lnTo>
                <a:lnTo>
                  <a:pt x="0" y="146"/>
                </a:lnTo>
                <a:lnTo>
                  <a:pt x="0" y="243"/>
                </a:lnTo>
                <a:close/>
                <a:moveTo>
                  <a:pt x="48" y="170"/>
                </a:moveTo>
                <a:lnTo>
                  <a:pt x="96" y="170"/>
                </a:lnTo>
                <a:lnTo>
                  <a:pt x="96" y="219"/>
                </a:lnTo>
                <a:lnTo>
                  <a:pt x="48" y="219"/>
                </a:lnTo>
                <a:lnTo>
                  <a:pt x="48" y="170"/>
                </a:lnTo>
                <a:close/>
              </a:path>
            </a:pathLst>
          </a:custGeom>
          <a:solidFill>
            <a:schemeClr val="tx1">
              <a:lumMod val="75000"/>
              <a:lumOff val="25000"/>
            </a:schemeClr>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35" name="右矢印 10">
            <a:extLst>
              <a:ext uri="{FF2B5EF4-FFF2-40B4-BE49-F238E27FC236}">
                <a16:creationId xmlns:a16="http://schemas.microsoft.com/office/drawing/2014/main" id="{F5827208-C70C-4FC2-9C1C-DA953D53A43D}"/>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ea typeface="Meiryo UI" panose="020B0604030504040204" pitchFamily="50" charset="-128"/>
              </a:rPr>
              <a:t>What’s Automated Integration Test?</a:t>
            </a:r>
          </a:p>
        </p:txBody>
      </p:sp>
    </p:spTree>
    <p:extLst>
      <p:ext uri="{BB962C8B-B14F-4D97-AF65-F5344CB8AC3E}">
        <p14:creationId xmlns:p14="http://schemas.microsoft.com/office/powerpoint/2010/main" val="391924454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Case Example of Screen Spec Change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89</a:t>
            </a:fld>
            <a:endParaRPr lang="en-US" altLang="ja-JP" dirty="0"/>
          </a:p>
        </p:txBody>
      </p:sp>
      <p:sp>
        <p:nvSpPr>
          <p:cNvPr id="4" name="テキスト プレースホルダー 3"/>
          <p:cNvSpPr>
            <a:spLocks noGrp="1"/>
          </p:cNvSpPr>
          <p:nvPr>
            <p:ph type="body" sz="quarter" idx="11"/>
          </p:nvPr>
        </p:nvSpPr>
        <p:spPr>
          <a:xfrm>
            <a:off x="170935" y="921566"/>
            <a:ext cx="9389377" cy="5568444"/>
          </a:xfrm>
        </p:spPr>
        <p:txBody>
          <a:bodyPr/>
          <a:lstStyle/>
          <a:p>
            <a:r>
              <a:rPr kumimoji="1" lang="en-US" altLang="ja-JP" sz="2400" dirty="0"/>
              <a:t>Case : Meeting room Reservation System</a:t>
            </a:r>
          </a:p>
          <a:p>
            <a:r>
              <a:rPr lang="en-US" altLang="ja-JP" sz="2400" dirty="0"/>
              <a:t>UI Spec of input screen</a:t>
            </a:r>
            <a:endParaRPr lang="ja-JP" altLang="en-US" sz="2400" dirty="0"/>
          </a:p>
          <a:p>
            <a:pPr lvl="1"/>
            <a:r>
              <a:rPr lang="en-US" altLang="ja-JP" sz="2200" dirty="0"/>
              <a:t>input text</a:t>
            </a:r>
            <a:r>
              <a:rPr lang="ja-JP" altLang="en-US" sz="2200" dirty="0"/>
              <a:t>：</a:t>
            </a:r>
            <a:r>
              <a:rPr lang="en-US" altLang="ja-JP" sz="2200" dirty="0"/>
              <a:t>Name of Meeting room</a:t>
            </a:r>
            <a:endParaRPr lang="ja-JP" altLang="en-US" sz="2200" dirty="0"/>
          </a:p>
          <a:p>
            <a:pPr lvl="1"/>
            <a:r>
              <a:rPr lang="en-US" altLang="ja-JP" sz="2200" dirty="0"/>
              <a:t>input text</a:t>
            </a:r>
            <a:r>
              <a:rPr lang="ja-JP" altLang="en-US" sz="2200" dirty="0"/>
              <a:t>：</a:t>
            </a:r>
            <a:r>
              <a:rPr lang="en-US" altLang="ja-JP" sz="2200" dirty="0"/>
              <a:t>Year</a:t>
            </a:r>
            <a:endParaRPr lang="ja-JP" altLang="en-US" sz="2200" dirty="0"/>
          </a:p>
          <a:p>
            <a:pPr lvl="1"/>
            <a:r>
              <a:rPr lang="en-US" altLang="ja-JP" sz="2200" dirty="0"/>
              <a:t>input text</a:t>
            </a:r>
            <a:r>
              <a:rPr lang="ja-JP" altLang="en-US" sz="2200" dirty="0"/>
              <a:t>：</a:t>
            </a:r>
            <a:r>
              <a:rPr lang="en-US" altLang="ja-JP" sz="2200" dirty="0"/>
              <a:t>Month</a:t>
            </a:r>
            <a:endParaRPr lang="ja-JP" altLang="en-US" sz="2200" dirty="0"/>
          </a:p>
          <a:p>
            <a:pPr lvl="1"/>
            <a:r>
              <a:rPr lang="en-US" altLang="ja-JP" sz="2200" dirty="0"/>
              <a:t>input text</a:t>
            </a:r>
            <a:r>
              <a:rPr lang="ja-JP" altLang="en-US" sz="2200" dirty="0"/>
              <a:t>：</a:t>
            </a:r>
            <a:r>
              <a:rPr lang="en-US" altLang="ja-JP" sz="2200" dirty="0"/>
              <a:t>Day</a:t>
            </a:r>
            <a:endParaRPr lang="ja-JP" altLang="en-US" sz="2200" dirty="0"/>
          </a:p>
          <a:p>
            <a:pPr lvl="1"/>
            <a:r>
              <a:rPr lang="en-US" altLang="ja-JP" sz="2200" dirty="0"/>
              <a:t>input text</a:t>
            </a:r>
            <a:r>
              <a:rPr lang="ja-JP" altLang="en-US" sz="2200" dirty="0"/>
              <a:t>：</a:t>
            </a:r>
            <a:r>
              <a:rPr lang="en-US" altLang="ja-JP" sz="2200" dirty="0"/>
              <a:t>Start time</a:t>
            </a:r>
            <a:endParaRPr lang="ja-JP" altLang="en-US" sz="2200" dirty="0"/>
          </a:p>
          <a:p>
            <a:pPr lvl="1"/>
            <a:r>
              <a:rPr lang="en-US" altLang="ja-JP" sz="2200" dirty="0"/>
              <a:t>input text</a:t>
            </a:r>
            <a:r>
              <a:rPr lang="ja-JP" altLang="en-US" sz="2200" dirty="0"/>
              <a:t>：</a:t>
            </a:r>
            <a:r>
              <a:rPr lang="en-US" altLang="ja-JP" sz="2200" dirty="0"/>
              <a:t>End time</a:t>
            </a:r>
            <a:endParaRPr lang="ja-JP" altLang="en-US" sz="2200" dirty="0"/>
          </a:p>
          <a:p>
            <a:pPr lvl="1"/>
            <a:r>
              <a:rPr lang="en-US" altLang="ja-JP" sz="2200" dirty="0"/>
              <a:t>input text</a:t>
            </a:r>
            <a:r>
              <a:rPr lang="ja-JP" altLang="en-US" sz="2200" dirty="0"/>
              <a:t>：</a:t>
            </a:r>
            <a:r>
              <a:rPr lang="en-US" altLang="ja-JP" sz="2200" dirty="0"/>
              <a:t>Purpose</a:t>
            </a:r>
            <a:endParaRPr lang="ja-JP" altLang="en-US" sz="2200" dirty="0"/>
          </a:p>
          <a:p>
            <a:r>
              <a:rPr lang="en-US" altLang="ja-JP" sz="2400" dirty="0"/>
              <a:t>Assuming that there were 100 test cases for this screen</a:t>
            </a:r>
            <a:endParaRPr lang="ja-JP" altLang="en-US" sz="2400" dirty="0"/>
          </a:p>
          <a:p>
            <a:r>
              <a:rPr lang="en-US" altLang="ja-JP" sz="2400" dirty="0"/>
              <a:t>How will it be the UI spec was changed to</a:t>
            </a:r>
            <a:br>
              <a:rPr lang="en-US" altLang="ja-JP" sz="2400" dirty="0"/>
            </a:br>
            <a:r>
              <a:rPr lang="en-US" altLang="ja-JP" sz="2400" b="1" dirty="0"/>
              <a:t> “Gather Year/Month/Day in one input by date picker”?</a:t>
            </a:r>
            <a:endParaRPr lang="ja-JP" altLang="en-US" sz="2400" b="1" dirty="0"/>
          </a:p>
          <a:p>
            <a:endParaRPr kumimoji="1" lang="ja-JP" altLang="en-US" sz="2400" dirty="0"/>
          </a:p>
        </p:txBody>
      </p:sp>
      <p:sp>
        <p:nvSpPr>
          <p:cNvPr id="7" name="正方形/長方形 6"/>
          <p:cNvSpPr/>
          <p:nvPr/>
        </p:nvSpPr>
        <p:spPr bwMode="gray">
          <a:xfrm>
            <a:off x="5363843" y="1336213"/>
            <a:ext cx="4212894" cy="1904365"/>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sp>
        <p:nvSpPr>
          <p:cNvPr id="8" name="テキスト ボックス 7"/>
          <p:cNvSpPr txBox="1"/>
          <p:nvPr/>
        </p:nvSpPr>
        <p:spPr>
          <a:xfrm>
            <a:off x="5363843" y="1336214"/>
            <a:ext cx="4212893" cy="307777"/>
          </a:xfrm>
          <a:prstGeom prst="rect">
            <a:avLst/>
          </a:prstGeom>
          <a:solidFill>
            <a:srgbClr val="002060"/>
          </a:solidFill>
        </p:spPr>
        <p:txBody>
          <a:bodyPr wrap="square" rtlCol="0">
            <a:spAutoFit/>
          </a:bodyPr>
          <a:lstStyle/>
          <a:p>
            <a:r>
              <a:rPr kumimoji="1" lang="en-US" altLang="ja-JP" b="1" dirty="0">
                <a:solidFill>
                  <a:schemeClr val="bg1"/>
                </a:solidFill>
                <a:latin typeface="Fujitsu Sans" panose="020B0404060202020204" pitchFamily="34" charset="0"/>
                <a:ea typeface="Meiryo UI" panose="020B0604030504040204" pitchFamily="50" charset="-128"/>
                <a:cs typeface="Meiryo UI" panose="020B0604030504040204" pitchFamily="50" charset="-128"/>
              </a:rPr>
              <a:t>Meeting Room Reservation System</a:t>
            </a:r>
            <a:endParaRPr kumimoji="1" lang="ja-JP" altLang="en-US" b="1" dirty="0">
              <a:solidFill>
                <a:schemeClr val="bg1"/>
              </a:solidFill>
              <a:latin typeface="Fujitsu Sans" panose="020B0404060202020204" pitchFamily="34" charset="0"/>
              <a:ea typeface="Meiryo UI" panose="020B0604030504040204" pitchFamily="50" charset="-128"/>
              <a:cs typeface="Meiryo UI" panose="020B0604030504040204" pitchFamily="50" charset="-128"/>
            </a:endParaRPr>
          </a:p>
        </p:txBody>
      </p:sp>
      <p:sp>
        <p:nvSpPr>
          <p:cNvPr id="9" name="正方形/長方形 8"/>
          <p:cNvSpPr/>
          <p:nvPr/>
        </p:nvSpPr>
        <p:spPr bwMode="gray">
          <a:xfrm>
            <a:off x="7295192" y="1986135"/>
            <a:ext cx="1410056" cy="10800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sp>
        <p:nvSpPr>
          <p:cNvPr id="10" name="テキスト ボックス 9"/>
          <p:cNvSpPr txBox="1"/>
          <p:nvPr/>
        </p:nvSpPr>
        <p:spPr>
          <a:xfrm>
            <a:off x="6154409" y="1924719"/>
            <a:ext cx="897309" cy="230832"/>
          </a:xfrm>
          <a:prstGeom prst="rect">
            <a:avLst/>
          </a:prstGeom>
          <a:noFill/>
        </p:spPr>
        <p:txBody>
          <a:bodyPr wrap="square" rtlCol="0">
            <a:spAutoFit/>
          </a:bodyPr>
          <a:lstStyle/>
          <a:p>
            <a:pPr algn="l"/>
            <a:r>
              <a:rPr kumimoji="1" lang="en-US" altLang="ja-JP" sz="900" dirty="0">
                <a:latin typeface="Fujitsu Sans" panose="020B0404060202020204" pitchFamily="34" charset="0"/>
                <a:ea typeface="Meiryo UI" panose="020B0604030504040204" pitchFamily="50" charset="-128"/>
                <a:cs typeface="Meiryo UI" panose="020B0604030504040204" pitchFamily="50" charset="-128"/>
              </a:rPr>
              <a:t>Name of MR</a:t>
            </a:r>
            <a:endParaRPr kumimoji="1" lang="ja-JP" altLang="en-US" sz="9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11" name="テキスト ボックス 10"/>
          <p:cNvSpPr txBox="1"/>
          <p:nvPr/>
        </p:nvSpPr>
        <p:spPr>
          <a:xfrm>
            <a:off x="6154409" y="1710975"/>
            <a:ext cx="2550839" cy="246221"/>
          </a:xfrm>
          <a:prstGeom prst="rect">
            <a:avLst/>
          </a:prstGeom>
          <a:noFill/>
        </p:spPr>
        <p:txBody>
          <a:bodyPr wrap="square" rtlCol="0">
            <a:spAutoFit/>
          </a:bodyPr>
          <a:lstStyle/>
          <a:p>
            <a:pPr algn="l"/>
            <a:r>
              <a:rPr lang="en-US" altLang="ja-JP" sz="1000" dirty="0">
                <a:latin typeface="Fujitsu Sans" panose="020B0404060202020204" pitchFamily="34" charset="0"/>
                <a:ea typeface="Meiryo UI" panose="020B0604030504040204" pitchFamily="50" charset="-128"/>
                <a:cs typeface="Meiryo UI" panose="020B0604030504040204" pitchFamily="50" charset="-128"/>
              </a:rPr>
              <a:t>Input following items</a:t>
            </a:r>
            <a:endParaRPr kumimoji="1" lang="ja-JP" altLang="en-US" sz="10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12" name="正方形/長方形 11"/>
          <p:cNvSpPr/>
          <p:nvPr/>
        </p:nvSpPr>
        <p:spPr bwMode="gray">
          <a:xfrm>
            <a:off x="7295192" y="2185040"/>
            <a:ext cx="298921" cy="10800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sp>
        <p:nvSpPr>
          <p:cNvPr id="13" name="テキスト ボックス 12"/>
          <p:cNvSpPr txBox="1"/>
          <p:nvPr/>
        </p:nvSpPr>
        <p:spPr>
          <a:xfrm>
            <a:off x="6154409" y="2136406"/>
            <a:ext cx="897309" cy="230832"/>
          </a:xfrm>
          <a:prstGeom prst="rect">
            <a:avLst/>
          </a:prstGeom>
          <a:noFill/>
        </p:spPr>
        <p:txBody>
          <a:bodyPr wrap="square" rtlCol="0">
            <a:spAutoFit/>
          </a:bodyPr>
          <a:lstStyle/>
          <a:p>
            <a:pPr algn="l"/>
            <a:r>
              <a:rPr lang="en-US" altLang="ja-JP" sz="900" dirty="0">
                <a:latin typeface="Fujitsu Sans" panose="020B0404060202020204" pitchFamily="34" charset="0"/>
                <a:ea typeface="Meiryo UI" panose="020B0604030504040204" pitchFamily="50" charset="-128"/>
                <a:cs typeface="Meiryo UI" panose="020B0604030504040204" pitchFamily="50" charset="-128"/>
              </a:rPr>
              <a:t>Date</a:t>
            </a:r>
            <a:endParaRPr kumimoji="1" lang="ja-JP" altLang="en-US" sz="9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14" name="正方形/長方形 13"/>
          <p:cNvSpPr/>
          <p:nvPr/>
        </p:nvSpPr>
        <p:spPr bwMode="gray">
          <a:xfrm>
            <a:off x="7808100" y="2185040"/>
            <a:ext cx="208980" cy="10800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sp>
        <p:nvSpPr>
          <p:cNvPr id="16" name="テキスト ボックス 15"/>
          <p:cNvSpPr txBox="1"/>
          <p:nvPr/>
        </p:nvSpPr>
        <p:spPr>
          <a:xfrm>
            <a:off x="7621016" y="2143918"/>
            <a:ext cx="294578" cy="230832"/>
          </a:xfrm>
          <a:prstGeom prst="rect">
            <a:avLst/>
          </a:prstGeom>
          <a:noFill/>
        </p:spPr>
        <p:txBody>
          <a:bodyPr wrap="square" rtlCol="0">
            <a:spAutoFit/>
          </a:bodyPr>
          <a:lstStyle/>
          <a:p>
            <a:pPr algn="l"/>
            <a:r>
              <a:rPr lang="en-US" altLang="ja-JP" sz="900" dirty="0">
                <a:latin typeface="Fujitsu Sans" panose="020B0404060202020204" pitchFamily="34" charset="0"/>
                <a:ea typeface="Meiryo UI" panose="020B0604030504040204" pitchFamily="50" charset="-128"/>
                <a:cs typeface="Meiryo UI" panose="020B0604030504040204" pitchFamily="50" charset="-128"/>
              </a:rPr>
              <a:t>/</a:t>
            </a:r>
            <a:endParaRPr kumimoji="1" lang="ja-JP" altLang="en-US" sz="9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17" name="テキスト ボックス 16"/>
          <p:cNvSpPr txBox="1"/>
          <p:nvPr/>
        </p:nvSpPr>
        <p:spPr>
          <a:xfrm>
            <a:off x="8078677" y="2143918"/>
            <a:ext cx="294578" cy="230832"/>
          </a:xfrm>
          <a:prstGeom prst="rect">
            <a:avLst/>
          </a:prstGeom>
          <a:noFill/>
        </p:spPr>
        <p:txBody>
          <a:bodyPr wrap="square" rtlCol="0">
            <a:spAutoFit/>
          </a:bodyPr>
          <a:lstStyle/>
          <a:p>
            <a:pPr algn="l"/>
            <a:r>
              <a:rPr kumimoji="1" lang="en-US" altLang="ja-JP" sz="900" dirty="0">
                <a:latin typeface="Fujitsu Sans" panose="020B0404060202020204" pitchFamily="34" charset="0"/>
                <a:ea typeface="Meiryo UI" panose="020B0604030504040204" pitchFamily="50" charset="-128"/>
                <a:cs typeface="Meiryo UI" panose="020B0604030504040204" pitchFamily="50" charset="-128"/>
              </a:rPr>
              <a:t>/</a:t>
            </a:r>
            <a:endParaRPr kumimoji="1" lang="ja-JP" altLang="en-US" sz="9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18" name="正方形/長方形 17"/>
          <p:cNvSpPr/>
          <p:nvPr/>
        </p:nvSpPr>
        <p:spPr bwMode="gray">
          <a:xfrm>
            <a:off x="8257908" y="2185040"/>
            <a:ext cx="208980" cy="10800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sp>
        <p:nvSpPr>
          <p:cNvPr id="20" name="正方形/長方形 19"/>
          <p:cNvSpPr/>
          <p:nvPr/>
        </p:nvSpPr>
        <p:spPr bwMode="gray">
          <a:xfrm>
            <a:off x="7295192" y="2405623"/>
            <a:ext cx="1410056" cy="10800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sp>
        <p:nvSpPr>
          <p:cNvPr id="21" name="テキスト ボックス 20"/>
          <p:cNvSpPr txBox="1"/>
          <p:nvPr/>
        </p:nvSpPr>
        <p:spPr>
          <a:xfrm>
            <a:off x="6154409" y="2318926"/>
            <a:ext cx="897309" cy="230832"/>
          </a:xfrm>
          <a:prstGeom prst="rect">
            <a:avLst/>
          </a:prstGeom>
          <a:noFill/>
        </p:spPr>
        <p:txBody>
          <a:bodyPr wrap="square" rtlCol="0">
            <a:spAutoFit/>
          </a:bodyPr>
          <a:lstStyle/>
          <a:p>
            <a:pPr algn="l"/>
            <a:r>
              <a:rPr lang="en-US" altLang="ja-JP" sz="900" dirty="0">
                <a:latin typeface="Fujitsu Sans" panose="020B0404060202020204" pitchFamily="34" charset="0"/>
                <a:ea typeface="Meiryo UI" panose="020B0604030504040204" pitchFamily="50" charset="-128"/>
                <a:cs typeface="Meiryo UI" panose="020B0604030504040204" pitchFamily="50" charset="-128"/>
              </a:rPr>
              <a:t>Start time</a:t>
            </a:r>
            <a:endParaRPr kumimoji="1" lang="ja-JP" altLang="en-US" sz="9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22" name="正方形/長方形 21"/>
          <p:cNvSpPr/>
          <p:nvPr/>
        </p:nvSpPr>
        <p:spPr bwMode="gray">
          <a:xfrm>
            <a:off x="7295192" y="2588767"/>
            <a:ext cx="1410056" cy="10800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sp>
        <p:nvSpPr>
          <p:cNvPr id="23" name="テキスト ボックス 22"/>
          <p:cNvSpPr txBox="1"/>
          <p:nvPr/>
        </p:nvSpPr>
        <p:spPr>
          <a:xfrm>
            <a:off x="6154409" y="2531782"/>
            <a:ext cx="897309" cy="230832"/>
          </a:xfrm>
          <a:prstGeom prst="rect">
            <a:avLst/>
          </a:prstGeom>
          <a:noFill/>
        </p:spPr>
        <p:txBody>
          <a:bodyPr wrap="square" rtlCol="0">
            <a:spAutoFit/>
          </a:bodyPr>
          <a:lstStyle/>
          <a:p>
            <a:pPr algn="l"/>
            <a:r>
              <a:rPr lang="en-US" altLang="ja-JP" sz="900" dirty="0">
                <a:latin typeface="Fujitsu Sans" panose="020B0404060202020204" pitchFamily="34" charset="0"/>
                <a:ea typeface="Meiryo UI" panose="020B0604030504040204" pitchFamily="50" charset="-128"/>
                <a:cs typeface="Meiryo UI" panose="020B0604030504040204" pitchFamily="50" charset="-128"/>
              </a:rPr>
              <a:t>End time</a:t>
            </a:r>
            <a:endParaRPr kumimoji="1" lang="ja-JP" altLang="en-US" sz="9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24" name="正方形/長方形 23"/>
          <p:cNvSpPr/>
          <p:nvPr/>
        </p:nvSpPr>
        <p:spPr bwMode="gray">
          <a:xfrm>
            <a:off x="7295192" y="2773899"/>
            <a:ext cx="1410056" cy="10800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sp>
        <p:nvSpPr>
          <p:cNvPr id="25" name="テキスト ボックス 24"/>
          <p:cNvSpPr txBox="1"/>
          <p:nvPr/>
        </p:nvSpPr>
        <p:spPr>
          <a:xfrm>
            <a:off x="6154409" y="2705495"/>
            <a:ext cx="897309" cy="230832"/>
          </a:xfrm>
          <a:prstGeom prst="rect">
            <a:avLst/>
          </a:prstGeom>
          <a:noFill/>
        </p:spPr>
        <p:txBody>
          <a:bodyPr wrap="square" rtlCol="0">
            <a:spAutoFit/>
          </a:bodyPr>
          <a:lstStyle/>
          <a:p>
            <a:pPr algn="l"/>
            <a:r>
              <a:rPr lang="en-US" altLang="ja-JP" sz="900" dirty="0">
                <a:latin typeface="Fujitsu Sans" panose="020B0404060202020204" pitchFamily="34" charset="0"/>
                <a:ea typeface="Meiryo UI" panose="020B0604030504040204" pitchFamily="50" charset="-128"/>
                <a:cs typeface="Meiryo UI" panose="020B0604030504040204" pitchFamily="50" charset="-128"/>
              </a:rPr>
              <a:t>Purpose</a:t>
            </a:r>
            <a:endParaRPr kumimoji="1" lang="ja-JP" altLang="en-US" sz="9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26" name="角丸四角形 25"/>
          <p:cNvSpPr/>
          <p:nvPr/>
        </p:nvSpPr>
        <p:spPr bwMode="gray">
          <a:xfrm>
            <a:off x="7060264" y="2962682"/>
            <a:ext cx="549974" cy="172533"/>
          </a:xfrm>
          <a:prstGeom prst="roundRect">
            <a:avLst/>
          </a:prstGeom>
          <a:solidFill>
            <a:srgbClr val="FF0000"/>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1100" b="1" dirty="0">
                <a:solidFill>
                  <a:srgbClr val="FFFFFF"/>
                </a:solidFill>
                <a:latin typeface="Fujitsu Sans" panose="020B0404060202020204" pitchFamily="34" charset="0"/>
                <a:ea typeface="Meiryo UI" panose="020B0604030504040204" pitchFamily="50" charset="-128"/>
              </a:rPr>
              <a:t>submit</a:t>
            </a:r>
            <a:endParaRPr kumimoji="1" lang="ja-JP" altLang="en-US" sz="1100" b="1" dirty="0">
              <a:solidFill>
                <a:srgbClr val="FFFFFF"/>
              </a:solidFill>
              <a:latin typeface="Fujitsu Sans" panose="020B0404060202020204" pitchFamily="34" charset="0"/>
              <a:ea typeface="Meiryo UI" panose="020B0604030504040204" pitchFamily="50" charset="-128"/>
            </a:endParaRPr>
          </a:p>
        </p:txBody>
      </p:sp>
      <p:sp>
        <p:nvSpPr>
          <p:cNvPr id="27" name="正方形/長方形 26"/>
          <p:cNvSpPr/>
          <p:nvPr/>
        </p:nvSpPr>
        <p:spPr bwMode="gray">
          <a:xfrm>
            <a:off x="5353065" y="3403953"/>
            <a:ext cx="4212894" cy="1904365"/>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sp>
        <p:nvSpPr>
          <p:cNvPr id="28" name="テキスト ボックス 27"/>
          <p:cNvSpPr txBox="1"/>
          <p:nvPr/>
        </p:nvSpPr>
        <p:spPr>
          <a:xfrm>
            <a:off x="5353065" y="3403954"/>
            <a:ext cx="4212893" cy="307777"/>
          </a:xfrm>
          <a:prstGeom prst="rect">
            <a:avLst/>
          </a:prstGeom>
          <a:solidFill>
            <a:srgbClr val="002060"/>
          </a:solidFill>
        </p:spPr>
        <p:txBody>
          <a:bodyPr wrap="square" rtlCol="0">
            <a:spAutoFit/>
          </a:bodyPr>
          <a:lstStyle/>
          <a:p>
            <a:r>
              <a:rPr lang="en-US" altLang="ja-JP" b="1" dirty="0">
                <a:solidFill>
                  <a:schemeClr val="bg1"/>
                </a:solidFill>
                <a:latin typeface="Fujitsu Sans" panose="020B0404060202020204" pitchFamily="34" charset="0"/>
                <a:ea typeface="Meiryo UI" panose="020B0604030504040204" pitchFamily="50" charset="-128"/>
                <a:cs typeface="Meiryo UI" panose="020B0604030504040204" pitchFamily="50" charset="-128"/>
              </a:rPr>
              <a:t>Meeting Room Reservation System</a:t>
            </a:r>
            <a:endParaRPr lang="ja-JP" altLang="en-US" b="1" dirty="0">
              <a:solidFill>
                <a:schemeClr val="bg1"/>
              </a:solidFill>
              <a:latin typeface="Fujitsu Sans" panose="020B0404060202020204" pitchFamily="34" charset="0"/>
              <a:ea typeface="Meiryo UI" panose="020B0604030504040204" pitchFamily="50" charset="-128"/>
              <a:cs typeface="Meiryo UI" panose="020B0604030504040204" pitchFamily="50" charset="-128"/>
            </a:endParaRPr>
          </a:p>
        </p:txBody>
      </p:sp>
      <p:sp>
        <p:nvSpPr>
          <p:cNvPr id="29" name="正方形/長方形 28"/>
          <p:cNvSpPr/>
          <p:nvPr/>
        </p:nvSpPr>
        <p:spPr bwMode="gray">
          <a:xfrm>
            <a:off x="7284414" y="4053875"/>
            <a:ext cx="1410056" cy="10800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sp>
        <p:nvSpPr>
          <p:cNvPr id="30" name="テキスト ボックス 29"/>
          <p:cNvSpPr txBox="1"/>
          <p:nvPr/>
        </p:nvSpPr>
        <p:spPr>
          <a:xfrm>
            <a:off x="6143631" y="3992459"/>
            <a:ext cx="897309" cy="230832"/>
          </a:xfrm>
          <a:prstGeom prst="rect">
            <a:avLst/>
          </a:prstGeom>
          <a:noFill/>
        </p:spPr>
        <p:txBody>
          <a:bodyPr wrap="square" rtlCol="0">
            <a:spAutoFit/>
          </a:bodyPr>
          <a:lstStyle/>
          <a:p>
            <a:pPr algn="l"/>
            <a:r>
              <a:rPr kumimoji="1" lang="en-US" altLang="ja-JP" sz="900" dirty="0">
                <a:latin typeface="Fujitsu Sans" panose="020B0404060202020204" pitchFamily="34" charset="0"/>
                <a:ea typeface="Meiryo UI" panose="020B0604030504040204" pitchFamily="50" charset="-128"/>
                <a:cs typeface="Meiryo UI" panose="020B0604030504040204" pitchFamily="50" charset="-128"/>
              </a:rPr>
              <a:t>Name of MR</a:t>
            </a:r>
            <a:endParaRPr kumimoji="1" lang="ja-JP" altLang="en-US" sz="9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31" name="テキスト ボックス 30"/>
          <p:cNvSpPr txBox="1"/>
          <p:nvPr/>
        </p:nvSpPr>
        <p:spPr>
          <a:xfrm>
            <a:off x="6143631" y="3778715"/>
            <a:ext cx="2550839" cy="246221"/>
          </a:xfrm>
          <a:prstGeom prst="rect">
            <a:avLst/>
          </a:prstGeom>
          <a:noFill/>
        </p:spPr>
        <p:txBody>
          <a:bodyPr wrap="square" rtlCol="0">
            <a:spAutoFit/>
          </a:bodyPr>
          <a:lstStyle/>
          <a:p>
            <a:pPr algn="l"/>
            <a:r>
              <a:rPr lang="en-US" altLang="ja-JP" sz="1000" dirty="0">
                <a:latin typeface="Fujitsu Sans" panose="020B0404060202020204" pitchFamily="34" charset="0"/>
                <a:ea typeface="Meiryo UI" panose="020B0604030504040204" pitchFamily="50" charset="-128"/>
                <a:cs typeface="Meiryo UI" panose="020B0604030504040204" pitchFamily="50" charset="-128"/>
              </a:rPr>
              <a:t>Input following items</a:t>
            </a:r>
            <a:endParaRPr lang="ja-JP" altLang="en-US" sz="10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32" name="正方形/長方形 31"/>
          <p:cNvSpPr/>
          <p:nvPr/>
        </p:nvSpPr>
        <p:spPr bwMode="gray">
          <a:xfrm>
            <a:off x="7284413" y="4252628"/>
            <a:ext cx="1239121" cy="10815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sp>
        <p:nvSpPr>
          <p:cNvPr id="33" name="テキスト ボックス 32"/>
          <p:cNvSpPr txBox="1"/>
          <p:nvPr/>
        </p:nvSpPr>
        <p:spPr>
          <a:xfrm>
            <a:off x="6143631" y="4204146"/>
            <a:ext cx="897309" cy="230832"/>
          </a:xfrm>
          <a:prstGeom prst="rect">
            <a:avLst/>
          </a:prstGeom>
          <a:noFill/>
        </p:spPr>
        <p:txBody>
          <a:bodyPr wrap="square" rtlCol="0">
            <a:spAutoFit/>
          </a:bodyPr>
          <a:lstStyle/>
          <a:p>
            <a:pPr algn="l"/>
            <a:r>
              <a:rPr lang="en-US" altLang="ja-JP" sz="900" dirty="0">
                <a:latin typeface="Fujitsu Sans" panose="020B0404060202020204" pitchFamily="34" charset="0"/>
                <a:ea typeface="Meiryo UI" panose="020B0604030504040204" pitchFamily="50" charset="-128"/>
                <a:cs typeface="Meiryo UI" panose="020B0604030504040204" pitchFamily="50" charset="-128"/>
              </a:rPr>
              <a:t>Date</a:t>
            </a:r>
            <a:endParaRPr kumimoji="1" lang="ja-JP" altLang="en-US" sz="9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39" name="正方形/長方形 38"/>
          <p:cNvSpPr/>
          <p:nvPr/>
        </p:nvSpPr>
        <p:spPr bwMode="gray">
          <a:xfrm>
            <a:off x="7284414" y="4473363"/>
            <a:ext cx="1410056" cy="10800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sp>
        <p:nvSpPr>
          <p:cNvPr id="40" name="テキスト ボックス 39"/>
          <p:cNvSpPr txBox="1"/>
          <p:nvPr/>
        </p:nvSpPr>
        <p:spPr>
          <a:xfrm>
            <a:off x="6143631" y="4386666"/>
            <a:ext cx="897309" cy="230832"/>
          </a:xfrm>
          <a:prstGeom prst="rect">
            <a:avLst/>
          </a:prstGeom>
          <a:noFill/>
        </p:spPr>
        <p:txBody>
          <a:bodyPr wrap="square" rtlCol="0">
            <a:spAutoFit/>
          </a:bodyPr>
          <a:lstStyle/>
          <a:p>
            <a:pPr algn="l"/>
            <a:r>
              <a:rPr lang="en-US" altLang="ja-JP" sz="900" dirty="0">
                <a:latin typeface="Fujitsu Sans" panose="020B0404060202020204" pitchFamily="34" charset="0"/>
                <a:ea typeface="Meiryo UI" panose="020B0604030504040204" pitchFamily="50" charset="-128"/>
                <a:cs typeface="Meiryo UI" panose="020B0604030504040204" pitchFamily="50" charset="-128"/>
              </a:rPr>
              <a:t>Start time</a:t>
            </a:r>
            <a:endParaRPr kumimoji="1" lang="ja-JP" altLang="en-US" sz="9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41" name="正方形/長方形 40"/>
          <p:cNvSpPr/>
          <p:nvPr/>
        </p:nvSpPr>
        <p:spPr bwMode="gray">
          <a:xfrm>
            <a:off x="7284414" y="4656507"/>
            <a:ext cx="1410056" cy="10800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sp>
        <p:nvSpPr>
          <p:cNvPr id="42" name="テキスト ボックス 41"/>
          <p:cNvSpPr txBox="1"/>
          <p:nvPr/>
        </p:nvSpPr>
        <p:spPr>
          <a:xfrm>
            <a:off x="6143631" y="4599522"/>
            <a:ext cx="897309" cy="230832"/>
          </a:xfrm>
          <a:prstGeom prst="rect">
            <a:avLst/>
          </a:prstGeom>
          <a:noFill/>
        </p:spPr>
        <p:txBody>
          <a:bodyPr wrap="square" rtlCol="0">
            <a:spAutoFit/>
          </a:bodyPr>
          <a:lstStyle/>
          <a:p>
            <a:pPr algn="l"/>
            <a:r>
              <a:rPr lang="en-US" altLang="ja-JP" sz="900" dirty="0">
                <a:latin typeface="Fujitsu Sans" panose="020B0404060202020204" pitchFamily="34" charset="0"/>
                <a:ea typeface="Meiryo UI" panose="020B0604030504040204" pitchFamily="50" charset="-128"/>
                <a:cs typeface="Meiryo UI" panose="020B0604030504040204" pitchFamily="50" charset="-128"/>
              </a:rPr>
              <a:t>End time</a:t>
            </a:r>
            <a:endParaRPr kumimoji="1" lang="ja-JP" altLang="en-US" sz="9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43" name="正方形/長方形 42"/>
          <p:cNvSpPr/>
          <p:nvPr/>
        </p:nvSpPr>
        <p:spPr bwMode="gray">
          <a:xfrm>
            <a:off x="7284414" y="4841639"/>
            <a:ext cx="1410056" cy="10800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sp>
        <p:nvSpPr>
          <p:cNvPr id="44" name="テキスト ボックス 43"/>
          <p:cNvSpPr txBox="1"/>
          <p:nvPr/>
        </p:nvSpPr>
        <p:spPr>
          <a:xfrm>
            <a:off x="6143631" y="4773235"/>
            <a:ext cx="897309" cy="230832"/>
          </a:xfrm>
          <a:prstGeom prst="rect">
            <a:avLst/>
          </a:prstGeom>
          <a:noFill/>
        </p:spPr>
        <p:txBody>
          <a:bodyPr wrap="square" rtlCol="0">
            <a:spAutoFit/>
          </a:bodyPr>
          <a:lstStyle/>
          <a:p>
            <a:pPr algn="l"/>
            <a:r>
              <a:rPr lang="en-US" altLang="ja-JP" sz="900" dirty="0">
                <a:latin typeface="Fujitsu Sans" panose="020B0404060202020204" pitchFamily="34" charset="0"/>
                <a:ea typeface="Meiryo UI" panose="020B0604030504040204" pitchFamily="50" charset="-128"/>
                <a:cs typeface="Meiryo UI" panose="020B0604030504040204" pitchFamily="50" charset="-128"/>
              </a:rPr>
              <a:t>purpose</a:t>
            </a:r>
            <a:endParaRPr kumimoji="1" lang="ja-JP" altLang="en-US" sz="9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45" name="角丸四角形 44"/>
          <p:cNvSpPr/>
          <p:nvPr/>
        </p:nvSpPr>
        <p:spPr bwMode="gray">
          <a:xfrm>
            <a:off x="7049486" y="5030422"/>
            <a:ext cx="549974" cy="172533"/>
          </a:xfrm>
          <a:prstGeom prst="roundRect">
            <a:avLst/>
          </a:prstGeom>
          <a:solidFill>
            <a:srgbClr val="FF0000"/>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1100" b="1" dirty="0">
                <a:solidFill>
                  <a:srgbClr val="FFFFFF"/>
                </a:solidFill>
                <a:latin typeface="Fujitsu Sans" panose="020B0404060202020204" pitchFamily="34" charset="0"/>
                <a:ea typeface="Meiryo UI" panose="020B0604030504040204" pitchFamily="50" charset="-128"/>
              </a:rPr>
              <a:t>submit</a:t>
            </a:r>
            <a:endParaRPr kumimoji="1" lang="ja-JP" altLang="en-US" sz="1100" b="1" dirty="0">
              <a:solidFill>
                <a:srgbClr val="FFFFFF"/>
              </a:solidFill>
              <a:latin typeface="Fujitsu Sans" panose="020B0404060202020204" pitchFamily="34" charset="0"/>
              <a:ea typeface="Meiryo UI" panose="020B0604030504040204" pitchFamily="50" charset="-128"/>
            </a:endParaRPr>
          </a:p>
        </p:txBody>
      </p:sp>
      <p:pic>
        <p:nvPicPr>
          <p:cNvPr id="46" name="図 45"/>
          <p:cNvPicPr>
            <a:picLocks noChangeAspect="1"/>
          </p:cNvPicPr>
          <p:nvPr/>
        </p:nvPicPr>
        <p:blipFill>
          <a:blip r:embed="rId3"/>
          <a:stretch>
            <a:fillRect/>
          </a:stretch>
        </p:blipFill>
        <p:spPr>
          <a:xfrm>
            <a:off x="8523535" y="4230490"/>
            <a:ext cx="170935" cy="142446"/>
          </a:xfrm>
          <a:prstGeom prst="rect">
            <a:avLst/>
          </a:prstGeom>
        </p:spPr>
      </p:pic>
      <p:pic>
        <p:nvPicPr>
          <p:cNvPr id="47" name="図 46"/>
          <p:cNvPicPr>
            <a:picLocks noChangeAspect="1"/>
          </p:cNvPicPr>
          <p:nvPr/>
        </p:nvPicPr>
        <p:blipFill>
          <a:blip r:embed="rId4"/>
          <a:stretch>
            <a:fillRect/>
          </a:stretch>
        </p:blipFill>
        <p:spPr>
          <a:xfrm>
            <a:off x="7770395" y="4369144"/>
            <a:ext cx="754639" cy="718987"/>
          </a:xfrm>
          <a:prstGeom prst="rect">
            <a:avLst/>
          </a:prstGeom>
        </p:spPr>
      </p:pic>
      <p:sp>
        <p:nvSpPr>
          <p:cNvPr id="48" name="右カーブ矢印 47"/>
          <p:cNvSpPr/>
          <p:nvPr/>
        </p:nvSpPr>
        <p:spPr bwMode="gray">
          <a:xfrm>
            <a:off x="4626804" y="2903256"/>
            <a:ext cx="326196" cy="1042536"/>
          </a:xfrm>
          <a:prstGeom prst="curvedRightArrow">
            <a:avLst/>
          </a:prstGeom>
          <a:solidFill>
            <a:srgbClr val="FF0000"/>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2400" dirty="0">
                <a:latin typeface="Fujitsu Sans" panose="020B0404060202020204" pitchFamily="34" charset="0"/>
                <a:ea typeface="Meiryo UI" panose="020B0604030504040204" pitchFamily="50" charset="-128"/>
              </a:rPr>
              <a:t>Changed</a:t>
            </a:r>
            <a:endParaRPr kumimoji="1" lang="ja-JP" altLang="en-US" sz="2400" dirty="0">
              <a:latin typeface="Fujitsu Sans" panose="020B0404060202020204" pitchFamily="34" charset="0"/>
              <a:ea typeface="Meiryo UI" panose="020B0604030504040204" pitchFamily="50" charset="-128"/>
            </a:endParaRPr>
          </a:p>
        </p:txBody>
      </p:sp>
      <p:sp>
        <p:nvSpPr>
          <p:cNvPr id="49" name="右矢印 4">
            <a:extLst>
              <a:ext uri="{FF2B5EF4-FFF2-40B4-BE49-F238E27FC236}">
                <a16:creationId xmlns:a16="http://schemas.microsoft.com/office/drawing/2014/main" id="{D7BE9357-5DD0-4CA6-B1CB-FDF23D659958}"/>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Page Object Pattern</a:t>
            </a:r>
            <a:endParaRPr lang="ja-JP" altLang="en-US" sz="1800" dirty="0">
              <a:latin typeface="Fujitsu Sans" panose="020B0404060202020204" pitchFamily="34" charset="0"/>
              <a:ea typeface="Meiryo UI" panose="020B0604030504040204" pitchFamily="50" charset="-128"/>
            </a:endParaRPr>
          </a:p>
        </p:txBody>
      </p:sp>
      <p:sp>
        <p:nvSpPr>
          <p:cNvPr id="15" name="正方形/長方形 14">
            <a:extLst>
              <a:ext uri="{FF2B5EF4-FFF2-40B4-BE49-F238E27FC236}">
                <a16:creationId xmlns:a16="http://schemas.microsoft.com/office/drawing/2014/main" id="{16C43BAC-41BF-4828-AEA8-EFCD31C80A2B}"/>
              </a:ext>
            </a:extLst>
          </p:cNvPr>
          <p:cNvSpPr/>
          <p:nvPr/>
        </p:nvSpPr>
        <p:spPr bwMode="gray">
          <a:xfrm>
            <a:off x="6166736" y="2113671"/>
            <a:ext cx="2676577" cy="238901"/>
          </a:xfrm>
          <a:prstGeom prst="rect">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sp>
        <p:nvSpPr>
          <p:cNvPr id="50" name="正方形/長方形 49">
            <a:extLst>
              <a:ext uri="{FF2B5EF4-FFF2-40B4-BE49-F238E27FC236}">
                <a16:creationId xmlns:a16="http://schemas.microsoft.com/office/drawing/2014/main" id="{95BD3F29-EA50-4E0C-86D9-2ED5A1D3C4B6}"/>
              </a:ext>
            </a:extLst>
          </p:cNvPr>
          <p:cNvSpPr/>
          <p:nvPr/>
        </p:nvSpPr>
        <p:spPr bwMode="gray">
          <a:xfrm>
            <a:off x="6155958" y="4184310"/>
            <a:ext cx="2676577" cy="238901"/>
          </a:xfrm>
          <a:prstGeom prst="rect">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79641250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Revise for Test Code(without Page Object)</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90</a:t>
            </a:fld>
            <a:endParaRPr lang="en-US" altLang="ja-JP" dirty="0"/>
          </a:p>
        </p:txBody>
      </p:sp>
      <p:sp>
        <p:nvSpPr>
          <p:cNvPr id="4" name="テキスト プレースホルダー 3"/>
          <p:cNvSpPr>
            <a:spLocks noGrp="1"/>
          </p:cNvSpPr>
          <p:nvPr>
            <p:ph type="body" sz="quarter" idx="11"/>
          </p:nvPr>
        </p:nvSpPr>
        <p:spPr>
          <a:xfrm>
            <a:off x="170935" y="921566"/>
            <a:ext cx="9389377" cy="5568444"/>
          </a:xfrm>
        </p:spPr>
        <p:txBody>
          <a:bodyPr/>
          <a:lstStyle/>
          <a:p>
            <a:r>
              <a:rPr lang="en-US" altLang="ja-JP" sz="2400" dirty="0"/>
              <a:t>It is needed to revise all 100 cases…</a:t>
            </a:r>
            <a:endParaRPr lang="ja-JP" altLang="en-US" sz="2400" dirty="0"/>
          </a:p>
          <a:p>
            <a:endParaRPr kumimoji="1" lang="ja-JP" altLang="en-US" sz="2400" dirty="0"/>
          </a:p>
        </p:txBody>
      </p:sp>
      <p:sp>
        <p:nvSpPr>
          <p:cNvPr id="7" name="メモ 6"/>
          <p:cNvSpPr/>
          <p:nvPr/>
        </p:nvSpPr>
        <p:spPr bwMode="gray">
          <a:xfrm>
            <a:off x="3454465" y="2325207"/>
            <a:ext cx="662940" cy="937260"/>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1600" dirty="0">
                <a:latin typeface="Fujitsu Sans" panose="020B0404060202020204" pitchFamily="34" charset="0"/>
                <a:ea typeface="Meiryo UI" panose="020B0604030504040204" pitchFamily="50" charset="-128"/>
              </a:rPr>
              <a:t>Test</a:t>
            </a:r>
            <a:br>
              <a:rPr lang="en-US" altLang="ja-JP" sz="1600" dirty="0">
                <a:latin typeface="Fujitsu Sans" panose="020B0404060202020204" pitchFamily="34" charset="0"/>
                <a:ea typeface="Meiryo UI" panose="020B0604030504040204" pitchFamily="50" charset="-128"/>
              </a:rPr>
            </a:br>
            <a:r>
              <a:rPr lang="en-US" altLang="ja-JP" sz="1600" dirty="0">
                <a:latin typeface="Fujitsu Sans" panose="020B0404060202020204" pitchFamily="34" charset="0"/>
                <a:ea typeface="Meiryo UI" panose="020B0604030504040204" pitchFamily="50" charset="-128"/>
              </a:rPr>
              <a:t>Case</a:t>
            </a:r>
          </a:p>
          <a:p>
            <a:r>
              <a:rPr kumimoji="1" lang="en-US" altLang="ja-JP" sz="1600" dirty="0">
                <a:latin typeface="Fujitsu Sans" panose="020B0404060202020204" pitchFamily="34" charset="0"/>
                <a:ea typeface="Meiryo UI" panose="020B0604030504040204" pitchFamily="50" charset="-128"/>
              </a:rPr>
              <a:t>1</a:t>
            </a:r>
            <a:endParaRPr kumimoji="1" lang="ja-JP" altLang="en-US" sz="1600" dirty="0">
              <a:latin typeface="Fujitsu Sans" panose="020B0404060202020204" pitchFamily="34" charset="0"/>
              <a:ea typeface="Meiryo UI" panose="020B0604030504040204" pitchFamily="50" charset="-128"/>
            </a:endParaRPr>
          </a:p>
        </p:txBody>
      </p:sp>
      <p:sp>
        <p:nvSpPr>
          <p:cNvPr id="8" name="メモ 7"/>
          <p:cNvSpPr/>
          <p:nvPr/>
        </p:nvSpPr>
        <p:spPr bwMode="gray">
          <a:xfrm>
            <a:off x="4410953" y="2325207"/>
            <a:ext cx="662940" cy="937260"/>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1800" dirty="0">
                <a:latin typeface="Fujitsu Sans" panose="020B0404060202020204" pitchFamily="34" charset="0"/>
                <a:ea typeface="Meiryo UI" panose="020B0604030504040204" pitchFamily="50" charset="-128"/>
              </a:rPr>
              <a:t>Test</a:t>
            </a:r>
          </a:p>
          <a:p>
            <a:r>
              <a:rPr lang="en-US" altLang="ja-JP" sz="1800" dirty="0">
                <a:latin typeface="Fujitsu Sans" panose="020B0404060202020204" pitchFamily="34" charset="0"/>
                <a:ea typeface="Meiryo UI" panose="020B0604030504040204" pitchFamily="50" charset="-128"/>
              </a:rPr>
              <a:t>Case</a:t>
            </a:r>
          </a:p>
          <a:p>
            <a:r>
              <a:rPr lang="en-US" altLang="ja-JP" sz="1800" dirty="0">
                <a:latin typeface="Fujitsu Sans" panose="020B0404060202020204" pitchFamily="34" charset="0"/>
                <a:ea typeface="Meiryo UI" panose="020B0604030504040204" pitchFamily="50" charset="-128"/>
              </a:rPr>
              <a:t>2</a:t>
            </a:r>
            <a:endParaRPr lang="ja-JP" altLang="en-US" sz="1800" dirty="0">
              <a:latin typeface="Fujitsu Sans" panose="020B0404060202020204" pitchFamily="34" charset="0"/>
              <a:ea typeface="Meiryo UI" panose="020B0604030504040204" pitchFamily="50" charset="-128"/>
            </a:endParaRPr>
          </a:p>
        </p:txBody>
      </p:sp>
      <p:sp>
        <p:nvSpPr>
          <p:cNvPr id="9" name="メモ 8"/>
          <p:cNvSpPr/>
          <p:nvPr/>
        </p:nvSpPr>
        <p:spPr bwMode="gray">
          <a:xfrm>
            <a:off x="8000028" y="2325207"/>
            <a:ext cx="662940" cy="937260"/>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1800" dirty="0">
                <a:latin typeface="Fujitsu Sans" panose="020B0404060202020204" pitchFamily="34" charset="0"/>
                <a:ea typeface="Meiryo UI" panose="020B0604030504040204" pitchFamily="50" charset="-128"/>
              </a:rPr>
              <a:t>Test</a:t>
            </a:r>
          </a:p>
          <a:p>
            <a:r>
              <a:rPr kumimoji="1" lang="en-US" altLang="ja-JP" sz="1800" dirty="0">
                <a:latin typeface="Fujitsu Sans" panose="020B0404060202020204" pitchFamily="34" charset="0"/>
                <a:ea typeface="Meiryo UI" panose="020B0604030504040204" pitchFamily="50" charset="-128"/>
              </a:rPr>
              <a:t>Case</a:t>
            </a:r>
          </a:p>
          <a:p>
            <a:r>
              <a:rPr lang="en-US" altLang="ja-JP" sz="1800" dirty="0">
                <a:latin typeface="Fujitsu Sans" panose="020B0404060202020204" pitchFamily="34" charset="0"/>
                <a:ea typeface="Meiryo UI" panose="020B0604030504040204" pitchFamily="50" charset="-128"/>
              </a:rPr>
              <a:t>100</a:t>
            </a:r>
            <a:endParaRPr kumimoji="1" lang="ja-JP" altLang="en-US" sz="1800" dirty="0">
              <a:latin typeface="Fujitsu Sans" panose="020B0404060202020204" pitchFamily="34" charset="0"/>
              <a:ea typeface="Meiryo UI" panose="020B0604030504040204" pitchFamily="50" charset="-128"/>
            </a:endParaRPr>
          </a:p>
        </p:txBody>
      </p:sp>
      <p:sp>
        <p:nvSpPr>
          <p:cNvPr id="12" name="テキスト ボックス 11"/>
          <p:cNvSpPr txBox="1"/>
          <p:nvPr/>
        </p:nvSpPr>
        <p:spPr>
          <a:xfrm>
            <a:off x="336862" y="2593782"/>
            <a:ext cx="2057400" cy="400110"/>
          </a:xfrm>
          <a:prstGeom prst="rect">
            <a:avLst/>
          </a:prstGeom>
          <a:noFill/>
        </p:spPr>
        <p:txBody>
          <a:bodyPr wrap="square" rtlCol="0">
            <a:spAutoFit/>
          </a:bodyPr>
          <a:lstStyle/>
          <a:p>
            <a:pPr algn="l"/>
            <a:r>
              <a:rPr kumimoji="1" lang="en-US" altLang="ja-JP" sz="2000" dirty="0">
                <a:latin typeface="Fujitsu Sans" panose="020B0404060202020204" pitchFamily="34" charset="0"/>
                <a:ea typeface="Meiryo UI" panose="020B0604030504040204" pitchFamily="50" charset="-128"/>
                <a:cs typeface="Meiryo UI" panose="020B0604030504040204" pitchFamily="50" charset="-128"/>
              </a:rPr>
              <a:t>Test Case</a:t>
            </a:r>
          </a:p>
        </p:txBody>
      </p:sp>
      <p:sp>
        <p:nvSpPr>
          <p:cNvPr id="14" name="テキスト ボックス 13"/>
          <p:cNvSpPr txBox="1"/>
          <p:nvPr/>
        </p:nvSpPr>
        <p:spPr>
          <a:xfrm>
            <a:off x="323293" y="5087247"/>
            <a:ext cx="2057400" cy="400110"/>
          </a:xfrm>
          <a:prstGeom prst="rect">
            <a:avLst/>
          </a:prstGeom>
          <a:noFill/>
        </p:spPr>
        <p:txBody>
          <a:bodyPr wrap="square" rtlCol="0">
            <a:spAutoFit/>
          </a:bodyPr>
          <a:lstStyle/>
          <a:p>
            <a:pPr algn="l"/>
            <a:r>
              <a:rPr kumimoji="1" lang="en-US" altLang="ja-JP" sz="2000" dirty="0">
                <a:latin typeface="Fujitsu Sans" panose="020B0404060202020204" pitchFamily="34" charset="0"/>
                <a:ea typeface="Meiryo UI" panose="020B0604030504040204" pitchFamily="50" charset="-128"/>
                <a:cs typeface="Meiryo UI" panose="020B0604030504040204" pitchFamily="50" charset="-128"/>
              </a:rPr>
              <a:t>Test Target Screen</a:t>
            </a:r>
            <a:endParaRPr kumimoji="1" lang="ja-JP" altLang="en-US" sz="20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17" name="テキスト ボックス 16"/>
          <p:cNvSpPr txBox="1"/>
          <p:nvPr/>
        </p:nvSpPr>
        <p:spPr>
          <a:xfrm>
            <a:off x="6566205" y="2594298"/>
            <a:ext cx="1544545" cy="369332"/>
          </a:xfrm>
          <a:prstGeom prst="rect">
            <a:avLst/>
          </a:prstGeom>
          <a:noFill/>
        </p:spPr>
        <p:txBody>
          <a:bodyPr wrap="square" rtlCol="0">
            <a:spAutoFit/>
          </a:bodyPr>
          <a:lstStyle/>
          <a:p>
            <a:r>
              <a:rPr kumimoji="1" lang="ja-JP" altLang="en-US" sz="1800" dirty="0">
                <a:latin typeface="Fujitsu Sans" panose="020B0404060202020204" pitchFamily="34" charset="0"/>
                <a:ea typeface="Meiryo UI" panose="020B0604030504040204" pitchFamily="50" charset="-128"/>
                <a:cs typeface="Meiryo UI" panose="020B0604030504040204" pitchFamily="50" charset="-128"/>
              </a:rPr>
              <a:t>・   ・   ・</a:t>
            </a:r>
          </a:p>
        </p:txBody>
      </p:sp>
      <p:cxnSp>
        <p:nvCxnSpPr>
          <p:cNvPr id="20" name="直線矢印コネクタ 19"/>
          <p:cNvCxnSpPr>
            <a:cxnSpLocks/>
            <a:stCxn id="7" idx="2"/>
          </p:cNvCxnSpPr>
          <p:nvPr/>
        </p:nvCxnSpPr>
        <p:spPr bwMode="auto">
          <a:xfrm>
            <a:off x="3785935" y="3262467"/>
            <a:ext cx="1422992" cy="1343094"/>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1" name="直線矢印コネクタ 20"/>
          <p:cNvCxnSpPr>
            <a:cxnSpLocks/>
            <a:stCxn id="8" idx="2"/>
          </p:cNvCxnSpPr>
          <p:nvPr/>
        </p:nvCxnSpPr>
        <p:spPr bwMode="auto">
          <a:xfrm>
            <a:off x="4742423" y="3262467"/>
            <a:ext cx="567724" cy="1353763"/>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9" name="直線矢印コネクタ 28"/>
          <p:cNvCxnSpPr>
            <a:cxnSpLocks/>
            <a:stCxn id="9" idx="2"/>
          </p:cNvCxnSpPr>
          <p:nvPr/>
        </p:nvCxnSpPr>
        <p:spPr bwMode="auto">
          <a:xfrm flipH="1">
            <a:off x="5833945" y="3262467"/>
            <a:ext cx="2497553" cy="1355619"/>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51" name="右矢印 4">
            <a:extLst>
              <a:ext uri="{FF2B5EF4-FFF2-40B4-BE49-F238E27FC236}">
                <a16:creationId xmlns:a16="http://schemas.microsoft.com/office/drawing/2014/main" id="{9B451B3A-C01C-464A-9BBE-94844A1E9A46}"/>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Page Object Pattern</a:t>
            </a:r>
            <a:endParaRPr lang="ja-JP" altLang="en-US" sz="1800" dirty="0">
              <a:latin typeface="Fujitsu Sans" panose="020B0404060202020204" pitchFamily="34" charset="0"/>
              <a:ea typeface="Meiryo UI" panose="020B0604030504040204" pitchFamily="50" charset="-128"/>
            </a:endParaRPr>
          </a:p>
        </p:txBody>
      </p:sp>
      <p:sp>
        <p:nvSpPr>
          <p:cNvPr id="88" name="正方形/長方形 87">
            <a:extLst>
              <a:ext uri="{FF2B5EF4-FFF2-40B4-BE49-F238E27FC236}">
                <a16:creationId xmlns:a16="http://schemas.microsoft.com/office/drawing/2014/main" id="{69EF85CE-A790-4199-A2D3-8EBD08A8E89A}"/>
              </a:ext>
            </a:extLst>
          </p:cNvPr>
          <p:cNvSpPr/>
          <p:nvPr/>
        </p:nvSpPr>
        <p:spPr bwMode="gray">
          <a:xfrm>
            <a:off x="3421618" y="4719398"/>
            <a:ext cx="4212894" cy="1904365"/>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sp>
        <p:nvSpPr>
          <p:cNvPr id="89" name="テキスト ボックス 88">
            <a:extLst>
              <a:ext uri="{FF2B5EF4-FFF2-40B4-BE49-F238E27FC236}">
                <a16:creationId xmlns:a16="http://schemas.microsoft.com/office/drawing/2014/main" id="{BD5CF589-02AE-4E35-B2A4-C80681D2AA83}"/>
              </a:ext>
            </a:extLst>
          </p:cNvPr>
          <p:cNvSpPr txBox="1"/>
          <p:nvPr/>
        </p:nvSpPr>
        <p:spPr>
          <a:xfrm>
            <a:off x="3421618" y="4719399"/>
            <a:ext cx="4212893" cy="307777"/>
          </a:xfrm>
          <a:prstGeom prst="rect">
            <a:avLst/>
          </a:prstGeom>
          <a:solidFill>
            <a:srgbClr val="002060"/>
          </a:solidFill>
        </p:spPr>
        <p:txBody>
          <a:bodyPr wrap="square" rtlCol="0">
            <a:spAutoFit/>
          </a:bodyPr>
          <a:lstStyle/>
          <a:p>
            <a:r>
              <a:rPr lang="en-US" altLang="ja-JP" b="1" dirty="0">
                <a:solidFill>
                  <a:schemeClr val="bg1"/>
                </a:solidFill>
                <a:latin typeface="Fujitsu Sans" panose="020B0404060202020204" pitchFamily="34" charset="0"/>
                <a:ea typeface="Meiryo UI" panose="020B0604030504040204" pitchFamily="50" charset="-128"/>
                <a:cs typeface="Meiryo UI" panose="020B0604030504040204" pitchFamily="50" charset="-128"/>
              </a:rPr>
              <a:t>Meeting Room Reservation System</a:t>
            </a:r>
            <a:endParaRPr lang="ja-JP" altLang="en-US" b="1" dirty="0">
              <a:solidFill>
                <a:schemeClr val="bg1"/>
              </a:solidFill>
              <a:latin typeface="Fujitsu Sans" panose="020B0404060202020204" pitchFamily="34" charset="0"/>
              <a:ea typeface="Meiryo UI" panose="020B0604030504040204" pitchFamily="50" charset="-128"/>
              <a:cs typeface="Meiryo UI" panose="020B0604030504040204" pitchFamily="50" charset="-128"/>
            </a:endParaRPr>
          </a:p>
        </p:txBody>
      </p:sp>
      <p:sp>
        <p:nvSpPr>
          <p:cNvPr id="90" name="正方形/長方形 89">
            <a:extLst>
              <a:ext uri="{FF2B5EF4-FFF2-40B4-BE49-F238E27FC236}">
                <a16:creationId xmlns:a16="http://schemas.microsoft.com/office/drawing/2014/main" id="{9FA5101C-C030-4556-82DB-F66C9DD205D8}"/>
              </a:ext>
            </a:extLst>
          </p:cNvPr>
          <p:cNvSpPr/>
          <p:nvPr/>
        </p:nvSpPr>
        <p:spPr bwMode="gray">
          <a:xfrm>
            <a:off x="5352967" y="5369320"/>
            <a:ext cx="1410056" cy="10800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sp>
        <p:nvSpPr>
          <p:cNvPr id="91" name="テキスト ボックス 90">
            <a:extLst>
              <a:ext uri="{FF2B5EF4-FFF2-40B4-BE49-F238E27FC236}">
                <a16:creationId xmlns:a16="http://schemas.microsoft.com/office/drawing/2014/main" id="{06E5A34B-A6A8-4554-AE50-12FFB8DDCC12}"/>
              </a:ext>
            </a:extLst>
          </p:cNvPr>
          <p:cNvSpPr txBox="1"/>
          <p:nvPr/>
        </p:nvSpPr>
        <p:spPr>
          <a:xfrm>
            <a:off x="4212184" y="5307904"/>
            <a:ext cx="897309" cy="230832"/>
          </a:xfrm>
          <a:prstGeom prst="rect">
            <a:avLst/>
          </a:prstGeom>
          <a:noFill/>
        </p:spPr>
        <p:txBody>
          <a:bodyPr wrap="square" rtlCol="0">
            <a:spAutoFit/>
          </a:bodyPr>
          <a:lstStyle/>
          <a:p>
            <a:pPr algn="l"/>
            <a:r>
              <a:rPr kumimoji="1" lang="en-US" altLang="ja-JP" sz="900" dirty="0">
                <a:latin typeface="Fujitsu Sans" panose="020B0404060202020204" pitchFamily="34" charset="0"/>
                <a:ea typeface="Meiryo UI" panose="020B0604030504040204" pitchFamily="50" charset="-128"/>
                <a:cs typeface="Meiryo UI" panose="020B0604030504040204" pitchFamily="50" charset="-128"/>
              </a:rPr>
              <a:t>Name of MR</a:t>
            </a:r>
            <a:endParaRPr kumimoji="1" lang="ja-JP" altLang="en-US" sz="9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92" name="テキスト ボックス 91">
            <a:extLst>
              <a:ext uri="{FF2B5EF4-FFF2-40B4-BE49-F238E27FC236}">
                <a16:creationId xmlns:a16="http://schemas.microsoft.com/office/drawing/2014/main" id="{92F4710D-FA33-44D2-B723-7E911EDC86CF}"/>
              </a:ext>
            </a:extLst>
          </p:cNvPr>
          <p:cNvSpPr txBox="1"/>
          <p:nvPr/>
        </p:nvSpPr>
        <p:spPr>
          <a:xfrm>
            <a:off x="4212184" y="5094160"/>
            <a:ext cx="2550839" cy="246221"/>
          </a:xfrm>
          <a:prstGeom prst="rect">
            <a:avLst/>
          </a:prstGeom>
          <a:noFill/>
        </p:spPr>
        <p:txBody>
          <a:bodyPr wrap="square" rtlCol="0">
            <a:spAutoFit/>
          </a:bodyPr>
          <a:lstStyle/>
          <a:p>
            <a:pPr algn="l"/>
            <a:r>
              <a:rPr lang="en-US" altLang="ja-JP" sz="1000" dirty="0">
                <a:latin typeface="Fujitsu Sans" panose="020B0404060202020204" pitchFamily="34" charset="0"/>
                <a:ea typeface="Meiryo UI" panose="020B0604030504040204" pitchFamily="50" charset="-128"/>
                <a:cs typeface="Meiryo UI" panose="020B0604030504040204" pitchFamily="50" charset="-128"/>
              </a:rPr>
              <a:t>Input following items</a:t>
            </a:r>
            <a:endParaRPr lang="ja-JP" altLang="en-US" sz="10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93" name="正方形/長方形 92">
            <a:extLst>
              <a:ext uri="{FF2B5EF4-FFF2-40B4-BE49-F238E27FC236}">
                <a16:creationId xmlns:a16="http://schemas.microsoft.com/office/drawing/2014/main" id="{0ABF38F7-1BE8-4A7A-BFC2-F01FB251496D}"/>
              </a:ext>
            </a:extLst>
          </p:cNvPr>
          <p:cNvSpPr/>
          <p:nvPr/>
        </p:nvSpPr>
        <p:spPr bwMode="gray">
          <a:xfrm>
            <a:off x="5352966" y="5568073"/>
            <a:ext cx="1239121" cy="10815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sp>
        <p:nvSpPr>
          <p:cNvPr id="94" name="テキスト ボックス 93">
            <a:extLst>
              <a:ext uri="{FF2B5EF4-FFF2-40B4-BE49-F238E27FC236}">
                <a16:creationId xmlns:a16="http://schemas.microsoft.com/office/drawing/2014/main" id="{F5D86B56-89AC-4E8A-A4C7-AE878A0DCCEA}"/>
              </a:ext>
            </a:extLst>
          </p:cNvPr>
          <p:cNvSpPr txBox="1"/>
          <p:nvPr/>
        </p:nvSpPr>
        <p:spPr>
          <a:xfrm>
            <a:off x="4212184" y="5519591"/>
            <a:ext cx="897309" cy="230832"/>
          </a:xfrm>
          <a:prstGeom prst="rect">
            <a:avLst/>
          </a:prstGeom>
          <a:noFill/>
        </p:spPr>
        <p:txBody>
          <a:bodyPr wrap="square" rtlCol="0">
            <a:spAutoFit/>
          </a:bodyPr>
          <a:lstStyle/>
          <a:p>
            <a:pPr algn="l"/>
            <a:r>
              <a:rPr lang="en-US" altLang="ja-JP" sz="900" dirty="0">
                <a:latin typeface="Fujitsu Sans" panose="020B0404060202020204" pitchFamily="34" charset="0"/>
                <a:ea typeface="Meiryo UI" panose="020B0604030504040204" pitchFamily="50" charset="-128"/>
                <a:cs typeface="Meiryo UI" panose="020B0604030504040204" pitchFamily="50" charset="-128"/>
              </a:rPr>
              <a:t>Date</a:t>
            </a:r>
            <a:endParaRPr kumimoji="1" lang="ja-JP" altLang="en-US" sz="9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95" name="正方形/長方形 94">
            <a:extLst>
              <a:ext uri="{FF2B5EF4-FFF2-40B4-BE49-F238E27FC236}">
                <a16:creationId xmlns:a16="http://schemas.microsoft.com/office/drawing/2014/main" id="{6B802412-0393-4889-AE53-86BAC9C2F866}"/>
              </a:ext>
            </a:extLst>
          </p:cNvPr>
          <p:cNvSpPr/>
          <p:nvPr/>
        </p:nvSpPr>
        <p:spPr bwMode="gray">
          <a:xfrm>
            <a:off x="5352967" y="5788808"/>
            <a:ext cx="1410056" cy="10800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sp>
        <p:nvSpPr>
          <p:cNvPr id="96" name="テキスト ボックス 95">
            <a:extLst>
              <a:ext uri="{FF2B5EF4-FFF2-40B4-BE49-F238E27FC236}">
                <a16:creationId xmlns:a16="http://schemas.microsoft.com/office/drawing/2014/main" id="{8A77D70D-5A70-49C0-9D0B-9634850B2A05}"/>
              </a:ext>
            </a:extLst>
          </p:cNvPr>
          <p:cNvSpPr txBox="1"/>
          <p:nvPr/>
        </p:nvSpPr>
        <p:spPr>
          <a:xfrm>
            <a:off x="4212184" y="5702111"/>
            <a:ext cx="897309" cy="230832"/>
          </a:xfrm>
          <a:prstGeom prst="rect">
            <a:avLst/>
          </a:prstGeom>
          <a:noFill/>
        </p:spPr>
        <p:txBody>
          <a:bodyPr wrap="square" rtlCol="0">
            <a:spAutoFit/>
          </a:bodyPr>
          <a:lstStyle/>
          <a:p>
            <a:pPr algn="l"/>
            <a:r>
              <a:rPr lang="en-US" altLang="ja-JP" sz="900" dirty="0">
                <a:latin typeface="Fujitsu Sans" panose="020B0404060202020204" pitchFamily="34" charset="0"/>
                <a:ea typeface="Meiryo UI" panose="020B0604030504040204" pitchFamily="50" charset="-128"/>
                <a:cs typeface="Meiryo UI" panose="020B0604030504040204" pitchFamily="50" charset="-128"/>
              </a:rPr>
              <a:t>Start time</a:t>
            </a:r>
            <a:endParaRPr kumimoji="1" lang="ja-JP" altLang="en-US" sz="9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97" name="正方形/長方形 96">
            <a:extLst>
              <a:ext uri="{FF2B5EF4-FFF2-40B4-BE49-F238E27FC236}">
                <a16:creationId xmlns:a16="http://schemas.microsoft.com/office/drawing/2014/main" id="{3048ED62-9C2E-4DDE-B690-84B3E7FC90E0}"/>
              </a:ext>
            </a:extLst>
          </p:cNvPr>
          <p:cNvSpPr/>
          <p:nvPr/>
        </p:nvSpPr>
        <p:spPr bwMode="gray">
          <a:xfrm>
            <a:off x="5352967" y="5971952"/>
            <a:ext cx="1410056" cy="10800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sp>
        <p:nvSpPr>
          <p:cNvPr id="98" name="テキスト ボックス 97">
            <a:extLst>
              <a:ext uri="{FF2B5EF4-FFF2-40B4-BE49-F238E27FC236}">
                <a16:creationId xmlns:a16="http://schemas.microsoft.com/office/drawing/2014/main" id="{076CF3E6-3129-42D7-A522-665FAA65C3E0}"/>
              </a:ext>
            </a:extLst>
          </p:cNvPr>
          <p:cNvSpPr txBox="1"/>
          <p:nvPr/>
        </p:nvSpPr>
        <p:spPr>
          <a:xfrm>
            <a:off x="4212184" y="5914967"/>
            <a:ext cx="897309" cy="230832"/>
          </a:xfrm>
          <a:prstGeom prst="rect">
            <a:avLst/>
          </a:prstGeom>
          <a:noFill/>
        </p:spPr>
        <p:txBody>
          <a:bodyPr wrap="square" rtlCol="0">
            <a:spAutoFit/>
          </a:bodyPr>
          <a:lstStyle/>
          <a:p>
            <a:pPr algn="l"/>
            <a:r>
              <a:rPr lang="en-US" altLang="ja-JP" sz="900" dirty="0">
                <a:latin typeface="Fujitsu Sans" panose="020B0404060202020204" pitchFamily="34" charset="0"/>
                <a:ea typeface="Meiryo UI" panose="020B0604030504040204" pitchFamily="50" charset="-128"/>
                <a:cs typeface="Meiryo UI" panose="020B0604030504040204" pitchFamily="50" charset="-128"/>
              </a:rPr>
              <a:t>End time</a:t>
            </a:r>
            <a:endParaRPr kumimoji="1" lang="ja-JP" altLang="en-US" sz="9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99" name="正方形/長方形 98">
            <a:extLst>
              <a:ext uri="{FF2B5EF4-FFF2-40B4-BE49-F238E27FC236}">
                <a16:creationId xmlns:a16="http://schemas.microsoft.com/office/drawing/2014/main" id="{E9F49F40-421E-42F2-BFDD-921A127B8F62}"/>
              </a:ext>
            </a:extLst>
          </p:cNvPr>
          <p:cNvSpPr/>
          <p:nvPr/>
        </p:nvSpPr>
        <p:spPr bwMode="gray">
          <a:xfrm>
            <a:off x="5352967" y="6157084"/>
            <a:ext cx="1410056" cy="10800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sp>
        <p:nvSpPr>
          <p:cNvPr id="100" name="テキスト ボックス 99">
            <a:extLst>
              <a:ext uri="{FF2B5EF4-FFF2-40B4-BE49-F238E27FC236}">
                <a16:creationId xmlns:a16="http://schemas.microsoft.com/office/drawing/2014/main" id="{79D927BD-DDE6-49FA-A994-15502C5AB37C}"/>
              </a:ext>
            </a:extLst>
          </p:cNvPr>
          <p:cNvSpPr txBox="1"/>
          <p:nvPr/>
        </p:nvSpPr>
        <p:spPr>
          <a:xfrm>
            <a:off x="4212184" y="6088680"/>
            <a:ext cx="897309" cy="230832"/>
          </a:xfrm>
          <a:prstGeom prst="rect">
            <a:avLst/>
          </a:prstGeom>
          <a:noFill/>
        </p:spPr>
        <p:txBody>
          <a:bodyPr wrap="square" rtlCol="0">
            <a:spAutoFit/>
          </a:bodyPr>
          <a:lstStyle/>
          <a:p>
            <a:pPr algn="l"/>
            <a:r>
              <a:rPr lang="en-US" altLang="ja-JP" sz="900" dirty="0">
                <a:latin typeface="Fujitsu Sans" panose="020B0404060202020204" pitchFamily="34" charset="0"/>
                <a:ea typeface="Meiryo UI" panose="020B0604030504040204" pitchFamily="50" charset="-128"/>
                <a:cs typeface="Meiryo UI" panose="020B0604030504040204" pitchFamily="50" charset="-128"/>
              </a:rPr>
              <a:t>purpose</a:t>
            </a:r>
            <a:endParaRPr kumimoji="1" lang="ja-JP" altLang="en-US" sz="9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101" name="角丸四角形 44">
            <a:extLst>
              <a:ext uri="{FF2B5EF4-FFF2-40B4-BE49-F238E27FC236}">
                <a16:creationId xmlns:a16="http://schemas.microsoft.com/office/drawing/2014/main" id="{9B49A637-4435-4E08-AB13-007A095B7BFA}"/>
              </a:ext>
            </a:extLst>
          </p:cNvPr>
          <p:cNvSpPr/>
          <p:nvPr/>
        </p:nvSpPr>
        <p:spPr bwMode="gray">
          <a:xfrm>
            <a:off x="5118039" y="6345867"/>
            <a:ext cx="549974" cy="172533"/>
          </a:xfrm>
          <a:prstGeom prst="roundRect">
            <a:avLst/>
          </a:prstGeom>
          <a:solidFill>
            <a:srgbClr val="FF0000"/>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1100" b="1" dirty="0">
                <a:solidFill>
                  <a:srgbClr val="FFFFFF"/>
                </a:solidFill>
                <a:latin typeface="Fujitsu Sans" panose="020B0404060202020204" pitchFamily="34" charset="0"/>
                <a:ea typeface="Meiryo UI" panose="020B0604030504040204" pitchFamily="50" charset="-128"/>
              </a:rPr>
              <a:t>submit</a:t>
            </a:r>
            <a:endParaRPr kumimoji="1" lang="ja-JP" altLang="en-US" sz="1100" b="1" dirty="0">
              <a:solidFill>
                <a:srgbClr val="FFFFFF"/>
              </a:solidFill>
              <a:latin typeface="Fujitsu Sans" panose="020B0404060202020204" pitchFamily="34" charset="0"/>
              <a:ea typeface="Meiryo UI" panose="020B0604030504040204" pitchFamily="50" charset="-128"/>
            </a:endParaRPr>
          </a:p>
        </p:txBody>
      </p:sp>
      <p:pic>
        <p:nvPicPr>
          <p:cNvPr id="102" name="図 101">
            <a:extLst>
              <a:ext uri="{FF2B5EF4-FFF2-40B4-BE49-F238E27FC236}">
                <a16:creationId xmlns:a16="http://schemas.microsoft.com/office/drawing/2014/main" id="{92B49B75-B9D5-49CF-8AB0-FABB4CA04B10}"/>
              </a:ext>
            </a:extLst>
          </p:cNvPr>
          <p:cNvPicPr>
            <a:picLocks noChangeAspect="1"/>
          </p:cNvPicPr>
          <p:nvPr/>
        </p:nvPicPr>
        <p:blipFill>
          <a:blip r:embed="rId3"/>
          <a:stretch>
            <a:fillRect/>
          </a:stretch>
        </p:blipFill>
        <p:spPr>
          <a:xfrm>
            <a:off x="6592088" y="5545935"/>
            <a:ext cx="170935" cy="142446"/>
          </a:xfrm>
          <a:prstGeom prst="rect">
            <a:avLst/>
          </a:prstGeom>
        </p:spPr>
      </p:pic>
      <p:pic>
        <p:nvPicPr>
          <p:cNvPr id="103" name="図 102">
            <a:extLst>
              <a:ext uri="{FF2B5EF4-FFF2-40B4-BE49-F238E27FC236}">
                <a16:creationId xmlns:a16="http://schemas.microsoft.com/office/drawing/2014/main" id="{961E64DD-BC0E-43F3-A417-3DA3FCF9A828}"/>
              </a:ext>
            </a:extLst>
          </p:cNvPr>
          <p:cNvPicPr>
            <a:picLocks noChangeAspect="1"/>
          </p:cNvPicPr>
          <p:nvPr/>
        </p:nvPicPr>
        <p:blipFill>
          <a:blip r:embed="rId4"/>
          <a:stretch>
            <a:fillRect/>
          </a:stretch>
        </p:blipFill>
        <p:spPr>
          <a:xfrm>
            <a:off x="5838948" y="5684589"/>
            <a:ext cx="754639" cy="718987"/>
          </a:xfrm>
          <a:prstGeom prst="rect">
            <a:avLst/>
          </a:prstGeom>
        </p:spPr>
      </p:pic>
      <p:sp>
        <p:nvSpPr>
          <p:cNvPr id="104" name="正方形/長方形 103">
            <a:extLst>
              <a:ext uri="{FF2B5EF4-FFF2-40B4-BE49-F238E27FC236}">
                <a16:creationId xmlns:a16="http://schemas.microsoft.com/office/drawing/2014/main" id="{015AF823-F0B8-4701-B4A1-B8C994F05810}"/>
              </a:ext>
            </a:extLst>
          </p:cNvPr>
          <p:cNvSpPr/>
          <p:nvPr/>
        </p:nvSpPr>
        <p:spPr bwMode="gray">
          <a:xfrm>
            <a:off x="3207792" y="2132559"/>
            <a:ext cx="5808886" cy="1337177"/>
          </a:xfrm>
          <a:prstGeom prst="rect">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sp>
        <p:nvSpPr>
          <p:cNvPr id="105" name="メモ 7">
            <a:extLst>
              <a:ext uri="{FF2B5EF4-FFF2-40B4-BE49-F238E27FC236}">
                <a16:creationId xmlns:a16="http://schemas.microsoft.com/office/drawing/2014/main" id="{C8C44F94-2218-40ED-BF2E-70F2EC20B478}"/>
              </a:ext>
            </a:extLst>
          </p:cNvPr>
          <p:cNvSpPr/>
          <p:nvPr/>
        </p:nvSpPr>
        <p:spPr bwMode="gray">
          <a:xfrm>
            <a:off x="5305441" y="2325207"/>
            <a:ext cx="662940" cy="937260"/>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1800" dirty="0">
                <a:latin typeface="Fujitsu Sans" panose="020B0404060202020204" pitchFamily="34" charset="0"/>
                <a:ea typeface="Meiryo UI" panose="020B0604030504040204" pitchFamily="50" charset="-128"/>
              </a:rPr>
              <a:t>Test</a:t>
            </a:r>
          </a:p>
          <a:p>
            <a:r>
              <a:rPr lang="en-US" altLang="ja-JP" sz="1800" dirty="0">
                <a:latin typeface="Fujitsu Sans" panose="020B0404060202020204" pitchFamily="34" charset="0"/>
                <a:ea typeface="Meiryo UI" panose="020B0604030504040204" pitchFamily="50" charset="-128"/>
              </a:rPr>
              <a:t>Case</a:t>
            </a:r>
          </a:p>
          <a:p>
            <a:r>
              <a:rPr lang="en-US" altLang="ja-JP" sz="1800" dirty="0">
                <a:latin typeface="Fujitsu Sans" panose="020B0404060202020204" pitchFamily="34" charset="0"/>
                <a:ea typeface="Meiryo UI" panose="020B0604030504040204" pitchFamily="50" charset="-128"/>
              </a:rPr>
              <a:t>3</a:t>
            </a:r>
            <a:endParaRPr lang="ja-JP" altLang="en-US" sz="1800" dirty="0">
              <a:latin typeface="Fujitsu Sans" panose="020B0404060202020204" pitchFamily="34" charset="0"/>
              <a:ea typeface="Meiryo UI" panose="020B0604030504040204" pitchFamily="50" charset="-128"/>
            </a:endParaRPr>
          </a:p>
        </p:txBody>
      </p:sp>
      <p:sp>
        <p:nvSpPr>
          <p:cNvPr id="106" name="メモ 7">
            <a:extLst>
              <a:ext uri="{FF2B5EF4-FFF2-40B4-BE49-F238E27FC236}">
                <a16:creationId xmlns:a16="http://schemas.microsoft.com/office/drawing/2014/main" id="{7669C0F0-1C88-4C1F-A6E1-FE8BAE6BF35E}"/>
              </a:ext>
            </a:extLst>
          </p:cNvPr>
          <p:cNvSpPr/>
          <p:nvPr/>
        </p:nvSpPr>
        <p:spPr bwMode="gray">
          <a:xfrm>
            <a:off x="6194879" y="2325207"/>
            <a:ext cx="662940" cy="937260"/>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1800" dirty="0">
                <a:latin typeface="Fujitsu Sans" panose="020B0404060202020204" pitchFamily="34" charset="0"/>
                <a:ea typeface="Meiryo UI" panose="020B0604030504040204" pitchFamily="50" charset="-128"/>
              </a:rPr>
              <a:t>Test</a:t>
            </a:r>
          </a:p>
          <a:p>
            <a:r>
              <a:rPr lang="en-US" altLang="ja-JP" sz="1800" dirty="0">
                <a:latin typeface="Fujitsu Sans" panose="020B0404060202020204" pitchFamily="34" charset="0"/>
                <a:ea typeface="Meiryo UI" panose="020B0604030504040204" pitchFamily="50" charset="-128"/>
              </a:rPr>
              <a:t>Case</a:t>
            </a:r>
          </a:p>
          <a:p>
            <a:r>
              <a:rPr lang="en-US" altLang="ja-JP" sz="1800" dirty="0">
                <a:latin typeface="Fujitsu Sans" panose="020B0404060202020204" pitchFamily="34" charset="0"/>
                <a:ea typeface="Meiryo UI" panose="020B0604030504040204" pitchFamily="50" charset="-128"/>
              </a:rPr>
              <a:t>4</a:t>
            </a:r>
            <a:endParaRPr lang="ja-JP" altLang="en-US" sz="1800" dirty="0">
              <a:latin typeface="Fujitsu Sans" panose="020B0404060202020204" pitchFamily="34" charset="0"/>
              <a:ea typeface="Meiryo UI" panose="020B0604030504040204" pitchFamily="50" charset="-128"/>
            </a:endParaRPr>
          </a:p>
        </p:txBody>
      </p:sp>
      <p:cxnSp>
        <p:nvCxnSpPr>
          <p:cNvPr id="107" name="直線矢印コネクタ 106">
            <a:extLst>
              <a:ext uri="{FF2B5EF4-FFF2-40B4-BE49-F238E27FC236}">
                <a16:creationId xmlns:a16="http://schemas.microsoft.com/office/drawing/2014/main" id="{37AC353C-EE84-4DF5-8B86-1BA5C0996FB5}"/>
              </a:ext>
            </a:extLst>
          </p:cNvPr>
          <p:cNvCxnSpPr>
            <a:cxnSpLocks/>
            <a:stCxn id="106" idx="2"/>
          </p:cNvCxnSpPr>
          <p:nvPr/>
        </p:nvCxnSpPr>
        <p:spPr bwMode="auto">
          <a:xfrm flipH="1">
            <a:off x="5609043" y="3262467"/>
            <a:ext cx="917306" cy="139111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08" name="直線矢印コネクタ 107">
            <a:extLst>
              <a:ext uri="{FF2B5EF4-FFF2-40B4-BE49-F238E27FC236}">
                <a16:creationId xmlns:a16="http://schemas.microsoft.com/office/drawing/2014/main" id="{71879828-9E34-4BE9-BB1D-A075DDA90D10}"/>
              </a:ext>
            </a:extLst>
          </p:cNvPr>
          <p:cNvCxnSpPr>
            <a:cxnSpLocks/>
            <a:stCxn id="105" idx="2"/>
            <a:endCxn id="89" idx="0"/>
          </p:cNvCxnSpPr>
          <p:nvPr/>
        </p:nvCxnSpPr>
        <p:spPr bwMode="auto">
          <a:xfrm flipH="1">
            <a:off x="5528065" y="3262467"/>
            <a:ext cx="108846" cy="1456932"/>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Tree>
    <p:extLst>
      <p:ext uri="{BB962C8B-B14F-4D97-AF65-F5344CB8AC3E}">
        <p14:creationId xmlns:p14="http://schemas.microsoft.com/office/powerpoint/2010/main" val="294401039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Revise for Test Code(with Page Object)</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91</a:t>
            </a:fld>
            <a:endParaRPr lang="en-US" altLang="ja-JP" dirty="0"/>
          </a:p>
        </p:txBody>
      </p:sp>
      <p:sp>
        <p:nvSpPr>
          <p:cNvPr id="4" name="テキスト プレースホルダー 3"/>
          <p:cNvSpPr>
            <a:spLocks noGrp="1"/>
          </p:cNvSpPr>
          <p:nvPr>
            <p:ph type="body" sz="quarter" idx="11"/>
          </p:nvPr>
        </p:nvSpPr>
        <p:spPr>
          <a:xfrm>
            <a:off x="170935" y="921566"/>
            <a:ext cx="9389377" cy="5568444"/>
          </a:xfrm>
        </p:spPr>
        <p:txBody>
          <a:bodyPr/>
          <a:lstStyle/>
          <a:p>
            <a:r>
              <a:rPr kumimoji="1" lang="en-US" altLang="ja-JP" sz="2400" dirty="0"/>
              <a:t>It’s okay revise only Page Object Class</a:t>
            </a:r>
            <a:endParaRPr kumimoji="1" lang="ja-JP" altLang="en-US" sz="2400" dirty="0"/>
          </a:p>
        </p:txBody>
      </p:sp>
      <p:cxnSp>
        <p:nvCxnSpPr>
          <p:cNvPr id="13" name="直線矢印コネクタ 12"/>
          <p:cNvCxnSpPr>
            <a:cxnSpLocks/>
            <a:endCxn id="40" idx="0"/>
          </p:cNvCxnSpPr>
          <p:nvPr/>
        </p:nvCxnSpPr>
        <p:spPr bwMode="auto">
          <a:xfrm>
            <a:off x="3785935" y="3357722"/>
            <a:ext cx="1576571" cy="282025"/>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4" name="直線矢印コネクタ 13"/>
          <p:cNvCxnSpPr>
            <a:cxnSpLocks/>
            <a:stCxn id="54" idx="2"/>
          </p:cNvCxnSpPr>
          <p:nvPr/>
        </p:nvCxnSpPr>
        <p:spPr bwMode="auto">
          <a:xfrm flipH="1">
            <a:off x="5470575" y="3262467"/>
            <a:ext cx="166336" cy="37728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8" name="直線矢印コネクタ 17"/>
          <p:cNvCxnSpPr>
            <a:cxnSpLocks/>
            <a:stCxn id="51" idx="2"/>
            <a:endCxn id="40" idx="0"/>
          </p:cNvCxnSpPr>
          <p:nvPr/>
        </p:nvCxnSpPr>
        <p:spPr bwMode="auto">
          <a:xfrm>
            <a:off x="4742423" y="3262467"/>
            <a:ext cx="620083" cy="37728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9" name="直線矢印コネクタ 18"/>
          <p:cNvCxnSpPr>
            <a:cxnSpLocks/>
          </p:cNvCxnSpPr>
          <p:nvPr/>
        </p:nvCxnSpPr>
        <p:spPr bwMode="auto">
          <a:xfrm flipH="1">
            <a:off x="5693977" y="3357722"/>
            <a:ext cx="2637521" cy="415625"/>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40" name="メモ 39"/>
          <p:cNvSpPr/>
          <p:nvPr/>
        </p:nvSpPr>
        <p:spPr bwMode="gray">
          <a:xfrm>
            <a:off x="5031036" y="3639747"/>
            <a:ext cx="662940" cy="782761"/>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1050" dirty="0">
                <a:latin typeface="Fujitsu Sans" panose="020B0404060202020204" pitchFamily="34" charset="0"/>
                <a:ea typeface="Meiryo UI" panose="020B0604030504040204" pitchFamily="50" charset="-128"/>
              </a:rPr>
              <a:t>1.</a:t>
            </a:r>
            <a:r>
              <a:rPr kumimoji="1" lang="ja-JP" altLang="en-US" sz="1050" dirty="0">
                <a:latin typeface="Fujitsu Sans" panose="020B0404060202020204" pitchFamily="34" charset="0"/>
                <a:ea typeface="Meiryo UI" panose="020B0604030504040204" pitchFamily="50" charset="-128"/>
              </a:rPr>
              <a:t>○○</a:t>
            </a:r>
            <a:br>
              <a:rPr kumimoji="1" lang="en-US" altLang="ja-JP" sz="1050" dirty="0">
                <a:latin typeface="Fujitsu Sans" panose="020B0404060202020204" pitchFamily="34" charset="0"/>
                <a:ea typeface="Meiryo UI" panose="020B0604030504040204" pitchFamily="50" charset="-128"/>
              </a:rPr>
            </a:br>
            <a:r>
              <a:rPr kumimoji="1" lang="en-US" altLang="ja-JP" sz="1050" dirty="0">
                <a:latin typeface="Fujitsu Sans" panose="020B0404060202020204" pitchFamily="34" charset="0"/>
                <a:ea typeface="Meiryo UI" panose="020B0604030504040204" pitchFamily="50" charset="-128"/>
              </a:rPr>
              <a:t>2.</a:t>
            </a:r>
            <a:r>
              <a:rPr kumimoji="1" lang="ja-JP" altLang="en-US" sz="1050" dirty="0">
                <a:latin typeface="Fujitsu Sans" panose="020B0404060202020204" pitchFamily="34" charset="0"/>
                <a:ea typeface="Meiryo UI" panose="020B0604030504040204" pitchFamily="50" charset="-128"/>
              </a:rPr>
              <a:t>△△</a:t>
            </a:r>
            <a:br>
              <a:rPr kumimoji="1" lang="en-US" altLang="ja-JP" sz="1050" dirty="0">
                <a:latin typeface="Fujitsu Sans" panose="020B0404060202020204" pitchFamily="34" charset="0"/>
                <a:ea typeface="Meiryo UI" panose="020B0604030504040204" pitchFamily="50" charset="-128"/>
              </a:rPr>
            </a:br>
            <a:r>
              <a:rPr kumimoji="1" lang="en-US" altLang="ja-JP" sz="1050" dirty="0">
                <a:latin typeface="Fujitsu Sans" panose="020B0404060202020204" pitchFamily="34" charset="0"/>
                <a:ea typeface="Meiryo UI" panose="020B0604030504040204" pitchFamily="50" charset="-128"/>
              </a:rPr>
              <a:t>3. </a:t>
            </a:r>
            <a:r>
              <a:rPr kumimoji="1" lang="ja-JP" altLang="en-US" sz="1050" dirty="0">
                <a:latin typeface="Fujitsu Sans" panose="020B0404060202020204" pitchFamily="34" charset="0"/>
                <a:ea typeface="Meiryo UI" panose="020B0604030504040204" pitchFamily="50" charset="-128"/>
              </a:rPr>
              <a:t>・・・</a:t>
            </a:r>
            <a:br>
              <a:rPr kumimoji="1" lang="en-US" altLang="ja-JP" sz="1050" dirty="0">
                <a:latin typeface="Fujitsu Sans" panose="020B0404060202020204" pitchFamily="34" charset="0"/>
                <a:ea typeface="Meiryo UI" panose="020B0604030504040204" pitchFamily="50" charset="-128"/>
              </a:rPr>
            </a:br>
            <a:r>
              <a:rPr kumimoji="1" lang="ja-JP" altLang="en-US" sz="1050" dirty="0">
                <a:latin typeface="Fujitsu Sans" panose="020B0404060202020204" pitchFamily="34" charset="0"/>
                <a:ea typeface="Meiryo UI" panose="020B0604030504040204" pitchFamily="50" charset="-128"/>
              </a:rPr>
              <a:t>　 ・・・</a:t>
            </a:r>
            <a:endParaRPr kumimoji="1" lang="en-US" altLang="ja-JP" sz="1050" dirty="0">
              <a:latin typeface="Fujitsu Sans" panose="020B0404060202020204" pitchFamily="34" charset="0"/>
              <a:ea typeface="Meiryo UI" panose="020B0604030504040204" pitchFamily="50" charset="-128"/>
            </a:endParaRPr>
          </a:p>
        </p:txBody>
      </p:sp>
      <p:sp>
        <p:nvSpPr>
          <p:cNvPr id="41" name="テキスト ボックス 40"/>
          <p:cNvSpPr txBox="1"/>
          <p:nvPr/>
        </p:nvSpPr>
        <p:spPr>
          <a:xfrm>
            <a:off x="2399119" y="3579781"/>
            <a:ext cx="2683953" cy="1046440"/>
          </a:xfrm>
          <a:prstGeom prst="rect">
            <a:avLst/>
          </a:prstGeom>
          <a:noFill/>
        </p:spPr>
        <p:txBody>
          <a:bodyPr wrap="square" rtlCol="0">
            <a:spAutoFit/>
          </a:bodyPr>
          <a:lstStyle/>
          <a:p>
            <a:pPr algn="l"/>
            <a:r>
              <a:rPr kumimoji="1" lang="en-US" altLang="ja-JP" dirty="0">
                <a:latin typeface="Fujitsu Sans" panose="020B0404060202020204" pitchFamily="34" charset="0"/>
                <a:ea typeface="Meiryo UI" panose="020B0604030504040204" pitchFamily="50" charset="-128"/>
                <a:cs typeface="Meiryo UI" panose="020B0604030504040204" pitchFamily="50" charset="-128"/>
              </a:rPr>
              <a:t>Pa</a:t>
            </a:r>
            <a:r>
              <a:rPr lang="en-US" altLang="ja-JP" dirty="0">
                <a:latin typeface="Fujitsu Sans" panose="020B0404060202020204" pitchFamily="34" charset="0"/>
                <a:ea typeface="Meiryo UI" panose="020B0604030504040204" pitchFamily="50" charset="-128"/>
                <a:cs typeface="Meiryo UI" panose="020B0604030504040204" pitchFamily="50" charset="-128"/>
              </a:rPr>
              <a:t>ge Object of Reserve</a:t>
            </a:r>
            <a:endParaRPr kumimoji="1" lang="en-US" altLang="ja-JP" dirty="0">
              <a:latin typeface="Fujitsu Sans" panose="020B0404060202020204" pitchFamily="34" charset="0"/>
              <a:ea typeface="Meiryo UI" panose="020B0604030504040204" pitchFamily="50" charset="-128"/>
              <a:cs typeface="Meiryo UI" panose="020B0604030504040204" pitchFamily="50" charset="-128"/>
            </a:endParaRPr>
          </a:p>
          <a:p>
            <a:pPr algn="l"/>
            <a:r>
              <a:rPr lang="ja-JP" altLang="en-US" sz="1200" dirty="0"/>
              <a:t>・ </a:t>
            </a:r>
            <a:r>
              <a:rPr lang="en-US" altLang="ja-JP" sz="1200" dirty="0"/>
              <a:t>void </a:t>
            </a:r>
            <a:r>
              <a:rPr lang="en-US" altLang="ja-JP" sz="1200" dirty="0" err="1"/>
              <a:t>inputRoomName</a:t>
            </a:r>
            <a:r>
              <a:rPr lang="en-US" altLang="ja-JP" sz="1200" dirty="0"/>
              <a:t>();</a:t>
            </a:r>
          </a:p>
          <a:p>
            <a:pPr algn="l"/>
            <a:r>
              <a:rPr lang="ja-JP" altLang="en-US" sz="1200" dirty="0"/>
              <a:t>・ </a:t>
            </a:r>
            <a:r>
              <a:rPr lang="en-US" altLang="ja-JP" sz="1200" dirty="0"/>
              <a:t>void </a:t>
            </a:r>
            <a:r>
              <a:rPr lang="en-US" altLang="ja-JP" sz="1200" dirty="0" err="1"/>
              <a:t>inputDate</a:t>
            </a:r>
            <a:r>
              <a:rPr lang="en-US" altLang="ja-JP" sz="1200" dirty="0"/>
              <a:t>(year, month, day);</a:t>
            </a:r>
          </a:p>
          <a:p>
            <a:pPr algn="l"/>
            <a:r>
              <a:rPr lang="ja-JP" altLang="en-US" sz="1200" dirty="0"/>
              <a:t>・</a:t>
            </a:r>
            <a:r>
              <a:rPr lang="en-US" altLang="ja-JP" sz="1200" dirty="0"/>
              <a:t> void </a:t>
            </a:r>
            <a:r>
              <a:rPr lang="en-US" altLang="ja-JP" sz="1200" dirty="0" err="1"/>
              <a:t>inputTime</a:t>
            </a:r>
            <a:r>
              <a:rPr lang="en-US" altLang="ja-JP" sz="1200" dirty="0"/>
              <a:t>(start, end);</a:t>
            </a:r>
          </a:p>
          <a:p>
            <a:pPr algn="l"/>
            <a:r>
              <a:rPr lang="ja-JP" altLang="en-US" sz="1200" dirty="0"/>
              <a:t>・</a:t>
            </a:r>
            <a:r>
              <a:rPr lang="en-US" altLang="ja-JP" sz="1200" dirty="0"/>
              <a:t> void </a:t>
            </a:r>
            <a:r>
              <a:rPr lang="en-US" altLang="ja-JP" sz="1200" dirty="0" err="1"/>
              <a:t>inputPurpose</a:t>
            </a:r>
            <a:r>
              <a:rPr lang="en-US" altLang="ja-JP" sz="1200" dirty="0"/>
              <a:t>(purpose);</a:t>
            </a:r>
          </a:p>
        </p:txBody>
      </p:sp>
      <p:sp>
        <p:nvSpPr>
          <p:cNvPr id="42" name="テキスト ボックス 41"/>
          <p:cNvSpPr txBox="1"/>
          <p:nvPr/>
        </p:nvSpPr>
        <p:spPr>
          <a:xfrm>
            <a:off x="336862" y="3666853"/>
            <a:ext cx="2057400" cy="400110"/>
          </a:xfrm>
          <a:prstGeom prst="rect">
            <a:avLst/>
          </a:prstGeom>
          <a:noFill/>
        </p:spPr>
        <p:txBody>
          <a:bodyPr wrap="square" rtlCol="0">
            <a:spAutoFit/>
          </a:bodyPr>
          <a:lstStyle/>
          <a:p>
            <a:pPr algn="l"/>
            <a:r>
              <a:rPr kumimoji="1" lang="en-US" altLang="ja-JP" sz="2000" dirty="0">
                <a:latin typeface="Fujitsu Sans" panose="020B0404060202020204" pitchFamily="34" charset="0"/>
                <a:ea typeface="Meiryo UI" panose="020B0604030504040204" pitchFamily="50" charset="-128"/>
                <a:cs typeface="Meiryo UI" panose="020B0604030504040204" pitchFamily="50" charset="-128"/>
              </a:rPr>
              <a:t>Page Object</a:t>
            </a:r>
            <a:endParaRPr kumimoji="1" lang="ja-JP" altLang="en-US" sz="20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43" name="右矢印 4">
            <a:extLst>
              <a:ext uri="{FF2B5EF4-FFF2-40B4-BE49-F238E27FC236}">
                <a16:creationId xmlns:a16="http://schemas.microsoft.com/office/drawing/2014/main" id="{CD8D2DB6-ACB6-432B-AFE0-933F00FAA7C4}"/>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Page Object Pattern</a:t>
            </a:r>
            <a:endParaRPr lang="ja-JP" altLang="en-US" sz="1800" dirty="0">
              <a:latin typeface="Fujitsu Sans" panose="020B0404060202020204" pitchFamily="34" charset="0"/>
              <a:ea typeface="Meiryo UI" panose="020B0604030504040204" pitchFamily="50" charset="-128"/>
            </a:endParaRPr>
          </a:p>
        </p:txBody>
      </p:sp>
      <p:sp>
        <p:nvSpPr>
          <p:cNvPr id="44" name="テキスト ボックス 43">
            <a:extLst>
              <a:ext uri="{FF2B5EF4-FFF2-40B4-BE49-F238E27FC236}">
                <a16:creationId xmlns:a16="http://schemas.microsoft.com/office/drawing/2014/main" id="{45D6361E-A8EC-40EC-8D3B-EDBB86873D3A}"/>
              </a:ext>
            </a:extLst>
          </p:cNvPr>
          <p:cNvSpPr txBox="1"/>
          <p:nvPr/>
        </p:nvSpPr>
        <p:spPr>
          <a:xfrm>
            <a:off x="336862" y="2593782"/>
            <a:ext cx="2057400" cy="400110"/>
          </a:xfrm>
          <a:prstGeom prst="rect">
            <a:avLst/>
          </a:prstGeom>
          <a:noFill/>
        </p:spPr>
        <p:txBody>
          <a:bodyPr wrap="square" rtlCol="0">
            <a:spAutoFit/>
          </a:bodyPr>
          <a:lstStyle/>
          <a:p>
            <a:pPr algn="l"/>
            <a:r>
              <a:rPr kumimoji="1" lang="en-US" altLang="ja-JP" sz="2000" dirty="0">
                <a:latin typeface="Fujitsu Sans" panose="020B0404060202020204" pitchFamily="34" charset="0"/>
                <a:ea typeface="Meiryo UI" panose="020B0604030504040204" pitchFamily="50" charset="-128"/>
                <a:cs typeface="Meiryo UI" panose="020B0604030504040204" pitchFamily="50" charset="-128"/>
              </a:rPr>
              <a:t>Test Case</a:t>
            </a:r>
          </a:p>
        </p:txBody>
      </p:sp>
      <p:sp>
        <p:nvSpPr>
          <p:cNvPr id="45" name="テキスト ボックス 44">
            <a:extLst>
              <a:ext uri="{FF2B5EF4-FFF2-40B4-BE49-F238E27FC236}">
                <a16:creationId xmlns:a16="http://schemas.microsoft.com/office/drawing/2014/main" id="{2D24D592-0F06-4C5A-8DB0-61D5E0E12536}"/>
              </a:ext>
            </a:extLst>
          </p:cNvPr>
          <p:cNvSpPr txBox="1"/>
          <p:nvPr/>
        </p:nvSpPr>
        <p:spPr>
          <a:xfrm>
            <a:off x="323293" y="5087247"/>
            <a:ext cx="2057400" cy="400110"/>
          </a:xfrm>
          <a:prstGeom prst="rect">
            <a:avLst/>
          </a:prstGeom>
          <a:noFill/>
        </p:spPr>
        <p:txBody>
          <a:bodyPr wrap="square" rtlCol="0">
            <a:spAutoFit/>
          </a:bodyPr>
          <a:lstStyle/>
          <a:p>
            <a:pPr algn="l"/>
            <a:r>
              <a:rPr kumimoji="1" lang="en-US" altLang="ja-JP" sz="2000" dirty="0">
                <a:latin typeface="Fujitsu Sans" panose="020B0404060202020204" pitchFamily="34" charset="0"/>
                <a:ea typeface="Meiryo UI" panose="020B0604030504040204" pitchFamily="50" charset="-128"/>
                <a:cs typeface="Meiryo UI" panose="020B0604030504040204" pitchFamily="50" charset="-128"/>
              </a:rPr>
              <a:t>Test Target Screen</a:t>
            </a:r>
            <a:endParaRPr kumimoji="1" lang="ja-JP" altLang="en-US" sz="20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50" name="メモ 6">
            <a:extLst>
              <a:ext uri="{FF2B5EF4-FFF2-40B4-BE49-F238E27FC236}">
                <a16:creationId xmlns:a16="http://schemas.microsoft.com/office/drawing/2014/main" id="{FC175043-2F5D-434A-AA53-2A19AF53FC7F}"/>
              </a:ext>
            </a:extLst>
          </p:cNvPr>
          <p:cNvSpPr/>
          <p:nvPr/>
        </p:nvSpPr>
        <p:spPr bwMode="gray">
          <a:xfrm>
            <a:off x="3454465" y="2325207"/>
            <a:ext cx="662940" cy="937260"/>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1600" dirty="0">
                <a:latin typeface="Fujitsu Sans" panose="020B0404060202020204" pitchFamily="34" charset="0"/>
                <a:ea typeface="Meiryo UI" panose="020B0604030504040204" pitchFamily="50" charset="-128"/>
              </a:rPr>
              <a:t>Test</a:t>
            </a:r>
            <a:br>
              <a:rPr lang="en-US" altLang="ja-JP" sz="1600" dirty="0">
                <a:latin typeface="Fujitsu Sans" panose="020B0404060202020204" pitchFamily="34" charset="0"/>
                <a:ea typeface="Meiryo UI" panose="020B0604030504040204" pitchFamily="50" charset="-128"/>
              </a:rPr>
            </a:br>
            <a:r>
              <a:rPr lang="en-US" altLang="ja-JP" sz="1600" dirty="0">
                <a:latin typeface="Fujitsu Sans" panose="020B0404060202020204" pitchFamily="34" charset="0"/>
                <a:ea typeface="Meiryo UI" panose="020B0604030504040204" pitchFamily="50" charset="-128"/>
              </a:rPr>
              <a:t>Case</a:t>
            </a:r>
          </a:p>
          <a:p>
            <a:r>
              <a:rPr kumimoji="1" lang="en-US" altLang="ja-JP" sz="1600" dirty="0">
                <a:latin typeface="Fujitsu Sans" panose="020B0404060202020204" pitchFamily="34" charset="0"/>
                <a:ea typeface="Meiryo UI" panose="020B0604030504040204" pitchFamily="50" charset="-128"/>
              </a:rPr>
              <a:t>1</a:t>
            </a:r>
            <a:endParaRPr kumimoji="1" lang="ja-JP" altLang="en-US" sz="1600" dirty="0">
              <a:latin typeface="Fujitsu Sans" panose="020B0404060202020204" pitchFamily="34" charset="0"/>
              <a:ea typeface="Meiryo UI" panose="020B0604030504040204" pitchFamily="50" charset="-128"/>
            </a:endParaRPr>
          </a:p>
        </p:txBody>
      </p:sp>
      <p:sp>
        <p:nvSpPr>
          <p:cNvPr id="51" name="メモ 7">
            <a:extLst>
              <a:ext uri="{FF2B5EF4-FFF2-40B4-BE49-F238E27FC236}">
                <a16:creationId xmlns:a16="http://schemas.microsoft.com/office/drawing/2014/main" id="{40C8E43D-CAB0-4776-90BE-2584E3A82677}"/>
              </a:ext>
            </a:extLst>
          </p:cNvPr>
          <p:cNvSpPr/>
          <p:nvPr/>
        </p:nvSpPr>
        <p:spPr bwMode="gray">
          <a:xfrm>
            <a:off x="4410953" y="2325207"/>
            <a:ext cx="662940" cy="937260"/>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1800" dirty="0">
                <a:latin typeface="Fujitsu Sans" panose="020B0404060202020204" pitchFamily="34" charset="0"/>
                <a:ea typeface="Meiryo UI" panose="020B0604030504040204" pitchFamily="50" charset="-128"/>
              </a:rPr>
              <a:t>Test</a:t>
            </a:r>
          </a:p>
          <a:p>
            <a:r>
              <a:rPr lang="en-US" altLang="ja-JP" sz="1800" dirty="0">
                <a:latin typeface="Fujitsu Sans" panose="020B0404060202020204" pitchFamily="34" charset="0"/>
                <a:ea typeface="Meiryo UI" panose="020B0604030504040204" pitchFamily="50" charset="-128"/>
              </a:rPr>
              <a:t>Case</a:t>
            </a:r>
          </a:p>
          <a:p>
            <a:r>
              <a:rPr lang="en-US" altLang="ja-JP" sz="1800" dirty="0">
                <a:latin typeface="Fujitsu Sans" panose="020B0404060202020204" pitchFamily="34" charset="0"/>
                <a:ea typeface="Meiryo UI" panose="020B0604030504040204" pitchFamily="50" charset="-128"/>
              </a:rPr>
              <a:t>2</a:t>
            </a:r>
            <a:endParaRPr lang="ja-JP" altLang="en-US" sz="1800" dirty="0">
              <a:latin typeface="Fujitsu Sans" panose="020B0404060202020204" pitchFamily="34" charset="0"/>
              <a:ea typeface="Meiryo UI" panose="020B0604030504040204" pitchFamily="50" charset="-128"/>
            </a:endParaRPr>
          </a:p>
        </p:txBody>
      </p:sp>
      <p:sp>
        <p:nvSpPr>
          <p:cNvPr id="52" name="メモ 8">
            <a:extLst>
              <a:ext uri="{FF2B5EF4-FFF2-40B4-BE49-F238E27FC236}">
                <a16:creationId xmlns:a16="http://schemas.microsoft.com/office/drawing/2014/main" id="{4CB9827F-5974-466A-A733-83FE68F4B0AC}"/>
              </a:ext>
            </a:extLst>
          </p:cNvPr>
          <p:cNvSpPr/>
          <p:nvPr/>
        </p:nvSpPr>
        <p:spPr bwMode="gray">
          <a:xfrm>
            <a:off x="8000028" y="2325207"/>
            <a:ext cx="662940" cy="937260"/>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1800" dirty="0">
                <a:latin typeface="Fujitsu Sans" panose="020B0404060202020204" pitchFamily="34" charset="0"/>
                <a:ea typeface="Meiryo UI" panose="020B0604030504040204" pitchFamily="50" charset="-128"/>
              </a:rPr>
              <a:t>Test</a:t>
            </a:r>
          </a:p>
          <a:p>
            <a:r>
              <a:rPr kumimoji="1" lang="en-US" altLang="ja-JP" sz="1800" dirty="0">
                <a:latin typeface="Fujitsu Sans" panose="020B0404060202020204" pitchFamily="34" charset="0"/>
                <a:ea typeface="Meiryo UI" panose="020B0604030504040204" pitchFamily="50" charset="-128"/>
              </a:rPr>
              <a:t>Case</a:t>
            </a:r>
          </a:p>
          <a:p>
            <a:r>
              <a:rPr lang="en-US" altLang="ja-JP" sz="1800" dirty="0">
                <a:latin typeface="Fujitsu Sans" panose="020B0404060202020204" pitchFamily="34" charset="0"/>
                <a:ea typeface="Meiryo UI" panose="020B0604030504040204" pitchFamily="50" charset="-128"/>
              </a:rPr>
              <a:t>100</a:t>
            </a:r>
            <a:endParaRPr kumimoji="1" lang="ja-JP" altLang="en-US" sz="1800" dirty="0">
              <a:latin typeface="Fujitsu Sans" panose="020B0404060202020204" pitchFamily="34" charset="0"/>
              <a:ea typeface="Meiryo UI" panose="020B0604030504040204" pitchFamily="50" charset="-128"/>
            </a:endParaRPr>
          </a:p>
        </p:txBody>
      </p:sp>
      <p:sp>
        <p:nvSpPr>
          <p:cNvPr id="53" name="テキスト ボックス 52">
            <a:extLst>
              <a:ext uri="{FF2B5EF4-FFF2-40B4-BE49-F238E27FC236}">
                <a16:creationId xmlns:a16="http://schemas.microsoft.com/office/drawing/2014/main" id="{170D7D15-9623-43E9-927A-A5924AD8C293}"/>
              </a:ext>
            </a:extLst>
          </p:cNvPr>
          <p:cNvSpPr txBox="1"/>
          <p:nvPr/>
        </p:nvSpPr>
        <p:spPr>
          <a:xfrm>
            <a:off x="6566205" y="2594298"/>
            <a:ext cx="1544545" cy="369332"/>
          </a:xfrm>
          <a:prstGeom prst="rect">
            <a:avLst/>
          </a:prstGeom>
          <a:noFill/>
        </p:spPr>
        <p:txBody>
          <a:bodyPr wrap="square" rtlCol="0">
            <a:spAutoFit/>
          </a:bodyPr>
          <a:lstStyle/>
          <a:p>
            <a:r>
              <a:rPr kumimoji="1" lang="ja-JP" altLang="en-US" sz="1800" dirty="0">
                <a:latin typeface="Fujitsu Sans" panose="020B0404060202020204" pitchFamily="34" charset="0"/>
                <a:ea typeface="Meiryo UI" panose="020B0604030504040204" pitchFamily="50" charset="-128"/>
                <a:cs typeface="Meiryo UI" panose="020B0604030504040204" pitchFamily="50" charset="-128"/>
              </a:rPr>
              <a:t>・   ・   ・</a:t>
            </a:r>
          </a:p>
        </p:txBody>
      </p:sp>
      <p:sp>
        <p:nvSpPr>
          <p:cNvPr id="54" name="メモ 7">
            <a:extLst>
              <a:ext uri="{FF2B5EF4-FFF2-40B4-BE49-F238E27FC236}">
                <a16:creationId xmlns:a16="http://schemas.microsoft.com/office/drawing/2014/main" id="{B2BDFBFD-0402-4BF7-BF03-E896AAFC9B64}"/>
              </a:ext>
            </a:extLst>
          </p:cNvPr>
          <p:cNvSpPr/>
          <p:nvPr/>
        </p:nvSpPr>
        <p:spPr bwMode="gray">
          <a:xfrm>
            <a:off x="5305441" y="2325207"/>
            <a:ext cx="662940" cy="937260"/>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1800" dirty="0">
                <a:latin typeface="Fujitsu Sans" panose="020B0404060202020204" pitchFamily="34" charset="0"/>
                <a:ea typeface="Meiryo UI" panose="020B0604030504040204" pitchFamily="50" charset="-128"/>
              </a:rPr>
              <a:t>Test</a:t>
            </a:r>
          </a:p>
          <a:p>
            <a:r>
              <a:rPr lang="en-US" altLang="ja-JP" sz="1800" dirty="0">
                <a:latin typeface="Fujitsu Sans" panose="020B0404060202020204" pitchFamily="34" charset="0"/>
                <a:ea typeface="Meiryo UI" panose="020B0604030504040204" pitchFamily="50" charset="-128"/>
              </a:rPr>
              <a:t>Case</a:t>
            </a:r>
          </a:p>
          <a:p>
            <a:r>
              <a:rPr lang="en-US" altLang="ja-JP" sz="1800" dirty="0">
                <a:latin typeface="Fujitsu Sans" panose="020B0404060202020204" pitchFamily="34" charset="0"/>
                <a:ea typeface="Meiryo UI" panose="020B0604030504040204" pitchFamily="50" charset="-128"/>
              </a:rPr>
              <a:t>3</a:t>
            </a:r>
            <a:endParaRPr lang="ja-JP" altLang="en-US" sz="1800" dirty="0">
              <a:latin typeface="Fujitsu Sans" panose="020B0404060202020204" pitchFamily="34" charset="0"/>
              <a:ea typeface="Meiryo UI" panose="020B0604030504040204" pitchFamily="50" charset="-128"/>
            </a:endParaRPr>
          </a:p>
        </p:txBody>
      </p:sp>
      <p:sp>
        <p:nvSpPr>
          <p:cNvPr id="55" name="メモ 7">
            <a:extLst>
              <a:ext uri="{FF2B5EF4-FFF2-40B4-BE49-F238E27FC236}">
                <a16:creationId xmlns:a16="http://schemas.microsoft.com/office/drawing/2014/main" id="{E4D34902-F32B-46AF-B9F7-FB683AF50DA9}"/>
              </a:ext>
            </a:extLst>
          </p:cNvPr>
          <p:cNvSpPr/>
          <p:nvPr/>
        </p:nvSpPr>
        <p:spPr bwMode="gray">
          <a:xfrm>
            <a:off x="6194879" y="2325207"/>
            <a:ext cx="662940" cy="937260"/>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1800" dirty="0">
                <a:latin typeface="Fujitsu Sans" panose="020B0404060202020204" pitchFamily="34" charset="0"/>
                <a:ea typeface="Meiryo UI" panose="020B0604030504040204" pitchFamily="50" charset="-128"/>
              </a:rPr>
              <a:t>Test</a:t>
            </a:r>
          </a:p>
          <a:p>
            <a:r>
              <a:rPr lang="en-US" altLang="ja-JP" sz="1800" dirty="0">
                <a:latin typeface="Fujitsu Sans" panose="020B0404060202020204" pitchFamily="34" charset="0"/>
                <a:ea typeface="Meiryo UI" panose="020B0604030504040204" pitchFamily="50" charset="-128"/>
              </a:rPr>
              <a:t>Case</a:t>
            </a:r>
          </a:p>
          <a:p>
            <a:r>
              <a:rPr lang="en-US" altLang="ja-JP" sz="1800" dirty="0">
                <a:latin typeface="Fujitsu Sans" panose="020B0404060202020204" pitchFamily="34" charset="0"/>
                <a:ea typeface="Meiryo UI" panose="020B0604030504040204" pitchFamily="50" charset="-128"/>
              </a:rPr>
              <a:t>4</a:t>
            </a:r>
            <a:endParaRPr lang="ja-JP" altLang="en-US" sz="1800" dirty="0">
              <a:latin typeface="Fujitsu Sans" panose="020B0404060202020204" pitchFamily="34" charset="0"/>
              <a:ea typeface="Meiryo UI" panose="020B0604030504040204" pitchFamily="50" charset="-128"/>
            </a:endParaRPr>
          </a:p>
        </p:txBody>
      </p:sp>
      <p:cxnSp>
        <p:nvCxnSpPr>
          <p:cNvPr id="63" name="直線矢印コネクタ 62">
            <a:extLst>
              <a:ext uri="{FF2B5EF4-FFF2-40B4-BE49-F238E27FC236}">
                <a16:creationId xmlns:a16="http://schemas.microsoft.com/office/drawing/2014/main" id="{6EC3CDA5-F83C-45BA-AA81-6FAF7F3F868C}"/>
              </a:ext>
            </a:extLst>
          </p:cNvPr>
          <p:cNvCxnSpPr>
            <a:cxnSpLocks/>
            <a:stCxn id="55" idx="2"/>
          </p:cNvCxnSpPr>
          <p:nvPr/>
        </p:nvCxnSpPr>
        <p:spPr bwMode="auto">
          <a:xfrm flipH="1">
            <a:off x="5693977" y="3262467"/>
            <a:ext cx="832372" cy="37728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66" name="正方形/長方形 65">
            <a:extLst>
              <a:ext uri="{FF2B5EF4-FFF2-40B4-BE49-F238E27FC236}">
                <a16:creationId xmlns:a16="http://schemas.microsoft.com/office/drawing/2014/main" id="{EB711961-6ACC-42C8-83F0-5DA9E91FEB93}"/>
              </a:ext>
            </a:extLst>
          </p:cNvPr>
          <p:cNvSpPr/>
          <p:nvPr/>
        </p:nvSpPr>
        <p:spPr bwMode="gray">
          <a:xfrm>
            <a:off x="3421618" y="4718480"/>
            <a:ext cx="4212894" cy="1904365"/>
          </a:xfrm>
          <a:prstGeom prst="rect">
            <a:avLst/>
          </a:prstGeom>
          <a:solidFill>
            <a:schemeClr val="bg1"/>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sp>
        <p:nvSpPr>
          <p:cNvPr id="67" name="テキスト ボックス 66">
            <a:extLst>
              <a:ext uri="{FF2B5EF4-FFF2-40B4-BE49-F238E27FC236}">
                <a16:creationId xmlns:a16="http://schemas.microsoft.com/office/drawing/2014/main" id="{95FF176A-2FCA-4B70-BD04-2CE49820E1FC}"/>
              </a:ext>
            </a:extLst>
          </p:cNvPr>
          <p:cNvSpPr txBox="1"/>
          <p:nvPr/>
        </p:nvSpPr>
        <p:spPr>
          <a:xfrm>
            <a:off x="3421618" y="4718481"/>
            <a:ext cx="4212893" cy="307777"/>
          </a:xfrm>
          <a:prstGeom prst="rect">
            <a:avLst/>
          </a:prstGeom>
          <a:solidFill>
            <a:srgbClr val="002060"/>
          </a:solidFill>
        </p:spPr>
        <p:txBody>
          <a:bodyPr wrap="square" rtlCol="0">
            <a:spAutoFit/>
          </a:bodyPr>
          <a:lstStyle/>
          <a:p>
            <a:r>
              <a:rPr lang="en-US" altLang="ja-JP" b="1" dirty="0">
                <a:solidFill>
                  <a:schemeClr val="bg1"/>
                </a:solidFill>
                <a:latin typeface="Fujitsu Sans" panose="020B0404060202020204" pitchFamily="34" charset="0"/>
                <a:ea typeface="Meiryo UI" panose="020B0604030504040204" pitchFamily="50" charset="-128"/>
                <a:cs typeface="Meiryo UI" panose="020B0604030504040204" pitchFamily="50" charset="-128"/>
              </a:rPr>
              <a:t>Meeting Room Reservation System</a:t>
            </a:r>
            <a:endParaRPr lang="ja-JP" altLang="en-US" b="1" dirty="0">
              <a:solidFill>
                <a:schemeClr val="bg1"/>
              </a:solidFill>
              <a:latin typeface="Fujitsu Sans" panose="020B0404060202020204" pitchFamily="34" charset="0"/>
              <a:ea typeface="Meiryo UI" panose="020B0604030504040204" pitchFamily="50" charset="-128"/>
              <a:cs typeface="Meiryo UI" panose="020B0604030504040204" pitchFamily="50" charset="-128"/>
            </a:endParaRPr>
          </a:p>
        </p:txBody>
      </p:sp>
      <p:sp>
        <p:nvSpPr>
          <p:cNvPr id="68" name="正方形/長方形 67">
            <a:extLst>
              <a:ext uri="{FF2B5EF4-FFF2-40B4-BE49-F238E27FC236}">
                <a16:creationId xmlns:a16="http://schemas.microsoft.com/office/drawing/2014/main" id="{2E2AED19-C273-4534-A514-53466974C278}"/>
              </a:ext>
            </a:extLst>
          </p:cNvPr>
          <p:cNvSpPr/>
          <p:nvPr/>
        </p:nvSpPr>
        <p:spPr bwMode="gray">
          <a:xfrm>
            <a:off x="5352967" y="5368402"/>
            <a:ext cx="1410056" cy="10800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sp>
        <p:nvSpPr>
          <p:cNvPr id="69" name="テキスト ボックス 68">
            <a:extLst>
              <a:ext uri="{FF2B5EF4-FFF2-40B4-BE49-F238E27FC236}">
                <a16:creationId xmlns:a16="http://schemas.microsoft.com/office/drawing/2014/main" id="{4D8B287D-5E92-409A-88DB-481B9A1834AE}"/>
              </a:ext>
            </a:extLst>
          </p:cNvPr>
          <p:cNvSpPr txBox="1"/>
          <p:nvPr/>
        </p:nvSpPr>
        <p:spPr>
          <a:xfrm>
            <a:off x="4212184" y="5306986"/>
            <a:ext cx="897309" cy="230832"/>
          </a:xfrm>
          <a:prstGeom prst="rect">
            <a:avLst/>
          </a:prstGeom>
          <a:noFill/>
        </p:spPr>
        <p:txBody>
          <a:bodyPr wrap="square" rtlCol="0">
            <a:spAutoFit/>
          </a:bodyPr>
          <a:lstStyle/>
          <a:p>
            <a:pPr algn="l"/>
            <a:r>
              <a:rPr kumimoji="1" lang="en-US" altLang="ja-JP" sz="900" dirty="0">
                <a:latin typeface="Fujitsu Sans" panose="020B0404060202020204" pitchFamily="34" charset="0"/>
                <a:ea typeface="Meiryo UI" panose="020B0604030504040204" pitchFamily="50" charset="-128"/>
                <a:cs typeface="Meiryo UI" panose="020B0604030504040204" pitchFamily="50" charset="-128"/>
              </a:rPr>
              <a:t>Name of MR</a:t>
            </a:r>
            <a:endParaRPr kumimoji="1" lang="ja-JP" altLang="en-US" sz="9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70" name="テキスト ボックス 69">
            <a:extLst>
              <a:ext uri="{FF2B5EF4-FFF2-40B4-BE49-F238E27FC236}">
                <a16:creationId xmlns:a16="http://schemas.microsoft.com/office/drawing/2014/main" id="{D7E5EC25-E508-43D4-B90A-CD790E7E5FB1}"/>
              </a:ext>
            </a:extLst>
          </p:cNvPr>
          <p:cNvSpPr txBox="1"/>
          <p:nvPr/>
        </p:nvSpPr>
        <p:spPr>
          <a:xfrm>
            <a:off x="4212184" y="5093242"/>
            <a:ext cx="2550839" cy="246221"/>
          </a:xfrm>
          <a:prstGeom prst="rect">
            <a:avLst/>
          </a:prstGeom>
          <a:noFill/>
        </p:spPr>
        <p:txBody>
          <a:bodyPr wrap="square" rtlCol="0">
            <a:spAutoFit/>
          </a:bodyPr>
          <a:lstStyle/>
          <a:p>
            <a:pPr algn="l"/>
            <a:r>
              <a:rPr lang="en-US" altLang="ja-JP" sz="1000" dirty="0">
                <a:latin typeface="Fujitsu Sans" panose="020B0404060202020204" pitchFamily="34" charset="0"/>
                <a:ea typeface="Meiryo UI" panose="020B0604030504040204" pitchFamily="50" charset="-128"/>
                <a:cs typeface="Meiryo UI" panose="020B0604030504040204" pitchFamily="50" charset="-128"/>
              </a:rPr>
              <a:t>Input following items</a:t>
            </a:r>
            <a:endParaRPr lang="ja-JP" altLang="en-US" sz="10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71" name="正方形/長方形 70">
            <a:extLst>
              <a:ext uri="{FF2B5EF4-FFF2-40B4-BE49-F238E27FC236}">
                <a16:creationId xmlns:a16="http://schemas.microsoft.com/office/drawing/2014/main" id="{BB77CA9A-BE7C-4A3D-8573-9599899AF6CA}"/>
              </a:ext>
            </a:extLst>
          </p:cNvPr>
          <p:cNvSpPr/>
          <p:nvPr/>
        </p:nvSpPr>
        <p:spPr bwMode="gray">
          <a:xfrm>
            <a:off x="5352966" y="5567155"/>
            <a:ext cx="1239121" cy="10815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sp>
        <p:nvSpPr>
          <p:cNvPr id="72" name="テキスト ボックス 71">
            <a:extLst>
              <a:ext uri="{FF2B5EF4-FFF2-40B4-BE49-F238E27FC236}">
                <a16:creationId xmlns:a16="http://schemas.microsoft.com/office/drawing/2014/main" id="{945EA5B2-9542-4C7D-BCD4-586FD0FC1B2C}"/>
              </a:ext>
            </a:extLst>
          </p:cNvPr>
          <p:cNvSpPr txBox="1"/>
          <p:nvPr/>
        </p:nvSpPr>
        <p:spPr>
          <a:xfrm>
            <a:off x="4212184" y="5518673"/>
            <a:ext cx="897309" cy="230832"/>
          </a:xfrm>
          <a:prstGeom prst="rect">
            <a:avLst/>
          </a:prstGeom>
          <a:noFill/>
        </p:spPr>
        <p:txBody>
          <a:bodyPr wrap="square" rtlCol="0">
            <a:spAutoFit/>
          </a:bodyPr>
          <a:lstStyle/>
          <a:p>
            <a:pPr algn="l"/>
            <a:r>
              <a:rPr lang="en-US" altLang="ja-JP" sz="900" dirty="0">
                <a:latin typeface="Fujitsu Sans" panose="020B0404060202020204" pitchFamily="34" charset="0"/>
                <a:ea typeface="Meiryo UI" panose="020B0604030504040204" pitchFamily="50" charset="-128"/>
                <a:cs typeface="Meiryo UI" panose="020B0604030504040204" pitchFamily="50" charset="-128"/>
              </a:rPr>
              <a:t>Date</a:t>
            </a:r>
            <a:endParaRPr kumimoji="1" lang="ja-JP" altLang="en-US" sz="9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73" name="正方形/長方形 72">
            <a:extLst>
              <a:ext uri="{FF2B5EF4-FFF2-40B4-BE49-F238E27FC236}">
                <a16:creationId xmlns:a16="http://schemas.microsoft.com/office/drawing/2014/main" id="{63E635D5-E1E5-4F6E-AF6D-93EE52D79D95}"/>
              </a:ext>
            </a:extLst>
          </p:cNvPr>
          <p:cNvSpPr/>
          <p:nvPr/>
        </p:nvSpPr>
        <p:spPr bwMode="gray">
          <a:xfrm>
            <a:off x="5352967" y="5787890"/>
            <a:ext cx="1410056" cy="10800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sp>
        <p:nvSpPr>
          <p:cNvPr id="74" name="テキスト ボックス 73">
            <a:extLst>
              <a:ext uri="{FF2B5EF4-FFF2-40B4-BE49-F238E27FC236}">
                <a16:creationId xmlns:a16="http://schemas.microsoft.com/office/drawing/2014/main" id="{47ED772B-3600-4212-9D8B-DA6093613819}"/>
              </a:ext>
            </a:extLst>
          </p:cNvPr>
          <p:cNvSpPr txBox="1"/>
          <p:nvPr/>
        </p:nvSpPr>
        <p:spPr>
          <a:xfrm>
            <a:off x="4212184" y="5701193"/>
            <a:ext cx="897309" cy="230832"/>
          </a:xfrm>
          <a:prstGeom prst="rect">
            <a:avLst/>
          </a:prstGeom>
          <a:noFill/>
        </p:spPr>
        <p:txBody>
          <a:bodyPr wrap="square" rtlCol="0">
            <a:spAutoFit/>
          </a:bodyPr>
          <a:lstStyle/>
          <a:p>
            <a:pPr algn="l"/>
            <a:r>
              <a:rPr lang="en-US" altLang="ja-JP" sz="900" dirty="0">
                <a:latin typeface="Fujitsu Sans" panose="020B0404060202020204" pitchFamily="34" charset="0"/>
                <a:ea typeface="Meiryo UI" panose="020B0604030504040204" pitchFamily="50" charset="-128"/>
                <a:cs typeface="Meiryo UI" panose="020B0604030504040204" pitchFamily="50" charset="-128"/>
              </a:rPr>
              <a:t>Start time</a:t>
            </a:r>
            <a:endParaRPr kumimoji="1" lang="ja-JP" altLang="en-US" sz="9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75" name="正方形/長方形 74">
            <a:extLst>
              <a:ext uri="{FF2B5EF4-FFF2-40B4-BE49-F238E27FC236}">
                <a16:creationId xmlns:a16="http://schemas.microsoft.com/office/drawing/2014/main" id="{C6975952-658A-45FC-B9EC-417772C3F2CE}"/>
              </a:ext>
            </a:extLst>
          </p:cNvPr>
          <p:cNvSpPr/>
          <p:nvPr/>
        </p:nvSpPr>
        <p:spPr bwMode="gray">
          <a:xfrm>
            <a:off x="5352967" y="5971034"/>
            <a:ext cx="1410056" cy="10800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sp>
        <p:nvSpPr>
          <p:cNvPr id="76" name="テキスト ボックス 75">
            <a:extLst>
              <a:ext uri="{FF2B5EF4-FFF2-40B4-BE49-F238E27FC236}">
                <a16:creationId xmlns:a16="http://schemas.microsoft.com/office/drawing/2014/main" id="{54AE077F-48E5-46F8-A32B-8D8B519D4B95}"/>
              </a:ext>
            </a:extLst>
          </p:cNvPr>
          <p:cNvSpPr txBox="1"/>
          <p:nvPr/>
        </p:nvSpPr>
        <p:spPr>
          <a:xfrm>
            <a:off x="4212184" y="5914049"/>
            <a:ext cx="897309" cy="230832"/>
          </a:xfrm>
          <a:prstGeom prst="rect">
            <a:avLst/>
          </a:prstGeom>
          <a:noFill/>
        </p:spPr>
        <p:txBody>
          <a:bodyPr wrap="square" rtlCol="0">
            <a:spAutoFit/>
          </a:bodyPr>
          <a:lstStyle/>
          <a:p>
            <a:pPr algn="l"/>
            <a:r>
              <a:rPr lang="en-US" altLang="ja-JP" sz="900" dirty="0">
                <a:latin typeface="Fujitsu Sans" panose="020B0404060202020204" pitchFamily="34" charset="0"/>
                <a:ea typeface="Meiryo UI" panose="020B0604030504040204" pitchFamily="50" charset="-128"/>
                <a:cs typeface="Meiryo UI" panose="020B0604030504040204" pitchFamily="50" charset="-128"/>
              </a:rPr>
              <a:t>End time</a:t>
            </a:r>
            <a:endParaRPr kumimoji="1" lang="ja-JP" altLang="en-US" sz="9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77" name="正方形/長方形 76">
            <a:extLst>
              <a:ext uri="{FF2B5EF4-FFF2-40B4-BE49-F238E27FC236}">
                <a16:creationId xmlns:a16="http://schemas.microsoft.com/office/drawing/2014/main" id="{4AE2F13A-25C7-4C9D-926B-371E7B3ABAEA}"/>
              </a:ext>
            </a:extLst>
          </p:cNvPr>
          <p:cNvSpPr/>
          <p:nvPr/>
        </p:nvSpPr>
        <p:spPr bwMode="gray">
          <a:xfrm>
            <a:off x="5352967" y="6156166"/>
            <a:ext cx="1410056" cy="10800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sp>
        <p:nvSpPr>
          <p:cNvPr id="78" name="テキスト ボックス 77">
            <a:extLst>
              <a:ext uri="{FF2B5EF4-FFF2-40B4-BE49-F238E27FC236}">
                <a16:creationId xmlns:a16="http://schemas.microsoft.com/office/drawing/2014/main" id="{7F43CD79-56BD-4BD0-BA87-D88BA176DEBE}"/>
              </a:ext>
            </a:extLst>
          </p:cNvPr>
          <p:cNvSpPr txBox="1"/>
          <p:nvPr/>
        </p:nvSpPr>
        <p:spPr>
          <a:xfrm>
            <a:off x="4212184" y="6087762"/>
            <a:ext cx="897309" cy="230832"/>
          </a:xfrm>
          <a:prstGeom prst="rect">
            <a:avLst/>
          </a:prstGeom>
          <a:noFill/>
        </p:spPr>
        <p:txBody>
          <a:bodyPr wrap="square" rtlCol="0">
            <a:spAutoFit/>
          </a:bodyPr>
          <a:lstStyle/>
          <a:p>
            <a:pPr algn="l"/>
            <a:r>
              <a:rPr lang="en-US" altLang="ja-JP" sz="900" dirty="0">
                <a:latin typeface="Fujitsu Sans" panose="020B0404060202020204" pitchFamily="34" charset="0"/>
                <a:ea typeface="Meiryo UI" panose="020B0604030504040204" pitchFamily="50" charset="-128"/>
                <a:cs typeface="Meiryo UI" panose="020B0604030504040204" pitchFamily="50" charset="-128"/>
              </a:rPr>
              <a:t>purpose</a:t>
            </a:r>
            <a:endParaRPr kumimoji="1" lang="ja-JP" altLang="en-US" sz="9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79" name="角丸四角形 44">
            <a:extLst>
              <a:ext uri="{FF2B5EF4-FFF2-40B4-BE49-F238E27FC236}">
                <a16:creationId xmlns:a16="http://schemas.microsoft.com/office/drawing/2014/main" id="{68952CFD-B992-4C4A-BC03-EDF8A3885885}"/>
              </a:ext>
            </a:extLst>
          </p:cNvPr>
          <p:cNvSpPr/>
          <p:nvPr/>
        </p:nvSpPr>
        <p:spPr bwMode="gray">
          <a:xfrm>
            <a:off x="5118039" y="6344949"/>
            <a:ext cx="549974" cy="172533"/>
          </a:xfrm>
          <a:prstGeom prst="roundRect">
            <a:avLst/>
          </a:prstGeom>
          <a:solidFill>
            <a:srgbClr val="FF0000"/>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1100" b="1" dirty="0">
                <a:solidFill>
                  <a:srgbClr val="FFFFFF"/>
                </a:solidFill>
                <a:latin typeface="Fujitsu Sans" panose="020B0404060202020204" pitchFamily="34" charset="0"/>
                <a:ea typeface="Meiryo UI" panose="020B0604030504040204" pitchFamily="50" charset="-128"/>
              </a:rPr>
              <a:t>submit</a:t>
            </a:r>
            <a:endParaRPr kumimoji="1" lang="ja-JP" altLang="en-US" sz="1100" b="1" dirty="0">
              <a:solidFill>
                <a:srgbClr val="FFFFFF"/>
              </a:solidFill>
              <a:latin typeface="Fujitsu Sans" panose="020B0404060202020204" pitchFamily="34" charset="0"/>
              <a:ea typeface="Meiryo UI" panose="020B0604030504040204" pitchFamily="50" charset="-128"/>
            </a:endParaRPr>
          </a:p>
        </p:txBody>
      </p:sp>
      <p:pic>
        <p:nvPicPr>
          <p:cNvPr id="80" name="図 79">
            <a:extLst>
              <a:ext uri="{FF2B5EF4-FFF2-40B4-BE49-F238E27FC236}">
                <a16:creationId xmlns:a16="http://schemas.microsoft.com/office/drawing/2014/main" id="{0876F1BA-9876-423F-B68C-A9EE3FBABD62}"/>
              </a:ext>
            </a:extLst>
          </p:cNvPr>
          <p:cNvPicPr>
            <a:picLocks noChangeAspect="1"/>
          </p:cNvPicPr>
          <p:nvPr/>
        </p:nvPicPr>
        <p:blipFill>
          <a:blip r:embed="rId3"/>
          <a:stretch>
            <a:fillRect/>
          </a:stretch>
        </p:blipFill>
        <p:spPr>
          <a:xfrm>
            <a:off x="6592088" y="5545017"/>
            <a:ext cx="170935" cy="142446"/>
          </a:xfrm>
          <a:prstGeom prst="rect">
            <a:avLst/>
          </a:prstGeom>
        </p:spPr>
      </p:pic>
      <p:pic>
        <p:nvPicPr>
          <p:cNvPr id="81" name="図 80">
            <a:extLst>
              <a:ext uri="{FF2B5EF4-FFF2-40B4-BE49-F238E27FC236}">
                <a16:creationId xmlns:a16="http://schemas.microsoft.com/office/drawing/2014/main" id="{0170EC2E-2782-4001-AB35-2E20BAC1DB6F}"/>
              </a:ext>
            </a:extLst>
          </p:cNvPr>
          <p:cNvPicPr>
            <a:picLocks noChangeAspect="1"/>
          </p:cNvPicPr>
          <p:nvPr/>
        </p:nvPicPr>
        <p:blipFill>
          <a:blip r:embed="rId4"/>
          <a:stretch>
            <a:fillRect/>
          </a:stretch>
        </p:blipFill>
        <p:spPr>
          <a:xfrm>
            <a:off x="5838948" y="5683671"/>
            <a:ext cx="754639" cy="718987"/>
          </a:xfrm>
          <a:prstGeom prst="rect">
            <a:avLst/>
          </a:prstGeom>
        </p:spPr>
      </p:pic>
      <p:cxnSp>
        <p:nvCxnSpPr>
          <p:cNvPr id="84" name="直線矢印コネクタ 83">
            <a:extLst>
              <a:ext uri="{FF2B5EF4-FFF2-40B4-BE49-F238E27FC236}">
                <a16:creationId xmlns:a16="http://schemas.microsoft.com/office/drawing/2014/main" id="{FB05F7F8-50EB-43F6-B8FC-12E2D24A1079}"/>
              </a:ext>
            </a:extLst>
          </p:cNvPr>
          <p:cNvCxnSpPr>
            <a:cxnSpLocks/>
          </p:cNvCxnSpPr>
          <p:nvPr/>
        </p:nvCxnSpPr>
        <p:spPr bwMode="auto">
          <a:xfrm>
            <a:off x="5393026" y="4430872"/>
            <a:ext cx="0" cy="307777"/>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90" name="正方形/長方形 89">
            <a:extLst>
              <a:ext uri="{FF2B5EF4-FFF2-40B4-BE49-F238E27FC236}">
                <a16:creationId xmlns:a16="http://schemas.microsoft.com/office/drawing/2014/main" id="{EEB024EE-297A-4811-8AD6-7FA1F3B0F03E}"/>
              </a:ext>
            </a:extLst>
          </p:cNvPr>
          <p:cNvSpPr/>
          <p:nvPr/>
        </p:nvSpPr>
        <p:spPr bwMode="gray">
          <a:xfrm>
            <a:off x="4838690" y="3464397"/>
            <a:ext cx="1129691" cy="1054260"/>
          </a:xfrm>
          <a:prstGeom prst="rect">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103209022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Code Example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92</a:t>
            </a:fld>
            <a:endParaRPr lang="en-US" altLang="ja-JP" dirty="0"/>
          </a:p>
        </p:txBody>
      </p:sp>
      <p:grpSp>
        <p:nvGrpSpPr>
          <p:cNvPr id="7" name="グループ化 6"/>
          <p:cNvGrpSpPr/>
          <p:nvPr/>
        </p:nvGrpSpPr>
        <p:grpSpPr>
          <a:xfrm>
            <a:off x="322864" y="1194453"/>
            <a:ext cx="9068964" cy="5609052"/>
            <a:chOff x="322864" y="1692067"/>
            <a:chExt cx="9068964" cy="5609052"/>
          </a:xfrm>
        </p:grpSpPr>
        <p:grpSp>
          <p:nvGrpSpPr>
            <p:cNvPr id="8" name="グループ化 7"/>
            <p:cNvGrpSpPr/>
            <p:nvPr/>
          </p:nvGrpSpPr>
          <p:grpSpPr>
            <a:xfrm>
              <a:off x="322864" y="1692067"/>
              <a:ext cx="9068964" cy="5609052"/>
              <a:chOff x="322864" y="2644979"/>
              <a:chExt cx="9068964" cy="4565874"/>
            </a:xfrm>
          </p:grpSpPr>
          <p:sp>
            <p:nvSpPr>
              <p:cNvPr id="10" name="正方形/長方形 9"/>
              <p:cNvSpPr/>
              <p:nvPr/>
            </p:nvSpPr>
            <p:spPr bwMode="gray">
              <a:xfrm>
                <a:off x="573932" y="2644979"/>
                <a:ext cx="8817896" cy="4565874"/>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000" dirty="0">
                    <a:solidFill>
                      <a:schemeClr val="bg1"/>
                    </a:solidFill>
                    <a:latin typeface="Fujitsu Sans" panose="020B0404060202020204" pitchFamily="34" charset="0"/>
                    <a:ea typeface="Meiryo UI" panose="020B0604030504040204" pitchFamily="50" charset="-128"/>
                  </a:rPr>
                  <a:t>public class </a:t>
                </a:r>
                <a:r>
                  <a:rPr lang="en-US" altLang="ja-JP" sz="1000" dirty="0" err="1">
                    <a:solidFill>
                      <a:schemeClr val="bg1"/>
                    </a:solidFill>
                    <a:latin typeface="Fujitsu Sans" panose="020B0404060202020204" pitchFamily="34" charset="0"/>
                    <a:ea typeface="Meiryo UI" panose="020B0604030504040204" pitchFamily="50" charset="-128"/>
                  </a:rPr>
                  <a:t>MeetingRoomReservationInputPage</a:t>
                </a:r>
                <a:r>
                  <a:rPr lang="en-US" altLang="ja-JP" sz="1000" dirty="0">
                    <a:solidFill>
                      <a:schemeClr val="bg1"/>
                    </a:solidFill>
                    <a:latin typeface="Fujitsu Sans" panose="020B0404060202020204" pitchFamily="34" charset="0"/>
                    <a:ea typeface="Meiryo UI" panose="020B0604030504040204" pitchFamily="50" charset="-128"/>
                  </a:rPr>
                  <a:t> {</a:t>
                </a:r>
              </a:p>
              <a:p>
                <a:pPr algn="l"/>
                <a:r>
                  <a:rPr lang="en-US" altLang="ja-JP" sz="1000" dirty="0">
                    <a:solidFill>
                      <a:schemeClr val="bg1"/>
                    </a:solidFill>
                    <a:latin typeface="Fujitsu Sans" panose="020B0404060202020204" pitchFamily="34" charset="0"/>
                    <a:ea typeface="Meiryo UI" panose="020B0604030504040204" pitchFamily="50" charset="-128"/>
                  </a:rPr>
                  <a:t>    private WebDriver driver;</a:t>
                </a:r>
              </a:p>
              <a:p>
                <a:pPr algn="l"/>
                <a:endParaRPr lang="en-US" altLang="ja-JP" sz="1000" dirty="0">
                  <a:solidFill>
                    <a:schemeClr val="bg1"/>
                  </a:solidFill>
                  <a:latin typeface="Fujitsu Sans" panose="020B0404060202020204" pitchFamily="34" charset="0"/>
                  <a:ea typeface="Meiryo UI" panose="020B0604030504040204" pitchFamily="50" charset="-128"/>
                </a:endParaRPr>
              </a:p>
              <a:p>
                <a:pPr algn="l"/>
                <a:r>
                  <a:rPr lang="en-US" altLang="ja-JP" sz="1000" dirty="0">
                    <a:solidFill>
                      <a:schemeClr val="bg1"/>
                    </a:solidFill>
                    <a:latin typeface="Fujitsu Sans" panose="020B0404060202020204" pitchFamily="34" charset="0"/>
                    <a:ea typeface="Meiryo UI" panose="020B0604030504040204" pitchFamily="50" charset="-128"/>
                  </a:rPr>
                  <a:t>    public </a:t>
                </a:r>
                <a:r>
                  <a:rPr lang="en-US" altLang="ja-JP" sz="1000" dirty="0" err="1">
                    <a:solidFill>
                      <a:schemeClr val="bg1"/>
                    </a:solidFill>
                    <a:latin typeface="Fujitsu Sans" panose="020B0404060202020204" pitchFamily="34" charset="0"/>
                    <a:ea typeface="Meiryo UI" panose="020B0604030504040204" pitchFamily="50" charset="-128"/>
                  </a:rPr>
                  <a:t>MeetingRoomReservationInputPage</a:t>
                </a:r>
                <a:r>
                  <a:rPr lang="en-US" altLang="ja-JP" sz="1000" dirty="0">
                    <a:solidFill>
                      <a:schemeClr val="bg1"/>
                    </a:solidFill>
                    <a:latin typeface="Fujitsu Sans" panose="020B0404060202020204" pitchFamily="34" charset="0"/>
                    <a:ea typeface="Meiryo UI" panose="020B0604030504040204" pitchFamily="50" charset="-128"/>
                  </a:rPr>
                  <a:t>(WebDriver driver) {</a:t>
                </a:r>
              </a:p>
              <a:p>
                <a:pPr algn="l"/>
                <a:r>
                  <a:rPr lang="en-US" altLang="ja-JP" sz="1000" dirty="0">
                    <a:solidFill>
                      <a:schemeClr val="bg1"/>
                    </a:solidFill>
                    <a:latin typeface="Fujitsu Sans" panose="020B0404060202020204" pitchFamily="34" charset="0"/>
                    <a:ea typeface="Meiryo UI" panose="020B0604030504040204" pitchFamily="50" charset="-128"/>
                  </a:rPr>
                  <a:t>        </a:t>
                </a:r>
                <a:r>
                  <a:rPr lang="en-US" altLang="ja-JP" sz="1000" dirty="0" err="1">
                    <a:solidFill>
                      <a:schemeClr val="bg1"/>
                    </a:solidFill>
                    <a:latin typeface="Fujitsu Sans" panose="020B0404060202020204" pitchFamily="34" charset="0"/>
                    <a:ea typeface="Meiryo UI" panose="020B0604030504040204" pitchFamily="50" charset="-128"/>
                  </a:rPr>
                  <a:t>this.driver</a:t>
                </a:r>
                <a:r>
                  <a:rPr lang="en-US" altLang="ja-JP" sz="1000" dirty="0">
                    <a:solidFill>
                      <a:schemeClr val="bg1"/>
                    </a:solidFill>
                    <a:latin typeface="Fujitsu Sans" panose="020B0404060202020204" pitchFamily="34" charset="0"/>
                    <a:ea typeface="Meiryo UI" panose="020B0604030504040204" pitchFamily="50" charset="-128"/>
                  </a:rPr>
                  <a:t> = driver;</a:t>
                </a:r>
              </a:p>
              <a:p>
                <a:pPr algn="l"/>
                <a:r>
                  <a:rPr lang="en-US" altLang="ja-JP" sz="1000" dirty="0">
                    <a:solidFill>
                      <a:schemeClr val="bg1"/>
                    </a:solidFill>
                    <a:latin typeface="Fujitsu Sans" panose="020B0404060202020204" pitchFamily="34" charset="0"/>
                    <a:ea typeface="Meiryo UI" panose="020B0604030504040204" pitchFamily="50" charset="-128"/>
                  </a:rPr>
                  <a:t>        if (!"</a:t>
                </a:r>
                <a:r>
                  <a:rPr lang="en-US" altLang="ja-JP" sz="1000" dirty="0" err="1">
                    <a:solidFill>
                      <a:schemeClr val="bg1"/>
                    </a:solidFill>
                    <a:latin typeface="Fujitsu Sans" panose="020B0404060202020204" pitchFamily="34" charset="0"/>
                    <a:ea typeface="Meiryo UI" panose="020B0604030504040204" pitchFamily="50" charset="-128"/>
                  </a:rPr>
                  <a:t>MeetingRoomReservationInput</a:t>
                </a:r>
                <a:r>
                  <a:rPr lang="en-US" altLang="ja-JP" sz="1000" dirty="0">
                    <a:solidFill>
                      <a:schemeClr val="bg1"/>
                    </a:solidFill>
                    <a:latin typeface="Fujitsu Sans" panose="020B0404060202020204" pitchFamily="34" charset="0"/>
                    <a:ea typeface="Meiryo UI" panose="020B0604030504040204" pitchFamily="50" charset="-128"/>
                  </a:rPr>
                  <a:t>".equals(</a:t>
                </a:r>
                <a:r>
                  <a:rPr lang="en-US" altLang="ja-JP" sz="1000" dirty="0" err="1">
                    <a:solidFill>
                      <a:schemeClr val="bg1"/>
                    </a:solidFill>
                    <a:latin typeface="Fujitsu Sans" panose="020B0404060202020204" pitchFamily="34" charset="0"/>
                    <a:ea typeface="Meiryo UI" panose="020B0604030504040204" pitchFamily="50" charset="-128"/>
                  </a:rPr>
                  <a:t>this.driver.getTitle</a:t>
                </a:r>
                <a:r>
                  <a:rPr lang="en-US" altLang="ja-JP" sz="1000" dirty="0">
                    <a:solidFill>
                      <a:schemeClr val="bg1"/>
                    </a:solidFill>
                    <a:latin typeface="Fujitsu Sans" panose="020B0404060202020204" pitchFamily="34" charset="0"/>
                    <a:ea typeface="Meiryo UI" panose="020B0604030504040204" pitchFamily="50" charset="-128"/>
                  </a:rPr>
                  <a:t>())) {</a:t>
                </a:r>
              </a:p>
              <a:p>
                <a:pPr algn="l"/>
                <a:r>
                  <a:rPr lang="en-US" altLang="ja-JP" sz="1000" dirty="0">
                    <a:solidFill>
                      <a:schemeClr val="bg1"/>
                    </a:solidFill>
                    <a:latin typeface="Fujitsu Sans" panose="020B0404060202020204" pitchFamily="34" charset="0"/>
                    <a:ea typeface="Meiryo UI" panose="020B0604030504040204" pitchFamily="50" charset="-128"/>
                  </a:rPr>
                  <a:t>            throw new </a:t>
                </a:r>
                <a:r>
                  <a:rPr lang="en-US" altLang="ja-JP" sz="1000" dirty="0" err="1">
                    <a:solidFill>
                      <a:schemeClr val="bg1"/>
                    </a:solidFill>
                    <a:latin typeface="Fujitsu Sans" panose="020B0404060202020204" pitchFamily="34" charset="0"/>
                    <a:ea typeface="Meiryo UI" panose="020B0604030504040204" pitchFamily="50" charset="-128"/>
                  </a:rPr>
                  <a:t>IllegalStateException</a:t>
                </a:r>
                <a:r>
                  <a:rPr lang="en-US" altLang="ja-JP" sz="1000" dirty="0">
                    <a:solidFill>
                      <a:schemeClr val="bg1"/>
                    </a:solidFill>
                    <a:latin typeface="Fujitsu Sans" panose="020B0404060202020204" pitchFamily="34" charset="0"/>
                    <a:ea typeface="Meiryo UI" panose="020B0604030504040204" pitchFamily="50" charset="-128"/>
                  </a:rPr>
                  <a:t>("Current page is wrong:" + </a:t>
                </a:r>
                <a:r>
                  <a:rPr lang="en-US" altLang="ja-JP" sz="1000" dirty="0" err="1">
                    <a:solidFill>
                      <a:schemeClr val="bg1"/>
                    </a:solidFill>
                    <a:latin typeface="Fujitsu Sans" panose="020B0404060202020204" pitchFamily="34" charset="0"/>
                    <a:ea typeface="Meiryo UI" panose="020B0604030504040204" pitchFamily="50" charset="-128"/>
                  </a:rPr>
                  <a:t>this.driver.getTitle</a:t>
                </a:r>
                <a:r>
                  <a:rPr lang="en-US" altLang="ja-JP" sz="1000" dirty="0">
                    <a:solidFill>
                      <a:schemeClr val="bg1"/>
                    </a:solidFill>
                    <a:latin typeface="Fujitsu Sans" panose="020B0404060202020204" pitchFamily="34" charset="0"/>
                    <a:ea typeface="Meiryo UI" panose="020B0604030504040204" pitchFamily="50" charset="-128"/>
                  </a:rPr>
                  <a:t>());</a:t>
                </a:r>
              </a:p>
              <a:p>
                <a:pPr algn="l"/>
                <a:r>
                  <a:rPr lang="en-US" altLang="ja-JP" sz="1000" dirty="0">
                    <a:solidFill>
                      <a:schemeClr val="bg1"/>
                    </a:solidFill>
                    <a:latin typeface="Fujitsu Sans" panose="020B0404060202020204" pitchFamily="34" charset="0"/>
                    <a:ea typeface="Meiryo UI" panose="020B0604030504040204" pitchFamily="50" charset="-128"/>
                  </a:rPr>
                  <a:t>        }</a:t>
                </a:r>
              </a:p>
              <a:p>
                <a:pPr algn="l"/>
                <a:r>
                  <a:rPr lang="en-US" altLang="ja-JP" sz="1000" dirty="0">
                    <a:solidFill>
                      <a:schemeClr val="bg1"/>
                    </a:solidFill>
                    <a:latin typeface="Fujitsu Sans" panose="020B0404060202020204" pitchFamily="34" charset="0"/>
                    <a:ea typeface="Meiryo UI" panose="020B0604030504040204" pitchFamily="50" charset="-128"/>
                  </a:rPr>
                  <a:t>    }</a:t>
                </a:r>
              </a:p>
              <a:p>
                <a:pPr algn="l"/>
                <a:endParaRPr lang="en-US" altLang="ja-JP" sz="1000" dirty="0">
                  <a:solidFill>
                    <a:schemeClr val="bg1"/>
                  </a:solidFill>
                  <a:latin typeface="Fujitsu Sans" panose="020B0404060202020204" pitchFamily="34" charset="0"/>
                  <a:ea typeface="Meiryo UI" panose="020B0604030504040204" pitchFamily="50" charset="-128"/>
                </a:endParaRPr>
              </a:p>
              <a:p>
                <a:pPr algn="l"/>
                <a:r>
                  <a:rPr lang="en-US" altLang="ja-JP" sz="1000" dirty="0">
                    <a:solidFill>
                      <a:schemeClr val="bg1"/>
                    </a:solidFill>
                    <a:latin typeface="Fujitsu Sans" panose="020B0404060202020204" pitchFamily="34" charset="0"/>
                    <a:ea typeface="Meiryo UI" panose="020B0604030504040204" pitchFamily="50" charset="-128"/>
                  </a:rPr>
                  <a:t>    public void </a:t>
                </a:r>
                <a:r>
                  <a:rPr lang="en-US" altLang="ja-JP" sz="1000" dirty="0" err="1">
                    <a:solidFill>
                      <a:schemeClr val="bg1"/>
                    </a:solidFill>
                    <a:latin typeface="Fujitsu Sans" panose="020B0404060202020204" pitchFamily="34" charset="0"/>
                    <a:ea typeface="Meiryo UI" panose="020B0604030504040204" pitchFamily="50" charset="-128"/>
                  </a:rPr>
                  <a:t>inputRoomName</a:t>
                </a:r>
                <a:r>
                  <a:rPr lang="en-US" altLang="ja-JP" sz="1000" dirty="0">
                    <a:solidFill>
                      <a:schemeClr val="bg1"/>
                    </a:solidFill>
                    <a:latin typeface="Fujitsu Sans" panose="020B0404060202020204" pitchFamily="34" charset="0"/>
                    <a:ea typeface="Meiryo UI" panose="020B0604030504040204" pitchFamily="50" charset="-128"/>
                  </a:rPr>
                  <a:t>(String name) {</a:t>
                </a:r>
              </a:p>
              <a:p>
                <a:pPr algn="l"/>
                <a:r>
                  <a:rPr lang="en-US" altLang="ja-JP" sz="1000" dirty="0">
                    <a:solidFill>
                      <a:schemeClr val="bg1"/>
                    </a:solidFill>
                    <a:latin typeface="Fujitsu Sans" panose="020B0404060202020204" pitchFamily="34" charset="0"/>
                    <a:ea typeface="Meiryo UI" panose="020B0604030504040204" pitchFamily="50" charset="-128"/>
                  </a:rPr>
                  <a:t>        // </a:t>
                </a:r>
                <a:r>
                  <a:rPr lang="ja-JP" altLang="en-US" sz="1000" dirty="0">
                    <a:solidFill>
                      <a:schemeClr val="bg1"/>
                    </a:solidFill>
                    <a:latin typeface="Fujitsu Sans" panose="020B0404060202020204" pitchFamily="34" charset="0"/>
                    <a:ea typeface="Meiryo UI" panose="020B0604030504040204" pitchFamily="50" charset="-128"/>
                  </a:rPr>
                  <a:t>略</a:t>
                </a:r>
              </a:p>
              <a:p>
                <a:pPr algn="l"/>
                <a:r>
                  <a:rPr lang="ja-JP" altLang="en-US" sz="1000" dirty="0">
                    <a:solidFill>
                      <a:schemeClr val="bg1"/>
                    </a:solidFill>
                    <a:latin typeface="Fujitsu Sans" panose="020B0404060202020204" pitchFamily="34" charset="0"/>
                    <a:ea typeface="Meiryo UI" panose="020B0604030504040204" pitchFamily="50" charset="-128"/>
                  </a:rPr>
                  <a:t>    </a:t>
                </a:r>
                <a:r>
                  <a:rPr lang="en-US" altLang="ja-JP" sz="1000" dirty="0">
                    <a:solidFill>
                      <a:schemeClr val="bg1"/>
                    </a:solidFill>
                    <a:latin typeface="Fujitsu Sans" panose="020B0404060202020204" pitchFamily="34" charset="0"/>
                    <a:ea typeface="Meiryo UI" panose="020B0604030504040204" pitchFamily="50" charset="-128"/>
                  </a:rPr>
                  <a:t>}</a:t>
                </a:r>
              </a:p>
              <a:p>
                <a:pPr algn="l"/>
                <a:endParaRPr lang="en-US" altLang="ja-JP" sz="1000" dirty="0">
                  <a:solidFill>
                    <a:schemeClr val="bg1"/>
                  </a:solidFill>
                  <a:latin typeface="Fujitsu Sans" panose="020B0404060202020204" pitchFamily="34" charset="0"/>
                  <a:ea typeface="Meiryo UI" panose="020B0604030504040204" pitchFamily="50" charset="-128"/>
                </a:endParaRPr>
              </a:p>
              <a:p>
                <a:pPr algn="l"/>
                <a:r>
                  <a:rPr lang="en-US" altLang="ja-JP" sz="1000" dirty="0">
                    <a:solidFill>
                      <a:schemeClr val="bg1"/>
                    </a:solidFill>
                    <a:latin typeface="Fujitsu Sans" panose="020B0404060202020204" pitchFamily="34" charset="0"/>
                    <a:ea typeface="Meiryo UI" panose="020B0604030504040204" pitchFamily="50" charset="-128"/>
                  </a:rPr>
                  <a:t>    public void </a:t>
                </a:r>
                <a:r>
                  <a:rPr lang="en-US" altLang="ja-JP" sz="1000" dirty="0" err="1">
                    <a:solidFill>
                      <a:schemeClr val="bg1"/>
                    </a:solidFill>
                    <a:latin typeface="Fujitsu Sans" panose="020B0404060202020204" pitchFamily="34" charset="0"/>
                    <a:ea typeface="Meiryo UI" panose="020B0604030504040204" pitchFamily="50" charset="-128"/>
                  </a:rPr>
                  <a:t>inputDate</a:t>
                </a:r>
                <a:r>
                  <a:rPr lang="en-US" altLang="ja-JP" sz="1000" dirty="0">
                    <a:solidFill>
                      <a:schemeClr val="bg1"/>
                    </a:solidFill>
                    <a:latin typeface="Fujitsu Sans" panose="020B0404060202020204" pitchFamily="34" charset="0"/>
                    <a:ea typeface="Meiryo UI" panose="020B0604030504040204" pitchFamily="50" charset="-128"/>
                  </a:rPr>
                  <a:t>(String year, String month, String day) {</a:t>
                </a:r>
              </a:p>
              <a:p>
                <a:pPr algn="l"/>
                <a:r>
                  <a:rPr lang="en-US" altLang="ja-JP" sz="1000" dirty="0">
                    <a:solidFill>
                      <a:schemeClr val="bg1"/>
                    </a:solidFill>
                    <a:latin typeface="Fujitsu Sans" panose="020B0404060202020204" pitchFamily="34" charset="0"/>
                    <a:ea typeface="Meiryo UI" panose="020B0604030504040204" pitchFamily="50" charset="-128"/>
                  </a:rPr>
                  <a:t>        driver.findElement(</a:t>
                </a:r>
                <a:r>
                  <a:rPr lang="en-US" altLang="ja-JP" sz="1000" dirty="0" err="1">
                    <a:solidFill>
                      <a:schemeClr val="bg1"/>
                    </a:solidFill>
                    <a:latin typeface="Fujitsu Sans" panose="020B0404060202020204" pitchFamily="34" charset="0"/>
                    <a:ea typeface="Meiryo UI" panose="020B0604030504040204" pitchFamily="50" charset="-128"/>
                  </a:rPr>
                  <a:t>By.xpath</a:t>
                </a:r>
                <a:r>
                  <a:rPr lang="en-US" altLang="ja-JP" sz="1000" dirty="0">
                    <a:solidFill>
                      <a:schemeClr val="bg1"/>
                    </a:solidFill>
                    <a:latin typeface="Fujitsu Sans" panose="020B0404060202020204" pitchFamily="34" charset="0"/>
                    <a:ea typeface="Meiryo UI" panose="020B0604030504040204" pitchFamily="50" charset="-128"/>
                  </a:rPr>
                  <a:t>("/foo/bar/</a:t>
                </a:r>
                <a:r>
                  <a:rPr lang="en-US" altLang="ja-JP" sz="1000" dirty="0" err="1">
                    <a:solidFill>
                      <a:schemeClr val="bg1"/>
                    </a:solidFill>
                    <a:latin typeface="Fujitsu Sans" panose="020B0404060202020204" pitchFamily="34" charset="0"/>
                    <a:ea typeface="Meiryo UI" panose="020B0604030504040204" pitchFamily="50" charset="-128"/>
                  </a:rPr>
                  <a:t>hoge</a:t>
                </a:r>
                <a:r>
                  <a:rPr lang="en-US" altLang="ja-JP" sz="1000" dirty="0">
                    <a:solidFill>
                      <a:schemeClr val="bg1"/>
                    </a:solidFill>
                    <a:latin typeface="Fujitsu Sans" panose="020B0404060202020204" pitchFamily="34" charset="0"/>
                    <a:ea typeface="Meiryo UI" panose="020B0604030504040204" pitchFamily="50" charset="-128"/>
                  </a:rPr>
                  <a:t>/year")).clear();</a:t>
                </a:r>
              </a:p>
              <a:p>
                <a:pPr algn="l"/>
                <a:r>
                  <a:rPr lang="en-US" altLang="ja-JP" sz="1000" dirty="0">
                    <a:solidFill>
                      <a:schemeClr val="bg1"/>
                    </a:solidFill>
                    <a:latin typeface="Fujitsu Sans" panose="020B0404060202020204" pitchFamily="34" charset="0"/>
                    <a:ea typeface="Meiryo UI" panose="020B0604030504040204" pitchFamily="50" charset="-128"/>
                  </a:rPr>
                  <a:t>        driver.findElement(</a:t>
                </a:r>
                <a:r>
                  <a:rPr lang="en-US" altLang="ja-JP" sz="1000" dirty="0" err="1">
                    <a:solidFill>
                      <a:schemeClr val="bg1"/>
                    </a:solidFill>
                    <a:latin typeface="Fujitsu Sans" panose="020B0404060202020204" pitchFamily="34" charset="0"/>
                    <a:ea typeface="Meiryo UI" panose="020B0604030504040204" pitchFamily="50" charset="-128"/>
                  </a:rPr>
                  <a:t>By.xpath</a:t>
                </a:r>
                <a:r>
                  <a:rPr lang="en-US" altLang="ja-JP" sz="1000" dirty="0">
                    <a:solidFill>
                      <a:schemeClr val="bg1"/>
                    </a:solidFill>
                    <a:latin typeface="Fujitsu Sans" panose="020B0404060202020204" pitchFamily="34" charset="0"/>
                    <a:ea typeface="Meiryo UI" panose="020B0604030504040204" pitchFamily="50" charset="-128"/>
                  </a:rPr>
                  <a:t>("/foo/bar/</a:t>
                </a:r>
                <a:r>
                  <a:rPr lang="en-US" altLang="ja-JP" sz="1000" dirty="0" err="1">
                    <a:solidFill>
                      <a:schemeClr val="bg1"/>
                    </a:solidFill>
                    <a:latin typeface="Fujitsu Sans" panose="020B0404060202020204" pitchFamily="34" charset="0"/>
                    <a:ea typeface="Meiryo UI" panose="020B0604030504040204" pitchFamily="50" charset="-128"/>
                  </a:rPr>
                  <a:t>hoge</a:t>
                </a:r>
                <a:r>
                  <a:rPr lang="en-US" altLang="ja-JP" sz="1000" dirty="0">
                    <a:solidFill>
                      <a:schemeClr val="bg1"/>
                    </a:solidFill>
                    <a:latin typeface="Fujitsu Sans" panose="020B0404060202020204" pitchFamily="34" charset="0"/>
                    <a:ea typeface="Meiryo UI" panose="020B0604030504040204" pitchFamily="50" charset="-128"/>
                  </a:rPr>
                  <a:t>/year")).</a:t>
                </a:r>
                <a:r>
                  <a:rPr lang="en-US" altLang="ja-JP" sz="1000" dirty="0" err="1">
                    <a:solidFill>
                      <a:schemeClr val="bg1"/>
                    </a:solidFill>
                    <a:latin typeface="Fujitsu Sans" panose="020B0404060202020204" pitchFamily="34" charset="0"/>
                    <a:ea typeface="Meiryo UI" panose="020B0604030504040204" pitchFamily="50" charset="-128"/>
                  </a:rPr>
                  <a:t>sendKeys</a:t>
                </a:r>
                <a:r>
                  <a:rPr lang="en-US" altLang="ja-JP" sz="1000" dirty="0">
                    <a:solidFill>
                      <a:schemeClr val="bg1"/>
                    </a:solidFill>
                    <a:latin typeface="Fujitsu Sans" panose="020B0404060202020204" pitchFamily="34" charset="0"/>
                    <a:ea typeface="Meiryo UI" panose="020B0604030504040204" pitchFamily="50" charset="-128"/>
                  </a:rPr>
                  <a:t>(year);</a:t>
                </a:r>
              </a:p>
              <a:p>
                <a:pPr algn="l"/>
                <a:endParaRPr lang="en-US" altLang="ja-JP" sz="1000" dirty="0">
                  <a:solidFill>
                    <a:schemeClr val="bg1"/>
                  </a:solidFill>
                  <a:latin typeface="Fujitsu Sans" panose="020B0404060202020204" pitchFamily="34" charset="0"/>
                  <a:ea typeface="Meiryo UI" panose="020B0604030504040204" pitchFamily="50" charset="-128"/>
                </a:endParaRPr>
              </a:p>
              <a:p>
                <a:pPr algn="l"/>
                <a:r>
                  <a:rPr lang="en-US" altLang="ja-JP" sz="1000" dirty="0">
                    <a:solidFill>
                      <a:schemeClr val="bg1"/>
                    </a:solidFill>
                    <a:latin typeface="Fujitsu Sans" panose="020B0404060202020204" pitchFamily="34" charset="0"/>
                    <a:ea typeface="Meiryo UI" panose="020B0604030504040204" pitchFamily="50" charset="-128"/>
                  </a:rPr>
                  <a:t>        driver.findElement(</a:t>
                </a:r>
                <a:r>
                  <a:rPr lang="en-US" altLang="ja-JP" sz="1000" dirty="0" err="1">
                    <a:solidFill>
                      <a:schemeClr val="bg1"/>
                    </a:solidFill>
                    <a:latin typeface="Fujitsu Sans" panose="020B0404060202020204" pitchFamily="34" charset="0"/>
                    <a:ea typeface="Meiryo UI" panose="020B0604030504040204" pitchFamily="50" charset="-128"/>
                  </a:rPr>
                  <a:t>By.xpath</a:t>
                </a:r>
                <a:r>
                  <a:rPr lang="en-US" altLang="ja-JP" sz="1000" dirty="0">
                    <a:solidFill>
                      <a:schemeClr val="bg1"/>
                    </a:solidFill>
                    <a:latin typeface="Fujitsu Sans" panose="020B0404060202020204" pitchFamily="34" charset="0"/>
                    <a:ea typeface="Meiryo UI" panose="020B0604030504040204" pitchFamily="50" charset="-128"/>
                  </a:rPr>
                  <a:t>("/foo/bar/</a:t>
                </a:r>
                <a:r>
                  <a:rPr lang="en-US" altLang="ja-JP" sz="1000" dirty="0" err="1">
                    <a:solidFill>
                      <a:schemeClr val="bg1"/>
                    </a:solidFill>
                    <a:latin typeface="Fujitsu Sans" panose="020B0404060202020204" pitchFamily="34" charset="0"/>
                    <a:ea typeface="Meiryo UI" panose="020B0604030504040204" pitchFamily="50" charset="-128"/>
                  </a:rPr>
                  <a:t>hoge</a:t>
                </a:r>
                <a:r>
                  <a:rPr lang="en-US" altLang="ja-JP" sz="1000" dirty="0">
                    <a:solidFill>
                      <a:schemeClr val="bg1"/>
                    </a:solidFill>
                    <a:latin typeface="Fujitsu Sans" panose="020B0404060202020204" pitchFamily="34" charset="0"/>
                    <a:ea typeface="Meiryo UI" panose="020B0604030504040204" pitchFamily="50" charset="-128"/>
                  </a:rPr>
                  <a:t>/month")).clear();</a:t>
                </a:r>
              </a:p>
              <a:p>
                <a:pPr algn="l"/>
                <a:r>
                  <a:rPr lang="en-US" altLang="ja-JP" sz="1000" dirty="0">
                    <a:solidFill>
                      <a:schemeClr val="bg1"/>
                    </a:solidFill>
                    <a:latin typeface="Fujitsu Sans" panose="020B0404060202020204" pitchFamily="34" charset="0"/>
                    <a:ea typeface="Meiryo UI" panose="020B0604030504040204" pitchFamily="50" charset="-128"/>
                  </a:rPr>
                  <a:t>        driver.findElement(</a:t>
                </a:r>
                <a:r>
                  <a:rPr lang="en-US" altLang="ja-JP" sz="1000" dirty="0" err="1">
                    <a:solidFill>
                      <a:schemeClr val="bg1"/>
                    </a:solidFill>
                    <a:latin typeface="Fujitsu Sans" panose="020B0404060202020204" pitchFamily="34" charset="0"/>
                    <a:ea typeface="Meiryo UI" panose="020B0604030504040204" pitchFamily="50" charset="-128"/>
                  </a:rPr>
                  <a:t>By.xpath</a:t>
                </a:r>
                <a:r>
                  <a:rPr lang="en-US" altLang="ja-JP" sz="1000" dirty="0">
                    <a:solidFill>
                      <a:schemeClr val="bg1"/>
                    </a:solidFill>
                    <a:latin typeface="Fujitsu Sans" panose="020B0404060202020204" pitchFamily="34" charset="0"/>
                    <a:ea typeface="Meiryo UI" panose="020B0604030504040204" pitchFamily="50" charset="-128"/>
                  </a:rPr>
                  <a:t>("/foo/bar/</a:t>
                </a:r>
                <a:r>
                  <a:rPr lang="en-US" altLang="ja-JP" sz="1000" dirty="0" err="1">
                    <a:solidFill>
                      <a:schemeClr val="bg1"/>
                    </a:solidFill>
                    <a:latin typeface="Fujitsu Sans" panose="020B0404060202020204" pitchFamily="34" charset="0"/>
                    <a:ea typeface="Meiryo UI" panose="020B0604030504040204" pitchFamily="50" charset="-128"/>
                  </a:rPr>
                  <a:t>hoge</a:t>
                </a:r>
                <a:r>
                  <a:rPr lang="en-US" altLang="ja-JP" sz="1000" dirty="0">
                    <a:solidFill>
                      <a:schemeClr val="bg1"/>
                    </a:solidFill>
                    <a:latin typeface="Fujitsu Sans" panose="020B0404060202020204" pitchFamily="34" charset="0"/>
                    <a:ea typeface="Meiryo UI" panose="020B0604030504040204" pitchFamily="50" charset="-128"/>
                  </a:rPr>
                  <a:t>/month")).</a:t>
                </a:r>
                <a:r>
                  <a:rPr lang="en-US" altLang="ja-JP" sz="1000" dirty="0" err="1">
                    <a:solidFill>
                      <a:schemeClr val="bg1"/>
                    </a:solidFill>
                    <a:latin typeface="Fujitsu Sans" panose="020B0404060202020204" pitchFamily="34" charset="0"/>
                    <a:ea typeface="Meiryo UI" panose="020B0604030504040204" pitchFamily="50" charset="-128"/>
                  </a:rPr>
                  <a:t>sendKeys</a:t>
                </a:r>
                <a:r>
                  <a:rPr lang="en-US" altLang="ja-JP" sz="1000" dirty="0">
                    <a:solidFill>
                      <a:schemeClr val="bg1"/>
                    </a:solidFill>
                    <a:latin typeface="Fujitsu Sans" panose="020B0404060202020204" pitchFamily="34" charset="0"/>
                    <a:ea typeface="Meiryo UI" panose="020B0604030504040204" pitchFamily="50" charset="-128"/>
                  </a:rPr>
                  <a:t>(month);</a:t>
                </a:r>
              </a:p>
              <a:p>
                <a:pPr algn="l"/>
                <a:endParaRPr lang="en-US" altLang="ja-JP" sz="1000" dirty="0">
                  <a:solidFill>
                    <a:schemeClr val="bg1"/>
                  </a:solidFill>
                  <a:latin typeface="Fujitsu Sans" panose="020B0404060202020204" pitchFamily="34" charset="0"/>
                  <a:ea typeface="Meiryo UI" panose="020B0604030504040204" pitchFamily="50" charset="-128"/>
                </a:endParaRPr>
              </a:p>
              <a:p>
                <a:pPr algn="l"/>
                <a:r>
                  <a:rPr lang="en-US" altLang="ja-JP" sz="1000" dirty="0">
                    <a:solidFill>
                      <a:schemeClr val="bg1"/>
                    </a:solidFill>
                    <a:latin typeface="Fujitsu Sans" panose="020B0404060202020204" pitchFamily="34" charset="0"/>
                    <a:ea typeface="Meiryo UI" panose="020B0604030504040204" pitchFamily="50" charset="-128"/>
                  </a:rPr>
                  <a:t>        driver.findElement(</a:t>
                </a:r>
                <a:r>
                  <a:rPr lang="en-US" altLang="ja-JP" sz="1000" dirty="0" err="1">
                    <a:solidFill>
                      <a:schemeClr val="bg1"/>
                    </a:solidFill>
                    <a:latin typeface="Fujitsu Sans" panose="020B0404060202020204" pitchFamily="34" charset="0"/>
                    <a:ea typeface="Meiryo UI" panose="020B0604030504040204" pitchFamily="50" charset="-128"/>
                  </a:rPr>
                  <a:t>By.xpath</a:t>
                </a:r>
                <a:r>
                  <a:rPr lang="en-US" altLang="ja-JP" sz="1000" dirty="0">
                    <a:solidFill>
                      <a:schemeClr val="bg1"/>
                    </a:solidFill>
                    <a:latin typeface="Fujitsu Sans" panose="020B0404060202020204" pitchFamily="34" charset="0"/>
                    <a:ea typeface="Meiryo UI" panose="020B0604030504040204" pitchFamily="50" charset="-128"/>
                  </a:rPr>
                  <a:t>("/foo/bar/</a:t>
                </a:r>
                <a:r>
                  <a:rPr lang="en-US" altLang="ja-JP" sz="1000" dirty="0" err="1">
                    <a:solidFill>
                      <a:schemeClr val="bg1"/>
                    </a:solidFill>
                    <a:latin typeface="Fujitsu Sans" panose="020B0404060202020204" pitchFamily="34" charset="0"/>
                    <a:ea typeface="Meiryo UI" panose="020B0604030504040204" pitchFamily="50" charset="-128"/>
                  </a:rPr>
                  <a:t>hoge</a:t>
                </a:r>
                <a:r>
                  <a:rPr lang="en-US" altLang="ja-JP" sz="1000" dirty="0">
                    <a:solidFill>
                      <a:schemeClr val="bg1"/>
                    </a:solidFill>
                    <a:latin typeface="Fujitsu Sans" panose="020B0404060202020204" pitchFamily="34" charset="0"/>
                    <a:ea typeface="Meiryo UI" panose="020B0604030504040204" pitchFamily="50" charset="-128"/>
                  </a:rPr>
                  <a:t>/day")).clear();</a:t>
                </a:r>
              </a:p>
              <a:p>
                <a:pPr algn="l"/>
                <a:r>
                  <a:rPr lang="en-US" altLang="ja-JP" sz="1000" dirty="0">
                    <a:solidFill>
                      <a:schemeClr val="bg1"/>
                    </a:solidFill>
                    <a:latin typeface="Fujitsu Sans" panose="020B0404060202020204" pitchFamily="34" charset="0"/>
                    <a:ea typeface="Meiryo UI" panose="020B0604030504040204" pitchFamily="50" charset="-128"/>
                  </a:rPr>
                  <a:t>        driver.findElement(</a:t>
                </a:r>
                <a:r>
                  <a:rPr lang="en-US" altLang="ja-JP" sz="1000" dirty="0" err="1">
                    <a:solidFill>
                      <a:schemeClr val="bg1"/>
                    </a:solidFill>
                    <a:latin typeface="Fujitsu Sans" panose="020B0404060202020204" pitchFamily="34" charset="0"/>
                    <a:ea typeface="Meiryo UI" panose="020B0604030504040204" pitchFamily="50" charset="-128"/>
                  </a:rPr>
                  <a:t>By.xpath</a:t>
                </a:r>
                <a:r>
                  <a:rPr lang="en-US" altLang="ja-JP" sz="1000" dirty="0">
                    <a:solidFill>
                      <a:schemeClr val="bg1"/>
                    </a:solidFill>
                    <a:latin typeface="Fujitsu Sans" panose="020B0404060202020204" pitchFamily="34" charset="0"/>
                    <a:ea typeface="Meiryo UI" panose="020B0604030504040204" pitchFamily="50" charset="-128"/>
                  </a:rPr>
                  <a:t>("/foo/bar/</a:t>
                </a:r>
                <a:r>
                  <a:rPr lang="en-US" altLang="ja-JP" sz="1000" dirty="0" err="1">
                    <a:solidFill>
                      <a:schemeClr val="bg1"/>
                    </a:solidFill>
                    <a:latin typeface="Fujitsu Sans" panose="020B0404060202020204" pitchFamily="34" charset="0"/>
                    <a:ea typeface="Meiryo UI" panose="020B0604030504040204" pitchFamily="50" charset="-128"/>
                  </a:rPr>
                  <a:t>hoge</a:t>
                </a:r>
                <a:r>
                  <a:rPr lang="en-US" altLang="ja-JP" sz="1000" dirty="0">
                    <a:solidFill>
                      <a:schemeClr val="bg1"/>
                    </a:solidFill>
                    <a:latin typeface="Fujitsu Sans" panose="020B0404060202020204" pitchFamily="34" charset="0"/>
                    <a:ea typeface="Meiryo UI" panose="020B0604030504040204" pitchFamily="50" charset="-128"/>
                  </a:rPr>
                  <a:t>/day")).</a:t>
                </a:r>
                <a:r>
                  <a:rPr lang="en-US" altLang="ja-JP" sz="1000" dirty="0" err="1">
                    <a:solidFill>
                      <a:schemeClr val="bg1"/>
                    </a:solidFill>
                    <a:latin typeface="Fujitsu Sans" panose="020B0404060202020204" pitchFamily="34" charset="0"/>
                    <a:ea typeface="Meiryo UI" panose="020B0604030504040204" pitchFamily="50" charset="-128"/>
                  </a:rPr>
                  <a:t>sendKeys</a:t>
                </a:r>
                <a:r>
                  <a:rPr lang="en-US" altLang="ja-JP" sz="1000" dirty="0">
                    <a:solidFill>
                      <a:schemeClr val="bg1"/>
                    </a:solidFill>
                    <a:latin typeface="Fujitsu Sans" panose="020B0404060202020204" pitchFamily="34" charset="0"/>
                    <a:ea typeface="Meiryo UI" panose="020B0604030504040204" pitchFamily="50" charset="-128"/>
                  </a:rPr>
                  <a:t>(day);</a:t>
                </a:r>
              </a:p>
              <a:p>
                <a:pPr algn="l"/>
                <a:r>
                  <a:rPr lang="en-US" altLang="ja-JP" sz="1000" dirty="0">
                    <a:solidFill>
                      <a:schemeClr val="bg1"/>
                    </a:solidFill>
                    <a:latin typeface="Fujitsu Sans" panose="020B0404060202020204" pitchFamily="34" charset="0"/>
                    <a:ea typeface="Meiryo UI" panose="020B0604030504040204" pitchFamily="50" charset="-128"/>
                  </a:rPr>
                  <a:t>    }</a:t>
                </a:r>
              </a:p>
              <a:p>
                <a:pPr algn="l"/>
                <a:r>
                  <a:rPr lang="en-US" altLang="ja-JP" sz="1000" dirty="0">
                    <a:solidFill>
                      <a:schemeClr val="bg1"/>
                    </a:solidFill>
                    <a:latin typeface="Fujitsu Sans" panose="020B0404060202020204" pitchFamily="34" charset="0"/>
                    <a:ea typeface="Meiryo UI" panose="020B0604030504040204" pitchFamily="50" charset="-128"/>
                  </a:rPr>
                  <a:t>    …</a:t>
                </a:r>
                <a:r>
                  <a:rPr lang="ja-JP" altLang="en-US" sz="1000" dirty="0">
                    <a:solidFill>
                      <a:schemeClr val="bg1"/>
                    </a:solidFill>
                    <a:latin typeface="Fujitsu Sans" panose="020B0404060202020204" pitchFamily="34" charset="0"/>
                    <a:ea typeface="Meiryo UI" panose="020B0604030504040204" pitchFamily="50" charset="-128"/>
                  </a:rPr>
                  <a:t>略</a:t>
                </a:r>
                <a:endParaRPr lang="en-US" altLang="ja-JP" sz="1000" dirty="0">
                  <a:solidFill>
                    <a:schemeClr val="bg1"/>
                  </a:solidFill>
                  <a:latin typeface="Fujitsu Sans" panose="020B0404060202020204" pitchFamily="34" charset="0"/>
                  <a:ea typeface="Meiryo UI" panose="020B0604030504040204" pitchFamily="50" charset="-128"/>
                </a:endParaRPr>
              </a:p>
              <a:p>
                <a:pPr algn="l"/>
                <a:endParaRPr lang="ja-JP" altLang="en-US" sz="1000" dirty="0">
                  <a:solidFill>
                    <a:schemeClr val="bg1"/>
                  </a:solidFill>
                  <a:latin typeface="Fujitsu Sans" panose="020B0404060202020204" pitchFamily="34" charset="0"/>
                  <a:ea typeface="Meiryo UI" panose="020B0604030504040204" pitchFamily="50" charset="-128"/>
                </a:endParaRPr>
              </a:p>
              <a:p>
                <a:pPr algn="l"/>
                <a:r>
                  <a:rPr lang="ja-JP" altLang="en-US" sz="1000" dirty="0">
                    <a:solidFill>
                      <a:schemeClr val="bg1"/>
                    </a:solidFill>
                    <a:latin typeface="Fujitsu Sans" panose="020B0404060202020204" pitchFamily="34" charset="0"/>
                    <a:ea typeface="Meiryo UI" panose="020B0604030504040204" pitchFamily="50" charset="-128"/>
                  </a:rPr>
                  <a:t>    </a:t>
                </a:r>
                <a:r>
                  <a:rPr lang="en-US" altLang="ja-JP" sz="1000" dirty="0">
                    <a:solidFill>
                      <a:schemeClr val="bg1"/>
                    </a:solidFill>
                    <a:latin typeface="Fujitsu Sans" panose="020B0404060202020204" pitchFamily="34" charset="0"/>
                    <a:ea typeface="Meiryo UI" panose="020B0604030504040204" pitchFamily="50" charset="-128"/>
                  </a:rPr>
                  <a:t>public </a:t>
                </a:r>
                <a:r>
                  <a:rPr lang="en-US" altLang="ja-JP" sz="1000" dirty="0" err="1">
                    <a:solidFill>
                      <a:schemeClr val="bg1"/>
                    </a:solidFill>
                    <a:latin typeface="Fujitsu Sans" panose="020B0404060202020204" pitchFamily="34" charset="0"/>
                    <a:ea typeface="Meiryo UI" panose="020B0604030504040204" pitchFamily="50" charset="-128"/>
                  </a:rPr>
                  <a:t>MeetingRoomReservationConfirmPage</a:t>
                </a:r>
                <a:r>
                  <a:rPr lang="en-US" altLang="ja-JP" sz="1000" dirty="0">
                    <a:solidFill>
                      <a:schemeClr val="bg1"/>
                    </a:solidFill>
                    <a:latin typeface="Fujitsu Sans" panose="020B0404060202020204" pitchFamily="34" charset="0"/>
                    <a:ea typeface="Meiryo UI" panose="020B0604030504040204" pitchFamily="50" charset="-128"/>
                  </a:rPr>
                  <a:t> </a:t>
                </a:r>
                <a:r>
                  <a:rPr lang="en-US" altLang="ja-JP" sz="1000" dirty="0" err="1">
                    <a:solidFill>
                      <a:schemeClr val="bg1"/>
                    </a:solidFill>
                    <a:latin typeface="Fujitsu Sans" panose="020B0404060202020204" pitchFamily="34" charset="0"/>
                    <a:ea typeface="Meiryo UI" panose="020B0604030504040204" pitchFamily="50" charset="-128"/>
                  </a:rPr>
                  <a:t>goToNext</a:t>
                </a:r>
                <a:r>
                  <a:rPr lang="en-US" altLang="ja-JP" sz="1000" dirty="0">
                    <a:solidFill>
                      <a:schemeClr val="bg1"/>
                    </a:solidFill>
                    <a:latin typeface="Fujitsu Sans" panose="020B0404060202020204" pitchFamily="34" charset="0"/>
                    <a:ea typeface="Meiryo UI" panose="020B0604030504040204" pitchFamily="50" charset="-128"/>
                  </a:rPr>
                  <a:t>() {</a:t>
                </a:r>
              </a:p>
              <a:p>
                <a:pPr algn="l"/>
                <a:r>
                  <a:rPr lang="en-US" altLang="ja-JP" sz="1000" dirty="0">
                    <a:solidFill>
                      <a:schemeClr val="bg1"/>
                    </a:solidFill>
                    <a:latin typeface="Fujitsu Sans" panose="020B0404060202020204" pitchFamily="34" charset="0"/>
                    <a:ea typeface="Meiryo UI" panose="020B0604030504040204" pitchFamily="50" charset="-128"/>
                  </a:rPr>
                  <a:t>        driver.findElement(</a:t>
                </a:r>
                <a:r>
                  <a:rPr lang="en-US" altLang="ja-JP" sz="1000" dirty="0" err="1">
                    <a:solidFill>
                      <a:schemeClr val="bg1"/>
                    </a:solidFill>
                    <a:latin typeface="Fujitsu Sans" panose="020B0404060202020204" pitchFamily="34" charset="0"/>
                    <a:ea typeface="Meiryo UI" panose="020B0604030504040204" pitchFamily="50" charset="-128"/>
                  </a:rPr>
                  <a:t>By.xpath</a:t>
                </a:r>
                <a:r>
                  <a:rPr lang="en-US" altLang="ja-JP" sz="1000" dirty="0">
                    <a:solidFill>
                      <a:schemeClr val="bg1"/>
                    </a:solidFill>
                    <a:latin typeface="Fujitsu Sans" panose="020B0404060202020204" pitchFamily="34" charset="0"/>
                    <a:ea typeface="Meiryo UI" panose="020B0604030504040204" pitchFamily="50" charset="-128"/>
                  </a:rPr>
                  <a:t>("/foo/bar/</a:t>
                </a:r>
                <a:r>
                  <a:rPr lang="en-US" altLang="ja-JP" sz="1000" dirty="0" err="1">
                    <a:solidFill>
                      <a:schemeClr val="bg1"/>
                    </a:solidFill>
                    <a:latin typeface="Fujitsu Sans" panose="020B0404060202020204" pitchFamily="34" charset="0"/>
                    <a:ea typeface="Meiryo UI" panose="020B0604030504040204" pitchFamily="50" charset="-128"/>
                  </a:rPr>
                  <a:t>hoge</a:t>
                </a:r>
                <a:r>
                  <a:rPr lang="en-US" altLang="ja-JP" sz="1000" dirty="0">
                    <a:solidFill>
                      <a:schemeClr val="bg1"/>
                    </a:solidFill>
                    <a:latin typeface="Fujitsu Sans" panose="020B0404060202020204" pitchFamily="34" charset="0"/>
                    <a:ea typeface="Meiryo UI" panose="020B0604030504040204" pitchFamily="50" charset="-128"/>
                  </a:rPr>
                  <a:t>/</a:t>
                </a:r>
                <a:r>
                  <a:rPr lang="en-US" altLang="ja-JP" sz="1000" dirty="0" err="1">
                    <a:solidFill>
                      <a:schemeClr val="bg1"/>
                    </a:solidFill>
                    <a:latin typeface="Fujitsu Sans" panose="020B0404060202020204" pitchFamily="34" charset="0"/>
                    <a:ea typeface="Meiryo UI" panose="020B0604030504040204" pitchFamily="50" charset="-128"/>
                  </a:rPr>
                  <a:t>submit_button</a:t>
                </a:r>
                <a:r>
                  <a:rPr lang="en-US" altLang="ja-JP" sz="1000" dirty="0">
                    <a:solidFill>
                      <a:schemeClr val="bg1"/>
                    </a:solidFill>
                    <a:latin typeface="Fujitsu Sans" panose="020B0404060202020204" pitchFamily="34" charset="0"/>
                    <a:ea typeface="Meiryo UI" panose="020B0604030504040204" pitchFamily="50" charset="-128"/>
                  </a:rPr>
                  <a:t>")).click();</a:t>
                </a:r>
              </a:p>
              <a:p>
                <a:pPr algn="l"/>
                <a:r>
                  <a:rPr lang="en-US" altLang="ja-JP" sz="1000" dirty="0">
                    <a:solidFill>
                      <a:schemeClr val="bg1"/>
                    </a:solidFill>
                    <a:latin typeface="Fujitsu Sans" panose="020B0404060202020204" pitchFamily="34" charset="0"/>
                    <a:ea typeface="Meiryo UI" panose="020B0604030504040204" pitchFamily="50" charset="-128"/>
                  </a:rPr>
                  <a:t>        return new </a:t>
                </a:r>
                <a:r>
                  <a:rPr lang="en-US" altLang="ja-JP" sz="1000" dirty="0" err="1">
                    <a:solidFill>
                      <a:schemeClr val="bg1"/>
                    </a:solidFill>
                    <a:latin typeface="Fujitsu Sans" panose="020B0404060202020204" pitchFamily="34" charset="0"/>
                    <a:ea typeface="Meiryo UI" panose="020B0604030504040204" pitchFamily="50" charset="-128"/>
                  </a:rPr>
                  <a:t>MeetingRoomReservationConfirmPage</a:t>
                </a:r>
                <a:r>
                  <a:rPr lang="en-US" altLang="ja-JP" sz="1000" dirty="0">
                    <a:solidFill>
                      <a:schemeClr val="bg1"/>
                    </a:solidFill>
                    <a:latin typeface="Fujitsu Sans" panose="020B0404060202020204" pitchFamily="34" charset="0"/>
                    <a:ea typeface="Meiryo UI" panose="020B0604030504040204" pitchFamily="50" charset="-128"/>
                  </a:rPr>
                  <a:t>(driver);</a:t>
                </a:r>
              </a:p>
              <a:p>
                <a:pPr algn="l"/>
                <a:r>
                  <a:rPr lang="en-US" altLang="ja-JP" sz="1000" dirty="0">
                    <a:solidFill>
                      <a:schemeClr val="bg1"/>
                    </a:solidFill>
                    <a:latin typeface="Fujitsu Sans" panose="020B0404060202020204" pitchFamily="34" charset="0"/>
                    <a:ea typeface="Meiryo UI" panose="020B0604030504040204" pitchFamily="50" charset="-128"/>
                  </a:rPr>
                  <a:t>    }</a:t>
                </a:r>
              </a:p>
              <a:p>
                <a:pPr algn="l"/>
                <a:endParaRPr lang="en-US" altLang="ja-JP" sz="1000" dirty="0">
                  <a:solidFill>
                    <a:schemeClr val="bg1"/>
                  </a:solidFill>
                  <a:latin typeface="Fujitsu Sans" panose="020B0404060202020204" pitchFamily="34" charset="0"/>
                  <a:ea typeface="Meiryo UI" panose="020B0604030504040204" pitchFamily="50" charset="-128"/>
                </a:endParaRPr>
              </a:p>
              <a:p>
                <a:pPr algn="l"/>
                <a:r>
                  <a:rPr lang="en-US" altLang="ja-JP" sz="1000" dirty="0">
                    <a:solidFill>
                      <a:schemeClr val="bg1"/>
                    </a:solidFill>
                    <a:latin typeface="Fujitsu Sans" panose="020B0404060202020204" pitchFamily="34" charset="0"/>
                    <a:ea typeface="Meiryo UI" panose="020B0604030504040204" pitchFamily="50" charset="-128"/>
                  </a:rPr>
                  <a:t>    public </a:t>
                </a:r>
                <a:r>
                  <a:rPr lang="en-US" altLang="ja-JP" sz="1000" dirty="0" err="1">
                    <a:solidFill>
                      <a:schemeClr val="bg1"/>
                    </a:solidFill>
                    <a:latin typeface="Fujitsu Sans" panose="020B0404060202020204" pitchFamily="34" charset="0"/>
                    <a:ea typeface="Meiryo UI" panose="020B0604030504040204" pitchFamily="50" charset="-128"/>
                  </a:rPr>
                  <a:t>MeetingRoomReservationErrorPage</a:t>
                </a:r>
                <a:r>
                  <a:rPr lang="en-US" altLang="ja-JP" sz="1000" dirty="0">
                    <a:solidFill>
                      <a:schemeClr val="bg1"/>
                    </a:solidFill>
                    <a:latin typeface="Fujitsu Sans" panose="020B0404060202020204" pitchFamily="34" charset="0"/>
                    <a:ea typeface="Meiryo UI" panose="020B0604030504040204" pitchFamily="50" charset="-128"/>
                  </a:rPr>
                  <a:t> </a:t>
                </a:r>
                <a:r>
                  <a:rPr lang="en-US" altLang="ja-JP" sz="1000" dirty="0" err="1">
                    <a:solidFill>
                      <a:schemeClr val="bg1"/>
                    </a:solidFill>
                    <a:latin typeface="Fujitsu Sans" panose="020B0404060202020204" pitchFamily="34" charset="0"/>
                    <a:ea typeface="Meiryo UI" panose="020B0604030504040204" pitchFamily="50" charset="-128"/>
                  </a:rPr>
                  <a:t>goToNextFaile</a:t>
                </a:r>
                <a:r>
                  <a:rPr lang="en-US" altLang="ja-JP" sz="1000" dirty="0">
                    <a:solidFill>
                      <a:schemeClr val="bg1"/>
                    </a:solidFill>
                    <a:latin typeface="Fujitsu Sans" panose="020B0404060202020204" pitchFamily="34" charset="0"/>
                    <a:ea typeface="Meiryo UI" panose="020B0604030504040204" pitchFamily="50" charset="-128"/>
                  </a:rPr>
                  <a:t>() {</a:t>
                </a:r>
              </a:p>
              <a:p>
                <a:pPr algn="l"/>
                <a:r>
                  <a:rPr lang="en-US" altLang="ja-JP" sz="1000" dirty="0">
                    <a:solidFill>
                      <a:schemeClr val="bg1"/>
                    </a:solidFill>
                    <a:latin typeface="Fujitsu Sans" panose="020B0404060202020204" pitchFamily="34" charset="0"/>
                    <a:ea typeface="Meiryo UI" panose="020B0604030504040204" pitchFamily="50" charset="-128"/>
                  </a:rPr>
                  <a:t>        driver.findElement(</a:t>
                </a:r>
                <a:r>
                  <a:rPr lang="en-US" altLang="ja-JP" sz="1000" dirty="0" err="1">
                    <a:solidFill>
                      <a:schemeClr val="bg1"/>
                    </a:solidFill>
                    <a:latin typeface="Fujitsu Sans" panose="020B0404060202020204" pitchFamily="34" charset="0"/>
                    <a:ea typeface="Meiryo UI" panose="020B0604030504040204" pitchFamily="50" charset="-128"/>
                  </a:rPr>
                  <a:t>By.xpath</a:t>
                </a:r>
                <a:r>
                  <a:rPr lang="en-US" altLang="ja-JP" sz="1000" dirty="0">
                    <a:solidFill>
                      <a:schemeClr val="bg1"/>
                    </a:solidFill>
                    <a:latin typeface="Fujitsu Sans" panose="020B0404060202020204" pitchFamily="34" charset="0"/>
                    <a:ea typeface="Meiryo UI" panose="020B0604030504040204" pitchFamily="50" charset="-128"/>
                  </a:rPr>
                  <a:t>("/foo/bar/</a:t>
                </a:r>
                <a:r>
                  <a:rPr lang="en-US" altLang="ja-JP" sz="1000" dirty="0" err="1">
                    <a:solidFill>
                      <a:schemeClr val="bg1"/>
                    </a:solidFill>
                    <a:latin typeface="Fujitsu Sans" panose="020B0404060202020204" pitchFamily="34" charset="0"/>
                    <a:ea typeface="Meiryo UI" panose="020B0604030504040204" pitchFamily="50" charset="-128"/>
                  </a:rPr>
                  <a:t>hoge</a:t>
                </a:r>
                <a:r>
                  <a:rPr lang="en-US" altLang="ja-JP" sz="1000" dirty="0">
                    <a:solidFill>
                      <a:schemeClr val="bg1"/>
                    </a:solidFill>
                    <a:latin typeface="Fujitsu Sans" panose="020B0404060202020204" pitchFamily="34" charset="0"/>
                    <a:ea typeface="Meiryo UI" panose="020B0604030504040204" pitchFamily="50" charset="-128"/>
                  </a:rPr>
                  <a:t>/</a:t>
                </a:r>
                <a:r>
                  <a:rPr lang="en-US" altLang="ja-JP" sz="1000" dirty="0" err="1">
                    <a:solidFill>
                      <a:schemeClr val="bg1"/>
                    </a:solidFill>
                    <a:latin typeface="Fujitsu Sans" panose="020B0404060202020204" pitchFamily="34" charset="0"/>
                    <a:ea typeface="Meiryo UI" panose="020B0604030504040204" pitchFamily="50" charset="-128"/>
                  </a:rPr>
                  <a:t>submit_button</a:t>
                </a:r>
                <a:r>
                  <a:rPr lang="en-US" altLang="ja-JP" sz="1000" dirty="0">
                    <a:solidFill>
                      <a:schemeClr val="bg1"/>
                    </a:solidFill>
                    <a:latin typeface="Fujitsu Sans" panose="020B0404060202020204" pitchFamily="34" charset="0"/>
                    <a:ea typeface="Meiryo UI" panose="020B0604030504040204" pitchFamily="50" charset="-128"/>
                  </a:rPr>
                  <a:t>")).click();</a:t>
                </a:r>
              </a:p>
              <a:p>
                <a:pPr algn="l"/>
                <a:r>
                  <a:rPr lang="en-US" altLang="ja-JP" sz="1000" dirty="0">
                    <a:solidFill>
                      <a:schemeClr val="bg1"/>
                    </a:solidFill>
                    <a:latin typeface="Fujitsu Sans" panose="020B0404060202020204" pitchFamily="34" charset="0"/>
                    <a:ea typeface="Meiryo UI" panose="020B0604030504040204" pitchFamily="50" charset="-128"/>
                  </a:rPr>
                  <a:t>        return new </a:t>
                </a:r>
                <a:r>
                  <a:rPr lang="en-US" altLang="ja-JP" sz="1000" dirty="0" err="1">
                    <a:solidFill>
                      <a:schemeClr val="bg1"/>
                    </a:solidFill>
                    <a:latin typeface="Fujitsu Sans" panose="020B0404060202020204" pitchFamily="34" charset="0"/>
                    <a:ea typeface="Meiryo UI" panose="020B0604030504040204" pitchFamily="50" charset="-128"/>
                  </a:rPr>
                  <a:t>MeetingRoomReservationErrorPage</a:t>
                </a:r>
                <a:r>
                  <a:rPr lang="en-US" altLang="ja-JP" sz="1000" dirty="0">
                    <a:solidFill>
                      <a:schemeClr val="bg1"/>
                    </a:solidFill>
                    <a:latin typeface="Fujitsu Sans" panose="020B0404060202020204" pitchFamily="34" charset="0"/>
                    <a:ea typeface="Meiryo UI" panose="020B0604030504040204" pitchFamily="50" charset="-128"/>
                  </a:rPr>
                  <a:t>(driver);</a:t>
                </a:r>
              </a:p>
              <a:p>
                <a:pPr algn="l"/>
                <a:r>
                  <a:rPr lang="en-US" altLang="ja-JP" sz="1000" dirty="0">
                    <a:solidFill>
                      <a:schemeClr val="bg1"/>
                    </a:solidFill>
                    <a:latin typeface="Fujitsu Sans" panose="020B0404060202020204" pitchFamily="34" charset="0"/>
                    <a:ea typeface="Meiryo UI" panose="020B0604030504040204" pitchFamily="50" charset="-128"/>
                  </a:rPr>
                  <a:t>    }</a:t>
                </a:r>
              </a:p>
              <a:p>
                <a:pPr algn="l"/>
                <a:r>
                  <a:rPr lang="en-US" altLang="ja-JP" sz="1000" dirty="0">
                    <a:solidFill>
                      <a:schemeClr val="bg1"/>
                    </a:solidFill>
                    <a:latin typeface="Fujitsu Sans" panose="020B0404060202020204" pitchFamily="34" charset="0"/>
                    <a:ea typeface="Meiryo UI" panose="020B0604030504040204" pitchFamily="50" charset="-128"/>
                  </a:rPr>
                  <a:t>}</a:t>
                </a:r>
              </a:p>
            </p:txBody>
          </p:sp>
          <p:sp>
            <p:nvSpPr>
              <p:cNvPr id="11" name="正方形/長方形 10"/>
              <p:cNvSpPr/>
              <p:nvPr/>
            </p:nvSpPr>
            <p:spPr bwMode="gray">
              <a:xfrm>
                <a:off x="322864" y="2644979"/>
                <a:ext cx="251068" cy="4565873"/>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000" dirty="0">
                    <a:solidFill>
                      <a:schemeClr val="bg1"/>
                    </a:solidFill>
                    <a:latin typeface="Fujitsu Sans" panose="020B0404060202020204" pitchFamily="34" charset="0"/>
                    <a:ea typeface="Meiryo UI" panose="020B0604030504040204" pitchFamily="50" charset="-128"/>
                  </a:rPr>
                  <a:t>1</a:t>
                </a:r>
              </a:p>
              <a:p>
                <a:pPr algn="l"/>
                <a:r>
                  <a:rPr lang="en-US" altLang="ja-JP" sz="1000" dirty="0">
                    <a:solidFill>
                      <a:schemeClr val="bg1"/>
                    </a:solidFill>
                    <a:latin typeface="Fujitsu Sans" panose="020B0404060202020204" pitchFamily="34" charset="0"/>
                    <a:ea typeface="Meiryo UI" panose="020B0604030504040204" pitchFamily="50" charset="-128"/>
                  </a:rPr>
                  <a:t>2</a:t>
                </a:r>
              </a:p>
              <a:p>
                <a:pPr algn="l"/>
                <a:r>
                  <a:rPr lang="en-US" altLang="ja-JP" sz="1000" dirty="0">
                    <a:solidFill>
                      <a:schemeClr val="bg1"/>
                    </a:solidFill>
                    <a:latin typeface="Fujitsu Sans" panose="020B0404060202020204" pitchFamily="34" charset="0"/>
                    <a:ea typeface="Meiryo UI" panose="020B0604030504040204" pitchFamily="50" charset="-128"/>
                  </a:rPr>
                  <a:t>3</a:t>
                </a:r>
              </a:p>
              <a:p>
                <a:pPr algn="l"/>
                <a:r>
                  <a:rPr lang="en-US" altLang="ja-JP" sz="1000" dirty="0">
                    <a:solidFill>
                      <a:schemeClr val="bg1"/>
                    </a:solidFill>
                    <a:latin typeface="Fujitsu Sans" panose="020B0404060202020204" pitchFamily="34" charset="0"/>
                    <a:ea typeface="Meiryo UI" panose="020B0604030504040204" pitchFamily="50" charset="-128"/>
                  </a:rPr>
                  <a:t>4</a:t>
                </a:r>
              </a:p>
              <a:p>
                <a:pPr algn="l"/>
                <a:r>
                  <a:rPr lang="en-US" altLang="ja-JP" sz="1000" dirty="0">
                    <a:solidFill>
                      <a:schemeClr val="bg1"/>
                    </a:solidFill>
                    <a:latin typeface="Fujitsu Sans" panose="020B0404060202020204" pitchFamily="34" charset="0"/>
                    <a:ea typeface="Meiryo UI" panose="020B0604030504040204" pitchFamily="50" charset="-128"/>
                  </a:rPr>
                  <a:t>5</a:t>
                </a:r>
              </a:p>
              <a:p>
                <a:pPr algn="l"/>
                <a:r>
                  <a:rPr lang="en-US" altLang="ja-JP" sz="1000" dirty="0">
                    <a:solidFill>
                      <a:schemeClr val="bg1"/>
                    </a:solidFill>
                    <a:latin typeface="Fujitsu Sans" panose="020B0404060202020204" pitchFamily="34" charset="0"/>
                    <a:ea typeface="Meiryo UI" panose="020B0604030504040204" pitchFamily="50" charset="-128"/>
                  </a:rPr>
                  <a:t>6</a:t>
                </a:r>
              </a:p>
              <a:p>
                <a:pPr algn="l"/>
                <a:r>
                  <a:rPr lang="en-US" altLang="ja-JP" sz="1000" dirty="0">
                    <a:solidFill>
                      <a:schemeClr val="bg1"/>
                    </a:solidFill>
                    <a:latin typeface="Fujitsu Sans" panose="020B0404060202020204" pitchFamily="34" charset="0"/>
                    <a:ea typeface="Meiryo UI" panose="020B0604030504040204" pitchFamily="50" charset="-128"/>
                  </a:rPr>
                  <a:t>7</a:t>
                </a:r>
              </a:p>
              <a:p>
                <a:pPr algn="l"/>
                <a:r>
                  <a:rPr lang="en-US" altLang="ja-JP" sz="1000" dirty="0">
                    <a:solidFill>
                      <a:schemeClr val="bg1"/>
                    </a:solidFill>
                    <a:latin typeface="Fujitsu Sans" panose="020B0404060202020204" pitchFamily="34" charset="0"/>
                    <a:ea typeface="Meiryo UI" panose="020B0604030504040204" pitchFamily="50" charset="-128"/>
                  </a:rPr>
                  <a:t>8</a:t>
                </a:r>
              </a:p>
              <a:p>
                <a:pPr algn="l"/>
                <a:r>
                  <a:rPr lang="en-US" altLang="ja-JP" sz="1000" dirty="0">
                    <a:solidFill>
                      <a:schemeClr val="bg1"/>
                    </a:solidFill>
                    <a:latin typeface="Fujitsu Sans" panose="020B0404060202020204" pitchFamily="34" charset="0"/>
                    <a:ea typeface="Meiryo UI" panose="020B0604030504040204" pitchFamily="50" charset="-128"/>
                  </a:rPr>
                  <a:t>9</a:t>
                </a:r>
              </a:p>
              <a:p>
                <a:pPr algn="l"/>
                <a:r>
                  <a:rPr lang="en-US" altLang="ja-JP" sz="1000" dirty="0">
                    <a:solidFill>
                      <a:schemeClr val="bg1"/>
                    </a:solidFill>
                    <a:latin typeface="Fujitsu Sans" panose="020B0404060202020204" pitchFamily="34" charset="0"/>
                    <a:ea typeface="Meiryo UI" panose="020B0604030504040204" pitchFamily="50" charset="-128"/>
                  </a:rPr>
                  <a:t>10</a:t>
                </a:r>
              </a:p>
              <a:p>
                <a:pPr algn="l"/>
                <a:r>
                  <a:rPr lang="en-US" altLang="ja-JP" sz="1000" dirty="0">
                    <a:solidFill>
                      <a:schemeClr val="bg1"/>
                    </a:solidFill>
                    <a:latin typeface="Fujitsu Sans" panose="020B0404060202020204" pitchFamily="34" charset="0"/>
                    <a:ea typeface="Meiryo UI" panose="020B0604030504040204" pitchFamily="50" charset="-128"/>
                  </a:rPr>
                  <a:t>11</a:t>
                </a:r>
              </a:p>
              <a:p>
                <a:pPr algn="l"/>
                <a:r>
                  <a:rPr lang="en-US" altLang="ja-JP" sz="1000" dirty="0">
                    <a:solidFill>
                      <a:schemeClr val="bg1"/>
                    </a:solidFill>
                    <a:latin typeface="Fujitsu Sans" panose="020B0404060202020204" pitchFamily="34" charset="0"/>
                    <a:ea typeface="Meiryo UI" panose="020B0604030504040204" pitchFamily="50" charset="-128"/>
                  </a:rPr>
                  <a:t>12</a:t>
                </a:r>
              </a:p>
              <a:p>
                <a:pPr algn="l"/>
                <a:r>
                  <a:rPr lang="en-US" altLang="ja-JP" sz="1000" dirty="0">
                    <a:solidFill>
                      <a:schemeClr val="bg1"/>
                    </a:solidFill>
                    <a:latin typeface="Fujitsu Sans" panose="020B0404060202020204" pitchFamily="34" charset="0"/>
                    <a:ea typeface="Meiryo UI" panose="020B0604030504040204" pitchFamily="50" charset="-128"/>
                  </a:rPr>
                  <a:t>13</a:t>
                </a:r>
              </a:p>
              <a:p>
                <a:pPr algn="l"/>
                <a:r>
                  <a:rPr lang="en-US" altLang="ja-JP" sz="1000" dirty="0">
                    <a:solidFill>
                      <a:schemeClr val="bg1"/>
                    </a:solidFill>
                    <a:latin typeface="Fujitsu Sans" panose="020B0404060202020204" pitchFamily="34" charset="0"/>
                    <a:ea typeface="Meiryo UI" panose="020B0604030504040204" pitchFamily="50" charset="-128"/>
                  </a:rPr>
                  <a:t>14</a:t>
                </a:r>
              </a:p>
              <a:p>
                <a:pPr algn="l"/>
                <a:r>
                  <a:rPr lang="en-US" altLang="ja-JP" sz="1000" dirty="0">
                    <a:solidFill>
                      <a:schemeClr val="bg1"/>
                    </a:solidFill>
                    <a:latin typeface="Fujitsu Sans" panose="020B0404060202020204" pitchFamily="34" charset="0"/>
                    <a:ea typeface="Meiryo UI" panose="020B0604030504040204" pitchFamily="50" charset="-128"/>
                  </a:rPr>
                  <a:t>15</a:t>
                </a:r>
              </a:p>
              <a:p>
                <a:pPr algn="l"/>
                <a:r>
                  <a:rPr lang="en-US" altLang="ja-JP" sz="1000" dirty="0">
                    <a:solidFill>
                      <a:schemeClr val="bg1"/>
                    </a:solidFill>
                    <a:latin typeface="Fujitsu Sans" panose="020B0404060202020204" pitchFamily="34" charset="0"/>
                    <a:ea typeface="Meiryo UI" panose="020B0604030504040204" pitchFamily="50" charset="-128"/>
                  </a:rPr>
                  <a:t>16</a:t>
                </a:r>
              </a:p>
              <a:p>
                <a:pPr algn="l"/>
                <a:r>
                  <a:rPr lang="en-US" altLang="ja-JP" sz="1000" dirty="0">
                    <a:solidFill>
                      <a:schemeClr val="bg1"/>
                    </a:solidFill>
                    <a:latin typeface="Fujitsu Sans" panose="020B0404060202020204" pitchFamily="34" charset="0"/>
                    <a:ea typeface="Meiryo UI" panose="020B0604030504040204" pitchFamily="50" charset="-128"/>
                  </a:rPr>
                  <a:t>17</a:t>
                </a:r>
              </a:p>
              <a:p>
                <a:pPr algn="l"/>
                <a:r>
                  <a:rPr lang="en-US" altLang="ja-JP" sz="1000" dirty="0">
                    <a:solidFill>
                      <a:schemeClr val="bg1"/>
                    </a:solidFill>
                    <a:latin typeface="Fujitsu Sans" panose="020B0404060202020204" pitchFamily="34" charset="0"/>
                    <a:ea typeface="Meiryo UI" panose="020B0604030504040204" pitchFamily="50" charset="-128"/>
                  </a:rPr>
                  <a:t>18</a:t>
                </a:r>
              </a:p>
              <a:p>
                <a:pPr algn="l"/>
                <a:r>
                  <a:rPr lang="en-US" altLang="ja-JP" sz="1000" dirty="0">
                    <a:solidFill>
                      <a:schemeClr val="bg1"/>
                    </a:solidFill>
                    <a:latin typeface="Fujitsu Sans" panose="020B0404060202020204" pitchFamily="34" charset="0"/>
                    <a:ea typeface="Meiryo UI" panose="020B0604030504040204" pitchFamily="50" charset="-128"/>
                  </a:rPr>
                  <a:t>19</a:t>
                </a:r>
              </a:p>
              <a:p>
                <a:pPr algn="l"/>
                <a:r>
                  <a:rPr lang="en-US" altLang="ja-JP" sz="1000" dirty="0">
                    <a:solidFill>
                      <a:schemeClr val="bg1"/>
                    </a:solidFill>
                    <a:latin typeface="Fujitsu Sans" panose="020B0404060202020204" pitchFamily="34" charset="0"/>
                    <a:ea typeface="Meiryo UI" panose="020B0604030504040204" pitchFamily="50" charset="-128"/>
                  </a:rPr>
                  <a:t>20</a:t>
                </a:r>
              </a:p>
              <a:p>
                <a:pPr algn="l"/>
                <a:r>
                  <a:rPr lang="en-US" altLang="ja-JP" sz="1000" dirty="0">
                    <a:solidFill>
                      <a:schemeClr val="bg1"/>
                    </a:solidFill>
                    <a:latin typeface="Fujitsu Sans" panose="020B0404060202020204" pitchFamily="34" charset="0"/>
                    <a:ea typeface="Meiryo UI" panose="020B0604030504040204" pitchFamily="50" charset="-128"/>
                  </a:rPr>
                  <a:t>21</a:t>
                </a:r>
              </a:p>
              <a:p>
                <a:pPr algn="l"/>
                <a:r>
                  <a:rPr lang="en-US" altLang="ja-JP" sz="1000" dirty="0">
                    <a:solidFill>
                      <a:schemeClr val="bg1"/>
                    </a:solidFill>
                    <a:latin typeface="Fujitsu Sans" panose="020B0404060202020204" pitchFamily="34" charset="0"/>
                    <a:ea typeface="Meiryo UI" panose="020B0604030504040204" pitchFamily="50" charset="-128"/>
                  </a:rPr>
                  <a:t>22</a:t>
                </a:r>
              </a:p>
              <a:p>
                <a:pPr algn="l"/>
                <a:r>
                  <a:rPr lang="en-US" altLang="ja-JP" sz="1000" dirty="0">
                    <a:solidFill>
                      <a:schemeClr val="bg1"/>
                    </a:solidFill>
                    <a:latin typeface="Fujitsu Sans" panose="020B0404060202020204" pitchFamily="34" charset="0"/>
                    <a:ea typeface="Meiryo UI" panose="020B0604030504040204" pitchFamily="50" charset="-128"/>
                  </a:rPr>
                  <a:t>23</a:t>
                </a:r>
              </a:p>
              <a:p>
                <a:pPr algn="l"/>
                <a:r>
                  <a:rPr lang="en-US" altLang="ja-JP" sz="1000" dirty="0">
                    <a:solidFill>
                      <a:schemeClr val="bg1"/>
                    </a:solidFill>
                    <a:latin typeface="Fujitsu Sans" panose="020B0404060202020204" pitchFamily="34" charset="0"/>
                    <a:ea typeface="Meiryo UI" panose="020B0604030504040204" pitchFamily="50" charset="-128"/>
                  </a:rPr>
                  <a:t>24</a:t>
                </a:r>
              </a:p>
              <a:p>
                <a:pPr algn="l"/>
                <a:r>
                  <a:rPr lang="en-US" altLang="ja-JP" sz="1000" dirty="0">
                    <a:solidFill>
                      <a:schemeClr val="bg1"/>
                    </a:solidFill>
                    <a:latin typeface="Fujitsu Sans" panose="020B0404060202020204" pitchFamily="34" charset="0"/>
                    <a:ea typeface="Meiryo UI" panose="020B0604030504040204" pitchFamily="50" charset="-128"/>
                  </a:rPr>
                  <a:t>25</a:t>
                </a:r>
              </a:p>
              <a:p>
                <a:pPr algn="l"/>
                <a:r>
                  <a:rPr lang="en-US" altLang="ja-JP" sz="1000" dirty="0">
                    <a:solidFill>
                      <a:schemeClr val="bg1"/>
                    </a:solidFill>
                    <a:latin typeface="Fujitsu Sans" panose="020B0404060202020204" pitchFamily="34" charset="0"/>
                    <a:ea typeface="Meiryo UI" panose="020B0604030504040204" pitchFamily="50" charset="-128"/>
                  </a:rPr>
                  <a:t>26</a:t>
                </a:r>
              </a:p>
              <a:p>
                <a:pPr algn="l"/>
                <a:r>
                  <a:rPr lang="en-US" altLang="ja-JP" sz="1000" dirty="0">
                    <a:solidFill>
                      <a:schemeClr val="bg1"/>
                    </a:solidFill>
                    <a:latin typeface="Fujitsu Sans" panose="020B0404060202020204" pitchFamily="34" charset="0"/>
                    <a:ea typeface="Meiryo UI" panose="020B0604030504040204" pitchFamily="50" charset="-128"/>
                  </a:rPr>
                  <a:t>27</a:t>
                </a:r>
              </a:p>
              <a:p>
                <a:pPr algn="l"/>
                <a:r>
                  <a:rPr lang="en-US" altLang="ja-JP" sz="1000" dirty="0">
                    <a:solidFill>
                      <a:schemeClr val="bg1"/>
                    </a:solidFill>
                    <a:latin typeface="Fujitsu Sans" panose="020B0404060202020204" pitchFamily="34" charset="0"/>
                    <a:ea typeface="Meiryo UI" panose="020B0604030504040204" pitchFamily="50" charset="-128"/>
                  </a:rPr>
                  <a:t>28</a:t>
                </a:r>
              </a:p>
              <a:p>
                <a:pPr algn="l"/>
                <a:r>
                  <a:rPr lang="en-US" altLang="ja-JP" sz="1000" dirty="0">
                    <a:solidFill>
                      <a:schemeClr val="bg1"/>
                    </a:solidFill>
                    <a:latin typeface="Fujitsu Sans" panose="020B0404060202020204" pitchFamily="34" charset="0"/>
                    <a:ea typeface="Meiryo UI" panose="020B0604030504040204" pitchFamily="50" charset="-128"/>
                  </a:rPr>
                  <a:t>29</a:t>
                </a:r>
              </a:p>
              <a:p>
                <a:pPr algn="l"/>
                <a:r>
                  <a:rPr lang="en-US" altLang="ja-JP" sz="1000" dirty="0">
                    <a:solidFill>
                      <a:schemeClr val="bg1"/>
                    </a:solidFill>
                    <a:latin typeface="Fujitsu Sans" panose="020B0404060202020204" pitchFamily="34" charset="0"/>
                    <a:ea typeface="Meiryo UI" panose="020B0604030504040204" pitchFamily="50" charset="-128"/>
                  </a:rPr>
                  <a:t>30</a:t>
                </a:r>
              </a:p>
              <a:p>
                <a:pPr algn="l"/>
                <a:r>
                  <a:rPr lang="en-US" altLang="ja-JP" sz="1000" dirty="0">
                    <a:solidFill>
                      <a:schemeClr val="bg1"/>
                    </a:solidFill>
                    <a:latin typeface="Fujitsu Sans" panose="020B0404060202020204" pitchFamily="34" charset="0"/>
                    <a:ea typeface="Meiryo UI" panose="020B0604030504040204" pitchFamily="50" charset="-128"/>
                  </a:rPr>
                  <a:t>31</a:t>
                </a:r>
              </a:p>
              <a:p>
                <a:pPr algn="l"/>
                <a:r>
                  <a:rPr lang="en-US" altLang="ja-JP" sz="1000" dirty="0">
                    <a:solidFill>
                      <a:schemeClr val="bg1"/>
                    </a:solidFill>
                    <a:latin typeface="Fujitsu Sans" panose="020B0404060202020204" pitchFamily="34" charset="0"/>
                    <a:ea typeface="Meiryo UI" panose="020B0604030504040204" pitchFamily="50" charset="-128"/>
                  </a:rPr>
                  <a:t>32</a:t>
                </a:r>
              </a:p>
              <a:p>
                <a:pPr algn="l"/>
                <a:r>
                  <a:rPr lang="en-US" altLang="ja-JP" sz="1000" dirty="0">
                    <a:solidFill>
                      <a:schemeClr val="bg1"/>
                    </a:solidFill>
                    <a:latin typeface="Fujitsu Sans" panose="020B0404060202020204" pitchFamily="34" charset="0"/>
                    <a:ea typeface="Meiryo UI" panose="020B0604030504040204" pitchFamily="50" charset="-128"/>
                  </a:rPr>
                  <a:t>33</a:t>
                </a:r>
              </a:p>
              <a:p>
                <a:pPr algn="l"/>
                <a:r>
                  <a:rPr lang="en-US" altLang="ja-JP" sz="1000" dirty="0">
                    <a:solidFill>
                      <a:schemeClr val="bg1"/>
                    </a:solidFill>
                    <a:latin typeface="Fujitsu Sans" panose="020B0404060202020204" pitchFamily="34" charset="0"/>
                    <a:ea typeface="Meiryo UI" panose="020B0604030504040204" pitchFamily="50" charset="-128"/>
                  </a:rPr>
                  <a:t>34</a:t>
                </a:r>
              </a:p>
              <a:p>
                <a:pPr algn="l"/>
                <a:r>
                  <a:rPr lang="en-US" altLang="ja-JP" sz="1000" dirty="0">
                    <a:solidFill>
                      <a:schemeClr val="bg1"/>
                    </a:solidFill>
                    <a:latin typeface="Fujitsu Sans" panose="020B0404060202020204" pitchFamily="34" charset="0"/>
                    <a:ea typeface="Meiryo UI" panose="020B0604030504040204" pitchFamily="50" charset="-128"/>
                  </a:rPr>
                  <a:t>35</a:t>
                </a:r>
              </a:p>
              <a:p>
                <a:pPr algn="l"/>
                <a:r>
                  <a:rPr lang="en-US" altLang="ja-JP" sz="1000" dirty="0">
                    <a:solidFill>
                      <a:schemeClr val="bg1"/>
                    </a:solidFill>
                    <a:latin typeface="Fujitsu Sans" panose="020B0404060202020204" pitchFamily="34" charset="0"/>
                    <a:ea typeface="Meiryo UI" panose="020B0604030504040204" pitchFamily="50" charset="-128"/>
                  </a:rPr>
                  <a:t>36</a:t>
                </a:r>
              </a:p>
            </p:txBody>
          </p:sp>
        </p:grpSp>
        <p:cxnSp>
          <p:nvCxnSpPr>
            <p:cNvPr id="9" name="直線コネクタ 8"/>
            <p:cNvCxnSpPr/>
            <p:nvPr/>
          </p:nvCxnSpPr>
          <p:spPr bwMode="auto">
            <a:xfrm>
              <a:off x="573932" y="1692067"/>
              <a:ext cx="0" cy="5609051"/>
            </a:xfrm>
            <a:prstGeom prst="line">
              <a:avLst/>
            </a:prstGeom>
            <a:gradFill rotWithShape="0">
              <a:gsLst>
                <a:gs pos="0">
                  <a:srgbClr val="FFFFFF"/>
                </a:gs>
                <a:gs pos="100000">
                  <a:srgbClr val="CACAC7"/>
                </a:gs>
              </a:gsLst>
              <a:lin ang="5400000" scaled="1"/>
            </a:gradFill>
            <a:ln w="12700" cap="flat" cmpd="sng" algn="ctr">
              <a:solidFill>
                <a:schemeClr val="bg1"/>
              </a:solidFill>
              <a:prstDash val="solid"/>
              <a:round/>
              <a:headEnd type="none" w="med" len="med"/>
              <a:tailEnd type="none" w="lg"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sp>
        <p:nvSpPr>
          <p:cNvPr id="12" name="テキスト ボックス 11"/>
          <p:cNvSpPr txBox="1"/>
          <p:nvPr/>
        </p:nvSpPr>
        <p:spPr>
          <a:xfrm>
            <a:off x="228551" y="921566"/>
            <a:ext cx="3548689" cy="338554"/>
          </a:xfrm>
          <a:prstGeom prst="rect">
            <a:avLst/>
          </a:prstGeom>
          <a:noFill/>
        </p:spPr>
        <p:txBody>
          <a:bodyPr wrap="square" rtlCol="0">
            <a:spAutoFit/>
          </a:bodyPr>
          <a:lstStyle/>
          <a:p>
            <a:pPr algn="l"/>
            <a:r>
              <a:rPr lang="en-US" altLang="ja-JP" sz="1600" dirty="0">
                <a:latin typeface="Fujitsu Sans" panose="020B0404060202020204" pitchFamily="34" charset="0"/>
                <a:ea typeface="Meiryo UI" panose="020B0604030504040204" pitchFamily="50" charset="-128"/>
                <a:cs typeface="Meiryo UI" panose="020B0604030504040204" pitchFamily="50" charset="-128"/>
              </a:rPr>
              <a:t>Page Object Class</a:t>
            </a:r>
            <a:endParaRPr kumimoji="1" lang="ja-JP" altLang="en-US" sz="16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13" name="右矢印 4">
            <a:extLst>
              <a:ext uri="{FF2B5EF4-FFF2-40B4-BE49-F238E27FC236}">
                <a16:creationId xmlns:a16="http://schemas.microsoft.com/office/drawing/2014/main" id="{C181889F-D132-469D-9ACE-0AEEF2A75D8B}"/>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Page Object Pattern</a:t>
            </a:r>
            <a:endParaRPr lang="ja-JP" altLang="en-US" sz="18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48007019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Code Example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93</a:t>
            </a:fld>
            <a:endParaRPr lang="en-US" altLang="ja-JP" dirty="0"/>
          </a:p>
        </p:txBody>
      </p:sp>
      <p:sp>
        <p:nvSpPr>
          <p:cNvPr id="7" name="テキスト ボックス 6"/>
          <p:cNvSpPr txBox="1"/>
          <p:nvPr/>
        </p:nvSpPr>
        <p:spPr>
          <a:xfrm>
            <a:off x="228551" y="895928"/>
            <a:ext cx="3548689" cy="338554"/>
          </a:xfrm>
          <a:prstGeom prst="rect">
            <a:avLst/>
          </a:prstGeom>
          <a:noFill/>
        </p:spPr>
        <p:txBody>
          <a:bodyPr wrap="square" rtlCol="0">
            <a:spAutoFit/>
          </a:bodyPr>
          <a:lstStyle/>
          <a:p>
            <a:pPr algn="l"/>
            <a:r>
              <a:rPr kumimoji="1" lang="en-US" altLang="ja-JP" sz="1600" dirty="0">
                <a:latin typeface="Fujitsu Sans" panose="020B0404060202020204" pitchFamily="34" charset="0"/>
                <a:ea typeface="Meiryo UI" panose="020B0604030504040204" pitchFamily="50" charset="-128"/>
                <a:cs typeface="Meiryo UI" panose="020B0604030504040204" pitchFamily="50" charset="-128"/>
              </a:rPr>
              <a:t>Test Case</a:t>
            </a:r>
            <a:endParaRPr kumimoji="1" lang="ja-JP" altLang="en-US" sz="1600" dirty="0">
              <a:latin typeface="Fujitsu Sans" panose="020B0404060202020204" pitchFamily="34" charset="0"/>
              <a:ea typeface="Meiryo UI" panose="020B0604030504040204" pitchFamily="50" charset="-128"/>
              <a:cs typeface="Meiryo UI" panose="020B0604030504040204" pitchFamily="50" charset="-128"/>
            </a:endParaRPr>
          </a:p>
        </p:txBody>
      </p:sp>
      <p:grpSp>
        <p:nvGrpSpPr>
          <p:cNvPr id="8" name="グループ化 7"/>
          <p:cNvGrpSpPr/>
          <p:nvPr/>
        </p:nvGrpSpPr>
        <p:grpSpPr>
          <a:xfrm>
            <a:off x="322864" y="1177360"/>
            <a:ext cx="9068964" cy="5680639"/>
            <a:chOff x="322864" y="1692066"/>
            <a:chExt cx="9068964" cy="5680639"/>
          </a:xfrm>
        </p:grpSpPr>
        <p:grpSp>
          <p:nvGrpSpPr>
            <p:cNvPr id="9" name="グループ化 8"/>
            <p:cNvGrpSpPr/>
            <p:nvPr/>
          </p:nvGrpSpPr>
          <p:grpSpPr>
            <a:xfrm>
              <a:off x="322864" y="1692066"/>
              <a:ext cx="9068964" cy="5680639"/>
              <a:chOff x="322864" y="2644978"/>
              <a:chExt cx="9068964" cy="4624147"/>
            </a:xfrm>
          </p:grpSpPr>
          <p:sp>
            <p:nvSpPr>
              <p:cNvPr id="11" name="正方形/長方形 10"/>
              <p:cNvSpPr/>
              <p:nvPr/>
            </p:nvSpPr>
            <p:spPr bwMode="gray">
              <a:xfrm>
                <a:off x="573932" y="2644978"/>
                <a:ext cx="8817896" cy="4624147"/>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000" dirty="0">
                    <a:solidFill>
                      <a:schemeClr val="bg1"/>
                    </a:solidFill>
                    <a:latin typeface="Fujitsu Sans" panose="020B0404060202020204" pitchFamily="34" charset="0"/>
                    <a:ea typeface="Meiryo UI" panose="020B0604030504040204" pitchFamily="50" charset="-128"/>
                  </a:rPr>
                  <a:t>public class </a:t>
                </a:r>
                <a:r>
                  <a:rPr lang="en-US" altLang="ja-JP" sz="1000" dirty="0" err="1">
                    <a:solidFill>
                      <a:schemeClr val="bg1"/>
                    </a:solidFill>
                    <a:latin typeface="Fujitsu Sans" panose="020B0404060202020204" pitchFamily="34" charset="0"/>
                    <a:ea typeface="Meiryo UI" panose="020B0604030504040204" pitchFamily="50" charset="-128"/>
                  </a:rPr>
                  <a:t>MeetingRoomReservationInputPageTest</a:t>
                </a:r>
                <a:r>
                  <a:rPr lang="en-US" altLang="ja-JP" sz="1000" dirty="0">
                    <a:solidFill>
                      <a:schemeClr val="bg1"/>
                    </a:solidFill>
                    <a:latin typeface="Fujitsu Sans" panose="020B0404060202020204" pitchFamily="34" charset="0"/>
                    <a:ea typeface="Meiryo UI" panose="020B0604030504040204" pitchFamily="50" charset="-128"/>
                  </a:rPr>
                  <a:t> {</a:t>
                </a:r>
              </a:p>
              <a:p>
                <a:pPr algn="l"/>
                <a:r>
                  <a:rPr lang="en-US" altLang="ja-JP" sz="1000" dirty="0">
                    <a:solidFill>
                      <a:schemeClr val="bg1"/>
                    </a:solidFill>
                    <a:latin typeface="Fujitsu Sans" panose="020B0404060202020204" pitchFamily="34" charset="0"/>
                    <a:ea typeface="Meiryo UI" panose="020B0604030504040204" pitchFamily="50" charset="-128"/>
                  </a:rPr>
                  <a:t>    @Test</a:t>
                </a:r>
              </a:p>
              <a:p>
                <a:pPr algn="l"/>
                <a:r>
                  <a:rPr lang="en-US" altLang="ja-JP" sz="1000" dirty="0">
                    <a:solidFill>
                      <a:schemeClr val="bg1"/>
                    </a:solidFill>
                    <a:latin typeface="Fujitsu Sans" panose="020B0404060202020204" pitchFamily="34" charset="0"/>
                    <a:ea typeface="Meiryo UI" panose="020B0604030504040204" pitchFamily="50" charset="-128"/>
                  </a:rPr>
                  <a:t>    @</a:t>
                </a:r>
                <a:r>
                  <a:rPr lang="en-US" altLang="ja-JP" sz="1000" dirty="0" err="1">
                    <a:solidFill>
                      <a:schemeClr val="bg1"/>
                    </a:solidFill>
                    <a:latin typeface="Fujitsu Sans" panose="020B0404060202020204" pitchFamily="34" charset="0"/>
                    <a:ea typeface="Meiryo UI" panose="020B0604030504040204" pitchFamily="50" charset="-128"/>
                  </a:rPr>
                  <a:t>DisplayName</a:t>
                </a:r>
                <a:r>
                  <a:rPr lang="en-US" altLang="ja-JP" sz="1000" dirty="0">
                    <a:solidFill>
                      <a:schemeClr val="bg1"/>
                    </a:solidFill>
                    <a:latin typeface="Fujitsu Sans" panose="020B0404060202020204" pitchFamily="34" charset="0"/>
                    <a:ea typeface="Meiryo UI" panose="020B0604030504040204" pitchFamily="50" charset="-128"/>
                  </a:rPr>
                  <a:t>("Reservation should be success when future date was specified")</a:t>
                </a:r>
              </a:p>
              <a:p>
                <a:pPr algn="l"/>
                <a:r>
                  <a:rPr lang="en-US" altLang="ja-JP" sz="1000" dirty="0">
                    <a:solidFill>
                      <a:schemeClr val="bg1"/>
                    </a:solidFill>
                    <a:latin typeface="Fujitsu Sans" panose="020B0404060202020204" pitchFamily="34" charset="0"/>
                    <a:ea typeface="Meiryo UI" panose="020B0604030504040204" pitchFamily="50" charset="-128"/>
                  </a:rPr>
                  <a:t>    public void test1() {</a:t>
                </a:r>
              </a:p>
              <a:p>
                <a:pPr algn="l"/>
                <a:r>
                  <a:rPr lang="en-US" altLang="ja-JP" sz="1000" dirty="0">
                    <a:solidFill>
                      <a:schemeClr val="bg1"/>
                    </a:solidFill>
                    <a:latin typeface="Fujitsu Sans" panose="020B0404060202020204" pitchFamily="34" charset="0"/>
                    <a:ea typeface="Meiryo UI" panose="020B0604030504040204" pitchFamily="50" charset="-128"/>
                  </a:rPr>
                  <a:t>        </a:t>
                </a:r>
                <a:r>
                  <a:rPr lang="en-US" altLang="ja-JP" sz="1000" dirty="0" err="1">
                    <a:solidFill>
                      <a:schemeClr val="bg1"/>
                    </a:solidFill>
                    <a:latin typeface="Fujitsu Sans" panose="020B0404060202020204" pitchFamily="34" charset="0"/>
                    <a:ea typeface="Meiryo UI" panose="020B0604030504040204" pitchFamily="50" charset="-128"/>
                  </a:rPr>
                  <a:t>driver.get</a:t>
                </a:r>
                <a:r>
                  <a:rPr lang="en-US" altLang="ja-JP" sz="1000" dirty="0">
                    <a:solidFill>
                      <a:schemeClr val="bg1"/>
                    </a:solidFill>
                    <a:latin typeface="Fujitsu Sans" panose="020B0404060202020204" pitchFamily="34" charset="0"/>
                    <a:ea typeface="Meiryo UI" panose="020B0604030504040204" pitchFamily="50" charset="-128"/>
                  </a:rPr>
                  <a:t>("http://hogehoge/");</a:t>
                </a:r>
              </a:p>
              <a:p>
                <a:pPr algn="l"/>
                <a:endParaRPr lang="en-US" altLang="ja-JP" sz="1000" dirty="0">
                  <a:solidFill>
                    <a:schemeClr val="bg1"/>
                  </a:solidFill>
                  <a:latin typeface="Fujitsu Sans" panose="020B0404060202020204" pitchFamily="34" charset="0"/>
                  <a:ea typeface="Meiryo UI" panose="020B0604030504040204" pitchFamily="50" charset="-128"/>
                </a:endParaRPr>
              </a:p>
              <a:p>
                <a:pPr algn="l"/>
                <a:r>
                  <a:rPr lang="en-US" altLang="ja-JP" sz="1000" dirty="0">
                    <a:solidFill>
                      <a:schemeClr val="bg1"/>
                    </a:solidFill>
                    <a:latin typeface="Fujitsu Sans" panose="020B0404060202020204" pitchFamily="34" charset="0"/>
                    <a:ea typeface="Meiryo UI" panose="020B0604030504040204" pitchFamily="50" charset="-128"/>
                  </a:rPr>
                  <a:t>        </a:t>
                </a:r>
                <a:r>
                  <a:rPr lang="en-US" altLang="ja-JP" sz="1000" dirty="0" err="1">
                    <a:solidFill>
                      <a:schemeClr val="bg1"/>
                    </a:solidFill>
                    <a:latin typeface="Fujitsu Sans" panose="020B0404060202020204" pitchFamily="34" charset="0"/>
                    <a:ea typeface="Meiryo UI" panose="020B0604030504040204" pitchFamily="50" charset="-128"/>
                  </a:rPr>
                  <a:t>MeetingRoomReservationInputPage</a:t>
                </a:r>
                <a:r>
                  <a:rPr lang="en-US" altLang="ja-JP" sz="1000" dirty="0">
                    <a:solidFill>
                      <a:schemeClr val="bg1"/>
                    </a:solidFill>
                    <a:latin typeface="Fujitsu Sans" panose="020B0404060202020204" pitchFamily="34" charset="0"/>
                    <a:ea typeface="Meiryo UI" panose="020B0604030504040204" pitchFamily="50" charset="-128"/>
                  </a:rPr>
                  <a:t> </a:t>
                </a:r>
                <a:r>
                  <a:rPr lang="en-US" altLang="ja-JP" sz="1000" dirty="0" err="1">
                    <a:solidFill>
                      <a:schemeClr val="bg1"/>
                    </a:solidFill>
                    <a:latin typeface="Fujitsu Sans" panose="020B0404060202020204" pitchFamily="34" charset="0"/>
                    <a:ea typeface="Meiryo UI" panose="020B0604030504040204" pitchFamily="50" charset="-128"/>
                  </a:rPr>
                  <a:t>inputPage</a:t>
                </a:r>
                <a:r>
                  <a:rPr lang="en-US" altLang="ja-JP" sz="1000" dirty="0">
                    <a:solidFill>
                      <a:schemeClr val="bg1"/>
                    </a:solidFill>
                    <a:latin typeface="Fujitsu Sans" panose="020B0404060202020204" pitchFamily="34" charset="0"/>
                    <a:ea typeface="Meiryo UI" panose="020B0604030504040204" pitchFamily="50" charset="-128"/>
                  </a:rPr>
                  <a:t> = new </a:t>
                </a:r>
                <a:r>
                  <a:rPr lang="en-US" altLang="ja-JP" sz="1000" dirty="0" err="1">
                    <a:solidFill>
                      <a:schemeClr val="bg1"/>
                    </a:solidFill>
                    <a:latin typeface="Fujitsu Sans" panose="020B0404060202020204" pitchFamily="34" charset="0"/>
                    <a:ea typeface="Meiryo UI" panose="020B0604030504040204" pitchFamily="50" charset="-128"/>
                  </a:rPr>
                  <a:t>MeetingRoomReservationInputPage</a:t>
                </a:r>
                <a:r>
                  <a:rPr lang="en-US" altLang="ja-JP" sz="1000" dirty="0">
                    <a:solidFill>
                      <a:schemeClr val="bg1"/>
                    </a:solidFill>
                    <a:latin typeface="Fujitsu Sans" panose="020B0404060202020204" pitchFamily="34" charset="0"/>
                    <a:ea typeface="Meiryo UI" panose="020B0604030504040204" pitchFamily="50" charset="-128"/>
                  </a:rPr>
                  <a:t>(driver);</a:t>
                </a:r>
              </a:p>
              <a:p>
                <a:pPr algn="l"/>
                <a:endParaRPr lang="en-US" altLang="ja-JP" sz="1000" dirty="0">
                  <a:solidFill>
                    <a:schemeClr val="bg1"/>
                  </a:solidFill>
                  <a:latin typeface="Fujitsu Sans" panose="020B0404060202020204" pitchFamily="34" charset="0"/>
                  <a:ea typeface="Meiryo UI" panose="020B0604030504040204" pitchFamily="50" charset="-128"/>
                </a:endParaRPr>
              </a:p>
              <a:p>
                <a:pPr algn="l"/>
                <a:r>
                  <a:rPr lang="en-US" altLang="ja-JP" sz="1000" dirty="0">
                    <a:solidFill>
                      <a:schemeClr val="bg1"/>
                    </a:solidFill>
                    <a:latin typeface="Fujitsu Sans" panose="020B0404060202020204" pitchFamily="34" charset="0"/>
                    <a:ea typeface="Meiryo UI" panose="020B0604030504040204" pitchFamily="50" charset="-128"/>
                  </a:rPr>
                  <a:t>        </a:t>
                </a:r>
                <a:r>
                  <a:rPr lang="en-US" altLang="ja-JP" sz="1000" dirty="0" err="1">
                    <a:solidFill>
                      <a:schemeClr val="bg1"/>
                    </a:solidFill>
                    <a:latin typeface="Fujitsu Sans" panose="020B0404060202020204" pitchFamily="34" charset="0"/>
                    <a:ea typeface="Meiryo UI" panose="020B0604030504040204" pitchFamily="50" charset="-128"/>
                  </a:rPr>
                  <a:t>inputPage.inputRoomName</a:t>
                </a:r>
                <a:r>
                  <a:rPr lang="en-US" altLang="ja-JP" sz="1000" dirty="0">
                    <a:solidFill>
                      <a:schemeClr val="bg1"/>
                    </a:solidFill>
                    <a:latin typeface="Fujitsu Sans" panose="020B0404060202020204" pitchFamily="34" charset="0"/>
                    <a:ea typeface="Meiryo UI" panose="020B0604030504040204" pitchFamily="50" charset="-128"/>
                  </a:rPr>
                  <a:t>("C401");</a:t>
                </a:r>
              </a:p>
              <a:p>
                <a:pPr algn="l"/>
                <a:r>
                  <a:rPr lang="en-US" altLang="ja-JP" sz="1000" dirty="0">
                    <a:solidFill>
                      <a:schemeClr val="bg1"/>
                    </a:solidFill>
                    <a:latin typeface="Fujitsu Sans" panose="020B0404060202020204" pitchFamily="34" charset="0"/>
                    <a:ea typeface="Meiryo UI" panose="020B0604030504040204" pitchFamily="50" charset="-128"/>
                  </a:rPr>
                  <a:t>        </a:t>
                </a:r>
                <a:r>
                  <a:rPr lang="en-US" altLang="ja-JP" sz="1000" dirty="0" err="1">
                    <a:solidFill>
                      <a:schemeClr val="bg1"/>
                    </a:solidFill>
                    <a:latin typeface="Fujitsu Sans" panose="020B0404060202020204" pitchFamily="34" charset="0"/>
                    <a:ea typeface="Meiryo UI" panose="020B0604030504040204" pitchFamily="50" charset="-128"/>
                  </a:rPr>
                  <a:t>inputPage.inputDate</a:t>
                </a:r>
                <a:r>
                  <a:rPr lang="en-US" altLang="ja-JP" sz="1000" dirty="0">
                    <a:solidFill>
                      <a:schemeClr val="bg1"/>
                    </a:solidFill>
                    <a:latin typeface="Fujitsu Sans" panose="020B0404060202020204" pitchFamily="34" charset="0"/>
                    <a:ea typeface="Meiryo UI" panose="020B0604030504040204" pitchFamily="50" charset="-128"/>
                  </a:rPr>
                  <a:t>("2018", "9", "19");</a:t>
                </a:r>
              </a:p>
              <a:p>
                <a:pPr algn="l"/>
                <a:r>
                  <a:rPr lang="en-US" altLang="ja-JP" sz="1000" dirty="0">
                    <a:solidFill>
                      <a:schemeClr val="bg1"/>
                    </a:solidFill>
                    <a:latin typeface="Fujitsu Sans" panose="020B0404060202020204" pitchFamily="34" charset="0"/>
                    <a:ea typeface="Meiryo UI" panose="020B0604030504040204" pitchFamily="50" charset="-128"/>
                  </a:rPr>
                  <a:t>        </a:t>
                </a:r>
                <a:r>
                  <a:rPr lang="en-US" altLang="ja-JP" sz="1000" dirty="0" err="1">
                    <a:solidFill>
                      <a:schemeClr val="bg1"/>
                    </a:solidFill>
                    <a:latin typeface="Fujitsu Sans" panose="020B0404060202020204" pitchFamily="34" charset="0"/>
                    <a:ea typeface="Meiryo UI" panose="020B0604030504040204" pitchFamily="50" charset="-128"/>
                  </a:rPr>
                  <a:t>inputPage.inputTime</a:t>
                </a:r>
                <a:r>
                  <a:rPr lang="en-US" altLang="ja-JP" sz="1000" dirty="0">
                    <a:solidFill>
                      <a:schemeClr val="bg1"/>
                    </a:solidFill>
                    <a:latin typeface="Fujitsu Sans" panose="020B0404060202020204" pitchFamily="34" charset="0"/>
                    <a:ea typeface="Meiryo UI" panose="020B0604030504040204" pitchFamily="50" charset="-128"/>
                  </a:rPr>
                  <a:t>("18:00", "21:00");</a:t>
                </a:r>
              </a:p>
              <a:p>
                <a:pPr algn="l"/>
                <a:r>
                  <a:rPr lang="en-US" altLang="ja-JP" sz="1000" dirty="0">
                    <a:solidFill>
                      <a:schemeClr val="bg1"/>
                    </a:solidFill>
                    <a:latin typeface="Fujitsu Sans" panose="020B0404060202020204" pitchFamily="34" charset="0"/>
                    <a:ea typeface="Meiryo UI" panose="020B0604030504040204" pitchFamily="50" charset="-128"/>
                  </a:rPr>
                  <a:t>        </a:t>
                </a:r>
                <a:r>
                  <a:rPr lang="en-US" altLang="ja-JP" sz="1000" dirty="0" err="1">
                    <a:solidFill>
                      <a:schemeClr val="bg1"/>
                    </a:solidFill>
                    <a:latin typeface="Fujitsu Sans" panose="020B0404060202020204" pitchFamily="34" charset="0"/>
                    <a:ea typeface="Meiryo UI" panose="020B0604030504040204" pitchFamily="50" charset="-128"/>
                  </a:rPr>
                  <a:t>inputPage.inputPurpose</a:t>
                </a:r>
                <a:r>
                  <a:rPr lang="en-US" altLang="ja-JP" sz="1000" dirty="0">
                    <a:solidFill>
                      <a:schemeClr val="bg1"/>
                    </a:solidFill>
                    <a:latin typeface="Fujitsu Sans" panose="020B0404060202020204" pitchFamily="34" charset="0"/>
                    <a:ea typeface="Meiryo UI" panose="020B0604030504040204" pitchFamily="50" charset="-128"/>
                  </a:rPr>
                  <a:t>("Meeting with David");</a:t>
                </a:r>
              </a:p>
              <a:p>
                <a:pPr algn="l"/>
                <a:r>
                  <a:rPr lang="en-US" altLang="ja-JP" sz="1000" dirty="0">
                    <a:solidFill>
                      <a:schemeClr val="bg1"/>
                    </a:solidFill>
                    <a:latin typeface="Fujitsu Sans" panose="020B0404060202020204" pitchFamily="34" charset="0"/>
                    <a:ea typeface="Meiryo UI" panose="020B0604030504040204" pitchFamily="50" charset="-128"/>
                  </a:rPr>
                  <a:t>        </a:t>
                </a:r>
              </a:p>
              <a:p>
                <a:pPr algn="l"/>
                <a:r>
                  <a:rPr lang="en-US" altLang="ja-JP" sz="1000" dirty="0">
                    <a:solidFill>
                      <a:schemeClr val="bg1"/>
                    </a:solidFill>
                    <a:latin typeface="Fujitsu Sans" panose="020B0404060202020204" pitchFamily="34" charset="0"/>
                    <a:ea typeface="Meiryo UI" panose="020B0604030504040204" pitchFamily="50" charset="-128"/>
                  </a:rPr>
                  <a:t>        </a:t>
                </a:r>
                <a:r>
                  <a:rPr lang="en-US" altLang="ja-JP" sz="1000" dirty="0" err="1">
                    <a:solidFill>
                      <a:schemeClr val="bg1"/>
                    </a:solidFill>
                    <a:latin typeface="Fujitsu Sans" panose="020B0404060202020204" pitchFamily="34" charset="0"/>
                    <a:ea typeface="Meiryo UI" panose="020B0604030504040204" pitchFamily="50" charset="-128"/>
                  </a:rPr>
                  <a:t>MeetingRoomReservationConfirmPage</a:t>
                </a:r>
                <a:r>
                  <a:rPr lang="en-US" altLang="ja-JP" sz="1000" dirty="0">
                    <a:solidFill>
                      <a:schemeClr val="bg1"/>
                    </a:solidFill>
                    <a:latin typeface="Fujitsu Sans" panose="020B0404060202020204" pitchFamily="34" charset="0"/>
                    <a:ea typeface="Meiryo UI" panose="020B0604030504040204" pitchFamily="50" charset="-128"/>
                  </a:rPr>
                  <a:t> </a:t>
                </a:r>
                <a:r>
                  <a:rPr lang="en-US" altLang="ja-JP" sz="1000" dirty="0" err="1">
                    <a:solidFill>
                      <a:schemeClr val="bg1"/>
                    </a:solidFill>
                    <a:latin typeface="Fujitsu Sans" panose="020B0404060202020204" pitchFamily="34" charset="0"/>
                    <a:ea typeface="Meiryo UI" panose="020B0604030504040204" pitchFamily="50" charset="-128"/>
                  </a:rPr>
                  <a:t>confirmPage</a:t>
                </a:r>
                <a:r>
                  <a:rPr lang="en-US" altLang="ja-JP" sz="1000" dirty="0">
                    <a:solidFill>
                      <a:schemeClr val="bg1"/>
                    </a:solidFill>
                    <a:latin typeface="Fujitsu Sans" panose="020B0404060202020204" pitchFamily="34" charset="0"/>
                    <a:ea typeface="Meiryo UI" panose="020B0604030504040204" pitchFamily="50" charset="-128"/>
                  </a:rPr>
                  <a:t> = </a:t>
                </a:r>
                <a:r>
                  <a:rPr lang="en-US" altLang="ja-JP" sz="1000" dirty="0" err="1">
                    <a:solidFill>
                      <a:schemeClr val="bg1"/>
                    </a:solidFill>
                    <a:latin typeface="Fujitsu Sans" panose="020B0404060202020204" pitchFamily="34" charset="0"/>
                    <a:ea typeface="Meiryo UI" panose="020B0604030504040204" pitchFamily="50" charset="-128"/>
                  </a:rPr>
                  <a:t>inputPage.gotoNext</a:t>
                </a:r>
                <a:r>
                  <a:rPr lang="en-US" altLang="ja-JP" sz="1000" dirty="0">
                    <a:solidFill>
                      <a:schemeClr val="bg1"/>
                    </a:solidFill>
                    <a:latin typeface="Fujitsu Sans" panose="020B0404060202020204" pitchFamily="34" charset="0"/>
                    <a:ea typeface="Meiryo UI" panose="020B0604030504040204" pitchFamily="50" charset="-128"/>
                  </a:rPr>
                  <a:t>();</a:t>
                </a:r>
              </a:p>
              <a:p>
                <a:pPr algn="l"/>
                <a:endParaRPr lang="en-US" altLang="ja-JP" sz="1000" dirty="0">
                  <a:solidFill>
                    <a:schemeClr val="bg1"/>
                  </a:solidFill>
                  <a:latin typeface="Fujitsu Sans" panose="020B0404060202020204" pitchFamily="34" charset="0"/>
                  <a:ea typeface="Meiryo UI" panose="020B0604030504040204" pitchFamily="50" charset="-128"/>
                </a:endParaRPr>
              </a:p>
              <a:p>
                <a:pPr algn="l"/>
                <a:r>
                  <a:rPr lang="en-US" altLang="ja-JP" sz="1000" dirty="0">
                    <a:solidFill>
                      <a:schemeClr val="bg1"/>
                    </a:solidFill>
                    <a:latin typeface="Fujitsu Sans" panose="020B0404060202020204" pitchFamily="34" charset="0"/>
                    <a:ea typeface="Meiryo UI" panose="020B0604030504040204" pitchFamily="50" charset="-128"/>
                  </a:rPr>
                  <a:t>        // Assersion after here</a:t>
                </a:r>
              </a:p>
              <a:p>
                <a:pPr algn="l"/>
                <a:r>
                  <a:rPr lang="en-US" altLang="ja-JP" sz="1000" dirty="0">
                    <a:solidFill>
                      <a:schemeClr val="bg1"/>
                    </a:solidFill>
                    <a:latin typeface="Fujitsu Sans" panose="020B0404060202020204" pitchFamily="34" charset="0"/>
                    <a:ea typeface="Meiryo UI" panose="020B0604030504040204" pitchFamily="50" charset="-128"/>
                  </a:rPr>
                  <a:t>        ...</a:t>
                </a:r>
              </a:p>
              <a:p>
                <a:pPr algn="l"/>
                <a:r>
                  <a:rPr lang="en-US" altLang="ja-JP" sz="1000" dirty="0">
                    <a:solidFill>
                      <a:schemeClr val="bg1"/>
                    </a:solidFill>
                    <a:latin typeface="Fujitsu Sans" panose="020B0404060202020204" pitchFamily="34" charset="0"/>
                    <a:ea typeface="Meiryo UI" panose="020B0604030504040204" pitchFamily="50" charset="-128"/>
                  </a:rPr>
                  <a:t>    }</a:t>
                </a:r>
              </a:p>
              <a:p>
                <a:pPr algn="l"/>
                <a:endParaRPr lang="en-US" altLang="ja-JP" sz="1000" dirty="0">
                  <a:solidFill>
                    <a:schemeClr val="bg1"/>
                  </a:solidFill>
                  <a:latin typeface="Fujitsu Sans" panose="020B0404060202020204" pitchFamily="34" charset="0"/>
                  <a:ea typeface="Meiryo UI" panose="020B0604030504040204" pitchFamily="50" charset="-128"/>
                </a:endParaRPr>
              </a:p>
              <a:p>
                <a:pPr algn="l"/>
                <a:r>
                  <a:rPr lang="en-US" altLang="ja-JP" sz="1000" dirty="0">
                    <a:solidFill>
                      <a:schemeClr val="bg1"/>
                    </a:solidFill>
                    <a:latin typeface="Fujitsu Sans" panose="020B0404060202020204" pitchFamily="34" charset="0"/>
                    <a:ea typeface="Meiryo UI" panose="020B0604030504040204" pitchFamily="50" charset="-128"/>
                  </a:rPr>
                  <a:t>    @Test</a:t>
                </a:r>
              </a:p>
              <a:p>
                <a:pPr algn="l"/>
                <a:r>
                  <a:rPr lang="ja-JP" altLang="en-US" sz="1000" dirty="0">
                    <a:solidFill>
                      <a:schemeClr val="bg1"/>
                    </a:solidFill>
                    <a:latin typeface="Fujitsu Sans" panose="020B0404060202020204" pitchFamily="34" charset="0"/>
                    <a:ea typeface="Meiryo UI" panose="020B0604030504040204" pitchFamily="50" charset="-128"/>
                  </a:rPr>
                  <a:t>    </a:t>
                </a:r>
                <a:r>
                  <a:rPr lang="en-US" altLang="ja-JP" sz="1000" dirty="0">
                    <a:solidFill>
                      <a:schemeClr val="bg1"/>
                    </a:solidFill>
                    <a:latin typeface="Fujitsu Sans" panose="020B0404060202020204" pitchFamily="34" charset="0"/>
                    <a:ea typeface="Meiryo UI" panose="020B0604030504040204" pitchFamily="50" charset="-128"/>
                  </a:rPr>
                  <a:t>@</a:t>
                </a:r>
                <a:r>
                  <a:rPr lang="en-US" altLang="ja-JP" sz="1000" dirty="0" err="1">
                    <a:solidFill>
                      <a:schemeClr val="bg1"/>
                    </a:solidFill>
                    <a:latin typeface="Fujitsu Sans" panose="020B0404060202020204" pitchFamily="34" charset="0"/>
                    <a:ea typeface="Meiryo UI" panose="020B0604030504040204" pitchFamily="50" charset="-128"/>
                  </a:rPr>
                  <a:t>DisplayName</a:t>
                </a:r>
                <a:r>
                  <a:rPr lang="en-US" altLang="ja-JP" sz="1000" dirty="0">
                    <a:solidFill>
                      <a:schemeClr val="bg1"/>
                    </a:solidFill>
                    <a:latin typeface="Fujitsu Sans" panose="020B0404060202020204" pitchFamily="34" charset="0"/>
                    <a:ea typeface="Meiryo UI" panose="020B0604030504040204" pitchFamily="50" charset="-128"/>
                  </a:rPr>
                  <a:t>("Reservation should fail when past date was specified")</a:t>
                </a:r>
              </a:p>
              <a:p>
                <a:pPr algn="l"/>
                <a:r>
                  <a:rPr lang="en-US" altLang="ja-JP" sz="1000" dirty="0">
                    <a:solidFill>
                      <a:schemeClr val="bg1"/>
                    </a:solidFill>
                    <a:latin typeface="Fujitsu Sans" panose="020B0404060202020204" pitchFamily="34" charset="0"/>
                    <a:ea typeface="Meiryo UI" panose="020B0604030504040204" pitchFamily="50" charset="-128"/>
                  </a:rPr>
                  <a:t>    public void test2() {</a:t>
                </a:r>
              </a:p>
              <a:p>
                <a:pPr algn="l"/>
                <a:r>
                  <a:rPr lang="en-US" altLang="ja-JP" sz="1000" dirty="0">
                    <a:solidFill>
                      <a:schemeClr val="bg1"/>
                    </a:solidFill>
                    <a:latin typeface="Fujitsu Sans" panose="020B0404060202020204" pitchFamily="34" charset="0"/>
                    <a:ea typeface="Meiryo UI" panose="020B0604030504040204" pitchFamily="50" charset="-128"/>
                  </a:rPr>
                  <a:t>        </a:t>
                </a:r>
                <a:r>
                  <a:rPr lang="en-US" altLang="ja-JP" sz="1000" dirty="0" err="1">
                    <a:solidFill>
                      <a:schemeClr val="bg1"/>
                    </a:solidFill>
                    <a:latin typeface="Fujitsu Sans" panose="020B0404060202020204" pitchFamily="34" charset="0"/>
                    <a:ea typeface="Meiryo UI" panose="020B0604030504040204" pitchFamily="50" charset="-128"/>
                  </a:rPr>
                  <a:t>driver.get</a:t>
                </a:r>
                <a:r>
                  <a:rPr lang="en-US" altLang="ja-JP" sz="1000" dirty="0">
                    <a:solidFill>
                      <a:schemeClr val="bg1"/>
                    </a:solidFill>
                    <a:latin typeface="Fujitsu Sans" panose="020B0404060202020204" pitchFamily="34" charset="0"/>
                    <a:ea typeface="Meiryo UI" panose="020B0604030504040204" pitchFamily="50" charset="-128"/>
                  </a:rPr>
                  <a:t>("http://hogehoge/");</a:t>
                </a:r>
              </a:p>
              <a:p>
                <a:pPr algn="l"/>
                <a:endParaRPr lang="en-US" altLang="ja-JP" sz="1000" dirty="0">
                  <a:solidFill>
                    <a:schemeClr val="bg1"/>
                  </a:solidFill>
                  <a:latin typeface="Fujitsu Sans" panose="020B0404060202020204" pitchFamily="34" charset="0"/>
                  <a:ea typeface="Meiryo UI" panose="020B0604030504040204" pitchFamily="50" charset="-128"/>
                </a:endParaRPr>
              </a:p>
              <a:p>
                <a:pPr algn="l"/>
                <a:r>
                  <a:rPr lang="en-US" altLang="ja-JP" sz="1000" dirty="0">
                    <a:solidFill>
                      <a:schemeClr val="bg1"/>
                    </a:solidFill>
                    <a:latin typeface="Fujitsu Sans" panose="020B0404060202020204" pitchFamily="34" charset="0"/>
                    <a:ea typeface="Meiryo UI" panose="020B0604030504040204" pitchFamily="50" charset="-128"/>
                  </a:rPr>
                  <a:t>        </a:t>
                </a:r>
                <a:r>
                  <a:rPr lang="en-US" altLang="ja-JP" sz="1000" dirty="0" err="1">
                    <a:solidFill>
                      <a:schemeClr val="bg1"/>
                    </a:solidFill>
                    <a:latin typeface="Fujitsu Sans" panose="020B0404060202020204" pitchFamily="34" charset="0"/>
                    <a:ea typeface="Meiryo UI" panose="020B0604030504040204" pitchFamily="50" charset="-128"/>
                  </a:rPr>
                  <a:t>MeetingRoomReservationInputPage</a:t>
                </a:r>
                <a:r>
                  <a:rPr lang="en-US" altLang="ja-JP" sz="1000" dirty="0">
                    <a:solidFill>
                      <a:schemeClr val="bg1"/>
                    </a:solidFill>
                    <a:latin typeface="Fujitsu Sans" panose="020B0404060202020204" pitchFamily="34" charset="0"/>
                    <a:ea typeface="Meiryo UI" panose="020B0604030504040204" pitchFamily="50" charset="-128"/>
                  </a:rPr>
                  <a:t> </a:t>
                </a:r>
                <a:r>
                  <a:rPr lang="en-US" altLang="ja-JP" sz="1000" dirty="0" err="1">
                    <a:solidFill>
                      <a:schemeClr val="bg1"/>
                    </a:solidFill>
                    <a:latin typeface="Fujitsu Sans" panose="020B0404060202020204" pitchFamily="34" charset="0"/>
                    <a:ea typeface="Meiryo UI" panose="020B0604030504040204" pitchFamily="50" charset="-128"/>
                  </a:rPr>
                  <a:t>inputPage</a:t>
                </a:r>
                <a:r>
                  <a:rPr lang="en-US" altLang="ja-JP" sz="1000" dirty="0">
                    <a:solidFill>
                      <a:schemeClr val="bg1"/>
                    </a:solidFill>
                    <a:latin typeface="Fujitsu Sans" panose="020B0404060202020204" pitchFamily="34" charset="0"/>
                    <a:ea typeface="Meiryo UI" panose="020B0604030504040204" pitchFamily="50" charset="-128"/>
                  </a:rPr>
                  <a:t> = new </a:t>
                </a:r>
                <a:r>
                  <a:rPr lang="en-US" altLang="ja-JP" sz="1000" dirty="0" err="1">
                    <a:solidFill>
                      <a:schemeClr val="bg1"/>
                    </a:solidFill>
                    <a:latin typeface="Fujitsu Sans" panose="020B0404060202020204" pitchFamily="34" charset="0"/>
                    <a:ea typeface="Meiryo UI" panose="020B0604030504040204" pitchFamily="50" charset="-128"/>
                  </a:rPr>
                  <a:t>MeetingRoomReservationInputPage</a:t>
                </a:r>
                <a:r>
                  <a:rPr lang="en-US" altLang="ja-JP" sz="1000" dirty="0">
                    <a:solidFill>
                      <a:schemeClr val="bg1"/>
                    </a:solidFill>
                    <a:latin typeface="Fujitsu Sans" panose="020B0404060202020204" pitchFamily="34" charset="0"/>
                    <a:ea typeface="Meiryo UI" panose="020B0604030504040204" pitchFamily="50" charset="-128"/>
                  </a:rPr>
                  <a:t>(driver);</a:t>
                </a:r>
              </a:p>
              <a:p>
                <a:pPr algn="l"/>
                <a:endParaRPr lang="en-US" altLang="ja-JP" sz="1000" dirty="0">
                  <a:solidFill>
                    <a:schemeClr val="bg1"/>
                  </a:solidFill>
                  <a:latin typeface="Fujitsu Sans" panose="020B0404060202020204" pitchFamily="34" charset="0"/>
                  <a:ea typeface="Meiryo UI" panose="020B0604030504040204" pitchFamily="50" charset="-128"/>
                </a:endParaRPr>
              </a:p>
              <a:p>
                <a:pPr algn="l"/>
                <a:r>
                  <a:rPr lang="en-US" altLang="ja-JP" sz="1000" dirty="0">
                    <a:solidFill>
                      <a:schemeClr val="bg1"/>
                    </a:solidFill>
                    <a:latin typeface="Fujitsu Sans" panose="020B0404060202020204" pitchFamily="34" charset="0"/>
                    <a:ea typeface="Meiryo UI" panose="020B0604030504040204" pitchFamily="50" charset="-128"/>
                  </a:rPr>
                  <a:t>        </a:t>
                </a:r>
                <a:r>
                  <a:rPr lang="en-US" altLang="ja-JP" sz="1000" dirty="0" err="1">
                    <a:solidFill>
                      <a:schemeClr val="bg1"/>
                    </a:solidFill>
                    <a:latin typeface="Fujitsu Sans" panose="020B0404060202020204" pitchFamily="34" charset="0"/>
                    <a:ea typeface="Meiryo UI" panose="020B0604030504040204" pitchFamily="50" charset="-128"/>
                  </a:rPr>
                  <a:t>inputPage.inputRoomName</a:t>
                </a:r>
                <a:r>
                  <a:rPr lang="en-US" altLang="ja-JP" sz="1000" dirty="0">
                    <a:solidFill>
                      <a:schemeClr val="bg1"/>
                    </a:solidFill>
                    <a:latin typeface="Fujitsu Sans" panose="020B0404060202020204" pitchFamily="34" charset="0"/>
                    <a:ea typeface="Meiryo UI" panose="020B0604030504040204" pitchFamily="50" charset="-128"/>
                  </a:rPr>
                  <a:t>("C401");</a:t>
                </a:r>
              </a:p>
              <a:p>
                <a:pPr algn="l"/>
                <a:r>
                  <a:rPr lang="en-US" altLang="ja-JP" sz="1000" dirty="0">
                    <a:solidFill>
                      <a:schemeClr val="bg1"/>
                    </a:solidFill>
                    <a:latin typeface="Fujitsu Sans" panose="020B0404060202020204" pitchFamily="34" charset="0"/>
                    <a:ea typeface="Meiryo UI" panose="020B0604030504040204" pitchFamily="50" charset="-128"/>
                  </a:rPr>
                  <a:t>        </a:t>
                </a:r>
                <a:r>
                  <a:rPr lang="en-US" altLang="ja-JP" sz="1000" dirty="0" err="1">
                    <a:solidFill>
                      <a:schemeClr val="bg1"/>
                    </a:solidFill>
                    <a:latin typeface="Fujitsu Sans" panose="020B0404060202020204" pitchFamily="34" charset="0"/>
                    <a:ea typeface="Meiryo UI" panose="020B0604030504040204" pitchFamily="50" charset="-128"/>
                  </a:rPr>
                  <a:t>inputPage.inputDate</a:t>
                </a:r>
                <a:r>
                  <a:rPr lang="en-US" altLang="ja-JP" sz="1000" dirty="0">
                    <a:solidFill>
                      <a:schemeClr val="bg1"/>
                    </a:solidFill>
                    <a:latin typeface="Fujitsu Sans" panose="020B0404060202020204" pitchFamily="34" charset="0"/>
                    <a:ea typeface="Meiryo UI" panose="020B0604030504040204" pitchFamily="50" charset="-128"/>
                  </a:rPr>
                  <a:t>("1969", "8", "15");</a:t>
                </a:r>
              </a:p>
              <a:p>
                <a:pPr algn="l"/>
                <a:r>
                  <a:rPr lang="en-US" altLang="ja-JP" sz="1000" dirty="0">
                    <a:solidFill>
                      <a:schemeClr val="bg1"/>
                    </a:solidFill>
                    <a:latin typeface="Fujitsu Sans" panose="020B0404060202020204" pitchFamily="34" charset="0"/>
                    <a:ea typeface="Meiryo UI" panose="020B0604030504040204" pitchFamily="50" charset="-128"/>
                  </a:rPr>
                  <a:t>        </a:t>
                </a:r>
                <a:r>
                  <a:rPr lang="en-US" altLang="ja-JP" sz="1000" dirty="0" err="1">
                    <a:solidFill>
                      <a:schemeClr val="bg1"/>
                    </a:solidFill>
                    <a:latin typeface="Fujitsu Sans" panose="020B0404060202020204" pitchFamily="34" charset="0"/>
                    <a:ea typeface="Meiryo UI" panose="020B0604030504040204" pitchFamily="50" charset="-128"/>
                  </a:rPr>
                  <a:t>inputPage.inputTime</a:t>
                </a:r>
                <a:r>
                  <a:rPr lang="en-US" altLang="ja-JP" sz="1000" dirty="0">
                    <a:solidFill>
                      <a:schemeClr val="bg1"/>
                    </a:solidFill>
                    <a:latin typeface="Fujitsu Sans" panose="020B0404060202020204" pitchFamily="34" charset="0"/>
                    <a:ea typeface="Meiryo UI" panose="020B0604030504040204" pitchFamily="50" charset="-128"/>
                  </a:rPr>
                  <a:t>("18:00", "21:00");</a:t>
                </a:r>
              </a:p>
              <a:p>
                <a:pPr algn="l"/>
                <a:r>
                  <a:rPr lang="en-US" altLang="ja-JP" sz="1000" dirty="0">
                    <a:solidFill>
                      <a:schemeClr val="bg1"/>
                    </a:solidFill>
                    <a:latin typeface="Fujitsu Sans" panose="020B0404060202020204" pitchFamily="34" charset="0"/>
                    <a:ea typeface="Meiryo UI" panose="020B0604030504040204" pitchFamily="50" charset="-128"/>
                  </a:rPr>
                  <a:t>        </a:t>
                </a:r>
                <a:r>
                  <a:rPr lang="en-US" altLang="ja-JP" sz="1000" dirty="0" err="1">
                    <a:solidFill>
                      <a:schemeClr val="bg1"/>
                    </a:solidFill>
                    <a:latin typeface="Fujitsu Sans" panose="020B0404060202020204" pitchFamily="34" charset="0"/>
                    <a:ea typeface="Meiryo UI" panose="020B0604030504040204" pitchFamily="50" charset="-128"/>
                  </a:rPr>
                  <a:t>inputPage.inputPurpose</a:t>
                </a:r>
                <a:r>
                  <a:rPr lang="en-US" altLang="ja-JP" sz="1000" dirty="0">
                    <a:solidFill>
                      <a:schemeClr val="bg1"/>
                    </a:solidFill>
                    <a:latin typeface="Fujitsu Sans" panose="020B0404060202020204" pitchFamily="34" charset="0"/>
                    <a:ea typeface="Meiryo UI" panose="020B0604030504040204" pitchFamily="50" charset="-128"/>
                  </a:rPr>
                  <a:t>("Meeting with David");</a:t>
                </a:r>
              </a:p>
              <a:p>
                <a:pPr algn="l"/>
                <a:r>
                  <a:rPr lang="en-US" altLang="ja-JP" sz="1000" dirty="0">
                    <a:solidFill>
                      <a:schemeClr val="bg1"/>
                    </a:solidFill>
                    <a:latin typeface="Fujitsu Sans" panose="020B0404060202020204" pitchFamily="34" charset="0"/>
                    <a:ea typeface="Meiryo UI" panose="020B0604030504040204" pitchFamily="50" charset="-128"/>
                  </a:rPr>
                  <a:t>        </a:t>
                </a:r>
              </a:p>
              <a:p>
                <a:pPr algn="l"/>
                <a:r>
                  <a:rPr lang="en-US" altLang="ja-JP" sz="1000" dirty="0">
                    <a:solidFill>
                      <a:schemeClr val="bg1"/>
                    </a:solidFill>
                    <a:latin typeface="Fujitsu Sans" panose="020B0404060202020204" pitchFamily="34" charset="0"/>
                    <a:ea typeface="Meiryo UI" panose="020B0604030504040204" pitchFamily="50" charset="-128"/>
                  </a:rPr>
                  <a:t>        </a:t>
                </a:r>
                <a:r>
                  <a:rPr lang="en-US" altLang="ja-JP" sz="1000" dirty="0" err="1">
                    <a:solidFill>
                      <a:schemeClr val="bg1"/>
                    </a:solidFill>
                    <a:latin typeface="Fujitsu Sans" panose="020B0404060202020204" pitchFamily="34" charset="0"/>
                    <a:ea typeface="Meiryo UI" panose="020B0604030504040204" pitchFamily="50" charset="-128"/>
                  </a:rPr>
                  <a:t>MeetingRoomReservationConfirmPage</a:t>
                </a:r>
                <a:r>
                  <a:rPr lang="en-US" altLang="ja-JP" sz="1000" dirty="0">
                    <a:solidFill>
                      <a:schemeClr val="bg1"/>
                    </a:solidFill>
                    <a:latin typeface="Fujitsu Sans" panose="020B0404060202020204" pitchFamily="34" charset="0"/>
                    <a:ea typeface="Meiryo UI" panose="020B0604030504040204" pitchFamily="50" charset="-128"/>
                  </a:rPr>
                  <a:t> </a:t>
                </a:r>
                <a:r>
                  <a:rPr lang="en-US" altLang="ja-JP" sz="1000" dirty="0" err="1">
                    <a:solidFill>
                      <a:schemeClr val="bg1"/>
                    </a:solidFill>
                    <a:latin typeface="Fujitsu Sans" panose="020B0404060202020204" pitchFamily="34" charset="0"/>
                    <a:ea typeface="Meiryo UI" panose="020B0604030504040204" pitchFamily="50" charset="-128"/>
                  </a:rPr>
                  <a:t>confirmPage</a:t>
                </a:r>
                <a:r>
                  <a:rPr lang="en-US" altLang="ja-JP" sz="1000" dirty="0">
                    <a:solidFill>
                      <a:schemeClr val="bg1"/>
                    </a:solidFill>
                    <a:latin typeface="Fujitsu Sans" panose="020B0404060202020204" pitchFamily="34" charset="0"/>
                    <a:ea typeface="Meiryo UI" panose="020B0604030504040204" pitchFamily="50" charset="-128"/>
                  </a:rPr>
                  <a:t> = </a:t>
                </a:r>
                <a:r>
                  <a:rPr lang="en-US" altLang="ja-JP" sz="1000" dirty="0" err="1">
                    <a:solidFill>
                      <a:schemeClr val="bg1"/>
                    </a:solidFill>
                    <a:latin typeface="Fujitsu Sans" panose="020B0404060202020204" pitchFamily="34" charset="0"/>
                    <a:ea typeface="Meiryo UI" panose="020B0604030504040204" pitchFamily="50" charset="-128"/>
                  </a:rPr>
                  <a:t>inputPage.gotoNext</a:t>
                </a:r>
                <a:r>
                  <a:rPr lang="en-US" altLang="ja-JP" sz="1000" dirty="0">
                    <a:solidFill>
                      <a:schemeClr val="bg1"/>
                    </a:solidFill>
                    <a:latin typeface="Fujitsu Sans" panose="020B0404060202020204" pitchFamily="34" charset="0"/>
                    <a:ea typeface="Meiryo UI" panose="020B0604030504040204" pitchFamily="50" charset="-128"/>
                  </a:rPr>
                  <a:t>();</a:t>
                </a:r>
              </a:p>
              <a:p>
                <a:pPr algn="l"/>
                <a:endParaRPr lang="en-US" altLang="ja-JP" sz="1000" dirty="0">
                  <a:solidFill>
                    <a:schemeClr val="bg1"/>
                  </a:solidFill>
                  <a:latin typeface="Fujitsu Sans" panose="020B0404060202020204" pitchFamily="34" charset="0"/>
                  <a:ea typeface="Meiryo UI" panose="020B0604030504040204" pitchFamily="50" charset="-128"/>
                </a:endParaRPr>
              </a:p>
              <a:p>
                <a:pPr algn="l"/>
                <a:r>
                  <a:rPr lang="en-US" altLang="ja-JP" sz="1000" dirty="0">
                    <a:solidFill>
                      <a:schemeClr val="bg1"/>
                    </a:solidFill>
                    <a:latin typeface="Fujitsu Sans" panose="020B0404060202020204" pitchFamily="34" charset="0"/>
                    <a:ea typeface="Meiryo UI" panose="020B0604030504040204" pitchFamily="50" charset="-128"/>
                  </a:rPr>
                  <a:t>        // </a:t>
                </a:r>
                <a:r>
                  <a:rPr lang="en-US" altLang="ja-JP" sz="1000" dirty="0" err="1">
                    <a:solidFill>
                      <a:schemeClr val="bg1"/>
                    </a:solidFill>
                    <a:latin typeface="Fujitsu Sans" panose="020B0404060202020204" pitchFamily="34" charset="0"/>
                    <a:ea typeface="Meiryo UI" panose="020B0604030504040204" pitchFamily="50" charset="-128"/>
                  </a:rPr>
                  <a:t>Assersion</a:t>
                </a:r>
                <a:r>
                  <a:rPr lang="en-US" altLang="ja-JP" sz="1000" dirty="0">
                    <a:solidFill>
                      <a:schemeClr val="bg1"/>
                    </a:solidFill>
                    <a:latin typeface="Fujitsu Sans" panose="020B0404060202020204" pitchFamily="34" charset="0"/>
                    <a:ea typeface="Meiryo UI" panose="020B0604030504040204" pitchFamily="50" charset="-128"/>
                  </a:rPr>
                  <a:t> after here</a:t>
                </a:r>
              </a:p>
              <a:p>
                <a:pPr algn="l"/>
                <a:r>
                  <a:rPr lang="en-US" altLang="ja-JP" sz="1000" dirty="0">
                    <a:solidFill>
                      <a:schemeClr val="bg1"/>
                    </a:solidFill>
                    <a:latin typeface="Fujitsu Sans" panose="020B0404060202020204" pitchFamily="34" charset="0"/>
                    <a:ea typeface="Meiryo UI" panose="020B0604030504040204" pitchFamily="50" charset="-128"/>
                  </a:rPr>
                  <a:t>        ...</a:t>
                </a:r>
              </a:p>
              <a:p>
                <a:pPr algn="l"/>
                <a:r>
                  <a:rPr lang="en-US" altLang="ja-JP" sz="1000" dirty="0">
                    <a:solidFill>
                      <a:schemeClr val="bg1"/>
                    </a:solidFill>
                    <a:latin typeface="Fujitsu Sans" panose="020B0404060202020204" pitchFamily="34" charset="0"/>
                    <a:ea typeface="Meiryo UI" panose="020B0604030504040204" pitchFamily="50" charset="-128"/>
                  </a:rPr>
                  <a:t>    }</a:t>
                </a:r>
              </a:p>
              <a:p>
                <a:pPr algn="l"/>
                <a:r>
                  <a:rPr lang="en-US" altLang="ja-JP" sz="1000" dirty="0">
                    <a:solidFill>
                      <a:schemeClr val="bg1"/>
                    </a:solidFill>
                    <a:latin typeface="Fujitsu Sans" panose="020B0404060202020204" pitchFamily="34" charset="0"/>
                    <a:ea typeface="Meiryo UI" panose="020B0604030504040204" pitchFamily="50" charset="-128"/>
                  </a:rPr>
                  <a:t>}</a:t>
                </a:r>
              </a:p>
            </p:txBody>
          </p:sp>
          <p:sp>
            <p:nvSpPr>
              <p:cNvPr id="12" name="正方形/長方形 11"/>
              <p:cNvSpPr/>
              <p:nvPr/>
            </p:nvSpPr>
            <p:spPr bwMode="gray">
              <a:xfrm>
                <a:off x="322864" y="2644979"/>
                <a:ext cx="251068" cy="4624146"/>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000" dirty="0">
                    <a:solidFill>
                      <a:schemeClr val="bg1"/>
                    </a:solidFill>
                    <a:latin typeface="Fujitsu Sans" panose="020B0404060202020204" pitchFamily="34" charset="0"/>
                    <a:ea typeface="Meiryo UI" panose="020B0604030504040204" pitchFamily="50" charset="-128"/>
                  </a:rPr>
                  <a:t>1</a:t>
                </a:r>
              </a:p>
              <a:p>
                <a:pPr algn="l"/>
                <a:r>
                  <a:rPr lang="en-US" altLang="ja-JP" sz="1000" dirty="0">
                    <a:solidFill>
                      <a:schemeClr val="bg1"/>
                    </a:solidFill>
                    <a:latin typeface="Fujitsu Sans" panose="020B0404060202020204" pitchFamily="34" charset="0"/>
                    <a:ea typeface="Meiryo UI" panose="020B0604030504040204" pitchFamily="50" charset="-128"/>
                  </a:rPr>
                  <a:t>2</a:t>
                </a:r>
              </a:p>
              <a:p>
                <a:pPr algn="l"/>
                <a:r>
                  <a:rPr lang="en-US" altLang="ja-JP" sz="1000" dirty="0">
                    <a:solidFill>
                      <a:schemeClr val="bg1"/>
                    </a:solidFill>
                    <a:latin typeface="Fujitsu Sans" panose="020B0404060202020204" pitchFamily="34" charset="0"/>
                    <a:ea typeface="Meiryo UI" panose="020B0604030504040204" pitchFamily="50" charset="-128"/>
                  </a:rPr>
                  <a:t>3</a:t>
                </a:r>
              </a:p>
              <a:p>
                <a:pPr algn="l"/>
                <a:r>
                  <a:rPr lang="en-US" altLang="ja-JP" sz="1000" dirty="0">
                    <a:solidFill>
                      <a:schemeClr val="bg1"/>
                    </a:solidFill>
                    <a:latin typeface="Fujitsu Sans" panose="020B0404060202020204" pitchFamily="34" charset="0"/>
                    <a:ea typeface="Meiryo UI" panose="020B0604030504040204" pitchFamily="50" charset="-128"/>
                  </a:rPr>
                  <a:t>4</a:t>
                </a:r>
              </a:p>
              <a:p>
                <a:pPr algn="l"/>
                <a:r>
                  <a:rPr lang="en-US" altLang="ja-JP" sz="1000" dirty="0">
                    <a:solidFill>
                      <a:schemeClr val="bg1"/>
                    </a:solidFill>
                    <a:latin typeface="Fujitsu Sans" panose="020B0404060202020204" pitchFamily="34" charset="0"/>
                    <a:ea typeface="Meiryo UI" panose="020B0604030504040204" pitchFamily="50" charset="-128"/>
                  </a:rPr>
                  <a:t>5</a:t>
                </a:r>
              </a:p>
              <a:p>
                <a:pPr algn="l"/>
                <a:r>
                  <a:rPr lang="en-US" altLang="ja-JP" sz="1000" dirty="0">
                    <a:solidFill>
                      <a:schemeClr val="bg1"/>
                    </a:solidFill>
                    <a:latin typeface="Fujitsu Sans" panose="020B0404060202020204" pitchFamily="34" charset="0"/>
                    <a:ea typeface="Meiryo UI" panose="020B0604030504040204" pitchFamily="50" charset="-128"/>
                  </a:rPr>
                  <a:t>6</a:t>
                </a:r>
              </a:p>
              <a:p>
                <a:pPr algn="l"/>
                <a:r>
                  <a:rPr lang="en-US" altLang="ja-JP" sz="1000" dirty="0">
                    <a:solidFill>
                      <a:schemeClr val="bg1"/>
                    </a:solidFill>
                    <a:latin typeface="Fujitsu Sans" panose="020B0404060202020204" pitchFamily="34" charset="0"/>
                    <a:ea typeface="Meiryo UI" panose="020B0604030504040204" pitchFamily="50" charset="-128"/>
                  </a:rPr>
                  <a:t>7</a:t>
                </a:r>
              </a:p>
              <a:p>
                <a:pPr algn="l"/>
                <a:r>
                  <a:rPr lang="en-US" altLang="ja-JP" sz="1000" dirty="0">
                    <a:solidFill>
                      <a:schemeClr val="bg1"/>
                    </a:solidFill>
                    <a:latin typeface="Fujitsu Sans" panose="020B0404060202020204" pitchFamily="34" charset="0"/>
                    <a:ea typeface="Meiryo UI" panose="020B0604030504040204" pitchFamily="50" charset="-128"/>
                  </a:rPr>
                  <a:t>8</a:t>
                </a:r>
              </a:p>
              <a:p>
                <a:pPr algn="l"/>
                <a:r>
                  <a:rPr lang="en-US" altLang="ja-JP" sz="1000" dirty="0">
                    <a:solidFill>
                      <a:schemeClr val="bg1"/>
                    </a:solidFill>
                    <a:latin typeface="Fujitsu Sans" panose="020B0404060202020204" pitchFamily="34" charset="0"/>
                    <a:ea typeface="Meiryo UI" panose="020B0604030504040204" pitchFamily="50" charset="-128"/>
                  </a:rPr>
                  <a:t>9</a:t>
                </a:r>
              </a:p>
              <a:p>
                <a:pPr algn="l"/>
                <a:r>
                  <a:rPr lang="en-US" altLang="ja-JP" sz="1000" dirty="0">
                    <a:solidFill>
                      <a:schemeClr val="bg1"/>
                    </a:solidFill>
                    <a:latin typeface="Fujitsu Sans" panose="020B0404060202020204" pitchFamily="34" charset="0"/>
                    <a:ea typeface="Meiryo UI" panose="020B0604030504040204" pitchFamily="50" charset="-128"/>
                  </a:rPr>
                  <a:t>10</a:t>
                </a:r>
              </a:p>
              <a:p>
                <a:pPr algn="l"/>
                <a:r>
                  <a:rPr lang="en-US" altLang="ja-JP" sz="1000" dirty="0">
                    <a:solidFill>
                      <a:schemeClr val="bg1"/>
                    </a:solidFill>
                    <a:latin typeface="Fujitsu Sans" panose="020B0404060202020204" pitchFamily="34" charset="0"/>
                    <a:ea typeface="Meiryo UI" panose="020B0604030504040204" pitchFamily="50" charset="-128"/>
                  </a:rPr>
                  <a:t>11</a:t>
                </a:r>
              </a:p>
              <a:p>
                <a:pPr algn="l"/>
                <a:r>
                  <a:rPr lang="en-US" altLang="ja-JP" sz="1000" dirty="0">
                    <a:solidFill>
                      <a:schemeClr val="bg1"/>
                    </a:solidFill>
                    <a:latin typeface="Fujitsu Sans" panose="020B0404060202020204" pitchFamily="34" charset="0"/>
                    <a:ea typeface="Meiryo UI" panose="020B0604030504040204" pitchFamily="50" charset="-128"/>
                  </a:rPr>
                  <a:t>12</a:t>
                </a:r>
              </a:p>
              <a:p>
                <a:pPr algn="l"/>
                <a:r>
                  <a:rPr lang="en-US" altLang="ja-JP" sz="1000" dirty="0">
                    <a:solidFill>
                      <a:schemeClr val="bg1"/>
                    </a:solidFill>
                    <a:latin typeface="Fujitsu Sans" panose="020B0404060202020204" pitchFamily="34" charset="0"/>
                    <a:ea typeface="Meiryo UI" panose="020B0604030504040204" pitchFamily="50" charset="-128"/>
                  </a:rPr>
                  <a:t>13</a:t>
                </a:r>
              </a:p>
              <a:p>
                <a:pPr algn="l"/>
                <a:r>
                  <a:rPr lang="en-US" altLang="ja-JP" sz="1000" dirty="0">
                    <a:solidFill>
                      <a:schemeClr val="bg1"/>
                    </a:solidFill>
                    <a:latin typeface="Fujitsu Sans" panose="020B0404060202020204" pitchFamily="34" charset="0"/>
                    <a:ea typeface="Meiryo UI" panose="020B0604030504040204" pitchFamily="50" charset="-128"/>
                  </a:rPr>
                  <a:t>14</a:t>
                </a:r>
              </a:p>
              <a:p>
                <a:pPr algn="l"/>
                <a:r>
                  <a:rPr lang="en-US" altLang="ja-JP" sz="1000" dirty="0">
                    <a:solidFill>
                      <a:schemeClr val="bg1"/>
                    </a:solidFill>
                    <a:latin typeface="Fujitsu Sans" panose="020B0404060202020204" pitchFamily="34" charset="0"/>
                    <a:ea typeface="Meiryo UI" panose="020B0604030504040204" pitchFamily="50" charset="-128"/>
                  </a:rPr>
                  <a:t>15</a:t>
                </a:r>
              </a:p>
              <a:p>
                <a:pPr algn="l"/>
                <a:r>
                  <a:rPr lang="en-US" altLang="ja-JP" sz="1000" dirty="0">
                    <a:solidFill>
                      <a:schemeClr val="bg1"/>
                    </a:solidFill>
                    <a:latin typeface="Fujitsu Sans" panose="020B0404060202020204" pitchFamily="34" charset="0"/>
                    <a:ea typeface="Meiryo UI" panose="020B0604030504040204" pitchFamily="50" charset="-128"/>
                  </a:rPr>
                  <a:t>16</a:t>
                </a:r>
              </a:p>
              <a:p>
                <a:pPr algn="l"/>
                <a:r>
                  <a:rPr lang="en-US" altLang="ja-JP" sz="1000" dirty="0">
                    <a:solidFill>
                      <a:schemeClr val="bg1"/>
                    </a:solidFill>
                    <a:latin typeface="Fujitsu Sans" panose="020B0404060202020204" pitchFamily="34" charset="0"/>
                    <a:ea typeface="Meiryo UI" panose="020B0604030504040204" pitchFamily="50" charset="-128"/>
                  </a:rPr>
                  <a:t>17</a:t>
                </a:r>
              </a:p>
              <a:p>
                <a:pPr algn="l"/>
                <a:r>
                  <a:rPr lang="en-US" altLang="ja-JP" sz="1000" dirty="0">
                    <a:solidFill>
                      <a:schemeClr val="bg1"/>
                    </a:solidFill>
                    <a:latin typeface="Fujitsu Sans" panose="020B0404060202020204" pitchFamily="34" charset="0"/>
                    <a:ea typeface="Meiryo UI" panose="020B0604030504040204" pitchFamily="50" charset="-128"/>
                  </a:rPr>
                  <a:t>18</a:t>
                </a:r>
              </a:p>
              <a:p>
                <a:pPr algn="l"/>
                <a:r>
                  <a:rPr lang="en-US" altLang="ja-JP" sz="1000" dirty="0">
                    <a:solidFill>
                      <a:schemeClr val="bg1"/>
                    </a:solidFill>
                    <a:latin typeface="Fujitsu Sans" panose="020B0404060202020204" pitchFamily="34" charset="0"/>
                    <a:ea typeface="Meiryo UI" panose="020B0604030504040204" pitchFamily="50" charset="-128"/>
                  </a:rPr>
                  <a:t>19</a:t>
                </a:r>
              </a:p>
              <a:p>
                <a:pPr algn="l"/>
                <a:r>
                  <a:rPr lang="en-US" altLang="ja-JP" sz="1000" dirty="0">
                    <a:solidFill>
                      <a:schemeClr val="bg1"/>
                    </a:solidFill>
                    <a:latin typeface="Fujitsu Sans" panose="020B0404060202020204" pitchFamily="34" charset="0"/>
                    <a:ea typeface="Meiryo UI" panose="020B0604030504040204" pitchFamily="50" charset="-128"/>
                  </a:rPr>
                  <a:t>20</a:t>
                </a:r>
              </a:p>
              <a:p>
                <a:pPr algn="l"/>
                <a:r>
                  <a:rPr lang="en-US" altLang="ja-JP" sz="1000" dirty="0">
                    <a:solidFill>
                      <a:schemeClr val="bg1"/>
                    </a:solidFill>
                    <a:latin typeface="Fujitsu Sans" panose="020B0404060202020204" pitchFamily="34" charset="0"/>
                    <a:ea typeface="Meiryo UI" panose="020B0604030504040204" pitchFamily="50" charset="-128"/>
                  </a:rPr>
                  <a:t>21</a:t>
                </a:r>
              </a:p>
              <a:p>
                <a:pPr algn="l"/>
                <a:r>
                  <a:rPr lang="en-US" altLang="ja-JP" sz="1000" dirty="0">
                    <a:solidFill>
                      <a:schemeClr val="bg1"/>
                    </a:solidFill>
                    <a:latin typeface="Fujitsu Sans" panose="020B0404060202020204" pitchFamily="34" charset="0"/>
                    <a:ea typeface="Meiryo UI" panose="020B0604030504040204" pitchFamily="50" charset="-128"/>
                  </a:rPr>
                  <a:t>22</a:t>
                </a:r>
              </a:p>
              <a:p>
                <a:pPr algn="l"/>
                <a:r>
                  <a:rPr lang="en-US" altLang="ja-JP" sz="1000" dirty="0">
                    <a:solidFill>
                      <a:schemeClr val="bg1"/>
                    </a:solidFill>
                    <a:latin typeface="Fujitsu Sans" panose="020B0404060202020204" pitchFamily="34" charset="0"/>
                    <a:ea typeface="Meiryo UI" panose="020B0604030504040204" pitchFamily="50" charset="-128"/>
                  </a:rPr>
                  <a:t>23</a:t>
                </a:r>
              </a:p>
              <a:p>
                <a:pPr algn="l"/>
                <a:r>
                  <a:rPr lang="en-US" altLang="ja-JP" sz="1000" dirty="0">
                    <a:solidFill>
                      <a:schemeClr val="bg1"/>
                    </a:solidFill>
                    <a:latin typeface="Fujitsu Sans" panose="020B0404060202020204" pitchFamily="34" charset="0"/>
                    <a:ea typeface="Meiryo UI" panose="020B0604030504040204" pitchFamily="50" charset="-128"/>
                  </a:rPr>
                  <a:t>24</a:t>
                </a:r>
              </a:p>
              <a:p>
                <a:pPr algn="l"/>
                <a:r>
                  <a:rPr lang="en-US" altLang="ja-JP" sz="1000" dirty="0">
                    <a:solidFill>
                      <a:schemeClr val="bg1"/>
                    </a:solidFill>
                    <a:latin typeface="Fujitsu Sans" panose="020B0404060202020204" pitchFamily="34" charset="0"/>
                    <a:ea typeface="Meiryo UI" panose="020B0604030504040204" pitchFamily="50" charset="-128"/>
                  </a:rPr>
                  <a:t>25</a:t>
                </a:r>
              </a:p>
              <a:p>
                <a:pPr algn="l"/>
                <a:r>
                  <a:rPr lang="en-US" altLang="ja-JP" sz="1000" dirty="0">
                    <a:solidFill>
                      <a:schemeClr val="bg1"/>
                    </a:solidFill>
                    <a:latin typeface="Fujitsu Sans" panose="020B0404060202020204" pitchFamily="34" charset="0"/>
                    <a:ea typeface="Meiryo UI" panose="020B0604030504040204" pitchFamily="50" charset="-128"/>
                  </a:rPr>
                  <a:t>26</a:t>
                </a:r>
              </a:p>
              <a:p>
                <a:pPr algn="l"/>
                <a:r>
                  <a:rPr lang="en-US" altLang="ja-JP" sz="1000" dirty="0">
                    <a:solidFill>
                      <a:schemeClr val="bg1"/>
                    </a:solidFill>
                    <a:latin typeface="Fujitsu Sans" panose="020B0404060202020204" pitchFamily="34" charset="0"/>
                    <a:ea typeface="Meiryo UI" panose="020B0604030504040204" pitchFamily="50" charset="-128"/>
                  </a:rPr>
                  <a:t>27</a:t>
                </a:r>
              </a:p>
              <a:p>
                <a:pPr algn="l"/>
                <a:r>
                  <a:rPr lang="en-US" altLang="ja-JP" sz="1000" dirty="0">
                    <a:solidFill>
                      <a:schemeClr val="bg1"/>
                    </a:solidFill>
                    <a:latin typeface="Fujitsu Sans" panose="020B0404060202020204" pitchFamily="34" charset="0"/>
                    <a:ea typeface="Meiryo UI" panose="020B0604030504040204" pitchFamily="50" charset="-128"/>
                  </a:rPr>
                  <a:t>28</a:t>
                </a:r>
              </a:p>
              <a:p>
                <a:pPr algn="l"/>
                <a:r>
                  <a:rPr lang="en-US" altLang="ja-JP" sz="1000" dirty="0">
                    <a:solidFill>
                      <a:schemeClr val="bg1"/>
                    </a:solidFill>
                    <a:latin typeface="Fujitsu Sans" panose="020B0404060202020204" pitchFamily="34" charset="0"/>
                    <a:ea typeface="Meiryo UI" panose="020B0604030504040204" pitchFamily="50" charset="-128"/>
                  </a:rPr>
                  <a:t>29</a:t>
                </a:r>
              </a:p>
              <a:p>
                <a:pPr algn="l"/>
                <a:r>
                  <a:rPr lang="en-US" altLang="ja-JP" sz="1000" dirty="0">
                    <a:solidFill>
                      <a:schemeClr val="bg1"/>
                    </a:solidFill>
                    <a:latin typeface="Fujitsu Sans" panose="020B0404060202020204" pitchFamily="34" charset="0"/>
                    <a:ea typeface="Meiryo UI" panose="020B0604030504040204" pitchFamily="50" charset="-128"/>
                  </a:rPr>
                  <a:t>30</a:t>
                </a:r>
              </a:p>
              <a:p>
                <a:pPr algn="l"/>
                <a:r>
                  <a:rPr lang="en-US" altLang="ja-JP" sz="1000" dirty="0">
                    <a:solidFill>
                      <a:schemeClr val="bg1"/>
                    </a:solidFill>
                    <a:latin typeface="Fujitsu Sans" panose="020B0404060202020204" pitchFamily="34" charset="0"/>
                    <a:ea typeface="Meiryo UI" panose="020B0604030504040204" pitchFamily="50" charset="-128"/>
                  </a:rPr>
                  <a:t>31</a:t>
                </a:r>
              </a:p>
              <a:p>
                <a:pPr algn="l"/>
                <a:r>
                  <a:rPr lang="en-US" altLang="ja-JP" sz="1000" dirty="0">
                    <a:solidFill>
                      <a:schemeClr val="bg1"/>
                    </a:solidFill>
                    <a:latin typeface="Fujitsu Sans" panose="020B0404060202020204" pitchFamily="34" charset="0"/>
                    <a:ea typeface="Meiryo UI" panose="020B0604030504040204" pitchFamily="50" charset="-128"/>
                  </a:rPr>
                  <a:t>32</a:t>
                </a:r>
              </a:p>
              <a:p>
                <a:pPr algn="l"/>
                <a:r>
                  <a:rPr lang="en-US" altLang="ja-JP" sz="1000" dirty="0">
                    <a:solidFill>
                      <a:schemeClr val="bg1"/>
                    </a:solidFill>
                    <a:latin typeface="Fujitsu Sans" panose="020B0404060202020204" pitchFamily="34" charset="0"/>
                    <a:ea typeface="Meiryo UI" panose="020B0604030504040204" pitchFamily="50" charset="-128"/>
                  </a:rPr>
                  <a:t>33</a:t>
                </a:r>
              </a:p>
              <a:p>
                <a:pPr algn="l"/>
                <a:r>
                  <a:rPr lang="en-US" altLang="ja-JP" sz="1000" dirty="0">
                    <a:solidFill>
                      <a:schemeClr val="bg1"/>
                    </a:solidFill>
                    <a:latin typeface="Fujitsu Sans" panose="020B0404060202020204" pitchFamily="34" charset="0"/>
                    <a:ea typeface="Meiryo UI" panose="020B0604030504040204" pitchFamily="50" charset="-128"/>
                  </a:rPr>
                  <a:t>34</a:t>
                </a:r>
              </a:p>
              <a:p>
                <a:pPr algn="l"/>
                <a:r>
                  <a:rPr lang="en-US" altLang="ja-JP" sz="1000" dirty="0">
                    <a:solidFill>
                      <a:schemeClr val="bg1"/>
                    </a:solidFill>
                    <a:latin typeface="Fujitsu Sans" panose="020B0404060202020204" pitchFamily="34" charset="0"/>
                    <a:ea typeface="Meiryo UI" panose="020B0604030504040204" pitchFamily="50" charset="-128"/>
                  </a:rPr>
                  <a:t>35</a:t>
                </a:r>
              </a:p>
              <a:p>
                <a:pPr algn="l"/>
                <a:r>
                  <a:rPr lang="en-US" altLang="ja-JP" sz="1000" dirty="0">
                    <a:solidFill>
                      <a:schemeClr val="bg1"/>
                    </a:solidFill>
                    <a:latin typeface="Fujitsu Sans" panose="020B0404060202020204" pitchFamily="34" charset="0"/>
                    <a:ea typeface="Meiryo UI" panose="020B0604030504040204" pitchFamily="50" charset="-128"/>
                  </a:rPr>
                  <a:t>36</a:t>
                </a:r>
              </a:p>
              <a:p>
                <a:pPr algn="l"/>
                <a:r>
                  <a:rPr lang="en-US" altLang="ja-JP" sz="1000" dirty="0">
                    <a:solidFill>
                      <a:schemeClr val="bg1"/>
                    </a:solidFill>
                    <a:latin typeface="Fujitsu Sans" panose="020B0404060202020204" pitchFamily="34" charset="0"/>
                    <a:ea typeface="Meiryo UI" panose="020B0604030504040204" pitchFamily="50" charset="-128"/>
                  </a:rPr>
                  <a:t>37</a:t>
                </a:r>
              </a:p>
            </p:txBody>
          </p:sp>
        </p:grpSp>
        <p:cxnSp>
          <p:nvCxnSpPr>
            <p:cNvPr id="10" name="直線コネクタ 9"/>
            <p:cNvCxnSpPr/>
            <p:nvPr/>
          </p:nvCxnSpPr>
          <p:spPr bwMode="auto">
            <a:xfrm>
              <a:off x="573932" y="1692067"/>
              <a:ext cx="0" cy="5680638"/>
            </a:xfrm>
            <a:prstGeom prst="line">
              <a:avLst/>
            </a:prstGeom>
            <a:gradFill rotWithShape="0">
              <a:gsLst>
                <a:gs pos="0">
                  <a:srgbClr val="FFFFFF"/>
                </a:gs>
                <a:gs pos="100000">
                  <a:srgbClr val="CACAC7"/>
                </a:gs>
              </a:gsLst>
              <a:lin ang="5400000" scaled="1"/>
            </a:gradFill>
            <a:ln w="12700" cap="flat" cmpd="sng" algn="ctr">
              <a:solidFill>
                <a:schemeClr val="bg1"/>
              </a:solidFill>
              <a:prstDash val="solid"/>
              <a:round/>
              <a:headEnd type="none" w="med" len="med"/>
              <a:tailEnd type="none" w="lg"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sp>
        <p:nvSpPr>
          <p:cNvPr id="13" name="右矢印 4">
            <a:extLst>
              <a:ext uri="{FF2B5EF4-FFF2-40B4-BE49-F238E27FC236}">
                <a16:creationId xmlns:a16="http://schemas.microsoft.com/office/drawing/2014/main" id="{73369B56-0CAD-4F2E-9A13-2511CE21B748}"/>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Page Object Pattern</a:t>
            </a:r>
            <a:endParaRPr lang="ja-JP" altLang="en-US" sz="18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109492316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Merits of Page Object Pattern</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94</a:t>
            </a:fld>
            <a:endParaRPr lang="en-US" altLang="ja-JP" dirty="0"/>
          </a:p>
        </p:txBody>
      </p:sp>
      <p:sp>
        <p:nvSpPr>
          <p:cNvPr id="7" name="正方形/長方形 6"/>
          <p:cNvSpPr/>
          <p:nvPr/>
        </p:nvSpPr>
        <p:spPr bwMode="gray">
          <a:xfrm>
            <a:off x="156908" y="1166662"/>
            <a:ext cx="4893655" cy="487110"/>
          </a:xfrm>
          <a:prstGeom prst="rect">
            <a:avLst/>
          </a:prstGeom>
          <a:solidFill>
            <a:schemeClr val="accent2">
              <a:lumMod val="20000"/>
              <a:lumOff val="80000"/>
            </a:schemeClr>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2400" b="1" dirty="0">
                <a:latin typeface="Fujitsu Sans" panose="020B0404060202020204" pitchFamily="34" charset="0"/>
                <a:ea typeface="Meiryo UI" panose="020B0604030504040204" pitchFamily="50" charset="-128"/>
              </a:rPr>
              <a:t>Strong for Spec Change</a:t>
            </a:r>
            <a:endParaRPr lang="ja-JP" altLang="en-US" sz="2400" b="1" dirty="0">
              <a:latin typeface="Fujitsu Sans" panose="020B0404060202020204" pitchFamily="34" charset="0"/>
              <a:ea typeface="Meiryo UI" panose="020B0604030504040204" pitchFamily="50" charset="-128"/>
            </a:endParaRPr>
          </a:p>
        </p:txBody>
      </p:sp>
      <p:sp>
        <p:nvSpPr>
          <p:cNvPr id="8" name="正方形/長方形 7"/>
          <p:cNvSpPr/>
          <p:nvPr/>
        </p:nvSpPr>
        <p:spPr bwMode="gray">
          <a:xfrm>
            <a:off x="156909" y="1644935"/>
            <a:ext cx="9403402" cy="1051424"/>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marL="342900" indent="-342900" algn="l">
              <a:buFont typeface="Arial" panose="020B0604020202020204" pitchFamily="34" charset="0"/>
              <a:buChar char="•"/>
            </a:pPr>
            <a:r>
              <a:rPr lang="en-US" altLang="ja-JP" sz="2000" dirty="0">
                <a:latin typeface="Fujitsu Sans" panose="020B0404060202020204" pitchFamily="34" charset="0"/>
                <a:ea typeface="Meiryo UI" panose="020B0604030504040204" pitchFamily="50" charset="-128"/>
              </a:rPr>
              <a:t>It become easy to maintenance test codes even if UI spec changed</a:t>
            </a:r>
          </a:p>
        </p:txBody>
      </p:sp>
      <p:sp>
        <p:nvSpPr>
          <p:cNvPr id="12" name="正方形/長方形 11"/>
          <p:cNvSpPr/>
          <p:nvPr/>
        </p:nvSpPr>
        <p:spPr bwMode="gray">
          <a:xfrm>
            <a:off x="156908" y="3183469"/>
            <a:ext cx="4893655" cy="487110"/>
          </a:xfrm>
          <a:prstGeom prst="rect">
            <a:avLst/>
          </a:prstGeom>
          <a:solidFill>
            <a:schemeClr val="accent2">
              <a:lumMod val="20000"/>
              <a:lumOff val="80000"/>
            </a:schemeClr>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2400" b="1" dirty="0">
                <a:latin typeface="Fujitsu Sans" panose="020B0404060202020204" pitchFamily="34" charset="0"/>
                <a:ea typeface="Meiryo UI" panose="020B0604030504040204" pitchFamily="50" charset="-128"/>
              </a:rPr>
              <a:t>Readability Improve</a:t>
            </a:r>
            <a:endParaRPr lang="ja-JP" altLang="en-US" sz="2400" b="1" dirty="0">
              <a:latin typeface="Fujitsu Sans" panose="020B0404060202020204" pitchFamily="34" charset="0"/>
              <a:ea typeface="Meiryo UI" panose="020B0604030504040204" pitchFamily="50" charset="-128"/>
            </a:endParaRPr>
          </a:p>
        </p:txBody>
      </p:sp>
      <p:sp>
        <p:nvSpPr>
          <p:cNvPr id="13" name="正方形/長方形 12"/>
          <p:cNvSpPr/>
          <p:nvPr/>
        </p:nvSpPr>
        <p:spPr bwMode="gray">
          <a:xfrm>
            <a:off x="156908" y="3661742"/>
            <a:ext cx="9403403" cy="2029596"/>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marL="342900" indent="-342900" algn="l">
              <a:buFont typeface="Arial" panose="020B0604020202020204" pitchFamily="34" charset="0"/>
              <a:buChar char="•"/>
            </a:pPr>
            <a:r>
              <a:rPr lang="en-US" altLang="ja-JP" sz="2000" dirty="0">
                <a:latin typeface="Fujitsu Sans" panose="020B0404060202020204" pitchFamily="34" charset="0"/>
                <a:ea typeface="Meiryo UI" panose="020B0604030504040204" pitchFamily="50" charset="-128"/>
              </a:rPr>
              <a:t>If each operation described as methods, it’s readable</a:t>
            </a:r>
            <a:br>
              <a:rPr lang="en-US" altLang="ja-JP" sz="2000" dirty="0">
                <a:latin typeface="Fujitsu Sans" panose="020B0404060202020204" pitchFamily="34" charset="0"/>
                <a:ea typeface="Meiryo UI" panose="020B0604030504040204" pitchFamily="50" charset="-128"/>
              </a:rPr>
            </a:br>
            <a:r>
              <a:rPr lang="en-US" altLang="ja-JP" sz="2000" dirty="0">
                <a:latin typeface="Fujitsu Sans" panose="020B0404060202020204" pitchFamily="34" charset="0"/>
                <a:ea typeface="Meiryo UI" panose="020B0604030504040204" pitchFamily="50" charset="-128"/>
              </a:rPr>
              <a:t>(various use of </a:t>
            </a:r>
            <a:r>
              <a:rPr lang="en-US" altLang="ja-JP" sz="2000" dirty="0" err="1">
                <a:latin typeface="Fujitsu Sans" panose="020B0404060202020204" pitchFamily="34" charset="0"/>
                <a:ea typeface="Meiryo UI" panose="020B0604030504040204" pitchFamily="50" charset="-128"/>
              </a:rPr>
              <a:t>xpath</a:t>
            </a:r>
            <a:r>
              <a:rPr lang="en-US" altLang="ja-JP" sz="2000" dirty="0">
                <a:latin typeface="Fujitsu Sans" panose="020B0404060202020204" pitchFamily="34" charset="0"/>
                <a:ea typeface="Meiryo UI" panose="020B0604030504040204" pitchFamily="50" charset="-128"/>
              </a:rPr>
              <a:t>, </a:t>
            </a:r>
            <a:r>
              <a:rPr lang="en-US" altLang="ja-JP" sz="2000" dirty="0" err="1">
                <a:latin typeface="Fujitsu Sans" panose="020B0404060202020204" pitchFamily="34" charset="0"/>
                <a:ea typeface="Meiryo UI" panose="020B0604030504040204" pitchFamily="50" charset="-128"/>
              </a:rPr>
              <a:t>css</a:t>
            </a:r>
            <a:r>
              <a:rPr lang="en-US" altLang="ja-JP" sz="2000" dirty="0">
                <a:latin typeface="Fujitsu Sans" panose="020B0404060202020204" pitchFamily="34" charset="0"/>
                <a:ea typeface="Meiryo UI" panose="020B0604030504040204" pitchFamily="50" charset="-128"/>
              </a:rPr>
              <a:t> locators are not easy to read)</a:t>
            </a:r>
            <a:endParaRPr lang="ja-JP" altLang="en-US" sz="2000" dirty="0">
              <a:latin typeface="Fujitsu Sans" panose="020B0404060202020204" pitchFamily="34" charset="0"/>
              <a:ea typeface="Meiryo UI" panose="020B0604030504040204" pitchFamily="50" charset="-128"/>
            </a:endParaRPr>
          </a:p>
          <a:p>
            <a:pPr marL="342900" indent="-342900" algn="l">
              <a:buFont typeface="Arial" panose="020B0604020202020204" pitchFamily="34" charset="0"/>
              <a:buChar char="•"/>
            </a:pPr>
            <a:r>
              <a:rPr lang="en-US" altLang="ja-JP" sz="2000" dirty="0">
                <a:latin typeface="Fujitsu Sans" panose="020B0404060202020204" pitchFamily="34" charset="0"/>
                <a:ea typeface="Meiryo UI" panose="020B0604030504040204" pitchFamily="50" charset="-128"/>
              </a:rPr>
              <a:t>Easy to reach the method that you want to use easily because every</a:t>
            </a:r>
            <a:br>
              <a:rPr lang="en-US" altLang="ja-JP" sz="2000" dirty="0">
                <a:latin typeface="Fujitsu Sans" panose="020B0404060202020204" pitchFamily="34" charset="0"/>
                <a:ea typeface="Meiryo UI" panose="020B0604030504040204" pitchFamily="50" charset="-128"/>
              </a:rPr>
            </a:br>
            <a:r>
              <a:rPr lang="en-US" altLang="ja-JP" sz="2000" dirty="0">
                <a:latin typeface="Fujitsu Sans" panose="020B0404060202020204" pitchFamily="34" charset="0"/>
                <a:ea typeface="Meiryo UI" panose="020B0604030504040204" pitchFamily="50" charset="-128"/>
              </a:rPr>
              <a:t>processes are grouped by screen</a:t>
            </a:r>
            <a:endParaRPr lang="ja-JP" altLang="en-US" sz="2000" dirty="0">
              <a:latin typeface="Fujitsu Sans" panose="020B0404060202020204" pitchFamily="34" charset="0"/>
              <a:ea typeface="Meiryo UI" panose="020B0604030504040204" pitchFamily="50" charset="-128"/>
            </a:endParaRPr>
          </a:p>
          <a:p>
            <a:pPr marL="342900" indent="-342900" algn="l">
              <a:buFont typeface="Arial" panose="020B0604020202020204" pitchFamily="34" charset="0"/>
              <a:buChar char="•"/>
            </a:pPr>
            <a:r>
              <a:rPr lang="en-US" altLang="ja-JP" sz="2000" dirty="0">
                <a:latin typeface="Fujitsu Sans" panose="020B0404060202020204" pitchFamily="34" charset="0"/>
                <a:ea typeface="Meiryo UI" panose="020B0604030504040204" pitchFamily="50" charset="-128"/>
              </a:rPr>
              <a:t>The grouping unit for common method is clear</a:t>
            </a:r>
            <a:endParaRPr lang="ja-JP" altLang="en-US" sz="2000" dirty="0">
              <a:latin typeface="Fujitsu Sans" panose="020B0404060202020204" pitchFamily="34" charset="0"/>
              <a:ea typeface="Meiryo UI" panose="020B0604030504040204" pitchFamily="50" charset="-128"/>
            </a:endParaRPr>
          </a:p>
        </p:txBody>
      </p:sp>
      <p:sp>
        <p:nvSpPr>
          <p:cNvPr id="14" name="右矢印 4">
            <a:extLst>
              <a:ext uri="{FF2B5EF4-FFF2-40B4-BE49-F238E27FC236}">
                <a16:creationId xmlns:a16="http://schemas.microsoft.com/office/drawing/2014/main" id="{6F81A472-17E5-48D3-9D41-5B03C37758C9}"/>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Page Object Pattern</a:t>
            </a:r>
            <a:endParaRPr lang="ja-JP" altLang="en-US" sz="18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271950177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Be careful when writing Page Object Class</a:t>
            </a:r>
            <a:r>
              <a:rPr lang="ja-JP" altLang="en-US" dirty="0"/>
              <a:t> </a:t>
            </a:r>
            <a:r>
              <a:rPr lang="en-US" altLang="ja-JP" dirty="0"/>
              <a:t>(1/3)</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95</a:t>
            </a:fld>
            <a:endParaRPr lang="en-US" altLang="ja-JP" dirty="0"/>
          </a:p>
        </p:txBody>
      </p:sp>
      <p:grpSp>
        <p:nvGrpSpPr>
          <p:cNvPr id="7" name="グループ化 6"/>
          <p:cNvGrpSpPr/>
          <p:nvPr/>
        </p:nvGrpSpPr>
        <p:grpSpPr>
          <a:xfrm>
            <a:off x="156908" y="1050653"/>
            <a:ext cx="9403403" cy="5384872"/>
            <a:chOff x="156908" y="1051133"/>
            <a:chExt cx="9403403" cy="5691337"/>
          </a:xfrm>
        </p:grpSpPr>
        <p:sp>
          <p:nvSpPr>
            <p:cNvPr id="8" name="正方形/長方形 7"/>
            <p:cNvSpPr/>
            <p:nvPr/>
          </p:nvSpPr>
          <p:spPr bwMode="gray">
            <a:xfrm>
              <a:off x="156908" y="1051133"/>
              <a:ext cx="9403403" cy="487110"/>
            </a:xfrm>
            <a:prstGeom prst="rect">
              <a:avLst/>
            </a:prstGeom>
            <a:solidFill>
              <a:schemeClr val="accent2">
                <a:lumMod val="20000"/>
                <a:lumOff val="80000"/>
              </a:schemeClr>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2400" b="1" dirty="0">
                  <a:latin typeface="Fujitsu Sans" panose="020B0404060202020204" pitchFamily="34" charset="0"/>
                  <a:ea typeface="Meiryo UI" panose="020B0604030504040204" pitchFamily="50" charset="-128"/>
                </a:rPr>
                <a:t>Provide method focusing on users intention</a:t>
              </a:r>
              <a:endParaRPr lang="ja-JP" altLang="en-US" sz="2400" b="1" dirty="0">
                <a:latin typeface="Fujitsu Sans" panose="020B0404060202020204" pitchFamily="34" charset="0"/>
                <a:ea typeface="Meiryo UI" panose="020B0604030504040204" pitchFamily="50" charset="-128"/>
              </a:endParaRPr>
            </a:p>
          </p:txBody>
        </p:sp>
        <p:sp>
          <p:nvSpPr>
            <p:cNvPr id="9" name="正方形/長方形 8"/>
            <p:cNvSpPr/>
            <p:nvPr/>
          </p:nvSpPr>
          <p:spPr bwMode="gray">
            <a:xfrm>
              <a:off x="156909" y="1529405"/>
              <a:ext cx="9403402" cy="5213065"/>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algn="l"/>
              <a:r>
                <a:rPr lang="en-US" altLang="ja-JP" sz="2000" dirty="0">
                  <a:solidFill>
                    <a:schemeClr val="tx1"/>
                  </a:solidFill>
                  <a:latin typeface="Fujitsu Sans" panose="020B0404060202020204" pitchFamily="34" charset="0"/>
                  <a:ea typeface="Meiryo UI" panose="020B0604030504040204" pitchFamily="50" charset="-128"/>
                </a:rPr>
                <a:t>Make method which represents “</a:t>
              </a:r>
              <a:r>
                <a:rPr lang="en-US" altLang="ja-JP" sz="2000" b="1" dirty="0">
                  <a:solidFill>
                    <a:schemeClr val="tx1"/>
                  </a:solidFill>
                  <a:latin typeface="Fujitsu Sans" panose="020B0404060202020204" pitchFamily="34" charset="0"/>
                  <a:ea typeface="Meiryo UI" panose="020B0604030504040204" pitchFamily="50" charset="-128"/>
                </a:rPr>
                <a:t>Users Intention</a:t>
              </a:r>
              <a:r>
                <a:rPr lang="en-US" altLang="ja-JP" sz="2000" dirty="0">
                  <a:solidFill>
                    <a:schemeClr val="tx1"/>
                  </a:solidFill>
                  <a:latin typeface="Fujitsu Sans" panose="020B0404060202020204" pitchFamily="34" charset="0"/>
                  <a:ea typeface="Meiryo UI" panose="020B0604030504040204" pitchFamily="50" charset="-128"/>
                </a:rPr>
                <a:t>”, NOT “Screen Components”</a:t>
              </a:r>
              <a:br>
                <a:rPr lang="ja-JP" altLang="en-US" sz="2000" dirty="0">
                  <a:solidFill>
                    <a:schemeClr val="tx1"/>
                  </a:solidFill>
                  <a:latin typeface="Fujitsu Sans" panose="020B0404060202020204" pitchFamily="34" charset="0"/>
                  <a:ea typeface="Meiryo UI" panose="020B0604030504040204" pitchFamily="50" charset="-128"/>
                </a:rPr>
              </a:br>
              <a:r>
                <a:rPr lang="en-US" altLang="ja-JP" sz="2000" dirty="0">
                  <a:solidFill>
                    <a:schemeClr val="tx1"/>
                  </a:solidFill>
                  <a:latin typeface="Fujitsu Sans" panose="020B0404060202020204" pitchFamily="34" charset="0"/>
                  <a:ea typeface="Meiryo UI" panose="020B0604030504040204" pitchFamily="50" charset="-128"/>
                </a:rPr>
                <a:t>Because the users intention is not changed so often</a:t>
              </a:r>
              <a:br>
                <a:rPr lang="en-US" altLang="ja-JP" sz="2000" dirty="0">
                  <a:solidFill>
                    <a:schemeClr val="tx1"/>
                  </a:solidFill>
                  <a:latin typeface="Fujitsu Sans" panose="020B0404060202020204" pitchFamily="34" charset="0"/>
                  <a:ea typeface="Meiryo UI" panose="020B0604030504040204" pitchFamily="50" charset="-128"/>
                </a:rPr>
              </a:br>
              <a:r>
                <a:rPr lang="en-US" altLang="ja-JP" sz="2000" dirty="0">
                  <a:solidFill>
                    <a:schemeClr val="tx1"/>
                  </a:solidFill>
                  <a:latin typeface="Fujitsu Sans" panose="020B0404060202020204" pitchFamily="34" charset="0"/>
                  <a:ea typeface="Meiryo UI" panose="020B0604030504040204" pitchFamily="50" charset="-128"/>
                </a:rPr>
                <a:t>(But screen components are usually changed frequently)</a:t>
              </a:r>
            </a:p>
            <a:p>
              <a:pPr algn="l"/>
              <a:endParaRPr lang="en-US" altLang="ja-JP" sz="2000" dirty="0">
                <a:solidFill>
                  <a:schemeClr val="tx1"/>
                </a:solidFill>
                <a:latin typeface="Fujitsu Sans" panose="020B0404060202020204" pitchFamily="34" charset="0"/>
                <a:ea typeface="Meiryo UI" panose="020B0604030504040204" pitchFamily="50" charset="-128"/>
              </a:endParaRPr>
            </a:p>
            <a:p>
              <a:pPr algn="l"/>
              <a:r>
                <a:rPr lang="en-US" altLang="ja-JP" sz="2000" dirty="0">
                  <a:solidFill>
                    <a:schemeClr val="tx1"/>
                  </a:solidFill>
                  <a:latin typeface="Fujitsu Sans" panose="020B0404060202020204" pitchFamily="34" charset="0"/>
                  <a:ea typeface="Meiryo UI" panose="020B0604030504040204" pitchFamily="50" charset="-128"/>
                </a:rPr>
                <a:t>Example:</a:t>
              </a:r>
              <a:endParaRPr lang="ja-JP" altLang="en-US" sz="2000" dirty="0">
                <a:solidFill>
                  <a:schemeClr val="tx1"/>
                </a:solidFill>
                <a:latin typeface="Fujitsu Sans" panose="020B0404060202020204" pitchFamily="34" charset="0"/>
                <a:ea typeface="Meiryo UI" panose="020B0604030504040204" pitchFamily="50" charset="-128"/>
              </a:endParaRPr>
            </a:p>
            <a:p>
              <a:pPr algn="l"/>
              <a:r>
                <a:rPr lang="en-US" altLang="ja-JP" sz="2000" dirty="0">
                  <a:solidFill>
                    <a:schemeClr val="tx1"/>
                  </a:solidFill>
                  <a:latin typeface="Fujitsu Sans" panose="020B0404060202020204" pitchFamily="34" charset="0"/>
                  <a:ea typeface="Meiryo UI" panose="020B0604030504040204" pitchFamily="50" charset="-128"/>
                </a:rPr>
                <a:t>If we think previous Page Object focusing on screen component…</a:t>
              </a:r>
              <a:endParaRPr lang="ja-JP" altLang="en-US" sz="2000" dirty="0">
                <a:solidFill>
                  <a:schemeClr val="tx1"/>
                </a:solidFill>
                <a:latin typeface="Fujitsu Sans" panose="020B0404060202020204" pitchFamily="34" charset="0"/>
                <a:ea typeface="Meiryo UI" panose="020B0604030504040204" pitchFamily="50" charset="-128"/>
              </a:endParaRPr>
            </a:p>
            <a:p>
              <a:pPr marL="342900" indent="-342900" algn="l">
                <a:buFont typeface="Arial" panose="020B0604020202020204" pitchFamily="34" charset="0"/>
                <a:buChar char="•"/>
              </a:pPr>
              <a:r>
                <a:rPr lang="en-US" altLang="ja-JP" sz="2000" dirty="0" err="1">
                  <a:solidFill>
                    <a:schemeClr val="tx1"/>
                  </a:solidFill>
                  <a:latin typeface="Fujitsu Sans" panose="020B0404060202020204" pitchFamily="34" charset="0"/>
                  <a:ea typeface="Meiryo UI" panose="020B0604030504040204" pitchFamily="50" charset="-128"/>
                </a:rPr>
                <a:t>inputYear</a:t>
              </a:r>
              <a:r>
                <a:rPr lang="en-US" altLang="ja-JP" sz="2000" dirty="0">
                  <a:solidFill>
                    <a:schemeClr val="tx1"/>
                  </a:solidFill>
                  <a:latin typeface="Fujitsu Sans" panose="020B0404060202020204" pitchFamily="34" charset="0"/>
                  <a:ea typeface="Meiryo UI" panose="020B0604030504040204" pitchFamily="50" charset="-128"/>
                </a:rPr>
                <a:t>()</a:t>
              </a:r>
            </a:p>
            <a:p>
              <a:pPr marL="342900" indent="-342900" algn="l">
                <a:buFont typeface="Arial" panose="020B0604020202020204" pitchFamily="34" charset="0"/>
                <a:buChar char="•"/>
              </a:pPr>
              <a:r>
                <a:rPr lang="en-US" altLang="ja-JP" sz="2000" dirty="0" err="1">
                  <a:solidFill>
                    <a:schemeClr val="tx1"/>
                  </a:solidFill>
                  <a:latin typeface="Fujitsu Sans" panose="020B0404060202020204" pitchFamily="34" charset="0"/>
                  <a:ea typeface="Meiryo UI" panose="020B0604030504040204" pitchFamily="50" charset="-128"/>
                </a:rPr>
                <a:t>inputMonth</a:t>
              </a:r>
              <a:r>
                <a:rPr lang="en-US" altLang="ja-JP" sz="2000" dirty="0">
                  <a:solidFill>
                    <a:schemeClr val="tx1"/>
                  </a:solidFill>
                  <a:latin typeface="Fujitsu Sans" panose="020B0404060202020204" pitchFamily="34" charset="0"/>
                  <a:ea typeface="Meiryo UI" panose="020B0604030504040204" pitchFamily="50" charset="-128"/>
                </a:rPr>
                <a:t>()</a:t>
              </a:r>
            </a:p>
            <a:p>
              <a:pPr marL="342900" indent="-342900" algn="l">
                <a:buFont typeface="Arial" panose="020B0604020202020204" pitchFamily="34" charset="0"/>
                <a:buChar char="•"/>
              </a:pPr>
              <a:r>
                <a:rPr lang="en-US" altLang="ja-JP" sz="2000" dirty="0" err="1">
                  <a:solidFill>
                    <a:schemeClr val="tx1"/>
                  </a:solidFill>
                  <a:latin typeface="Fujitsu Sans" panose="020B0404060202020204" pitchFamily="34" charset="0"/>
                  <a:ea typeface="Meiryo UI" panose="020B0604030504040204" pitchFamily="50" charset="-128"/>
                </a:rPr>
                <a:t>inputDay</a:t>
              </a:r>
              <a:r>
                <a:rPr lang="en-US" altLang="ja-JP" sz="2000" dirty="0">
                  <a:solidFill>
                    <a:schemeClr val="tx1"/>
                  </a:solidFill>
                  <a:latin typeface="Fujitsu Sans" panose="020B0404060202020204" pitchFamily="34" charset="0"/>
                  <a:ea typeface="Meiryo UI" panose="020B0604030504040204" pitchFamily="50" charset="-128"/>
                </a:rPr>
                <a:t>()</a:t>
              </a:r>
            </a:p>
            <a:p>
              <a:pPr algn="l"/>
              <a:br>
                <a:rPr lang="en-US" altLang="ja-JP" sz="2000" dirty="0">
                  <a:solidFill>
                    <a:schemeClr val="tx1"/>
                  </a:solidFill>
                  <a:latin typeface="Fujitsu Sans" panose="020B0404060202020204" pitchFamily="34" charset="0"/>
                  <a:ea typeface="Meiryo UI" panose="020B0604030504040204" pitchFamily="50" charset="-128"/>
                </a:rPr>
              </a:br>
              <a:r>
                <a:rPr lang="en-US" altLang="ja-JP" sz="2000" dirty="0">
                  <a:solidFill>
                    <a:schemeClr val="tx1"/>
                  </a:solidFill>
                  <a:latin typeface="Fujitsu Sans" panose="020B0404060202020204" pitchFamily="34" charset="0"/>
                  <a:ea typeface="Meiryo UI" panose="020B0604030504040204" pitchFamily="50" charset="-128"/>
                </a:rPr>
                <a:t>But user’s intention is “I want to set date”</a:t>
              </a:r>
            </a:p>
            <a:p>
              <a:pPr algn="l"/>
              <a:br>
                <a:rPr lang="en-US" altLang="ja-JP" sz="2000" dirty="0">
                  <a:solidFill>
                    <a:schemeClr val="tx1"/>
                  </a:solidFill>
                  <a:latin typeface="Fujitsu Sans" panose="020B0404060202020204" pitchFamily="34" charset="0"/>
                  <a:ea typeface="Meiryo UI" panose="020B0604030504040204" pitchFamily="50" charset="-128"/>
                </a:rPr>
              </a:br>
              <a:r>
                <a:rPr lang="en-US" altLang="ja-JP" sz="2000" dirty="0">
                  <a:solidFill>
                    <a:schemeClr val="tx1"/>
                  </a:solidFill>
                  <a:latin typeface="Fujitsu Sans" panose="020B0404060202020204" pitchFamily="34" charset="0"/>
                  <a:ea typeface="Meiryo UI" panose="020B0604030504040204" pitchFamily="50" charset="-128"/>
                </a:rPr>
                <a:t>So Page Object’s method should be as follows</a:t>
              </a:r>
              <a:endParaRPr lang="ja-JP" altLang="en-US" sz="2000" dirty="0">
                <a:solidFill>
                  <a:schemeClr val="tx1"/>
                </a:solidFill>
                <a:latin typeface="Fujitsu Sans" panose="020B0404060202020204" pitchFamily="34" charset="0"/>
                <a:ea typeface="Meiryo UI" panose="020B0604030504040204" pitchFamily="50" charset="-128"/>
              </a:endParaRPr>
            </a:p>
            <a:p>
              <a:pPr marL="342900" indent="-342900" algn="l">
                <a:buFont typeface="Arial" panose="020B0604020202020204" pitchFamily="34" charset="0"/>
                <a:buChar char="•"/>
              </a:pPr>
              <a:r>
                <a:rPr lang="en-US" altLang="ja-JP" sz="2000" dirty="0" err="1">
                  <a:solidFill>
                    <a:schemeClr val="tx1"/>
                  </a:solidFill>
                  <a:latin typeface="Fujitsu Sans" panose="020B0404060202020204" pitchFamily="34" charset="0"/>
                  <a:ea typeface="Meiryo UI" panose="020B0604030504040204" pitchFamily="50" charset="-128"/>
                </a:rPr>
                <a:t>inputDate</a:t>
              </a:r>
              <a:r>
                <a:rPr lang="en-US" altLang="ja-JP" sz="2000" dirty="0">
                  <a:solidFill>
                    <a:schemeClr val="tx1"/>
                  </a:solidFill>
                  <a:latin typeface="Fujitsu Sans" panose="020B0404060202020204" pitchFamily="34" charset="0"/>
                  <a:ea typeface="Meiryo UI" panose="020B0604030504040204" pitchFamily="50" charset="-128"/>
                </a:rPr>
                <a:t>()</a:t>
              </a:r>
            </a:p>
          </p:txBody>
        </p:sp>
      </p:grpSp>
      <p:sp>
        <p:nvSpPr>
          <p:cNvPr id="10" name="右矢印 4">
            <a:extLst>
              <a:ext uri="{FF2B5EF4-FFF2-40B4-BE49-F238E27FC236}">
                <a16:creationId xmlns:a16="http://schemas.microsoft.com/office/drawing/2014/main" id="{2D760D3F-F438-4BF2-A969-2169C036294D}"/>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Page Object Pattern</a:t>
            </a:r>
            <a:endParaRPr lang="ja-JP" altLang="en-US" sz="18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127764697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0935" y="171088"/>
            <a:ext cx="8753146" cy="393700"/>
          </a:xfrm>
        </p:spPr>
        <p:txBody>
          <a:bodyPr/>
          <a:lstStyle/>
          <a:p>
            <a:r>
              <a:rPr lang="en-US" altLang="ja-JP" dirty="0"/>
              <a:t>Be careful when writing Page Object Class</a:t>
            </a:r>
            <a:r>
              <a:rPr lang="ja-JP" altLang="en-US" dirty="0"/>
              <a:t> </a:t>
            </a:r>
            <a:r>
              <a:rPr lang="en-US" altLang="ja-JP" dirty="0"/>
              <a:t>(2/3)</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96</a:t>
            </a:fld>
            <a:endParaRPr lang="en-US" altLang="ja-JP" dirty="0"/>
          </a:p>
        </p:txBody>
      </p:sp>
      <p:sp>
        <p:nvSpPr>
          <p:cNvPr id="8" name="正方形/長方形 7"/>
          <p:cNvSpPr/>
          <p:nvPr/>
        </p:nvSpPr>
        <p:spPr bwMode="gray">
          <a:xfrm>
            <a:off x="156907" y="1050652"/>
            <a:ext cx="9403403" cy="487110"/>
          </a:xfrm>
          <a:prstGeom prst="rect">
            <a:avLst/>
          </a:prstGeom>
          <a:solidFill>
            <a:schemeClr val="accent2">
              <a:lumMod val="20000"/>
              <a:lumOff val="80000"/>
            </a:schemeClr>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2400" b="1" dirty="0">
                <a:latin typeface="Fujitsu Sans" panose="020B0404060202020204" pitchFamily="34" charset="0"/>
                <a:ea typeface="Meiryo UI" panose="020B0604030504040204" pitchFamily="50" charset="-128"/>
              </a:rPr>
              <a:t>Method which involve screen transition should return new Page Object</a:t>
            </a:r>
            <a:endParaRPr lang="ja-JP" altLang="en-US" sz="2400" b="1" dirty="0">
              <a:latin typeface="Fujitsu Sans" panose="020B0404060202020204" pitchFamily="34" charset="0"/>
              <a:ea typeface="Meiryo UI" panose="020B0604030504040204" pitchFamily="50" charset="-128"/>
            </a:endParaRPr>
          </a:p>
        </p:txBody>
      </p:sp>
      <p:sp>
        <p:nvSpPr>
          <p:cNvPr id="9" name="正方形/長方形 8"/>
          <p:cNvSpPr/>
          <p:nvPr/>
        </p:nvSpPr>
        <p:spPr bwMode="gray">
          <a:xfrm>
            <a:off x="156909" y="1528924"/>
            <a:ext cx="9403402" cy="2349393"/>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algn="l"/>
            <a:r>
              <a:rPr lang="en-US" altLang="ja-JP" sz="2000" dirty="0">
                <a:solidFill>
                  <a:schemeClr val="tx1"/>
                </a:solidFill>
                <a:latin typeface="Fujitsu Sans" panose="020B0404060202020204" pitchFamily="34" charset="0"/>
                <a:ea typeface="Meiryo UI" panose="020B0604030504040204" pitchFamily="50" charset="-128"/>
              </a:rPr>
              <a:t>There are various screen transition in Screen test</a:t>
            </a:r>
            <a:endParaRPr lang="ja-JP" altLang="en-US" sz="2000" dirty="0">
              <a:solidFill>
                <a:schemeClr val="tx1"/>
              </a:solidFill>
              <a:latin typeface="Fujitsu Sans" panose="020B0404060202020204" pitchFamily="34" charset="0"/>
              <a:ea typeface="Meiryo UI" panose="020B0604030504040204" pitchFamily="50" charset="-128"/>
            </a:endParaRPr>
          </a:p>
          <a:p>
            <a:pPr algn="l"/>
            <a:br>
              <a:rPr lang="ja-JP" altLang="en-US" sz="2000" dirty="0">
                <a:solidFill>
                  <a:schemeClr val="tx1"/>
                </a:solidFill>
                <a:latin typeface="Fujitsu Sans" panose="020B0404060202020204" pitchFamily="34" charset="0"/>
                <a:ea typeface="Meiryo UI" panose="020B0604030504040204" pitchFamily="50" charset="-128"/>
              </a:rPr>
            </a:br>
            <a:r>
              <a:rPr lang="en-US" altLang="ja-JP" sz="2000" dirty="0">
                <a:solidFill>
                  <a:schemeClr val="tx1"/>
                </a:solidFill>
                <a:latin typeface="Fujitsu Sans" panose="020B0404060202020204" pitchFamily="34" charset="0"/>
                <a:ea typeface="Meiryo UI" panose="020B0604030504040204" pitchFamily="50" charset="-128"/>
              </a:rPr>
              <a:t>In that case, method for transition(e.g. </a:t>
            </a:r>
            <a:r>
              <a:rPr lang="en-US" altLang="ja-JP" sz="2000" dirty="0" err="1">
                <a:solidFill>
                  <a:schemeClr val="tx1"/>
                </a:solidFill>
                <a:latin typeface="Fujitsu Sans" panose="020B0404060202020204" pitchFamily="34" charset="0"/>
                <a:ea typeface="Meiryo UI" panose="020B0604030504040204" pitchFamily="50" charset="-128"/>
              </a:rPr>
              <a:t>pushNextButton</a:t>
            </a:r>
            <a:r>
              <a:rPr lang="en-US" altLang="ja-JP" sz="2000" dirty="0">
                <a:solidFill>
                  <a:schemeClr val="tx1"/>
                </a:solidFill>
                <a:latin typeface="Fujitsu Sans" panose="020B0404060202020204" pitchFamily="34" charset="0"/>
                <a:ea typeface="Meiryo UI" panose="020B0604030504040204" pitchFamily="50" charset="-128"/>
              </a:rPr>
              <a:t>) should return the Page Object of destination screen. </a:t>
            </a:r>
            <a:endParaRPr lang="ja-JP" altLang="en-US" sz="2000" dirty="0">
              <a:solidFill>
                <a:schemeClr val="tx1"/>
              </a:solidFill>
              <a:latin typeface="Fujitsu Sans" panose="020B0404060202020204" pitchFamily="34" charset="0"/>
              <a:ea typeface="Meiryo UI" panose="020B0604030504040204" pitchFamily="50" charset="-128"/>
            </a:endParaRPr>
          </a:p>
          <a:p>
            <a:pPr marL="342900" indent="-342900" algn="l">
              <a:buFont typeface="Arial" panose="020B0604020202020204" pitchFamily="34" charset="0"/>
              <a:buChar char="•"/>
            </a:pPr>
            <a:r>
              <a:rPr lang="en-US" altLang="ja-JP" sz="2000" dirty="0">
                <a:solidFill>
                  <a:schemeClr val="tx1"/>
                </a:solidFill>
                <a:latin typeface="Fujitsu Sans" panose="020B0404060202020204" pitchFamily="34" charset="0"/>
                <a:ea typeface="Meiryo UI" panose="020B0604030504040204" pitchFamily="50" charset="-128"/>
              </a:rPr>
              <a:t>Test Script will be simple</a:t>
            </a:r>
            <a:endParaRPr lang="ja-JP" altLang="en-US" sz="2000" dirty="0">
              <a:solidFill>
                <a:schemeClr val="tx1"/>
              </a:solidFill>
              <a:latin typeface="Fujitsu Sans" panose="020B0404060202020204" pitchFamily="34" charset="0"/>
              <a:ea typeface="Meiryo UI" panose="020B0604030504040204" pitchFamily="50" charset="-128"/>
            </a:endParaRPr>
          </a:p>
          <a:p>
            <a:pPr marL="342900" indent="-342900" algn="l">
              <a:buFont typeface="Arial" panose="020B0604020202020204" pitchFamily="34" charset="0"/>
              <a:buChar char="•"/>
            </a:pPr>
            <a:r>
              <a:rPr lang="en-US" altLang="ja-JP" sz="2000" dirty="0">
                <a:solidFill>
                  <a:schemeClr val="tx1"/>
                </a:solidFill>
                <a:latin typeface="Fujitsu Sans" panose="020B0404060202020204" pitchFamily="34" charset="0"/>
                <a:ea typeface="Meiryo UI" panose="020B0604030504040204" pitchFamily="50" charset="-128"/>
              </a:rPr>
              <a:t>Next transition can be described as same way</a:t>
            </a:r>
            <a:endParaRPr lang="ja-JP" altLang="en-US" sz="2000" dirty="0">
              <a:solidFill>
                <a:schemeClr val="tx1"/>
              </a:solidFill>
              <a:latin typeface="Fujitsu Sans" panose="020B0404060202020204" pitchFamily="34" charset="0"/>
              <a:ea typeface="Meiryo UI" panose="020B0604030504040204" pitchFamily="50" charset="-128"/>
            </a:endParaRPr>
          </a:p>
        </p:txBody>
      </p:sp>
      <p:sp>
        <p:nvSpPr>
          <p:cNvPr id="13" name="右矢印 4">
            <a:extLst>
              <a:ext uri="{FF2B5EF4-FFF2-40B4-BE49-F238E27FC236}">
                <a16:creationId xmlns:a16="http://schemas.microsoft.com/office/drawing/2014/main" id="{70F5D10F-05F5-4FCD-90AC-C9560A7D104C}"/>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Page Object Pattern</a:t>
            </a:r>
            <a:endParaRPr lang="ja-JP" altLang="en-US" sz="1800" dirty="0">
              <a:latin typeface="Fujitsu Sans" panose="020B0404060202020204" pitchFamily="34" charset="0"/>
              <a:ea typeface="Meiryo UI" panose="020B0604030504040204" pitchFamily="50" charset="-128"/>
            </a:endParaRPr>
          </a:p>
        </p:txBody>
      </p:sp>
      <p:sp>
        <p:nvSpPr>
          <p:cNvPr id="11" name="正方形/長方形 10"/>
          <p:cNvSpPr/>
          <p:nvPr/>
        </p:nvSpPr>
        <p:spPr bwMode="gray">
          <a:xfrm>
            <a:off x="156907" y="4224776"/>
            <a:ext cx="9403403" cy="487110"/>
          </a:xfrm>
          <a:prstGeom prst="rect">
            <a:avLst/>
          </a:prstGeom>
          <a:solidFill>
            <a:schemeClr val="accent2">
              <a:lumMod val="20000"/>
              <a:lumOff val="80000"/>
            </a:schemeClr>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2400" b="1" dirty="0">
                <a:latin typeface="Fujitsu Sans" panose="020B0404060202020204" pitchFamily="34" charset="0"/>
                <a:ea typeface="Meiryo UI" panose="020B0604030504040204" pitchFamily="50" charset="-128"/>
              </a:rPr>
              <a:t>Separate methods which the destination is different</a:t>
            </a:r>
            <a:endParaRPr lang="ja-JP" altLang="en-US" sz="2400" b="1" dirty="0">
              <a:latin typeface="Fujitsu Sans" panose="020B0404060202020204" pitchFamily="34" charset="0"/>
              <a:ea typeface="Meiryo UI" panose="020B0604030504040204" pitchFamily="50" charset="-128"/>
            </a:endParaRPr>
          </a:p>
        </p:txBody>
      </p:sp>
      <p:sp>
        <p:nvSpPr>
          <p:cNvPr id="12" name="正方形/長方形 11"/>
          <p:cNvSpPr/>
          <p:nvPr/>
        </p:nvSpPr>
        <p:spPr bwMode="gray">
          <a:xfrm>
            <a:off x="156909" y="4703048"/>
            <a:ext cx="9403402" cy="1424483"/>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algn="l"/>
            <a:r>
              <a:rPr lang="en-US" altLang="ja-JP" sz="2000" dirty="0">
                <a:solidFill>
                  <a:schemeClr val="tx1"/>
                </a:solidFill>
                <a:latin typeface="Fujitsu Sans" panose="020B0404060202020204" pitchFamily="34" charset="0"/>
                <a:ea typeface="Meiryo UI" panose="020B0604030504040204" pitchFamily="50" charset="-128"/>
              </a:rPr>
              <a:t>For example</a:t>
            </a:r>
          </a:p>
          <a:p>
            <a:pPr algn="l"/>
            <a:r>
              <a:rPr lang="en-US" altLang="ja-JP" sz="2000" dirty="0">
                <a:solidFill>
                  <a:schemeClr val="tx1"/>
                </a:solidFill>
                <a:latin typeface="Fujitsu Sans" panose="020B0404060202020204" pitchFamily="34" charset="0"/>
                <a:ea typeface="Meiryo UI" panose="020B0604030504040204" pitchFamily="50" charset="-128"/>
              </a:rPr>
              <a:t>- </a:t>
            </a:r>
            <a:r>
              <a:rPr lang="en-US" altLang="ja-JP" sz="2000" dirty="0" err="1">
                <a:solidFill>
                  <a:schemeClr val="tx1"/>
                </a:solidFill>
                <a:latin typeface="Fujitsu Sans" panose="020B0404060202020204" pitchFamily="34" charset="0"/>
                <a:ea typeface="Meiryo UI" panose="020B0604030504040204" pitchFamily="50" charset="-128"/>
              </a:rPr>
              <a:t>pushConfirmButton</a:t>
            </a:r>
            <a:r>
              <a:rPr lang="en-US" altLang="ja-JP" sz="2000" dirty="0">
                <a:solidFill>
                  <a:schemeClr val="tx1"/>
                </a:solidFill>
                <a:latin typeface="Fujitsu Sans" panose="020B0404060202020204" pitchFamily="34" charset="0"/>
                <a:ea typeface="Meiryo UI" panose="020B0604030504040204" pitchFamily="50" charset="-128"/>
              </a:rPr>
              <a:t>()   -&gt;  return next screen’s Page Object</a:t>
            </a:r>
            <a:br>
              <a:rPr lang="en-US" altLang="ja-JP" sz="2000" dirty="0">
                <a:solidFill>
                  <a:schemeClr val="tx1"/>
                </a:solidFill>
                <a:latin typeface="Fujitsu Sans" panose="020B0404060202020204" pitchFamily="34" charset="0"/>
                <a:ea typeface="Meiryo UI" panose="020B0604030504040204" pitchFamily="50" charset="-128"/>
              </a:rPr>
            </a:br>
            <a:r>
              <a:rPr lang="en-US" altLang="ja-JP" sz="2000" dirty="0">
                <a:solidFill>
                  <a:schemeClr val="tx1"/>
                </a:solidFill>
                <a:latin typeface="Fujitsu Sans" panose="020B0404060202020204" pitchFamily="34" charset="0"/>
                <a:ea typeface="Meiryo UI" panose="020B0604030504040204" pitchFamily="50" charset="-128"/>
              </a:rPr>
              <a:t>- </a:t>
            </a:r>
            <a:r>
              <a:rPr lang="en-US" altLang="ja-JP" sz="2000" dirty="0" err="1">
                <a:solidFill>
                  <a:schemeClr val="tx1"/>
                </a:solidFill>
                <a:latin typeface="Fujitsu Sans" panose="020B0404060202020204" pitchFamily="34" charset="0"/>
                <a:ea typeface="Meiryo UI" panose="020B0604030504040204" pitchFamily="50" charset="-128"/>
              </a:rPr>
              <a:t>pushConfirmButtonWithError</a:t>
            </a:r>
            <a:r>
              <a:rPr lang="en-US" altLang="ja-JP" sz="2000" dirty="0">
                <a:solidFill>
                  <a:schemeClr val="tx1"/>
                </a:solidFill>
                <a:latin typeface="Fujitsu Sans" panose="020B0404060202020204" pitchFamily="34" charset="0"/>
                <a:ea typeface="Meiryo UI" panose="020B0604030504040204" pitchFamily="50" charset="-128"/>
              </a:rPr>
              <a:t>() -&gt; return error screen’s Page Object</a:t>
            </a:r>
            <a:endParaRPr lang="ja-JP" altLang="en-US" sz="2000" dirty="0">
              <a:solidFill>
                <a:schemeClr val="tx1"/>
              </a:solidFill>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7808702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Be careful when writing Page Object Class</a:t>
            </a:r>
            <a:r>
              <a:rPr lang="ja-JP" altLang="en-US" dirty="0"/>
              <a:t> </a:t>
            </a:r>
            <a:r>
              <a:rPr lang="en-US" altLang="ja-JP" dirty="0"/>
              <a:t>(3/3)</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97</a:t>
            </a:fld>
            <a:endParaRPr lang="en-US" altLang="ja-JP" dirty="0"/>
          </a:p>
        </p:txBody>
      </p:sp>
      <p:sp>
        <p:nvSpPr>
          <p:cNvPr id="8" name="正方形/長方形 7"/>
          <p:cNvSpPr/>
          <p:nvPr/>
        </p:nvSpPr>
        <p:spPr bwMode="gray">
          <a:xfrm>
            <a:off x="156907" y="1050652"/>
            <a:ext cx="9403403" cy="487110"/>
          </a:xfrm>
          <a:prstGeom prst="rect">
            <a:avLst/>
          </a:prstGeom>
          <a:solidFill>
            <a:schemeClr val="accent2">
              <a:lumMod val="20000"/>
              <a:lumOff val="80000"/>
            </a:schemeClr>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2400" b="1" dirty="0">
                <a:latin typeface="Fujitsu Sans" panose="020B0404060202020204" pitchFamily="34" charset="0"/>
                <a:ea typeface="Meiryo UI" panose="020B0604030504040204" pitchFamily="50" charset="-128"/>
              </a:rPr>
              <a:t>Don’t include Assertion in Page Object</a:t>
            </a:r>
            <a:endParaRPr lang="ja-JP" altLang="en-US" sz="2400" b="1" dirty="0">
              <a:latin typeface="Fujitsu Sans" panose="020B0404060202020204" pitchFamily="34" charset="0"/>
              <a:ea typeface="Meiryo UI" panose="020B0604030504040204" pitchFamily="50" charset="-128"/>
            </a:endParaRPr>
          </a:p>
        </p:txBody>
      </p:sp>
      <p:sp>
        <p:nvSpPr>
          <p:cNvPr id="9" name="正方形/長方形 8"/>
          <p:cNvSpPr/>
          <p:nvPr/>
        </p:nvSpPr>
        <p:spPr bwMode="gray">
          <a:xfrm>
            <a:off x="156909" y="1528924"/>
            <a:ext cx="9403402" cy="1424483"/>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algn="l"/>
            <a:r>
              <a:rPr lang="en-US" altLang="ja-JP" sz="2000" dirty="0">
                <a:solidFill>
                  <a:schemeClr val="tx1"/>
                </a:solidFill>
                <a:latin typeface="Fujitsu Sans" panose="020B0404060202020204" pitchFamily="34" charset="0"/>
                <a:ea typeface="Meiryo UI" panose="020B0604030504040204" pitchFamily="50" charset="-128"/>
              </a:rPr>
              <a:t>The role of Test Case(JUnit part) class and Page Object class should be separated clearly</a:t>
            </a:r>
            <a:endParaRPr lang="ja-JP" altLang="en-US" sz="2000" dirty="0">
              <a:solidFill>
                <a:schemeClr val="tx1"/>
              </a:solidFill>
              <a:latin typeface="Fujitsu Sans" panose="020B0404060202020204" pitchFamily="34" charset="0"/>
              <a:ea typeface="Meiryo UI" panose="020B0604030504040204" pitchFamily="50" charset="-128"/>
            </a:endParaRPr>
          </a:p>
          <a:p>
            <a:pPr algn="l"/>
            <a:br>
              <a:rPr lang="ja-JP" altLang="en-US" sz="2000" dirty="0">
                <a:solidFill>
                  <a:schemeClr val="tx1"/>
                </a:solidFill>
                <a:latin typeface="Fujitsu Sans" panose="020B0404060202020204" pitchFamily="34" charset="0"/>
                <a:ea typeface="Meiryo UI" panose="020B0604030504040204" pitchFamily="50" charset="-128"/>
              </a:rPr>
            </a:br>
            <a:r>
              <a:rPr lang="en-US" altLang="ja-JP" sz="2000" dirty="0">
                <a:solidFill>
                  <a:schemeClr val="tx1"/>
                </a:solidFill>
                <a:latin typeface="Fujitsu Sans" panose="020B0404060202020204" pitchFamily="34" charset="0"/>
                <a:ea typeface="Meiryo UI" panose="020B0604030504040204" pitchFamily="50" charset="-128"/>
              </a:rPr>
              <a:t>If you include assertion in Test Case, it could be clarify,</a:t>
            </a:r>
            <a:br>
              <a:rPr lang="en-US" altLang="ja-JP" sz="2000" dirty="0">
                <a:solidFill>
                  <a:schemeClr val="tx1"/>
                </a:solidFill>
                <a:latin typeface="Fujitsu Sans" panose="020B0404060202020204" pitchFamily="34" charset="0"/>
                <a:ea typeface="Meiryo UI" panose="020B0604030504040204" pitchFamily="50" charset="-128"/>
              </a:rPr>
            </a:br>
            <a:r>
              <a:rPr lang="en-US" altLang="ja-JP" sz="2000" dirty="0">
                <a:solidFill>
                  <a:schemeClr val="tx1"/>
                </a:solidFill>
                <a:latin typeface="Fujitsu Sans" panose="020B0404060202020204" pitchFamily="34" charset="0"/>
                <a:ea typeface="Meiryo UI" panose="020B0604030504040204" pitchFamily="50" charset="-128"/>
              </a:rPr>
              <a:t>  “What to test?”, “What is valid result?”</a:t>
            </a:r>
            <a:endParaRPr lang="ja-JP" altLang="en-US" sz="2000" dirty="0">
              <a:solidFill>
                <a:schemeClr val="tx1"/>
              </a:solidFill>
              <a:latin typeface="Fujitsu Sans" panose="020B0404060202020204" pitchFamily="34" charset="0"/>
              <a:ea typeface="Meiryo UI" panose="020B0604030504040204" pitchFamily="50" charset="-128"/>
            </a:endParaRPr>
          </a:p>
        </p:txBody>
      </p:sp>
      <p:sp>
        <p:nvSpPr>
          <p:cNvPr id="11" name="正方形/長方形 10"/>
          <p:cNvSpPr/>
          <p:nvPr/>
        </p:nvSpPr>
        <p:spPr bwMode="gray">
          <a:xfrm>
            <a:off x="156907" y="3089659"/>
            <a:ext cx="9403403" cy="487110"/>
          </a:xfrm>
          <a:prstGeom prst="rect">
            <a:avLst/>
          </a:prstGeom>
          <a:solidFill>
            <a:schemeClr val="accent2">
              <a:lumMod val="20000"/>
              <a:lumOff val="80000"/>
            </a:schemeClr>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2400" b="1" dirty="0">
                <a:latin typeface="Fujitsu Sans" panose="020B0404060202020204" pitchFamily="34" charset="0"/>
                <a:ea typeface="Meiryo UI" panose="020B0604030504040204" pitchFamily="50" charset="-128"/>
              </a:rPr>
              <a:t>Confirm whether the screen transition ended properly or not</a:t>
            </a:r>
            <a:endParaRPr lang="ja-JP" altLang="en-US" sz="2400" b="1" dirty="0">
              <a:latin typeface="Fujitsu Sans" panose="020B0404060202020204" pitchFamily="34" charset="0"/>
              <a:ea typeface="Meiryo UI" panose="020B0604030504040204" pitchFamily="50" charset="-128"/>
            </a:endParaRPr>
          </a:p>
        </p:txBody>
      </p:sp>
      <p:sp>
        <p:nvSpPr>
          <p:cNvPr id="12" name="正方形/長方形 11"/>
          <p:cNvSpPr/>
          <p:nvPr/>
        </p:nvSpPr>
        <p:spPr bwMode="gray">
          <a:xfrm>
            <a:off x="156909" y="3567931"/>
            <a:ext cx="9403402" cy="2239417"/>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algn="l"/>
            <a:r>
              <a:rPr lang="en-US" altLang="ja-JP" sz="2000" dirty="0">
                <a:solidFill>
                  <a:schemeClr val="tx1"/>
                </a:solidFill>
                <a:latin typeface="Fujitsu Sans" panose="020B0404060202020204" pitchFamily="34" charset="0"/>
                <a:ea typeface="Meiryo UI" panose="020B0604030504040204" pitchFamily="50" charset="-128"/>
              </a:rPr>
              <a:t>After screen transition, there is a case that the destination screen is different from expected. It is better to confirm the transition was succeeded immediately after transition.</a:t>
            </a:r>
          </a:p>
          <a:p>
            <a:pPr algn="l"/>
            <a:endParaRPr lang="en-US" altLang="ja-JP" sz="2000" dirty="0">
              <a:solidFill>
                <a:schemeClr val="tx1"/>
              </a:solidFill>
              <a:latin typeface="Fujitsu Sans" panose="020B0404060202020204" pitchFamily="34" charset="0"/>
              <a:ea typeface="Meiryo UI" panose="020B0604030504040204" pitchFamily="50" charset="-128"/>
            </a:endParaRPr>
          </a:p>
          <a:p>
            <a:pPr algn="l"/>
            <a:r>
              <a:rPr lang="en-US" altLang="ja-JP" sz="2000" dirty="0">
                <a:solidFill>
                  <a:schemeClr val="tx1"/>
                </a:solidFill>
                <a:latin typeface="Fujitsu Sans" panose="020B0404060202020204" pitchFamily="34" charset="0"/>
                <a:ea typeface="Meiryo UI" panose="020B0604030504040204" pitchFamily="50" charset="-128"/>
              </a:rPr>
              <a:t>If not so, the test code will execute various operations to different screen.</a:t>
            </a:r>
            <a:br>
              <a:rPr lang="en-US" altLang="ja-JP" sz="2000" dirty="0">
                <a:solidFill>
                  <a:schemeClr val="tx1"/>
                </a:solidFill>
                <a:latin typeface="Fujitsu Sans" panose="020B0404060202020204" pitchFamily="34" charset="0"/>
                <a:ea typeface="Meiryo UI" panose="020B0604030504040204" pitchFamily="50" charset="-128"/>
              </a:rPr>
            </a:br>
            <a:r>
              <a:rPr lang="en-US" altLang="ja-JP" sz="2000" dirty="0">
                <a:solidFill>
                  <a:schemeClr val="tx1"/>
                </a:solidFill>
                <a:latin typeface="Fujitsu Sans" panose="020B0404060202020204" pitchFamily="34" charset="0"/>
                <a:ea typeface="Meiryo UI" panose="020B0604030504040204" pitchFamily="50" charset="-128"/>
              </a:rPr>
              <a:t>And it causes slow down of test cases(waiting not existing elements for many times)</a:t>
            </a:r>
            <a:endParaRPr lang="ja-JP" altLang="en-US" sz="2000" dirty="0">
              <a:solidFill>
                <a:schemeClr val="tx1"/>
              </a:solidFill>
              <a:latin typeface="Fujitsu Sans" panose="020B0404060202020204" pitchFamily="34" charset="0"/>
              <a:ea typeface="Meiryo UI" panose="020B0604030504040204" pitchFamily="50" charset="-128"/>
            </a:endParaRPr>
          </a:p>
        </p:txBody>
      </p:sp>
      <p:sp>
        <p:nvSpPr>
          <p:cNvPr id="13" name="右矢印 4">
            <a:extLst>
              <a:ext uri="{FF2B5EF4-FFF2-40B4-BE49-F238E27FC236}">
                <a16:creationId xmlns:a16="http://schemas.microsoft.com/office/drawing/2014/main" id="{79349CEB-7001-4EA5-8FBD-CB3B3910AF8D}"/>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Page Object Pattern</a:t>
            </a:r>
            <a:endParaRPr lang="ja-JP" altLang="en-US" sz="18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318925473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Useful features to use Page Object Pattern</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98</a:t>
            </a:fld>
            <a:endParaRPr lang="en-US" altLang="ja-JP" dirty="0"/>
          </a:p>
        </p:txBody>
      </p:sp>
      <p:sp>
        <p:nvSpPr>
          <p:cNvPr id="4" name="テキスト プレースホルダー 3"/>
          <p:cNvSpPr>
            <a:spLocks noGrp="1"/>
          </p:cNvSpPr>
          <p:nvPr>
            <p:ph type="body" sz="quarter" idx="11"/>
          </p:nvPr>
        </p:nvSpPr>
        <p:spPr>
          <a:xfrm>
            <a:off x="170935" y="921566"/>
            <a:ext cx="9389377" cy="5568444"/>
          </a:xfrm>
        </p:spPr>
        <p:txBody>
          <a:bodyPr/>
          <a:lstStyle/>
          <a:p>
            <a:r>
              <a:rPr lang="en-US" altLang="ja-JP" sz="2400" kern="1200" dirty="0">
                <a:latin typeface="+mn-lt"/>
                <a:ea typeface="ＭＳ Ｐゴシック" pitchFamily="50" charset="-128"/>
              </a:rPr>
              <a:t>Web Client library for Java provides useful features</a:t>
            </a:r>
            <a:br>
              <a:rPr lang="en-US" altLang="ja-JP" sz="2400" kern="1200" dirty="0">
                <a:latin typeface="+mn-lt"/>
                <a:ea typeface="ＭＳ Ｐゴシック" pitchFamily="50" charset="-128"/>
              </a:rPr>
            </a:br>
            <a:r>
              <a:rPr lang="en-US" altLang="ja-JP" sz="2400" kern="1200" dirty="0">
                <a:latin typeface="+mn-lt"/>
                <a:ea typeface="ＭＳ Ｐゴシック" pitchFamily="50" charset="-128"/>
              </a:rPr>
              <a:t>  to use Page Object Pattern</a:t>
            </a:r>
            <a:endParaRPr lang="ja-JP" altLang="en-US" sz="2400" kern="1200" dirty="0">
              <a:latin typeface="+mn-lt"/>
              <a:ea typeface="ＭＳ Ｐゴシック" pitchFamily="50" charset="-128"/>
            </a:endParaRPr>
          </a:p>
        </p:txBody>
      </p:sp>
      <p:sp>
        <p:nvSpPr>
          <p:cNvPr id="8" name="正方形/長方形 7"/>
          <p:cNvSpPr/>
          <p:nvPr/>
        </p:nvSpPr>
        <p:spPr bwMode="gray">
          <a:xfrm>
            <a:off x="156907" y="1838052"/>
            <a:ext cx="9403403" cy="587753"/>
          </a:xfrm>
          <a:prstGeom prst="rect">
            <a:avLst/>
          </a:prstGeom>
          <a:solidFill>
            <a:schemeClr val="accent2">
              <a:lumMod val="20000"/>
              <a:lumOff val="80000"/>
            </a:schemeClr>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2400" b="1" dirty="0">
                <a:latin typeface="Fujitsu Sans" panose="020B0404060202020204" pitchFamily="34" charset="0"/>
                <a:ea typeface="Meiryo UI" panose="020B0604030504040204" pitchFamily="50" charset="-128"/>
              </a:rPr>
              <a:t>@</a:t>
            </a:r>
            <a:r>
              <a:rPr lang="en-US" altLang="ja-JP" sz="2400" b="1" dirty="0" err="1">
                <a:latin typeface="Fujitsu Sans" panose="020B0404060202020204" pitchFamily="34" charset="0"/>
                <a:ea typeface="Meiryo UI" panose="020B0604030504040204" pitchFamily="50" charset="-128"/>
              </a:rPr>
              <a:t>FindBy</a:t>
            </a:r>
            <a:r>
              <a:rPr lang="ja-JP" altLang="en-US" sz="2400" b="1" dirty="0">
                <a:latin typeface="Fujitsu Sans" panose="020B0404060202020204" pitchFamily="34" charset="0"/>
                <a:ea typeface="Meiryo UI" panose="020B0604030504040204" pitchFamily="50" charset="-128"/>
              </a:rPr>
              <a:t> </a:t>
            </a:r>
            <a:r>
              <a:rPr lang="en-US" altLang="ja-JP" sz="2400" b="1" dirty="0">
                <a:latin typeface="Fujitsu Sans" panose="020B0404060202020204" pitchFamily="34" charset="0"/>
                <a:ea typeface="Meiryo UI" panose="020B0604030504040204" pitchFamily="50" charset="-128"/>
              </a:rPr>
              <a:t>annotation</a:t>
            </a:r>
            <a:endParaRPr lang="ja-JP" altLang="en-US" sz="2400" b="1" dirty="0">
              <a:latin typeface="Fujitsu Sans" panose="020B0404060202020204" pitchFamily="34" charset="0"/>
              <a:ea typeface="Meiryo UI" panose="020B0604030504040204" pitchFamily="50" charset="-128"/>
            </a:endParaRPr>
          </a:p>
        </p:txBody>
      </p:sp>
      <p:sp>
        <p:nvSpPr>
          <p:cNvPr id="9" name="正方形/長方形 8"/>
          <p:cNvSpPr/>
          <p:nvPr/>
        </p:nvSpPr>
        <p:spPr bwMode="gray">
          <a:xfrm>
            <a:off x="156909" y="2415141"/>
            <a:ext cx="9403402" cy="2444827"/>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algn="l"/>
            <a:r>
              <a:rPr lang="en-US" altLang="ja-JP" sz="2000" dirty="0">
                <a:solidFill>
                  <a:schemeClr val="tx1"/>
                </a:solidFill>
                <a:latin typeface="Fujitsu Sans" panose="020B0404060202020204" pitchFamily="34" charset="0"/>
                <a:ea typeface="Meiryo UI" panose="020B0604030504040204" pitchFamily="50" charset="-128"/>
              </a:rPr>
              <a:t>If you define the elements of screen in Page Object class and set this annotation,</a:t>
            </a:r>
            <a:br>
              <a:rPr lang="en-US" altLang="ja-JP" sz="2000" dirty="0">
                <a:solidFill>
                  <a:schemeClr val="tx1"/>
                </a:solidFill>
                <a:latin typeface="Fujitsu Sans" panose="020B0404060202020204" pitchFamily="34" charset="0"/>
                <a:ea typeface="Meiryo UI" panose="020B0604030504040204" pitchFamily="50" charset="-128"/>
              </a:rPr>
            </a:br>
            <a:r>
              <a:rPr lang="en-US" altLang="ja-JP" sz="2000" dirty="0">
                <a:solidFill>
                  <a:schemeClr val="tx1"/>
                </a:solidFill>
                <a:latin typeface="Fujitsu Sans" panose="020B0404060202020204" pitchFamily="34" charset="0"/>
                <a:ea typeface="Meiryo UI" panose="020B0604030504040204" pitchFamily="50" charset="-128"/>
              </a:rPr>
              <a:t>Selenium will automatically execute </a:t>
            </a:r>
            <a:r>
              <a:rPr lang="en-US" altLang="ja-JP" sz="2000" dirty="0" err="1">
                <a:solidFill>
                  <a:schemeClr val="tx1"/>
                </a:solidFill>
                <a:latin typeface="Fujitsu Sans" panose="020B0404060202020204" pitchFamily="34" charset="0"/>
                <a:ea typeface="Meiryo UI" panose="020B0604030504040204" pitchFamily="50" charset="-128"/>
              </a:rPr>
              <a:t>findElement</a:t>
            </a:r>
            <a:r>
              <a:rPr lang="en-US" altLang="ja-JP" sz="2000" dirty="0">
                <a:solidFill>
                  <a:schemeClr val="tx1"/>
                </a:solidFill>
                <a:latin typeface="Fujitsu Sans" panose="020B0404060202020204" pitchFamily="34" charset="0"/>
                <a:ea typeface="Meiryo UI" panose="020B0604030504040204" pitchFamily="50" charset="-128"/>
              </a:rPr>
              <a:t> and set values</a:t>
            </a:r>
          </a:p>
          <a:p>
            <a:pPr algn="l"/>
            <a:endParaRPr lang="en-US" altLang="ja-JP" sz="2000" dirty="0">
              <a:solidFill>
                <a:schemeClr val="tx1"/>
              </a:solidFill>
              <a:latin typeface="Fujitsu Sans" panose="020B0404060202020204" pitchFamily="34" charset="0"/>
              <a:ea typeface="Meiryo UI" panose="020B0604030504040204" pitchFamily="50" charset="-128"/>
            </a:endParaRPr>
          </a:p>
          <a:p>
            <a:pPr algn="l"/>
            <a:endParaRPr lang="en-US" altLang="ja-JP" sz="2000" dirty="0">
              <a:solidFill>
                <a:schemeClr val="tx1"/>
              </a:solidFill>
              <a:latin typeface="Fujitsu Sans" panose="020B0404060202020204" pitchFamily="34" charset="0"/>
              <a:ea typeface="Meiryo UI" panose="020B0604030504040204" pitchFamily="50" charset="-128"/>
            </a:endParaRPr>
          </a:p>
          <a:p>
            <a:pPr algn="l"/>
            <a:endParaRPr lang="en-US" altLang="ja-JP" sz="2000" dirty="0">
              <a:solidFill>
                <a:schemeClr val="tx1"/>
              </a:solidFill>
              <a:latin typeface="Fujitsu Sans" panose="020B0404060202020204" pitchFamily="34" charset="0"/>
              <a:ea typeface="Meiryo UI" panose="020B0604030504040204" pitchFamily="50" charset="-128"/>
            </a:endParaRPr>
          </a:p>
          <a:p>
            <a:pPr algn="l"/>
            <a:endParaRPr lang="en-US" altLang="ja-JP" sz="1800" dirty="0">
              <a:solidFill>
                <a:schemeClr val="tx1"/>
              </a:solidFill>
              <a:latin typeface="Fujitsu Sans" panose="020B0404060202020204" pitchFamily="34" charset="0"/>
              <a:ea typeface="Meiryo UI" panose="020B0604030504040204" pitchFamily="50" charset="-128"/>
            </a:endParaRPr>
          </a:p>
          <a:p>
            <a:pPr algn="l"/>
            <a:r>
              <a:rPr lang="en-US" altLang="ja-JP" sz="2000" dirty="0">
                <a:solidFill>
                  <a:schemeClr val="tx1"/>
                </a:solidFill>
                <a:latin typeface="Fujitsu Sans" panose="020B0404060202020204" pitchFamily="34" charset="0"/>
                <a:ea typeface="Meiryo UI" panose="020B0604030504040204" pitchFamily="50" charset="-128"/>
              </a:rPr>
              <a:t>Reference Page</a:t>
            </a:r>
            <a:br>
              <a:rPr lang="ja-JP" altLang="en-US" sz="2000" dirty="0">
                <a:solidFill>
                  <a:schemeClr val="tx1"/>
                </a:solidFill>
                <a:latin typeface="Fujitsu Sans" panose="020B0404060202020204" pitchFamily="34" charset="0"/>
                <a:ea typeface="Meiryo UI" panose="020B0604030504040204" pitchFamily="50" charset="-128"/>
              </a:rPr>
            </a:br>
            <a:r>
              <a:rPr lang="en-US" altLang="ja-JP" sz="1600" dirty="0">
                <a:solidFill>
                  <a:schemeClr val="tx1"/>
                </a:solidFill>
                <a:latin typeface="Fujitsu Sans" panose="020B0404060202020204" pitchFamily="34" charset="0"/>
                <a:ea typeface="Meiryo UI" panose="020B0604030504040204" pitchFamily="50" charset="-128"/>
              </a:rPr>
              <a:t>https://seleniumhq.github.io/selenium/docs/api/java/org/openqa/selenium/support/FindBy.html</a:t>
            </a:r>
          </a:p>
        </p:txBody>
      </p:sp>
      <p:sp>
        <p:nvSpPr>
          <p:cNvPr id="10" name="正方形/長方形 9"/>
          <p:cNvSpPr/>
          <p:nvPr/>
        </p:nvSpPr>
        <p:spPr bwMode="gray">
          <a:xfrm>
            <a:off x="488176" y="3090581"/>
            <a:ext cx="8754894" cy="1180475"/>
          </a:xfrm>
          <a:prstGeom prst="rect">
            <a:avLst/>
          </a:prstGeom>
          <a:solidFill>
            <a:schemeClr val="tx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dirty="0">
                <a:solidFill>
                  <a:schemeClr val="bg1"/>
                </a:solidFill>
                <a:latin typeface="Fujitsu Sans" panose="020B0404060202020204" pitchFamily="34" charset="0"/>
                <a:ea typeface="Meiryo UI" panose="020B0604030504040204" pitchFamily="50" charset="-128"/>
              </a:rPr>
              <a:t>@</a:t>
            </a:r>
            <a:r>
              <a:rPr lang="en-US" altLang="ja-JP" dirty="0" err="1">
                <a:solidFill>
                  <a:schemeClr val="bg1"/>
                </a:solidFill>
                <a:latin typeface="Fujitsu Sans" panose="020B0404060202020204" pitchFamily="34" charset="0"/>
                <a:ea typeface="Meiryo UI" panose="020B0604030504040204" pitchFamily="50" charset="-128"/>
              </a:rPr>
              <a:t>FindBy</a:t>
            </a:r>
            <a:r>
              <a:rPr lang="en-US" altLang="ja-JP" dirty="0">
                <a:solidFill>
                  <a:schemeClr val="bg1"/>
                </a:solidFill>
                <a:latin typeface="Fujitsu Sans" panose="020B0404060202020204" pitchFamily="34" charset="0"/>
                <a:ea typeface="Meiryo UI" panose="020B0604030504040204" pitchFamily="50" charset="-128"/>
              </a:rPr>
              <a:t> (</a:t>
            </a:r>
            <a:r>
              <a:rPr lang="en-US" altLang="ja-JP" dirty="0" err="1">
                <a:solidFill>
                  <a:schemeClr val="bg1"/>
                </a:solidFill>
                <a:latin typeface="Fujitsu Sans" panose="020B0404060202020204" pitchFamily="34" charset="0"/>
                <a:ea typeface="Meiryo UI" panose="020B0604030504040204" pitchFamily="50" charset="-128"/>
              </a:rPr>
              <a:t>xpath</a:t>
            </a:r>
            <a:r>
              <a:rPr lang="en-US" altLang="ja-JP" dirty="0">
                <a:solidFill>
                  <a:schemeClr val="bg1"/>
                </a:solidFill>
                <a:latin typeface="Fujitsu Sans" panose="020B0404060202020204" pitchFamily="34" charset="0"/>
                <a:ea typeface="Meiryo UI" panose="020B0604030504040204" pitchFamily="50" charset="-128"/>
              </a:rPr>
              <a:t> = "/foo/bar/</a:t>
            </a:r>
            <a:r>
              <a:rPr lang="en-US" altLang="ja-JP" dirty="0" err="1">
                <a:solidFill>
                  <a:schemeClr val="bg1"/>
                </a:solidFill>
                <a:latin typeface="Fujitsu Sans" panose="020B0404060202020204" pitchFamily="34" charset="0"/>
                <a:ea typeface="Meiryo UI" panose="020B0604030504040204" pitchFamily="50" charset="-128"/>
              </a:rPr>
              <a:t>hoge</a:t>
            </a:r>
            <a:r>
              <a:rPr lang="en-US" altLang="ja-JP" dirty="0">
                <a:solidFill>
                  <a:schemeClr val="bg1"/>
                </a:solidFill>
                <a:latin typeface="Fujitsu Sans" panose="020B0404060202020204" pitchFamily="34" charset="0"/>
                <a:ea typeface="Meiryo UI" panose="020B0604030504040204" pitchFamily="50" charset="-128"/>
              </a:rPr>
              <a:t>/year") </a:t>
            </a:r>
          </a:p>
          <a:p>
            <a:pPr algn="l"/>
            <a:r>
              <a:rPr lang="en-US" altLang="ja-JP" dirty="0">
                <a:solidFill>
                  <a:schemeClr val="bg1"/>
                </a:solidFill>
                <a:latin typeface="Fujitsu Sans" panose="020B0404060202020204" pitchFamily="34" charset="0"/>
                <a:ea typeface="Meiryo UI" panose="020B0604030504040204" pitchFamily="50" charset="-128"/>
              </a:rPr>
              <a:t>private </a:t>
            </a:r>
            <a:r>
              <a:rPr lang="en-US" altLang="ja-JP" dirty="0" err="1">
                <a:solidFill>
                  <a:schemeClr val="bg1"/>
                </a:solidFill>
                <a:latin typeface="Fujitsu Sans" panose="020B0404060202020204" pitchFamily="34" charset="0"/>
                <a:ea typeface="Meiryo UI" panose="020B0604030504040204" pitchFamily="50" charset="-128"/>
              </a:rPr>
              <a:t>WebElement</a:t>
            </a:r>
            <a:r>
              <a:rPr lang="en-US" altLang="ja-JP" dirty="0">
                <a:solidFill>
                  <a:schemeClr val="bg1"/>
                </a:solidFill>
                <a:latin typeface="Fujitsu Sans" panose="020B0404060202020204" pitchFamily="34" charset="0"/>
                <a:ea typeface="Meiryo UI" panose="020B0604030504040204" pitchFamily="50" charset="-128"/>
              </a:rPr>
              <a:t> </a:t>
            </a:r>
            <a:r>
              <a:rPr lang="en-US" altLang="ja-JP" dirty="0" err="1">
                <a:solidFill>
                  <a:schemeClr val="bg1"/>
                </a:solidFill>
                <a:latin typeface="Fujitsu Sans" panose="020B0404060202020204" pitchFamily="34" charset="0"/>
                <a:ea typeface="Meiryo UI" panose="020B0604030504040204" pitchFamily="50" charset="-128"/>
              </a:rPr>
              <a:t>TestElement</a:t>
            </a:r>
            <a:r>
              <a:rPr lang="en-US" altLang="ja-JP" dirty="0">
                <a:solidFill>
                  <a:schemeClr val="bg1"/>
                </a:solidFill>
                <a:latin typeface="Fujitsu Sans" panose="020B0404060202020204" pitchFamily="34" charset="0"/>
                <a:ea typeface="Meiryo UI" panose="020B0604030504040204" pitchFamily="50" charset="-128"/>
              </a:rPr>
              <a:t>;</a:t>
            </a:r>
          </a:p>
          <a:p>
            <a:pPr algn="l"/>
            <a:endParaRPr lang="en-US" altLang="ja-JP" dirty="0">
              <a:solidFill>
                <a:schemeClr val="bg1"/>
              </a:solidFill>
              <a:latin typeface="Fujitsu Sans" panose="020B0404060202020204" pitchFamily="34" charset="0"/>
              <a:ea typeface="Meiryo UI" panose="020B0604030504040204" pitchFamily="50" charset="-128"/>
            </a:endParaRPr>
          </a:p>
          <a:p>
            <a:pPr algn="l"/>
            <a:r>
              <a:rPr lang="en-US" altLang="ja-JP" dirty="0">
                <a:solidFill>
                  <a:schemeClr val="bg1"/>
                </a:solidFill>
                <a:latin typeface="Fujitsu Sans" panose="020B0404060202020204" pitchFamily="34" charset="0"/>
                <a:ea typeface="Meiryo UI" panose="020B0604030504040204" pitchFamily="50" charset="-128"/>
              </a:rPr>
              <a:t>//</a:t>
            </a:r>
            <a:r>
              <a:rPr lang="ja-JP" altLang="en-US" dirty="0">
                <a:solidFill>
                  <a:schemeClr val="bg1"/>
                </a:solidFill>
                <a:latin typeface="Fujitsu Sans" panose="020B0404060202020204" pitchFamily="34" charset="0"/>
                <a:ea typeface="Meiryo UI" panose="020B0604030504040204" pitchFamily="50" charset="-128"/>
              </a:rPr>
              <a:t> 通常の要素の取得</a:t>
            </a:r>
            <a:endParaRPr lang="en-US" altLang="ja-JP" dirty="0">
              <a:solidFill>
                <a:schemeClr val="bg1"/>
              </a:solidFill>
              <a:latin typeface="Fujitsu Sans" panose="020B0404060202020204" pitchFamily="34" charset="0"/>
              <a:ea typeface="Meiryo UI" panose="020B0604030504040204" pitchFamily="50" charset="-128"/>
            </a:endParaRPr>
          </a:p>
          <a:p>
            <a:pPr algn="l"/>
            <a:r>
              <a:rPr lang="en-US" altLang="ja-JP" dirty="0">
                <a:solidFill>
                  <a:schemeClr val="bg1"/>
                </a:solidFill>
                <a:latin typeface="Fujitsu Sans" panose="020B0404060202020204" pitchFamily="34" charset="0"/>
                <a:ea typeface="Meiryo UI" panose="020B0604030504040204" pitchFamily="50" charset="-128"/>
              </a:rPr>
              <a:t>private </a:t>
            </a:r>
            <a:r>
              <a:rPr lang="en-US" altLang="ja-JP" dirty="0" err="1">
                <a:solidFill>
                  <a:schemeClr val="bg1"/>
                </a:solidFill>
                <a:latin typeface="Fujitsu Sans" panose="020B0404060202020204" pitchFamily="34" charset="0"/>
                <a:ea typeface="Meiryo UI" panose="020B0604030504040204" pitchFamily="50" charset="-128"/>
              </a:rPr>
              <a:t>WebElement</a:t>
            </a:r>
            <a:r>
              <a:rPr lang="en-US" altLang="ja-JP" dirty="0">
                <a:solidFill>
                  <a:schemeClr val="bg1"/>
                </a:solidFill>
                <a:latin typeface="Fujitsu Sans" panose="020B0404060202020204" pitchFamily="34" charset="0"/>
                <a:ea typeface="Meiryo UI" panose="020B0604030504040204" pitchFamily="50" charset="-128"/>
              </a:rPr>
              <a:t> </a:t>
            </a:r>
            <a:r>
              <a:rPr lang="en-US" altLang="ja-JP" dirty="0" err="1">
                <a:solidFill>
                  <a:schemeClr val="bg1"/>
                </a:solidFill>
                <a:latin typeface="Fujitsu Sans" panose="020B0404060202020204" pitchFamily="34" charset="0"/>
                <a:ea typeface="Meiryo UI" panose="020B0604030504040204" pitchFamily="50" charset="-128"/>
              </a:rPr>
              <a:t>TestElement</a:t>
            </a:r>
            <a:r>
              <a:rPr lang="ja-JP" altLang="en-US" dirty="0">
                <a:solidFill>
                  <a:schemeClr val="bg1"/>
                </a:solidFill>
                <a:latin typeface="Fujitsu Sans" panose="020B0404060202020204" pitchFamily="34" charset="0"/>
                <a:ea typeface="Meiryo UI" panose="020B0604030504040204" pitchFamily="50" charset="-128"/>
              </a:rPr>
              <a:t> </a:t>
            </a:r>
            <a:r>
              <a:rPr lang="en-US" altLang="ja-JP" dirty="0">
                <a:solidFill>
                  <a:schemeClr val="bg1"/>
                </a:solidFill>
                <a:latin typeface="Fujitsu Sans" panose="020B0404060202020204" pitchFamily="34" charset="0"/>
                <a:ea typeface="Meiryo UI" panose="020B0604030504040204" pitchFamily="50" charset="-128"/>
              </a:rPr>
              <a:t>= </a:t>
            </a:r>
            <a:r>
              <a:rPr lang="en-US" altLang="ja-JP" dirty="0" err="1">
                <a:solidFill>
                  <a:schemeClr val="bg1"/>
                </a:solidFill>
                <a:latin typeface="Fujitsu Sans" panose="020B0404060202020204" pitchFamily="34" charset="0"/>
                <a:ea typeface="Meiryo UI" panose="020B0604030504040204" pitchFamily="50" charset="-128"/>
              </a:rPr>
              <a:t>driver.findElement</a:t>
            </a:r>
            <a:r>
              <a:rPr lang="en-US" altLang="ja-JP" dirty="0">
                <a:solidFill>
                  <a:schemeClr val="bg1"/>
                </a:solidFill>
                <a:latin typeface="Fujitsu Sans" panose="020B0404060202020204" pitchFamily="34" charset="0"/>
                <a:ea typeface="Meiryo UI" panose="020B0604030504040204" pitchFamily="50" charset="-128"/>
              </a:rPr>
              <a:t>(</a:t>
            </a:r>
            <a:r>
              <a:rPr lang="en-US" altLang="ja-JP" dirty="0" err="1">
                <a:solidFill>
                  <a:schemeClr val="bg1"/>
                </a:solidFill>
                <a:latin typeface="Fujitsu Sans" panose="020B0404060202020204" pitchFamily="34" charset="0"/>
                <a:ea typeface="Meiryo UI" panose="020B0604030504040204" pitchFamily="50" charset="-128"/>
              </a:rPr>
              <a:t>By.xpath</a:t>
            </a:r>
            <a:r>
              <a:rPr lang="en-US" altLang="ja-JP" dirty="0">
                <a:solidFill>
                  <a:schemeClr val="bg1"/>
                </a:solidFill>
                <a:latin typeface="Fujitsu Sans" panose="020B0404060202020204" pitchFamily="34" charset="0"/>
                <a:ea typeface="Meiryo UI" panose="020B0604030504040204" pitchFamily="50" charset="-128"/>
              </a:rPr>
              <a:t>("/foo/bar/</a:t>
            </a:r>
            <a:r>
              <a:rPr lang="en-US" altLang="ja-JP" dirty="0" err="1">
                <a:solidFill>
                  <a:schemeClr val="bg1"/>
                </a:solidFill>
                <a:latin typeface="Fujitsu Sans" panose="020B0404060202020204" pitchFamily="34" charset="0"/>
                <a:ea typeface="Meiryo UI" panose="020B0604030504040204" pitchFamily="50" charset="-128"/>
              </a:rPr>
              <a:t>hoge</a:t>
            </a:r>
            <a:r>
              <a:rPr lang="en-US" altLang="ja-JP" dirty="0">
                <a:solidFill>
                  <a:schemeClr val="bg1"/>
                </a:solidFill>
                <a:latin typeface="Fujitsu Sans" panose="020B0404060202020204" pitchFamily="34" charset="0"/>
                <a:ea typeface="Meiryo UI" panose="020B0604030504040204" pitchFamily="50" charset="-128"/>
              </a:rPr>
              <a:t>/year"))</a:t>
            </a:r>
          </a:p>
        </p:txBody>
      </p:sp>
      <p:sp>
        <p:nvSpPr>
          <p:cNvPr id="12" name="正方形/長方形 11"/>
          <p:cNvSpPr/>
          <p:nvPr/>
        </p:nvSpPr>
        <p:spPr bwMode="gray">
          <a:xfrm>
            <a:off x="156907" y="4955245"/>
            <a:ext cx="9403403" cy="487110"/>
          </a:xfrm>
          <a:prstGeom prst="rect">
            <a:avLst/>
          </a:prstGeom>
          <a:solidFill>
            <a:schemeClr val="accent2">
              <a:lumMod val="20000"/>
              <a:lumOff val="80000"/>
            </a:schemeClr>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2400" b="1" dirty="0" err="1">
                <a:latin typeface="Fujitsu Sans" panose="020B0404060202020204" pitchFamily="34" charset="0"/>
                <a:ea typeface="Meiryo UI" panose="020B0604030504040204" pitchFamily="50" charset="-128"/>
              </a:rPr>
              <a:t>PageFactory</a:t>
            </a:r>
            <a:endParaRPr lang="ja-JP" altLang="en-US" sz="2400" b="1" dirty="0">
              <a:latin typeface="Fujitsu Sans" panose="020B0404060202020204" pitchFamily="34" charset="0"/>
              <a:ea typeface="Meiryo UI" panose="020B0604030504040204" pitchFamily="50" charset="-128"/>
            </a:endParaRPr>
          </a:p>
        </p:txBody>
      </p:sp>
      <p:sp>
        <p:nvSpPr>
          <p:cNvPr id="13" name="正方形/長方形 12"/>
          <p:cNvSpPr/>
          <p:nvPr/>
        </p:nvSpPr>
        <p:spPr bwMode="gray">
          <a:xfrm>
            <a:off x="156909" y="5433517"/>
            <a:ext cx="9403402" cy="1284185"/>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algn="l"/>
            <a:r>
              <a:rPr lang="en-US" altLang="ja-JP" sz="2000" dirty="0">
                <a:solidFill>
                  <a:schemeClr val="tx1"/>
                </a:solidFill>
                <a:latin typeface="Fujitsu Sans" panose="020B0404060202020204" pitchFamily="34" charset="0"/>
                <a:ea typeface="Meiryo UI" panose="020B0604030504040204" pitchFamily="50" charset="-128"/>
              </a:rPr>
              <a:t>Use for generating Page Object Class combination with </a:t>
            </a:r>
          </a:p>
          <a:p>
            <a:pPr algn="l"/>
            <a:r>
              <a:rPr lang="en-US" altLang="ja-JP" sz="2000" dirty="0">
                <a:solidFill>
                  <a:schemeClr val="tx1"/>
                </a:solidFill>
                <a:latin typeface="Fujitsu Sans" panose="020B0404060202020204" pitchFamily="34" charset="0"/>
                <a:ea typeface="Meiryo UI" panose="020B0604030504040204" pitchFamily="50" charset="-128"/>
              </a:rPr>
              <a:t>@</a:t>
            </a:r>
            <a:r>
              <a:rPr lang="en-US" altLang="ja-JP" sz="2000" dirty="0" err="1">
                <a:solidFill>
                  <a:schemeClr val="tx1"/>
                </a:solidFill>
                <a:latin typeface="Fujitsu Sans" panose="020B0404060202020204" pitchFamily="34" charset="0"/>
                <a:ea typeface="Meiryo UI" panose="020B0604030504040204" pitchFamily="50" charset="-128"/>
              </a:rPr>
              <a:t>FindBy</a:t>
            </a:r>
            <a:r>
              <a:rPr lang="en-US" altLang="ja-JP" sz="2000" dirty="0">
                <a:solidFill>
                  <a:schemeClr val="tx1"/>
                </a:solidFill>
                <a:latin typeface="Fujitsu Sans" panose="020B0404060202020204" pitchFamily="34" charset="0"/>
                <a:ea typeface="Meiryo UI" panose="020B0604030504040204" pitchFamily="50" charset="-128"/>
              </a:rPr>
              <a:t> annotation</a:t>
            </a:r>
            <a:endParaRPr lang="ja-JP" altLang="en-US" sz="2000" dirty="0">
              <a:solidFill>
                <a:schemeClr val="tx1"/>
              </a:solidFill>
              <a:latin typeface="Fujitsu Sans" panose="020B0404060202020204" pitchFamily="34" charset="0"/>
              <a:ea typeface="Meiryo UI" panose="020B0604030504040204" pitchFamily="50" charset="-128"/>
            </a:endParaRPr>
          </a:p>
          <a:p>
            <a:pPr algn="l"/>
            <a:r>
              <a:rPr lang="en-US" altLang="ja-JP" sz="2000" dirty="0">
                <a:solidFill>
                  <a:schemeClr val="tx1"/>
                </a:solidFill>
                <a:latin typeface="Fujitsu Sans" panose="020B0404060202020204" pitchFamily="34" charset="0"/>
                <a:ea typeface="Meiryo UI" panose="020B0604030504040204" pitchFamily="50" charset="-128"/>
              </a:rPr>
              <a:t>Reference Page</a:t>
            </a:r>
            <a:br>
              <a:rPr lang="ja-JP" altLang="en-US" sz="2000" dirty="0">
                <a:solidFill>
                  <a:schemeClr val="tx1"/>
                </a:solidFill>
                <a:latin typeface="Fujitsu Sans" panose="020B0404060202020204" pitchFamily="34" charset="0"/>
                <a:ea typeface="Meiryo UI" panose="020B0604030504040204" pitchFamily="50" charset="-128"/>
              </a:rPr>
            </a:br>
            <a:r>
              <a:rPr lang="en-US" altLang="ja-JP" sz="1600" dirty="0">
                <a:solidFill>
                  <a:schemeClr val="tx1"/>
                </a:solidFill>
                <a:latin typeface="Fujitsu Sans" panose="020B0404060202020204" pitchFamily="34" charset="0"/>
                <a:ea typeface="Meiryo UI" panose="020B0604030504040204" pitchFamily="50" charset="-128"/>
              </a:rPr>
              <a:t>https://seleniumhq.github.io/selenium/docs/api/java/org/openqa/selenium/support/PageFactory.html</a:t>
            </a:r>
          </a:p>
        </p:txBody>
      </p:sp>
      <p:sp>
        <p:nvSpPr>
          <p:cNvPr id="14" name="右矢印 4">
            <a:extLst>
              <a:ext uri="{FF2B5EF4-FFF2-40B4-BE49-F238E27FC236}">
                <a16:creationId xmlns:a16="http://schemas.microsoft.com/office/drawing/2014/main" id="{26ED6C58-7D4B-4EAB-9FD4-A043C1A8C976}"/>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Meiryo UI" panose="020B0604030504040204" pitchFamily="50" charset="-128"/>
              </a:rPr>
              <a:t>Page Object Pattern</a:t>
            </a:r>
            <a:endParaRPr lang="ja-JP" altLang="en-US" sz="18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3806041483"/>
      </p:ext>
    </p:extLst>
  </p:cSld>
  <p:clrMapOvr>
    <a:masterClrMapping/>
  </p:clrMapOvr>
</p:sld>
</file>

<file path=ppt/theme/theme1.xml><?xml version="1.0" encoding="utf-8"?>
<a:theme xmlns:a="http://schemas.openxmlformats.org/drawingml/2006/main" name="F_Tool_3_JA_R">
  <a:themeElements>
    <a:clrScheme name="コーポレートカラー_v2">
      <a:dk1>
        <a:srgbClr val="000000"/>
      </a:dk1>
      <a:lt1>
        <a:srgbClr val="FFFFFF"/>
      </a:lt1>
      <a:dk2>
        <a:srgbClr val="000000"/>
      </a:dk2>
      <a:lt2>
        <a:srgbClr val="EEEEEE"/>
      </a:lt2>
      <a:accent1>
        <a:srgbClr val="87867E"/>
      </a:accent1>
      <a:accent2>
        <a:srgbClr val="A30B1A"/>
      </a:accent2>
      <a:accent3>
        <a:srgbClr val="B1B1AC"/>
      </a:accent3>
      <a:accent4>
        <a:srgbClr val="DAD9D6"/>
      </a:accent4>
      <a:accent5>
        <a:srgbClr val="706F67"/>
      </a:accent5>
      <a:accent6>
        <a:srgbClr val="C6C6C0"/>
      </a:accent6>
      <a:hlink>
        <a:srgbClr val="105D9C"/>
      </a:hlink>
      <a:folHlink>
        <a:srgbClr val="4B4595"/>
      </a:folHlink>
    </a:clrScheme>
    <a:fontScheme name="ユーザー定義 2">
      <a:majorFont>
        <a:latin typeface="Fujitsu Sans"/>
        <a:ea typeface="ＭＳ Ｐゴシック"/>
        <a:cs typeface=""/>
      </a:majorFont>
      <a:minorFont>
        <a:latin typeface="Fujitsu San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a:spPr>
      <a:bodyPr vert="horz" wrap="none" lIns="91440" tIns="45720" rIns="91440" bIns="45720" numCol="1" rtlCol="0" anchor="ctr" anchorCtr="0" compatLnSpc="1">
        <a:prstTxWarp prst="textNoShape">
          <a:avLst/>
        </a:prstTxWarp>
      </a:bodyPr>
      <a:lstStyle>
        <a:defPPr algn="l">
          <a:defRPr sz="2400" dirty="0" smtClean="0">
            <a:latin typeface="Fujitsu Sans" panose="020B0404060202020204" pitchFamily="34" charset="0"/>
            <a:ea typeface="Meiryo UI" panose="020B0604030504040204" pitchFamily="50" charset="-128"/>
          </a:defRPr>
        </a:defPPr>
      </a:lstStyle>
    </a:spDef>
    <a:lnDef>
      <a:spPr bwMode="auto">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arrow" w="lg"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a:lstStyle/>
    </a:lnDef>
    <a:txDef>
      <a:spPr>
        <a:noFill/>
      </a:spPr>
      <a:bodyPr wrap="square" rtlCol="0">
        <a:spAutoFit/>
      </a:bodyPr>
      <a:lstStyle>
        <a:defPPr algn="l">
          <a:defRPr kumimoji="1" dirty="0" err="1" smtClean="0">
            <a:latin typeface="Fujitsu Sans" panose="020B0404060202020204" pitchFamily="34" charset="0"/>
            <a:ea typeface="Meiryo UI" panose="020B0604030504040204" pitchFamily="50" charset="-128"/>
            <a:cs typeface="Meiryo UI" panose="020B0604030504040204" pitchFamily="50" charset="-128"/>
          </a:defRPr>
        </a:defPPr>
      </a:lstStyle>
    </a:txDef>
  </a:objectDefaults>
  <a:extraClrSchemeLst>
    <a:extraClrScheme>
      <a:clrScheme name="F_Tool_3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16035</Words>
  <Application>Microsoft Office PowerPoint</Application>
  <PresentationFormat>A4 210 x 297 mm</PresentationFormat>
  <Paragraphs>3808</Paragraphs>
  <Slides>109</Slides>
  <Notes>104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109</vt:i4>
      </vt:variant>
    </vt:vector>
  </HeadingPairs>
  <TitlesOfParts>
    <vt:vector size="115" baseType="lpstr">
      <vt:lpstr>Meiryo UI</vt:lpstr>
      <vt:lpstr>ＭＳ Ｐゴシック</vt:lpstr>
      <vt:lpstr>Arial</vt:lpstr>
      <vt:lpstr>Fujitsu Sans</vt:lpstr>
      <vt:lpstr>Wingdings</vt:lpstr>
      <vt:lpstr>F_Tool_3_JA_R</vt:lpstr>
      <vt:lpstr>DADock Bootcamp for Developers</vt:lpstr>
      <vt:lpstr>PowerPoint プレゼンテーション</vt:lpstr>
      <vt:lpstr>About Automated Integ Test Primer (with Selenium)</vt:lpstr>
      <vt:lpstr>Agenda of DADock Bootcamp for Developers</vt:lpstr>
      <vt:lpstr>Introduction Part Agenda</vt:lpstr>
      <vt:lpstr>PowerPoint プレゼンテーション</vt:lpstr>
      <vt:lpstr>What’s Automated Integration Test?</vt:lpstr>
      <vt:lpstr>Position in CI</vt:lpstr>
      <vt:lpstr>Position in CI</vt:lpstr>
      <vt:lpstr>Merits of Automated Test</vt:lpstr>
      <vt:lpstr>De-merits of Automated Test</vt:lpstr>
      <vt:lpstr>For those who are NOT developers(PM, Manager)</vt:lpstr>
      <vt:lpstr>For those who are developers</vt:lpstr>
      <vt:lpstr>Important Things to Implement Test Code</vt:lpstr>
      <vt:lpstr>“Integration Test” specific points to be careful(1/5)</vt:lpstr>
      <vt:lpstr>“Integration Test” specific points to be careful(2/5)</vt:lpstr>
      <vt:lpstr>“Integration Test” specific points to be careful(3/5)</vt:lpstr>
      <vt:lpstr>“Integration Test” specific points to be careful(4/5)</vt:lpstr>
      <vt:lpstr>“Integration Test” specific points to be careful(5/5)</vt:lpstr>
      <vt:lpstr>PowerPoint プレゼンテーション</vt:lpstr>
      <vt:lpstr>Overview</vt:lpstr>
      <vt:lpstr>Column : Typical misunderstanding about Selenium</vt:lpstr>
      <vt:lpstr>Series of Selenium</vt:lpstr>
      <vt:lpstr>Series of Selenium</vt:lpstr>
      <vt:lpstr>Example : Code for Selenium Web Driver</vt:lpstr>
      <vt:lpstr>Series of Selenium </vt:lpstr>
      <vt:lpstr>Series of Selenium </vt:lpstr>
      <vt:lpstr>Series of Selenium </vt:lpstr>
      <vt:lpstr>Example of Selenium WebDriver Structure</vt:lpstr>
      <vt:lpstr>Supported browsers by Selenium Web Driver</vt:lpstr>
      <vt:lpstr>Supported Languages to describe Web Driver Code</vt:lpstr>
      <vt:lpstr>Column : Is Selenium IDE Dead?</vt:lpstr>
      <vt:lpstr>Column : De-merit of Capture &amp; Replay tools</vt:lpstr>
      <vt:lpstr>PowerPoint プレゼンテーション</vt:lpstr>
      <vt:lpstr>Overview</vt:lpstr>
      <vt:lpstr>Selenium Server Installation</vt:lpstr>
      <vt:lpstr>Selenium Server Installation</vt:lpstr>
      <vt:lpstr>Watch Browsers are working by VNC</vt:lpstr>
      <vt:lpstr>Nice to see you again Mr. Proxy…</vt:lpstr>
      <vt:lpstr>REF：Docker/Docker-Compose Installation</vt:lpstr>
      <vt:lpstr>Selenium Client Installation</vt:lpstr>
      <vt:lpstr>Write your Web Driver code</vt:lpstr>
      <vt:lpstr>Execute Sample Code</vt:lpstr>
      <vt:lpstr>If we do it in DADock…?</vt:lpstr>
      <vt:lpstr>PowerPoint プレゼンテーション</vt:lpstr>
      <vt:lpstr>WebDriver Class</vt:lpstr>
      <vt:lpstr>Generating a browser and destroy</vt:lpstr>
      <vt:lpstr>Generating a browser and destroy : Note</vt:lpstr>
      <vt:lpstr>Display Initial Screen(GET)</vt:lpstr>
      <vt:lpstr>Get Element</vt:lpstr>
      <vt:lpstr>Get Element WebDriver#findXXX()</vt:lpstr>
      <vt:lpstr>Get Element Locator(By Class)</vt:lpstr>
      <vt:lpstr>Ref : How to get Locator?</vt:lpstr>
      <vt:lpstr>Ref : How to get Locator?</vt:lpstr>
      <vt:lpstr>Ref : How to get Locator?</vt:lpstr>
      <vt:lpstr>Click Elements</vt:lpstr>
      <vt:lpstr>Set value to Input item</vt:lpstr>
      <vt:lpstr>Select Checkbox</vt:lpstr>
      <vt:lpstr>Select Radiobutton</vt:lpstr>
      <vt:lpstr>Select Pull-Down(single)</vt:lpstr>
      <vt:lpstr>Select Pull-Down(multi)</vt:lpstr>
      <vt:lpstr>submit</vt:lpstr>
      <vt:lpstr>Get element information(1/2)</vt:lpstr>
      <vt:lpstr>Get element information(2/2)</vt:lpstr>
      <vt:lpstr>Get Browser Information</vt:lpstr>
      <vt:lpstr>Operate Browser</vt:lpstr>
      <vt:lpstr>[Important] Get ScreenShot</vt:lpstr>
      <vt:lpstr>Get Window Information</vt:lpstr>
      <vt:lpstr>Get Cookie</vt:lpstr>
      <vt:lpstr>Operate Cookie</vt:lpstr>
      <vt:lpstr>Execute JavaScript</vt:lpstr>
      <vt:lpstr>[Important] Wait</vt:lpstr>
      <vt:lpstr>Implicit Wait</vt:lpstr>
      <vt:lpstr>Explicit Wait</vt:lpstr>
      <vt:lpstr>Explicit Wait</vt:lpstr>
      <vt:lpstr>Explicit Wait　Available Conditions(Partly)</vt:lpstr>
      <vt:lpstr>Explicit Wait　Available Conditions(Partly)</vt:lpstr>
      <vt:lpstr>Explicit Wait If you want to customize condition</vt:lpstr>
      <vt:lpstr>Specify error message for timeout</vt:lpstr>
      <vt:lpstr>Specify the polling interval when waiting</vt:lpstr>
      <vt:lpstr>Operating Popup/Window/Frame</vt:lpstr>
      <vt:lpstr>More detailed operations for mouse/key</vt:lpstr>
      <vt:lpstr>Event Listener</vt:lpstr>
      <vt:lpstr>Logging</vt:lpstr>
      <vt:lpstr>Upload File</vt:lpstr>
      <vt:lpstr>Basic Auth Dialog</vt:lpstr>
      <vt:lpstr>PowerPoint プレゼンテーション</vt:lpstr>
      <vt:lpstr>What is Page Object Pattern</vt:lpstr>
      <vt:lpstr>What is Page Object Pattern</vt:lpstr>
      <vt:lpstr>Case Example of Screen Spec Change</vt:lpstr>
      <vt:lpstr>Revise for Test Code(without Page Object)</vt:lpstr>
      <vt:lpstr>Revise for Test Code(with Page Object)</vt:lpstr>
      <vt:lpstr>Code Example</vt:lpstr>
      <vt:lpstr>Code Example</vt:lpstr>
      <vt:lpstr>Merits of Page Object Pattern</vt:lpstr>
      <vt:lpstr>Be careful when writing Page Object Class (1/3)</vt:lpstr>
      <vt:lpstr>Be careful when writing Page Object Class (2/3)</vt:lpstr>
      <vt:lpstr>Be careful when writing Page Object Class (3/3)</vt:lpstr>
      <vt:lpstr>Useful features to use Page Object Pattern</vt:lpstr>
      <vt:lpstr>Sample(1/3)</vt:lpstr>
      <vt:lpstr>Sample(2/3)</vt:lpstr>
      <vt:lpstr>Sample(3/3)</vt:lpstr>
      <vt:lpstr>Ref : Timing to get element by @FindBy</vt:lpstr>
      <vt:lpstr>PowerPoint プレゼンテーション</vt:lpstr>
      <vt:lpstr>Useful Web Driver Wrapper : Geb</vt:lpstr>
      <vt:lpstr>Good points of Geb</vt:lpstr>
      <vt:lpstr>Good points of Geb</vt:lpstr>
      <vt:lpstr>Appium for mobile testing</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2001-12-20T12:02:52Z</dcterms:created>
  <dcterms:modified xsi:type="dcterms:W3CDTF">2018-10-17T18:05:59Z</dcterms:modified>
</cp:coreProperties>
</file>