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query.tanstac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query.tanstack.com/guides/important-defaul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28E3-AEAD-44E4-95F8-5577B93C8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React-query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3D64-246B-4229-924A-23C7CFBE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Siam smile broker</a:t>
            </a:r>
          </a:p>
          <a:p>
            <a:r>
              <a:rPr lang="en-US" dirty="0"/>
              <a:t>Workshop by p. Thanapoom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8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AF6F-73F4-4FAA-8905-0DE19037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5261"/>
          </a:xfrm>
        </p:spPr>
        <p:txBody>
          <a:bodyPr/>
          <a:lstStyle/>
          <a:p>
            <a:r>
              <a:rPr lang="en-US" dirty="0"/>
              <a:t>Passing params #2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4C5F54C-285D-4212-87E1-3F9259ECD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269191"/>
            <a:ext cx="4782732" cy="4970291"/>
          </a:xfrm>
        </p:spPr>
      </p:pic>
    </p:spTree>
    <p:extLst>
      <p:ext uri="{BB962C8B-B14F-4D97-AF65-F5344CB8AC3E}">
        <p14:creationId xmlns:p14="http://schemas.microsoft.com/office/powerpoint/2010/main" val="347951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6BE2-1C81-4DDC-95F4-FA519585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3899"/>
          </a:xfrm>
        </p:spPr>
        <p:txBody>
          <a:bodyPr/>
          <a:lstStyle/>
          <a:p>
            <a:r>
              <a:rPr lang="en-US" dirty="0"/>
              <a:t>7. Post (mutate)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16CD0-E803-41AD-8299-251A97321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524" y="1342417"/>
            <a:ext cx="6387136" cy="5366894"/>
          </a:xfr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4D3C0B6-1226-4D08-A5B8-C31B963AE36D}"/>
              </a:ext>
            </a:extLst>
          </p:cNvPr>
          <p:cNvSpPr/>
          <p:nvPr/>
        </p:nvSpPr>
        <p:spPr>
          <a:xfrm rot="16200000">
            <a:off x="6612503" y="4663102"/>
            <a:ext cx="108915" cy="2238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99CD3-6B64-4C12-9C03-81D86B9364C2}"/>
              </a:ext>
            </a:extLst>
          </p:cNvPr>
          <p:cNvSpPr txBox="1"/>
          <p:nvPr/>
        </p:nvSpPr>
        <p:spPr>
          <a:xfrm>
            <a:off x="7786140" y="5569244"/>
            <a:ext cx="4148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Trigger to update another queries</a:t>
            </a:r>
          </a:p>
          <a:p>
            <a:r>
              <a:rPr lang="en-US" dirty="0"/>
              <a:t>By query name</a:t>
            </a:r>
          </a:p>
        </p:txBody>
      </p:sp>
    </p:spTree>
    <p:extLst>
      <p:ext uri="{BB962C8B-B14F-4D97-AF65-F5344CB8AC3E}">
        <p14:creationId xmlns:p14="http://schemas.microsoft.com/office/powerpoint/2010/main" val="80085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4717-AFE3-4DCA-8F3B-46FAD52B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975" y="151590"/>
            <a:ext cx="9905998" cy="684988"/>
          </a:xfrm>
        </p:spPr>
        <p:txBody>
          <a:bodyPr/>
          <a:lstStyle/>
          <a:p>
            <a:r>
              <a:rPr lang="en-US" dirty="0"/>
              <a:t>Post (mutate) #2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11CEE-181C-408C-87EB-3A65DB5A7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867" y="836578"/>
            <a:ext cx="6018146" cy="5972417"/>
          </a:xfrm>
        </p:spPr>
      </p:pic>
    </p:spTree>
    <p:extLst>
      <p:ext uri="{BB962C8B-B14F-4D97-AF65-F5344CB8AC3E}">
        <p14:creationId xmlns:p14="http://schemas.microsoft.com/office/powerpoint/2010/main" val="373795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A33F77-442D-4D10-A087-5D1D97BB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975" y="151590"/>
            <a:ext cx="9905998" cy="684988"/>
          </a:xfrm>
        </p:spPr>
        <p:txBody>
          <a:bodyPr/>
          <a:lstStyle/>
          <a:p>
            <a:r>
              <a:rPr lang="en-US" dirty="0"/>
              <a:t>8.Call back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253D7-8907-454B-B69B-56F946825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93" y="1099224"/>
            <a:ext cx="6585557" cy="49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2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5B29D1-C314-4982-9AB3-9793566A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975" y="151590"/>
            <a:ext cx="9905998" cy="684988"/>
          </a:xfrm>
        </p:spPr>
        <p:txBody>
          <a:bodyPr/>
          <a:lstStyle/>
          <a:p>
            <a:r>
              <a:rPr lang="en-US" dirty="0"/>
              <a:t>Call back #2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294F4-6610-4DEE-B304-DA91CF8EA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47" y="1011676"/>
            <a:ext cx="8195098" cy="46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2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009B-5C21-4F9C-9BE0-C9D0F0DA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6688"/>
            <a:ext cx="9905998" cy="821176"/>
          </a:xfrm>
        </p:spPr>
        <p:txBody>
          <a:bodyPr/>
          <a:lstStyle/>
          <a:p>
            <a:r>
              <a:rPr lang="en-US" dirty="0"/>
              <a:t>9. react-query &amp; redux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0BF87-22FD-4492-9DCB-324E7567E4FE}"/>
              </a:ext>
            </a:extLst>
          </p:cNvPr>
          <p:cNvSpPr txBox="1"/>
          <p:nvPr/>
        </p:nvSpPr>
        <p:spPr>
          <a:xfrm>
            <a:off x="1750978" y="1167319"/>
            <a:ext cx="7067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https://react-query.tanstack.com/guides/does-this-replace-client-state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F4FBBC-DDAD-489E-BF25-E6F63DDC7DCF}"/>
              </a:ext>
            </a:extLst>
          </p:cNvPr>
          <p:cNvSpPr txBox="1">
            <a:spLocks/>
          </p:cNvSpPr>
          <p:nvPr/>
        </p:nvSpPr>
        <p:spPr>
          <a:xfrm>
            <a:off x="1063593" y="1556106"/>
            <a:ext cx="3365736" cy="2470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React-query	</a:t>
            </a:r>
          </a:p>
          <a:p>
            <a:pPr algn="ctr"/>
            <a:r>
              <a:rPr lang="en-US" dirty="0"/>
              <a:t>SERVER State</a:t>
            </a: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94FE09-7E26-4406-9522-86341E8B3F58}"/>
              </a:ext>
            </a:extLst>
          </p:cNvPr>
          <p:cNvSpPr txBox="1">
            <a:spLocks/>
          </p:cNvSpPr>
          <p:nvPr/>
        </p:nvSpPr>
        <p:spPr>
          <a:xfrm>
            <a:off x="7762672" y="1536651"/>
            <a:ext cx="3365736" cy="2470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redux</a:t>
            </a:r>
          </a:p>
          <a:p>
            <a:pPr algn="ctr"/>
            <a:r>
              <a:rPr lang="en-US" dirty="0"/>
              <a:t>global State</a:t>
            </a:r>
          </a:p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58160-D070-41D6-B8C6-8D132BF1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99" y="3404712"/>
            <a:ext cx="4427352" cy="2932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1C4CF4-5710-4937-BB2B-3DC8622A140B}"/>
              </a:ext>
            </a:extLst>
          </p:cNvPr>
          <p:cNvSpPr txBox="1"/>
          <p:nvPr/>
        </p:nvSpPr>
        <p:spPr>
          <a:xfrm>
            <a:off x="8001948" y="3249516"/>
            <a:ext cx="27613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Persist states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Layout</a:t>
            </a:r>
          </a:p>
          <a:p>
            <a:pPr marL="285750" indent="-285750">
              <a:buFontTx/>
              <a:buChar char="-"/>
            </a:pPr>
            <a:r>
              <a:rPr lang="en-US" dirty="0"/>
              <a:t>Global states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Component states</a:t>
            </a:r>
          </a:p>
        </p:txBody>
      </p:sp>
    </p:spTree>
    <p:extLst>
      <p:ext uri="{BB962C8B-B14F-4D97-AF65-F5344CB8AC3E}">
        <p14:creationId xmlns:p14="http://schemas.microsoft.com/office/powerpoint/2010/main" val="204830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B387-9BFD-45FC-BE64-A97A2AE7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1.Introduction react-query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D94-9536-4AC5-84C9-5DAAD56E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https://react-query.tanstack.com/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7BD5-592D-458D-B6C4-D621156E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2.Basic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599EE-ACCB-4FBE-9F1B-9A6333D01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491" y="1662293"/>
            <a:ext cx="4588476" cy="49333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05DE5-FB48-43F1-8FF9-A0E5D4B0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889" y="1295639"/>
            <a:ext cx="6347196" cy="53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5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2442-8A6F-4E69-A195-FB6E0715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69" y="267865"/>
            <a:ext cx="9905998" cy="791993"/>
          </a:xfrm>
        </p:spPr>
        <p:txBody>
          <a:bodyPr/>
          <a:lstStyle/>
          <a:p>
            <a:r>
              <a:rPr lang="en-US" dirty="0"/>
              <a:t>3.Dev tools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9FD8A53-54E1-4992-95FE-530EA6575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869" y="1059858"/>
            <a:ext cx="5972449" cy="5530277"/>
          </a:xfrm>
        </p:spPr>
      </p:pic>
    </p:spTree>
    <p:extLst>
      <p:ext uri="{BB962C8B-B14F-4D97-AF65-F5344CB8AC3E}">
        <p14:creationId xmlns:p14="http://schemas.microsoft.com/office/powerpoint/2010/main" val="413270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E41D-0BAD-460F-A1A6-04392080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query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81CBD-948A-4955-B2BB-92E0E468C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3" y="2286794"/>
            <a:ext cx="6096000" cy="3467100"/>
          </a:xfrm>
        </p:spPr>
      </p:pic>
    </p:spTree>
    <p:extLst>
      <p:ext uri="{BB962C8B-B14F-4D97-AF65-F5344CB8AC3E}">
        <p14:creationId xmlns:p14="http://schemas.microsoft.com/office/powerpoint/2010/main" val="367267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311F-F604-4346-9F55-F787B737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1993"/>
          </a:xfrm>
        </p:spPr>
        <p:txBody>
          <a:bodyPr/>
          <a:lstStyle/>
          <a:p>
            <a:r>
              <a:rPr lang="en-US" dirty="0"/>
              <a:t>4.Important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9693-8A37-44C5-927F-2D426BB7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8060"/>
            <a:ext cx="9905999" cy="496428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https://react-query.tanstack.com/guides/important-defaults</a:t>
            </a:r>
            <a:endParaRPr lang="en-US" dirty="0"/>
          </a:p>
          <a:p>
            <a:r>
              <a:rPr lang="en-US" dirty="0"/>
              <a:t>Stale queries are </a:t>
            </a:r>
            <a:r>
              <a:rPr lang="en-US" dirty="0" err="1"/>
              <a:t>refetched</a:t>
            </a:r>
            <a:r>
              <a:rPr lang="en-US" dirty="0"/>
              <a:t> automatically in the background when:</a:t>
            </a:r>
          </a:p>
          <a:p>
            <a:pPr lvl="1"/>
            <a:r>
              <a:rPr lang="en-US" dirty="0"/>
              <a:t>New instances of the query mount</a:t>
            </a:r>
          </a:p>
          <a:p>
            <a:pPr lvl="1"/>
            <a:r>
              <a:rPr lang="en-US" dirty="0"/>
              <a:t>The window is refocused</a:t>
            </a:r>
          </a:p>
          <a:p>
            <a:pPr lvl="1"/>
            <a:r>
              <a:rPr lang="en-US" dirty="0"/>
              <a:t>The network is reconnected.</a:t>
            </a:r>
          </a:p>
          <a:p>
            <a:pPr lvl="1"/>
            <a:r>
              <a:rPr lang="en-US" dirty="0"/>
              <a:t>The query is optionally configured with a </a:t>
            </a:r>
            <a:r>
              <a:rPr lang="en-US" dirty="0" err="1"/>
              <a:t>refetch</a:t>
            </a:r>
            <a:r>
              <a:rPr lang="en-US" dirty="0"/>
              <a:t> interval.</a:t>
            </a:r>
          </a:p>
          <a:p>
            <a:r>
              <a:rPr lang="en-US" dirty="0"/>
              <a:t>By default, "inactive" queries are garbage collected after 5 minutes.</a:t>
            </a:r>
          </a:p>
          <a:p>
            <a:r>
              <a:rPr lang="en-US" dirty="0"/>
              <a:t>Queries that fail are silently retried 3 times, with exponential backoff delay before capturing and displaying an error to the UI.</a:t>
            </a:r>
          </a:p>
          <a:p>
            <a:r>
              <a:rPr lang="en-US" dirty="0"/>
              <a:t>To configure default =&gt;  </a:t>
            </a:r>
          </a:p>
          <a:p>
            <a:pPr marL="0" indent="0">
              <a:buNone/>
            </a:pPr>
            <a:r>
              <a:rPr lang="en-US" dirty="0"/>
              <a:t>https://react-query.tanstack.com/reference/QueryClient#queryclientgetdefaultoptions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5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71D5-8081-4D13-9A4A-2D263772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6078"/>
          </a:xfrm>
        </p:spPr>
        <p:txBody>
          <a:bodyPr/>
          <a:lstStyle/>
          <a:p>
            <a:r>
              <a:rPr lang="en-US" dirty="0"/>
              <a:t>5.Reuse-api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DCDF7-9B7B-41C3-B572-460252E43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195" y="1381328"/>
            <a:ext cx="6877049" cy="4419600"/>
          </a:xfrm>
        </p:spPr>
      </p:pic>
    </p:spTree>
    <p:extLst>
      <p:ext uri="{BB962C8B-B14F-4D97-AF65-F5344CB8AC3E}">
        <p14:creationId xmlns:p14="http://schemas.microsoft.com/office/powerpoint/2010/main" val="401295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D6B5BB-A5E2-4FFA-8E08-CBA2DFE7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6"/>
            <a:ext cx="9906000" cy="771930"/>
          </a:xfrm>
        </p:spPr>
        <p:txBody>
          <a:bodyPr/>
          <a:lstStyle/>
          <a:p>
            <a:r>
              <a:rPr lang="en-US" dirty="0"/>
              <a:t>5.Reuse-api #2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7B9980-2F9C-406B-B74F-5AC13D7AD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476941"/>
            <a:ext cx="7294725" cy="4680668"/>
          </a:xfrm>
        </p:spPr>
      </p:pic>
    </p:spTree>
    <p:extLst>
      <p:ext uri="{BB962C8B-B14F-4D97-AF65-F5344CB8AC3E}">
        <p14:creationId xmlns:p14="http://schemas.microsoft.com/office/powerpoint/2010/main" val="393713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0B67-21E2-4981-A48E-5093D462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9814"/>
          </a:xfrm>
        </p:spPr>
        <p:txBody>
          <a:bodyPr/>
          <a:lstStyle/>
          <a:p>
            <a:r>
              <a:rPr lang="en-US" dirty="0"/>
              <a:t>6.Passing parameters to react-query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FE77B-7AC2-433D-A64F-AE8D0F2B9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77" y="2101174"/>
            <a:ext cx="8033381" cy="4445540"/>
          </a:xfr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0470537-AF1B-4A46-AB9E-6C278F187EFB}"/>
              </a:ext>
            </a:extLst>
          </p:cNvPr>
          <p:cNvSpPr/>
          <p:nvPr/>
        </p:nvSpPr>
        <p:spPr>
          <a:xfrm rot="2090610">
            <a:off x="4717311" y="4727424"/>
            <a:ext cx="108914" cy="1335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9261B2F-A2C7-4303-8142-91A7A02D9BBF}"/>
              </a:ext>
            </a:extLst>
          </p:cNvPr>
          <p:cNvSpPr/>
          <p:nvPr/>
        </p:nvSpPr>
        <p:spPr>
          <a:xfrm rot="19353912">
            <a:off x="5592489" y="4711608"/>
            <a:ext cx="108914" cy="1335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05BEB2-602E-4F8B-9383-5EC241CD61C1}"/>
              </a:ext>
            </a:extLst>
          </p:cNvPr>
          <p:cNvSpPr/>
          <p:nvPr/>
        </p:nvSpPr>
        <p:spPr>
          <a:xfrm>
            <a:off x="4535778" y="4509563"/>
            <a:ext cx="1324232" cy="54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F625C-FABC-4C05-A967-CDFD2054C6D1}"/>
              </a:ext>
            </a:extLst>
          </p:cNvPr>
          <p:cNvSpPr txBox="1"/>
          <p:nvPr/>
        </p:nvSpPr>
        <p:spPr>
          <a:xfrm>
            <a:off x="1013920" y="1423210"/>
            <a:ext cx="858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https://react-query.tanstack.com/guides/query-keys#if-your-query-function-depends-on-a-variable-include-it-in-your-query-key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CC2FB-833D-4A4C-A20D-A80BF3A875AC}"/>
              </a:ext>
            </a:extLst>
          </p:cNvPr>
          <p:cNvSpPr txBox="1"/>
          <p:nvPr/>
        </p:nvSpPr>
        <p:spPr>
          <a:xfrm>
            <a:off x="9410659" y="5512402"/>
            <a:ext cx="22383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 query enabled  only when parameter passed to it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78613AA-FE43-4079-91AD-2BF57F49BCF3}"/>
              </a:ext>
            </a:extLst>
          </p:cNvPr>
          <p:cNvSpPr/>
          <p:nvPr/>
        </p:nvSpPr>
        <p:spPr>
          <a:xfrm rot="16200000">
            <a:off x="8237022" y="5120302"/>
            <a:ext cx="108915" cy="2238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01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1136</TotalTime>
  <Words>235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React-query</vt:lpstr>
      <vt:lpstr>1.Introduction react-query</vt:lpstr>
      <vt:lpstr>2.Basic query</vt:lpstr>
      <vt:lpstr>3.Dev tools</vt:lpstr>
      <vt:lpstr>React query state</vt:lpstr>
      <vt:lpstr>4.Important default</vt:lpstr>
      <vt:lpstr>5.Reuse-api</vt:lpstr>
      <vt:lpstr>5.Reuse-api #2</vt:lpstr>
      <vt:lpstr>6.Passing parameters to react-query</vt:lpstr>
      <vt:lpstr>Passing params #2</vt:lpstr>
      <vt:lpstr>7. Post (mutate)</vt:lpstr>
      <vt:lpstr>Post (mutate) #2</vt:lpstr>
      <vt:lpstr>8.Call back</vt:lpstr>
      <vt:lpstr>Call back #2</vt:lpstr>
      <vt:lpstr>9. react-query &amp; redux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React-query</dc:title>
  <dc:creator>Thanaphoom Puttharit</dc:creator>
  <cp:lastModifiedBy>Thanaphoom Puttharit</cp:lastModifiedBy>
  <cp:revision>7</cp:revision>
  <dcterms:created xsi:type="dcterms:W3CDTF">2021-09-23T02:08:17Z</dcterms:created>
  <dcterms:modified xsi:type="dcterms:W3CDTF">2021-09-30T02:35:35Z</dcterms:modified>
</cp:coreProperties>
</file>