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19" r:id="rId1"/>
  </p:sldMasterIdLst>
  <p:sldIdLst>
    <p:sldId id="258" r:id="rId2"/>
    <p:sldId id="267" r:id="rId3"/>
    <p:sldId id="286" r:id="rId4"/>
    <p:sldId id="284" r:id="rId5"/>
    <p:sldId id="285" r:id="rId6"/>
    <p:sldId id="287" r:id="rId7"/>
    <p:sldId id="288" r:id="rId8"/>
    <p:sldId id="291" r:id="rId9"/>
    <p:sldId id="289" r:id="rId10"/>
    <p:sldId id="290" r:id="rId11"/>
    <p:sldId id="268" r:id="rId12"/>
    <p:sldId id="300" r:id="rId13"/>
    <p:sldId id="303" r:id="rId14"/>
    <p:sldId id="301" r:id="rId15"/>
    <p:sldId id="302" r:id="rId16"/>
    <p:sldId id="305" r:id="rId17"/>
    <p:sldId id="283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TH Baijam" panose="02000506000000020004" pitchFamily="2" charset="-34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57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66987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85991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88546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31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37127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51546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75096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24933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263442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96741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96580A-1297-49E0-AAEA-368A726DF97C}" type="datetimeFigureOut">
              <a:rPr lang="th-TH" smtClean="0"/>
              <a:t>26/04/65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D9E1E3-3051-4EDB-9357-F59A46C038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02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กราฟิก 5">
            <a:extLst>
              <a:ext uri="{FF2B5EF4-FFF2-40B4-BE49-F238E27FC236}">
                <a16:creationId xmlns:a16="http://schemas.microsoft.com/office/drawing/2014/main" id="{6C22223D-E597-4090-A57E-7D0A3D01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727" y="148778"/>
            <a:ext cx="3243562" cy="2914017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9CC432FB-BE36-4D6F-A6B3-CDFAA180B68C}"/>
              </a:ext>
            </a:extLst>
          </p:cNvPr>
          <p:cNvSpPr/>
          <p:nvPr/>
        </p:nvSpPr>
        <p:spPr>
          <a:xfrm>
            <a:off x="2121763" y="3524435"/>
            <a:ext cx="81009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เตรียมพร้อมก่อนใช้งาน</a:t>
            </a:r>
            <a:r>
              <a:rPr 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React</a:t>
            </a:r>
            <a:r>
              <a:rPr lang="en-US" sz="6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6600" dirty="0">
              <a:solidFill>
                <a:srgbClr val="333333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4613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022-04-18 16_48_58-Administrator_ Windows PowerShell">
            <a:extLst>
              <a:ext uri="{FF2B5EF4-FFF2-40B4-BE49-F238E27FC236}">
                <a16:creationId xmlns:a16="http://schemas.microsoft.com/office/drawing/2014/main" id="{F771170D-6F9B-4791-A375-B4184664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34" y="388026"/>
            <a:ext cx="7834731" cy="60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7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กราฟิก 13">
            <a:extLst>
              <a:ext uri="{FF2B5EF4-FFF2-40B4-BE49-F238E27FC236}">
                <a16:creationId xmlns:a16="http://schemas.microsoft.com/office/drawing/2014/main" id="{A11B7D96-A783-416E-933B-1E7E2596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1499" y="2050742"/>
            <a:ext cx="2330388" cy="2330388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E0FB659-C2C9-45BB-8990-AF47CF730CB4}"/>
              </a:ext>
            </a:extLst>
          </p:cNvPr>
          <p:cNvSpPr/>
          <p:nvPr/>
        </p:nvSpPr>
        <p:spPr>
          <a:xfrm>
            <a:off x="459858" y="1454603"/>
            <a:ext cx="6731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	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“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Visual Studio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”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เป็นโปรแกรมที่เป็นเครื่องมือในการพัฒนาหรือสร้างโปรแกรม เป็น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IDE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ตัวนึงที่รองรับ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Project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ที่สร้างด้วยหลายๆภาษา เช่น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C, C++ , C#,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Python 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โดยมีส่วนเสริมหรือ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Extension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ที่สามารถดาวน์โหลดเพิ่มเติมภายหลังได้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9094E2-4C10-4EA9-AAEB-7AFCA0A434F3}"/>
              </a:ext>
            </a:extLst>
          </p:cNvPr>
          <p:cNvSpPr txBox="1"/>
          <p:nvPr/>
        </p:nvSpPr>
        <p:spPr>
          <a:xfrm>
            <a:off x="644358" y="6000930"/>
            <a:ext cx="636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Setup Visual Studio</a:t>
            </a:r>
          </a:p>
          <a:p>
            <a:r>
              <a:rPr lang="en-US" sz="1600" dirty="0"/>
              <a:t>https://visualstudio.microsoft.com/downloads/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8191685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D508EDB-4C3D-4D0B-9115-9F617062C928}"/>
              </a:ext>
            </a:extLst>
          </p:cNvPr>
          <p:cNvSpPr/>
          <p:nvPr/>
        </p:nvSpPr>
        <p:spPr>
          <a:xfrm>
            <a:off x="1308761" y="337279"/>
            <a:ext cx="72562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H Baijam" panose="02000506000000020004" pitchFamily="2" charset="-34"/>
              </a:rPr>
              <a:t>Setup Visual Studio code</a:t>
            </a:r>
            <a:endParaRPr lang="en-US" sz="4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cs typeface="TH Baijam" panose="02000506000000020004" pitchFamily="2" charset="-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2444C7-F83A-4864-B4A5-A403A7B5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4" y="2391940"/>
            <a:ext cx="6871681" cy="2982374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8E159A2-440F-4F1C-9B88-4C23F0C6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14" y="1707171"/>
            <a:ext cx="3568845" cy="48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876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FBB3B3D6-A84F-4601-801A-8F4972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35" y="355150"/>
            <a:ext cx="5740998" cy="162763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B36C42D-7179-4E60-B113-67171C00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35" y="2207421"/>
            <a:ext cx="5682495" cy="42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16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E6FBEDD-F651-4129-AEC4-47BAD413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30" y="1926455"/>
            <a:ext cx="5066249" cy="3819608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3E4F1242-66B2-4FCF-95A7-72CCF827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9" y="1926455"/>
            <a:ext cx="5066249" cy="38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273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CD648BD9-6010-422E-B1DB-FAFD1542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028063"/>
            <a:ext cx="5024825" cy="3781336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46591FC5-9B6E-430E-8B0B-385CC4A9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21" y="2028063"/>
            <a:ext cx="5000393" cy="37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37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67970C83-F049-499D-94BC-CBF6C53A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09" y="828331"/>
            <a:ext cx="6953582" cy="52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45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F39EC79-2FB1-4E4E-9F00-A773043D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62" y="1914740"/>
            <a:ext cx="680185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4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cs typeface="TH Baijam" panose="02000506000000020004" pitchFamily="2" charset="-34"/>
              </a:rPr>
              <a:t>การติดตั้ง </a:t>
            </a:r>
            <a:r>
              <a:rPr kumimoji="0" lang="th-TH" altLang="th-TH" sz="4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cs typeface="TH Baijam" panose="02000506000000020004" pitchFamily="2" charset="-34"/>
              </a:rPr>
              <a:t>React</a:t>
            </a:r>
            <a:r>
              <a:rPr kumimoji="0" lang="th-TH" altLang="th-TH" sz="4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cs typeface="TH Baijam" panose="02000506000000020004" pitchFamily="2" charset="-34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     การติดตั้ง 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React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นั้น เราจะสร้างผ่าน </a:t>
            </a:r>
            <a:r>
              <a:rPr kumimoji="0" lang="en-US" altLang="th-TH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Command line</a:t>
            </a:r>
            <a:r>
              <a:rPr lang="th-TH" alt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โดยใช้คำสั่งต่อไปนี้</a:t>
            </a:r>
            <a:endParaRPr kumimoji="0" lang="th-TH" altLang="th-TH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npm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install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--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save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react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react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-</a:t>
            </a:r>
            <a:r>
              <a:rPr kumimoji="0" lang="th-TH" altLang="th-T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dom</a:t>
            </a:r>
            <a:r>
              <a:rPr kumimoji="0" lang="th-TH" altLang="th-TH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</p:txBody>
      </p:sp>
      <p:pic>
        <p:nvPicPr>
          <p:cNvPr id="6" name="กราฟิก 5">
            <a:extLst>
              <a:ext uri="{FF2B5EF4-FFF2-40B4-BE49-F238E27FC236}">
                <a16:creationId xmlns:a16="http://schemas.microsoft.com/office/drawing/2014/main" id="{06635706-910F-44C9-A55C-FA2F2D14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8169" y="2077373"/>
            <a:ext cx="2593897" cy="23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869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B363C5E-70C2-499F-AF15-459A4395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24" y="2423764"/>
            <a:ext cx="2484990" cy="1522276"/>
          </a:xfrm>
          <a:prstGeom prst="rect">
            <a:avLst/>
          </a:prstGeom>
        </p:spPr>
      </p:pic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05095FED-EF77-4463-A1F8-CD2D1EFBEEC9}"/>
              </a:ext>
            </a:extLst>
          </p:cNvPr>
          <p:cNvSpPr/>
          <p:nvPr/>
        </p:nvSpPr>
        <p:spPr>
          <a:xfrm>
            <a:off x="1270860" y="2307739"/>
            <a:ext cx="5222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	“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Node.js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”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ก็คือ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JavaScript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ที่ทำหน้าที่อยู่ฝั่ง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Backend</a:t>
            </a:r>
            <a:r>
              <a:rPr lang="th-TH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ทำตัวเป็น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Web Server</a:t>
            </a:r>
            <a:endParaRPr lang="th-TH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037596E5-F7D4-49A3-9355-A82D02D39DDA}"/>
              </a:ext>
            </a:extLst>
          </p:cNvPr>
          <p:cNvSpPr txBox="1"/>
          <p:nvPr/>
        </p:nvSpPr>
        <p:spPr>
          <a:xfrm>
            <a:off x="434966" y="5642587"/>
            <a:ext cx="5113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Setup Node.js </a:t>
            </a:r>
          </a:p>
          <a:p>
            <a:r>
              <a:rPr lang="en-US" sz="1600" dirty="0"/>
              <a:t>https://github.com/thanasinb/pad_printing_dashboard_2/blob/main/Manual/4_setup_nodejs.md</a:t>
            </a:r>
          </a:p>
          <a:p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5474751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6E556D2-9288-4424-B108-6B6998B487DD}"/>
              </a:ext>
            </a:extLst>
          </p:cNvPr>
          <p:cNvSpPr/>
          <p:nvPr/>
        </p:nvSpPr>
        <p:spPr>
          <a:xfrm>
            <a:off x="1364192" y="438990"/>
            <a:ext cx="47318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H Baijam" panose="02000506000000020004" pitchFamily="2" charset="-34"/>
              </a:rPr>
              <a:t>Setup Node.js</a:t>
            </a:r>
            <a:endParaRPr lang="en-US" sz="54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cs typeface="TH Baijam" panose="02000506000000020004" pitchFamily="2" charset="-34"/>
            </a:endParaRPr>
          </a:p>
        </p:txBody>
      </p:sp>
      <p:pic>
        <p:nvPicPr>
          <p:cNvPr id="13314" name="Picture 2" descr="2022-04-18 09_17_17-Window">
            <a:extLst>
              <a:ext uri="{FF2B5EF4-FFF2-40B4-BE49-F238E27FC236}">
                <a16:creationId xmlns:a16="http://schemas.microsoft.com/office/drawing/2014/main" id="{8F0D81BB-00C1-49D9-AFA6-0E32A4A9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8" y="1606787"/>
            <a:ext cx="7836024" cy="45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826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22-04-18 09_18_51-Node js Setup">
            <a:extLst>
              <a:ext uri="{FF2B5EF4-FFF2-40B4-BE49-F238E27FC236}">
                <a16:creationId xmlns:a16="http://schemas.microsoft.com/office/drawing/2014/main" id="{D1D77B1E-57D7-4787-A3D0-9190E4A6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42549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2022-04-18 09_19_02-Node js Setup">
            <a:extLst>
              <a:ext uri="{FF2B5EF4-FFF2-40B4-BE49-F238E27FC236}">
                <a16:creationId xmlns:a16="http://schemas.microsoft.com/office/drawing/2014/main" id="{8736DC9A-546C-4683-A091-3AACC36C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15" y="1425491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073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022-04-18 09_19_50-Node js Setup">
            <a:extLst>
              <a:ext uri="{FF2B5EF4-FFF2-40B4-BE49-F238E27FC236}">
                <a16:creationId xmlns:a16="http://schemas.microsoft.com/office/drawing/2014/main" id="{0EBC7B0A-B071-4773-9B26-A952609C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8591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2022-04-18 09_20_16-Node js Setup">
            <a:extLst>
              <a:ext uri="{FF2B5EF4-FFF2-40B4-BE49-F238E27FC236}">
                <a16:creationId xmlns:a16="http://schemas.microsoft.com/office/drawing/2014/main" id="{AEFB22A5-0EAB-4EFB-85CF-72C38019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00" y="158591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555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022-04-18 09_21_03-Node js Setup">
            <a:extLst>
              <a:ext uri="{FF2B5EF4-FFF2-40B4-BE49-F238E27FC236}">
                <a16:creationId xmlns:a16="http://schemas.microsoft.com/office/drawing/2014/main" id="{E458FE32-75B6-4867-ABDD-8800BA67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8591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2022-04-18 09_21_34-Node js Setup">
            <a:extLst>
              <a:ext uri="{FF2B5EF4-FFF2-40B4-BE49-F238E27FC236}">
                <a16:creationId xmlns:a16="http://schemas.microsoft.com/office/drawing/2014/main" id="{6887D739-1F38-448B-8361-E5176A9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58" y="158591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362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2022-04-18 09_22_39-Node js Setup">
            <a:extLst>
              <a:ext uri="{FF2B5EF4-FFF2-40B4-BE49-F238E27FC236}">
                <a16:creationId xmlns:a16="http://schemas.microsoft.com/office/drawing/2014/main" id="{F261414A-7C61-44D8-9C58-AC54073C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85912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2022-04-18 09_22_47-Node js Setup">
            <a:extLst>
              <a:ext uri="{FF2B5EF4-FFF2-40B4-BE49-F238E27FC236}">
                <a16:creationId xmlns:a16="http://schemas.microsoft.com/office/drawing/2014/main" id="{91DA8B2C-BE4C-48C6-87CD-F39F06B2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73" y="1585911"/>
            <a:ext cx="4714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750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2022-04-18 09_23_44-Select Install Additional Tools for Node js">
            <a:extLst>
              <a:ext uri="{FF2B5EF4-FFF2-40B4-BE49-F238E27FC236}">
                <a16:creationId xmlns:a16="http://schemas.microsoft.com/office/drawing/2014/main" id="{E6AA78A4-D1E2-44B7-9EF3-A40F6B88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990600"/>
            <a:ext cx="9324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917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022-04-18 09_25_14-Administrator_ Windows PowerShell">
            <a:extLst>
              <a:ext uri="{FF2B5EF4-FFF2-40B4-BE49-F238E27FC236}">
                <a16:creationId xmlns:a16="http://schemas.microsoft.com/office/drawing/2014/main" id="{65F6EC00-B226-40E0-84AB-7A8C6731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02" y="291286"/>
            <a:ext cx="7383796" cy="6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3074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ฟองสบู่">
  <a:themeElements>
    <a:clrScheme name="ฟองสบู่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ฟองสบู่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ฟองสบู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TM03457510[[fn=ฟองสบู่]]</Template>
  <TotalTime>12</TotalTime>
  <Words>62</Words>
  <Application>Microsoft Office PowerPoint</Application>
  <PresentationFormat>แบบจอกว้าง</PresentationFormat>
  <Paragraphs>12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1" baseType="lpstr">
      <vt:lpstr>Century Gothic</vt:lpstr>
      <vt:lpstr>TH Baijam</vt:lpstr>
      <vt:lpstr>Garamond</vt:lpstr>
      <vt:lpstr>ฟองสบู่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ดาลีลา   ปฏิมินทร์</dc:creator>
  <cp:lastModifiedBy>ดาลีลา   ปฏิมินทร์</cp:lastModifiedBy>
  <cp:revision>4</cp:revision>
  <dcterms:created xsi:type="dcterms:W3CDTF">2022-04-26T06:38:19Z</dcterms:created>
  <dcterms:modified xsi:type="dcterms:W3CDTF">2022-04-26T06:55:36Z</dcterms:modified>
</cp:coreProperties>
</file>