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2" r:id="rId31"/>
    <p:sldId id="289" r:id="rId32"/>
    <p:sldId id="290" r:id="rId33"/>
    <p:sldId id="291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2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02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0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6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2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9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BCEC-132D-4C88-AC0F-032D0211CC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1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022-04-17 21_23_57-XAMPP Control Panel v3 3 0     Compiled_ Apr 6th 2021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98" y="1310693"/>
            <a:ext cx="63627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2022-04-17 21_26_53-localhost _ 127 0 0 1 _ phpMyAdmin 5 1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6" y="283779"/>
            <a:ext cx="11272654" cy="6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th-TH" dirty="0"/>
          </a:p>
        </p:txBody>
      </p:sp>
      <p:pic>
        <p:nvPicPr>
          <p:cNvPr id="4098" name="Picture 2" descr="วิธีติดตั้งโปรแกรม Compo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693" y="277586"/>
            <a:ext cx="4156814" cy="27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85800" y="3860665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Composer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 เครื่องมือที่มีไว้สำหรับการจัดการ 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Library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ต่างๆที่จะนำมาใช้กับ 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PHP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เพื่อให้มีความเป็นระเบียบ และมีความปลอดภัยต่อ ระบบหรือโปรแกรมที่จะพัฒนาขึ้น</a:t>
            </a:r>
          </a:p>
        </p:txBody>
      </p:sp>
    </p:spTree>
    <p:extLst>
      <p:ext uri="{BB962C8B-B14F-4D97-AF65-F5344CB8AC3E}">
        <p14:creationId xmlns:p14="http://schemas.microsoft.com/office/powerpoint/2010/main" val="34103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 Installation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9116" y="2133711"/>
            <a:ext cx="68230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292F"/>
                </a:solidFill>
                <a:latin typeface="-apple-system"/>
              </a:rPr>
              <a:t/>
            </a:r>
            <a:br>
              <a:rPr lang="en-US" sz="2400" dirty="0">
                <a:solidFill>
                  <a:srgbClr val="24292F"/>
                </a:solidFill>
                <a:latin typeface="-apple-system"/>
              </a:rPr>
            </a:br>
            <a:r>
              <a:rPr lang="en-US" sz="2400" dirty="0">
                <a:solidFill>
                  <a:srgbClr val="24292F"/>
                </a:solidFill>
                <a:latin typeface="-apple-system"/>
              </a:rPr>
              <a:t>Download Composer from </a:t>
            </a:r>
            <a:r>
              <a:rPr lang="en-US" sz="2400" dirty="0">
                <a:solidFill>
                  <a:srgbClr val="24292F"/>
                </a:solidFill>
                <a:latin typeface="-apple-system"/>
                <a:hlinkClick r:id="rId2"/>
              </a:rPr>
              <a:t>https://getcomposer.org/download/</a:t>
            </a:r>
            <a:endParaRPr lang="en-US" sz="2400" dirty="0">
              <a:solidFill>
                <a:srgbClr val="24292F"/>
              </a:solidFill>
              <a:latin typeface="-apple-system"/>
            </a:endParaRPr>
          </a:p>
          <a:p>
            <a:pPr algn="ctr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2" descr="2022-04-17 19_52_21-Win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43" y="3873365"/>
            <a:ext cx="749617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4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2022-04-17 21_33_56-Downlo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24" y="916829"/>
            <a:ext cx="6943306" cy="182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2022-04-17 21_35_08-Select Setup Install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71" y="2982373"/>
            <a:ext cx="4011012" cy="291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022-04-17 20_36_24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0" y="1626519"/>
            <a:ext cx="5090982" cy="3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2022-04-17 21_36_12-Composer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84" y="1634321"/>
            <a:ext cx="5069954" cy="376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2022-04-17 21_37_27-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63" y="730911"/>
            <a:ext cx="901065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2022-04-17 21_42_07-Composer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1" y="1486916"/>
            <a:ext cx="5458242" cy="405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2022-04-17 21_43_36-Composer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253" y="1495766"/>
            <a:ext cx="5458242" cy="404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022-04-17 21_44_06-Composer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39" y="1603158"/>
            <a:ext cx="5195912" cy="38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2022-04-17 21_45_07-Composer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56" y="1650442"/>
            <a:ext cx="5068497" cy="376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2022-04-17 21_45_39-Composer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51" y="1041752"/>
            <a:ext cx="6096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1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1" y="773438"/>
            <a:ext cx="10396882" cy="1151965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85801" y="3213825"/>
            <a:ext cx="10394707" cy="33111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XAMPP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รวบรวม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Software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จำเป็นใน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การทำเว็บไชต์หรือเซิร์ฟเวอร์ เช่น 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Apache (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เซิร์ฟ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เวอร์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ให้บริการ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เว็บ)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, PHP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ไม่มีในรายการ แต่ผูกเข้ากับ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Apache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),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MySQL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ฐานข้อมูล)</a:t>
            </a:r>
          </a:p>
          <a:p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74" name="Picture 2" descr="วิธีติดตั้ง XAMPP บน Ubuntu 12.04 Desktop Install We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8" y="396919"/>
            <a:ext cx="2600325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52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53" y="1058279"/>
            <a:ext cx="4435003" cy="1558971"/>
          </a:xfrm>
          <a:prstGeom prst="rect">
            <a:avLst/>
          </a:prstGeom>
        </p:spPr>
      </p:pic>
      <p:sp>
        <p:nvSpPr>
          <p:cNvPr id="5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85799" y="2733430"/>
            <a:ext cx="10394707" cy="3311189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Open Source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ซึ่งเขียนด้วยภาษา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สรุปรวมๆ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NodeJS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ก็คือ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Platform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ตัวหนึ่งที่เขียนด้วย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สำหรับเป็น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Web Server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นั่นเอง</a:t>
            </a:r>
          </a:p>
        </p:txBody>
      </p:sp>
    </p:spTree>
    <p:extLst>
      <p:ext uri="{BB962C8B-B14F-4D97-AF65-F5344CB8AC3E}">
        <p14:creationId xmlns:p14="http://schemas.microsoft.com/office/powerpoint/2010/main" val="28242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Installation</a:t>
            </a:r>
            <a:endParaRPr lang="en-US" dirty="0"/>
          </a:p>
        </p:txBody>
      </p:sp>
      <p:pic>
        <p:nvPicPr>
          <p:cNvPr id="4" name="Picture 2" descr="2022-04-18 09_17_17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54" y="3107018"/>
            <a:ext cx="5876449" cy="341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8366" y="1622372"/>
            <a:ext cx="6823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24292F"/>
                </a:solidFill>
                <a:latin typeface="-apple-system"/>
              </a:rPr>
              <a:t/>
            </a:r>
            <a:br>
              <a:rPr lang="en-US" sz="2800" dirty="0">
                <a:solidFill>
                  <a:srgbClr val="24292F"/>
                </a:solidFill>
                <a:latin typeface="-apple-system"/>
              </a:rPr>
            </a:br>
            <a:r>
              <a:rPr lang="en-US" sz="2800" dirty="0" smtClean="0">
                <a:solidFill>
                  <a:srgbClr val="24292F"/>
                </a:solidFill>
                <a:latin typeface="-apple-system"/>
              </a:rPr>
              <a:t>Download node.js </a:t>
            </a:r>
            <a:r>
              <a:rPr lang="en-US" sz="2800" dirty="0">
                <a:solidFill>
                  <a:srgbClr val="24292F"/>
                </a:solidFill>
                <a:latin typeface="-apple-system"/>
              </a:rPr>
              <a:t>from </a:t>
            </a:r>
            <a:r>
              <a:rPr lang="en-US" sz="2800" u="sng" dirty="0" smtClean="0">
                <a:solidFill>
                  <a:schemeClr val="accent1"/>
                </a:solidFill>
                <a:latin typeface="-apple-system"/>
              </a:rPr>
              <a:t>https</a:t>
            </a:r>
            <a:r>
              <a:rPr lang="en-US" sz="2800" u="sng" dirty="0">
                <a:solidFill>
                  <a:schemeClr val="accent1"/>
                </a:solidFill>
                <a:latin typeface="-apple-system"/>
              </a:rPr>
              <a:t>://nodejs.org/en/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2022-04-18 09_18_51-Node js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1" y="1702560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2022-04-18 09_19_02-Node js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02" y="1702560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022-04-18 09_19_50-Node js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05" y="1636396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2022-04-18 09_20_16-Node js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30" y="1636396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0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2022-04-18 09_21_03-Node js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23" y="1616367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2022-04-18 09_21_34-Node js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74" y="1616367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9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2022-04-18 09_22_39-Node js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2" y="1702688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2022-04-18 09_22_47-Node js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03" y="1702688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2022-04-18 09_23_44-Select Install Additional Tools for Node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49" y="1009846"/>
            <a:ext cx="93249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2022-04-18 09_25_14-Administrator_ Windows Power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55" y="739170"/>
            <a:ext cx="6198524" cy="52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1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2022-04-18 16_48_58-Administrator_ Windows Power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66" y="798155"/>
            <a:ext cx="6752340" cy="524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IntelliJ </a:t>
            </a:r>
            <a:r>
              <a:rPr lang="en-US" b="1" dirty="0" smtClean="0"/>
              <a:t>IDEA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60" y="557970"/>
            <a:ext cx="1968601" cy="1949550"/>
          </a:xfrm>
          <a:prstGeom prst="rect">
            <a:avLst/>
          </a:prstGeom>
        </p:spPr>
      </p:pic>
      <p:sp>
        <p:nvSpPr>
          <p:cNvPr id="6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80321" y="349017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การพัฒนาโปรแกรม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คอมพิวเตอร์ โดยจะพัฒนาในรูปแบบ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IDE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ทำงานคล้ายกับ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 </a:t>
            </a:r>
            <a:endParaRPr lang="th-TH" sz="3200" u="sng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59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r>
              <a:rPr lang="en-US" dirty="0" smtClean="0"/>
              <a:t> Installation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8586" y="2196467"/>
            <a:ext cx="8919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292F"/>
                </a:solidFill>
                <a:latin typeface="-apple-system"/>
              </a:rPr>
              <a:t>Download XAMPP 7.4.28 from </a:t>
            </a:r>
            <a:r>
              <a:rPr lang="en-US" sz="2400" dirty="0">
                <a:solidFill>
                  <a:srgbClr val="24292F"/>
                </a:solidFill>
                <a:latin typeface="-apple-system"/>
                <a:hlinkClick r:id="rId2"/>
              </a:rPr>
              <a:t>https://www.apachefriends.org/download.html</a:t>
            </a: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Picture 2" descr="2022-04-17 20_56_24-Win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20" y="3389765"/>
            <a:ext cx="60579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 </a:t>
            </a:r>
            <a:r>
              <a:rPr lang="en-US" dirty="0"/>
              <a:t>Installation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4454" y="1834166"/>
            <a:ext cx="68530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292F"/>
                </a:solidFill>
                <a:latin typeface="-apple-system"/>
              </a:rPr>
              <a:t/>
            </a:r>
            <a:br>
              <a:rPr lang="en-US" sz="2400" dirty="0">
                <a:solidFill>
                  <a:srgbClr val="24292F"/>
                </a:solidFill>
                <a:latin typeface="-apple-system"/>
              </a:rPr>
            </a:br>
            <a:r>
              <a:rPr lang="en-US" sz="2400" dirty="0" smtClean="0">
                <a:solidFill>
                  <a:srgbClr val="24292F"/>
                </a:solidFill>
                <a:latin typeface="-apple-system"/>
              </a:rPr>
              <a:t>Download node.js </a:t>
            </a:r>
            <a:r>
              <a:rPr lang="en-US" sz="2400" dirty="0">
                <a:solidFill>
                  <a:srgbClr val="24292F"/>
                </a:solidFill>
                <a:latin typeface="-apple-system"/>
              </a:rPr>
              <a:t>from </a:t>
            </a:r>
            <a:r>
              <a:rPr lang="en-US" sz="2400" u="sng" dirty="0">
                <a:solidFill>
                  <a:schemeClr val="accent1"/>
                </a:solidFill>
                <a:latin typeface="-apple-system"/>
              </a:rPr>
              <a:t>https://www.jetbrains.com/idea/download/#section=windows</a:t>
            </a:r>
            <a:endParaRPr lang="en-US" sz="2400" u="sng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65" y="3588343"/>
            <a:ext cx="5752750" cy="27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67" y="861214"/>
            <a:ext cx="5429624" cy="1457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24" y="2431120"/>
            <a:ext cx="4829510" cy="36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68" y="1556974"/>
            <a:ext cx="5064299" cy="383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81" y="1556974"/>
            <a:ext cx="5066675" cy="38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74" y="1636512"/>
            <a:ext cx="5022443" cy="3788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81" y="1636512"/>
            <a:ext cx="5006715" cy="37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534" y="1141113"/>
            <a:ext cx="5223770" cy="4432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7" y="1141113"/>
            <a:ext cx="5303307" cy="43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25" y="992582"/>
            <a:ext cx="7912511" cy="47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34" y="1093542"/>
            <a:ext cx="7595338" cy="45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59" y="399894"/>
            <a:ext cx="7429882" cy="60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22-04-17 20_59_42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71" y="446038"/>
            <a:ext cx="49815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22-04-17 21_02_20-Win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77" y="2574391"/>
            <a:ext cx="47815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022-04-17 21_04_13-Wind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32" y="4849889"/>
            <a:ext cx="47815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22-04-17 21_05_02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14" y="1404747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022-04-17 21_05_39-Win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87" y="1404747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22-04-17 21_06_55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1" y="1372827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2022-04-17 21_07_36-Win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28" y="1372826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1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22-04-17 21_08_25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16" y="1413276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2022-04-17 21_09_19-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37" y="1413276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022-04-17 21_09_58-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9" y="1375025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2022-04-17 21_16_38-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81" y="1375024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022-04-17 21_18_20-XAMPP Control Panel v3 3 0     Compiled_ Apr 6th 2021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15" y="1402829"/>
            <a:ext cx="63627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0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239</TotalTime>
  <Words>108</Words>
  <Application>Microsoft Office PowerPoint</Application>
  <PresentationFormat>Widescreen</PresentationFormat>
  <Paragraphs>20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Angsana New</vt:lpstr>
      <vt:lpstr>-apple-system</vt:lpstr>
      <vt:lpstr>Arial</vt:lpstr>
      <vt:lpstr>Trebuchet MS</vt:lpstr>
      <vt:lpstr>Berlin</vt:lpstr>
      <vt:lpstr>Program Setup</vt:lpstr>
      <vt:lpstr>XAMPP</vt:lpstr>
      <vt:lpstr>Xampp Installation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composer</vt:lpstr>
      <vt:lpstr>Composer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Nodejs </vt:lpstr>
      <vt:lpstr>NodeJS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IntelliJ IDEA</vt:lpstr>
      <vt:lpstr>Intellij IDEA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Setup</dc:title>
  <dc:creator>ADMIN</dc:creator>
  <cp:lastModifiedBy>ADMIN</cp:lastModifiedBy>
  <cp:revision>8</cp:revision>
  <dcterms:created xsi:type="dcterms:W3CDTF">2022-04-25T02:05:23Z</dcterms:created>
  <dcterms:modified xsi:type="dcterms:W3CDTF">2022-04-26T07:01:29Z</dcterms:modified>
</cp:coreProperties>
</file>