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 nodfs dfs fs fdsfsdfsf dsfdsfdsfdsfa dsfsaf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Investigation of direct and global downward sort-wave radiation over Thessaloniki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Includes newest trends!</a:t>
            </a:r>
            <a:br/>
            <a:br/>
            <a:r>
              <a:rPr/>
              <a:t>Athanasios Natsis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pers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</a:t>
            </a:r>
          </a:p>
        </p:txBody>
      </p:sp>
      <p:pic>
        <p:nvPicPr>
          <p:cNvPr descr="images/DHI_GHI_1_longterm_trends_files/figure-html/longtermtrendsALL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DHI_GHI_1_longterm_trends_files/figure-html/longtermtrendsALL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478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dddd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  <a:p>
            <a:pPr lvl="0" indent="0" marL="0">
              <a:buNone/>
            </a:pPr>
            <a:r>
              <a:rPr/>
              <a:t>dd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a pause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before the pause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content after the pause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colunmbs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measure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speaker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  <a:p>
            <a:pPr lvl="0" indent="0" marL="0">
              <a:buNone/>
            </a:pPr>
            <a:r>
              <a:rPr/>
              <a:t>Some additional commentary of more peripheral interest.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Green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/>
            <a:r>
              <a:rPr/>
              <a:t>Brown</a:t>
            </a:r>
          </a:p>
          <a:p>
            <a:pPr lvl="0"/>
            <a:r>
              <a:rPr/>
              <a:t>Purple</a:t>
            </a:r>
          </a:p>
          <a:p>
            <a:pPr lvl="0" indent="0" marL="0">
              <a:buNone/>
            </a:pPr>
            <a:r>
              <a:rPr/>
              <a:t>Some additional commentary of more peripheral interest.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we measure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we prosses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Rusults</a:t>
            </a:r>
          </a:p>
        </p:txBody>
      </p:sp>
      <p:pic>
        <p:nvPicPr>
          <p:cNvPr descr="images/DHI_GHI_1_longterm_trends_files/figure-html/longtermtrendsALL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  <p:pic>
        <p:nvPicPr>
          <p:cNvPr descr="images/DHI_GHI_1_longterm_trends_files/figure-html/longtermtrendsALL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direct and global downward sort-wave radiation over Thessaloniki</dc:title>
  <dc:creator>Athanasios Natsis</dc:creator>
  <cp:keywords/>
  <dcterms:created xsi:type="dcterms:W3CDTF">2023-01-12T06:58:45Z</dcterms:created>
  <dcterms:modified xsi:type="dcterms:W3CDTF">2023-01-12T06:58:45Z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2023-01-18</vt:lpwstr>
  </property>
  <property fmtid="{D5CDD505-2E9C-101B-9397-08002B2CF9AE}" pid="6" name="date-format">
    <vt:lpwstr>iso</vt:lpwstr>
  </property>
  <property fmtid="{D5CDD505-2E9C-101B-9397-08002B2CF9AE}" pid="7" name="footer">
    <vt:lpwstr>Laboratory of Atmospheric Physics, A.U.Th.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ogo">
    <vt:lpwstr>images/LAP3_t_bg.png</vt:lpwstr>
  </property>
  <property fmtid="{D5CDD505-2E9C-101B-9397-08002B2CF9AE}" pid="13" name="subtitle">
    <vt:lpwstr>Includes newest trends!</vt:lpwstr>
  </property>
  <property fmtid="{D5CDD505-2E9C-101B-9397-08002B2CF9AE}" pid="14" name="toc-title">
    <vt:lpwstr>Table of contents</vt:lpwstr>
  </property>
</Properties>
</file>