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EFD-7AB0-4010-B3CF-F6464A24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C7E1-E5FA-4ABB-8872-E2F5F2B5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3111-6053-4C71-BBD3-1FFADB43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7293-AF6F-4C29-8BDB-2B216C9D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52AD-1249-4FA1-AE75-649A143E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342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6367-1F66-4152-A8E9-C3B1A077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CAB72-62F9-48C8-A6B5-2179BE5F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683B-0FC7-4614-926E-D105CFA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9842-F853-4BAF-B024-FA628E7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A8AA-D7A4-485F-A70A-79B44BFD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2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0F926-9DF7-4400-850E-3510BA2F5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D69AE-9EEB-4461-AAF8-1B04CEC7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BE57-955E-4278-B9E6-DD5A4318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D05E-90FD-4BF9-8058-56016292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7F4E-FF37-4E54-8091-4D8ADB0B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6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8F53-AEC0-4A50-8515-14E796B0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1E58-CD73-4096-8DD6-489D66FE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3FD8-524F-46DF-A508-0ADCE292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5A2B-228F-4A65-A7B4-3C6AE89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F8E9-146E-430D-9BD2-BD8FDEB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7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27F-826B-40B4-A634-124A22DD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F56D-AF9E-4EF5-955D-65C1F555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399A-B2B6-4323-9A37-3239203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A58C-8F36-4061-ABDF-AEAB46FF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7755-2FBC-4E78-AFAE-38ED84D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70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B2B2-5EAF-4A82-B831-F3ACF012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8F1F-FE09-4ED9-8813-C611A410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F3AC-E3C0-4AA6-97CE-27D0E268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EC5A-4A64-46E7-9B09-477595B7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27FE2-CACC-4E2C-91AA-582D484C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A94E-0DFF-4C89-A2B7-E770DECD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595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0739-EE7B-4B6D-A9AB-3CA44BF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D2E4-DE1F-4C3A-A774-1850F0D8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2F5-3A44-4A5E-A9C6-C8CB4767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A1B3D-6A0D-434B-9376-007B1A6C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954ED-DEF6-4320-A24F-435F3992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28B8D-71CF-4CBC-B908-C5CB4142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D5E30-C3C6-4A8D-AC0B-8B0C4027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E84CA-25A1-4173-B87C-8117713C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1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86B9-54EF-49A2-804B-64C2BA08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906E-42B7-42C3-87F0-705CF53E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87DB0-B6EE-41D8-BC1E-C07F51AB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E882D-6606-4EE5-9342-E810B337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8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CB6BB-6653-4595-A92E-BEE02368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DD937-AED9-436D-BDD7-3BD50A3A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685F-A0EA-4057-A859-297BD4C2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99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2799-1ABA-4DDA-9D1B-3465C25F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2603-9EFD-4F90-A5BA-BF6D80FD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01F7-8817-4910-9C86-6F8BACBF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CA55-18E5-4A67-B3D3-C4C8FE0C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C918-BF3C-421B-BB1F-1A2EE19D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8E7D-7C59-4DBB-A2AB-43BC8D19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694-B482-4BDC-AE59-77918D2E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9525-821F-494F-B813-4E431D099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0F5C-5C5B-4370-A4C8-BAF348A5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79FBD-1F33-449F-B1BE-142A995F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E89C-2600-4120-A2D1-2E5CC7FD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6B8A-942C-45AE-8EC0-CC7040DE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494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6608D-1AED-4907-AFFC-DE8B5AC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BCF4-74C4-4BB6-A02B-6CB66E02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3DF4-2511-4582-BC45-4DE53880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7F44-71AE-4F07-85DE-CC9EF25F4B23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69B0-A72C-40A1-AC1B-ABCF40A8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1CB8-029E-419C-81E0-D2884C68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3F38-0CAE-497E-85B4-4B555067A5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9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B1D1-CF29-44F9-A8B4-EB00E15A8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55598"/>
            <a:ext cx="10901471" cy="1350712"/>
          </a:xfrm>
          <a:noFill/>
        </p:spPr>
        <p:txBody>
          <a:bodyPr>
            <a:normAutofit fontScale="90000"/>
          </a:bodyPr>
          <a:lstStyle/>
          <a:p>
            <a:r>
              <a:rPr lang="id-ID" dirty="0"/>
              <a:t>Menara Hanoi</a:t>
            </a:r>
            <a:br>
              <a:rPr lang="id-ID" dirty="0"/>
            </a:br>
            <a:r>
              <a:rPr lang="id-ID" dirty="0"/>
              <a:t>Kelompok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B3EBF-5092-4E1B-B54C-4AD4D2B7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606309"/>
            <a:ext cx="10901471" cy="1118047"/>
          </a:xfrm>
          <a:noFill/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id-ID" dirty="0"/>
              <a:t>Josef Eric</a:t>
            </a:r>
          </a:p>
          <a:p>
            <a:pPr marL="457200" indent="-457200">
              <a:buAutoNum type="arabicPeriod"/>
            </a:pPr>
            <a:r>
              <a:rPr lang="id-ID" dirty="0"/>
              <a:t>Fatur </a:t>
            </a:r>
            <a:r>
              <a:rPr lang="id-ID" dirty="0" err="1"/>
              <a:t>Stoffel</a:t>
            </a:r>
            <a:endParaRPr lang="id-ID" dirty="0"/>
          </a:p>
        </p:txBody>
      </p:sp>
      <p:pic>
        <p:nvPicPr>
          <p:cNvPr id="1026" name="Picture 2" descr="Image result for menara hanoi">
            <a:extLst>
              <a:ext uri="{FF2B5EF4-FFF2-40B4-BE49-F238E27FC236}">
                <a16:creationId xmlns:a16="http://schemas.microsoft.com/office/drawing/2014/main" id="{506A7C50-B42B-4139-8706-D2CAE7E95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r="3798" b="-2"/>
          <a:stretch/>
        </p:blipFill>
        <p:spPr bwMode="auto">
          <a:xfrm>
            <a:off x="2880360" y="815159"/>
            <a:ext cx="6431280" cy="29754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9FE5-88F4-4A7B-A8C5-0F69C73F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0462"/>
            <a:ext cx="10515600" cy="1325563"/>
          </a:xfrm>
        </p:spPr>
        <p:txBody>
          <a:bodyPr/>
          <a:lstStyle/>
          <a:p>
            <a:r>
              <a:rPr lang="id-ID" dirty="0" err="1"/>
              <a:t>Flowchart</a:t>
            </a:r>
            <a:endParaRPr lang="id-ID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9A830-41EF-45DC-A973-8C5A6927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5" y="719813"/>
            <a:ext cx="11715733" cy="59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6866-B67D-4076-9FD5-08445E7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4232"/>
            <a:ext cx="3617843" cy="787816"/>
          </a:xfrm>
        </p:spPr>
        <p:txBody>
          <a:bodyPr/>
          <a:lstStyle/>
          <a:p>
            <a:r>
              <a:rPr lang="id-ID" dirty="0" err="1"/>
              <a:t>Flowchart</a:t>
            </a:r>
            <a:r>
              <a:rPr lang="id-ID" dirty="0"/>
              <a:t> </a:t>
            </a:r>
            <a:r>
              <a:rPr lang="id-ID" dirty="0" err="1"/>
              <a:t>Play</a:t>
            </a:r>
            <a:endParaRPr lang="id-ID" dirty="0"/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639BED56-D4D8-44B8-8EFE-6FF1693D6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33" y="0"/>
            <a:ext cx="2122713" cy="6858000"/>
          </a:xfrm>
        </p:spPr>
      </p:pic>
    </p:spTree>
    <p:extLst>
      <p:ext uri="{BB962C8B-B14F-4D97-AF65-F5344CB8AC3E}">
        <p14:creationId xmlns:p14="http://schemas.microsoft.com/office/powerpoint/2010/main" val="341220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8E5-112A-4CB0-8194-9D7F354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221"/>
            <a:ext cx="10515600" cy="1325563"/>
          </a:xfrm>
        </p:spPr>
        <p:txBody>
          <a:bodyPr/>
          <a:lstStyle/>
          <a:p>
            <a:pPr algn="ctr"/>
            <a:r>
              <a:rPr lang="id-ID" dirty="0"/>
              <a:t>Modular </a:t>
            </a:r>
            <a:r>
              <a:rPr lang="id-ID" dirty="0" err="1"/>
              <a:t>Programming</a:t>
            </a:r>
            <a:r>
              <a:rPr lang="id-ID" dirty="0"/>
              <a:t> &amp; </a:t>
            </a:r>
            <a:r>
              <a:rPr lang="id-ID" dirty="0" err="1"/>
              <a:t>Function</a:t>
            </a:r>
            <a:r>
              <a:rPr lang="id-ID" dirty="0"/>
              <a:t> </a:t>
            </a:r>
            <a:r>
              <a:rPr lang="id-ID" dirty="0" err="1"/>
              <a:t>Header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B07E-57C5-4856-B67F-FC947F18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114D4-D6A0-458E-85C4-8C0EBD4AC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2" t="13315" r="68846" b="76834"/>
          <a:stretch/>
        </p:blipFill>
        <p:spPr>
          <a:xfrm>
            <a:off x="392878" y="948566"/>
            <a:ext cx="4473776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AE94C-3ABF-4486-B69D-E8E4AA63C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3" t="13814" r="70545" b="55558"/>
          <a:stretch/>
        </p:blipFill>
        <p:spPr>
          <a:xfrm>
            <a:off x="392878" y="2484438"/>
            <a:ext cx="3847818" cy="3833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61DD6-847E-4E74-BE40-B6C8BFCC9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65" t="13814" r="70870" b="63780"/>
          <a:stretch/>
        </p:blipFill>
        <p:spPr>
          <a:xfrm>
            <a:off x="5067299" y="2484438"/>
            <a:ext cx="4405876" cy="32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7D08-FF56-41E1-977A-565B7D3C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026"/>
            <a:ext cx="10515600" cy="1325563"/>
          </a:xfrm>
        </p:spPr>
        <p:txBody>
          <a:bodyPr/>
          <a:lstStyle/>
          <a:p>
            <a:pPr algn="ctr"/>
            <a:r>
              <a:rPr lang="id-ID" dirty="0"/>
              <a:t> Modular </a:t>
            </a:r>
            <a:r>
              <a:rPr lang="id-ID" dirty="0" err="1"/>
              <a:t>Programming</a:t>
            </a:r>
            <a:r>
              <a:rPr lang="id-ID" dirty="0"/>
              <a:t> &amp; </a:t>
            </a:r>
            <a:r>
              <a:rPr lang="id-ID" dirty="0" err="1"/>
              <a:t>Array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3E7D9-3192-4F59-9FA6-860DAB73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6" t="17762" r="72501" b="66772"/>
          <a:stretch/>
        </p:blipFill>
        <p:spPr>
          <a:xfrm>
            <a:off x="0" y="1295537"/>
            <a:ext cx="2464904" cy="187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6F0D4-5674-4AD2-BD1C-439E46CDD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4" t="24641" r="71038" b="56021"/>
          <a:stretch/>
        </p:blipFill>
        <p:spPr>
          <a:xfrm>
            <a:off x="2676938" y="1295537"/>
            <a:ext cx="2252870" cy="191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023C9-F7F6-44BE-AACC-DE0AB3D17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1" t="32455" r="68152" b="53727"/>
          <a:stretch/>
        </p:blipFill>
        <p:spPr>
          <a:xfrm>
            <a:off x="4929808" y="1521786"/>
            <a:ext cx="3326418" cy="1686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F3DC0-E4F3-460D-9363-9F4393A8BD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3" t="38214" r="64348" b="48405"/>
          <a:stretch/>
        </p:blipFill>
        <p:spPr>
          <a:xfrm>
            <a:off x="8256226" y="1521786"/>
            <a:ext cx="3869102" cy="15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4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Menara Hanoi Kelompok 12</vt:lpstr>
      <vt:lpstr>Flowchart</vt:lpstr>
      <vt:lpstr>Flowchart Play</vt:lpstr>
      <vt:lpstr>Modular Programming &amp; Function Header</vt:lpstr>
      <vt:lpstr> Modular Programming &amp;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Josef Eric</dc:creator>
  <cp:lastModifiedBy>Josef Eric</cp:lastModifiedBy>
  <cp:revision>11</cp:revision>
  <dcterms:created xsi:type="dcterms:W3CDTF">2019-10-09T01:52:54Z</dcterms:created>
  <dcterms:modified xsi:type="dcterms:W3CDTF">2019-10-16T06:17:09Z</dcterms:modified>
</cp:coreProperties>
</file>