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9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18-03-2012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18-03-2012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18-03-2012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18-03-2012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18-03-2012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18-03-2012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18-03-2012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18-03-2012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18-03-2012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18-03-2012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18-03-2012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18-03-2012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tri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tơ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suy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diễn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0"/>
              </a:spcAft>
              <a:buNone/>
            </a:pPr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3428" y="2696515"/>
            <a:ext cx="5457143" cy="233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Sony</dc:creator>
  <cp:lastModifiedBy>User</cp:lastModifiedBy>
  <cp:revision>2</cp:revision>
  <dcterms:created xsi:type="dcterms:W3CDTF">2006-08-16T00:00:00Z</dcterms:created>
  <dcterms:modified xsi:type="dcterms:W3CDTF">2012-03-18T16:27:10Z</dcterms:modified>
</cp:coreProperties>
</file>