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E589C-8179-F145-B2BC-6CFE999AF9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363B-E56E-7347-8C7E-F9E07082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63B-E56E-7347-8C7E-F9E070829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5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2C12-F980-E745-17CD-94FEAA42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F90FB-3FFB-6153-769B-7854B0986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2369D-35E0-2573-E535-B235A10E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3DCF-6412-A6C1-7449-F1B8A98D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33F2-3C04-F5FC-28E8-80670D4C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4538-887C-A30D-B039-5B70B847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53CDE-91FE-19A4-233E-5EF2B55ED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C11F-30C7-365E-C444-012DEA30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CB8B-9E7C-E2A1-AA18-01DEBA87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31A9-3E8E-8BC0-14F2-6163DF67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AC72E-80A1-E406-B492-8EC446095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D44A7-1E5E-49D6-EF3F-A3D6ACC66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F950-0B52-8F91-AD93-35319EF4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48FC-F872-7FF0-EC3F-14530B6B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89ED-ED88-0DE6-AB73-57420DF8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1A35-B989-E5BE-2491-3446902F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182C-CB15-12B7-6B28-911C761D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9965-A930-4FFC-196C-A575C77D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8D8B-DF0B-DB11-082C-53C52FBA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10D0-8D74-184F-95BE-44B3193E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2DB4-DCDC-9D72-BC5E-64480181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D3BAF-449F-E071-8F1A-C9963299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CF8D-C75A-2BAE-D7AF-A1B4BDCE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44BB-1F59-5A02-13A1-7C38E2E2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E44E-C07C-C0B0-C2FA-E6B12A97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5024-6776-432D-443C-D6AD560F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24D7-4E54-DE5E-D6EC-1255D61C1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5D417-BC3D-EB5E-6417-E76776DA6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F3AB-6700-C2ED-7D46-8FF74783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13888-040B-F302-E831-B4B38001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B44A-39F8-8B8B-478E-B4A2B60F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75DA-E7CE-4C3D-CAA0-18E9314F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AA14-D15F-D048-09CA-45DDD605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39B74-AC9A-997C-2431-2EB594B14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952E3-4B56-6BF3-2B5B-F2DB5C57B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CAEB7-E89B-A7D3-98B2-B6693D39E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1D913-CCF9-2841-7110-677A8B1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C7385-36F4-3560-F7D4-A56690C5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68FD-092B-AE39-5162-2DE4C2EC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08FD-2092-03B2-1F55-3D6B457F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420E2-9A38-9EFC-AFE8-F15F7AF7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0359D-5396-5093-464F-4153B973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7ECDB-BA5F-5403-B63C-369C9E5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18590-931F-A829-D6A1-CB532949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DC441-1C3D-FC13-454B-DD58BA2F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40AB2-FC68-7F61-71A7-162228A4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6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BABE-5EA4-850F-AACA-D6BA5EB2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E608-C647-B40F-29E6-9BEDA39BC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D590-1D80-3213-0816-2992694F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6C8C-D3EA-8098-4729-B63E6BBD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6418-F917-994E-DD57-C038C4C5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1E059-908B-15BB-C071-5D1E7AAC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238E-6925-AD13-64FC-D5DCFAD9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3A47C-8B38-EB0C-08D1-5179D9691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AF236-C20B-A59B-BA11-D47244F2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6DD17-07AC-F5C2-C25C-9A5B180A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AA624-DA4B-809E-0788-D9A7A835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0532-9050-6D20-A2D6-32E37AFE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1410D-6F2C-D55A-7246-75730760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7FF2-99BC-79B6-F2D0-0E232C44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0280-7A47-06E0-078E-2AB207074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7C06C-8F09-1643-9A59-B320F9FC1D4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8D80-B08C-991E-5A83-C2D70208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5F4CF-ED27-6644-9F3F-C05E50892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25481-3821-3A4F-AC25-DDF4CBB9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7D854C5-F1F7-6321-F608-516FFD520131}"/>
              </a:ext>
            </a:extLst>
          </p:cNvPr>
          <p:cNvSpPr/>
          <p:nvPr/>
        </p:nvSpPr>
        <p:spPr>
          <a:xfrm>
            <a:off x="4659624" y="2405405"/>
            <a:ext cx="1432560" cy="12868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5E7070-5591-04D0-A52D-1D040B5E45B5}"/>
              </a:ext>
            </a:extLst>
          </p:cNvPr>
          <p:cNvSpPr/>
          <p:nvPr/>
        </p:nvSpPr>
        <p:spPr>
          <a:xfrm>
            <a:off x="359662" y="2401823"/>
            <a:ext cx="1611460" cy="28304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E8AD8F-FF0B-694A-0618-BB5CF69A84F6}"/>
              </a:ext>
            </a:extLst>
          </p:cNvPr>
          <p:cNvSpPr/>
          <p:nvPr/>
        </p:nvSpPr>
        <p:spPr>
          <a:xfrm>
            <a:off x="571435" y="2792353"/>
            <a:ext cx="1204086" cy="463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2917C0-7745-81BF-C8D5-E0534C216CC6}"/>
              </a:ext>
            </a:extLst>
          </p:cNvPr>
          <p:cNvSpPr/>
          <p:nvPr/>
        </p:nvSpPr>
        <p:spPr>
          <a:xfrm>
            <a:off x="571435" y="3358346"/>
            <a:ext cx="1204086" cy="463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bases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2B8D88D-0564-B921-547B-60A613FF3064}"/>
              </a:ext>
            </a:extLst>
          </p:cNvPr>
          <p:cNvSpPr/>
          <p:nvPr/>
        </p:nvSpPr>
        <p:spPr>
          <a:xfrm>
            <a:off x="571435" y="3924339"/>
            <a:ext cx="1204086" cy="463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Guardrails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77E07B-DEB5-C779-0A2C-24DDA0FD3CB9}"/>
              </a:ext>
            </a:extLst>
          </p:cNvPr>
          <p:cNvSpPr/>
          <p:nvPr/>
        </p:nvSpPr>
        <p:spPr>
          <a:xfrm>
            <a:off x="571435" y="4490331"/>
            <a:ext cx="1204086" cy="4632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58B11-0636-345A-D41A-31033B8FFFA0}"/>
              </a:ext>
            </a:extLst>
          </p:cNvPr>
          <p:cNvSpPr/>
          <p:nvPr/>
        </p:nvSpPr>
        <p:spPr>
          <a:xfrm>
            <a:off x="2392468" y="2407252"/>
            <a:ext cx="1717172" cy="28250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Langgraph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98D8C-412E-FC94-499E-DB61ACB0C9D0}"/>
              </a:ext>
            </a:extLst>
          </p:cNvPr>
          <p:cNvSpPr/>
          <p:nvPr/>
        </p:nvSpPr>
        <p:spPr>
          <a:xfrm>
            <a:off x="4400544" y="1433288"/>
            <a:ext cx="1926336" cy="24508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as a Service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92BF26-D3DA-DADE-2794-D53F19096C9E}"/>
              </a:ext>
            </a:extLst>
          </p:cNvPr>
          <p:cNvSpPr/>
          <p:nvPr/>
        </p:nvSpPr>
        <p:spPr>
          <a:xfrm>
            <a:off x="4882960" y="2788400"/>
            <a:ext cx="1052945" cy="740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Langgraph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Agent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67B79-AA84-E4E1-FB0F-CE23B4748377}"/>
              </a:ext>
            </a:extLst>
          </p:cNvPr>
          <p:cNvSpPr/>
          <p:nvPr/>
        </p:nvSpPr>
        <p:spPr>
          <a:xfrm>
            <a:off x="6758446" y="1433287"/>
            <a:ext cx="1926336" cy="24508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Dockerize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E04A79C-9A06-EC6D-29B3-79ACBCF864C3}"/>
              </a:ext>
            </a:extLst>
          </p:cNvPr>
          <p:cNvSpPr/>
          <p:nvPr/>
        </p:nvSpPr>
        <p:spPr>
          <a:xfrm>
            <a:off x="7030950" y="2471100"/>
            <a:ext cx="1417833" cy="11937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Dockerize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E49D65-71F8-F5FA-2B31-32EE950A14F1}"/>
              </a:ext>
            </a:extLst>
          </p:cNvPr>
          <p:cNvSpPr/>
          <p:nvPr/>
        </p:nvSpPr>
        <p:spPr>
          <a:xfrm>
            <a:off x="7238215" y="3037094"/>
            <a:ext cx="1080772" cy="443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as a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5E7140-A170-D25C-7836-831928CE222A}"/>
              </a:ext>
            </a:extLst>
          </p:cNvPr>
          <p:cNvSpPr/>
          <p:nvPr/>
        </p:nvSpPr>
        <p:spPr>
          <a:xfrm>
            <a:off x="8974562" y="1291291"/>
            <a:ext cx="2857775" cy="26822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Service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1C7599E-320F-901B-E6C8-B7BA7B0E7C7B}"/>
              </a:ext>
            </a:extLst>
          </p:cNvPr>
          <p:cNvSpPr/>
          <p:nvPr/>
        </p:nvSpPr>
        <p:spPr>
          <a:xfrm>
            <a:off x="10387549" y="2288017"/>
            <a:ext cx="1231365" cy="1085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7C8268E-C8E3-29EC-F652-1804C553FEF8}"/>
              </a:ext>
            </a:extLst>
          </p:cNvPr>
          <p:cNvSpPr/>
          <p:nvPr/>
        </p:nvSpPr>
        <p:spPr>
          <a:xfrm>
            <a:off x="4847076" y="1728057"/>
            <a:ext cx="1051560" cy="3825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 App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B3E613-7735-0E8A-7F1B-446033EA67B7}"/>
              </a:ext>
            </a:extLst>
          </p:cNvPr>
          <p:cNvSpPr/>
          <p:nvPr/>
        </p:nvSpPr>
        <p:spPr>
          <a:xfrm>
            <a:off x="7207861" y="1819885"/>
            <a:ext cx="1051560" cy="3825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6925861-50F1-A753-EEE5-37C239D2701C}"/>
              </a:ext>
            </a:extLst>
          </p:cNvPr>
          <p:cNvSpPr/>
          <p:nvPr/>
        </p:nvSpPr>
        <p:spPr>
          <a:xfrm>
            <a:off x="10471876" y="1663183"/>
            <a:ext cx="1051560" cy="3825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4C3A08C-2133-4247-9215-CF86D29A7D89}"/>
              </a:ext>
            </a:extLst>
          </p:cNvPr>
          <p:cNvSpPr/>
          <p:nvPr/>
        </p:nvSpPr>
        <p:spPr>
          <a:xfrm>
            <a:off x="9267175" y="2288991"/>
            <a:ext cx="1040812" cy="1085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4A09319-9D89-A8F0-D4DA-32C2B321F719}"/>
              </a:ext>
            </a:extLst>
          </p:cNvPr>
          <p:cNvSpPr/>
          <p:nvPr/>
        </p:nvSpPr>
        <p:spPr>
          <a:xfrm>
            <a:off x="9350995" y="2791791"/>
            <a:ext cx="859776" cy="466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Image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FC8EAE-F9B8-30A2-2B74-0F0ED8CD79A7}"/>
              </a:ext>
            </a:extLst>
          </p:cNvPr>
          <p:cNvCxnSpPr>
            <a:cxnSpLocks/>
          </p:cNvCxnSpPr>
          <p:nvPr/>
        </p:nvCxnSpPr>
        <p:spPr>
          <a:xfrm>
            <a:off x="8503033" y="3011822"/>
            <a:ext cx="754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8E1A1E-2E6A-8BEF-3917-FE832F5C00BC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5372856" y="2110636"/>
            <a:ext cx="3048" cy="29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3580C9-F7A7-E860-4DED-EC28BED53E48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>
            <a:off x="7733641" y="2202464"/>
            <a:ext cx="6226" cy="268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6CD1BC-D162-9ACE-0EE7-5780F02275B4}"/>
              </a:ext>
            </a:extLst>
          </p:cNvPr>
          <p:cNvSpPr/>
          <p:nvPr/>
        </p:nvSpPr>
        <p:spPr>
          <a:xfrm>
            <a:off x="10546018" y="2772527"/>
            <a:ext cx="896118" cy="466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2145EC-54D4-2A88-05B3-D83D874CE2D1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10997656" y="2045762"/>
            <a:ext cx="5576" cy="242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1AF0A7-D879-A598-4D21-E7EC85751890}"/>
              </a:ext>
            </a:extLst>
          </p:cNvPr>
          <p:cNvCxnSpPr>
            <a:cxnSpLocks/>
          </p:cNvCxnSpPr>
          <p:nvPr/>
        </p:nvCxnSpPr>
        <p:spPr>
          <a:xfrm>
            <a:off x="6192258" y="3188408"/>
            <a:ext cx="8575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55A458-2809-BFA7-7E53-2D4D8FE50EF2}"/>
              </a:ext>
            </a:extLst>
          </p:cNvPr>
          <p:cNvCxnSpPr>
            <a:cxnSpLocks/>
          </p:cNvCxnSpPr>
          <p:nvPr/>
        </p:nvCxnSpPr>
        <p:spPr>
          <a:xfrm flipV="1">
            <a:off x="3944502" y="3011822"/>
            <a:ext cx="834657" cy="680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D09150-5122-FC74-4222-C97D003F4D6F}"/>
              </a:ext>
            </a:extLst>
          </p:cNvPr>
          <p:cNvSpPr txBox="1"/>
          <p:nvPr/>
        </p:nvSpPr>
        <p:spPr>
          <a:xfrm>
            <a:off x="-1" y="383058"/>
            <a:ext cx="240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1.  Start with building the primitives on Amazon Bedrock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8013E0-BF79-607A-F2A8-5156CA89D6A0}"/>
              </a:ext>
            </a:extLst>
          </p:cNvPr>
          <p:cNvSpPr txBox="1"/>
          <p:nvPr/>
        </p:nvSpPr>
        <p:spPr>
          <a:xfrm>
            <a:off x="2325434" y="383058"/>
            <a:ext cx="240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2.  Build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Langgraph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Agents leveraging Bedrock components built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9DAC9A-34E3-70D5-C381-1D0CF7EA3CE5}"/>
              </a:ext>
            </a:extLst>
          </p:cNvPr>
          <p:cNvSpPr txBox="1"/>
          <p:nvPr/>
        </p:nvSpPr>
        <p:spPr>
          <a:xfrm>
            <a:off x="4710111" y="383058"/>
            <a:ext cx="240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3.  Take an agent and convert into a Service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134DB3-B0F5-7F4E-9A76-4C3828AC4285}"/>
              </a:ext>
            </a:extLst>
          </p:cNvPr>
          <p:cNvSpPr txBox="1"/>
          <p:nvPr/>
        </p:nvSpPr>
        <p:spPr>
          <a:xfrm>
            <a:off x="7220900" y="383058"/>
            <a:ext cx="213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4.  Containerize the Service in docker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B88083-C432-B1EF-EF48-CDDB1126F58A}"/>
              </a:ext>
            </a:extLst>
          </p:cNvPr>
          <p:cNvSpPr txBox="1"/>
          <p:nvPr/>
        </p:nvSpPr>
        <p:spPr>
          <a:xfrm>
            <a:off x="9546335" y="383058"/>
            <a:ext cx="240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5.  Deploy the docker in EKS as a service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C6D882-C726-4DC8-EF04-3C2846D049C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1971122" y="3817044"/>
            <a:ext cx="421346" cy="2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E12ED39-3061-31BA-2825-6FAF1B744964}"/>
              </a:ext>
            </a:extLst>
          </p:cNvPr>
          <p:cNvSpPr txBox="1"/>
          <p:nvPr/>
        </p:nvSpPr>
        <p:spPr>
          <a:xfrm>
            <a:off x="1926336" y="3477858"/>
            <a:ext cx="621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A2010F-5573-5081-5F5D-42665E03044F}"/>
              </a:ext>
            </a:extLst>
          </p:cNvPr>
          <p:cNvSpPr/>
          <p:nvPr/>
        </p:nvSpPr>
        <p:spPr>
          <a:xfrm>
            <a:off x="4659624" y="5083981"/>
            <a:ext cx="1432560" cy="1292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5A77C4-724B-6794-F664-888A45D7FB16}"/>
              </a:ext>
            </a:extLst>
          </p:cNvPr>
          <p:cNvSpPr/>
          <p:nvPr/>
        </p:nvSpPr>
        <p:spPr>
          <a:xfrm>
            <a:off x="4400544" y="4111864"/>
            <a:ext cx="1926336" cy="24001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as a Lambda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A99267-D3B4-DE99-729C-713EA4813A32}"/>
              </a:ext>
            </a:extLst>
          </p:cNvPr>
          <p:cNvSpPr/>
          <p:nvPr/>
        </p:nvSpPr>
        <p:spPr>
          <a:xfrm>
            <a:off x="4847076" y="4456061"/>
            <a:ext cx="1051560" cy="3825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 App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A4938-F955-CA12-94FD-380109F535D4}"/>
              </a:ext>
            </a:extLst>
          </p:cNvPr>
          <p:cNvCxnSpPr>
            <a:cxnSpLocks/>
            <a:stCxn id="31" idx="2"/>
            <a:endCxn id="2" idx="0"/>
          </p:cNvCxnSpPr>
          <p:nvPr/>
        </p:nvCxnSpPr>
        <p:spPr>
          <a:xfrm>
            <a:off x="5372856" y="4838640"/>
            <a:ext cx="3048" cy="245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E03E407-A86D-AF0E-8E25-4B787CD27D98}"/>
              </a:ext>
            </a:extLst>
          </p:cNvPr>
          <p:cNvSpPr/>
          <p:nvPr/>
        </p:nvSpPr>
        <p:spPr>
          <a:xfrm>
            <a:off x="2588069" y="3156045"/>
            <a:ext cx="1316484" cy="13219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Langgraph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Agent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D1560F-59ED-08BA-ED5B-A7164BF8FF60}"/>
              </a:ext>
            </a:extLst>
          </p:cNvPr>
          <p:cNvSpPr/>
          <p:nvPr/>
        </p:nvSpPr>
        <p:spPr>
          <a:xfrm>
            <a:off x="2846547" y="3754857"/>
            <a:ext cx="846756" cy="4977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Bedrock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E6AF598-1B29-1689-E83D-0D57F71929A8}"/>
              </a:ext>
            </a:extLst>
          </p:cNvPr>
          <p:cNvSpPr/>
          <p:nvPr/>
        </p:nvSpPr>
        <p:spPr>
          <a:xfrm>
            <a:off x="4886358" y="5573524"/>
            <a:ext cx="1052945" cy="740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Langgraph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Agent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8CA905-59A7-CCF1-6735-CD5C0B7D1EDF}"/>
              </a:ext>
            </a:extLst>
          </p:cNvPr>
          <p:cNvCxnSpPr>
            <a:cxnSpLocks/>
          </p:cNvCxnSpPr>
          <p:nvPr/>
        </p:nvCxnSpPr>
        <p:spPr>
          <a:xfrm>
            <a:off x="3848169" y="4329034"/>
            <a:ext cx="829048" cy="933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40F5845-6475-80DC-2A6C-0B547FBB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619" y="371474"/>
            <a:ext cx="11968068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97</Words>
  <Application>Microsoft Macintosh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 Sundaram</dc:creator>
  <cp:lastModifiedBy>Meena Sundaram</cp:lastModifiedBy>
  <cp:revision>3</cp:revision>
  <dcterms:created xsi:type="dcterms:W3CDTF">2025-04-06T15:01:19Z</dcterms:created>
  <dcterms:modified xsi:type="dcterms:W3CDTF">2025-04-08T17:52:39Z</dcterms:modified>
</cp:coreProperties>
</file>