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6" r:id="rId10"/>
    <p:sldId id="265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8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0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04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2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39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8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CC8D-3E41-F229-AC83-FC9150D8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72AE-686B-F593-05F5-218FAA076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82A5-5594-0B89-9FEA-F1FC0CF9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6101-F8C6-4B00-97E4-E589857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9496-57A5-18AB-E560-2597BEA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0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6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9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28A571-F57D-42D5-808C-302E7EFCEB59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FA9792-B27B-46DD-83D3-A4DBA7630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5015-CC54-7621-9A6C-A380F181B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1674"/>
            <a:ext cx="8825658" cy="2677648"/>
          </a:xfrm>
        </p:spPr>
        <p:txBody>
          <a:bodyPr>
            <a:normAutofit/>
          </a:bodyPr>
          <a:lstStyle/>
          <a:p>
            <a:r>
              <a:rPr lang="en-US" sz="2400" dirty="0"/>
              <a:t>Exploratory Data Analysis (EDA) Report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D827F-59BF-0EB7-1F5F-A62A0CC71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17133"/>
            <a:ext cx="8825658" cy="861420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Employment and Educational Dynamics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18197-04E0-4B77-0CB6-379E0BF97E80}"/>
              </a:ext>
            </a:extLst>
          </p:cNvPr>
          <p:cNvSpPr txBox="1"/>
          <p:nvPr/>
        </p:nvSpPr>
        <p:spPr>
          <a:xfrm>
            <a:off x="9484158" y="5496127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IN" sz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Anusha Thandrapati</a:t>
            </a:r>
          </a:p>
        </p:txBody>
      </p:sp>
    </p:spTree>
    <p:extLst>
      <p:ext uri="{BB962C8B-B14F-4D97-AF65-F5344CB8AC3E}">
        <p14:creationId xmlns:p14="http://schemas.microsoft.com/office/powerpoint/2010/main" val="239879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43D9-0A60-29BB-DB7D-15904E5B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Bivariate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A2783-4BA3-3495-9EF4-FEB176265BAF}"/>
              </a:ext>
            </a:extLst>
          </p:cNvPr>
          <p:cNvSpPr txBox="1"/>
          <p:nvPr/>
        </p:nvSpPr>
        <p:spPr>
          <a:xfrm>
            <a:off x="4816812" y="2587557"/>
            <a:ext cx="25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BOX PLOTS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1D498AE-B095-1B30-F48D-58CA07ED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26" y="3258766"/>
            <a:ext cx="4323337" cy="31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FBA92EF-846E-000B-3B26-37C66322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65" y="3190353"/>
            <a:ext cx="5915358" cy="30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7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9EDA-B8BE-F1B9-8626-238AF5F4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Research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9F93D-7F01-A041-7C3E-5479D0BB2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Summary of research findings derived from the analysis</a:t>
            </a:r>
          </a:p>
          <a:p>
            <a:pPr marL="0" indent="0">
              <a:buNone/>
            </a:pPr>
            <a:r>
              <a:rPr lang="en-US" sz="1400" dirty="0"/>
              <a:t>Is there a relationship between gender and specialization?</a:t>
            </a:r>
          </a:p>
          <a:p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A374D1-5D80-E164-5AEF-BF28E312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31" y="2603500"/>
            <a:ext cx="3742515" cy="35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1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C1A1-B17F-290E-EDB0-173D8840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148C-DB76-B652-E93E-2642BE9D2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In conclusion, this dataset offers a rich source of information about individuals' educational and professional backgrounds.</a:t>
            </a:r>
          </a:p>
          <a:p>
            <a:r>
              <a:rPr lang="en-US" sz="1400" dirty="0"/>
              <a:t>Insights Unveiled: The analysis has revealed valuable insights into individuals' educational and professional journeys, providing a nuanced understanding of workforce dynamics and academic achievements.</a:t>
            </a:r>
          </a:p>
          <a:p>
            <a:r>
              <a:rPr lang="en-US" sz="1400" dirty="0"/>
              <a:t>Actionable Directions: These insights offer actionable directions for optimizing recruitment processes, enhancing talent management strategies, and shaping educational programs to better align with industry needs.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8555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B7A8-8919-B9C9-C2DB-6972C27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809" y="1436916"/>
            <a:ext cx="8825660" cy="182251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3243-81F4-C8C9-6C47-AFAF37FF4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1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943D-848C-6231-3286-66CDFBEA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8C06E-7EB2-BA42-91E2-689B51EF0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objective of this Exploratory Data Analysis (EDA) report is to analyze the provided dataset containing information about individuals' employment and educational background...</a:t>
            </a:r>
          </a:p>
          <a:p>
            <a:r>
              <a:rPr lang="en-US" sz="1400" dirty="0"/>
              <a:t>Through analysis, we aim to identify patterns, trends, and outliers within the dataset, ultimately aiming to provide actionable insights for stakeholders in human resources, education, and related fields.</a:t>
            </a:r>
          </a:p>
          <a:p>
            <a:r>
              <a:rPr lang="en-US" sz="1400" dirty="0"/>
              <a:t>Analyzing the provided dataset is crucial for understanding various aspects of workforce dynamics and educational trends.</a:t>
            </a:r>
          </a:p>
          <a:p>
            <a:r>
              <a:rPr lang="en-US" sz="1400" dirty="0"/>
              <a:t>It allows us to uncover hidden patterns, validate claims, and make evidence-based decisions, contributing to informed talent management and recruitment processes.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449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2EAE-0386-3B45-4D7E-9241BE1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61A08-1F78-E42B-341E-AAAB67A7F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dataset comprises rows and columns, with each row representing an individual and each column representing specific attributes such as ID, salary, date of joining (DOJ), etc.</a:t>
            </a:r>
          </a:p>
          <a:p>
            <a:r>
              <a:rPr lang="en-US" sz="1400" dirty="0"/>
              <a:t>Key Attributes:</a:t>
            </a:r>
          </a:p>
          <a:p>
            <a:pPr marL="0" indent="0">
              <a:buNone/>
            </a:pPr>
            <a:r>
              <a:rPr lang="en-US" sz="1400" dirty="0"/>
              <a:t>              Salary: Reflects the earnings of individuals.</a:t>
            </a:r>
          </a:p>
          <a:p>
            <a:pPr marL="0" indent="0">
              <a:buNone/>
            </a:pPr>
            <a:r>
              <a:rPr lang="en-US" sz="1400" dirty="0"/>
              <a:t>              Education: Includes percentages in 10th and 12th grades, college GPA, and specialization.</a:t>
            </a:r>
          </a:p>
          <a:p>
            <a:pPr marL="0" indent="0">
              <a:buNone/>
            </a:pPr>
            <a:r>
              <a:rPr lang="en-US" sz="1400" dirty="0"/>
              <a:t>              Professional: Encompasses job-related details such as designation, tenure, and skills scores.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4657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7A6-0B92-057F-AAAC-0E0579E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F799-4BF4-B2C2-6CB8-4A1BC7590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primary objective is to analyze and derive insights from the dataset to gain a better understanding of the factors influencing salary, job performance, and other relevant aspects for job candidates.</a:t>
            </a:r>
          </a:p>
          <a:p>
            <a:r>
              <a:rPr lang="en-US" sz="1400" dirty="0"/>
              <a:t>Through exploratory data analysis (EDA), we aim to identify patterns, correlations, and outliers within the dataset to facilitate informed decision-making in recruitment, talent management, and educational planning.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46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F158-53A6-7075-7163-F6D98E1C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2187-7D37-6AD4-9AA4-D4300190F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Univariate analysis is a statistical method used to analyze and summarize data with a single variable</a:t>
            </a:r>
          </a:p>
          <a:p>
            <a:pPr marL="0" indent="0">
              <a:buNone/>
            </a:pPr>
            <a:r>
              <a:rPr lang="en-US" sz="1400" dirty="0"/>
              <a:t>HISTPLOTS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BAEBB7-BF63-4926-5ADD-4064467E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70" y="3429000"/>
            <a:ext cx="4362270" cy="32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5BACDF2-99D5-3728-1A39-9C4CC3E9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4" y="3429000"/>
            <a:ext cx="4307036" cy="32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E27F-C5EE-4294-7AD1-D73B58FCF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204F-DA3E-60C0-023E-6C083283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F2103-6B5B-F668-E2C6-77413E3A8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BOXPLOTS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D2D52F9-B7E3-A96D-8C04-ADA5666CD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10" y="2966936"/>
            <a:ext cx="4321513" cy="35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D147FBF-4332-1AD2-A4BC-EEFB6B574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48" y="2966936"/>
            <a:ext cx="4203610" cy="349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C9BB-547B-967D-9515-598D216C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F560-68BB-6EF9-A2C8-970E26F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/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7495-0D8F-2A5C-322B-B7CB25DDA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COUNTPLOTS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9569EC-CE96-FEBC-0A15-1CC715C2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53" y="2972989"/>
            <a:ext cx="6935821" cy="376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2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182-414C-A5DB-3ECF-8AAD46C8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56157-3EDB-3AC2-7464-DE3B41AE3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Bivariate analysis involves the simultaneous analysis of two variables to understand the relationships between them</a:t>
            </a:r>
          </a:p>
          <a:p>
            <a:r>
              <a:rPr lang="en-US" sz="1400" dirty="0"/>
              <a:t>SCATTER PLOTS</a:t>
            </a:r>
            <a:endParaRPr lang="en-IN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981C618-30E2-CD1D-5D01-725CB44E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33" y="3599234"/>
            <a:ext cx="4024436" cy="30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43EDA5B-A85D-CE22-FF2F-206DDF47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04" y="3420690"/>
            <a:ext cx="3245154" cy="322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3233-FED7-CCCD-9304-1063B344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5D9D-C037-DABA-181B-92A955FA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8DAD-F95C-3251-3B4C-CFBB70B54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b="1" dirty="0"/>
              <a:t>BARPLOT</a:t>
            </a:r>
            <a:endParaRPr lang="en-IN" sz="1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EC3A99-F355-7775-AB53-A6BF4833C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4" y="2984138"/>
            <a:ext cx="6919091" cy="341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3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419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Exploratory Data Analysis (EDA) Report</vt:lpstr>
      <vt:lpstr>Introduction</vt:lpstr>
      <vt:lpstr>Dataset Overview</vt:lpstr>
      <vt:lpstr>Objective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Research Findings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 Report</dc:title>
  <dc:creator>Thandrapati Anusha</dc:creator>
  <cp:lastModifiedBy>Thandrapati Anusha</cp:lastModifiedBy>
  <cp:revision>1</cp:revision>
  <dcterms:created xsi:type="dcterms:W3CDTF">2024-02-22T16:47:11Z</dcterms:created>
  <dcterms:modified xsi:type="dcterms:W3CDTF">2024-02-22T17:23:14Z</dcterms:modified>
</cp:coreProperties>
</file>