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73" r:id="rId4"/>
    <p:sldId id="262" r:id="rId5"/>
    <p:sldId id="275" r:id="rId6"/>
    <p:sldId id="277" r:id="rId7"/>
    <p:sldId id="280" r:id="rId8"/>
    <p:sldId id="278" r:id="rId9"/>
    <p:sldId id="289" r:id="rId10"/>
    <p:sldId id="290" r:id="rId11"/>
    <p:sldId id="285" r:id="rId12"/>
    <p:sldId id="283" r:id="rId13"/>
    <p:sldId id="287" r:id="rId14"/>
    <p:sldId id="288" r:id="rId1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176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1086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3834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4983D-D303-400B-BB08-E6FE5FEA9A2E}" type="datetimeFigureOut">
              <a:rPr lang="en-IN" smtClean="0"/>
              <a:pPr/>
              <a:t>03-03-2019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015F9-F238-409C-9454-5FED9CC941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304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40238C-4D13-464C-84CC-89D9CE74C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70EDD4-CB30-4572-AAD0-49265EFFA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E981E9-7BAC-4F41-A000-DF980AF5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03-03-2019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3B7DE5-42AB-4B14-B2FC-C6059B02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5BE952-0CEE-47E4-8414-4C71EE2C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257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51C4F-27FD-4BAA-B24D-62FF8B52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F8F03A-CE41-42BB-8D07-8BA5A8B64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ABCFAF-B10C-4C9A-A5D3-EA66BB4E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03-03-2019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3E079-DE2A-4BD6-8DC3-9FA02325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320B41-393C-462C-ADC8-0621D79A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134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426FC3-B53C-4C93-86F8-B7D2FAA91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D20438-0F95-45C4-83B7-A9798B279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E326C8-0A29-4D91-9057-5FD51675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03-03-2019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025463-00DC-4407-9FD1-B7E982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888A93-9A35-476D-9D1E-CA3AE881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5840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E077F3-C2E1-4190-AB3E-F57C5160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78484C-F388-43DC-9E5F-BB34B3A5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129BD2-12D9-44BA-82D6-83BBDC28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03-03-2019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6DD6E5-18E9-4AED-BD5B-7D3302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DFBA1E-0BC0-4A21-8075-DE9E10FE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228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2FE4F-430E-4619-AC6E-C7CB5FBC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32F87F-09AD-4423-A49A-A865A5CAA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30A333-C4DE-4F97-93E4-FAA645C6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03-03-2019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6B0D37-28E1-4C94-B31D-BE198E41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74A2FA-0CCC-47C2-A3DD-1EF23853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348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3A6B6-2989-4221-88BF-9E9704DD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3C8807-41B0-4B3C-B77E-A98C86A24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D9A576-1FA5-41FC-8EF5-9DDB836AE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96CEAC-CC21-4078-B3EA-C18CC234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03-03-2019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D406231-7E35-4950-8AAD-C184D769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E0B3D0-36DA-49F8-8886-1889D9B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997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A6F6ED-6D0F-4681-9F3A-54F25A19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398DE9-0653-4A09-9721-67167AADD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C89D3B-3843-4C48-B58C-695B26FB9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F7302D5-8160-4A46-A275-CCC6D5686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ED45E2D-B95A-4B0E-A6A5-383D50830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3387800-4DDF-4B5E-946B-E383D4E1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03-03-2019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4CBCF29-A7D1-493A-9E71-F9438FCA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DD793F3-CEC4-4B25-81B2-B8A15F15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1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1A9519-2608-4FE3-9BCB-C2B850A1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32E9D9-7A8C-4F4A-9833-48DCD73C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03-03-2019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AD0CBD-9544-4D37-AA2A-02B2D61B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F1ED945-B34E-407E-A8F3-AA14BFC2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180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5B7A16E-7389-4071-9D74-C6178212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03-03-2019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A1A47E3-FAEF-4F7C-8584-0667BC66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15BDB3-04A6-4CE1-9BEC-C0E7D71A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325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A63212-9D5B-487B-A4D9-7DD22429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BDDA2F-3CB1-49CF-AD8B-82D44DA53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E5BEC6-6E26-4408-990F-70C5C0FCD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B5F3D1-3F35-4217-AA3D-1C2B08FC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03-03-2019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CB0445-AA2E-447A-9B77-EA3010F0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A5C9B9-4066-4DF8-8C9D-C066E33D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774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06EEF-DB32-4ED3-8919-DECFCBA8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A1B5741-82C6-40D5-ABD3-D703EB90A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6367D8-6196-4828-B4BB-AAD4B5CE1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6F28E5-6246-4057-9624-C5B70469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5084-D575-42BD-ABED-4BE7CBE92A9F}" type="datetimeFigureOut">
              <a:rPr lang="en-IN" smtClean="0"/>
              <a:pPr/>
              <a:t>03-03-2019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46B355-FBBB-4E1C-905C-865A65B0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4C1FF2-7E7B-4A30-A384-E6DE2C13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310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5CAF92A-9B00-428B-9BA3-41ED10B9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8A8196-77E0-42E3-9AFA-7CA57152A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2F0019-B733-41BA-93EA-D14B3DB0C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5084-D575-42BD-ABED-4BE7CBE92A9F}" type="datetimeFigureOut">
              <a:rPr lang="en-IN" smtClean="0"/>
              <a:pPr/>
              <a:t>03-03-2019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3F566D-E6A6-4BE6-ABA0-C7E1A0B2F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C695C4-1FE8-4928-A719-888DAFD81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C3F8-658C-4123-BCBE-731BB97A7A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35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75EEF3C-0400-4FC0-823D-60A5E44C830F}"/>
              </a:ext>
            </a:extLst>
          </p:cNvPr>
          <p:cNvSpPr txBox="1"/>
          <p:nvPr/>
        </p:nvSpPr>
        <p:spPr>
          <a:xfrm>
            <a:off x="1162878" y="689113"/>
            <a:ext cx="7677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GEOMETRICAL DRAWING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DCA727-748F-4788-B749-25761E41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5106" y="6356351"/>
            <a:ext cx="3343275" cy="365125"/>
          </a:xfrm>
        </p:spPr>
        <p:txBody>
          <a:bodyPr/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Methodist College of Engineering and Technology</a:t>
            </a:r>
            <a:endParaRPr lang="en-IN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5942" y="1809751"/>
            <a:ext cx="9710058" cy="4251415"/>
          </a:xfrm>
        </p:spPr>
        <p:txBody>
          <a:bodyPr>
            <a:normAutofit fontScale="85000" lnSpcReduction="10000"/>
          </a:bodyPr>
          <a:lstStyle/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Batch No:MIP19CS13        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Under the guidance of: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Coordinators: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B.Sravan Kumar(160717733025)     Mr.K.Kishore Kumar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Mr. Sandeep. R.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T.Sai Charan(160717733008)           Assistant professor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CSE.       Assistant Professor ,CSE.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V.Jeshwanth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160717733014)                                             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Mrs. P. M.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Tulasi.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Assistant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Professor ,CSE.</a:t>
            </a:r>
          </a:p>
        </p:txBody>
      </p:sp>
    </p:spTree>
    <p:extLst>
      <p:ext uri="{BB962C8B-B14F-4D97-AF65-F5344CB8AC3E}">
        <p14:creationId xmlns:p14="http://schemas.microsoft.com/office/powerpoint/2010/main" xmlns="" val="202219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317500" y="651329"/>
            <a:ext cx="1282700" cy="7747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Case3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1600200" y="1032329"/>
            <a:ext cx="3175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56889" y="878477"/>
            <a:ext cx="9652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2922089" y="1011827"/>
            <a:ext cx="3683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7" idx="1"/>
          </p:cNvCxnSpPr>
          <p:nvPr/>
        </p:nvCxnSpPr>
        <p:spPr>
          <a:xfrm>
            <a:off x="4864100" y="920750"/>
            <a:ext cx="421277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85377" y="723900"/>
            <a:ext cx="11049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6390277" y="958850"/>
            <a:ext cx="4572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60540" y="520700"/>
            <a:ext cx="14351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 </a:t>
            </a:r>
            <a:br>
              <a:rPr lang="en-US" dirty="0" smtClean="0"/>
            </a:br>
            <a:r>
              <a:rPr lang="en-US" dirty="0" smtClean="0"/>
              <a:t>Slope</a:t>
            </a:r>
            <a:br>
              <a:rPr lang="en-US" dirty="0" smtClean="0"/>
            </a:br>
            <a:r>
              <a:rPr lang="en-US" dirty="0" smtClean="0"/>
              <a:t>Distance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5" idx="2"/>
          </p:cNvCxnSpPr>
          <p:nvPr/>
        </p:nvCxnSpPr>
        <p:spPr>
          <a:xfrm rot="16200000" flipH="1">
            <a:off x="727075" y="1657804"/>
            <a:ext cx="4699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304800" y="1778000"/>
            <a:ext cx="1320800" cy="711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4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1625600" y="2133600"/>
            <a:ext cx="3429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68500" y="1993900"/>
            <a:ext cx="96520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3"/>
          </p:cNvCxnSpPr>
          <p:nvPr/>
        </p:nvCxnSpPr>
        <p:spPr>
          <a:xfrm flipV="1">
            <a:off x="2933700" y="2120900"/>
            <a:ext cx="3175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08648" y="2155371"/>
            <a:ext cx="3552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63886" y="1881051"/>
            <a:ext cx="1201783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165669" y="2063931"/>
            <a:ext cx="404948" cy="13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557554" y="1828800"/>
            <a:ext cx="1371600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Area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23" idx="2"/>
          </p:cNvCxnSpPr>
          <p:nvPr/>
        </p:nvCxnSpPr>
        <p:spPr>
          <a:xfrm rot="16200000" flipH="1">
            <a:off x="747485" y="2706914"/>
            <a:ext cx="436880" cy="1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ecision 40"/>
          <p:cNvSpPr/>
          <p:nvPr/>
        </p:nvSpPr>
        <p:spPr>
          <a:xfrm>
            <a:off x="313508" y="2926080"/>
            <a:ext cx="1319349" cy="6923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5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1" idx="3"/>
          </p:cNvCxnSpPr>
          <p:nvPr/>
        </p:nvCxnSpPr>
        <p:spPr>
          <a:xfrm flipV="1">
            <a:off x="1632857" y="3265714"/>
            <a:ext cx="326572" cy="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946366" y="3056708"/>
            <a:ext cx="796834" cy="41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4" idx="3"/>
          </p:cNvCxnSpPr>
          <p:nvPr/>
        </p:nvCxnSpPr>
        <p:spPr>
          <a:xfrm>
            <a:off x="2743200" y="3265714"/>
            <a:ext cx="3135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362994" y="3265714"/>
            <a:ext cx="457200" cy="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846320" y="3043646"/>
            <a:ext cx="1018903" cy="41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3" idx="3"/>
          </p:cNvCxnSpPr>
          <p:nvPr/>
        </p:nvCxnSpPr>
        <p:spPr>
          <a:xfrm flipV="1">
            <a:off x="5865223" y="3239589"/>
            <a:ext cx="378823" cy="13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244045" y="3004457"/>
            <a:ext cx="1371600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</a:t>
            </a:r>
            <a:br>
              <a:rPr lang="en-US" dirty="0" smtClean="0"/>
            </a:br>
            <a:r>
              <a:rPr lang="en-US" dirty="0" smtClean="0"/>
              <a:t>Arc length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41" idx="2"/>
          </p:cNvCxnSpPr>
          <p:nvPr/>
        </p:nvCxnSpPr>
        <p:spPr>
          <a:xfrm rot="5400000">
            <a:off x="754380" y="3830683"/>
            <a:ext cx="431074" cy="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cision 58"/>
          <p:cNvSpPr/>
          <p:nvPr/>
        </p:nvSpPr>
        <p:spPr>
          <a:xfrm>
            <a:off x="300446" y="4049487"/>
            <a:ext cx="1358536" cy="7707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Case6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59" idx="3"/>
          </p:cNvCxnSpPr>
          <p:nvPr/>
        </p:nvCxnSpPr>
        <p:spPr>
          <a:xfrm>
            <a:off x="1658982" y="4434841"/>
            <a:ext cx="365761" cy="6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037806" y="4258492"/>
            <a:ext cx="1332412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2" idx="3"/>
          </p:cNvCxnSpPr>
          <p:nvPr/>
        </p:nvCxnSpPr>
        <p:spPr>
          <a:xfrm flipV="1">
            <a:off x="3370218" y="4467497"/>
            <a:ext cx="483325" cy="13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734594" y="4532811"/>
            <a:ext cx="391886" cy="19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113417" y="4336869"/>
            <a:ext cx="1018903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68" idx="3"/>
          </p:cNvCxnSpPr>
          <p:nvPr/>
        </p:nvCxnSpPr>
        <p:spPr>
          <a:xfrm flipV="1">
            <a:off x="7132320" y="4545874"/>
            <a:ext cx="313509" cy="13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458891" y="4153988"/>
            <a:ext cx="1371600" cy="104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 </a:t>
            </a:r>
          </a:p>
          <a:p>
            <a:pPr algn="ctr"/>
            <a:r>
              <a:rPr lang="en-US" dirty="0" smtClean="0"/>
              <a:t>Area</a:t>
            </a:r>
            <a:br>
              <a:rPr lang="en-US" dirty="0" smtClean="0"/>
            </a:br>
            <a:r>
              <a:rPr lang="en-US" dirty="0" smtClean="0"/>
              <a:t>Diagonal</a:t>
            </a:r>
            <a:br>
              <a:rPr lang="en-US" dirty="0" smtClean="0"/>
            </a:br>
            <a:r>
              <a:rPr lang="en-US" dirty="0" smtClean="0"/>
              <a:t>Perimeter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59" idx="2"/>
            <a:endCxn id="74" idx="0"/>
          </p:cNvCxnSpPr>
          <p:nvPr/>
        </p:nvCxnSpPr>
        <p:spPr>
          <a:xfrm rot="16200000" flipH="1">
            <a:off x="845821" y="4954087"/>
            <a:ext cx="287380" cy="19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ecision 73"/>
          <p:cNvSpPr/>
          <p:nvPr/>
        </p:nvSpPr>
        <p:spPr>
          <a:xfrm>
            <a:off x="313509" y="5107575"/>
            <a:ext cx="1371600" cy="8229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Case7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74" idx="3"/>
          </p:cNvCxnSpPr>
          <p:nvPr/>
        </p:nvCxnSpPr>
        <p:spPr>
          <a:xfrm>
            <a:off x="1685109" y="5519055"/>
            <a:ext cx="352697" cy="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024742" y="5238206"/>
            <a:ext cx="101890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49" name="Parallelogram 48"/>
          <p:cNvSpPr/>
          <p:nvPr/>
        </p:nvSpPr>
        <p:spPr>
          <a:xfrm>
            <a:off x="3213463" y="705394"/>
            <a:ext cx="1933303" cy="50945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(x1,y1),(x2,y2)</a:t>
            </a:r>
            <a:endParaRPr lang="en-US" dirty="0"/>
          </a:p>
        </p:txBody>
      </p:sp>
      <p:sp>
        <p:nvSpPr>
          <p:cNvPr id="50" name="Parallelogram 49"/>
          <p:cNvSpPr/>
          <p:nvPr/>
        </p:nvSpPr>
        <p:spPr>
          <a:xfrm>
            <a:off x="3252651" y="1763487"/>
            <a:ext cx="1410789" cy="6923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Radius, Angles</a:t>
            </a:r>
            <a:endParaRPr lang="en-US" dirty="0"/>
          </a:p>
        </p:txBody>
      </p:sp>
      <p:sp>
        <p:nvSpPr>
          <p:cNvPr id="52" name="Parallelogram 51"/>
          <p:cNvSpPr/>
          <p:nvPr/>
        </p:nvSpPr>
        <p:spPr>
          <a:xfrm>
            <a:off x="3026228" y="2856412"/>
            <a:ext cx="1410789" cy="69233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Radius, Angles</a:t>
            </a:r>
            <a:endParaRPr lang="en-US" dirty="0"/>
          </a:p>
        </p:txBody>
      </p:sp>
      <p:sp>
        <p:nvSpPr>
          <p:cNvPr id="54" name="Parallelogram 53"/>
          <p:cNvSpPr/>
          <p:nvPr/>
        </p:nvSpPr>
        <p:spPr>
          <a:xfrm>
            <a:off x="3792582" y="4027715"/>
            <a:ext cx="1968138" cy="77941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 , Breadth</a:t>
            </a:r>
            <a:endParaRPr lang="en-US" dirty="0"/>
          </a:p>
        </p:txBody>
      </p:sp>
      <p:cxnSp>
        <p:nvCxnSpPr>
          <p:cNvPr id="75" name="Shape 74"/>
          <p:cNvCxnSpPr/>
          <p:nvPr/>
        </p:nvCxnSpPr>
        <p:spPr>
          <a:xfrm rot="16200000" flipH="1">
            <a:off x="1681846" y="5065125"/>
            <a:ext cx="600894" cy="19920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ecision 77"/>
          <p:cNvSpPr/>
          <p:nvPr/>
        </p:nvSpPr>
        <p:spPr>
          <a:xfrm>
            <a:off x="3004458" y="6035040"/>
            <a:ext cx="1815737" cy="64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78" idx="3"/>
          </p:cNvCxnSpPr>
          <p:nvPr/>
        </p:nvCxnSpPr>
        <p:spPr>
          <a:xfrm flipV="1">
            <a:off x="4820195" y="6348549"/>
            <a:ext cx="653142" cy="6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Data 81"/>
          <p:cNvSpPr/>
          <p:nvPr/>
        </p:nvSpPr>
        <p:spPr>
          <a:xfrm>
            <a:off x="5277394" y="6021978"/>
            <a:ext cx="2259874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valid option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718457" y="0"/>
            <a:ext cx="483326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84" idx="4"/>
            <a:endCxn id="5" idx="0"/>
          </p:cNvCxnSpPr>
          <p:nvPr/>
        </p:nvCxnSpPr>
        <p:spPr>
          <a:xfrm rot="5400000">
            <a:off x="829764" y="520972"/>
            <a:ext cx="259443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15292" y="744583"/>
            <a:ext cx="56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41417" y="1854926"/>
            <a:ext cx="56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554480" y="2991395"/>
            <a:ext cx="56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67543" y="4167051"/>
            <a:ext cx="56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580605" y="5225143"/>
            <a:ext cx="56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30451" y="1441660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82702" y="6013660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52223" y="374943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69638" y="47988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30451" y="2538940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8961119" y="209006"/>
            <a:ext cx="522515" cy="39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34" name="Elbow Connector 133"/>
          <p:cNvCxnSpPr>
            <a:stCxn id="56" idx="3"/>
          </p:cNvCxnSpPr>
          <p:nvPr/>
        </p:nvCxnSpPr>
        <p:spPr>
          <a:xfrm flipV="1">
            <a:off x="7615645" y="2168434"/>
            <a:ext cx="1319349" cy="1123406"/>
          </a:xfrm>
          <a:prstGeom prst="bentConnector3">
            <a:avLst>
              <a:gd name="adj1" fmla="val 120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hape 136"/>
          <p:cNvCxnSpPr>
            <a:stCxn id="20" idx="3"/>
          </p:cNvCxnSpPr>
          <p:nvPr/>
        </p:nvCxnSpPr>
        <p:spPr>
          <a:xfrm flipV="1">
            <a:off x="8295640" y="600891"/>
            <a:ext cx="913674" cy="427809"/>
          </a:xfrm>
          <a:prstGeom prst="bentConnector3">
            <a:avLst>
              <a:gd name="adj1" fmla="val 1000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138"/>
          <p:cNvCxnSpPr>
            <a:stCxn id="36" idx="3"/>
          </p:cNvCxnSpPr>
          <p:nvPr/>
        </p:nvCxnSpPr>
        <p:spPr>
          <a:xfrm flipV="1">
            <a:off x="7929154" y="992778"/>
            <a:ext cx="1280161" cy="1182188"/>
          </a:xfrm>
          <a:prstGeom prst="bentConnector3">
            <a:avLst>
              <a:gd name="adj1" fmla="val 99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148"/>
          <p:cNvCxnSpPr>
            <a:stCxn id="71" idx="3"/>
          </p:cNvCxnSpPr>
          <p:nvPr/>
        </p:nvCxnSpPr>
        <p:spPr>
          <a:xfrm flipV="1">
            <a:off x="8830491" y="3304903"/>
            <a:ext cx="378823" cy="1371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/>
          <p:nvPr/>
        </p:nvCxnSpPr>
        <p:spPr>
          <a:xfrm flipV="1">
            <a:off x="3082834" y="4676503"/>
            <a:ext cx="6113417" cy="790304"/>
          </a:xfrm>
          <a:prstGeom prst="bentConnector3">
            <a:avLst>
              <a:gd name="adj1" fmla="val 100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6545C-3C4B-4D42-8EBF-9382995D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9496697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456327-6B11-4777-AE1E-32ED9829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application  is designed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make the task of the user easier. User can get the design as per the given requirements. This program will help you calculate the areas of different structures.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future we can design and add more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structures using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advanced graphics.</a:t>
            </a:r>
          </a:p>
        </p:txBody>
      </p:sp>
    </p:spTree>
    <p:extLst>
      <p:ext uri="{BB962C8B-B14F-4D97-AF65-F5344CB8AC3E}">
        <p14:creationId xmlns:p14="http://schemas.microsoft.com/office/powerpoint/2010/main" xmlns="" val="86708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27547A-D271-4EE3-8EF3-6C593F95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854392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5A6A2F-9D8F-4A4D-AC3A-338089B39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https://cppprojectcode.blogspot.com/2010/09/geometricaldrawing.html?m=1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Oriented Programming using 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++,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Algorithms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Applications in C++;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 oriented programming with c++ by Robert Lafore 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69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3B545F8D-CC2B-4950-A35E-D94B192F8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8486" y="1825625"/>
            <a:ext cx="4709028" cy="4351338"/>
          </a:xfrm>
        </p:spPr>
      </p:pic>
    </p:spTree>
    <p:extLst>
      <p:ext uri="{BB962C8B-B14F-4D97-AF65-F5344CB8AC3E}">
        <p14:creationId xmlns:p14="http://schemas.microsoft.com/office/powerpoint/2010/main" xmlns="" val="1404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76FF42-AED7-4416-9C78-B0B93D780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Thank You.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031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7"/>
            <a:ext cx="8543925" cy="1325563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605" y="1547814"/>
            <a:ext cx="8543925" cy="5138737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project “Geometrical drawing", which is developed is to provide the flexible solution for the user.</a:t>
            </a:r>
          </a:p>
          <a:p>
            <a:pPr algn="just"/>
            <a:r>
              <a:rPr lang="en-GB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project will teach you to create a program in C++ to Calculate the area and structure of different shapes like circle,rectangle,conic etc..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Ex. If the user needs to design a cone and find the area of that.</a:t>
            </a:r>
          </a:p>
          <a:p>
            <a:pPr algn="just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By this program the work is getting easier.</a:t>
            </a:r>
          </a:p>
          <a:p>
            <a:pPr algn="just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just needs to enter the measurements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then user can get the design as per the given measurements , and along with its area.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854392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scenarios in which some are:</a:t>
            </a:r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-use to draw with the hand and calculate</a:t>
            </a:r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-so much time consuming</a:t>
            </a:r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-makes the task complicated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0CA92F-7D46-455B-A1A6-3E456A4D610C}"/>
              </a:ext>
            </a:extLst>
          </p:cNvPr>
          <p:cNvSpPr txBox="1"/>
          <p:nvPr/>
        </p:nvSpPr>
        <p:spPr>
          <a:xfrm>
            <a:off x="0" y="367197"/>
            <a:ext cx="6654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5E6F59E-4589-455D-8593-BAEA4FF39726}"/>
              </a:ext>
            </a:extLst>
          </p:cNvPr>
          <p:cNvSpPr txBox="1"/>
          <p:nvPr/>
        </p:nvSpPr>
        <p:spPr>
          <a:xfrm>
            <a:off x="312254" y="1417983"/>
            <a:ext cx="92707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main aim is to create this geometrical drawing which eliminates the disadvantages.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project:</a:t>
            </a:r>
          </a:p>
          <a:p>
            <a:pPr marL="571500" indent="-57150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-makes the user task easily.</a:t>
            </a:r>
          </a:p>
          <a:p>
            <a:pPr marL="571500" indent="-57150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-by giving required measurements we can get the final design.                       - We are planning to use graphics to create different shapes.</a:t>
            </a:r>
          </a:p>
          <a:p>
            <a:pPr marL="571500" indent="-5715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65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54392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4"/>
            <a:ext cx="8543925" cy="52410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Hard ware requirements: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RAM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2GB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Graphics card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Basic GPU.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Hard disk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1GB free space (or above).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Display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resolution   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1024*768 or higher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requirements: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Operating system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windows 7 (or above).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Processor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Intel Pentium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Compiler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GCC.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IDE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Turbo C++.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Language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C/C++.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82586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4242F4E-1AAC-4292-A785-203493EF7AF0}"/>
              </a:ext>
            </a:extLst>
          </p:cNvPr>
          <p:cNvSpPr txBox="1"/>
          <p:nvPr/>
        </p:nvSpPr>
        <p:spPr>
          <a:xfrm>
            <a:off x="1199555" y="723900"/>
            <a:ext cx="1847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14DAF31-BD79-4122-B23A-EE04474060AC}"/>
              </a:ext>
            </a:extLst>
          </p:cNvPr>
          <p:cNvSpPr txBox="1"/>
          <p:nvPr/>
        </p:nvSpPr>
        <p:spPr>
          <a:xfrm>
            <a:off x="0" y="247650"/>
            <a:ext cx="8177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76952" y="2449117"/>
            <a:ext cx="1617785" cy="69166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</a:p>
          <a:p>
            <a:pPr algn="ctr"/>
            <a:r>
              <a:rPr lang="en-US" dirty="0" smtClean="0"/>
              <a:t>(numeric keys)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76951" y="3528979"/>
            <a:ext cx="1641231" cy="70338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 the design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2" idx="0"/>
          </p:cNvCxnSpPr>
          <p:nvPr/>
        </p:nvCxnSpPr>
        <p:spPr>
          <a:xfrm rot="16200000" flipH="1">
            <a:off x="4648284" y="2211556"/>
            <a:ext cx="470598" cy="45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rot="16200000" flipH="1">
            <a:off x="4697606" y="3329018"/>
            <a:ext cx="388200" cy="11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245429" y="1293223"/>
            <a:ext cx="1175657" cy="66620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75612" y="4663440"/>
            <a:ext cx="1672046" cy="79683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Calculations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3" idx="2"/>
            <a:endCxn id="38" idx="0"/>
          </p:cNvCxnSpPr>
          <p:nvPr/>
        </p:nvCxnSpPr>
        <p:spPr>
          <a:xfrm rot="16200000" flipH="1">
            <a:off x="4689063" y="4440868"/>
            <a:ext cx="431076" cy="140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38" idx="2"/>
            <a:endCxn id="37" idx="6"/>
          </p:cNvCxnSpPr>
          <p:nvPr/>
        </p:nvCxnSpPr>
        <p:spPr>
          <a:xfrm rot="5400000" flipH="1" flipV="1">
            <a:off x="3249385" y="3288575"/>
            <a:ext cx="3833949" cy="509451"/>
          </a:xfrm>
          <a:prstGeom prst="bentConnector4">
            <a:avLst>
              <a:gd name="adj1" fmla="val -5963"/>
              <a:gd name="adj2" fmla="val 20897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011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6C29F5-CEB8-477F-9A0B-895CA02F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854392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284DF2-11DE-4592-A5AC-5A2778DBA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39" y="1816100"/>
            <a:ext cx="854392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Menu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2: Displays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options.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Circle  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Ellipse   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Cone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Arc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Rectangle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Exit.         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3: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has to choose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option.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4: If it is (i)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takes the input as radius and displays the shape of the circle and its area ,circumference and diameter.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61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313EDC5-24AF-42E1-9A20-3504E7D1F746}"/>
              </a:ext>
            </a:extLst>
          </p:cNvPr>
          <p:cNvSpPr txBox="1"/>
          <p:nvPr/>
        </p:nvSpPr>
        <p:spPr>
          <a:xfrm>
            <a:off x="479822" y="514350"/>
            <a:ext cx="87838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 5: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it is (ii) it takes the input as radius of x , y-axis and display the ellipse along with its area , length of major and minor axis and eccentricity  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6: If it is (iii) it takes the input as (x1,y1) for first point and (x2,y2) for second point and displays the line along with slope and distance.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7: If it is  (iv) it takes the input as angles and radius then displays the cone along with its area.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8: If it is  (v) it takes the input as angles and radius then displays the arc along with its length.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9: If it is  (vi) it takes input as length and breadth then displays the rectangle along with its area , perimeter and diagonal.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10:If it is (vii) then it will exit or the user can continue.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35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65269" y="274319"/>
            <a:ext cx="3958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FLOW CHART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371600" y="1005840"/>
            <a:ext cx="1018903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 rot="5400000">
            <a:off x="1717767" y="1443446"/>
            <a:ext cx="313508" cy="13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4949" y="1619794"/>
            <a:ext cx="3148148" cy="1123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1.Circle     2.Ellipse</a:t>
            </a:r>
          </a:p>
          <a:p>
            <a:pPr algn="ctr"/>
            <a:r>
              <a:rPr lang="en-US" dirty="0" smtClean="0"/>
              <a:t>3.Line      4.Cone</a:t>
            </a:r>
          </a:p>
          <a:p>
            <a:pPr algn="ctr"/>
            <a:r>
              <a:rPr lang="en-US" dirty="0" smtClean="0"/>
              <a:t>         5.Arc           6.Rectangle</a:t>
            </a:r>
          </a:p>
          <a:p>
            <a:pPr algn="ctr"/>
            <a:r>
              <a:rPr lang="en-US" dirty="0" smtClean="0"/>
              <a:t>7.Exit    </a:t>
            </a: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 rot="16200000" flipH="1">
            <a:off x="1805940" y="2916282"/>
            <a:ext cx="352697" cy="6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1541417" y="3749040"/>
            <a:ext cx="3135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1058092" y="3905795"/>
            <a:ext cx="1267097" cy="6008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3"/>
          </p:cNvCxnSpPr>
          <p:nvPr/>
        </p:nvCxnSpPr>
        <p:spPr>
          <a:xfrm flipV="1">
            <a:off x="2325189" y="4193177"/>
            <a:ext cx="235131" cy="13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26971" y="4212772"/>
            <a:ext cx="287383" cy="6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3440" y="4245429"/>
            <a:ext cx="339634" cy="13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76949" y="4062549"/>
            <a:ext cx="953588" cy="37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 flipV="1">
            <a:off x="5930537" y="4245429"/>
            <a:ext cx="300446" cy="6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244045" y="3683726"/>
            <a:ext cx="1776549" cy="104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 </a:t>
            </a:r>
            <a:br>
              <a:rPr lang="en-US" dirty="0" smtClean="0"/>
            </a:br>
            <a:r>
              <a:rPr lang="en-US" dirty="0" smtClean="0"/>
              <a:t>Area</a:t>
            </a:r>
            <a:br>
              <a:rPr lang="en-US" dirty="0" smtClean="0"/>
            </a:br>
            <a:r>
              <a:rPr lang="en-US" dirty="0" smtClean="0"/>
              <a:t>circumference</a:t>
            </a:r>
            <a:br>
              <a:rPr lang="en-US" dirty="0" smtClean="0"/>
            </a:br>
            <a:r>
              <a:rPr lang="en-US" dirty="0" smtClean="0"/>
              <a:t>Diameter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9" idx="2"/>
          </p:cNvCxnSpPr>
          <p:nvPr/>
        </p:nvCxnSpPr>
        <p:spPr>
          <a:xfrm rot="5400000">
            <a:off x="1485901" y="4705894"/>
            <a:ext cx="404948" cy="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1031967" y="4911634"/>
            <a:ext cx="1306286" cy="6923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case2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55" idx="3"/>
          </p:cNvCxnSpPr>
          <p:nvPr/>
        </p:nvCxnSpPr>
        <p:spPr>
          <a:xfrm>
            <a:off x="3696788" y="5283927"/>
            <a:ext cx="348343" cy="15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220790" y="5103224"/>
            <a:ext cx="953588" cy="37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4" idx="3"/>
          </p:cNvCxnSpPr>
          <p:nvPr/>
        </p:nvCxnSpPr>
        <p:spPr>
          <a:xfrm flipV="1">
            <a:off x="2338253" y="5238206"/>
            <a:ext cx="326570" cy="19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3"/>
          </p:cNvCxnSpPr>
          <p:nvPr/>
        </p:nvCxnSpPr>
        <p:spPr>
          <a:xfrm flipV="1">
            <a:off x="6174378" y="5283200"/>
            <a:ext cx="328022" cy="9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464300" y="5016500"/>
            <a:ext cx="1778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 </a:t>
            </a:r>
            <a:br>
              <a:rPr lang="en-US" dirty="0" smtClean="0"/>
            </a:br>
            <a:r>
              <a:rPr lang="en-US" dirty="0" smtClean="0"/>
              <a:t>Area</a:t>
            </a:r>
            <a:br>
              <a:rPr lang="en-US" dirty="0" smtClean="0"/>
            </a:br>
            <a:r>
              <a:rPr lang="en-US" dirty="0" smtClean="0"/>
              <a:t>Length of axis</a:t>
            </a:r>
            <a:br>
              <a:rPr lang="en-US" dirty="0" smtClean="0"/>
            </a:br>
            <a:r>
              <a:rPr lang="en-US" dirty="0" smtClean="0"/>
              <a:t>Eccentricity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573383" y="3971108"/>
            <a:ext cx="992777" cy="50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690948" y="5042264"/>
            <a:ext cx="1005840" cy="48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Ellipse</a:t>
            </a:r>
            <a:endParaRPr lang="en-US" dirty="0"/>
          </a:p>
        </p:txBody>
      </p:sp>
      <p:cxnSp>
        <p:nvCxnSpPr>
          <p:cNvPr id="59" name="Straight Arrow Connector 58"/>
          <p:cNvCxnSpPr>
            <a:endCxn id="39" idx="1"/>
          </p:cNvCxnSpPr>
          <p:nvPr/>
        </p:nvCxnSpPr>
        <p:spPr>
          <a:xfrm flipV="1">
            <a:off x="4881155" y="5292635"/>
            <a:ext cx="339635" cy="2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110343" y="3082835"/>
            <a:ext cx="1606731" cy="56170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the options</a:t>
            </a:r>
            <a:endParaRPr lang="en-US" dirty="0"/>
          </a:p>
        </p:txBody>
      </p:sp>
      <p:sp>
        <p:nvSpPr>
          <p:cNvPr id="32" name="Parallelogram 31"/>
          <p:cNvSpPr/>
          <p:nvPr/>
        </p:nvSpPr>
        <p:spPr>
          <a:xfrm>
            <a:off x="3722915" y="4036424"/>
            <a:ext cx="1084217" cy="457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Radius</a:t>
            </a:r>
            <a:endParaRPr lang="en-US" dirty="0"/>
          </a:p>
        </p:txBody>
      </p:sp>
      <p:sp>
        <p:nvSpPr>
          <p:cNvPr id="35" name="Parallelogram 34"/>
          <p:cNvSpPr/>
          <p:nvPr/>
        </p:nvSpPr>
        <p:spPr>
          <a:xfrm>
            <a:off x="3971108" y="4963886"/>
            <a:ext cx="1123406" cy="6400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Radius  -x,y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436915" y="6139543"/>
            <a:ext cx="496389" cy="43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4" idx="2"/>
            <a:endCxn id="37" idx="0"/>
          </p:cNvCxnSpPr>
          <p:nvPr/>
        </p:nvCxnSpPr>
        <p:spPr>
          <a:xfrm rot="5400000">
            <a:off x="1417322" y="5871754"/>
            <a:ext cx="53557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68434" y="3892733"/>
            <a:ext cx="509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55519" y="4959532"/>
            <a:ext cx="56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19350" y="4585063"/>
            <a:ext cx="36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22782" y="566096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Elbow Connector 67"/>
          <p:cNvCxnSpPr>
            <a:stCxn id="31" idx="3"/>
            <a:endCxn id="13" idx="3"/>
          </p:cNvCxnSpPr>
          <p:nvPr/>
        </p:nvCxnSpPr>
        <p:spPr>
          <a:xfrm flipH="1" flipV="1">
            <a:off x="3553097" y="2181497"/>
            <a:ext cx="4467497" cy="2024743"/>
          </a:xfrm>
          <a:prstGeom prst="bentConnector3">
            <a:avLst>
              <a:gd name="adj1" fmla="val -197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647610" y="6244046"/>
            <a:ext cx="522515" cy="39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75" name="Shape 74"/>
          <p:cNvCxnSpPr>
            <a:stCxn id="48" idx="3"/>
          </p:cNvCxnSpPr>
          <p:nvPr/>
        </p:nvCxnSpPr>
        <p:spPr>
          <a:xfrm flipV="1">
            <a:off x="8242300" y="4219303"/>
            <a:ext cx="653506" cy="14829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0"/>
          </p:cNvCxnSpPr>
          <p:nvPr/>
        </p:nvCxnSpPr>
        <p:spPr>
          <a:xfrm rot="16200000" flipV="1">
            <a:off x="8628017" y="5963195"/>
            <a:ext cx="548640" cy="1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592</Words>
  <Application>Microsoft Office PowerPoint</Application>
  <PresentationFormat>A4 Paper (210x297 mm)</PresentationFormat>
  <Paragraphs>143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INTRODUCTION </vt:lpstr>
      <vt:lpstr>EXISTING SYSTEM</vt:lpstr>
      <vt:lpstr>Slide 4</vt:lpstr>
      <vt:lpstr>SYSTEM REQUIREMENTS</vt:lpstr>
      <vt:lpstr>Slide 6</vt:lpstr>
      <vt:lpstr>ALGORITHM</vt:lpstr>
      <vt:lpstr>Slide 8</vt:lpstr>
      <vt:lpstr>Slide 9</vt:lpstr>
      <vt:lpstr>Slide 10</vt:lpstr>
      <vt:lpstr>CONCLUSION AND FUTURE SCOPE</vt:lpstr>
      <vt:lpstr>REFERENCE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vatsalya pooja</dc:creator>
  <cp:lastModifiedBy>SHRAVAN</cp:lastModifiedBy>
  <cp:revision>158</cp:revision>
  <dcterms:created xsi:type="dcterms:W3CDTF">2018-03-20T06:44:43Z</dcterms:created>
  <dcterms:modified xsi:type="dcterms:W3CDTF">2019-03-03T07:47:34Z</dcterms:modified>
</cp:coreProperties>
</file>