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15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537" autoAdjust="0"/>
    <p:restoredTop sz="94700" autoAdjust="0"/>
  </p:normalViewPr>
  <p:slideViewPr>
    <p:cSldViewPr snapToGrid="0">
      <p:cViewPr>
        <p:scale>
          <a:sx n="80" d="100"/>
          <a:sy n="80" d="100"/>
        </p:scale>
        <p:origin x="96"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D8617-0C89-095C-FEE6-E6E210705B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E3368A-7A6B-6670-EE33-E63A0FACFA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5C6A4D-1327-456A-3152-B4391BE32AF7}"/>
              </a:ext>
            </a:extLst>
          </p:cNvPr>
          <p:cNvSpPr>
            <a:spLocks noGrp="1"/>
          </p:cNvSpPr>
          <p:nvPr>
            <p:ph type="dt" sz="half" idx="10"/>
          </p:nvPr>
        </p:nvSpPr>
        <p:spPr/>
        <p:txBody>
          <a:bodyPr/>
          <a:lstStyle/>
          <a:p>
            <a:fld id="{193FF26D-D0D6-4F2C-8755-323A0F83F472}" type="datetimeFigureOut">
              <a:rPr lang="en-US" smtClean="0"/>
              <a:t>12/18/2023</a:t>
            </a:fld>
            <a:endParaRPr lang="en-US"/>
          </a:p>
        </p:txBody>
      </p:sp>
      <p:sp>
        <p:nvSpPr>
          <p:cNvPr id="5" name="Footer Placeholder 4">
            <a:extLst>
              <a:ext uri="{FF2B5EF4-FFF2-40B4-BE49-F238E27FC236}">
                <a16:creationId xmlns:a16="http://schemas.microsoft.com/office/drawing/2014/main" id="{F6531E63-521C-BF2F-B82E-CBC941C0AD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E66BE6-7AB4-71D5-A2CA-01CB2A1EADEF}"/>
              </a:ext>
            </a:extLst>
          </p:cNvPr>
          <p:cNvSpPr>
            <a:spLocks noGrp="1"/>
          </p:cNvSpPr>
          <p:nvPr>
            <p:ph type="sldNum" sz="quarter" idx="12"/>
          </p:nvPr>
        </p:nvSpPr>
        <p:spPr/>
        <p:txBody>
          <a:bodyPr/>
          <a:lstStyle/>
          <a:p>
            <a:fld id="{1B87F1F4-B961-4537-9496-C0A6717CF236}" type="slidenum">
              <a:rPr lang="en-US" smtClean="0"/>
              <a:t>‹#›</a:t>
            </a:fld>
            <a:endParaRPr lang="en-US"/>
          </a:p>
        </p:txBody>
      </p:sp>
    </p:spTree>
    <p:extLst>
      <p:ext uri="{BB962C8B-B14F-4D97-AF65-F5344CB8AC3E}">
        <p14:creationId xmlns:p14="http://schemas.microsoft.com/office/powerpoint/2010/main" val="2190421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B06CB-001E-F998-9D48-A361097D47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4806AF-29BC-A0EA-808E-BD3E4F8597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211EB0-D5C1-0D4F-F89B-633A8CE8AFA8}"/>
              </a:ext>
            </a:extLst>
          </p:cNvPr>
          <p:cNvSpPr>
            <a:spLocks noGrp="1"/>
          </p:cNvSpPr>
          <p:nvPr>
            <p:ph type="dt" sz="half" idx="10"/>
          </p:nvPr>
        </p:nvSpPr>
        <p:spPr/>
        <p:txBody>
          <a:bodyPr/>
          <a:lstStyle/>
          <a:p>
            <a:fld id="{193FF26D-D0D6-4F2C-8755-323A0F83F472}" type="datetimeFigureOut">
              <a:rPr lang="en-US" smtClean="0"/>
              <a:t>12/18/2023</a:t>
            </a:fld>
            <a:endParaRPr lang="en-US"/>
          </a:p>
        </p:txBody>
      </p:sp>
      <p:sp>
        <p:nvSpPr>
          <p:cNvPr id="5" name="Footer Placeholder 4">
            <a:extLst>
              <a:ext uri="{FF2B5EF4-FFF2-40B4-BE49-F238E27FC236}">
                <a16:creationId xmlns:a16="http://schemas.microsoft.com/office/drawing/2014/main" id="{E03DE232-2479-BCA2-2A81-D02149491A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AC081A-92C2-B205-6924-0B169337A86C}"/>
              </a:ext>
            </a:extLst>
          </p:cNvPr>
          <p:cNvSpPr>
            <a:spLocks noGrp="1"/>
          </p:cNvSpPr>
          <p:nvPr>
            <p:ph type="sldNum" sz="quarter" idx="12"/>
          </p:nvPr>
        </p:nvSpPr>
        <p:spPr/>
        <p:txBody>
          <a:bodyPr/>
          <a:lstStyle/>
          <a:p>
            <a:fld id="{1B87F1F4-B961-4537-9496-C0A6717CF236}" type="slidenum">
              <a:rPr lang="en-US" smtClean="0"/>
              <a:t>‹#›</a:t>
            </a:fld>
            <a:endParaRPr lang="en-US"/>
          </a:p>
        </p:txBody>
      </p:sp>
    </p:spTree>
    <p:extLst>
      <p:ext uri="{BB962C8B-B14F-4D97-AF65-F5344CB8AC3E}">
        <p14:creationId xmlns:p14="http://schemas.microsoft.com/office/powerpoint/2010/main" val="2861607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1BF33F-78BC-45F2-AA8C-67E635B682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B8118B-2989-943D-81F1-33055F01C4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B73D1D-B56E-F629-6660-2E5824C78325}"/>
              </a:ext>
            </a:extLst>
          </p:cNvPr>
          <p:cNvSpPr>
            <a:spLocks noGrp="1"/>
          </p:cNvSpPr>
          <p:nvPr>
            <p:ph type="dt" sz="half" idx="10"/>
          </p:nvPr>
        </p:nvSpPr>
        <p:spPr/>
        <p:txBody>
          <a:bodyPr/>
          <a:lstStyle/>
          <a:p>
            <a:fld id="{193FF26D-D0D6-4F2C-8755-323A0F83F472}" type="datetimeFigureOut">
              <a:rPr lang="en-US" smtClean="0"/>
              <a:t>12/18/2023</a:t>
            </a:fld>
            <a:endParaRPr lang="en-US"/>
          </a:p>
        </p:txBody>
      </p:sp>
      <p:sp>
        <p:nvSpPr>
          <p:cNvPr id="5" name="Footer Placeholder 4">
            <a:extLst>
              <a:ext uri="{FF2B5EF4-FFF2-40B4-BE49-F238E27FC236}">
                <a16:creationId xmlns:a16="http://schemas.microsoft.com/office/drawing/2014/main" id="{FFBF0625-C0DE-FB41-08FD-AE90FE508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35AD6-E0FE-F160-742C-CB48A7882FE7}"/>
              </a:ext>
            </a:extLst>
          </p:cNvPr>
          <p:cNvSpPr>
            <a:spLocks noGrp="1"/>
          </p:cNvSpPr>
          <p:nvPr>
            <p:ph type="sldNum" sz="quarter" idx="12"/>
          </p:nvPr>
        </p:nvSpPr>
        <p:spPr/>
        <p:txBody>
          <a:bodyPr/>
          <a:lstStyle/>
          <a:p>
            <a:fld id="{1B87F1F4-B961-4537-9496-C0A6717CF236}" type="slidenum">
              <a:rPr lang="en-US" smtClean="0"/>
              <a:t>‹#›</a:t>
            </a:fld>
            <a:endParaRPr lang="en-US"/>
          </a:p>
        </p:txBody>
      </p:sp>
    </p:spTree>
    <p:extLst>
      <p:ext uri="{BB962C8B-B14F-4D97-AF65-F5344CB8AC3E}">
        <p14:creationId xmlns:p14="http://schemas.microsoft.com/office/powerpoint/2010/main" val="1879032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59095-CCC1-6DAE-9E7B-8389D99E84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20F856-95C2-F647-B4CC-E6D6C4517E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7E598C-A4F6-84DF-339E-6D8CE573749D}"/>
              </a:ext>
            </a:extLst>
          </p:cNvPr>
          <p:cNvSpPr>
            <a:spLocks noGrp="1"/>
          </p:cNvSpPr>
          <p:nvPr>
            <p:ph type="dt" sz="half" idx="10"/>
          </p:nvPr>
        </p:nvSpPr>
        <p:spPr/>
        <p:txBody>
          <a:bodyPr/>
          <a:lstStyle/>
          <a:p>
            <a:fld id="{193FF26D-D0D6-4F2C-8755-323A0F83F472}" type="datetimeFigureOut">
              <a:rPr lang="en-US" smtClean="0"/>
              <a:t>12/18/2023</a:t>
            </a:fld>
            <a:endParaRPr lang="en-US"/>
          </a:p>
        </p:txBody>
      </p:sp>
      <p:sp>
        <p:nvSpPr>
          <p:cNvPr id="5" name="Footer Placeholder 4">
            <a:extLst>
              <a:ext uri="{FF2B5EF4-FFF2-40B4-BE49-F238E27FC236}">
                <a16:creationId xmlns:a16="http://schemas.microsoft.com/office/drawing/2014/main" id="{1A1078D3-F23D-16A2-D889-A93757F677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2AE394-3359-51C1-5219-8FFD4E2DF354}"/>
              </a:ext>
            </a:extLst>
          </p:cNvPr>
          <p:cNvSpPr>
            <a:spLocks noGrp="1"/>
          </p:cNvSpPr>
          <p:nvPr>
            <p:ph type="sldNum" sz="quarter" idx="12"/>
          </p:nvPr>
        </p:nvSpPr>
        <p:spPr/>
        <p:txBody>
          <a:bodyPr/>
          <a:lstStyle/>
          <a:p>
            <a:fld id="{1B87F1F4-B961-4537-9496-C0A6717CF236}" type="slidenum">
              <a:rPr lang="en-US" smtClean="0"/>
              <a:t>‹#›</a:t>
            </a:fld>
            <a:endParaRPr lang="en-US"/>
          </a:p>
        </p:txBody>
      </p:sp>
    </p:spTree>
    <p:extLst>
      <p:ext uri="{BB962C8B-B14F-4D97-AF65-F5344CB8AC3E}">
        <p14:creationId xmlns:p14="http://schemas.microsoft.com/office/powerpoint/2010/main" val="3816261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4C44E-F110-C681-7F00-11901742FC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3F0F15-309D-76A2-F65F-7A2322334E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00C466-4DBF-6FE5-77C8-37B244A6E83C}"/>
              </a:ext>
            </a:extLst>
          </p:cNvPr>
          <p:cNvSpPr>
            <a:spLocks noGrp="1"/>
          </p:cNvSpPr>
          <p:nvPr>
            <p:ph type="dt" sz="half" idx="10"/>
          </p:nvPr>
        </p:nvSpPr>
        <p:spPr/>
        <p:txBody>
          <a:bodyPr/>
          <a:lstStyle/>
          <a:p>
            <a:fld id="{193FF26D-D0D6-4F2C-8755-323A0F83F472}" type="datetimeFigureOut">
              <a:rPr lang="en-US" smtClean="0"/>
              <a:t>12/18/2023</a:t>
            </a:fld>
            <a:endParaRPr lang="en-US"/>
          </a:p>
        </p:txBody>
      </p:sp>
      <p:sp>
        <p:nvSpPr>
          <p:cNvPr id="5" name="Footer Placeholder 4">
            <a:extLst>
              <a:ext uri="{FF2B5EF4-FFF2-40B4-BE49-F238E27FC236}">
                <a16:creationId xmlns:a16="http://schemas.microsoft.com/office/drawing/2014/main" id="{84DD5E84-C96C-253F-66D8-FDC72319D1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0E26C1-E374-A1D2-F782-C0848E29955B}"/>
              </a:ext>
            </a:extLst>
          </p:cNvPr>
          <p:cNvSpPr>
            <a:spLocks noGrp="1"/>
          </p:cNvSpPr>
          <p:nvPr>
            <p:ph type="sldNum" sz="quarter" idx="12"/>
          </p:nvPr>
        </p:nvSpPr>
        <p:spPr/>
        <p:txBody>
          <a:bodyPr/>
          <a:lstStyle/>
          <a:p>
            <a:fld id="{1B87F1F4-B961-4537-9496-C0A6717CF236}" type="slidenum">
              <a:rPr lang="en-US" smtClean="0"/>
              <a:t>‹#›</a:t>
            </a:fld>
            <a:endParaRPr lang="en-US"/>
          </a:p>
        </p:txBody>
      </p:sp>
    </p:spTree>
    <p:extLst>
      <p:ext uri="{BB962C8B-B14F-4D97-AF65-F5344CB8AC3E}">
        <p14:creationId xmlns:p14="http://schemas.microsoft.com/office/powerpoint/2010/main" val="2209409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F4834-DF23-6357-959F-7F27754CFB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79C994-E862-30EB-C470-87846BB634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FCD0A2-CE36-34EF-342A-EF465CCD67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9F11BA-8A45-5BE2-64FC-713C74AE4368}"/>
              </a:ext>
            </a:extLst>
          </p:cNvPr>
          <p:cNvSpPr>
            <a:spLocks noGrp="1"/>
          </p:cNvSpPr>
          <p:nvPr>
            <p:ph type="dt" sz="half" idx="10"/>
          </p:nvPr>
        </p:nvSpPr>
        <p:spPr/>
        <p:txBody>
          <a:bodyPr/>
          <a:lstStyle/>
          <a:p>
            <a:fld id="{193FF26D-D0D6-4F2C-8755-323A0F83F472}" type="datetimeFigureOut">
              <a:rPr lang="en-US" smtClean="0"/>
              <a:t>12/18/2023</a:t>
            </a:fld>
            <a:endParaRPr lang="en-US"/>
          </a:p>
        </p:txBody>
      </p:sp>
      <p:sp>
        <p:nvSpPr>
          <p:cNvPr id="6" name="Footer Placeholder 5">
            <a:extLst>
              <a:ext uri="{FF2B5EF4-FFF2-40B4-BE49-F238E27FC236}">
                <a16:creationId xmlns:a16="http://schemas.microsoft.com/office/drawing/2014/main" id="{6AC5EFE7-0E29-FAE1-15F8-8EB9E37F83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09AC8B-C8E7-C25F-AE21-FC0724B173E9}"/>
              </a:ext>
            </a:extLst>
          </p:cNvPr>
          <p:cNvSpPr>
            <a:spLocks noGrp="1"/>
          </p:cNvSpPr>
          <p:nvPr>
            <p:ph type="sldNum" sz="quarter" idx="12"/>
          </p:nvPr>
        </p:nvSpPr>
        <p:spPr/>
        <p:txBody>
          <a:bodyPr/>
          <a:lstStyle/>
          <a:p>
            <a:fld id="{1B87F1F4-B961-4537-9496-C0A6717CF236}" type="slidenum">
              <a:rPr lang="en-US" smtClean="0"/>
              <a:t>‹#›</a:t>
            </a:fld>
            <a:endParaRPr lang="en-US"/>
          </a:p>
        </p:txBody>
      </p:sp>
    </p:spTree>
    <p:extLst>
      <p:ext uri="{BB962C8B-B14F-4D97-AF65-F5344CB8AC3E}">
        <p14:creationId xmlns:p14="http://schemas.microsoft.com/office/powerpoint/2010/main" val="2513332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A9D61-2983-6E22-FA77-AF78178C3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1EFDA4-2186-26DB-4149-93172D822D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F3636C-0C0E-0954-0531-ACFA7221B5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ED76DB-62E3-7026-BF7A-1673A96DA2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62B1D6-CA1E-98C6-BBAF-33818F06A9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F71278-5573-3604-8310-0BE575236554}"/>
              </a:ext>
            </a:extLst>
          </p:cNvPr>
          <p:cNvSpPr>
            <a:spLocks noGrp="1"/>
          </p:cNvSpPr>
          <p:nvPr>
            <p:ph type="dt" sz="half" idx="10"/>
          </p:nvPr>
        </p:nvSpPr>
        <p:spPr/>
        <p:txBody>
          <a:bodyPr/>
          <a:lstStyle/>
          <a:p>
            <a:fld id="{193FF26D-D0D6-4F2C-8755-323A0F83F472}" type="datetimeFigureOut">
              <a:rPr lang="en-US" smtClean="0"/>
              <a:t>12/18/2023</a:t>
            </a:fld>
            <a:endParaRPr lang="en-US"/>
          </a:p>
        </p:txBody>
      </p:sp>
      <p:sp>
        <p:nvSpPr>
          <p:cNvPr id="8" name="Footer Placeholder 7">
            <a:extLst>
              <a:ext uri="{FF2B5EF4-FFF2-40B4-BE49-F238E27FC236}">
                <a16:creationId xmlns:a16="http://schemas.microsoft.com/office/drawing/2014/main" id="{3666206B-1222-1B93-A060-E7B988764D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FD5618-807A-7499-B0A0-B2F435651699}"/>
              </a:ext>
            </a:extLst>
          </p:cNvPr>
          <p:cNvSpPr>
            <a:spLocks noGrp="1"/>
          </p:cNvSpPr>
          <p:nvPr>
            <p:ph type="sldNum" sz="quarter" idx="12"/>
          </p:nvPr>
        </p:nvSpPr>
        <p:spPr/>
        <p:txBody>
          <a:bodyPr/>
          <a:lstStyle/>
          <a:p>
            <a:fld id="{1B87F1F4-B961-4537-9496-C0A6717CF236}" type="slidenum">
              <a:rPr lang="en-US" smtClean="0"/>
              <a:t>‹#›</a:t>
            </a:fld>
            <a:endParaRPr lang="en-US"/>
          </a:p>
        </p:txBody>
      </p:sp>
    </p:spTree>
    <p:extLst>
      <p:ext uri="{BB962C8B-B14F-4D97-AF65-F5344CB8AC3E}">
        <p14:creationId xmlns:p14="http://schemas.microsoft.com/office/powerpoint/2010/main" val="2243146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72A77-FAB0-7219-7FEC-4AA0F94F82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67BD8A-ED43-D081-A427-83F951E5C468}"/>
              </a:ext>
            </a:extLst>
          </p:cNvPr>
          <p:cNvSpPr>
            <a:spLocks noGrp="1"/>
          </p:cNvSpPr>
          <p:nvPr>
            <p:ph type="dt" sz="half" idx="10"/>
          </p:nvPr>
        </p:nvSpPr>
        <p:spPr/>
        <p:txBody>
          <a:bodyPr/>
          <a:lstStyle/>
          <a:p>
            <a:fld id="{193FF26D-D0D6-4F2C-8755-323A0F83F472}" type="datetimeFigureOut">
              <a:rPr lang="en-US" smtClean="0"/>
              <a:t>12/18/2023</a:t>
            </a:fld>
            <a:endParaRPr lang="en-US"/>
          </a:p>
        </p:txBody>
      </p:sp>
      <p:sp>
        <p:nvSpPr>
          <p:cNvPr id="4" name="Footer Placeholder 3">
            <a:extLst>
              <a:ext uri="{FF2B5EF4-FFF2-40B4-BE49-F238E27FC236}">
                <a16:creationId xmlns:a16="http://schemas.microsoft.com/office/drawing/2014/main" id="{524B4189-F6D9-2A4C-9762-E7E52D0EBA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49BEB5-8149-7FF0-0A18-639725E64561}"/>
              </a:ext>
            </a:extLst>
          </p:cNvPr>
          <p:cNvSpPr>
            <a:spLocks noGrp="1"/>
          </p:cNvSpPr>
          <p:nvPr>
            <p:ph type="sldNum" sz="quarter" idx="12"/>
          </p:nvPr>
        </p:nvSpPr>
        <p:spPr/>
        <p:txBody>
          <a:bodyPr/>
          <a:lstStyle/>
          <a:p>
            <a:fld id="{1B87F1F4-B961-4537-9496-C0A6717CF236}" type="slidenum">
              <a:rPr lang="en-US" smtClean="0"/>
              <a:t>‹#›</a:t>
            </a:fld>
            <a:endParaRPr lang="en-US"/>
          </a:p>
        </p:txBody>
      </p:sp>
    </p:spTree>
    <p:extLst>
      <p:ext uri="{BB962C8B-B14F-4D97-AF65-F5344CB8AC3E}">
        <p14:creationId xmlns:p14="http://schemas.microsoft.com/office/powerpoint/2010/main" val="3889065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3DD3A2-272E-1AC6-DB1A-74EAA02C6FCE}"/>
              </a:ext>
            </a:extLst>
          </p:cNvPr>
          <p:cNvSpPr>
            <a:spLocks noGrp="1"/>
          </p:cNvSpPr>
          <p:nvPr>
            <p:ph type="dt" sz="half" idx="10"/>
          </p:nvPr>
        </p:nvSpPr>
        <p:spPr/>
        <p:txBody>
          <a:bodyPr/>
          <a:lstStyle/>
          <a:p>
            <a:fld id="{193FF26D-D0D6-4F2C-8755-323A0F83F472}" type="datetimeFigureOut">
              <a:rPr lang="en-US" smtClean="0"/>
              <a:t>12/18/2023</a:t>
            </a:fld>
            <a:endParaRPr lang="en-US"/>
          </a:p>
        </p:txBody>
      </p:sp>
      <p:sp>
        <p:nvSpPr>
          <p:cNvPr id="3" name="Footer Placeholder 2">
            <a:extLst>
              <a:ext uri="{FF2B5EF4-FFF2-40B4-BE49-F238E27FC236}">
                <a16:creationId xmlns:a16="http://schemas.microsoft.com/office/drawing/2014/main" id="{ED349C1E-F07F-8DC0-321F-5963BD6195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E68059-AE4F-3964-AF23-E9C510D6BDE5}"/>
              </a:ext>
            </a:extLst>
          </p:cNvPr>
          <p:cNvSpPr>
            <a:spLocks noGrp="1"/>
          </p:cNvSpPr>
          <p:nvPr>
            <p:ph type="sldNum" sz="quarter" idx="12"/>
          </p:nvPr>
        </p:nvSpPr>
        <p:spPr/>
        <p:txBody>
          <a:bodyPr/>
          <a:lstStyle/>
          <a:p>
            <a:fld id="{1B87F1F4-B961-4537-9496-C0A6717CF236}" type="slidenum">
              <a:rPr lang="en-US" smtClean="0"/>
              <a:t>‹#›</a:t>
            </a:fld>
            <a:endParaRPr lang="en-US"/>
          </a:p>
        </p:txBody>
      </p:sp>
    </p:spTree>
    <p:extLst>
      <p:ext uri="{BB962C8B-B14F-4D97-AF65-F5344CB8AC3E}">
        <p14:creationId xmlns:p14="http://schemas.microsoft.com/office/powerpoint/2010/main" val="292593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C82C1-26FC-D4F5-4DCE-C430EC7678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1F8C13-6794-8238-FDF0-6B6EA912A1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EAE4E0-1292-2440-2414-565F82F22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3EFE55-8F52-DEA1-5D48-1E82F7AA23B4}"/>
              </a:ext>
            </a:extLst>
          </p:cNvPr>
          <p:cNvSpPr>
            <a:spLocks noGrp="1"/>
          </p:cNvSpPr>
          <p:nvPr>
            <p:ph type="dt" sz="half" idx="10"/>
          </p:nvPr>
        </p:nvSpPr>
        <p:spPr/>
        <p:txBody>
          <a:bodyPr/>
          <a:lstStyle/>
          <a:p>
            <a:fld id="{193FF26D-D0D6-4F2C-8755-323A0F83F472}" type="datetimeFigureOut">
              <a:rPr lang="en-US" smtClean="0"/>
              <a:t>12/18/2023</a:t>
            </a:fld>
            <a:endParaRPr lang="en-US"/>
          </a:p>
        </p:txBody>
      </p:sp>
      <p:sp>
        <p:nvSpPr>
          <p:cNvPr id="6" name="Footer Placeholder 5">
            <a:extLst>
              <a:ext uri="{FF2B5EF4-FFF2-40B4-BE49-F238E27FC236}">
                <a16:creationId xmlns:a16="http://schemas.microsoft.com/office/drawing/2014/main" id="{B02E51E1-B59D-7E6B-93F1-E25CBB3A75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54D00E-6941-F8A7-60CF-9DAEBE3A13E1}"/>
              </a:ext>
            </a:extLst>
          </p:cNvPr>
          <p:cNvSpPr>
            <a:spLocks noGrp="1"/>
          </p:cNvSpPr>
          <p:nvPr>
            <p:ph type="sldNum" sz="quarter" idx="12"/>
          </p:nvPr>
        </p:nvSpPr>
        <p:spPr/>
        <p:txBody>
          <a:bodyPr/>
          <a:lstStyle/>
          <a:p>
            <a:fld id="{1B87F1F4-B961-4537-9496-C0A6717CF236}" type="slidenum">
              <a:rPr lang="en-US" smtClean="0"/>
              <a:t>‹#›</a:t>
            </a:fld>
            <a:endParaRPr lang="en-US"/>
          </a:p>
        </p:txBody>
      </p:sp>
    </p:spTree>
    <p:extLst>
      <p:ext uri="{BB962C8B-B14F-4D97-AF65-F5344CB8AC3E}">
        <p14:creationId xmlns:p14="http://schemas.microsoft.com/office/powerpoint/2010/main" val="1245274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FBE7-999A-D98D-27D1-2F6E96B71F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69ABEB-7306-DC84-8AE3-26AF4A999B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620C03-FEC4-7D04-5455-20135D722E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017D11-4264-A9FF-7166-8AE59A66062D}"/>
              </a:ext>
            </a:extLst>
          </p:cNvPr>
          <p:cNvSpPr>
            <a:spLocks noGrp="1"/>
          </p:cNvSpPr>
          <p:nvPr>
            <p:ph type="dt" sz="half" idx="10"/>
          </p:nvPr>
        </p:nvSpPr>
        <p:spPr/>
        <p:txBody>
          <a:bodyPr/>
          <a:lstStyle/>
          <a:p>
            <a:fld id="{193FF26D-D0D6-4F2C-8755-323A0F83F472}" type="datetimeFigureOut">
              <a:rPr lang="en-US" smtClean="0"/>
              <a:t>12/18/2023</a:t>
            </a:fld>
            <a:endParaRPr lang="en-US"/>
          </a:p>
        </p:txBody>
      </p:sp>
      <p:sp>
        <p:nvSpPr>
          <p:cNvPr id="6" name="Footer Placeholder 5">
            <a:extLst>
              <a:ext uri="{FF2B5EF4-FFF2-40B4-BE49-F238E27FC236}">
                <a16:creationId xmlns:a16="http://schemas.microsoft.com/office/drawing/2014/main" id="{C135E41C-A026-2AC4-03A7-13B8504B1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57304A-38C3-BDCA-6B81-AC365EF31712}"/>
              </a:ext>
            </a:extLst>
          </p:cNvPr>
          <p:cNvSpPr>
            <a:spLocks noGrp="1"/>
          </p:cNvSpPr>
          <p:nvPr>
            <p:ph type="sldNum" sz="quarter" idx="12"/>
          </p:nvPr>
        </p:nvSpPr>
        <p:spPr/>
        <p:txBody>
          <a:bodyPr/>
          <a:lstStyle/>
          <a:p>
            <a:fld id="{1B87F1F4-B961-4537-9496-C0A6717CF236}" type="slidenum">
              <a:rPr lang="en-US" smtClean="0"/>
              <a:t>‹#›</a:t>
            </a:fld>
            <a:endParaRPr lang="en-US"/>
          </a:p>
        </p:txBody>
      </p:sp>
    </p:spTree>
    <p:extLst>
      <p:ext uri="{BB962C8B-B14F-4D97-AF65-F5344CB8AC3E}">
        <p14:creationId xmlns:p14="http://schemas.microsoft.com/office/powerpoint/2010/main" val="2613498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2D79A8-DE2C-E55D-EE67-52FE4280AF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FBC11F-868E-A931-4E32-9FE64CFAB7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5EBBA2-89F7-1F1B-5DB2-004DCF02D4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FF26D-D0D6-4F2C-8755-323A0F83F472}" type="datetimeFigureOut">
              <a:rPr lang="en-US" smtClean="0"/>
              <a:t>12/18/2023</a:t>
            </a:fld>
            <a:endParaRPr lang="en-US"/>
          </a:p>
        </p:txBody>
      </p:sp>
      <p:sp>
        <p:nvSpPr>
          <p:cNvPr id="5" name="Footer Placeholder 4">
            <a:extLst>
              <a:ext uri="{FF2B5EF4-FFF2-40B4-BE49-F238E27FC236}">
                <a16:creationId xmlns:a16="http://schemas.microsoft.com/office/drawing/2014/main" id="{B6B77F02-0586-BDD4-C180-F5E7455A23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F888A7-9423-A057-BF2D-A86EF7E421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87F1F4-B961-4537-9496-C0A6717CF236}" type="slidenum">
              <a:rPr lang="en-US" smtClean="0"/>
              <a:t>‹#›</a:t>
            </a:fld>
            <a:endParaRPr lang="en-US"/>
          </a:p>
        </p:txBody>
      </p:sp>
    </p:spTree>
    <p:extLst>
      <p:ext uri="{BB962C8B-B14F-4D97-AF65-F5344CB8AC3E}">
        <p14:creationId xmlns:p14="http://schemas.microsoft.com/office/powerpoint/2010/main" val="1082426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wikihow.com/Play-Trivial-Pursuit#_note-8" TargetMode="External"/><Relationship Id="rId2" Type="http://schemas.openxmlformats.org/officeDocument/2006/relationships/hyperlink" Target="https://www.wikihow.com/Play-Trivial-Pursuit#_note-1"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ww.wikihow.com/Play-Trivial-Pursuit#_note-10" TargetMode="External"/><Relationship Id="rId4" Type="http://schemas.openxmlformats.org/officeDocument/2006/relationships/hyperlink" Target="https://www.wikihow.com/Play-Trivial-Pursuit#_note-9"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C1526"/>
        </a:solidFill>
        <a:effectLst/>
      </p:bgPr>
    </p:bg>
    <p:spTree>
      <p:nvGrpSpPr>
        <p:cNvPr id="1" name=""/>
        <p:cNvGrpSpPr/>
        <p:nvPr/>
      </p:nvGrpSpPr>
      <p:grpSpPr>
        <a:xfrm>
          <a:off x="0" y="0"/>
          <a:ext cx="0" cy="0"/>
          <a:chOff x="0" y="0"/>
          <a:chExt cx="0" cy="0"/>
        </a:xfrm>
      </p:grpSpPr>
      <p:pic>
        <p:nvPicPr>
          <p:cNvPr id="5" name="Picture 4" descr="A colorful circular logo with a brain&#10;&#10;Description automatically generated">
            <a:extLst>
              <a:ext uri="{FF2B5EF4-FFF2-40B4-BE49-F238E27FC236}">
                <a16:creationId xmlns:a16="http://schemas.microsoft.com/office/drawing/2014/main" id="{D98B7865-94AD-28BC-2AEA-6B94C01643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6520" y="114300"/>
            <a:ext cx="6743700" cy="6743700"/>
          </a:xfrm>
          <a:prstGeom prst="rect">
            <a:avLst/>
          </a:prstGeom>
        </p:spPr>
      </p:pic>
      <p:sp>
        <p:nvSpPr>
          <p:cNvPr id="6" name="TextBox 5">
            <a:extLst>
              <a:ext uri="{FF2B5EF4-FFF2-40B4-BE49-F238E27FC236}">
                <a16:creationId xmlns:a16="http://schemas.microsoft.com/office/drawing/2014/main" id="{1A3B7E66-E117-2A86-DFA5-EAE5D1811BFF}"/>
              </a:ext>
            </a:extLst>
          </p:cNvPr>
          <p:cNvSpPr txBox="1"/>
          <p:nvPr/>
        </p:nvSpPr>
        <p:spPr>
          <a:xfrm>
            <a:off x="1280160" y="-29706"/>
            <a:ext cx="9769726" cy="707886"/>
          </a:xfrm>
          <a:prstGeom prst="rect">
            <a:avLst/>
          </a:prstGeom>
          <a:noFill/>
        </p:spPr>
        <p:txBody>
          <a:bodyPr wrap="none" rtlCol="0">
            <a:spAutoFit/>
          </a:bodyPr>
          <a:lstStyle/>
          <a:p>
            <a:r>
              <a:rPr lang="en-US" sz="4000" dirty="0">
                <a:solidFill>
                  <a:schemeClr val="bg1"/>
                </a:solidFill>
              </a:rPr>
              <a:t>Interview Question Trivia Pursuit (AI Powered)</a:t>
            </a:r>
          </a:p>
        </p:txBody>
      </p:sp>
    </p:spTree>
    <p:extLst>
      <p:ext uri="{BB962C8B-B14F-4D97-AF65-F5344CB8AC3E}">
        <p14:creationId xmlns:p14="http://schemas.microsoft.com/office/powerpoint/2010/main" val="1415185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AD24E-13C7-D937-8B8F-92FC7E821936}"/>
              </a:ext>
            </a:extLst>
          </p:cNvPr>
          <p:cNvSpPr>
            <a:spLocks noGrp="1"/>
          </p:cNvSpPr>
          <p:nvPr>
            <p:ph type="title"/>
          </p:nvPr>
        </p:nvSpPr>
        <p:spPr>
          <a:xfrm>
            <a:off x="69575" y="76890"/>
            <a:ext cx="5151618" cy="6297108"/>
          </a:xfrm>
        </p:spPr>
        <p:txBody>
          <a:bodyPr wrap="square" anchor="t" anchorCtr="0">
            <a:spAutoFit/>
          </a:bodyPr>
          <a:lstStyle/>
          <a:p>
            <a:pPr algn="l" fontAlgn="base"/>
            <a:r>
              <a:rPr lang="en-US" sz="1050" b="1" i="0" dirty="0">
                <a:solidFill>
                  <a:srgbClr val="545454"/>
                </a:solidFill>
                <a:effectLst/>
                <a:latin typeface="+mn-lt"/>
              </a:rPr>
              <a:t> BOARD.</a:t>
            </a:r>
            <a:r>
              <a:rPr lang="en-US" sz="1050" b="0" i="0" dirty="0">
                <a:solidFill>
                  <a:srgbClr val="545454"/>
                </a:solidFill>
                <a:effectLst/>
                <a:latin typeface="+mn-lt"/>
              </a:rPr>
              <a:t> Players begin at the center, then move out to earn a wedge from each of the wedge-marked spaces where a spoke meets the outer wheel, and finally return to the center to answer a final question. On all but the oldest sets, a "Roll Again" space is set two spaces to either side of each wedge space.</a:t>
            </a:r>
            <a:r>
              <a:rPr lang="en-US" sz="1050" b="0" i="0" u="none" strike="noStrike" baseline="30000" dirty="0">
                <a:solidFill>
                  <a:srgbClr val="307530"/>
                </a:solidFill>
                <a:effectLst/>
                <a:latin typeface="+mn-lt"/>
                <a:hlinkClick r:id="rId2"/>
              </a:rPr>
              <a:t>[1]</a:t>
            </a:r>
            <a:r>
              <a:rPr lang="en-US" sz="1050" b="0" i="0" dirty="0">
                <a:solidFill>
                  <a:srgbClr val="545454"/>
                </a:solidFill>
                <a:effectLst/>
                <a:latin typeface="+mn-lt"/>
              </a:rPr>
              <a:t>The wedge spaces are six spaces out from the center space.</a:t>
            </a:r>
            <a:br>
              <a:rPr lang="en-US" sz="1050" b="0" i="0" dirty="0">
                <a:solidFill>
                  <a:srgbClr val="545454"/>
                </a:solidFill>
                <a:effectLst/>
                <a:latin typeface="+mn-lt"/>
              </a:rPr>
            </a:br>
            <a:br>
              <a:rPr lang="en-US" sz="1050" b="1" i="0" dirty="0">
                <a:solidFill>
                  <a:srgbClr val="545454"/>
                </a:solidFill>
                <a:effectLst/>
                <a:latin typeface="+mn-lt"/>
              </a:rPr>
            </a:br>
            <a:r>
              <a:rPr lang="en-US" sz="1050" b="1" i="0" dirty="0">
                <a:solidFill>
                  <a:srgbClr val="545454"/>
                </a:solidFill>
                <a:effectLst/>
                <a:latin typeface="+mn-lt"/>
              </a:rPr>
              <a:t>PLAYING INDIVIDUALS - </a:t>
            </a:r>
            <a:r>
              <a:rPr lang="en-US" sz="1050" b="0" i="0" dirty="0">
                <a:solidFill>
                  <a:srgbClr val="545454"/>
                </a:solidFill>
                <a:effectLst/>
                <a:latin typeface="+mn-lt"/>
              </a:rPr>
              <a:t> We are playing as individuals.   TP is designed for up to six players or teams. If more than six people want to play</a:t>
            </a:r>
            <a:br>
              <a:rPr lang="en-US" sz="1050" b="0" i="0" dirty="0">
                <a:solidFill>
                  <a:srgbClr val="545454"/>
                </a:solidFill>
                <a:effectLst/>
                <a:latin typeface="+mn-lt"/>
              </a:rPr>
            </a:br>
            <a:br>
              <a:rPr lang="en-US" sz="1050" b="1" i="0" dirty="0">
                <a:solidFill>
                  <a:srgbClr val="545454"/>
                </a:solidFill>
                <a:effectLst/>
                <a:latin typeface="+mn-lt"/>
              </a:rPr>
            </a:br>
            <a:r>
              <a:rPr lang="en-US" sz="1050" b="1" i="0" dirty="0">
                <a:solidFill>
                  <a:srgbClr val="545454"/>
                </a:solidFill>
                <a:effectLst/>
                <a:latin typeface="+mn-lt"/>
              </a:rPr>
              <a:t>SPECIAL RULES.</a:t>
            </a:r>
            <a:r>
              <a:rPr lang="en-US" sz="1050" b="0" i="0" dirty="0">
                <a:solidFill>
                  <a:srgbClr val="545454"/>
                </a:solidFill>
                <a:effectLst/>
                <a:latin typeface="+mn-lt"/>
              </a:rPr>
              <a:t> Time Limit for answering questions. Timer.   </a:t>
            </a:r>
            <a:r>
              <a:rPr lang="en-US" sz="1050" b="0" i="0" dirty="0" err="1">
                <a:solidFill>
                  <a:srgbClr val="545454"/>
                </a:solidFill>
                <a:effectLst/>
                <a:latin typeface="+mn-lt"/>
              </a:rPr>
              <a:t>Speciity</a:t>
            </a:r>
            <a:br>
              <a:rPr lang="en-US" sz="1050" b="0" i="0" dirty="0">
                <a:solidFill>
                  <a:srgbClr val="545454"/>
                </a:solidFill>
                <a:effectLst/>
                <a:latin typeface="+mn-lt"/>
              </a:rPr>
            </a:br>
            <a:br>
              <a:rPr lang="en-US" sz="1050" b="1" i="0" dirty="0">
                <a:solidFill>
                  <a:srgbClr val="545454"/>
                </a:solidFill>
                <a:effectLst/>
                <a:latin typeface="+mn-lt"/>
              </a:rPr>
            </a:br>
            <a:r>
              <a:rPr lang="en-US" sz="1050" b="1" i="0" dirty="0">
                <a:solidFill>
                  <a:srgbClr val="545454"/>
                </a:solidFill>
                <a:effectLst/>
                <a:latin typeface="+mn-lt"/>
              </a:rPr>
              <a:t>PLAYING TOKENS.</a:t>
            </a:r>
            <a:r>
              <a:rPr lang="en-US" sz="1050" b="0" i="0" dirty="0">
                <a:solidFill>
                  <a:srgbClr val="545454"/>
                </a:solidFill>
                <a:effectLst/>
                <a:latin typeface="+mn-lt"/>
              </a:rPr>
              <a:t> There are six playing tokens in different colors. The colors are blue, green, yellow, pink, brown, and orange. Playing tokens are circular in shape with slots for the wedges. Place a token at the center of the board for each player or team.</a:t>
            </a:r>
            <a:br>
              <a:rPr lang="en-US" sz="1050" b="0" i="0" u="none" strike="noStrike" baseline="30000" dirty="0">
                <a:solidFill>
                  <a:srgbClr val="307530"/>
                </a:solidFill>
                <a:effectLst/>
                <a:latin typeface="+mn-lt"/>
              </a:rPr>
            </a:br>
            <a:br>
              <a:rPr lang="en-US" sz="1050" b="0" i="0" dirty="0">
                <a:solidFill>
                  <a:srgbClr val="545454"/>
                </a:solidFill>
                <a:effectLst/>
                <a:latin typeface="+mn-lt"/>
              </a:rPr>
            </a:br>
            <a:r>
              <a:rPr lang="en-US" sz="1050" b="1" i="0" dirty="0">
                <a:solidFill>
                  <a:srgbClr val="545454"/>
                </a:solidFill>
                <a:effectLst/>
                <a:latin typeface="+mn-lt"/>
              </a:rPr>
              <a:t>QUESTION CARDS -</a:t>
            </a:r>
            <a:br>
              <a:rPr lang="en-US" sz="1050" b="0" i="0" dirty="0">
                <a:solidFill>
                  <a:srgbClr val="545454"/>
                </a:solidFill>
                <a:effectLst/>
                <a:latin typeface="+mn-lt"/>
              </a:rPr>
            </a:br>
            <a:br>
              <a:rPr lang="en-US" sz="1050" b="1" i="0" dirty="0">
                <a:solidFill>
                  <a:srgbClr val="545454"/>
                </a:solidFill>
                <a:effectLst/>
                <a:latin typeface="+mn-lt"/>
              </a:rPr>
            </a:br>
            <a:r>
              <a:rPr lang="en-US" sz="1050" b="1" i="0" dirty="0">
                <a:solidFill>
                  <a:srgbClr val="545454"/>
                </a:solidFill>
                <a:effectLst/>
                <a:latin typeface="+mn-lt"/>
              </a:rPr>
              <a:t>RANDOMIZED PLAYER SEQUENCE.</a:t>
            </a:r>
            <a:r>
              <a:rPr lang="en-US" sz="1050" b="0" i="0" dirty="0">
                <a:solidFill>
                  <a:srgbClr val="545454"/>
                </a:solidFill>
                <a:effectLst/>
                <a:latin typeface="+mn-lt"/>
              </a:rPr>
              <a:t>  Roll 1 Die</a:t>
            </a:r>
            <a:r>
              <a:rPr lang="en-US" sz="1050" dirty="0">
                <a:solidFill>
                  <a:srgbClr val="545454"/>
                </a:solidFill>
                <a:latin typeface="+mn-lt"/>
              </a:rPr>
              <a:t>, rotate left (clockwise) </a:t>
            </a:r>
            <a:br>
              <a:rPr lang="en-US" sz="1050" dirty="0">
                <a:solidFill>
                  <a:srgbClr val="545454"/>
                </a:solidFill>
                <a:latin typeface="+mn-lt"/>
              </a:rPr>
            </a:br>
            <a:br>
              <a:rPr lang="en-US" sz="1050" b="0" i="0" u="none" strike="noStrike" baseline="30000" dirty="0">
                <a:solidFill>
                  <a:srgbClr val="307530"/>
                </a:solidFill>
                <a:effectLst/>
                <a:latin typeface="+mn-lt"/>
              </a:rPr>
            </a:br>
            <a:r>
              <a:rPr lang="en-US" sz="1050" b="1" i="0" dirty="0">
                <a:solidFill>
                  <a:srgbClr val="545454"/>
                </a:solidFill>
                <a:effectLst/>
                <a:latin typeface="+mn-lt"/>
              </a:rPr>
              <a:t>Roll the die and move your pie the number of spaces indicated on the die.</a:t>
            </a:r>
            <a:r>
              <a:rPr lang="en-US" sz="1050" b="0" i="0" dirty="0">
                <a:solidFill>
                  <a:srgbClr val="545454"/>
                </a:solidFill>
                <a:effectLst/>
                <a:latin typeface="+mn-lt"/>
              </a:rPr>
              <a:t> You can move your token in any one legal direction: toward a wedge or toward the center when on a spoke, clockwise or counterclockwise when on the outer wheel. You can also move from a spoke to the outer wheel or from the outer wheel to a spoke. However, you cannot reverse direction in the middle of a roll.</a:t>
            </a:r>
            <a:r>
              <a:rPr lang="en-US" sz="1050" b="0" i="0" u="none" strike="noStrike" baseline="30000" dirty="0">
                <a:solidFill>
                  <a:srgbClr val="307530"/>
                </a:solidFill>
                <a:effectLst/>
                <a:latin typeface="+mn-lt"/>
                <a:hlinkClick r:id="rId3"/>
              </a:rPr>
              <a:t>[8]</a:t>
            </a:r>
            <a:r>
              <a:rPr lang="en-US" sz="1050" b="0" i="0" dirty="0">
                <a:solidFill>
                  <a:srgbClr val="545454"/>
                </a:solidFill>
                <a:effectLst/>
                <a:latin typeface="+mn-lt"/>
              </a:rPr>
              <a:t>If you land on a "Roll Again" space, roll the die again. (You can move in any legal direction, including the opposite direction from your previous roll.)</a:t>
            </a:r>
            <a:br>
              <a:rPr lang="en-US" sz="1050" b="0" i="0" dirty="0">
                <a:solidFill>
                  <a:srgbClr val="545454"/>
                </a:solidFill>
                <a:effectLst/>
                <a:latin typeface="+mn-lt"/>
              </a:rPr>
            </a:br>
            <a:br>
              <a:rPr lang="en-US" sz="1050" b="0" i="0" dirty="0">
                <a:solidFill>
                  <a:srgbClr val="545454"/>
                </a:solidFill>
                <a:effectLst/>
                <a:latin typeface="+mn-lt"/>
              </a:rPr>
            </a:br>
            <a:r>
              <a:rPr lang="en-US" sz="1050" b="1" i="0" dirty="0">
                <a:solidFill>
                  <a:srgbClr val="545454"/>
                </a:solidFill>
                <a:effectLst/>
                <a:latin typeface="+mn-lt"/>
              </a:rPr>
              <a:t>Move again if you give the correct answer.</a:t>
            </a:r>
            <a:r>
              <a:rPr lang="en-US" sz="1050" b="0" i="0" dirty="0">
                <a:solidFill>
                  <a:srgbClr val="545454"/>
                </a:solidFill>
                <a:effectLst/>
                <a:latin typeface="+mn-lt"/>
              </a:rPr>
              <a:t> You get to move again if you give the right answer. You can keep rolling, moving, and answering questions until you get one wrong. Just keep in mind that the questions you answer must correspond with the color space you land on. For example, if you land on a blue space, then you must answer a blue question.</a:t>
            </a:r>
            <a:r>
              <a:rPr lang="en-US" sz="1050" b="0" i="0" u="none" strike="noStrike" baseline="30000" dirty="0">
                <a:solidFill>
                  <a:srgbClr val="307530"/>
                </a:solidFill>
                <a:effectLst/>
                <a:latin typeface="+mn-lt"/>
                <a:hlinkClick r:id="rId4"/>
              </a:rPr>
              <a:t>[</a:t>
            </a:r>
            <a:br>
              <a:rPr lang="en-US" sz="1050" b="0" i="0" dirty="0">
                <a:solidFill>
                  <a:srgbClr val="545454"/>
                </a:solidFill>
                <a:effectLst/>
                <a:latin typeface="+mn-lt"/>
              </a:rPr>
            </a:br>
            <a:br>
              <a:rPr lang="en-US" sz="1050" b="1" i="0" dirty="0">
                <a:solidFill>
                  <a:srgbClr val="545454"/>
                </a:solidFill>
                <a:effectLst/>
                <a:latin typeface="+mn-lt"/>
              </a:rPr>
            </a:br>
            <a:r>
              <a:rPr lang="en-US" sz="1050" b="1" i="0" dirty="0">
                <a:solidFill>
                  <a:srgbClr val="545454"/>
                </a:solidFill>
                <a:effectLst/>
                <a:latin typeface="+mn-lt"/>
              </a:rPr>
              <a:t>Earn pie pieces if you land on a wedge space and give the right answer.</a:t>
            </a:r>
            <a:r>
              <a:rPr lang="en-US" sz="1050" b="0" i="0" dirty="0">
                <a:solidFill>
                  <a:srgbClr val="545454"/>
                </a:solidFill>
                <a:effectLst/>
                <a:latin typeface="+mn-lt"/>
              </a:rPr>
              <a:t> You can earn pie pieces by correctly answering questions, but you can only earn a pie piece when you are on a pie space. These spaces look different from the others on the board because they show an image of the pie token with a wedge in it.</a:t>
            </a:r>
            <a:r>
              <a:rPr lang="en-US" sz="1050" b="0" i="0" u="none" strike="noStrike" baseline="30000" dirty="0">
                <a:solidFill>
                  <a:srgbClr val="307530"/>
                </a:solidFill>
                <a:effectLst/>
                <a:latin typeface="+mn-lt"/>
                <a:hlinkClick r:id="rId5"/>
              </a:rPr>
              <a:t>[10]</a:t>
            </a:r>
            <a:r>
              <a:rPr lang="en-US" sz="1050" b="0" i="0" dirty="0">
                <a:solidFill>
                  <a:srgbClr val="545454"/>
                </a:solidFill>
                <a:effectLst/>
                <a:latin typeface="+mn-lt"/>
              </a:rPr>
              <a:t>For example, if you land on a brown wedge space and answer the question correctly, then you would earn a brown pie piece.</a:t>
            </a:r>
            <a:br>
              <a:rPr lang="en-US" sz="1050" b="0" i="0" dirty="0">
                <a:solidFill>
                  <a:srgbClr val="545454"/>
                </a:solidFill>
                <a:effectLst/>
                <a:latin typeface="+mn-lt"/>
              </a:rPr>
            </a:br>
            <a:br>
              <a:rPr lang="en-US" sz="1050" b="0" i="0" dirty="0">
                <a:solidFill>
                  <a:srgbClr val="545454"/>
                </a:solidFill>
                <a:effectLst/>
                <a:latin typeface="+mn-lt"/>
              </a:rPr>
            </a:br>
            <a:r>
              <a:rPr lang="en-US" sz="1050" b="1" i="0" dirty="0">
                <a:solidFill>
                  <a:srgbClr val="545454"/>
                </a:solidFill>
                <a:effectLst/>
                <a:latin typeface="+mn-lt"/>
              </a:rPr>
              <a:t>Keep playing until someone has all six wedges.</a:t>
            </a:r>
            <a:r>
              <a:rPr lang="en-US" sz="1050" b="0" i="0" dirty="0">
                <a:solidFill>
                  <a:srgbClr val="545454"/>
                </a:solidFill>
                <a:effectLst/>
                <a:latin typeface="+mn-lt"/>
              </a:rPr>
              <a:t> The full up player moves to the center or the board to win.   Must be exact number of die and spaces. </a:t>
            </a:r>
            <a:br>
              <a:rPr lang="en-US" sz="1050" b="0" i="0" dirty="0">
                <a:solidFill>
                  <a:srgbClr val="545454"/>
                </a:solidFill>
                <a:effectLst/>
                <a:latin typeface="+mn-lt"/>
              </a:rPr>
            </a:br>
            <a:br>
              <a:rPr lang="en-US" sz="1050" b="1" i="0" dirty="0">
                <a:solidFill>
                  <a:srgbClr val="545454"/>
                </a:solidFill>
                <a:effectLst/>
                <a:latin typeface="+mn-lt"/>
              </a:rPr>
            </a:br>
            <a:r>
              <a:rPr lang="en-US" sz="1050" b="1" i="0" dirty="0">
                <a:solidFill>
                  <a:srgbClr val="545454"/>
                </a:solidFill>
                <a:effectLst/>
                <a:latin typeface="+mn-lt"/>
              </a:rPr>
              <a:t>Winning Question.</a:t>
            </a:r>
            <a:r>
              <a:rPr lang="en-US" sz="1050" b="0" i="0" dirty="0">
                <a:solidFill>
                  <a:srgbClr val="545454"/>
                </a:solidFill>
                <a:effectLst/>
                <a:latin typeface="+mn-lt"/>
              </a:rPr>
              <a:t>  When a </a:t>
            </a:r>
            <a:r>
              <a:rPr lang="en-US" sz="1050" b="0" i="0" dirty="0" err="1">
                <a:solidFill>
                  <a:srgbClr val="545454"/>
                </a:solidFill>
                <a:effectLst/>
                <a:latin typeface="+mn-lt"/>
              </a:rPr>
              <a:t>fullup</a:t>
            </a:r>
            <a:r>
              <a:rPr lang="en-US" sz="1050" b="0" i="0" dirty="0">
                <a:solidFill>
                  <a:srgbClr val="545454"/>
                </a:solidFill>
                <a:effectLst/>
                <a:latin typeface="+mn-lt"/>
              </a:rPr>
              <a:t> player gets to center, fellow players may choose any category and ask you a question from that category. If you answer this question correctly, you win the game. If you miss it, your turn ends, and play passes to the next player or team.</a:t>
            </a:r>
            <a:r>
              <a:rPr lang="en-US" sz="1050" b="0" i="0" u="none" strike="noStrike" baseline="30000" dirty="0">
                <a:solidFill>
                  <a:srgbClr val="307530"/>
                </a:solidFill>
                <a:effectLst/>
                <a:latin typeface="+mn-lt"/>
              </a:rPr>
              <a:t> </a:t>
            </a:r>
            <a:endParaRPr lang="en-US" sz="1050" dirty="0">
              <a:latin typeface="+mn-lt"/>
            </a:endParaRPr>
          </a:p>
        </p:txBody>
      </p:sp>
      <p:pic>
        <p:nvPicPr>
          <p:cNvPr id="9" name="Content Placeholder 8" descr="A colorful game with arrows&#10;&#10;Description automatically generated">
            <a:extLst>
              <a:ext uri="{FF2B5EF4-FFF2-40B4-BE49-F238E27FC236}">
                <a16:creationId xmlns:a16="http://schemas.microsoft.com/office/drawing/2014/main" id="{E0CEAF95-3155-605C-CB30-E2C55D3E34BF}"/>
              </a:ext>
            </a:extLst>
          </p:cNvPr>
          <p:cNvPicPr>
            <a:picLocks noGrp="1" noChangeAspect="1"/>
          </p:cNvPicPr>
          <p:nvPr>
            <p:ph idx="1"/>
          </p:nvPr>
        </p:nvPicPr>
        <p:blipFill rotWithShape="1">
          <a:blip r:embed="rId6">
            <a:extLst>
              <a:ext uri="{28A0092B-C50C-407E-A947-70E740481C1C}">
                <a14:useLocalDpi xmlns:a14="http://schemas.microsoft.com/office/drawing/2010/main" val="0"/>
              </a:ext>
            </a:extLst>
          </a:blip>
          <a:srcRect l="13111" r="10655"/>
          <a:stretch/>
        </p:blipFill>
        <p:spPr>
          <a:xfrm>
            <a:off x="5221193" y="0"/>
            <a:ext cx="6970807" cy="6858000"/>
          </a:xfrm>
        </p:spPr>
      </p:pic>
    </p:spTree>
    <p:extLst>
      <p:ext uri="{BB962C8B-B14F-4D97-AF65-F5344CB8AC3E}">
        <p14:creationId xmlns:p14="http://schemas.microsoft.com/office/powerpoint/2010/main" val="3639283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8" descr="A colorful game with arrows&#10;&#10;Description automatically generated">
            <a:extLst>
              <a:ext uri="{FF2B5EF4-FFF2-40B4-BE49-F238E27FC236}">
                <a16:creationId xmlns:a16="http://schemas.microsoft.com/office/drawing/2014/main" id="{FD733CFE-6614-A298-E334-116A4B96985E}"/>
              </a:ext>
            </a:extLst>
          </p:cNvPr>
          <p:cNvPicPr>
            <a:picLocks noChangeAspect="1"/>
          </p:cNvPicPr>
          <p:nvPr/>
        </p:nvPicPr>
        <p:blipFill rotWithShape="1">
          <a:blip r:embed="rId2">
            <a:extLst>
              <a:ext uri="{28A0092B-C50C-407E-A947-70E740481C1C}">
                <a14:useLocalDpi xmlns:a14="http://schemas.microsoft.com/office/drawing/2010/main" val="0"/>
              </a:ext>
            </a:extLst>
          </a:blip>
          <a:srcRect l="13111" r="10655"/>
          <a:stretch/>
        </p:blipFill>
        <p:spPr>
          <a:xfrm>
            <a:off x="5221193" y="0"/>
            <a:ext cx="6970807" cy="6858000"/>
          </a:xfrm>
          <a:prstGeom prst="rect">
            <a:avLst/>
          </a:prstGeom>
        </p:spPr>
      </p:pic>
      <p:sp>
        <p:nvSpPr>
          <p:cNvPr id="7" name="Flowchart: Connector 6">
            <a:extLst>
              <a:ext uri="{FF2B5EF4-FFF2-40B4-BE49-F238E27FC236}">
                <a16:creationId xmlns:a16="http://schemas.microsoft.com/office/drawing/2014/main" id="{A31F1326-F6F3-F3E1-AA07-78DD8864F9B0}"/>
              </a:ext>
            </a:extLst>
          </p:cNvPr>
          <p:cNvSpPr/>
          <p:nvPr/>
        </p:nvSpPr>
        <p:spPr>
          <a:xfrm>
            <a:off x="11107067" y="4472224"/>
            <a:ext cx="409575" cy="371475"/>
          </a:xfrm>
          <a:prstGeom prst="flowChartConnector">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id="{7AF2C56B-60AC-2EA3-164C-EED4E5AE80F3}"/>
              </a:ext>
            </a:extLst>
          </p:cNvPr>
          <p:cNvSpPr/>
          <p:nvPr/>
        </p:nvSpPr>
        <p:spPr>
          <a:xfrm>
            <a:off x="9438021" y="506434"/>
            <a:ext cx="409575" cy="371475"/>
          </a:xfrm>
          <a:prstGeom prst="flowChartConnector">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2CCB80D7-1FF6-4DA7-D083-2114137937EF}"/>
              </a:ext>
            </a:extLst>
          </p:cNvPr>
          <p:cNvSpPr/>
          <p:nvPr/>
        </p:nvSpPr>
        <p:spPr>
          <a:xfrm>
            <a:off x="8920909" y="3095624"/>
            <a:ext cx="409575" cy="371475"/>
          </a:xfrm>
          <a:prstGeom prst="flowChartConnector">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287F2F52-8F38-5306-016A-007F7A1DC0C3}"/>
              </a:ext>
            </a:extLst>
          </p:cNvPr>
          <p:cNvSpPr/>
          <p:nvPr/>
        </p:nvSpPr>
        <p:spPr>
          <a:xfrm>
            <a:off x="8554686" y="3243262"/>
            <a:ext cx="409575" cy="371475"/>
          </a:xfrm>
          <a:prstGeom prst="flowChartConnector">
            <a:avLst/>
          </a:prstGeom>
          <a:solidFill>
            <a:srgbClr val="7030A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161622D6-DA3C-40BA-B635-109EB4E2BFE9}"/>
              </a:ext>
            </a:extLst>
          </p:cNvPr>
          <p:cNvSpPr/>
          <p:nvPr/>
        </p:nvSpPr>
        <p:spPr>
          <a:xfrm>
            <a:off x="8501808" y="3657595"/>
            <a:ext cx="409575" cy="371475"/>
          </a:xfrm>
          <a:prstGeom prst="flowChartConnector">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a:extLst>
              <a:ext uri="{FF2B5EF4-FFF2-40B4-BE49-F238E27FC236}">
                <a16:creationId xmlns:a16="http://schemas.microsoft.com/office/drawing/2014/main" id="{4EAB757E-43EB-544C-D79D-80AD7357B4E2}"/>
              </a:ext>
            </a:extLst>
          </p:cNvPr>
          <p:cNvSpPr/>
          <p:nvPr/>
        </p:nvSpPr>
        <p:spPr>
          <a:xfrm>
            <a:off x="8151392" y="3357563"/>
            <a:ext cx="409575" cy="371475"/>
          </a:xfrm>
          <a:prstGeom prst="flowChartConnector">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55990A1B-060B-C722-3D86-9E7AFB345D2A}"/>
              </a:ext>
            </a:extLst>
          </p:cNvPr>
          <p:cNvGrpSpPr/>
          <p:nvPr/>
        </p:nvGrpSpPr>
        <p:grpSpPr>
          <a:xfrm>
            <a:off x="3628899" y="113447"/>
            <a:ext cx="1340144" cy="1366437"/>
            <a:chOff x="2497930" y="811278"/>
            <a:chExt cx="3490010" cy="3573379"/>
          </a:xfrm>
        </p:grpSpPr>
        <p:sp>
          <p:nvSpPr>
            <p:cNvPr id="22" name="Flowchart: Connector 21">
              <a:extLst>
                <a:ext uri="{FF2B5EF4-FFF2-40B4-BE49-F238E27FC236}">
                  <a16:creationId xmlns:a16="http://schemas.microsoft.com/office/drawing/2014/main" id="{45C38BCE-5D5D-5B83-46B0-9E358C6FD73B}"/>
                </a:ext>
              </a:extLst>
            </p:cNvPr>
            <p:cNvSpPr/>
            <p:nvPr/>
          </p:nvSpPr>
          <p:spPr>
            <a:xfrm>
              <a:off x="2497930" y="811278"/>
              <a:ext cx="3490010" cy="3573379"/>
            </a:xfrm>
            <a:prstGeom prst="flowChartConnector">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0D1F9E75-5E68-28BE-1D1E-439F68233E2F}"/>
                </a:ext>
              </a:extLst>
            </p:cNvPr>
            <p:cNvSpPr/>
            <p:nvPr/>
          </p:nvSpPr>
          <p:spPr>
            <a:xfrm rot="15850730">
              <a:off x="4307454" y="1814577"/>
              <a:ext cx="1253661" cy="1262055"/>
            </a:xfrm>
            <a:prstGeom prst="triangle">
              <a:avLst>
                <a:gd name="adj" fmla="val 43012"/>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E4DE56B1-1122-4031-D809-7FF9F2C3D1E4}"/>
                </a:ext>
              </a:extLst>
            </p:cNvPr>
            <p:cNvSpPr/>
            <p:nvPr/>
          </p:nvSpPr>
          <p:spPr>
            <a:xfrm rot="8335758">
              <a:off x="3169668" y="1466363"/>
              <a:ext cx="1350423" cy="1257296"/>
            </a:xfrm>
            <a:prstGeom prst="triangle">
              <a:avLst>
                <a:gd name="adj" fmla="val 50261"/>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9A31EA01-02CA-E7B3-F9DC-6C55EAC3552F}"/>
                </a:ext>
              </a:extLst>
            </p:cNvPr>
            <p:cNvSpPr/>
            <p:nvPr/>
          </p:nvSpPr>
          <p:spPr>
            <a:xfrm rot="12075724">
              <a:off x="3602748" y="1443800"/>
              <a:ext cx="1781230" cy="1194288"/>
            </a:xfrm>
            <a:prstGeom prst="triangle">
              <a:avLst>
                <a:gd name="adj" fmla="val 50261"/>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0DDE7A9E-1A69-28D8-5678-3108DDECF47A}"/>
                </a:ext>
              </a:extLst>
            </p:cNvPr>
            <p:cNvSpPr/>
            <p:nvPr/>
          </p:nvSpPr>
          <p:spPr>
            <a:xfrm rot="5050730">
              <a:off x="2944723" y="2021899"/>
              <a:ext cx="1350423" cy="1257296"/>
            </a:xfrm>
            <a:prstGeom prst="triangle">
              <a:avLst>
                <a:gd name="adj" fmla="val 50261"/>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424DF26A-A588-E7C3-6A92-B30000BC1A9D}"/>
                </a:ext>
              </a:extLst>
            </p:cNvPr>
            <p:cNvSpPr/>
            <p:nvPr/>
          </p:nvSpPr>
          <p:spPr>
            <a:xfrm rot="18910744">
              <a:off x="4016324" y="2432536"/>
              <a:ext cx="1350423" cy="1257296"/>
            </a:xfrm>
            <a:prstGeom prst="triangle">
              <a:avLst>
                <a:gd name="adj" fmla="val 50261"/>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F52349E8-AC9D-2D1D-961E-A0F6C14A05C4}"/>
                </a:ext>
              </a:extLst>
            </p:cNvPr>
            <p:cNvSpPr/>
            <p:nvPr/>
          </p:nvSpPr>
          <p:spPr>
            <a:xfrm rot="1275724">
              <a:off x="3184814" y="2506437"/>
              <a:ext cx="1781230" cy="1194288"/>
            </a:xfrm>
            <a:prstGeom prst="triangle">
              <a:avLst>
                <a:gd name="adj" fmla="val 50261"/>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ED049150-BB06-F734-F80C-27671CD193FB}"/>
              </a:ext>
            </a:extLst>
          </p:cNvPr>
          <p:cNvGrpSpPr/>
          <p:nvPr/>
        </p:nvGrpSpPr>
        <p:grpSpPr>
          <a:xfrm>
            <a:off x="3676262" y="1702486"/>
            <a:ext cx="1340144" cy="1366437"/>
            <a:chOff x="2497930" y="811278"/>
            <a:chExt cx="3490010" cy="3573379"/>
          </a:xfrm>
        </p:grpSpPr>
        <p:sp>
          <p:nvSpPr>
            <p:cNvPr id="30" name="Flowchart: Connector 29">
              <a:extLst>
                <a:ext uri="{FF2B5EF4-FFF2-40B4-BE49-F238E27FC236}">
                  <a16:creationId xmlns:a16="http://schemas.microsoft.com/office/drawing/2014/main" id="{E456559D-83ED-4FA8-B364-3561D050429D}"/>
                </a:ext>
              </a:extLst>
            </p:cNvPr>
            <p:cNvSpPr/>
            <p:nvPr/>
          </p:nvSpPr>
          <p:spPr>
            <a:xfrm>
              <a:off x="2497930" y="811278"/>
              <a:ext cx="3490010" cy="3573379"/>
            </a:xfrm>
            <a:prstGeom prst="flowChartConnector">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B2117370-8FAD-DFEC-47C8-BB9E24D47DEE}"/>
                </a:ext>
              </a:extLst>
            </p:cNvPr>
            <p:cNvSpPr/>
            <p:nvPr/>
          </p:nvSpPr>
          <p:spPr>
            <a:xfrm rot="15850730">
              <a:off x="4307454" y="1814577"/>
              <a:ext cx="1253661" cy="1262055"/>
            </a:xfrm>
            <a:prstGeom prst="triangle">
              <a:avLst>
                <a:gd name="adj" fmla="val 43012"/>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A0FD1336-0E09-4EC4-4DA4-826E5E870A19}"/>
                </a:ext>
              </a:extLst>
            </p:cNvPr>
            <p:cNvSpPr/>
            <p:nvPr/>
          </p:nvSpPr>
          <p:spPr>
            <a:xfrm rot="8335758">
              <a:off x="3169668" y="1466363"/>
              <a:ext cx="1350423" cy="1257296"/>
            </a:xfrm>
            <a:prstGeom prst="triangle">
              <a:avLst>
                <a:gd name="adj" fmla="val 50261"/>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A650DDE1-A2A6-DEF0-56AB-F91C6627C33C}"/>
                </a:ext>
              </a:extLst>
            </p:cNvPr>
            <p:cNvSpPr/>
            <p:nvPr/>
          </p:nvSpPr>
          <p:spPr>
            <a:xfrm rot="12075724">
              <a:off x="3602748" y="1443800"/>
              <a:ext cx="1781230" cy="1194288"/>
            </a:xfrm>
            <a:prstGeom prst="triangle">
              <a:avLst>
                <a:gd name="adj" fmla="val 50261"/>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A762A9F5-3176-7F84-0EBB-ED0E55249E84}"/>
                </a:ext>
              </a:extLst>
            </p:cNvPr>
            <p:cNvSpPr/>
            <p:nvPr/>
          </p:nvSpPr>
          <p:spPr>
            <a:xfrm rot="5050730">
              <a:off x="2944723" y="2021899"/>
              <a:ext cx="1350423" cy="1257296"/>
            </a:xfrm>
            <a:prstGeom prst="triangle">
              <a:avLst>
                <a:gd name="adj" fmla="val 50261"/>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C85A8E67-947E-CFBD-6F83-F863C31A305C}"/>
                </a:ext>
              </a:extLst>
            </p:cNvPr>
            <p:cNvSpPr/>
            <p:nvPr/>
          </p:nvSpPr>
          <p:spPr>
            <a:xfrm rot="18910744">
              <a:off x="4016324" y="2432536"/>
              <a:ext cx="1350423" cy="1257296"/>
            </a:xfrm>
            <a:prstGeom prst="triangle">
              <a:avLst>
                <a:gd name="adj" fmla="val 50261"/>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B3F6028B-6DEB-664F-748E-80374F78E737}"/>
                </a:ext>
              </a:extLst>
            </p:cNvPr>
            <p:cNvSpPr/>
            <p:nvPr/>
          </p:nvSpPr>
          <p:spPr>
            <a:xfrm rot="1275724">
              <a:off x="3184814" y="2506437"/>
              <a:ext cx="1781230" cy="1194288"/>
            </a:xfrm>
            <a:prstGeom prst="triangle">
              <a:avLst>
                <a:gd name="adj" fmla="val 50261"/>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E33CC555-4F12-C9F4-5C20-DDB428194BAB}"/>
              </a:ext>
            </a:extLst>
          </p:cNvPr>
          <p:cNvGrpSpPr/>
          <p:nvPr/>
        </p:nvGrpSpPr>
        <p:grpSpPr>
          <a:xfrm>
            <a:off x="3676262" y="3291525"/>
            <a:ext cx="1340144" cy="1366437"/>
            <a:chOff x="2497930" y="811278"/>
            <a:chExt cx="3490010" cy="3573379"/>
          </a:xfrm>
        </p:grpSpPr>
        <p:sp>
          <p:nvSpPr>
            <p:cNvPr id="38" name="Flowchart: Connector 37">
              <a:extLst>
                <a:ext uri="{FF2B5EF4-FFF2-40B4-BE49-F238E27FC236}">
                  <a16:creationId xmlns:a16="http://schemas.microsoft.com/office/drawing/2014/main" id="{8CB3A88E-1192-0F32-8D33-8D4C572D7E6B}"/>
                </a:ext>
              </a:extLst>
            </p:cNvPr>
            <p:cNvSpPr/>
            <p:nvPr/>
          </p:nvSpPr>
          <p:spPr>
            <a:xfrm>
              <a:off x="2497930" y="811278"/>
              <a:ext cx="3490010" cy="3573379"/>
            </a:xfrm>
            <a:prstGeom prst="flowChartConnector">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A149B8AF-3550-2EBA-ABEF-A8AAFDD2D2FA}"/>
                </a:ext>
              </a:extLst>
            </p:cNvPr>
            <p:cNvSpPr/>
            <p:nvPr/>
          </p:nvSpPr>
          <p:spPr>
            <a:xfrm rot="15850730">
              <a:off x="4307454" y="1814577"/>
              <a:ext cx="1253661" cy="1262055"/>
            </a:xfrm>
            <a:prstGeom prst="triangle">
              <a:avLst>
                <a:gd name="adj" fmla="val 43012"/>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732919BE-119E-31E5-ED85-D2958A4A8FFD}"/>
                </a:ext>
              </a:extLst>
            </p:cNvPr>
            <p:cNvSpPr/>
            <p:nvPr/>
          </p:nvSpPr>
          <p:spPr>
            <a:xfrm rot="8335758">
              <a:off x="3169668" y="1466363"/>
              <a:ext cx="1350423" cy="1257296"/>
            </a:xfrm>
            <a:prstGeom prst="triangle">
              <a:avLst>
                <a:gd name="adj" fmla="val 50261"/>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a:extLst>
                <a:ext uri="{FF2B5EF4-FFF2-40B4-BE49-F238E27FC236}">
                  <a16:creationId xmlns:a16="http://schemas.microsoft.com/office/drawing/2014/main" id="{6C0A78DA-8669-3163-CF29-803BA8F9CA4F}"/>
                </a:ext>
              </a:extLst>
            </p:cNvPr>
            <p:cNvSpPr/>
            <p:nvPr/>
          </p:nvSpPr>
          <p:spPr>
            <a:xfrm rot="12075724">
              <a:off x="3602748" y="1443800"/>
              <a:ext cx="1781230" cy="1194288"/>
            </a:xfrm>
            <a:prstGeom prst="triangle">
              <a:avLst>
                <a:gd name="adj" fmla="val 50261"/>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5FAC08C0-DFD4-3016-75DE-19D83AE4CF91}"/>
                </a:ext>
              </a:extLst>
            </p:cNvPr>
            <p:cNvSpPr/>
            <p:nvPr/>
          </p:nvSpPr>
          <p:spPr>
            <a:xfrm rot="5050730">
              <a:off x="2944723" y="2021899"/>
              <a:ext cx="1350423" cy="1257296"/>
            </a:xfrm>
            <a:prstGeom prst="triangle">
              <a:avLst>
                <a:gd name="adj" fmla="val 50261"/>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34A85945-D9CF-4B63-F9B6-511400892064}"/>
                </a:ext>
              </a:extLst>
            </p:cNvPr>
            <p:cNvSpPr/>
            <p:nvPr/>
          </p:nvSpPr>
          <p:spPr>
            <a:xfrm rot="18910744">
              <a:off x="4016324" y="2432536"/>
              <a:ext cx="1350423" cy="1257296"/>
            </a:xfrm>
            <a:prstGeom prst="triangle">
              <a:avLst>
                <a:gd name="adj" fmla="val 50261"/>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a:extLst>
                <a:ext uri="{FF2B5EF4-FFF2-40B4-BE49-F238E27FC236}">
                  <a16:creationId xmlns:a16="http://schemas.microsoft.com/office/drawing/2014/main" id="{A25B23A6-FFDD-1813-DFA4-B0CFFB18FA66}"/>
                </a:ext>
              </a:extLst>
            </p:cNvPr>
            <p:cNvSpPr/>
            <p:nvPr/>
          </p:nvSpPr>
          <p:spPr>
            <a:xfrm rot="1275724">
              <a:off x="3184814" y="2506437"/>
              <a:ext cx="1781230" cy="1194288"/>
            </a:xfrm>
            <a:prstGeom prst="triangle">
              <a:avLst>
                <a:gd name="adj" fmla="val 50261"/>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191A6FD4-24F8-5F4A-A66F-98D0DDF684FD}"/>
              </a:ext>
            </a:extLst>
          </p:cNvPr>
          <p:cNvGrpSpPr/>
          <p:nvPr/>
        </p:nvGrpSpPr>
        <p:grpSpPr>
          <a:xfrm>
            <a:off x="1422361" y="113447"/>
            <a:ext cx="1340144" cy="1366437"/>
            <a:chOff x="2497930" y="811278"/>
            <a:chExt cx="3490010" cy="3573379"/>
          </a:xfrm>
        </p:grpSpPr>
        <p:sp>
          <p:nvSpPr>
            <p:cNvPr id="46" name="Flowchart: Connector 45">
              <a:extLst>
                <a:ext uri="{FF2B5EF4-FFF2-40B4-BE49-F238E27FC236}">
                  <a16:creationId xmlns:a16="http://schemas.microsoft.com/office/drawing/2014/main" id="{975EEAEE-A5AB-B4DF-E029-4D7B1276A7F2}"/>
                </a:ext>
              </a:extLst>
            </p:cNvPr>
            <p:cNvSpPr/>
            <p:nvPr/>
          </p:nvSpPr>
          <p:spPr>
            <a:xfrm>
              <a:off x="2497930" y="811278"/>
              <a:ext cx="3490010" cy="3573379"/>
            </a:xfrm>
            <a:prstGeom prst="flowChartConnector">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a:extLst>
                <a:ext uri="{FF2B5EF4-FFF2-40B4-BE49-F238E27FC236}">
                  <a16:creationId xmlns:a16="http://schemas.microsoft.com/office/drawing/2014/main" id="{4FC4D732-C16E-5A9A-F96B-6CBF5FF2D53E}"/>
                </a:ext>
              </a:extLst>
            </p:cNvPr>
            <p:cNvSpPr/>
            <p:nvPr/>
          </p:nvSpPr>
          <p:spPr>
            <a:xfrm rot="15850730">
              <a:off x="4307454" y="1814577"/>
              <a:ext cx="1253661" cy="1262055"/>
            </a:xfrm>
            <a:prstGeom prst="triangle">
              <a:avLst>
                <a:gd name="adj" fmla="val 43012"/>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559880B2-10B3-D7F9-4071-B668797F9A1B}"/>
                </a:ext>
              </a:extLst>
            </p:cNvPr>
            <p:cNvSpPr/>
            <p:nvPr/>
          </p:nvSpPr>
          <p:spPr>
            <a:xfrm rot="8335758">
              <a:off x="3169668" y="1466363"/>
              <a:ext cx="1350423" cy="1257296"/>
            </a:xfrm>
            <a:prstGeom prst="triangle">
              <a:avLst>
                <a:gd name="adj" fmla="val 50261"/>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a:extLst>
                <a:ext uri="{FF2B5EF4-FFF2-40B4-BE49-F238E27FC236}">
                  <a16:creationId xmlns:a16="http://schemas.microsoft.com/office/drawing/2014/main" id="{AA1F620D-861C-807E-D2D5-EB1449B5CFDD}"/>
                </a:ext>
              </a:extLst>
            </p:cNvPr>
            <p:cNvSpPr/>
            <p:nvPr/>
          </p:nvSpPr>
          <p:spPr>
            <a:xfrm rot="12075724">
              <a:off x="3602748" y="1443800"/>
              <a:ext cx="1781230" cy="1194288"/>
            </a:xfrm>
            <a:prstGeom prst="triangle">
              <a:avLst>
                <a:gd name="adj" fmla="val 50261"/>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Isosceles Triangle 49">
              <a:extLst>
                <a:ext uri="{FF2B5EF4-FFF2-40B4-BE49-F238E27FC236}">
                  <a16:creationId xmlns:a16="http://schemas.microsoft.com/office/drawing/2014/main" id="{6AEE354A-83AB-947B-C4FF-F4BB57664287}"/>
                </a:ext>
              </a:extLst>
            </p:cNvPr>
            <p:cNvSpPr/>
            <p:nvPr/>
          </p:nvSpPr>
          <p:spPr>
            <a:xfrm rot="5050730">
              <a:off x="2944723" y="2021899"/>
              <a:ext cx="1350423" cy="1257296"/>
            </a:xfrm>
            <a:prstGeom prst="triangle">
              <a:avLst>
                <a:gd name="adj" fmla="val 50261"/>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a:extLst>
                <a:ext uri="{FF2B5EF4-FFF2-40B4-BE49-F238E27FC236}">
                  <a16:creationId xmlns:a16="http://schemas.microsoft.com/office/drawing/2014/main" id="{93FDBDEC-34A0-D930-4515-F5D7D6812F8B}"/>
                </a:ext>
              </a:extLst>
            </p:cNvPr>
            <p:cNvSpPr/>
            <p:nvPr/>
          </p:nvSpPr>
          <p:spPr>
            <a:xfrm rot="18910744">
              <a:off x="4016324" y="2432536"/>
              <a:ext cx="1350423" cy="1257296"/>
            </a:xfrm>
            <a:prstGeom prst="triangle">
              <a:avLst>
                <a:gd name="adj" fmla="val 50261"/>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a:extLst>
                <a:ext uri="{FF2B5EF4-FFF2-40B4-BE49-F238E27FC236}">
                  <a16:creationId xmlns:a16="http://schemas.microsoft.com/office/drawing/2014/main" id="{F72D5E40-A117-4821-D99B-34D26AC7CDD8}"/>
                </a:ext>
              </a:extLst>
            </p:cNvPr>
            <p:cNvSpPr/>
            <p:nvPr/>
          </p:nvSpPr>
          <p:spPr>
            <a:xfrm rot="1275724">
              <a:off x="3184814" y="2506437"/>
              <a:ext cx="1781230" cy="1194288"/>
            </a:xfrm>
            <a:prstGeom prst="triangle">
              <a:avLst>
                <a:gd name="adj" fmla="val 50261"/>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59BD601B-05AE-0033-BD44-BC1F92BF50EF}"/>
              </a:ext>
            </a:extLst>
          </p:cNvPr>
          <p:cNvGrpSpPr/>
          <p:nvPr/>
        </p:nvGrpSpPr>
        <p:grpSpPr>
          <a:xfrm>
            <a:off x="1469724" y="1702486"/>
            <a:ext cx="1340144" cy="1366437"/>
            <a:chOff x="2497930" y="811278"/>
            <a:chExt cx="3490010" cy="3573379"/>
          </a:xfrm>
        </p:grpSpPr>
        <p:sp>
          <p:nvSpPr>
            <p:cNvPr id="54" name="Flowchart: Connector 53">
              <a:extLst>
                <a:ext uri="{FF2B5EF4-FFF2-40B4-BE49-F238E27FC236}">
                  <a16:creationId xmlns:a16="http://schemas.microsoft.com/office/drawing/2014/main" id="{8B0ADC25-CB2C-8E4E-22EC-F9F4EC6268D2}"/>
                </a:ext>
              </a:extLst>
            </p:cNvPr>
            <p:cNvSpPr/>
            <p:nvPr/>
          </p:nvSpPr>
          <p:spPr>
            <a:xfrm>
              <a:off x="2497930" y="811278"/>
              <a:ext cx="3490010" cy="3573379"/>
            </a:xfrm>
            <a:prstGeom prst="flowChartConnector">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Isosceles Triangle 54">
              <a:extLst>
                <a:ext uri="{FF2B5EF4-FFF2-40B4-BE49-F238E27FC236}">
                  <a16:creationId xmlns:a16="http://schemas.microsoft.com/office/drawing/2014/main" id="{8ECBF0E4-9198-4082-4127-197FB3BD169B}"/>
                </a:ext>
              </a:extLst>
            </p:cNvPr>
            <p:cNvSpPr/>
            <p:nvPr/>
          </p:nvSpPr>
          <p:spPr>
            <a:xfrm rot="15850730">
              <a:off x="4307454" y="1814577"/>
              <a:ext cx="1253661" cy="1262055"/>
            </a:xfrm>
            <a:prstGeom prst="triangle">
              <a:avLst>
                <a:gd name="adj" fmla="val 43012"/>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a:extLst>
                <a:ext uri="{FF2B5EF4-FFF2-40B4-BE49-F238E27FC236}">
                  <a16:creationId xmlns:a16="http://schemas.microsoft.com/office/drawing/2014/main" id="{FB9EE481-5660-8562-F941-979725EACEB3}"/>
                </a:ext>
              </a:extLst>
            </p:cNvPr>
            <p:cNvSpPr/>
            <p:nvPr/>
          </p:nvSpPr>
          <p:spPr>
            <a:xfrm rot="8335758">
              <a:off x="3169668" y="1466363"/>
              <a:ext cx="1350423" cy="1257296"/>
            </a:xfrm>
            <a:prstGeom prst="triangle">
              <a:avLst>
                <a:gd name="adj" fmla="val 50261"/>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a:extLst>
                <a:ext uri="{FF2B5EF4-FFF2-40B4-BE49-F238E27FC236}">
                  <a16:creationId xmlns:a16="http://schemas.microsoft.com/office/drawing/2014/main" id="{3BB0E218-FE03-D473-AD82-C80E2A646DBF}"/>
                </a:ext>
              </a:extLst>
            </p:cNvPr>
            <p:cNvSpPr/>
            <p:nvPr/>
          </p:nvSpPr>
          <p:spPr>
            <a:xfrm rot="12075724">
              <a:off x="3602748" y="1443800"/>
              <a:ext cx="1781230" cy="1194288"/>
            </a:xfrm>
            <a:prstGeom prst="triangle">
              <a:avLst>
                <a:gd name="adj" fmla="val 50261"/>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19D69D17-A894-5A36-9DD3-1CA1901E77E8}"/>
                </a:ext>
              </a:extLst>
            </p:cNvPr>
            <p:cNvSpPr/>
            <p:nvPr/>
          </p:nvSpPr>
          <p:spPr>
            <a:xfrm rot="5050730">
              <a:off x="2944723" y="2021899"/>
              <a:ext cx="1350423" cy="1257296"/>
            </a:xfrm>
            <a:prstGeom prst="triangle">
              <a:avLst>
                <a:gd name="adj" fmla="val 50261"/>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a:extLst>
                <a:ext uri="{FF2B5EF4-FFF2-40B4-BE49-F238E27FC236}">
                  <a16:creationId xmlns:a16="http://schemas.microsoft.com/office/drawing/2014/main" id="{1F168782-20AE-6F17-5908-FBEC26F9F04F}"/>
                </a:ext>
              </a:extLst>
            </p:cNvPr>
            <p:cNvSpPr/>
            <p:nvPr/>
          </p:nvSpPr>
          <p:spPr>
            <a:xfrm rot="18910744">
              <a:off x="4016324" y="2432536"/>
              <a:ext cx="1350423" cy="1257296"/>
            </a:xfrm>
            <a:prstGeom prst="triangle">
              <a:avLst>
                <a:gd name="adj" fmla="val 50261"/>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347A98CA-0F5E-9759-B9F7-027248455667}"/>
                </a:ext>
              </a:extLst>
            </p:cNvPr>
            <p:cNvSpPr/>
            <p:nvPr/>
          </p:nvSpPr>
          <p:spPr>
            <a:xfrm rot="1275724">
              <a:off x="3184814" y="2506437"/>
              <a:ext cx="1781230" cy="1194288"/>
            </a:xfrm>
            <a:prstGeom prst="triangle">
              <a:avLst>
                <a:gd name="adj" fmla="val 50261"/>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92144741-CF4E-7D27-1618-48850551E596}"/>
              </a:ext>
            </a:extLst>
          </p:cNvPr>
          <p:cNvGrpSpPr/>
          <p:nvPr/>
        </p:nvGrpSpPr>
        <p:grpSpPr>
          <a:xfrm>
            <a:off x="1469724" y="3291525"/>
            <a:ext cx="1340144" cy="1366437"/>
            <a:chOff x="2497930" y="811278"/>
            <a:chExt cx="3490010" cy="3573379"/>
          </a:xfrm>
        </p:grpSpPr>
        <p:sp>
          <p:nvSpPr>
            <p:cNvPr id="62" name="Flowchart: Connector 61">
              <a:extLst>
                <a:ext uri="{FF2B5EF4-FFF2-40B4-BE49-F238E27FC236}">
                  <a16:creationId xmlns:a16="http://schemas.microsoft.com/office/drawing/2014/main" id="{5A2D8467-F440-E0F9-3CE1-43A576E6C231}"/>
                </a:ext>
              </a:extLst>
            </p:cNvPr>
            <p:cNvSpPr/>
            <p:nvPr/>
          </p:nvSpPr>
          <p:spPr>
            <a:xfrm>
              <a:off x="2497930" y="811278"/>
              <a:ext cx="3490010" cy="3573379"/>
            </a:xfrm>
            <a:prstGeom prst="flowChartConnecto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a:extLst>
                <a:ext uri="{FF2B5EF4-FFF2-40B4-BE49-F238E27FC236}">
                  <a16:creationId xmlns:a16="http://schemas.microsoft.com/office/drawing/2014/main" id="{191B775A-BE2A-BC64-C5CF-85310096976A}"/>
                </a:ext>
              </a:extLst>
            </p:cNvPr>
            <p:cNvSpPr/>
            <p:nvPr/>
          </p:nvSpPr>
          <p:spPr>
            <a:xfrm rot="15850730">
              <a:off x="4307454" y="1814577"/>
              <a:ext cx="1253661" cy="1262055"/>
            </a:xfrm>
            <a:prstGeom prst="triangle">
              <a:avLst>
                <a:gd name="adj" fmla="val 43012"/>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Isosceles Triangle 63">
              <a:extLst>
                <a:ext uri="{FF2B5EF4-FFF2-40B4-BE49-F238E27FC236}">
                  <a16:creationId xmlns:a16="http://schemas.microsoft.com/office/drawing/2014/main" id="{38F4BA13-2FCC-FF08-108E-881AC903D0F4}"/>
                </a:ext>
              </a:extLst>
            </p:cNvPr>
            <p:cNvSpPr/>
            <p:nvPr/>
          </p:nvSpPr>
          <p:spPr>
            <a:xfrm rot="8335758">
              <a:off x="3169668" y="1466363"/>
              <a:ext cx="1350423" cy="1257296"/>
            </a:xfrm>
            <a:prstGeom prst="triangle">
              <a:avLst>
                <a:gd name="adj" fmla="val 50261"/>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Isosceles Triangle 64">
              <a:extLst>
                <a:ext uri="{FF2B5EF4-FFF2-40B4-BE49-F238E27FC236}">
                  <a16:creationId xmlns:a16="http://schemas.microsoft.com/office/drawing/2014/main" id="{CF12EF10-3709-A68C-F6E5-4EACF03CA301}"/>
                </a:ext>
              </a:extLst>
            </p:cNvPr>
            <p:cNvSpPr/>
            <p:nvPr/>
          </p:nvSpPr>
          <p:spPr>
            <a:xfrm rot="12075724">
              <a:off x="3602748" y="1443800"/>
              <a:ext cx="1781230" cy="1194288"/>
            </a:xfrm>
            <a:prstGeom prst="triangle">
              <a:avLst>
                <a:gd name="adj" fmla="val 50261"/>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Isosceles Triangle 65">
              <a:extLst>
                <a:ext uri="{FF2B5EF4-FFF2-40B4-BE49-F238E27FC236}">
                  <a16:creationId xmlns:a16="http://schemas.microsoft.com/office/drawing/2014/main" id="{4F97BCC6-B200-F6EC-B816-4A2D5571C855}"/>
                </a:ext>
              </a:extLst>
            </p:cNvPr>
            <p:cNvSpPr/>
            <p:nvPr/>
          </p:nvSpPr>
          <p:spPr>
            <a:xfrm rot="5050730">
              <a:off x="2944723" y="2021899"/>
              <a:ext cx="1350423" cy="1257296"/>
            </a:xfrm>
            <a:prstGeom prst="triangle">
              <a:avLst>
                <a:gd name="adj" fmla="val 50261"/>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Isosceles Triangle 66">
              <a:extLst>
                <a:ext uri="{FF2B5EF4-FFF2-40B4-BE49-F238E27FC236}">
                  <a16:creationId xmlns:a16="http://schemas.microsoft.com/office/drawing/2014/main" id="{6D5D2FAB-D66E-F6B3-41AC-4F59D2978EAE}"/>
                </a:ext>
              </a:extLst>
            </p:cNvPr>
            <p:cNvSpPr/>
            <p:nvPr/>
          </p:nvSpPr>
          <p:spPr>
            <a:xfrm rot="18910744">
              <a:off x="4016324" y="2432536"/>
              <a:ext cx="1350423" cy="1257296"/>
            </a:xfrm>
            <a:prstGeom prst="triangle">
              <a:avLst>
                <a:gd name="adj" fmla="val 50261"/>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Isosceles Triangle 67">
              <a:extLst>
                <a:ext uri="{FF2B5EF4-FFF2-40B4-BE49-F238E27FC236}">
                  <a16:creationId xmlns:a16="http://schemas.microsoft.com/office/drawing/2014/main" id="{728B6827-D5A8-6B49-42CF-42B7892BA503}"/>
                </a:ext>
              </a:extLst>
            </p:cNvPr>
            <p:cNvSpPr/>
            <p:nvPr/>
          </p:nvSpPr>
          <p:spPr>
            <a:xfrm rot="1275724">
              <a:off x="3184814" y="2506437"/>
              <a:ext cx="1781230" cy="1194288"/>
            </a:xfrm>
            <a:prstGeom prst="triangle">
              <a:avLst>
                <a:gd name="adj" fmla="val 50261"/>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9" name="TextBox 68">
            <a:extLst>
              <a:ext uri="{FF2B5EF4-FFF2-40B4-BE49-F238E27FC236}">
                <a16:creationId xmlns:a16="http://schemas.microsoft.com/office/drawing/2014/main" id="{282BE587-ECA2-16BD-B49C-432535CC7C5F}"/>
              </a:ext>
            </a:extLst>
          </p:cNvPr>
          <p:cNvSpPr txBox="1"/>
          <p:nvPr/>
        </p:nvSpPr>
        <p:spPr>
          <a:xfrm>
            <a:off x="479112" y="290700"/>
            <a:ext cx="798617" cy="369332"/>
          </a:xfrm>
          <a:prstGeom prst="rect">
            <a:avLst/>
          </a:prstGeom>
          <a:noFill/>
        </p:spPr>
        <p:txBody>
          <a:bodyPr wrap="none" rtlCol="0">
            <a:spAutoFit/>
          </a:bodyPr>
          <a:lstStyle/>
          <a:p>
            <a:r>
              <a:rPr lang="en-US" dirty="0"/>
              <a:t>Luther</a:t>
            </a:r>
          </a:p>
        </p:txBody>
      </p:sp>
      <p:sp>
        <p:nvSpPr>
          <p:cNvPr id="70" name="TextBox 69">
            <a:extLst>
              <a:ext uri="{FF2B5EF4-FFF2-40B4-BE49-F238E27FC236}">
                <a16:creationId xmlns:a16="http://schemas.microsoft.com/office/drawing/2014/main" id="{867E8483-1DB4-02DB-754E-B4E4B1A9CFB0}"/>
              </a:ext>
            </a:extLst>
          </p:cNvPr>
          <p:cNvSpPr txBox="1"/>
          <p:nvPr/>
        </p:nvSpPr>
        <p:spPr>
          <a:xfrm>
            <a:off x="535370" y="1803370"/>
            <a:ext cx="610745" cy="369332"/>
          </a:xfrm>
          <a:prstGeom prst="rect">
            <a:avLst/>
          </a:prstGeom>
          <a:noFill/>
        </p:spPr>
        <p:txBody>
          <a:bodyPr wrap="none" rtlCol="0">
            <a:spAutoFit/>
          </a:bodyPr>
          <a:lstStyle/>
          <a:p>
            <a:r>
              <a:rPr lang="en-US" dirty="0"/>
              <a:t>Luca</a:t>
            </a:r>
          </a:p>
        </p:txBody>
      </p:sp>
      <p:sp>
        <p:nvSpPr>
          <p:cNvPr id="71" name="TextBox 70">
            <a:extLst>
              <a:ext uri="{FF2B5EF4-FFF2-40B4-BE49-F238E27FC236}">
                <a16:creationId xmlns:a16="http://schemas.microsoft.com/office/drawing/2014/main" id="{515F69A8-F64A-11B7-B8B5-21C2665556F9}"/>
              </a:ext>
            </a:extLst>
          </p:cNvPr>
          <p:cNvSpPr txBox="1"/>
          <p:nvPr/>
        </p:nvSpPr>
        <p:spPr>
          <a:xfrm>
            <a:off x="553219" y="3392409"/>
            <a:ext cx="933269" cy="369332"/>
          </a:xfrm>
          <a:prstGeom prst="rect">
            <a:avLst/>
          </a:prstGeom>
          <a:noFill/>
        </p:spPr>
        <p:txBody>
          <a:bodyPr wrap="none" rtlCol="0">
            <a:spAutoFit/>
          </a:bodyPr>
          <a:lstStyle/>
          <a:p>
            <a:r>
              <a:rPr lang="en-US" dirty="0"/>
              <a:t>Michael</a:t>
            </a:r>
          </a:p>
        </p:txBody>
      </p:sp>
      <p:sp>
        <p:nvSpPr>
          <p:cNvPr id="72" name="TextBox 71">
            <a:extLst>
              <a:ext uri="{FF2B5EF4-FFF2-40B4-BE49-F238E27FC236}">
                <a16:creationId xmlns:a16="http://schemas.microsoft.com/office/drawing/2014/main" id="{9EA27EC9-29CC-F0EE-CD6F-9273AC2293CD}"/>
              </a:ext>
            </a:extLst>
          </p:cNvPr>
          <p:cNvSpPr txBox="1"/>
          <p:nvPr/>
        </p:nvSpPr>
        <p:spPr>
          <a:xfrm>
            <a:off x="2884785" y="129801"/>
            <a:ext cx="630494" cy="369332"/>
          </a:xfrm>
          <a:prstGeom prst="rect">
            <a:avLst/>
          </a:prstGeom>
          <a:noFill/>
        </p:spPr>
        <p:txBody>
          <a:bodyPr wrap="none" rtlCol="0">
            <a:spAutoFit/>
          </a:bodyPr>
          <a:lstStyle/>
          <a:p>
            <a:r>
              <a:rPr lang="en-US" dirty="0"/>
              <a:t>Polly</a:t>
            </a:r>
          </a:p>
        </p:txBody>
      </p:sp>
      <p:sp>
        <p:nvSpPr>
          <p:cNvPr id="73" name="TextBox 72">
            <a:extLst>
              <a:ext uri="{FF2B5EF4-FFF2-40B4-BE49-F238E27FC236}">
                <a16:creationId xmlns:a16="http://schemas.microsoft.com/office/drawing/2014/main" id="{54DBD47C-6E6C-A1BE-54D5-06D7B1C79D3D}"/>
              </a:ext>
            </a:extLst>
          </p:cNvPr>
          <p:cNvSpPr txBox="1"/>
          <p:nvPr/>
        </p:nvSpPr>
        <p:spPr>
          <a:xfrm>
            <a:off x="2952640" y="1753424"/>
            <a:ext cx="753796" cy="369332"/>
          </a:xfrm>
          <a:prstGeom prst="rect">
            <a:avLst/>
          </a:prstGeom>
          <a:noFill/>
        </p:spPr>
        <p:txBody>
          <a:bodyPr wrap="none" rtlCol="0">
            <a:spAutoFit/>
          </a:bodyPr>
          <a:lstStyle/>
          <a:p>
            <a:r>
              <a:rPr lang="en-US" dirty="0"/>
              <a:t>Jordin</a:t>
            </a:r>
          </a:p>
        </p:txBody>
      </p:sp>
      <p:sp>
        <p:nvSpPr>
          <p:cNvPr id="74" name="TextBox 73">
            <a:extLst>
              <a:ext uri="{FF2B5EF4-FFF2-40B4-BE49-F238E27FC236}">
                <a16:creationId xmlns:a16="http://schemas.microsoft.com/office/drawing/2014/main" id="{42EAE4DC-1245-F5F6-B0E0-AF489D679F77}"/>
              </a:ext>
            </a:extLst>
          </p:cNvPr>
          <p:cNvSpPr txBox="1"/>
          <p:nvPr/>
        </p:nvSpPr>
        <p:spPr>
          <a:xfrm>
            <a:off x="2937982" y="3344304"/>
            <a:ext cx="748923" cy="369332"/>
          </a:xfrm>
          <a:prstGeom prst="rect">
            <a:avLst/>
          </a:prstGeom>
          <a:noFill/>
        </p:spPr>
        <p:txBody>
          <a:bodyPr wrap="none" rtlCol="0">
            <a:spAutoFit/>
          </a:bodyPr>
          <a:lstStyle/>
          <a:p>
            <a:r>
              <a:rPr lang="en-US" dirty="0"/>
              <a:t>Sandy</a:t>
            </a:r>
          </a:p>
        </p:txBody>
      </p:sp>
      <p:cxnSp>
        <p:nvCxnSpPr>
          <p:cNvPr id="76" name="Straight Arrow Connector 75">
            <a:extLst>
              <a:ext uri="{FF2B5EF4-FFF2-40B4-BE49-F238E27FC236}">
                <a16:creationId xmlns:a16="http://schemas.microsoft.com/office/drawing/2014/main" id="{3B94771D-03E6-47C7-1904-FEE28F914B20}"/>
              </a:ext>
            </a:extLst>
          </p:cNvPr>
          <p:cNvCxnSpPr>
            <a:cxnSpLocks/>
          </p:cNvCxnSpPr>
          <p:nvPr/>
        </p:nvCxnSpPr>
        <p:spPr>
          <a:xfrm>
            <a:off x="11538284" y="314467"/>
            <a:ext cx="0" cy="899936"/>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D2C4262F-BF49-2609-6CD4-A2C61BA79FBE}"/>
              </a:ext>
            </a:extLst>
          </p:cNvPr>
          <p:cNvCxnSpPr>
            <a:cxnSpLocks/>
          </p:cNvCxnSpPr>
          <p:nvPr/>
        </p:nvCxnSpPr>
        <p:spPr>
          <a:xfrm>
            <a:off x="11139236" y="762467"/>
            <a:ext cx="798095" cy="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099DE1DD-EF61-F7AC-0907-8862811EB554}"/>
              </a:ext>
            </a:extLst>
          </p:cNvPr>
          <p:cNvSpPr txBox="1"/>
          <p:nvPr/>
        </p:nvSpPr>
        <p:spPr>
          <a:xfrm>
            <a:off x="11379142" y="-31292"/>
            <a:ext cx="333746" cy="369332"/>
          </a:xfrm>
          <a:prstGeom prst="rect">
            <a:avLst/>
          </a:prstGeom>
          <a:noFill/>
        </p:spPr>
        <p:txBody>
          <a:bodyPr wrap="none" rtlCol="0">
            <a:spAutoFit/>
          </a:bodyPr>
          <a:lstStyle/>
          <a:p>
            <a:r>
              <a:rPr lang="en-US" dirty="0">
                <a:solidFill>
                  <a:schemeClr val="bg1"/>
                </a:solidFill>
              </a:rPr>
              <a:t>N</a:t>
            </a:r>
          </a:p>
        </p:txBody>
      </p:sp>
      <p:sp>
        <p:nvSpPr>
          <p:cNvPr id="81" name="TextBox 80">
            <a:extLst>
              <a:ext uri="{FF2B5EF4-FFF2-40B4-BE49-F238E27FC236}">
                <a16:creationId xmlns:a16="http://schemas.microsoft.com/office/drawing/2014/main" id="{CBC7D0C7-4D19-5845-001D-1A23E650592E}"/>
              </a:ext>
            </a:extLst>
          </p:cNvPr>
          <p:cNvSpPr txBox="1"/>
          <p:nvPr/>
        </p:nvSpPr>
        <p:spPr>
          <a:xfrm>
            <a:off x="11371410" y="1159023"/>
            <a:ext cx="290464" cy="369332"/>
          </a:xfrm>
          <a:prstGeom prst="rect">
            <a:avLst/>
          </a:prstGeom>
          <a:noFill/>
        </p:spPr>
        <p:txBody>
          <a:bodyPr wrap="none" rtlCol="0">
            <a:spAutoFit/>
          </a:bodyPr>
          <a:lstStyle/>
          <a:p>
            <a:r>
              <a:rPr lang="en-US" dirty="0">
                <a:solidFill>
                  <a:schemeClr val="bg1"/>
                </a:solidFill>
              </a:rPr>
              <a:t>S</a:t>
            </a:r>
          </a:p>
        </p:txBody>
      </p:sp>
      <p:sp>
        <p:nvSpPr>
          <p:cNvPr id="82" name="TextBox 81">
            <a:extLst>
              <a:ext uri="{FF2B5EF4-FFF2-40B4-BE49-F238E27FC236}">
                <a16:creationId xmlns:a16="http://schemas.microsoft.com/office/drawing/2014/main" id="{C3DC1188-82A5-3B8B-965D-B38F60F22C41}"/>
              </a:ext>
            </a:extLst>
          </p:cNvPr>
          <p:cNvSpPr txBox="1"/>
          <p:nvPr/>
        </p:nvSpPr>
        <p:spPr>
          <a:xfrm>
            <a:off x="10848471" y="577801"/>
            <a:ext cx="389850" cy="369332"/>
          </a:xfrm>
          <a:prstGeom prst="rect">
            <a:avLst/>
          </a:prstGeom>
          <a:noFill/>
        </p:spPr>
        <p:txBody>
          <a:bodyPr wrap="none" rtlCol="0">
            <a:spAutoFit/>
          </a:bodyPr>
          <a:lstStyle/>
          <a:p>
            <a:r>
              <a:rPr lang="en-US" dirty="0">
                <a:solidFill>
                  <a:schemeClr val="bg1"/>
                </a:solidFill>
              </a:rPr>
              <a:t>W</a:t>
            </a:r>
          </a:p>
        </p:txBody>
      </p:sp>
      <p:sp>
        <p:nvSpPr>
          <p:cNvPr id="83" name="TextBox 82">
            <a:extLst>
              <a:ext uri="{FF2B5EF4-FFF2-40B4-BE49-F238E27FC236}">
                <a16:creationId xmlns:a16="http://schemas.microsoft.com/office/drawing/2014/main" id="{980311C5-B445-2E39-67FF-7EFB72A64931}"/>
              </a:ext>
            </a:extLst>
          </p:cNvPr>
          <p:cNvSpPr txBox="1"/>
          <p:nvPr/>
        </p:nvSpPr>
        <p:spPr>
          <a:xfrm>
            <a:off x="11869741" y="558059"/>
            <a:ext cx="296876" cy="369332"/>
          </a:xfrm>
          <a:prstGeom prst="rect">
            <a:avLst/>
          </a:prstGeom>
          <a:noFill/>
        </p:spPr>
        <p:txBody>
          <a:bodyPr wrap="none" rtlCol="0">
            <a:spAutoFit/>
          </a:bodyPr>
          <a:lstStyle/>
          <a:p>
            <a:r>
              <a:rPr lang="en-US" dirty="0">
                <a:solidFill>
                  <a:schemeClr val="bg1"/>
                </a:solidFill>
              </a:rPr>
              <a:t>E</a:t>
            </a:r>
          </a:p>
        </p:txBody>
      </p:sp>
      <p:sp>
        <p:nvSpPr>
          <p:cNvPr id="85" name="Rectangle 84">
            <a:extLst>
              <a:ext uri="{FF2B5EF4-FFF2-40B4-BE49-F238E27FC236}">
                <a16:creationId xmlns:a16="http://schemas.microsoft.com/office/drawing/2014/main" id="{4BC56183-4368-0DD5-6A3F-B24A6D3942E1}"/>
              </a:ext>
            </a:extLst>
          </p:cNvPr>
          <p:cNvSpPr/>
          <p:nvPr/>
        </p:nvSpPr>
        <p:spPr>
          <a:xfrm>
            <a:off x="1088859" y="4915758"/>
            <a:ext cx="1307966" cy="369332"/>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React</a:t>
            </a:r>
          </a:p>
        </p:txBody>
      </p:sp>
      <p:sp>
        <p:nvSpPr>
          <p:cNvPr id="86" name="Rectangle 85">
            <a:extLst>
              <a:ext uri="{FF2B5EF4-FFF2-40B4-BE49-F238E27FC236}">
                <a16:creationId xmlns:a16="http://schemas.microsoft.com/office/drawing/2014/main" id="{536539F2-D2F7-3AF7-A899-F79BA95BC3E4}"/>
              </a:ext>
            </a:extLst>
          </p:cNvPr>
          <p:cNvSpPr/>
          <p:nvPr/>
        </p:nvSpPr>
        <p:spPr>
          <a:xfrm>
            <a:off x="2396825" y="4915758"/>
            <a:ext cx="1307966" cy="36933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React</a:t>
            </a:r>
          </a:p>
        </p:txBody>
      </p:sp>
      <p:sp>
        <p:nvSpPr>
          <p:cNvPr id="87" name="Rectangle 86">
            <a:extLst>
              <a:ext uri="{FF2B5EF4-FFF2-40B4-BE49-F238E27FC236}">
                <a16:creationId xmlns:a16="http://schemas.microsoft.com/office/drawing/2014/main" id="{4EEDFBD6-8102-FB63-9C3F-AE326F3D8CB9}"/>
              </a:ext>
            </a:extLst>
          </p:cNvPr>
          <p:cNvSpPr/>
          <p:nvPr/>
        </p:nvSpPr>
        <p:spPr>
          <a:xfrm>
            <a:off x="1088859" y="5296666"/>
            <a:ext cx="1307966" cy="369332"/>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C#/.NET</a:t>
            </a:r>
          </a:p>
        </p:txBody>
      </p:sp>
      <p:sp>
        <p:nvSpPr>
          <p:cNvPr id="88" name="Rectangle 87">
            <a:extLst>
              <a:ext uri="{FF2B5EF4-FFF2-40B4-BE49-F238E27FC236}">
                <a16:creationId xmlns:a16="http://schemas.microsoft.com/office/drawing/2014/main" id="{AE6EA883-E3F0-EB57-0C50-3DBF55ABF16A}"/>
              </a:ext>
            </a:extLst>
          </p:cNvPr>
          <p:cNvSpPr/>
          <p:nvPr/>
        </p:nvSpPr>
        <p:spPr>
          <a:xfrm>
            <a:off x="2396825" y="5296666"/>
            <a:ext cx="1307966" cy="369332"/>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C#/.NET</a:t>
            </a:r>
          </a:p>
        </p:txBody>
      </p:sp>
      <p:sp>
        <p:nvSpPr>
          <p:cNvPr id="89" name="Rectangle 88">
            <a:extLst>
              <a:ext uri="{FF2B5EF4-FFF2-40B4-BE49-F238E27FC236}">
                <a16:creationId xmlns:a16="http://schemas.microsoft.com/office/drawing/2014/main" id="{A0BA69B9-6F20-CB4E-88C8-9DF47E9C0EF1}"/>
              </a:ext>
            </a:extLst>
          </p:cNvPr>
          <p:cNvSpPr/>
          <p:nvPr/>
        </p:nvSpPr>
        <p:spPr>
          <a:xfrm>
            <a:off x="1088859" y="5677574"/>
            <a:ext cx="1307966" cy="369332"/>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SQL</a:t>
            </a:r>
          </a:p>
        </p:txBody>
      </p:sp>
      <p:sp>
        <p:nvSpPr>
          <p:cNvPr id="90" name="Rectangle 89">
            <a:extLst>
              <a:ext uri="{FF2B5EF4-FFF2-40B4-BE49-F238E27FC236}">
                <a16:creationId xmlns:a16="http://schemas.microsoft.com/office/drawing/2014/main" id="{F82B5168-6BC0-9261-35F1-C166B8522A16}"/>
              </a:ext>
            </a:extLst>
          </p:cNvPr>
          <p:cNvSpPr/>
          <p:nvPr/>
        </p:nvSpPr>
        <p:spPr>
          <a:xfrm>
            <a:off x="2396825" y="5677574"/>
            <a:ext cx="1307966" cy="369332"/>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SQL</a:t>
            </a:r>
          </a:p>
        </p:txBody>
      </p:sp>
      <p:sp>
        <p:nvSpPr>
          <p:cNvPr id="91" name="TextBox 90">
            <a:extLst>
              <a:ext uri="{FF2B5EF4-FFF2-40B4-BE49-F238E27FC236}">
                <a16:creationId xmlns:a16="http://schemas.microsoft.com/office/drawing/2014/main" id="{1A62BE5A-5B74-2C53-0A0B-DCA3A6260796}"/>
              </a:ext>
            </a:extLst>
          </p:cNvPr>
          <p:cNvSpPr txBox="1"/>
          <p:nvPr/>
        </p:nvSpPr>
        <p:spPr>
          <a:xfrm>
            <a:off x="-50204" y="4867313"/>
            <a:ext cx="1173911" cy="646331"/>
          </a:xfrm>
          <a:prstGeom prst="rect">
            <a:avLst/>
          </a:prstGeom>
          <a:noFill/>
        </p:spPr>
        <p:txBody>
          <a:bodyPr wrap="none" rtlCol="0">
            <a:spAutoFit/>
          </a:bodyPr>
          <a:lstStyle/>
          <a:p>
            <a:r>
              <a:rPr lang="en-US" dirty="0"/>
              <a:t>Question</a:t>
            </a:r>
          </a:p>
          <a:p>
            <a:r>
              <a:rPr lang="en-US" dirty="0"/>
              <a:t>Categories</a:t>
            </a:r>
          </a:p>
        </p:txBody>
      </p:sp>
    </p:spTree>
    <p:extLst>
      <p:ext uri="{BB962C8B-B14F-4D97-AF65-F5344CB8AC3E}">
        <p14:creationId xmlns:p14="http://schemas.microsoft.com/office/powerpoint/2010/main" val="1351326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95791B6E-4437-CA49-C163-4D1A10CBE205}"/>
              </a:ext>
            </a:extLst>
          </p:cNvPr>
          <p:cNvGrpSpPr/>
          <p:nvPr/>
        </p:nvGrpSpPr>
        <p:grpSpPr>
          <a:xfrm>
            <a:off x="2497930" y="811279"/>
            <a:ext cx="1340144" cy="1366437"/>
            <a:chOff x="2497930" y="811278"/>
            <a:chExt cx="3490010" cy="3573379"/>
          </a:xfrm>
        </p:grpSpPr>
        <p:sp>
          <p:nvSpPr>
            <p:cNvPr id="20" name="Flowchart: Connector 19">
              <a:extLst>
                <a:ext uri="{FF2B5EF4-FFF2-40B4-BE49-F238E27FC236}">
                  <a16:creationId xmlns:a16="http://schemas.microsoft.com/office/drawing/2014/main" id="{275FE57D-C813-5031-7879-6C059F22F155}"/>
                </a:ext>
              </a:extLst>
            </p:cNvPr>
            <p:cNvSpPr/>
            <p:nvPr/>
          </p:nvSpPr>
          <p:spPr>
            <a:xfrm>
              <a:off x="2497930" y="811278"/>
              <a:ext cx="3490010" cy="3573379"/>
            </a:xfrm>
            <a:prstGeom prst="flowChartConnector">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7EA3CCCD-19DE-3228-905C-995F35A73700}"/>
                </a:ext>
              </a:extLst>
            </p:cNvPr>
            <p:cNvSpPr/>
            <p:nvPr/>
          </p:nvSpPr>
          <p:spPr>
            <a:xfrm rot="15850730">
              <a:off x="4307454" y="1814577"/>
              <a:ext cx="1253661" cy="1262055"/>
            </a:xfrm>
            <a:prstGeom prst="triangle">
              <a:avLst>
                <a:gd name="adj" fmla="val 43012"/>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4764A16E-4DC3-0FE7-4C38-95663EE4F4D4}"/>
                </a:ext>
              </a:extLst>
            </p:cNvPr>
            <p:cNvSpPr/>
            <p:nvPr/>
          </p:nvSpPr>
          <p:spPr>
            <a:xfrm rot="8335758">
              <a:off x="3169668" y="1466363"/>
              <a:ext cx="1350423" cy="1257296"/>
            </a:xfrm>
            <a:prstGeom prst="triangle">
              <a:avLst>
                <a:gd name="adj" fmla="val 50261"/>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631BCE86-5490-C1EB-475A-481B2734686E}"/>
                </a:ext>
              </a:extLst>
            </p:cNvPr>
            <p:cNvSpPr/>
            <p:nvPr/>
          </p:nvSpPr>
          <p:spPr>
            <a:xfrm rot="12075724">
              <a:off x="3602748" y="1443800"/>
              <a:ext cx="1781230" cy="1194288"/>
            </a:xfrm>
            <a:prstGeom prst="triangle">
              <a:avLst>
                <a:gd name="adj" fmla="val 50261"/>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A67C1ED5-A24C-6F6A-85FD-CD79644C2E77}"/>
                </a:ext>
              </a:extLst>
            </p:cNvPr>
            <p:cNvSpPr/>
            <p:nvPr/>
          </p:nvSpPr>
          <p:spPr>
            <a:xfrm rot="5050730">
              <a:off x="2944723" y="2021899"/>
              <a:ext cx="1350423" cy="1257296"/>
            </a:xfrm>
            <a:prstGeom prst="triangle">
              <a:avLst>
                <a:gd name="adj" fmla="val 50261"/>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97299E6A-6460-450A-B330-7EC98835E785}"/>
                </a:ext>
              </a:extLst>
            </p:cNvPr>
            <p:cNvSpPr/>
            <p:nvPr/>
          </p:nvSpPr>
          <p:spPr>
            <a:xfrm rot="18910744">
              <a:off x="4016324" y="2432536"/>
              <a:ext cx="1350423" cy="1257296"/>
            </a:xfrm>
            <a:prstGeom prst="triangle">
              <a:avLst>
                <a:gd name="adj" fmla="val 50261"/>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FC1234E5-1D3A-E61A-612B-CFFA0F91FD66}"/>
                </a:ext>
              </a:extLst>
            </p:cNvPr>
            <p:cNvSpPr/>
            <p:nvPr/>
          </p:nvSpPr>
          <p:spPr>
            <a:xfrm rot="1275724">
              <a:off x="3184814" y="2506437"/>
              <a:ext cx="1781230" cy="1194288"/>
            </a:xfrm>
            <a:prstGeom prst="triangle">
              <a:avLst>
                <a:gd name="adj" fmla="val 50261"/>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2" name="Content Placeholder 4" descr="A group of colorful circular objects&#10;&#10;Description automatically generated">
            <a:extLst>
              <a:ext uri="{FF2B5EF4-FFF2-40B4-BE49-F238E27FC236}">
                <a16:creationId xmlns:a16="http://schemas.microsoft.com/office/drawing/2014/main" id="{DE8DA99E-92E7-F78B-8F8E-432BE3D8C03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9423" t="54875" r="2844" b="5890"/>
          <a:stretch/>
        </p:blipFill>
        <p:spPr>
          <a:xfrm>
            <a:off x="3930439" y="108285"/>
            <a:ext cx="929858" cy="986590"/>
          </a:xfrm>
        </p:spPr>
      </p:pic>
      <p:pic>
        <p:nvPicPr>
          <p:cNvPr id="23" name="Content Placeholder 4" descr="A group of colorful circular objects&#10;&#10;Description automatically generated">
            <a:extLst>
              <a:ext uri="{FF2B5EF4-FFF2-40B4-BE49-F238E27FC236}">
                <a16:creationId xmlns:a16="http://schemas.microsoft.com/office/drawing/2014/main" id="{7F3189BA-B683-A158-6A0C-28BA01D45DA1}"/>
              </a:ext>
            </a:extLst>
          </p:cNvPr>
          <p:cNvPicPr>
            <a:picLocks noChangeAspect="1"/>
          </p:cNvPicPr>
          <p:nvPr/>
        </p:nvPicPr>
        <p:blipFill rotWithShape="1">
          <a:blip r:embed="rId2">
            <a:extLst>
              <a:ext uri="{28A0092B-C50C-407E-A947-70E740481C1C}">
                <a14:useLocalDpi xmlns:a14="http://schemas.microsoft.com/office/drawing/2010/main" val="0"/>
              </a:ext>
            </a:extLst>
          </a:blip>
          <a:srcRect l="35799" t="55540" r="36467" b="9232"/>
          <a:stretch/>
        </p:blipFill>
        <p:spPr>
          <a:xfrm>
            <a:off x="3990550" y="2321582"/>
            <a:ext cx="929858" cy="885821"/>
          </a:xfrm>
          <a:prstGeom prst="rect">
            <a:avLst/>
          </a:prstGeom>
        </p:spPr>
      </p:pic>
      <p:pic>
        <p:nvPicPr>
          <p:cNvPr id="24" name="Content Placeholder 4" descr="A group of colorful circular objects&#10;&#10;Description automatically generated">
            <a:extLst>
              <a:ext uri="{FF2B5EF4-FFF2-40B4-BE49-F238E27FC236}">
                <a16:creationId xmlns:a16="http://schemas.microsoft.com/office/drawing/2014/main" id="{2AE1D121-7522-732D-1B97-B5C6641F6ECF}"/>
              </a:ext>
            </a:extLst>
          </p:cNvPr>
          <p:cNvPicPr>
            <a:picLocks noChangeAspect="1"/>
          </p:cNvPicPr>
          <p:nvPr/>
        </p:nvPicPr>
        <p:blipFill rotWithShape="1">
          <a:blip r:embed="rId2">
            <a:extLst>
              <a:ext uri="{28A0092B-C50C-407E-A947-70E740481C1C}">
                <a14:useLocalDpi xmlns:a14="http://schemas.microsoft.com/office/drawing/2010/main" val="0"/>
              </a:ext>
            </a:extLst>
          </a:blip>
          <a:srcRect l="2168" t="54735" r="70099" b="6106"/>
          <a:stretch/>
        </p:blipFill>
        <p:spPr>
          <a:xfrm>
            <a:off x="3902443" y="4455733"/>
            <a:ext cx="929858" cy="984704"/>
          </a:xfrm>
          <a:prstGeom prst="rect">
            <a:avLst/>
          </a:prstGeom>
        </p:spPr>
      </p:pic>
      <p:pic>
        <p:nvPicPr>
          <p:cNvPr id="25" name="Content Placeholder 4" descr="A group of colorful circular objects&#10;&#10;Description automatically generated">
            <a:extLst>
              <a:ext uri="{FF2B5EF4-FFF2-40B4-BE49-F238E27FC236}">
                <a16:creationId xmlns:a16="http://schemas.microsoft.com/office/drawing/2014/main" id="{E43C5C90-C4DB-F278-9ABD-72A58974D0C0}"/>
              </a:ext>
            </a:extLst>
          </p:cNvPr>
          <p:cNvPicPr>
            <a:picLocks noChangeAspect="1"/>
          </p:cNvPicPr>
          <p:nvPr/>
        </p:nvPicPr>
        <p:blipFill rotWithShape="1">
          <a:blip r:embed="rId2">
            <a:extLst>
              <a:ext uri="{28A0092B-C50C-407E-A947-70E740481C1C}">
                <a14:useLocalDpi xmlns:a14="http://schemas.microsoft.com/office/drawing/2010/main" val="0"/>
              </a:ext>
            </a:extLst>
          </a:blip>
          <a:srcRect l="72049" t="4451" r="3964" b="56389"/>
          <a:stretch/>
        </p:blipFill>
        <p:spPr>
          <a:xfrm>
            <a:off x="3990550" y="3320622"/>
            <a:ext cx="804227" cy="984704"/>
          </a:xfrm>
          <a:prstGeom prst="rect">
            <a:avLst/>
          </a:prstGeom>
        </p:spPr>
      </p:pic>
      <p:pic>
        <p:nvPicPr>
          <p:cNvPr id="26" name="Content Placeholder 4" descr="A group of colorful circular objects&#10;&#10;Description automatically generated">
            <a:extLst>
              <a:ext uri="{FF2B5EF4-FFF2-40B4-BE49-F238E27FC236}">
                <a16:creationId xmlns:a16="http://schemas.microsoft.com/office/drawing/2014/main" id="{4608B899-FCAA-9D71-3BB5-FB5E672906C0}"/>
              </a:ext>
            </a:extLst>
          </p:cNvPr>
          <p:cNvPicPr>
            <a:picLocks noChangeAspect="1"/>
          </p:cNvPicPr>
          <p:nvPr/>
        </p:nvPicPr>
        <p:blipFill rotWithShape="1">
          <a:blip r:embed="rId2">
            <a:extLst>
              <a:ext uri="{28A0092B-C50C-407E-A947-70E740481C1C}">
                <a14:useLocalDpi xmlns:a14="http://schemas.microsoft.com/office/drawing/2010/main" val="0"/>
              </a:ext>
            </a:extLst>
          </a:blip>
          <a:srcRect l="36873" t="7845" r="36513" b="57227"/>
          <a:stretch/>
        </p:blipFill>
        <p:spPr>
          <a:xfrm>
            <a:off x="4952662" y="162427"/>
            <a:ext cx="892334" cy="878306"/>
          </a:xfrm>
          <a:prstGeom prst="rect">
            <a:avLst/>
          </a:prstGeom>
        </p:spPr>
      </p:pic>
      <p:pic>
        <p:nvPicPr>
          <p:cNvPr id="27" name="Content Placeholder 4" descr="A group of colorful circular objects&#10;&#10;Description automatically generated">
            <a:extLst>
              <a:ext uri="{FF2B5EF4-FFF2-40B4-BE49-F238E27FC236}">
                <a16:creationId xmlns:a16="http://schemas.microsoft.com/office/drawing/2014/main" id="{114EFFCA-34FB-B626-17A0-C636DDCCADFC}"/>
              </a:ext>
            </a:extLst>
          </p:cNvPr>
          <p:cNvPicPr>
            <a:picLocks noChangeAspect="1"/>
          </p:cNvPicPr>
          <p:nvPr/>
        </p:nvPicPr>
        <p:blipFill rotWithShape="1">
          <a:blip r:embed="rId2">
            <a:extLst>
              <a:ext uri="{28A0092B-C50C-407E-A947-70E740481C1C}">
                <a14:useLocalDpi xmlns:a14="http://schemas.microsoft.com/office/drawing/2010/main" val="0"/>
              </a:ext>
            </a:extLst>
          </a:blip>
          <a:srcRect l="2845" t="6293" r="69422" b="54472"/>
          <a:stretch/>
        </p:blipFill>
        <p:spPr>
          <a:xfrm>
            <a:off x="3990550" y="1278383"/>
            <a:ext cx="929858" cy="986590"/>
          </a:xfrm>
          <a:prstGeom prst="rect">
            <a:avLst/>
          </a:prstGeom>
        </p:spPr>
      </p:pic>
      <p:pic>
        <p:nvPicPr>
          <p:cNvPr id="28" name="Picture 2">
            <a:extLst>
              <a:ext uri="{FF2B5EF4-FFF2-40B4-BE49-F238E27FC236}">
                <a16:creationId xmlns:a16="http://schemas.microsoft.com/office/drawing/2014/main" id="{9AC9FA79-6FE8-5DAA-DACB-A274633758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76" y="2539697"/>
            <a:ext cx="2371475" cy="1778606"/>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3501C550-2828-6DFD-ECC0-3F2F6D04B76F}"/>
              </a:ext>
            </a:extLst>
          </p:cNvPr>
          <p:cNvSpPr txBox="1"/>
          <p:nvPr/>
        </p:nvSpPr>
        <p:spPr>
          <a:xfrm>
            <a:off x="80307" y="6222014"/>
            <a:ext cx="7644272" cy="646331"/>
          </a:xfrm>
          <a:prstGeom prst="rect">
            <a:avLst/>
          </a:prstGeom>
          <a:noFill/>
        </p:spPr>
        <p:txBody>
          <a:bodyPr wrap="none" rtlCol="0">
            <a:spAutoFit/>
          </a:bodyPr>
          <a:lstStyle/>
          <a:p>
            <a:r>
              <a:rPr lang="en-US" dirty="0"/>
              <a:t>REF:</a:t>
            </a:r>
          </a:p>
          <a:p>
            <a:r>
              <a:rPr lang="en-US" dirty="0"/>
              <a:t>https://www.wikihow.com/Play-Trivial-Pursuit#/</a:t>
            </a:r>
            <a:r>
              <a:rPr lang="en-US" dirty="0" err="1"/>
              <a:t>Image:So-many-questions</a:t>
            </a:r>
            <a:r>
              <a:rPr lang="en-US" dirty="0"/>
              <a:t>....jpg</a:t>
            </a:r>
          </a:p>
        </p:txBody>
      </p:sp>
    </p:spTree>
    <p:extLst>
      <p:ext uri="{BB962C8B-B14F-4D97-AF65-F5344CB8AC3E}">
        <p14:creationId xmlns:p14="http://schemas.microsoft.com/office/powerpoint/2010/main" val="1367478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TotalTime>
  <Words>635</Words>
  <Application>Microsoft Office PowerPoint</Application>
  <PresentationFormat>Widescreen</PresentationFormat>
  <Paragraphs>22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 BOARD. Players begin at the center, then move out to earn a wedge from each of the wedge-marked spaces where a spoke meets the outer wheel, and finally return to the center to answer a final question. On all but the oldest sets, a "Roll Again" space is set two spaces to either side of each wedge space.[1]The wedge spaces are six spaces out from the center space.  PLAYING INDIVIDUALS -  We are playing as individuals.   TP is designed for up to six players or teams. If more than six people want to play  SPECIAL RULES. Time Limit for answering questions. Timer.   Speciity  PLAYING TOKENS. There are six playing tokens in different colors. The colors are blue, green, yellow, pink, brown, and orange. Playing tokens are circular in shape with slots for the wedges. Place a token at the center of the board for each player or team.  QUESTION CARDS -  RANDOMIZED PLAYER SEQUENCE.  Roll 1 Die, rotate left (clockwise)   Roll the die and move your pie the number of spaces indicated on the die. You can move your token in any one legal direction: toward a wedge or toward the center when on a spoke, clockwise or counterclockwise when on the outer wheel. You can also move from a spoke to the outer wheel or from the outer wheel to a spoke. However, you cannot reverse direction in the middle of a roll.[8]If you land on a "Roll Again" space, roll the die again. (You can move in any legal direction, including the opposite direction from your previous roll.)  Move again if you give the correct answer. You get to move again if you give the right answer. You can keep rolling, moving, and answering questions until you get one wrong. Just keep in mind that the questions you answer must correspond with the color space you land on. For example, if you land on a blue space, then you must answer a blue question.[  Earn pie pieces if you land on a wedge space and give the right answer. You can earn pie pieces by correctly answering questions, but you can only earn a pie piece when you are on a pie space. These spaces look different from the others on the board because they show an image of the pie token with a wedge in it.[10]For example, if you land on a brown wedge space and answer the question correctly, then you would earn a brown pie piece.  Keep playing until someone has all six wedges. The full up player moves to the center or the board to win.   Must be exact number of die and spaces.   Winning Question.  When a fullup player gets to center, fellow players may choose any category and ask you a question from that category. If you answer this question correctly, you win the game. If you miss it, your turn ends, and play passes to the next player or team.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BOARD. Players begin at the center, then move out to earn a wedge from each of the wedge-marked spaces where a spoke meets the outer wheel, and finally return to the center to answer a final question. On all but the oldest sets, a "Roll Again" space is set two spaces to either side of each wedge space.[1]The wedge spaces are six spaces out from the center space.  PLAYING INDIVIDUALS -  We are playing as individuals.   TP is designed for up to six players or teams. If more than six people want to play  SPECIAL RULES. Time Limit for answering questions. Timer.   Speciity  PLAYING TOKENS. There are six playing tokens in different colors. The colors are blue, green, yellow, pink, brown, and orange. Playing tokens are circular in shape with slots for the wedges. Place a token at the center of the board for each player or team.  QUESTION CARDS -  RANDOMIZED PLAYER SEQUENCE.  Roll 1 Die, rotate left (clockwise)   Roll the die and move your pie the number of spaces indicated on the die. You can move your token in any one legal direction: toward a wedge or toward the center when on a spoke, clockwise or counterclockwise when on the outer wheel. You can also move from a spoke to the outer wheel or from the outer wheel to a spoke. However, you cannot reverse direction in the middle of a roll.[8]If you land on a "Roll Again" space, roll the die again. (You can move in any legal direction, including the opposite direction from your previous roll.)  Move again if you give the correct answer. You get to move again if you give the right answer. You can keep rolling, moving, and answering questions until you get one wrong. Just keep in mind that the questions you answer must correspond with the color space you land on. For example, if you land on a blue space, then you must answer a blue question.[  Earn pie pieces if you land on a wedge space and give the right answer. You can earn pie pieces by correctly answering questions, but you can only earn a pie piece when you are on a pie space. These spaces look different from the others on the board because they show an image of the pie token with a wedge in it.[10]For example, if you land on a brown wedge space and answer the question correctly, then you would earn a brown pie piece.  Keep playing until someone has all six wedges. The full up player moves to the center or the board to win.   Must be exact number of die and spaces.   Winning Question.  When a fullup player gets to center, fellow players may choose any category and ask you a question from that category. If you answer this question correctly, you win the game. If you miss it, your turn ends, and play passes to the next player or team. </dc:title>
  <dc:creator>Thane</dc:creator>
  <cp:lastModifiedBy>Thane Thompson</cp:lastModifiedBy>
  <cp:revision>3</cp:revision>
  <dcterms:created xsi:type="dcterms:W3CDTF">2023-12-18T15:49:53Z</dcterms:created>
  <dcterms:modified xsi:type="dcterms:W3CDTF">2023-12-19T02:02:32Z</dcterms:modified>
</cp:coreProperties>
</file>