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236-A887-D1C1-D88C-15A6A1B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401A7-0F5D-4260-B43F-08CFBFEF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C86A-5160-441B-9346-14D8B4BFB8DD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3F0E6-2144-1915-4F45-EE8BE048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1354-6579-4846-4710-7858D35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6A8E-F7D5-4EC0-8900-75C726C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2CFA8-7A00-6B57-6669-3C9B6324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26BB-484F-BC31-0968-C2FFB231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4F51-6059-7781-6CAA-B718F7B47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C86A-5160-441B-9346-14D8B4BFB8DD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5D0C-A6C6-D4A1-1C05-AEC62259E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EA98-0EE7-7D82-943B-42590B00A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6A8E-F7D5-4EC0-8900-75C726C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2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323B6A-02D9-4246-FF64-28BF9825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Imart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28FED-9A71-A42A-168B-533F1AEA5B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B8912B-F0C6-720A-5B83-E414269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Smart Contract Code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5094F-7B3E-658C-9AA7-0D8CE2500E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489F9E-1F00-5D33-12E9-6A17026D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sz="4800">
                <a:latin typeface="Sagona Book" panose="020F0502020204030204" pitchFamily="34" charset="0"/>
                <a:cs typeface="Sagona Book" panose="020F0502020204030204" pitchFamily="34" charset="0"/>
              </a:rPr>
              <a:t>Smart contract code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B40B1-C01E-0934-2CF6-7BE23616C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096EEF-B731-D646-7C80-EF273106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User</a:t>
            </a:r>
            <a:br>
              <a:rPr lang="en-GB"/>
            </a:br>
            <a:r>
              <a:rPr lang="en-GB"/>
              <a:t>Interface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F985E-D6B0-D3E9-0F56-51BA8C0710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6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0CD2A8-19DE-B466-7E3A-AD0859CE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sz="4800">
                <a:latin typeface="Sagona Book" panose="020F0502020204030204" pitchFamily="34" charset="0"/>
                <a:cs typeface="Sagona Book" panose="020F0502020204030204" pitchFamily="34" charset="0"/>
              </a:rPr>
              <a:t>User Framework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A515D-D97B-C1AB-1F6C-1B0E7D6998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A79A51-F522-8A18-F40D-E6E65AE6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sz="4800">
                <a:latin typeface="Sagona Book" panose="020F0502020204030204" pitchFamily="34" charset="0"/>
                <a:cs typeface="Sagona Book" panose="020F0502020204030204" pitchFamily="34" charset="0"/>
              </a:rPr>
              <a:t>User Framework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098EF-C9FE-5633-CA10-D3B075E89C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BA00A5-2524-7283-3FCC-55E80281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sz="4800">
                <a:latin typeface="Sagona Book" panose="020F0502020204030204" pitchFamily="34" charset="0"/>
                <a:cs typeface="Sagona Book" panose="020F0502020204030204" pitchFamily="34" charset="0"/>
              </a:rPr>
              <a:t>User Interface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C64FC-BBCA-F2A6-EF99-AF99551AED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2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F05599-3661-0312-9AC4-A7F4F7BD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sz="4800">
                <a:latin typeface="Sagona Book" panose="020F0502020204030204" pitchFamily="34" charset="0"/>
                <a:cs typeface="Sagona Book" panose="020F0502020204030204" pitchFamily="34" charset="0"/>
              </a:rPr>
              <a:t>User Interface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E1C23-411D-2697-65B2-40B54FE249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B9A9C9-6A49-4E8D-47AC-16F4A68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sz="4800">
                <a:latin typeface="Sagona Book" panose="020F0502020204030204" pitchFamily="34" charset="0"/>
                <a:cs typeface="Sagona Book" panose="020F0502020204030204" pitchFamily="34" charset="0"/>
              </a:rPr>
              <a:t>User Interface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96F4E-4D52-F9AC-2C2D-E7C4C5AE4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8E01AD-1BCF-EF43-6921-A3984EDC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meet our extended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FDE5B-6911-7DA7-2835-59ACE96FF6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33D9BB-4C92-1B23-C671-3AE8B1B1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plan for product launch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C3D1B-9CE4-0925-63DC-B335A466F5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F042B1-04FE-A2B4-2CB1-C75FC6B0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meet our team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42B19-453C-0BCA-A539-B49AC1F62F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7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5077FB-B9AE-3988-781F-71A95270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AF918-7919-D521-12A2-504105D89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7C935C-F645-CC28-7AF8-0BA4CF70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areas of focus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2C84F-A55C-68A7-85B1-580A5E2D97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EC16B5-22B1-BC14-EDB8-73D16ED5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how we get there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5304C-A783-85FB-493B-7764E0721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8E3F0D-2DAA-8E93-2BA4-4E0B59B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18CBC-2F4F-767A-DD40-95EEFE83C1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6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FA5185-F38B-424E-017E-E564A50D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thank you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A3BAD-13A8-2E93-BCBB-B34A7890DA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89F028-229A-746F-E145-C57DF759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agenda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BA3A2-394E-717A-089C-64376B78FB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98CC68-FE8F-358F-48C1-BD8F58B4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Introduction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CA8AA-59F2-0DF5-B31C-746AA83664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575824-A8A0-FF55-2AA9-B6130D0F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Distributed</a:t>
            </a:r>
            <a:br>
              <a:rPr lang="en-GB"/>
            </a:br>
            <a:r>
              <a:rPr lang="en-GB"/>
              <a:t>Structure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8D119-22E6-611C-B302-9DD3FD599D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8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FA63E7-0EEA-AEA9-5932-79F57248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Distributed ledger technologies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6944F-3517-BE18-F790-E585484699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B211B1-32D1-EB58-F769-43FB62A0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Smart Contract Logic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E54A6-D04E-456E-8D35-4E2EC763B0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ADCC1D-DA0D-B0DC-A3CD-C0E6B0C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Smart contract logic - Seller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C2500-7801-559F-0D56-3968AB4839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48FF4B-68E8-625B-5B47-FB756C90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Smart contract logic - Buyer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96526-86F2-5750-9854-E1CC3E0BA1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0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Sagona Book</vt:lpstr>
      <vt:lpstr>Office Theme</vt:lpstr>
      <vt:lpstr>Imart</vt:lpstr>
      <vt:lpstr>meet our team</vt:lpstr>
      <vt:lpstr>agenda</vt:lpstr>
      <vt:lpstr>Introduction</vt:lpstr>
      <vt:lpstr>Distributed Structure</vt:lpstr>
      <vt:lpstr>Distributed ledger technologies</vt:lpstr>
      <vt:lpstr>Smart Contract Logic</vt:lpstr>
      <vt:lpstr>Smart contract logic - Seller</vt:lpstr>
      <vt:lpstr>Smart contract logic - Buyer</vt:lpstr>
      <vt:lpstr>Smart Contract Code</vt:lpstr>
      <vt:lpstr>Smart contract code</vt:lpstr>
      <vt:lpstr>User Interface</vt:lpstr>
      <vt:lpstr>User Framework</vt:lpstr>
      <vt:lpstr>User Framework</vt:lpstr>
      <vt:lpstr>User Interface</vt:lpstr>
      <vt:lpstr>User Interface</vt:lpstr>
      <vt:lpstr>User Interface</vt:lpstr>
      <vt:lpstr>meet our extended team</vt:lpstr>
      <vt:lpstr>plan for product launch</vt:lpstr>
      <vt:lpstr>timeline</vt:lpstr>
      <vt:lpstr>areas of focus</vt:lpstr>
      <vt:lpstr>how we get there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Imart</dc:title>
  <dc:creator>ABDULLAHI, SALISU (Student)</dc:creator>
  <cp:lastModifiedBy>ABDULLAHI, SALISU (Student)</cp:lastModifiedBy>
  <cp:revision>1</cp:revision>
  <dcterms:created xsi:type="dcterms:W3CDTF">2023-04-09T16:07:35Z</dcterms:created>
  <dcterms:modified xsi:type="dcterms:W3CDTF">2023-04-09T16:07:35Z</dcterms:modified>
</cp:coreProperties>
</file>