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2" r:id="rId2"/>
    <p:sldId id="256" r:id="rId3"/>
    <p:sldId id="336" r:id="rId4"/>
    <p:sldId id="270" r:id="rId5"/>
    <p:sldId id="331" r:id="rId6"/>
    <p:sldId id="321" r:id="rId7"/>
    <p:sldId id="338" r:id="rId8"/>
    <p:sldId id="339" r:id="rId9"/>
    <p:sldId id="340" r:id="rId10"/>
  </p:sldIdLst>
  <p:sldSz cx="24387175" cy="13716000"/>
  <p:notesSz cx="6858000" cy="9144000"/>
  <p:defaultTextStyle>
    <a:defPPr>
      <a:defRPr lang="en-US"/>
    </a:defPPr>
    <a:lvl1pPr marL="0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7444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74887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62338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49779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37225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524671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612115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699558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14308">
          <p15:clr>
            <a:srgbClr val="A4A3A4"/>
          </p15:clr>
        </p15:guide>
        <p15:guide id="3" pos="10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45"/>
    <a:srgbClr val="FF7F42"/>
    <a:srgbClr val="FF712D"/>
    <a:srgbClr val="F35D0D"/>
    <a:srgbClr val="DB540C"/>
    <a:srgbClr val="CD510E"/>
    <a:srgbClr val="FF5364"/>
    <a:srgbClr val="EF333B"/>
    <a:srgbClr val="E1221B"/>
    <a:srgbClr val="D40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9" autoAdjust="0"/>
    <p:restoredTop sz="93761" autoAdjust="0"/>
  </p:normalViewPr>
  <p:slideViewPr>
    <p:cSldViewPr snapToGrid="0" snapToObjects="1">
      <p:cViewPr>
        <p:scale>
          <a:sx n="42" d="100"/>
          <a:sy n="42" d="100"/>
        </p:scale>
        <p:origin x="-433" y="88"/>
      </p:cViewPr>
      <p:guideLst>
        <p:guide orient="horz"/>
        <p:guide pos="14308"/>
        <p:guide pos="10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7C50-CCBC-2A42-B4C4-22B7CB18877D}" type="datetimeFigureOut">
              <a:rPr lang="en-US" smtClean="0">
                <a:latin typeface="Open Sans Light"/>
              </a:rPr>
              <a:t>11/23/2018</a:t>
            </a:fld>
            <a:endParaRPr lang="en-US" dirty="0">
              <a:latin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73154-D89E-B24F-ACC1-E214AA320E62}" type="slidenum">
              <a:rPr lang="en-US" smtClean="0">
                <a:latin typeface="Open Sans Light"/>
              </a:rPr>
              <a:t>‹#›</a:t>
            </a:fld>
            <a:endParaRPr lang="en-US" dirty="0"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9321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 Light"/>
              </a:defRPr>
            </a:lvl1pPr>
          </a:lstStyle>
          <a:p>
            <a:fld id="{4777BE1B-B234-614A-B080-4D121D4DF535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 Light"/>
              </a:defRPr>
            </a:lvl1pPr>
          </a:lstStyle>
          <a:p>
            <a:fld id="{C94E8D62-D41F-6042-BCDF-79D228EFA1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44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1pPr>
    <a:lvl2pPr marL="456697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2pPr>
    <a:lvl3pPr marL="913395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3pPr>
    <a:lvl4pPr marL="1370094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4pPr>
    <a:lvl5pPr marL="1826797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5pPr>
    <a:lvl6pPr marL="2283492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191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889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588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8D62-D41F-6042-BCDF-79D228EFA1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1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038" y="4818119"/>
            <a:ext cx="20729099" cy="182554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076" y="7772400"/>
            <a:ext cx="17071023" cy="3505200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2400">
                <a:solidFill>
                  <a:schemeClr val="tx2"/>
                </a:solidFill>
              </a:defRPr>
            </a:lvl1pPr>
            <a:lvl2pPr marL="1087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74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62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49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37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6426223" y="3706854"/>
            <a:ext cx="5882547" cy="777702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8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0102691" y="4239458"/>
            <a:ext cx="4181656" cy="733364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659448" y="4239457"/>
            <a:ext cx="6985290" cy="972907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216900" y="3779838"/>
            <a:ext cx="7918450" cy="49879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7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77200" y="3749677"/>
            <a:ext cx="7918450" cy="43783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1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-1" y="3318969"/>
            <a:ext cx="24387175" cy="591777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3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682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9781570" y="1585465"/>
            <a:ext cx="4824036" cy="4824038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Drag and Drop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759089" y="6809613"/>
            <a:ext cx="14868997" cy="1190422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658076" y="8638230"/>
            <a:ext cx="17071023" cy="2790560"/>
          </a:xfrm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24387175" cy="13716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Drag / Drop / Send to Back</a:t>
            </a:r>
          </a:p>
        </p:txBody>
      </p:sp>
    </p:spTree>
    <p:extLst>
      <p:ext uri="{BB962C8B-B14F-4D97-AF65-F5344CB8AC3E}">
        <p14:creationId xmlns:p14="http://schemas.microsoft.com/office/powerpoint/2010/main" val="300436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5601949" cy="13716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Drag / Drop / Send to Back</a:t>
            </a:r>
          </a:p>
        </p:txBody>
      </p:sp>
    </p:spTree>
    <p:extLst>
      <p:ext uri="{BB962C8B-B14F-4D97-AF65-F5344CB8AC3E}">
        <p14:creationId xmlns:p14="http://schemas.microsoft.com/office/powerpoint/2010/main" val="424259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290986" y="4126611"/>
            <a:ext cx="3983038" cy="3983037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909051" y="4126611"/>
            <a:ext cx="3983038" cy="3983037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585304" y="4126611"/>
            <a:ext cx="3983038" cy="3983037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261102" y="4126611"/>
            <a:ext cx="3983038" cy="3983037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829038" y="567771"/>
            <a:ext cx="20729099" cy="1133518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2410058"/>
            <a:ext cx="24387175" cy="13059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852918" y="1433050"/>
            <a:ext cx="20655938" cy="1075881"/>
          </a:xfrm>
        </p:spPr>
        <p:txBody>
          <a:bodyPr>
            <a:noAutofit/>
          </a:bodyPr>
          <a:lstStyle>
            <a:lvl1pPr>
              <a:defRPr sz="3100"/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09784" y="510459"/>
            <a:ext cx="824808" cy="462198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200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fld id="{C9468CE9-3F3D-1446-A027-4B4CDD3883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6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06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 w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829038" y="567771"/>
            <a:ext cx="20729099" cy="1133518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852918" y="1433050"/>
            <a:ext cx="20655938" cy="1075881"/>
          </a:xfrm>
        </p:spPr>
        <p:txBody>
          <a:bodyPr>
            <a:noAutofit/>
          </a:bodyPr>
          <a:lstStyle>
            <a:lvl1pPr>
              <a:defRPr sz="3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7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829038" y="567771"/>
            <a:ext cx="20729099" cy="1133518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2410058"/>
            <a:ext cx="24387175" cy="13059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852918" y="1433050"/>
            <a:ext cx="20655938" cy="1075881"/>
          </a:xfrm>
        </p:spPr>
        <p:txBody>
          <a:bodyPr>
            <a:noAutofit/>
          </a:bodyPr>
          <a:lstStyle>
            <a:lvl1pPr>
              <a:defRPr sz="3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2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2410058"/>
            <a:ext cx="24387175" cy="13059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865312" y="2641600"/>
            <a:ext cx="4891087" cy="86587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8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49278"/>
            <a:ext cx="21948458" cy="2286000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200413"/>
            <a:ext cx="21948458" cy="9051926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09784" y="510459"/>
            <a:ext cx="824808" cy="462198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200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fld id="{C9468CE9-3F3D-1446-A027-4B4CDD3883B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8864" y="13604787"/>
            <a:ext cx="24538664" cy="181430"/>
            <a:chOff x="606161" y="2106824"/>
            <a:chExt cx="6205940" cy="1241188"/>
          </a:xfrm>
        </p:grpSpPr>
        <p:sp>
          <p:nvSpPr>
            <p:cNvPr id="7" name="Rectangle 6"/>
            <p:cNvSpPr/>
            <p:nvPr userDrawn="1"/>
          </p:nvSpPr>
          <p:spPr>
            <a:xfrm>
              <a:off x="606161" y="2106824"/>
              <a:ext cx="124118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47349" y="2106824"/>
              <a:ext cx="1241188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88537" y="2106824"/>
              <a:ext cx="1241188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4329725" y="2106824"/>
              <a:ext cx="1241188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5570913" y="2106824"/>
              <a:ext cx="124118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515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3" r:id="rId4"/>
    <p:sldLayoutId id="2147483664" r:id="rId5"/>
    <p:sldLayoutId id="2147483665" r:id="rId6"/>
    <p:sldLayoutId id="2147483675" r:id="rId7"/>
    <p:sldLayoutId id="2147483666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  <p:txStyles>
    <p:titleStyle>
      <a:lvl1pPr algn="ctr" defTabSz="1087444" rtl="0" eaLnBrk="1" latinLnBrk="0" hangingPunct="1">
        <a:spcBef>
          <a:spcPct val="0"/>
        </a:spcBef>
        <a:buNone/>
        <a:defRPr sz="6000" kern="1200">
          <a:solidFill>
            <a:schemeClr val="bg2"/>
          </a:solidFill>
          <a:latin typeface="Open Sans"/>
          <a:ea typeface="+mj-ea"/>
          <a:cs typeface="Open Sans"/>
        </a:defRPr>
      </a:lvl1pPr>
    </p:titleStyle>
    <p:bodyStyle>
      <a:lvl1pPr marL="0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2400" kern="1200">
          <a:solidFill>
            <a:schemeClr val="tx2"/>
          </a:solidFill>
          <a:latin typeface="Open Sans Light"/>
          <a:ea typeface="+mn-ea"/>
          <a:cs typeface="Open Sans Light"/>
        </a:defRPr>
      </a:lvl1pPr>
      <a:lvl2pPr marL="1087444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2pPr>
      <a:lvl3pPr marL="2174887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3pPr>
      <a:lvl4pPr marL="3262338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4pPr>
      <a:lvl5pPr marL="4349779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5pPr>
      <a:lvl6pPr marL="5980947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68393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55841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43285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7444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4887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2338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49779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37225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24671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12115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99558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tags" Target="../tags/tag3.xml"/><Relationship Id="rId7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0.jpg"/><Relationship Id="rId11" Type="http://schemas.openxmlformats.org/officeDocument/2006/relationships/image" Target="../media/image15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4.jpg"/><Relationship Id="rId4" Type="http://schemas.openxmlformats.org/officeDocument/2006/relationships/tags" Target="../tags/tag4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662478" y="8465363"/>
            <a:ext cx="17131486" cy="2429796"/>
          </a:xfrm>
          <a:prstGeom prst="rect">
            <a:avLst/>
          </a:prstGeom>
        </p:spPr>
        <p:txBody>
          <a:bodyPr lIns="91425" tIns="45712" rIns="91425" bIns="45712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>
              <a:lnSpc>
                <a:spcPct val="90000"/>
              </a:lnSpc>
              <a:tabLst>
                <a:tab pos="4983873" algn="l"/>
              </a:tabLst>
            </a:pPr>
            <a:r>
              <a:rPr lang="en-US" sz="8800" b="1" dirty="0" smtClean="0">
                <a:solidFill>
                  <a:schemeClr val="bg1"/>
                </a:solidFill>
              </a:rPr>
              <a:t>Bảo Vệ Đồ Án</a:t>
            </a:r>
            <a:endParaRPr lang="en-US" sz="88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16764" y="10010551"/>
            <a:ext cx="1553645" cy="1280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831" y="2881746"/>
            <a:ext cx="11579963" cy="401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3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2258" y="395551"/>
            <a:ext cx="11647997" cy="2877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en-US" sz="1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70531" y="2315668"/>
            <a:ext cx="11763477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Tạo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game pikachu có kết hợp website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210" y="3820679"/>
            <a:ext cx="12592106" cy="748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8076" y="35928"/>
            <a:ext cx="7334637" cy="2877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-Giới Thiệu</a:t>
            </a: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30724" y="2111644"/>
            <a:ext cx="73837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 gồm:</a:t>
            </a:r>
            <a:endParaRPr lang="en-US" sz="6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47" y="9259063"/>
            <a:ext cx="3079677" cy="30796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243" y="4512373"/>
            <a:ext cx="2972539" cy="29725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706" y="4578635"/>
            <a:ext cx="2840017" cy="28400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1545" y="7584804"/>
            <a:ext cx="440184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Bùi Nguyễn Thắng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5158" y="12420827"/>
            <a:ext cx="3756349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Đặng Quốc Việt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0738" y="12420826"/>
            <a:ext cx="4065537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Đức Anh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9453" y="7579127"/>
            <a:ext cx="2374368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 Hoàng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08187" y="9259063"/>
            <a:ext cx="4584588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Quảng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92713" y="12462637"/>
            <a:ext cx="3674083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Văn Phương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958673" y="2111644"/>
            <a:ext cx="68836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dẫn:</a:t>
            </a:r>
            <a:endParaRPr lang="en-US" sz="6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187" y="4045527"/>
            <a:ext cx="4595738" cy="4595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612" y="9259063"/>
            <a:ext cx="2182516" cy="30540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730" y="9259063"/>
            <a:ext cx="2340864" cy="312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3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583806" y="0"/>
            <a:ext cx="8803369" cy="1371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spcCol="0" rtlCol="0" anchor="ctr"/>
          <a:lstStyle/>
          <a:p>
            <a:pPr algn="ctr"/>
            <a:r>
              <a:rPr lang="en-US" sz="9600" dirty="0" smtClean="0">
                <a:latin typeface="Open Sans Light"/>
              </a:rPr>
              <a:t>Flowchart</a:t>
            </a:r>
            <a:endParaRPr lang="en-US" sz="9600" dirty="0">
              <a:latin typeface="Open Sans Ligh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75" y="951908"/>
            <a:ext cx="11196308" cy="1181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27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>
            <p:custDataLst>
              <p:tags r:id="rId1"/>
            </p:custDataLst>
          </p:nvPr>
        </p:nvSpPr>
        <p:spPr>
          <a:xfrm>
            <a:off x="1792652" y="9608071"/>
            <a:ext cx="5614708" cy="1313144"/>
          </a:xfrm>
          <a:prstGeom prst="rect">
            <a:avLst/>
          </a:prstGeom>
          <a:noFill/>
        </p:spPr>
        <p:txBody>
          <a:bodyPr wrap="square" lIns="182844" tIns="91422" rIns="182844" bIns="91422" rtlCol="0">
            <a:spAutoFit/>
          </a:bodyPr>
          <a:lstStyle/>
          <a:p>
            <a:pPr algn="ctr" defTabSz="1828800">
              <a:lnSpc>
                <a:spcPts val="4400"/>
              </a:lnSpc>
              <a:defRPr/>
            </a:pPr>
            <a:r>
              <a:rPr lang="pt-BR" sz="3600" dirty="0" smtClean="0">
                <a:solidFill>
                  <a:srgbClr val="404040"/>
                </a:solidFill>
                <a:latin typeface="Tahoma" panose="020B0604030504040204" pitchFamily="34" charset="0"/>
                <a:cs typeface="Lato Light"/>
              </a:rPr>
              <a:t>Java, Xampp, Lavarel	</a:t>
            </a:r>
            <a:endParaRPr lang="en-US" sz="3600" dirty="0">
              <a:solidFill>
                <a:srgbClr val="404040"/>
              </a:solidFill>
              <a:latin typeface="Tahoma" panose="020B0604030504040204" pitchFamily="34" charset="0"/>
              <a:cs typeface="Lato Light"/>
            </a:endParaRPr>
          </a:p>
        </p:txBody>
      </p:sp>
      <p:sp>
        <p:nvSpPr>
          <p:cNvPr id="25" name="TextBox 24"/>
          <p:cNvSpPr txBox="1"/>
          <p:nvPr>
            <p:custDataLst>
              <p:tags r:id="rId2"/>
            </p:custDataLst>
          </p:nvPr>
        </p:nvSpPr>
        <p:spPr>
          <a:xfrm>
            <a:off x="9386237" y="9259215"/>
            <a:ext cx="5614708" cy="702592"/>
          </a:xfrm>
          <a:prstGeom prst="rect">
            <a:avLst/>
          </a:prstGeom>
          <a:noFill/>
        </p:spPr>
        <p:txBody>
          <a:bodyPr wrap="square" lIns="182844" tIns="91422" rIns="182844" bIns="91422" rtlCol="0">
            <a:spAutoFit/>
          </a:bodyPr>
          <a:lstStyle/>
          <a:p>
            <a:pPr algn="ctr" defTabSz="1828800">
              <a:lnSpc>
                <a:spcPts val="4400"/>
              </a:lnSpc>
              <a:defRPr/>
            </a:pPr>
            <a:r>
              <a:rPr lang="en-US" sz="3600" dirty="0" err="1" smtClean="0">
                <a:solidFill>
                  <a:srgbClr val="404040"/>
                </a:solidFill>
                <a:latin typeface="Tahoma" panose="020B0604030504040204" pitchFamily="34" charset="0"/>
                <a:cs typeface="Lato Light"/>
              </a:rPr>
              <a:t>NetBean</a:t>
            </a:r>
            <a:r>
              <a:rPr lang="en-US" sz="3600" dirty="0" smtClean="0">
                <a:solidFill>
                  <a:srgbClr val="404040"/>
                </a:solidFill>
                <a:latin typeface="Tahoma" panose="020B0604030504040204" pitchFamily="34" charset="0"/>
                <a:cs typeface="Lato Light"/>
              </a:rPr>
              <a:t>, Github</a:t>
            </a:r>
            <a:endParaRPr lang="en-US" sz="3600" dirty="0">
              <a:solidFill>
                <a:srgbClr val="404040"/>
              </a:solidFill>
              <a:latin typeface="Tahoma" panose="020B0604030504040204" pitchFamily="34" charset="0"/>
              <a:cs typeface="Lato Light"/>
            </a:endParaRPr>
          </a:p>
        </p:txBody>
      </p:sp>
      <p:sp>
        <p:nvSpPr>
          <p:cNvPr id="27" name="TextBox 26"/>
          <p:cNvSpPr txBox="1"/>
          <p:nvPr>
            <p:custDataLst>
              <p:tags r:id="rId3"/>
            </p:custDataLst>
          </p:nvPr>
        </p:nvSpPr>
        <p:spPr>
          <a:xfrm>
            <a:off x="16586047" y="9259214"/>
            <a:ext cx="5614708" cy="702592"/>
          </a:xfrm>
          <a:prstGeom prst="rect">
            <a:avLst/>
          </a:prstGeom>
          <a:noFill/>
        </p:spPr>
        <p:txBody>
          <a:bodyPr wrap="square" lIns="182844" tIns="91422" rIns="182844" bIns="91422" rtlCol="0">
            <a:spAutoFit/>
          </a:bodyPr>
          <a:lstStyle/>
          <a:p>
            <a:pPr algn="ctr" defTabSz="1828800">
              <a:lnSpc>
                <a:spcPts val="4400"/>
              </a:lnSpc>
              <a:defRPr/>
            </a:pPr>
            <a:r>
              <a:rPr lang="pt-BR" sz="3600" dirty="0" smtClean="0">
                <a:solidFill>
                  <a:srgbClr val="404040"/>
                </a:solidFill>
                <a:latin typeface="Tahoma" panose="020B0604030504040204" pitchFamily="34" charset="0"/>
                <a:cs typeface="Lato Light"/>
              </a:rPr>
              <a:t>Browser</a:t>
            </a:r>
            <a:endParaRPr lang="en-US" sz="3600" dirty="0">
              <a:solidFill>
                <a:srgbClr val="404040"/>
              </a:solidFill>
              <a:latin typeface="Tahoma" panose="020B0604030504040204" pitchFamily="34" charset="0"/>
              <a:cs typeface="Lato Light"/>
            </a:endParaRPr>
          </a:p>
        </p:txBody>
      </p:sp>
      <p:sp>
        <p:nvSpPr>
          <p:cNvPr id="18" name="TextBox 17"/>
          <p:cNvSpPr txBox="1"/>
          <p:nvPr>
            <p:custDataLst>
              <p:tags r:id="rId4"/>
            </p:custDataLst>
          </p:nvPr>
        </p:nvSpPr>
        <p:spPr>
          <a:xfrm>
            <a:off x="1599" y="987305"/>
            <a:ext cx="24383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>
              <a:defRPr/>
            </a:pPr>
            <a:r>
              <a:rPr lang="en-US" sz="6400" b="1" dirty="0" smtClean="0">
                <a:solidFill>
                  <a:srgbClr val="00B0F0"/>
                </a:solidFill>
                <a:latin typeface="Tahoma" panose="020B0604030504040204" pitchFamily="34" charset="0"/>
                <a:cs typeface="Lato Regular"/>
              </a:rPr>
              <a:t>Implementation Environment</a:t>
            </a:r>
            <a:endParaRPr lang="id-ID" sz="6400" b="1" dirty="0">
              <a:solidFill>
                <a:srgbClr val="00B0F0"/>
              </a:solidFill>
              <a:latin typeface="Tahoma" panose="020B0604030504040204" pitchFamily="34" charset="0"/>
              <a:cs typeface="Lato Regular"/>
            </a:endParaRP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0475433" y="2480154"/>
            <a:ext cx="343630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358" y="4679317"/>
            <a:ext cx="7406229" cy="2872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433" y="3857483"/>
            <a:ext cx="2646363" cy="26463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541" y="2502736"/>
            <a:ext cx="5794931" cy="35768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506" y="6380576"/>
            <a:ext cx="4191000" cy="10858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260" y="6795708"/>
            <a:ext cx="3754707" cy="21120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15" y="7948300"/>
            <a:ext cx="2114093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5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/>
      <p:bldP spid="2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214" y="523387"/>
            <a:ext cx="20729099" cy="1133518"/>
          </a:xfrm>
        </p:spPr>
        <p:txBody>
          <a:bodyPr>
            <a:noAutofit/>
          </a:bodyPr>
          <a:lstStyle/>
          <a:p>
            <a:r>
              <a:rPr lang="en-US" u="sng" dirty="0" err="1" smtClean="0"/>
              <a:t>Ưu</a:t>
            </a:r>
            <a:r>
              <a:rPr lang="en-US" u="sng" dirty="0" smtClean="0"/>
              <a:t>, nhược điểm của game</a:t>
            </a:r>
            <a:endParaRPr lang="en-US" u="sng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39942" y="2384379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052214" y="3765350"/>
            <a:ext cx="20729099" cy="451966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algn="l"/>
            <a:r>
              <a:rPr lang="en-US" b="1" dirty="0" smtClean="0">
                <a:solidFill>
                  <a:schemeClr val="tx1"/>
                </a:solidFill>
              </a:rPr>
              <a:t>Ưu điểm: </a:t>
            </a:r>
            <a:r>
              <a:rPr lang="en-US" dirty="0" smtClean="0">
                <a:solidFill>
                  <a:schemeClr val="tx1"/>
                </a:solidFill>
              </a:rPr>
              <a:t>Game có thể chơi mượt mà đầy đủ tính năng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game pikachu cổ điển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Nhược điểm: </a:t>
            </a:r>
            <a:r>
              <a:rPr lang="en-US" dirty="0" smtClean="0">
                <a:solidFill>
                  <a:schemeClr val="tx1"/>
                </a:solidFill>
              </a:rPr>
              <a:t>Giao diện vẫn còn chưa đẹp cần chỉnh sửa cho đẹp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78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33" y="221672"/>
            <a:ext cx="11454567" cy="67298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3017" y="510459"/>
            <a:ext cx="11139171" cy="66653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33" y="6951518"/>
            <a:ext cx="11454567" cy="65164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5500" y="6951517"/>
            <a:ext cx="11196688" cy="670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0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700" b="1" dirty="0" smtClean="0">
                <a:latin typeface="Times New Roman" pitchFamily="18" charset="0"/>
                <a:cs typeface="Times New Roman" pitchFamily="18" charset="0"/>
              </a:rPr>
              <a:t>DEMO</a:t>
            </a:r>
            <a:endParaRPr lang="en-US" sz="28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5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7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28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0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BSRC" val="D:\PowerPoint Design Aids\Slide Library\slide library\19. Portfolio\cloud po 4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BSRC" val="D:\PowerPoint Design Aids\Slide Library\slide library\19. Portfolio\cloud po 4.ppt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BSRC" val="D:\PowerPoint Design Aids\Slide Library\slide library\19. Portfolio\cloud po 4.pp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BSRC" val="D:\PowerPoint Design Aids\Slide Library\slide library\19. Portfolio\cloud po 4.pptx"/>
</p:tagLst>
</file>

<file path=ppt/theme/theme1.xml><?xml version="1.0" encoding="utf-8"?>
<a:theme xmlns:a="http://schemas.openxmlformats.org/drawingml/2006/main" name="Master">
  <a:themeElements>
    <a:clrScheme name="Orange 01">
      <a:dk1>
        <a:sysClr val="windowText" lastClr="000000"/>
      </a:dk1>
      <a:lt1>
        <a:sysClr val="window" lastClr="FFFFFF"/>
      </a:lt1>
      <a:dk2>
        <a:srgbClr val="797979"/>
      </a:dk2>
      <a:lt2>
        <a:srgbClr val="FF712D"/>
      </a:lt2>
      <a:accent1>
        <a:srgbClr val="DB540C"/>
      </a:accent1>
      <a:accent2>
        <a:srgbClr val="F35D0D"/>
      </a:accent2>
      <a:accent3>
        <a:srgbClr val="FF712D"/>
      </a:accent3>
      <a:accent4>
        <a:srgbClr val="FF7F42"/>
      </a:accent4>
      <a:accent5>
        <a:srgbClr val="FFA244"/>
      </a:accent5>
      <a:accent6>
        <a:srgbClr val="C7C7C7"/>
      </a:accent6>
      <a:hlink>
        <a:srgbClr val="FF712D"/>
      </a:hlink>
      <a:folHlink>
        <a:srgbClr val="FFA24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>
            <a:latin typeface="Open Sans Ligh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93</Words>
  <Application>Microsoft Office PowerPoint</Application>
  <PresentationFormat>Custom</PresentationFormat>
  <Paragraphs>26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Ưu, nhược điểm của game</vt:lpstr>
      <vt:lpstr>PowerPoint Presentation</vt:lpstr>
      <vt:lpstr>DEMO</vt:lpstr>
      <vt:lpstr>Thank you</vt:lpstr>
    </vt:vector>
  </TitlesOfParts>
  <Company>Louis Twelve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Twelve</dc:creator>
  <cp:lastModifiedBy>Hp Pavilion</cp:lastModifiedBy>
  <cp:revision>678</cp:revision>
  <dcterms:created xsi:type="dcterms:W3CDTF">2014-12-02T17:36:54Z</dcterms:created>
  <dcterms:modified xsi:type="dcterms:W3CDTF">2018-11-23T12:49:40Z</dcterms:modified>
</cp:coreProperties>
</file>