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7" r:id="rId4"/>
    <p:sldId id="259" r:id="rId5"/>
    <p:sldId id="260" r:id="rId6"/>
    <p:sldId id="261" r:id="rId7"/>
    <p:sldId id="262" r:id="rId8"/>
    <p:sldId id="283" r:id="rId9"/>
    <p:sldId id="263" r:id="rId10"/>
    <p:sldId id="284"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7" r:id="rId29"/>
    <p:sldId id="288" r:id="rId30"/>
    <p:sldId id="289" r:id="rId31"/>
    <p:sldId id="290" r:id="rId32"/>
    <p:sldId id="291" r:id="rId33"/>
    <p:sldId id="293" r:id="rId34"/>
    <p:sldId id="294" r:id="rId35"/>
    <p:sldId id="295" r:id="rId36"/>
    <p:sldId id="296" r:id="rId37"/>
    <p:sldId id="297" r:id="rId38"/>
    <p:sldId id="298"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4B1F4CC-1CC4-4E3D-A8B2-7CCA9CC72E81}" type="datetimeFigureOut">
              <a:rPr lang="en-US" smtClean="0"/>
              <a:t>4/16/2023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FE95C76-4860-4A63-90F9-D10ABAF94E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B1F4CC-1CC4-4E3D-A8B2-7CCA9CC72E81}" type="datetimeFigureOut">
              <a:rPr lang="en-US" smtClean="0"/>
              <a:t>4/16/2023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E95C76-4860-4A63-90F9-D10ABAF94E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B1F4CC-1CC4-4E3D-A8B2-7CCA9CC72E81}" type="datetimeFigureOut">
              <a:rPr lang="en-US" smtClean="0"/>
              <a:t>4/16/2023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E95C76-4860-4A63-90F9-D10ABAF94E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B1F4CC-1CC4-4E3D-A8B2-7CCA9CC72E81}" type="datetimeFigureOut">
              <a:rPr lang="en-US" smtClean="0"/>
              <a:t>4/16/2023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E95C76-4860-4A63-90F9-D10ABAF94ED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4B1F4CC-1CC4-4E3D-A8B2-7CCA9CC72E81}" type="datetimeFigureOut">
              <a:rPr lang="en-US" smtClean="0"/>
              <a:t>4/16/2023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E95C76-4860-4A63-90F9-D10ABAF94ED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B1F4CC-1CC4-4E3D-A8B2-7CCA9CC72E81}" type="datetimeFigureOut">
              <a:rPr lang="en-US" smtClean="0"/>
              <a:t>4/16/2023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FE95C76-4860-4A63-90F9-D10ABAF94ED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4B1F4CC-1CC4-4E3D-A8B2-7CCA9CC72E81}" type="datetimeFigureOut">
              <a:rPr lang="en-US" smtClean="0"/>
              <a:t>4/16/2023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FE95C76-4860-4A63-90F9-D10ABAF94ED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4B1F4CC-1CC4-4E3D-A8B2-7CCA9CC72E81}" type="datetimeFigureOut">
              <a:rPr lang="en-US" smtClean="0"/>
              <a:t>4/16/2023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FE95C76-4860-4A63-90F9-D10ABAF94ED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4B1F4CC-1CC4-4E3D-A8B2-7CCA9CC72E81}" type="datetimeFigureOut">
              <a:rPr lang="en-US" smtClean="0"/>
              <a:t>4/16/2023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FE95C76-4860-4A63-90F9-D10ABAF94E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4B1F4CC-1CC4-4E3D-A8B2-7CCA9CC72E81}" type="datetimeFigureOut">
              <a:rPr lang="en-US" smtClean="0"/>
              <a:t>4/16/2023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FE95C76-4860-4A63-90F9-D10ABAF94ED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4B1F4CC-1CC4-4E3D-A8B2-7CCA9CC72E81}" type="datetimeFigureOut">
              <a:rPr lang="en-US" smtClean="0"/>
              <a:t>4/16/2023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FE95C76-4860-4A63-90F9-D10ABAF94ED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4B1F4CC-1CC4-4E3D-A8B2-7CCA9CC72E81}" type="datetimeFigureOut">
              <a:rPr lang="en-US" smtClean="0"/>
              <a:t>4/16/2023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FE95C76-4860-4A63-90F9-D10ABAF94E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001000" cy="1981199"/>
          </a:xfrm>
        </p:spPr>
        <p:txBody>
          <a:bodyPr>
            <a:normAutofit/>
          </a:bodyPr>
          <a:lstStyle/>
          <a:p>
            <a:r>
              <a:rPr lang="en-US" sz="6000" b="1" dirty="0" smtClean="0">
                <a:solidFill>
                  <a:srgbClr val="C00000"/>
                </a:solidFill>
              </a:rPr>
              <a:t>THIRUVALLUVAR COLLEGE</a:t>
            </a:r>
            <a:r>
              <a:rPr lang="en-US" dirty="0" smtClean="0"/>
              <a:t> </a:t>
            </a:r>
            <a:endParaRPr lang="en-US" dirty="0"/>
          </a:p>
        </p:txBody>
      </p:sp>
      <p:sp>
        <p:nvSpPr>
          <p:cNvPr id="3" name="Subtitle 2"/>
          <p:cNvSpPr>
            <a:spLocks noGrp="1"/>
          </p:cNvSpPr>
          <p:nvPr>
            <p:ph type="subTitle" idx="1"/>
          </p:nvPr>
        </p:nvSpPr>
        <p:spPr>
          <a:xfrm>
            <a:off x="685800" y="2667000"/>
            <a:ext cx="7834745" cy="3962400"/>
          </a:xfrm>
        </p:spPr>
        <p:txBody>
          <a:bodyPr>
            <a:normAutofit/>
          </a:bodyPr>
          <a:lstStyle/>
          <a:p>
            <a:r>
              <a:rPr lang="en-US" sz="4400" i="1" dirty="0" err="1" smtClean="0">
                <a:solidFill>
                  <a:srgbClr val="FFC000"/>
                </a:solidFill>
              </a:rPr>
              <a:t>Papanasam</a:t>
            </a:r>
            <a:endParaRPr lang="en-US" sz="4400" i="1" dirty="0" smtClean="0">
              <a:solidFill>
                <a:srgbClr val="FFC000"/>
              </a:solidFill>
            </a:endParaRPr>
          </a:p>
          <a:p>
            <a:r>
              <a:rPr lang="en-US" sz="4800" i="1" dirty="0" smtClean="0">
                <a:solidFill>
                  <a:schemeClr val="accent6">
                    <a:lumMod val="75000"/>
                  </a:schemeClr>
                </a:solidFill>
              </a:rPr>
              <a:t>Department of Mathematics</a:t>
            </a:r>
            <a:r>
              <a:rPr lang="en-US" i="1" dirty="0" smtClean="0">
                <a:solidFill>
                  <a:schemeClr val="tx1"/>
                </a:solidFill>
              </a:rPr>
              <a:t>      </a:t>
            </a:r>
            <a:endParaRPr lang="en-US" i="1" dirty="0">
              <a:solidFill>
                <a:schemeClr val="tx1"/>
              </a:solidFill>
            </a:endParaRPr>
          </a:p>
        </p:txBody>
      </p:sp>
    </p:spTree>
    <p:extLst>
      <p:ext uri="{BB962C8B-B14F-4D97-AF65-F5344CB8AC3E}">
        <p14:creationId xmlns:p14="http://schemas.microsoft.com/office/powerpoint/2010/main" val="8908406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3" name="Title 2"/>
          <p:cNvSpPr>
            <a:spLocks noGrp="1"/>
          </p:cNvSpPr>
          <p:nvPr>
            <p:ph type="title"/>
          </p:nvPr>
        </p:nvSpPr>
        <p:spPr/>
        <p:txBody>
          <a:bodyPr>
            <a:normAutofit/>
          </a:bodyPr>
          <a:lstStyle/>
          <a:p>
            <a:r>
              <a:rPr lang="en-US" dirty="0" smtClean="0">
                <a:solidFill>
                  <a:srgbClr val="00B0F0"/>
                </a:solidFill>
              </a:rPr>
              <a:t>Sheets 1</a:t>
            </a:r>
            <a:endParaRPr lang="en-US" dirty="0">
              <a:solidFill>
                <a:srgbClr val="00B0F0"/>
              </a:solidFill>
            </a:endParaRPr>
          </a:p>
        </p:txBody>
      </p:sp>
    </p:spTree>
    <p:extLst>
      <p:ext uri="{BB962C8B-B14F-4D97-AF65-F5344CB8AC3E}">
        <p14:creationId xmlns:p14="http://schemas.microsoft.com/office/powerpoint/2010/main" val="2211345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Sheet 2</a:t>
            </a:r>
            <a:endParaRPr lang="en-US" dirty="0">
              <a:solidFill>
                <a:srgbClr val="00B0F0"/>
              </a:solidFill>
            </a:endParaRPr>
          </a:p>
        </p:txBody>
      </p:sp>
    </p:spTree>
    <p:extLst>
      <p:ext uri="{BB962C8B-B14F-4D97-AF65-F5344CB8AC3E}">
        <p14:creationId xmlns:p14="http://schemas.microsoft.com/office/powerpoint/2010/main" val="3166709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Sheet 3</a:t>
            </a:r>
            <a:endParaRPr lang="en-US" dirty="0">
              <a:solidFill>
                <a:srgbClr val="00B0F0"/>
              </a:solidFill>
            </a:endParaRPr>
          </a:p>
        </p:txBody>
      </p:sp>
    </p:spTree>
    <p:extLst>
      <p:ext uri="{BB962C8B-B14F-4D97-AF65-F5344CB8AC3E}">
        <p14:creationId xmlns:p14="http://schemas.microsoft.com/office/powerpoint/2010/main" val="93165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Sheet 4</a:t>
            </a:r>
            <a:endParaRPr lang="en-US" dirty="0">
              <a:solidFill>
                <a:srgbClr val="00B0F0"/>
              </a:solidFill>
            </a:endParaRPr>
          </a:p>
        </p:txBody>
      </p:sp>
    </p:spTree>
    <p:extLst>
      <p:ext uri="{BB962C8B-B14F-4D97-AF65-F5344CB8AC3E}">
        <p14:creationId xmlns:p14="http://schemas.microsoft.com/office/powerpoint/2010/main" val="3580588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Sheet 5</a:t>
            </a:r>
            <a:endParaRPr lang="en-US" dirty="0">
              <a:solidFill>
                <a:srgbClr val="00B0F0"/>
              </a:solidFill>
            </a:endParaRPr>
          </a:p>
        </p:txBody>
      </p:sp>
    </p:spTree>
    <p:extLst>
      <p:ext uri="{BB962C8B-B14F-4D97-AF65-F5344CB8AC3E}">
        <p14:creationId xmlns:p14="http://schemas.microsoft.com/office/powerpoint/2010/main" val="4082858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Sheet 6</a:t>
            </a:r>
            <a:endParaRPr lang="en-US" dirty="0">
              <a:solidFill>
                <a:srgbClr val="00B0F0"/>
              </a:solidFill>
            </a:endParaRPr>
          </a:p>
        </p:txBody>
      </p:sp>
    </p:spTree>
    <p:extLst>
      <p:ext uri="{BB962C8B-B14F-4D97-AF65-F5344CB8AC3E}">
        <p14:creationId xmlns:p14="http://schemas.microsoft.com/office/powerpoint/2010/main" val="2553465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Sheet 7</a:t>
            </a:r>
            <a:endParaRPr lang="en-US" dirty="0">
              <a:solidFill>
                <a:srgbClr val="00B0F0"/>
              </a:solidFill>
            </a:endParaRPr>
          </a:p>
        </p:txBody>
      </p:sp>
    </p:spTree>
    <p:extLst>
      <p:ext uri="{BB962C8B-B14F-4D97-AF65-F5344CB8AC3E}">
        <p14:creationId xmlns:p14="http://schemas.microsoft.com/office/powerpoint/2010/main" val="295275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
            </a:pPr>
            <a:r>
              <a:rPr lang="en-US" sz="3600" b="1" dirty="0" smtClean="0">
                <a:solidFill>
                  <a:srgbClr val="FF0000"/>
                </a:solidFill>
              </a:rPr>
              <a:t>Advantages of population</a:t>
            </a:r>
            <a:r>
              <a:rPr lang="en-US" b="1" dirty="0" smtClean="0"/>
              <a:t>:</a:t>
            </a:r>
          </a:p>
          <a:p>
            <a:pPr>
              <a:buFont typeface="Courier New" pitchFamily="49" charset="0"/>
              <a:buChar char="o"/>
            </a:pPr>
            <a:r>
              <a:rPr lang="en-US" b="1" dirty="0" smtClean="0">
                <a:solidFill>
                  <a:srgbClr val="00B050"/>
                </a:solidFill>
              </a:rPr>
              <a:t>Greater economic growth:</a:t>
            </a:r>
          </a:p>
          <a:p>
            <a:pPr>
              <a:buFont typeface="Courier New" pitchFamily="49" charset="0"/>
              <a:buChar char="o"/>
            </a:pPr>
            <a:r>
              <a:rPr lang="en-US" b="1" dirty="0" smtClean="0">
                <a:solidFill>
                  <a:srgbClr val="00B050"/>
                </a:solidFill>
              </a:rPr>
              <a:t>Human resources will increase</a:t>
            </a:r>
          </a:p>
          <a:p>
            <a:pPr>
              <a:buFont typeface="Courier New" pitchFamily="49" charset="0"/>
              <a:buChar char="o"/>
            </a:pPr>
            <a:r>
              <a:rPr lang="en-US" b="1" dirty="0" smtClean="0">
                <a:solidFill>
                  <a:srgbClr val="00B050"/>
                </a:solidFill>
              </a:rPr>
              <a:t>Increased productivity through specialization</a:t>
            </a:r>
          </a:p>
          <a:p>
            <a:pPr>
              <a:buFont typeface="Courier New" pitchFamily="49" charset="0"/>
              <a:buChar char="o"/>
            </a:pPr>
            <a:r>
              <a:rPr lang="en-US" b="1" dirty="0" smtClean="0">
                <a:solidFill>
                  <a:srgbClr val="00B050"/>
                </a:solidFill>
              </a:rPr>
              <a:t>Demand has led to more jobs</a:t>
            </a:r>
          </a:p>
          <a:p>
            <a:pPr>
              <a:buFont typeface="Courier New" pitchFamily="49" charset="0"/>
              <a:buChar char="o"/>
            </a:pPr>
            <a:r>
              <a:rPr lang="en-US" b="1" dirty="0" smtClean="0">
                <a:solidFill>
                  <a:srgbClr val="00B050"/>
                </a:solidFill>
              </a:rPr>
              <a:t>Higher population density efficiency</a:t>
            </a:r>
          </a:p>
          <a:p>
            <a:pPr>
              <a:buFont typeface="Courier New" pitchFamily="49" charset="0"/>
              <a:buChar char="o"/>
            </a:pPr>
            <a:endParaRPr lang="en-US" b="1" dirty="0" smtClean="0">
              <a:solidFill>
                <a:srgbClr val="00B050"/>
              </a:solidFill>
            </a:endParaRPr>
          </a:p>
          <a:p>
            <a:pPr marL="0" indent="0">
              <a:buNone/>
            </a:pPr>
            <a:r>
              <a:rPr lang="en-US" b="1" dirty="0" smtClean="0"/>
              <a:t>        </a:t>
            </a:r>
            <a:endParaRPr lang="en-US" b="1" dirty="0"/>
          </a:p>
        </p:txBody>
      </p:sp>
      <p:sp>
        <p:nvSpPr>
          <p:cNvPr id="2" name="Title 1"/>
          <p:cNvSpPr>
            <a:spLocks noGrp="1"/>
          </p:cNvSpPr>
          <p:nvPr>
            <p:ph type="title"/>
          </p:nvPr>
        </p:nvSpPr>
        <p:spPr/>
        <p:txBody>
          <a:bodyPr>
            <a:normAutofit fontScale="90000"/>
          </a:bodyPr>
          <a:lstStyle/>
          <a:p>
            <a:pPr marL="571500" indent="-571500" algn="l">
              <a:buFont typeface="Wingdings" pitchFamily="2" charset="2"/>
              <a:buChar char="v"/>
            </a:pPr>
            <a:r>
              <a:rPr lang="en-US" b="1" dirty="0" smtClean="0">
                <a:solidFill>
                  <a:srgbClr val="0070C0"/>
                </a:solidFill>
              </a:rPr>
              <a:t>Advantages and disadvantages</a:t>
            </a:r>
            <a:endParaRPr lang="en-US" b="1" dirty="0">
              <a:solidFill>
                <a:srgbClr val="0070C0"/>
              </a:solidFill>
            </a:endParaRPr>
          </a:p>
        </p:txBody>
      </p:sp>
    </p:spTree>
    <p:extLst>
      <p:ext uri="{BB962C8B-B14F-4D97-AF65-F5344CB8AC3E}">
        <p14:creationId xmlns:p14="http://schemas.microsoft.com/office/powerpoint/2010/main" val="2990994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Population growth will lead to economic expansion since more people can produce more goods.  More money will be available in tax revenue to fund public services like environmental and health care programs.  The obvious conclusions is that GDP per capita is the essential element rather than  GDP as a whole.</a:t>
            </a:r>
            <a:endParaRPr lang="en-US" dirty="0"/>
          </a:p>
        </p:txBody>
      </p:sp>
      <p:sp>
        <p:nvSpPr>
          <p:cNvPr id="2" name="Title 1"/>
          <p:cNvSpPr>
            <a:spLocks noGrp="1"/>
          </p:cNvSpPr>
          <p:nvPr>
            <p:ph type="title"/>
          </p:nvPr>
        </p:nvSpPr>
        <p:spPr/>
        <p:txBody>
          <a:bodyPr/>
          <a:lstStyle/>
          <a:p>
            <a:pPr marL="571500" indent="-571500">
              <a:buFont typeface="Courier New" pitchFamily="49" charset="0"/>
              <a:buChar char="o"/>
            </a:pPr>
            <a:r>
              <a:rPr lang="en-US" dirty="0" smtClean="0">
                <a:solidFill>
                  <a:srgbClr val="00CC00"/>
                </a:solidFill>
              </a:rPr>
              <a:t>Greater economic growth</a:t>
            </a:r>
            <a:endParaRPr lang="en-US" dirty="0">
              <a:solidFill>
                <a:srgbClr val="00CC00"/>
              </a:solidFill>
            </a:endParaRPr>
          </a:p>
        </p:txBody>
      </p:sp>
    </p:spTree>
    <p:extLst>
      <p:ext uri="{BB962C8B-B14F-4D97-AF65-F5344CB8AC3E}">
        <p14:creationId xmlns:p14="http://schemas.microsoft.com/office/powerpoint/2010/main" val="1903870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More people means a greater demand for products and services so more jobs are needed for production. Workers are needed at every level from the production of basic materials through multiple stages to final distribution  during consumption.</a:t>
            </a:r>
            <a:endParaRPr lang="en-US" dirty="0"/>
          </a:p>
        </p:txBody>
      </p:sp>
      <p:sp>
        <p:nvSpPr>
          <p:cNvPr id="2" name="Title 1"/>
          <p:cNvSpPr>
            <a:spLocks noGrp="1"/>
          </p:cNvSpPr>
          <p:nvPr>
            <p:ph type="title"/>
          </p:nvPr>
        </p:nvSpPr>
        <p:spPr/>
        <p:txBody>
          <a:bodyPr>
            <a:normAutofit fontScale="90000"/>
          </a:bodyPr>
          <a:lstStyle/>
          <a:p>
            <a:pPr marL="571500" indent="-571500">
              <a:buFont typeface="Courier New" pitchFamily="49" charset="0"/>
              <a:buChar char="o"/>
            </a:pPr>
            <a:r>
              <a:rPr lang="en-US" dirty="0" smtClean="0">
                <a:solidFill>
                  <a:srgbClr val="00CC00"/>
                </a:solidFill>
              </a:rPr>
              <a:t>Demand has led to more jobs</a:t>
            </a:r>
            <a:endParaRPr lang="en-US" dirty="0">
              <a:solidFill>
                <a:srgbClr val="00CC00"/>
              </a:solidFill>
            </a:endParaRPr>
          </a:p>
        </p:txBody>
      </p:sp>
    </p:spTree>
    <p:extLst>
      <p:ext uri="{BB962C8B-B14F-4D97-AF65-F5344CB8AC3E}">
        <p14:creationId xmlns:p14="http://schemas.microsoft.com/office/powerpoint/2010/main" val="2152738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idx="1"/>
          </p:nvPr>
        </p:nvSpPr>
        <p:spPr>
          <a:xfrm>
            <a:off x="457200" y="1143000"/>
            <a:ext cx="8229600" cy="4864291"/>
          </a:xfrm>
        </p:spPr>
        <p:txBody>
          <a:bodyPr>
            <a:normAutofit/>
          </a:bodyPr>
          <a:lstStyle/>
          <a:p>
            <a:pPr marL="109728" indent="0" algn="l">
              <a:buNone/>
            </a:pPr>
            <a:endParaRPr lang="en-US" sz="4300" b="1" dirty="0" smtClean="0">
              <a:solidFill>
                <a:srgbClr val="0070C0"/>
              </a:solidFill>
            </a:endParaRPr>
          </a:p>
          <a:p>
            <a:pPr algn="l"/>
            <a:r>
              <a:rPr lang="en-US" dirty="0"/>
              <a:t> </a:t>
            </a:r>
            <a:r>
              <a:rPr lang="en-US" dirty="0" smtClean="0"/>
              <a:t>            </a:t>
            </a:r>
            <a:r>
              <a:rPr lang="en-US" i="1" dirty="0" smtClean="0">
                <a:solidFill>
                  <a:schemeClr val="tx1"/>
                </a:solidFill>
              </a:rPr>
              <a:t>Tracing the growth of the global community :   A Population Forecasting Analysis</a:t>
            </a:r>
          </a:p>
          <a:p>
            <a:pPr algn="l"/>
            <a:r>
              <a:rPr lang="en-US" sz="4400" b="1" dirty="0" smtClean="0">
                <a:solidFill>
                  <a:srgbClr val="0070C0"/>
                </a:solidFill>
              </a:rPr>
              <a:t>Team Members:</a:t>
            </a:r>
          </a:p>
          <a:p>
            <a:pPr algn="just">
              <a:buClr>
                <a:schemeClr val="tx1"/>
              </a:buClr>
            </a:pPr>
            <a:r>
              <a:rPr lang="en-US" i="1" dirty="0" smtClean="0">
                <a:solidFill>
                  <a:schemeClr val="tx1"/>
                </a:solidFill>
              </a:rPr>
              <a:t>                              M. </a:t>
            </a:r>
            <a:r>
              <a:rPr lang="en-US" i="1" dirty="0" err="1" smtClean="0">
                <a:solidFill>
                  <a:schemeClr val="tx1"/>
                </a:solidFill>
              </a:rPr>
              <a:t>Elakkiya</a:t>
            </a:r>
            <a:endParaRPr lang="en-US" i="1" dirty="0" smtClean="0">
              <a:solidFill>
                <a:schemeClr val="tx1"/>
              </a:solidFill>
            </a:endParaRPr>
          </a:p>
          <a:p>
            <a:pPr algn="just"/>
            <a:r>
              <a:rPr lang="en-US" i="1" dirty="0">
                <a:solidFill>
                  <a:schemeClr val="tx1"/>
                </a:solidFill>
              </a:rPr>
              <a:t> </a:t>
            </a:r>
            <a:r>
              <a:rPr lang="en-US" i="1" dirty="0" smtClean="0">
                <a:solidFill>
                  <a:schemeClr val="tx1"/>
                </a:solidFill>
              </a:rPr>
              <a:t>                             P. </a:t>
            </a:r>
            <a:r>
              <a:rPr lang="en-US" i="1" dirty="0" err="1" smtClean="0">
                <a:solidFill>
                  <a:schemeClr val="tx1"/>
                </a:solidFill>
              </a:rPr>
              <a:t>Vidya</a:t>
            </a:r>
            <a:endParaRPr lang="en-US" i="1" dirty="0" smtClean="0">
              <a:solidFill>
                <a:schemeClr val="tx1"/>
              </a:solidFill>
            </a:endParaRPr>
          </a:p>
          <a:p>
            <a:pPr algn="just"/>
            <a:r>
              <a:rPr lang="en-US" i="1" dirty="0">
                <a:solidFill>
                  <a:schemeClr val="tx1"/>
                </a:solidFill>
              </a:rPr>
              <a:t> </a:t>
            </a:r>
            <a:r>
              <a:rPr lang="en-US" i="1" dirty="0" smtClean="0">
                <a:solidFill>
                  <a:schemeClr val="tx1"/>
                </a:solidFill>
              </a:rPr>
              <a:t>                             J. </a:t>
            </a:r>
            <a:r>
              <a:rPr lang="en-US" i="1" dirty="0" err="1" smtClean="0">
                <a:solidFill>
                  <a:schemeClr val="tx1"/>
                </a:solidFill>
              </a:rPr>
              <a:t>Thanga</a:t>
            </a:r>
            <a:r>
              <a:rPr lang="en-US" i="1" dirty="0" smtClean="0">
                <a:solidFill>
                  <a:schemeClr val="tx1"/>
                </a:solidFill>
              </a:rPr>
              <a:t> Lakshmi</a:t>
            </a:r>
          </a:p>
          <a:p>
            <a:pPr algn="just"/>
            <a:r>
              <a:rPr lang="en-US" i="1" dirty="0" smtClean="0">
                <a:solidFill>
                  <a:schemeClr val="tx1"/>
                </a:solidFill>
              </a:rPr>
              <a:t>                             M. </a:t>
            </a:r>
            <a:r>
              <a:rPr lang="en-US" i="1" dirty="0" err="1" smtClean="0">
                <a:solidFill>
                  <a:schemeClr val="tx1"/>
                </a:solidFill>
              </a:rPr>
              <a:t>Roobini</a:t>
            </a:r>
            <a:endParaRPr lang="en-US" i="1" dirty="0">
              <a:solidFill>
                <a:schemeClr val="tx1"/>
              </a:solidFill>
            </a:endParaRPr>
          </a:p>
          <a:p>
            <a:pPr algn="just"/>
            <a:endParaRPr lang="en-US" i="1" dirty="0">
              <a:solidFill>
                <a:schemeClr val="tx1"/>
              </a:solidFill>
            </a:endParaRPr>
          </a:p>
        </p:txBody>
      </p:sp>
      <p:sp>
        <p:nvSpPr>
          <p:cNvPr id="2" name="Title 1"/>
          <p:cNvSpPr>
            <a:spLocks noGrp="1"/>
          </p:cNvSpPr>
          <p:nvPr>
            <p:ph type="title"/>
          </p:nvPr>
        </p:nvSpPr>
        <p:spPr/>
        <p:txBody>
          <a:bodyPr/>
          <a:lstStyle/>
          <a:p>
            <a:pPr marL="571500" indent="-571500">
              <a:buFont typeface="Wingdings" pitchFamily="2" charset="2"/>
              <a:buChar char="Ø"/>
            </a:pPr>
            <a:r>
              <a:rPr lang="en-US" dirty="0" smtClean="0">
                <a:solidFill>
                  <a:srgbClr val="00B0F0"/>
                </a:solidFill>
              </a:rPr>
              <a:t>TOPIC</a:t>
            </a:r>
            <a:endParaRPr lang="en-US" dirty="0">
              <a:solidFill>
                <a:srgbClr val="00B0F0"/>
              </a:solidFill>
            </a:endParaRPr>
          </a:p>
        </p:txBody>
      </p:sp>
    </p:spTree>
    <p:extLst>
      <p:ext uri="{BB962C8B-B14F-4D97-AF65-F5344CB8AC3E}">
        <p14:creationId xmlns:p14="http://schemas.microsoft.com/office/powerpoint/2010/main" val="2588934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00CC00"/>
                </a:solidFill>
              </a:rPr>
              <a:t>Increasing Resources Demand</a:t>
            </a:r>
          </a:p>
          <a:p>
            <a:r>
              <a:rPr lang="en-US" dirty="0" smtClean="0">
                <a:solidFill>
                  <a:srgbClr val="00CC00"/>
                </a:solidFill>
              </a:rPr>
              <a:t>Shortage of food due to population expansion</a:t>
            </a:r>
          </a:p>
          <a:p>
            <a:r>
              <a:rPr lang="en-US" dirty="0" smtClean="0">
                <a:solidFill>
                  <a:srgbClr val="00CC00"/>
                </a:solidFill>
              </a:rPr>
              <a:t>Generating Non-biodegradable waste.</a:t>
            </a:r>
          </a:p>
          <a:p>
            <a:r>
              <a:rPr lang="en-US" dirty="0" smtClean="0">
                <a:solidFill>
                  <a:srgbClr val="00CC00"/>
                </a:solidFill>
              </a:rPr>
              <a:t>Increasing population </a:t>
            </a:r>
          </a:p>
          <a:p>
            <a:r>
              <a:rPr lang="en-US" dirty="0" smtClean="0">
                <a:solidFill>
                  <a:srgbClr val="00CC00"/>
                </a:solidFill>
              </a:rPr>
              <a:t>Threat to Natural Habitat</a:t>
            </a:r>
            <a:endParaRPr lang="en-US" dirty="0">
              <a:solidFill>
                <a:srgbClr val="00CC00"/>
              </a:solidFill>
            </a:endParaRPr>
          </a:p>
        </p:txBody>
      </p:sp>
      <p:sp>
        <p:nvSpPr>
          <p:cNvPr id="2" name="Title 1"/>
          <p:cNvSpPr>
            <a:spLocks noGrp="1"/>
          </p:cNvSpPr>
          <p:nvPr>
            <p:ph type="title"/>
          </p:nvPr>
        </p:nvSpPr>
        <p:spPr/>
        <p:txBody>
          <a:bodyPr/>
          <a:lstStyle/>
          <a:p>
            <a:pPr marL="571500" indent="-571500">
              <a:buFont typeface="Wingdings" pitchFamily="2" charset="2"/>
              <a:buChar char="v"/>
            </a:pPr>
            <a:r>
              <a:rPr lang="en-US" b="1" dirty="0" smtClean="0">
                <a:solidFill>
                  <a:srgbClr val="FF0000"/>
                </a:solidFill>
              </a:rPr>
              <a:t>Disadvantages of Population</a:t>
            </a:r>
            <a:endParaRPr lang="en-US" b="1" dirty="0">
              <a:solidFill>
                <a:srgbClr val="FF0000"/>
              </a:solidFill>
            </a:endParaRPr>
          </a:p>
        </p:txBody>
      </p:sp>
    </p:spTree>
    <p:extLst>
      <p:ext uri="{BB962C8B-B14F-4D97-AF65-F5344CB8AC3E}">
        <p14:creationId xmlns:p14="http://schemas.microsoft.com/office/powerpoint/2010/main" val="1922320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Demand for resources rises as the population grows resources, however, are in infinite quantity thus, this is a an issue because if a large number of people utilize them, they will run out and become scarce, resulting in poverty.</a:t>
            </a:r>
          </a:p>
          <a:p>
            <a:r>
              <a:rPr lang="en-US" dirty="0" smtClean="0">
                <a:solidFill>
                  <a:srgbClr val="00CC00"/>
                </a:solidFill>
              </a:rPr>
              <a:t>Increasing Pollution</a:t>
            </a:r>
          </a:p>
          <a:p>
            <a:pPr marL="0" indent="0">
              <a:buNone/>
            </a:pPr>
            <a:r>
              <a:rPr lang="en-US" dirty="0">
                <a:solidFill>
                  <a:srgbClr val="00CC00"/>
                </a:solidFill>
              </a:rPr>
              <a:t> </a:t>
            </a:r>
            <a:r>
              <a:rPr lang="en-US" dirty="0" smtClean="0">
                <a:solidFill>
                  <a:srgbClr val="00CC00"/>
                </a:solidFill>
              </a:rPr>
              <a:t>  </a:t>
            </a:r>
            <a:r>
              <a:rPr lang="en-US" dirty="0" smtClean="0"/>
              <a:t> More people will provide more air, water and land  pollution. Numerous health problems including asthma and cancer are linked to higher pollution levels. The pollutants also harm animals and vegetation. </a:t>
            </a:r>
            <a:endParaRPr lang="en-US" dirty="0"/>
          </a:p>
        </p:txBody>
      </p:sp>
      <p:sp>
        <p:nvSpPr>
          <p:cNvPr id="2" name="Title 1"/>
          <p:cNvSpPr>
            <a:spLocks noGrp="1"/>
          </p:cNvSpPr>
          <p:nvPr>
            <p:ph type="title"/>
          </p:nvPr>
        </p:nvSpPr>
        <p:spPr/>
        <p:txBody>
          <a:bodyPr/>
          <a:lstStyle/>
          <a:p>
            <a:pPr marL="571500" indent="-571500">
              <a:buFont typeface="Courier New" pitchFamily="49" charset="0"/>
              <a:buChar char="o"/>
            </a:pPr>
            <a:r>
              <a:rPr lang="en-US" dirty="0" smtClean="0">
                <a:solidFill>
                  <a:srgbClr val="00CC00"/>
                </a:solidFill>
              </a:rPr>
              <a:t>Increasing resources demand</a:t>
            </a:r>
            <a:endParaRPr lang="en-US" dirty="0">
              <a:solidFill>
                <a:srgbClr val="00CC00"/>
              </a:solidFill>
            </a:endParaRPr>
          </a:p>
        </p:txBody>
      </p:sp>
    </p:spTree>
    <p:extLst>
      <p:ext uri="{BB962C8B-B14F-4D97-AF65-F5344CB8AC3E}">
        <p14:creationId xmlns:p14="http://schemas.microsoft.com/office/powerpoint/2010/main" val="3326371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The main purpose of producing population is to provide an estimate of the future population as a common framework for use in planning, policy formation and decision making in a number of different fields</a:t>
            </a:r>
            <a:r>
              <a:rPr lang="en-US" sz="3900" dirty="0"/>
              <a:t>.</a:t>
            </a:r>
            <a:endParaRPr lang="en-US" sz="3900" dirty="0" smtClean="0"/>
          </a:p>
          <a:p>
            <a:pPr>
              <a:buFont typeface="Wingdings" pitchFamily="2" charset="2"/>
              <a:buChar char="v"/>
            </a:pPr>
            <a:r>
              <a:rPr lang="en-US" sz="3900" b="1" dirty="0" smtClean="0">
                <a:solidFill>
                  <a:srgbClr val="0070C0"/>
                </a:solidFill>
              </a:rPr>
              <a:t>Conclusion</a:t>
            </a:r>
          </a:p>
          <a:p>
            <a:pPr marL="0" indent="0">
              <a:buNone/>
            </a:pPr>
            <a:r>
              <a:rPr lang="en-US" b="1" dirty="0">
                <a:solidFill>
                  <a:srgbClr val="0070C0"/>
                </a:solidFill>
              </a:rPr>
              <a:t> </a:t>
            </a:r>
            <a:r>
              <a:rPr lang="en-US" dirty="0" smtClean="0"/>
              <a:t>  After during the project, it help us to understand human effects on natural resources, the environment, and human  health. Understanding these effects can lead to programs and policies that help mitigate the negative impacts people have on the environment.</a:t>
            </a:r>
          </a:p>
          <a:p>
            <a:pPr marL="0" indent="0">
              <a:buNone/>
            </a:pPr>
            <a:r>
              <a:rPr lang="en-US" dirty="0"/>
              <a:t> </a:t>
            </a:r>
            <a:r>
              <a:rPr lang="en-US" dirty="0" smtClean="0"/>
              <a:t> Hence we conclude the population forecasting analysis.</a:t>
            </a:r>
            <a:endParaRPr lang="en-US" dirty="0"/>
          </a:p>
        </p:txBody>
      </p:sp>
      <p:sp>
        <p:nvSpPr>
          <p:cNvPr id="2" name="Title 1"/>
          <p:cNvSpPr>
            <a:spLocks noGrp="1"/>
          </p:cNvSpPr>
          <p:nvPr>
            <p:ph type="title"/>
          </p:nvPr>
        </p:nvSpPr>
        <p:spPr/>
        <p:txBody>
          <a:bodyPr>
            <a:normAutofit fontScale="90000"/>
          </a:bodyPr>
          <a:lstStyle/>
          <a:p>
            <a:pPr marL="571500" indent="-571500">
              <a:buFont typeface="Wingdings" pitchFamily="2" charset="2"/>
              <a:buChar char="v"/>
            </a:pPr>
            <a:r>
              <a:rPr lang="en-US" b="1" dirty="0" smtClean="0">
                <a:solidFill>
                  <a:srgbClr val="0070C0"/>
                </a:solidFill>
              </a:rPr>
              <a:t>Application of population projection</a:t>
            </a:r>
            <a:endParaRPr lang="en-US" b="1" dirty="0">
              <a:solidFill>
                <a:srgbClr val="0070C0"/>
              </a:solidFill>
            </a:endParaRPr>
          </a:p>
        </p:txBody>
      </p:sp>
    </p:spTree>
    <p:extLst>
      <p:ext uri="{BB962C8B-B14F-4D97-AF65-F5344CB8AC3E}">
        <p14:creationId xmlns:p14="http://schemas.microsoft.com/office/powerpoint/2010/main" val="2773204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Dashboard 1</a:t>
            </a:r>
            <a:endParaRPr lang="en-US" dirty="0">
              <a:solidFill>
                <a:srgbClr val="00B0F0"/>
              </a:solidFill>
            </a:endParaRPr>
          </a:p>
        </p:txBody>
      </p:sp>
    </p:spTree>
    <p:extLst>
      <p:ext uri="{BB962C8B-B14F-4D97-AF65-F5344CB8AC3E}">
        <p14:creationId xmlns:p14="http://schemas.microsoft.com/office/powerpoint/2010/main" val="1006986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Dashboard 2</a:t>
            </a:r>
            <a:endParaRPr lang="en-US" dirty="0">
              <a:solidFill>
                <a:srgbClr val="00B0F0"/>
              </a:solidFill>
            </a:endParaRPr>
          </a:p>
        </p:txBody>
      </p:sp>
    </p:spTree>
    <p:extLst>
      <p:ext uri="{BB962C8B-B14F-4D97-AF65-F5344CB8AC3E}">
        <p14:creationId xmlns:p14="http://schemas.microsoft.com/office/powerpoint/2010/main" val="3562274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Dashboard 3</a:t>
            </a:r>
            <a:endParaRPr lang="en-US" dirty="0">
              <a:solidFill>
                <a:srgbClr val="00B0F0"/>
              </a:solidFill>
            </a:endParaRPr>
          </a:p>
        </p:txBody>
      </p:sp>
    </p:spTree>
    <p:extLst>
      <p:ext uri="{BB962C8B-B14F-4D97-AF65-F5344CB8AC3E}">
        <p14:creationId xmlns:p14="http://schemas.microsoft.com/office/powerpoint/2010/main" val="2910472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r>
              <a:rPr lang="en-US" dirty="0" smtClean="0">
                <a:solidFill>
                  <a:srgbClr val="00B0F0"/>
                </a:solidFill>
              </a:rPr>
              <a:t>Dashboard 4</a:t>
            </a:r>
            <a:endParaRPr lang="en-US" dirty="0">
              <a:solidFill>
                <a:srgbClr val="00B0F0"/>
              </a:solidFill>
            </a:endParaRPr>
          </a:p>
        </p:txBody>
      </p:sp>
    </p:spTree>
    <p:extLst>
      <p:ext uri="{BB962C8B-B14F-4D97-AF65-F5344CB8AC3E}">
        <p14:creationId xmlns:p14="http://schemas.microsoft.com/office/powerpoint/2010/main" val="2089561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a:xfrm>
            <a:off x="457200" y="304800"/>
            <a:ext cx="8229600" cy="1143000"/>
          </a:xfrm>
        </p:spPr>
        <p:txBody>
          <a:bodyPr/>
          <a:lstStyle/>
          <a:p>
            <a:pPr algn="ctr"/>
            <a:r>
              <a:rPr lang="en-US" dirty="0" smtClean="0">
                <a:solidFill>
                  <a:srgbClr val="00B0F0"/>
                </a:solidFill>
                <a:effectLst/>
              </a:rPr>
              <a:t>Story</a:t>
            </a:r>
            <a:endParaRPr lang="en-US" dirty="0">
              <a:solidFill>
                <a:srgbClr val="00B0F0"/>
              </a:solidFill>
              <a:effectLst/>
            </a:endParaRPr>
          </a:p>
        </p:txBody>
      </p:sp>
    </p:spTree>
    <p:extLst>
      <p:ext uri="{BB962C8B-B14F-4D97-AF65-F5344CB8AC3E}">
        <p14:creationId xmlns:p14="http://schemas.microsoft.com/office/powerpoint/2010/main" val="4204926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&lt;!DOCTYPE html&gt;</a:t>
            </a:r>
          </a:p>
          <a:p>
            <a:r>
              <a:rPr lang="en-US" dirty="0"/>
              <a:t>&lt;html </a:t>
            </a:r>
            <a:r>
              <a:rPr lang="en-US" dirty="0" err="1"/>
              <a:t>dir</a:t>
            </a:r>
            <a:r>
              <a:rPr lang="en-US" dirty="0"/>
              <a:t>="</a:t>
            </a:r>
            <a:r>
              <a:rPr lang="en-US" dirty="0" err="1"/>
              <a:t>ltr</a:t>
            </a:r>
            <a:r>
              <a:rPr lang="en-US" dirty="0"/>
              <a:t>" </a:t>
            </a:r>
            <a:r>
              <a:rPr lang="en-US" dirty="0" err="1"/>
              <a:t>lang</a:t>
            </a:r>
            <a:r>
              <a:rPr lang="en-US" dirty="0"/>
              <a:t>="en"&gt;</a:t>
            </a:r>
          </a:p>
          <a:p>
            <a:endParaRPr lang="en-US" dirty="0"/>
          </a:p>
          <a:p>
            <a:r>
              <a:rPr lang="en-US" dirty="0"/>
              <a:t>&lt;head&gt;</a:t>
            </a:r>
          </a:p>
          <a:p>
            <a:r>
              <a:rPr lang="en-US" dirty="0"/>
              <a:t>    &lt;meta charset="utf-8"&gt;</a:t>
            </a:r>
          </a:p>
          <a:p>
            <a:r>
              <a:rPr lang="en-US" dirty="0"/>
              <a:t>    &lt;meta http-</a:t>
            </a:r>
            <a:r>
              <a:rPr lang="en-US" dirty="0" err="1"/>
              <a:t>equiv</a:t>
            </a:r>
            <a:r>
              <a:rPr lang="en-US" dirty="0"/>
              <a:t>="X-UA-Compatible" content="IE=edge"&gt;</a:t>
            </a:r>
          </a:p>
          <a:p>
            <a:r>
              <a:rPr lang="en-US" dirty="0"/>
              <a:t>    &lt;!-- Tell the browser to be responsive to screen width --&gt;</a:t>
            </a:r>
          </a:p>
          <a:p>
            <a:r>
              <a:rPr lang="en-US" dirty="0"/>
              <a:t>    &lt;meta name="viewport" content="width=device-width, initial-scale=1"&gt;</a:t>
            </a:r>
          </a:p>
          <a:p>
            <a:r>
              <a:rPr lang="en-US" dirty="0"/>
              <a:t>    &lt;meta name="keywords"</a:t>
            </a:r>
          </a:p>
          <a:p>
            <a:r>
              <a:rPr lang="en-US" dirty="0"/>
              <a:t>        content="</a:t>
            </a:r>
            <a:r>
              <a:rPr lang="en-US" dirty="0" err="1"/>
              <a:t>wrappixel</a:t>
            </a:r>
            <a:r>
              <a:rPr lang="en-US" dirty="0"/>
              <a:t>, admin dashboard, html </a:t>
            </a:r>
            <a:r>
              <a:rPr lang="en-US" dirty="0" err="1"/>
              <a:t>css</a:t>
            </a:r>
            <a:r>
              <a:rPr lang="en-US" dirty="0"/>
              <a:t> dashboard, web dashboard, bootstrap 5 admin, bootstrap 5, css3 dashboard, bootstrap 5 dashboard, Ample lite admin bootstrap 5 dashboard, frontend, responsive bootstrap 5 admin template, Ample admin lite dashboard bootstrap 5 dashboard template"&gt;</a:t>
            </a:r>
          </a:p>
          <a:p>
            <a:r>
              <a:rPr lang="en-US" dirty="0"/>
              <a:t>    &lt;meta name="description"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85990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dirty="0"/>
              <a:t> content="Ample Admin Lite is powerful and clean admin dashboard template, </a:t>
            </a:r>
            <a:r>
              <a:rPr lang="en-US" dirty="0" err="1"/>
              <a:t>inpired</a:t>
            </a:r>
            <a:r>
              <a:rPr lang="en-US" dirty="0"/>
              <a:t> from Bootstrap Framework"&gt;</a:t>
            </a:r>
          </a:p>
          <a:p>
            <a:r>
              <a:rPr lang="en-US" dirty="0"/>
              <a:t>    &lt;meta name="robots" content="</a:t>
            </a:r>
            <a:r>
              <a:rPr lang="en-US" dirty="0" err="1"/>
              <a:t>noindex,nofollow</a:t>
            </a:r>
            <a:r>
              <a:rPr lang="en-US" dirty="0"/>
              <a:t>"&gt;</a:t>
            </a:r>
          </a:p>
          <a:p>
            <a:r>
              <a:rPr lang="en-US" dirty="0"/>
              <a:t>    &lt;title&gt;Global Population </a:t>
            </a:r>
            <a:r>
              <a:rPr lang="en-US" dirty="0" err="1"/>
              <a:t>Timeseries</a:t>
            </a:r>
            <a:r>
              <a:rPr lang="en-US" dirty="0"/>
              <a:t> Analysis&lt;/title&gt;</a:t>
            </a:r>
          </a:p>
          <a:p>
            <a:r>
              <a:rPr lang="en-US" dirty="0"/>
              <a:t>    &lt;link </a:t>
            </a:r>
            <a:r>
              <a:rPr lang="en-US" dirty="0" err="1"/>
              <a:t>rel</a:t>
            </a:r>
            <a:r>
              <a:rPr lang="en-US" dirty="0"/>
              <a:t>="canonical" </a:t>
            </a:r>
            <a:r>
              <a:rPr lang="en-US" dirty="0" err="1"/>
              <a:t>href</a:t>
            </a:r>
            <a:r>
              <a:rPr lang="en-US" dirty="0"/>
              <a:t>="https://www.wrappixel.com/templates/ample-admin-lite/" /&gt;</a:t>
            </a:r>
          </a:p>
          <a:p>
            <a:r>
              <a:rPr lang="en-US" dirty="0"/>
              <a:t>    &lt;!-- Favicon icon --&gt;</a:t>
            </a:r>
          </a:p>
          <a:p>
            <a:r>
              <a:rPr lang="en-US" dirty="0"/>
              <a:t>    &lt;link </a:t>
            </a:r>
            <a:r>
              <a:rPr lang="en-US" dirty="0" err="1"/>
              <a:t>rel</a:t>
            </a:r>
            <a:r>
              <a:rPr lang="en-US" dirty="0"/>
              <a:t>="icon" type="image/</a:t>
            </a:r>
            <a:r>
              <a:rPr lang="en-US" dirty="0" err="1"/>
              <a:t>png</a:t>
            </a:r>
            <a:r>
              <a:rPr lang="en-US" dirty="0"/>
              <a:t>" sizes="16x16" </a:t>
            </a:r>
            <a:r>
              <a:rPr lang="en-US" dirty="0" err="1"/>
              <a:t>href</a:t>
            </a:r>
            <a:r>
              <a:rPr lang="en-US" dirty="0"/>
              <a:t>="plugins/images/favicon.png"&gt;</a:t>
            </a:r>
          </a:p>
          <a:p>
            <a:r>
              <a:rPr lang="en-US" dirty="0"/>
              <a:t>    &lt;!-- Custom CSS --&gt;</a:t>
            </a:r>
          </a:p>
          <a:p>
            <a:r>
              <a:rPr lang="en-US" dirty="0"/>
              <a:t>    &lt;link </a:t>
            </a:r>
            <a:r>
              <a:rPr lang="en-US" dirty="0" err="1"/>
              <a:t>href</a:t>
            </a:r>
            <a:r>
              <a:rPr lang="en-US" dirty="0"/>
              <a:t>="plugins/</a:t>
            </a:r>
            <a:r>
              <a:rPr lang="en-US" dirty="0" err="1"/>
              <a:t>bower_components</a:t>
            </a:r>
            <a:r>
              <a:rPr lang="en-US" dirty="0"/>
              <a:t>/chartist/</a:t>
            </a:r>
            <a:r>
              <a:rPr lang="en-US" dirty="0" err="1"/>
              <a:t>dist</a:t>
            </a:r>
            <a:r>
              <a:rPr lang="en-US" dirty="0"/>
              <a:t>/chartist.min.css" </a:t>
            </a:r>
            <a:r>
              <a:rPr lang="en-US" dirty="0" err="1"/>
              <a:t>rel</a:t>
            </a:r>
            <a:r>
              <a:rPr lang="en-US" dirty="0"/>
              <a:t>="</a:t>
            </a:r>
            <a:r>
              <a:rPr lang="en-US" dirty="0" err="1"/>
              <a:t>stylesheet</a:t>
            </a:r>
            <a:r>
              <a:rPr lang="en-US" dirty="0"/>
              <a:t>"&gt;</a:t>
            </a:r>
          </a:p>
          <a:p>
            <a:r>
              <a:rPr lang="en-US" dirty="0"/>
              <a:t>    &lt;link </a:t>
            </a:r>
            <a:r>
              <a:rPr lang="en-US" dirty="0" err="1"/>
              <a:t>rel</a:t>
            </a:r>
            <a:r>
              <a:rPr lang="en-US" dirty="0"/>
              <a:t>="</a:t>
            </a:r>
            <a:r>
              <a:rPr lang="en-US" dirty="0" err="1"/>
              <a:t>stylesheet</a:t>
            </a:r>
            <a:r>
              <a:rPr lang="en-US" dirty="0"/>
              <a:t>" </a:t>
            </a:r>
            <a:r>
              <a:rPr lang="en-US" dirty="0" err="1"/>
              <a:t>href</a:t>
            </a:r>
            <a:r>
              <a:rPr lang="en-US" dirty="0"/>
              <a:t>="plugins/</a:t>
            </a:r>
            <a:r>
              <a:rPr lang="en-US" dirty="0" err="1"/>
              <a:t>bower_components</a:t>
            </a:r>
            <a:r>
              <a:rPr lang="en-US" dirty="0"/>
              <a:t>/chartist-plugin-tooltips/</a:t>
            </a:r>
            <a:r>
              <a:rPr lang="en-US" dirty="0" err="1"/>
              <a:t>dist</a:t>
            </a:r>
            <a:r>
              <a:rPr lang="en-US" dirty="0"/>
              <a:t>/chartist-plugin-tooltip.css"&gt;</a:t>
            </a:r>
          </a:p>
          <a:p>
            <a:r>
              <a:rPr lang="en-US" dirty="0"/>
              <a:t>    &lt;!-- Custom CSS --&gt;</a:t>
            </a:r>
          </a:p>
          <a:p>
            <a:r>
              <a:rPr lang="en-US" dirty="0"/>
              <a:t>    &lt;link </a:t>
            </a:r>
            <a:r>
              <a:rPr lang="en-US" dirty="0" err="1"/>
              <a:t>href</a:t>
            </a:r>
            <a:r>
              <a:rPr lang="en-US" dirty="0"/>
              <a:t>="</a:t>
            </a:r>
            <a:r>
              <a:rPr lang="en-US" dirty="0" err="1"/>
              <a:t>css</a:t>
            </a:r>
            <a:r>
              <a:rPr lang="en-US" dirty="0"/>
              <a:t>/style.min.css" </a:t>
            </a:r>
            <a:r>
              <a:rPr lang="en-US" dirty="0" err="1"/>
              <a:t>rel</a:t>
            </a:r>
            <a:r>
              <a:rPr lang="en-US" dirty="0"/>
              <a:t>="</a:t>
            </a:r>
            <a:r>
              <a:rPr lang="en-US" dirty="0" err="1"/>
              <a:t>stylesheet</a:t>
            </a:r>
            <a:r>
              <a:rPr lang="en-US" dirty="0"/>
              <a:t>"&gt;</a:t>
            </a:r>
          </a:p>
          <a:p>
            <a:r>
              <a:rPr lang="en-US" dirty="0"/>
              <a:t>&lt;/head&gt;</a:t>
            </a:r>
          </a:p>
          <a:p>
            <a:endParaRPr lang="en-US" dirty="0"/>
          </a:p>
          <a:p>
            <a:r>
              <a:rPr lang="en-US" dirty="0"/>
              <a:t>&lt;body&gt;</a:t>
            </a:r>
          </a:p>
          <a:p>
            <a:r>
              <a:rPr lang="en-US" dirty="0"/>
              <a:t>    &lt;!-- ============================================================== --&gt;</a:t>
            </a:r>
          </a:p>
          <a:p>
            <a:r>
              <a:rPr lang="en-US" dirty="0"/>
              <a:t>    &lt;!-- </a:t>
            </a:r>
            <a:r>
              <a:rPr lang="en-US" dirty="0" err="1"/>
              <a:t>Preloader</a:t>
            </a:r>
            <a:r>
              <a:rPr lang="en-US" dirty="0"/>
              <a:t> - style you can find in spinners.css --&gt;</a:t>
            </a:r>
          </a:p>
          <a:p>
            <a:r>
              <a:rPr lang="en-US" dirty="0"/>
              <a:t>    &lt;!-- ============================================================== --&gt;</a:t>
            </a:r>
          </a:p>
          <a:p>
            <a:r>
              <a:rPr lang="en-US" dirty="0"/>
              <a:t>    &lt;div class="</a:t>
            </a:r>
            <a:r>
              <a:rPr lang="en-US" dirty="0" err="1"/>
              <a:t>preloader</a:t>
            </a:r>
            <a:r>
              <a:rPr lang="en-US" dirty="0"/>
              <a:t>"&gt;</a:t>
            </a:r>
          </a:p>
          <a:p>
            <a:r>
              <a:rPr lang="en-US" dirty="0"/>
              <a:t>        &lt;div class="</a:t>
            </a:r>
            <a:r>
              <a:rPr lang="en-US" dirty="0" err="1"/>
              <a:t>lds</a:t>
            </a:r>
            <a:r>
              <a:rPr lang="en-US" dirty="0"/>
              <a:t>-ripple"&gt;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4790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305800" cy="4754563"/>
          </a:xfrm>
        </p:spPr>
        <p:txBody>
          <a:bodyPr>
            <a:normAutofit fontScale="92500" lnSpcReduction="10000"/>
          </a:bodyPr>
          <a:lstStyle/>
          <a:p>
            <a:pPr>
              <a:buFont typeface="Wingdings" pitchFamily="2" charset="2"/>
              <a:buChar char="v"/>
            </a:pPr>
            <a:r>
              <a:rPr lang="en-US" dirty="0" smtClean="0"/>
              <a:t> </a:t>
            </a:r>
            <a:r>
              <a:rPr lang="en-US" b="1" dirty="0" smtClean="0">
                <a:solidFill>
                  <a:srgbClr val="0070C0"/>
                </a:solidFill>
              </a:rPr>
              <a:t>Introduction</a:t>
            </a:r>
          </a:p>
          <a:p>
            <a:pPr>
              <a:buFont typeface="Wingdings" pitchFamily="2" charset="2"/>
              <a:buChar char="Ø"/>
            </a:pPr>
            <a:r>
              <a:rPr lang="en-US" dirty="0" smtClean="0"/>
              <a:t> </a:t>
            </a:r>
            <a:r>
              <a:rPr lang="en-US" dirty="0" smtClean="0">
                <a:solidFill>
                  <a:srgbClr val="FF0000"/>
                </a:solidFill>
              </a:rPr>
              <a:t>Overview</a:t>
            </a:r>
          </a:p>
          <a:p>
            <a:pPr marL="0" indent="0">
              <a:buNone/>
            </a:pPr>
            <a:r>
              <a:rPr lang="en-US" dirty="0"/>
              <a:t> </a:t>
            </a:r>
            <a:r>
              <a:rPr lang="en-US" dirty="0" smtClean="0"/>
              <a:t>       Population forecasting is a method to predict or forecast the future population of an area.  Usually, the population at the design period of water supply systems is predicted to find the water demand at that time, as the systems are required to fulfill their purposes till the end of the design period.</a:t>
            </a:r>
          </a:p>
          <a:p>
            <a:pPr marL="0" indent="0">
              <a:buNone/>
            </a:pPr>
            <a:r>
              <a:rPr lang="en-US" dirty="0" smtClean="0"/>
              <a:t>        It also gives a picture of what  the future size and structure of the population by sex and age might look like. </a:t>
            </a:r>
          </a:p>
        </p:txBody>
      </p:sp>
      <p:sp>
        <p:nvSpPr>
          <p:cNvPr id="2" name="Title 1"/>
          <p:cNvSpPr>
            <a:spLocks noGrp="1"/>
          </p:cNvSpPr>
          <p:nvPr>
            <p:ph type="title"/>
          </p:nvPr>
        </p:nvSpPr>
        <p:spPr>
          <a:xfrm>
            <a:off x="381000" y="152400"/>
            <a:ext cx="8305800" cy="1143000"/>
          </a:xfrm>
        </p:spPr>
        <p:txBody>
          <a:bodyPr>
            <a:normAutofit fontScale="90000"/>
          </a:bodyPr>
          <a:lstStyle/>
          <a:p>
            <a:r>
              <a:rPr lang="en-US" b="1" dirty="0" smtClean="0">
                <a:solidFill>
                  <a:srgbClr val="C00000"/>
                </a:solidFill>
              </a:rPr>
              <a:t>A Population Forecasting Analysis</a:t>
            </a:r>
            <a:endParaRPr lang="en-US" b="1" dirty="0">
              <a:solidFill>
                <a:srgbClr val="C00000"/>
              </a:solidFill>
            </a:endParaRPr>
          </a:p>
        </p:txBody>
      </p:sp>
    </p:spTree>
    <p:extLst>
      <p:ext uri="{BB962C8B-B14F-4D97-AF65-F5344CB8AC3E}">
        <p14:creationId xmlns:p14="http://schemas.microsoft.com/office/powerpoint/2010/main" val="31257449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 &lt;div class="</a:t>
            </a:r>
            <a:r>
              <a:rPr lang="en-US" dirty="0" err="1"/>
              <a:t>lds-pos</a:t>
            </a:r>
            <a:r>
              <a:rPr lang="en-US" dirty="0"/>
              <a:t>"&gt;&lt;/div&gt;</a:t>
            </a:r>
          </a:p>
          <a:p>
            <a:r>
              <a:rPr lang="en-US" dirty="0"/>
              <a:t>        &lt;/div&gt;</a:t>
            </a:r>
          </a:p>
          <a:p>
            <a:r>
              <a:rPr lang="en-US" dirty="0"/>
              <a:t>    &lt;/div&gt;</a:t>
            </a:r>
          </a:p>
          <a:p>
            <a:r>
              <a:rPr lang="en-US" dirty="0"/>
              <a:t>    &lt;!-- ============================================================== --&gt;</a:t>
            </a:r>
          </a:p>
          <a:p>
            <a:r>
              <a:rPr lang="en-US" dirty="0"/>
              <a:t>    &lt;!-- Main wrapper - style you can find in </a:t>
            </a:r>
            <a:r>
              <a:rPr lang="en-US" dirty="0" err="1"/>
              <a:t>pages.scss</a:t>
            </a:r>
            <a:r>
              <a:rPr lang="en-US" dirty="0"/>
              <a:t> --&gt;</a:t>
            </a:r>
          </a:p>
          <a:p>
            <a:r>
              <a:rPr lang="en-US" dirty="0"/>
              <a:t>    &lt;!-- ============================================================== --&gt;</a:t>
            </a:r>
          </a:p>
          <a:p>
            <a:r>
              <a:rPr lang="en-US" dirty="0"/>
              <a:t>    &lt;div id="main-wrapper" data-layout="vertical" data-</a:t>
            </a:r>
            <a:r>
              <a:rPr lang="en-US" dirty="0" err="1"/>
              <a:t>navbarbg</a:t>
            </a:r>
            <a:r>
              <a:rPr lang="en-US" dirty="0"/>
              <a:t>="skin5" data-</a:t>
            </a:r>
            <a:r>
              <a:rPr lang="en-US" dirty="0" err="1"/>
              <a:t>sidebartype</a:t>
            </a:r>
            <a:r>
              <a:rPr lang="en-US" dirty="0"/>
              <a:t>="full"</a:t>
            </a:r>
          </a:p>
          <a:p>
            <a:r>
              <a:rPr lang="en-US" dirty="0"/>
              <a:t>        data-sidebar-position="absolute" data-header-position="absolute" data-boxed-layout="full"&gt;</a:t>
            </a:r>
          </a:p>
          <a:p>
            <a:r>
              <a:rPr lang="en-US" dirty="0"/>
              <a:t>        &lt;!-- ============================================================== --&gt;</a:t>
            </a:r>
          </a:p>
          <a:p>
            <a:r>
              <a:rPr lang="en-US" dirty="0"/>
              <a:t>        &lt;!-- </a:t>
            </a:r>
            <a:r>
              <a:rPr lang="en-US" dirty="0" err="1"/>
              <a:t>Topbar</a:t>
            </a:r>
            <a:r>
              <a:rPr lang="en-US" dirty="0"/>
              <a:t> header - style you can find in </a:t>
            </a:r>
            <a:r>
              <a:rPr lang="en-US" dirty="0" err="1"/>
              <a:t>pages.scss</a:t>
            </a:r>
            <a:r>
              <a:rPr lang="en-US" dirty="0"/>
              <a:t> --&gt;</a:t>
            </a:r>
          </a:p>
          <a:p>
            <a:r>
              <a:rPr lang="en-US" dirty="0"/>
              <a:t>        &lt;!-- ============================================================== --&gt;</a:t>
            </a:r>
          </a:p>
          <a:p>
            <a:r>
              <a:rPr lang="en-US" dirty="0"/>
              <a:t>        &lt;header class="</a:t>
            </a:r>
            <a:r>
              <a:rPr lang="en-US" dirty="0" err="1"/>
              <a:t>topbar</a:t>
            </a:r>
            <a:r>
              <a:rPr lang="en-US" dirty="0"/>
              <a:t>" data-</a:t>
            </a:r>
            <a:r>
              <a:rPr lang="en-US" dirty="0" err="1"/>
              <a:t>navbarbg</a:t>
            </a:r>
            <a:r>
              <a:rPr lang="en-US" dirty="0"/>
              <a:t>="skin5"&gt;</a:t>
            </a:r>
          </a:p>
          <a:p>
            <a:r>
              <a:rPr lang="en-US" dirty="0"/>
              <a:t>            &lt;</a:t>
            </a:r>
            <a:r>
              <a:rPr lang="en-US" dirty="0" err="1"/>
              <a:t>nav</a:t>
            </a:r>
            <a:r>
              <a:rPr lang="en-US" dirty="0"/>
              <a:t> class="</a:t>
            </a:r>
            <a:r>
              <a:rPr lang="en-US" dirty="0" err="1"/>
              <a:t>navbar</a:t>
            </a:r>
            <a:r>
              <a:rPr lang="en-US" dirty="0"/>
              <a:t> top-</a:t>
            </a:r>
            <a:r>
              <a:rPr lang="en-US" dirty="0" err="1"/>
              <a:t>navbar</a:t>
            </a:r>
            <a:r>
              <a:rPr lang="en-US" dirty="0"/>
              <a:t> </a:t>
            </a:r>
            <a:r>
              <a:rPr lang="en-US" dirty="0" err="1"/>
              <a:t>navbar</a:t>
            </a:r>
            <a:r>
              <a:rPr lang="en-US" dirty="0"/>
              <a:t>-expand-md </a:t>
            </a:r>
            <a:r>
              <a:rPr lang="en-US" dirty="0" err="1"/>
              <a:t>navbar</a:t>
            </a:r>
            <a:r>
              <a:rPr lang="en-US" dirty="0"/>
              <a:t>-dark"&gt;</a:t>
            </a:r>
          </a:p>
          <a:p>
            <a:r>
              <a:rPr lang="en-US" dirty="0"/>
              <a:t>                &lt;div class="</a:t>
            </a:r>
            <a:r>
              <a:rPr lang="en-US" dirty="0" err="1"/>
              <a:t>navbar</a:t>
            </a:r>
            <a:r>
              <a:rPr lang="en-US" dirty="0"/>
              <a:t>-header" data-</a:t>
            </a:r>
            <a:r>
              <a:rPr lang="en-US" dirty="0" err="1"/>
              <a:t>logobg</a:t>
            </a:r>
            <a:r>
              <a:rPr lang="en-US" dirty="0"/>
              <a:t>="skin6"&gt;</a:t>
            </a:r>
          </a:p>
          <a:p>
            <a:r>
              <a:rPr lang="en-US" dirty="0"/>
              <a:t>                    &lt;!-- ============================================================== --&gt;</a:t>
            </a:r>
          </a:p>
          <a:p>
            <a:r>
              <a:rPr lang="en-US" dirty="0"/>
              <a:t>                    &lt;!-- Logo --&gt;</a:t>
            </a:r>
          </a:p>
          <a:p>
            <a:r>
              <a:rPr lang="en-US" dirty="0"/>
              <a:t>                    &lt;!-- ============================================================== --&gt;</a:t>
            </a:r>
          </a:p>
          <a:p>
            <a:r>
              <a:rPr lang="en-US" dirty="0"/>
              <a:t>                    &lt;a class="</a:t>
            </a:r>
            <a:r>
              <a:rPr lang="en-US" dirty="0" err="1"/>
              <a:t>navbar</a:t>
            </a:r>
            <a:r>
              <a:rPr lang="en-US" dirty="0"/>
              <a:t>-brand" </a:t>
            </a:r>
            <a:r>
              <a:rPr lang="en-US" dirty="0" err="1"/>
              <a:t>href</a:t>
            </a:r>
            <a:r>
              <a:rPr lang="en-US" dirty="0"/>
              <a:t>="dashboard.html"&gt;</a:t>
            </a:r>
          </a:p>
          <a:p>
            <a:r>
              <a:rPr lang="en-US" dirty="0"/>
              <a:t>                        &lt;!-- Logo icon --&gt;</a:t>
            </a:r>
          </a:p>
          <a:p>
            <a:r>
              <a:rPr lang="en-US" dirty="0"/>
              <a:t>                        &lt;b class="logo-icon"&gt;</a:t>
            </a:r>
          </a:p>
          <a:p>
            <a:r>
              <a:rPr lang="en-US" dirty="0"/>
              <a:t>                            &lt;!-- Dark Logo icon --&gt;</a:t>
            </a:r>
          </a:p>
          <a:p>
            <a:r>
              <a:rPr lang="en-US" dirty="0"/>
              <a:t>                            &lt;</a:t>
            </a:r>
            <a:r>
              <a:rPr lang="en-US" dirty="0" err="1"/>
              <a:t>img</a:t>
            </a:r>
            <a:r>
              <a:rPr lang="en-US" dirty="0"/>
              <a:t> </a:t>
            </a:r>
            <a:r>
              <a:rPr lang="en-US" dirty="0" err="1"/>
              <a:t>src</a:t>
            </a:r>
            <a:r>
              <a:rPr lang="en-US" dirty="0"/>
              <a:t>="plugins/images/logo-icon3.jpg" alt="homepage" /&gt;</a:t>
            </a:r>
          </a:p>
          <a:p>
            <a:r>
              <a:rPr lang="en-US" dirty="0"/>
              <a:t>                        &lt;/b&gt;</a:t>
            </a:r>
          </a:p>
          <a:p>
            <a:r>
              <a:rPr lang="en-US" dirty="0"/>
              <a:t>                        &lt;!--End Logo icon --&gt;</a:t>
            </a:r>
          </a:p>
          <a:p>
            <a:r>
              <a:rPr lang="en-US" dirty="0"/>
              <a:t>                        &lt;!-- Logo text --&gt;</a:t>
            </a:r>
          </a:p>
          <a:p>
            <a:r>
              <a:rPr lang="en-US" dirty="0"/>
              <a:t>                        &lt;span class="logo-text"&gt;</a:t>
            </a:r>
          </a:p>
          <a:p>
            <a:r>
              <a:rPr lang="en-US" dirty="0"/>
              <a:t>                            &lt;!-- dark Logo text --&gt;</a:t>
            </a:r>
          </a:p>
          <a:p>
            <a:r>
              <a:rPr lang="en-US" dirty="0"/>
              <a:t>                            &lt;</a:t>
            </a:r>
            <a:r>
              <a:rPr lang="en-US" dirty="0" err="1"/>
              <a:t>img</a:t>
            </a:r>
            <a:r>
              <a:rPr lang="en-US" dirty="0"/>
              <a:t> </a:t>
            </a:r>
            <a:r>
              <a:rPr lang="en-US" dirty="0" err="1"/>
              <a:t>src</a:t>
            </a:r>
            <a:r>
              <a:rPr lang="en-US" dirty="0"/>
              <a:t>="plugins/images/logo-text5.png" alt="homepage" /&gt;</a:t>
            </a:r>
          </a:p>
          <a:p>
            <a:r>
              <a:rPr lang="en-US" dirty="0"/>
              <a:t>                        &lt;/span&gt;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5000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en-US" dirty="0"/>
              <a:t>&lt;/a&gt;</a:t>
            </a:r>
          </a:p>
          <a:p>
            <a:r>
              <a:rPr lang="en-US" dirty="0"/>
              <a:t>                    &lt;!-- ============================================================== --&gt;</a:t>
            </a:r>
          </a:p>
          <a:p>
            <a:r>
              <a:rPr lang="en-US" dirty="0"/>
              <a:t>                    &lt;!-- End Logo --&gt;</a:t>
            </a:r>
          </a:p>
          <a:p>
            <a:r>
              <a:rPr lang="en-US" dirty="0"/>
              <a:t>                    &lt;!-- ============================================================== --&gt;</a:t>
            </a:r>
          </a:p>
          <a:p>
            <a:r>
              <a:rPr lang="en-US" dirty="0"/>
              <a:t>                    &lt;!-- ============================================================== --&gt;</a:t>
            </a:r>
          </a:p>
          <a:p>
            <a:r>
              <a:rPr lang="en-US" dirty="0"/>
              <a:t>                    &lt;!-- toggle and </a:t>
            </a:r>
            <a:r>
              <a:rPr lang="en-US" dirty="0" err="1"/>
              <a:t>nav</a:t>
            </a:r>
            <a:r>
              <a:rPr lang="en-US" dirty="0"/>
              <a:t> items --&gt;</a:t>
            </a:r>
          </a:p>
          <a:p>
            <a:r>
              <a:rPr lang="en-US" dirty="0"/>
              <a:t>                    &lt;!-- ============================================================== --&gt;</a:t>
            </a:r>
          </a:p>
          <a:p>
            <a:r>
              <a:rPr lang="en-US" dirty="0"/>
              <a:t>                    &lt;a class="</a:t>
            </a:r>
            <a:r>
              <a:rPr lang="en-US" dirty="0" err="1"/>
              <a:t>nav-toggler</a:t>
            </a:r>
            <a:r>
              <a:rPr lang="en-US" dirty="0"/>
              <a:t> waves-effect waves-light text-dark d-block d-md-none"</a:t>
            </a:r>
          </a:p>
          <a:p>
            <a:r>
              <a:rPr lang="en-US" dirty="0"/>
              <a:t>                        </a:t>
            </a:r>
            <a:r>
              <a:rPr lang="en-US" dirty="0" err="1"/>
              <a:t>href</a:t>
            </a:r>
            <a:r>
              <a:rPr lang="en-US" dirty="0"/>
              <a:t>="</a:t>
            </a:r>
            <a:r>
              <a:rPr lang="en-US" dirty="0" err="1"/>
              <a:t>javascript:void</a:t>
            </a:r>
            <a:r>
              <a:rPr lang="en-US" dirty="0"/>
              <a:t>(0)"&gt;&lt;i class="</a:t>
            </a:r>
            <a:r>
              <a:rPr lang="en-US" dirty="0" err="1"/>
              <a:t>ti</a:t>
            </a:r>
            <a:r>
              <a:rPr lang="en-US" dirty="0"/>
              <a:t>-menu </a:t>
            </a:r>
            <a:r>
              <a:rPr lang="en-US" dirty="0" err="1"/>
              <a:t>ti</a:t>
            </a:r>
            <a:r>
              <a:rPr lang="en-US" dirty="0"/>
              <a:t>-close"&gt;&lt;/i&gt;&lt;/a&gt;</a:t>
            </a:r>
          </a:p>
          <a:p>
            <a:r>
              <a:rPr lang="en-US" dirty="0"/>
              <a:t>                &lt;/div&gt;</a:t>
            </a:r>
          </a:p>
          <a:p>
            <a:r>
              <a:rPr lang="en-US" dirty="0"/>
              <a:t>                &lt;!-- ============================================================== --&gt;</a:t>
            </a:r>
          </a:p>
          <a:p>
            <a:r>
              <a:rPr lang="en-US" dirty="0"/>
              <a:t>                &lt;!-- End Logo --&gt;</a:t>
            </a:r>
          </a:p>
          <a:p>
            <a:r>
              <a:rPr lang="en-US" dirty="0"/>
              <a:t>                &lt;!-- ============================================================== --&gt;</a:t>
            </a:r>
          </a:p>
          <a:p>
            <a:r>
              <a:rPr lang="en-US" dirty="0"/>
              <a:t>                &lt;div class="</a:t>
            </a:r>
            <a:r>
              <a:rPr lang="en-US" dirty="0" err="1"/>
              <a:t>navbar</a:t>
            </a:r>
            <a:r>
              <a:rPr lang="en-US" dirty="0"/>
              <a:t>-collapse </a:t>
            </a:r>
            <a:r>
              <a:rPr lang="en-US" dirty="0" err="1"/>
              <a:t>collapse</a:t>
            </a:r>
            <a:r>
              <a:rPr lang="en-US" dirty="0"/>
              <a:t>" id="</a:t>
            </a:r>
            <a:r>
              <a:rPr lang="en-US" dirty="0" err="1"/>
              <a:t>navbarSupportedContent</a:t>
            </a:r>
            <a:r>
              <a:rPr lang="en-US" dirty="0"/>
              <a:t>" data-</a:t>
            </a:r>
            <a:r>
              <a:rPr lang="en-US" dirty="0" err="1"/>
              <a:t>navbarbg</a:t>
            </a:r>
            <a:r>
              <a:rPr lang="en-US" dirty="0"/>
              <a:t>="skin5"&gt;</a:t>
            </a:r>
          </a:p>
          <a:p>
            <a:r>
              <a:rPr lang="en-US" dirty="0"/>
              <a:t>                   </a:t>
            </a:r>
          </a:p>
          <a:p>
            <a:r>
              <a:rPr lang="en-US" dirty="0"/>
              <a:t>                    &lt;!-- ============================================================== --&gt;</a:t>
            </a:r>
          </a:p>
          <a:p>
            <a:r>
              <a:rPr lang="en-US" dirty="0"/>
              <a:t>                    &lt;!-- Right side toggle and </a:t>
            </a:r>
            <a:r>
              <a:rPr lang="en-US" dirty="0" err="1"/>
              <a:t>nav</a:t>
            </a:r>
            <a:r>
              <a:rPr lang="en-US" dirty="0"/>
              <a:t> items --&gt;</a:t>
            </a:r>
          </a:p>
          <a:p>
            <a:r>
              <a:rPr lang="en-US" dirty="0"/>
              <a:t>                    &lt;!-- ============================================================== --&gt;</a:t>
            </a:r>
          </a:p>
          <a:p>
            <a:r>
              <a:rPr lang="en-US" dirty="0"/>
              <a:t>                    &lt;</a:t>
            </a:r>
            <a:r>
              <a:rPr lang="en-US" dirty="0" err="1"/>
              <a:t>ul</a:t>
            </a:r>
            <a:r>
              <a:rPr lang="en-US" dirty="0"/>
              <a:t> class="</a:t>
            </a:r>
            <a:r>
              <a:rPr lang="en-US" dirty="0" err="1"/>
              <a:t>navbar-nav</a:t>
            </a:r>
            <a:r>
              <a:rPr lang="en-US" dirty="0"/>
              <a:t> </a:t>
            </a:r>
            <a:r>
              <a:rPr lang="en-US" dirty="0" err="1"/>
              <a:t>ms</a:t>
            </a:r>
            <a:r>
              <a:rPr lang="en-US" dirty="0"/>
              <a:t>-auto d-flex align-items-center"&gt;</a:t>
            </a:r>
          </a:p>
          <a:p>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02896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    &lt;!-- ============================================================== --&gt;</a:t>
            </a:r>
          </a:p>
          <a:p>
            <a:r>
              <a:rPr lang="en-US" dirty="0"/>
              <a:t>                        &lt;!-- Search --&gt;</a:t>
            </a:r>
          </a:p>
          <a:p>
            <a:r>
              <a:rPr lang="en-US" dirty="0"/>
              <a:t>                        &lt;!-- ============================================================== --&gt;</a:t>
            </a:r>
          </a:p>
          <a:p>
            <a:r>
              <a:rPr lang="en-US" dirty="0"/>
              <a:t>                        &lt;li class=" in"&gt;</a:t>
            </a:r>
          </a:p>
          <a:p>
            <a:r>
              <a:rPr lang="en-US" dirty="0"/>
              <a:t>                            &lt;form role="search" class="app-search d-none d-md-block me-3"&gt;</a:t>
            </a:r>
          </a:p>
          <a:p>
            <a:r>
              <a:rPr lang="en-US" dirty="0"/>
              <a:t>                                &lt;input type="text" placeholder="Search..." class="form-control mt-0"&gt;</a:t>
            </a:r>
          </a:p>
          <a:p>
            <a:r>
              <a:rPr lang="en-US" dirty="0"/>
              <a:t>                                &lt;a </a:t>
            </a:r>
            <a:r>
              <a:rPr lang="en-US" dirty="0" err="1"/>
              <a:t>href</a:t>
            </a:r>
            <a:r>
              <a:rPr lang="en-US" dirty="0"/>
              <a:t>="" class="active"&gt;</a:t>
            </a:r>
          </a:p>
          <a:p>
            <a:r>
              <a:rPr lang="en-US" dirty="0"/>
              <a:t>                                    &lt;i class="</a:t>
            </a:r>
            <a:r>
              <a:rPr lang="en-US" dirty="0" err="1"/>
              <a:t>fa</a:t>
            </a:r>
            <a:r>
              <a:rPr lang="en-US" dirty="0"/>
              <a:t> </a:t>
            </a:r>
            <a:r>
              <a:rPr lang="en-US" dirty="0" err="1"/>
              <a:t>fa</a:t>
            </a:r>
            <a:r>
              <a:rPr lang="en-US" dirty="0"/>
              <a:t>-search"&gt;&lt;/i&gt;</a:t>
            </a:r>
          </a:p>
          <a:p>
            <a:r>
              <a:rPr lang="en-US" dirty="0"/>
              <a:t>                                &lt;/a&gt;</a:t>
            </a:r>
          </a:p>
          <a:p>
            <a:r>
              <a:rPr lang="en-US" dirty="0"/>
              <a:t>                            &lt;/form&gt;</a:t>
            </a:r>
          </a:p>
          <a:p>
            <a:r>
              <a:rPr lang="en-US" dirty="0"/>
              <a:t>                        &lt;/li&gt;</a:t>
            </a:r>
          </a:p>
          <a:p>
            <a:r>
              <a:rPr lang="en-US" dirty="0"/>
              <a:t>                        &lt;!-- ============================================================== --&gt;</a:t>
            </a:r>
          </a:p>
          <a:p>
            <a:r>
              <a:rPr lang="en-US" dirty="0"/>
              <a:t>                        &lt;!-- User profile and search --&gt;</a:t>
            </a:r>
          </a:p>
          <a:p>
            <a:r>
              <a:rPr lang="en-US" dirty="0"/>
              <a:t>                        &lt;!-- ============================================================== --&gt;</a:t>
            </a:r>
          </a:p>
          <a:p>
            <a:r>
              <a:rPr lang="en-US" dirty="0"/>
              <a:t>                        &lt;li&gt;</a:t>
            </a:r>
          </a:p>
          <a:p>
            <a:r>
              <a:rPr lang="en-US" dirty="0"/>
              <a:t>                            &lt;a class="profile-pic" </a:t>
            </a:r>
            <a:r>
              <a:rPr lang="en-US" dirty="0" err="1"/>
              <a:t>href</a:t>
            </a:r>
            <a:r>
              <a:rPr lang="en-US" dirty="0"/>
              <a:t>="#"&gt;</a:t>
            </a:r>
          </a:p>
          <a:p>
            <a:r>
              <a:rPr lang="en-US" dirty="0"/>
              <a:t>                                &lt;</a:t>
            </a:r>
            <a:r>
              <a:rPr lang="en-US" dirty="0" err="1"/>
              <a:t>img</a:t>
            </a:r>
            <a:r>
              <a:rPr lang="en-US" dirty="0"/>
              <a:t> </a:t>
            </a:r>
            <a:r>
              <a:rPr lang="en-US" dirty="0" err="1"/>
              <a:t>src</a:t>
            </a:r>
            <a:r>
              <a:rPr lang="en-US" dirty="0"/>
              <a:t>="plugins/images/users/smartinternz_thumb.png" alt="user-</a:t>
            </a:r>
            <a:r>
              <a:rPr lang="en-US" dirty="0" err="1"/>
              <a:t>img</a:t>
            </a:r>
            <a:r>
              <a:rPr lang="en-US" dirty="0"/>
              <a:t>" width="36"</a:t>
            </a:r>
          </a:p>
          <a:p>
            <a:r>
              <a:rPr lang="en-US" dirty="0"/>
              <a:t>                                    class="</a:t>
            </a:r>
            <a:r>
              <a:rPr lang="en-US" dirty="0" err="1"/>
              <a:t>img</a:t>
            </a:r>
            <a:r>
              <a:rPr lang="en-US" dirty="0"/>
              <a:t>-circle"&gt;&lt;span class="text-white font-medium"&gt;Anwar&lt;/span&gt;&lt;/a&gt;</a:t>
            </a:r>
          </a:p>
          <a:p>
            <a:r>
              <a:rPr lang="en-US" dirty="0"/>
              <a:t>                        &lt;/li&gt;</a:t>
            </a:r>
          </a:p>
          <a:p>
            <a:r>
              <a:rPr lang="en-US" dirty="0"/>
              <a:t>                        &lt;!-- ============================================================== --&gt;</a:t>
            </a:r>
          </a:p>
          <a:p>
            <a:r>
              <a:rPr lang="en-US" dirty="0"/>
              <a:t>                        &lt;!-- User profile and search --&gt;</a:t>
            </a:r>
          </a:p>
          <a:p>
            <a:r>
              <a:rPr lang="en-US" dirty="0"/>
              <a:t>                        &lt;!-- ============================================================== --&gt;</a:t>
            </a:r>
          </a:p>
          <a:p>
            <a:r>
              <a:rPr lang="en-US" dirty="0"/>
              <a:t>                    &lt;/</a:t>
            </a:r>
            <a:r>
              <a:rPr lang="en-US" dirty="0" err="1"/>
              <a:t>ul</a:t>
            </a:r>
            <a:r>
              <a:rPr lang="en-US" dirty="0"/>
              <a:t>&gt;</a:t>
            </a:r>
          </a:p>
          <a:p>
            <a:r>
              <a:rPr lang="en-US" dirty="0"/>
              <a:t>                &lt;/div&gt;</a:t>
            </a:r>
          </a:p>
          <a:p>
            <a:r>
              <a:rPr lang="en-US" dirty="0"/>
              <a:t>            &lt;/</a:t>
            </a:r>
            <a:r>
              <a:rPr lang="en-US" dirty="0" err="1"/>
              <a:t>nav</a:t>
            </a:r>
            <a:r>
              <a:rPr lang="en-US" dirty="0"/>
              <a:t>&gt;</a:t>
            </a:r>
          </a:p>
          <a:p>
            <a:r>
              <a:rPr lang="en-US" dirty="0"/>
              <a:t>        &lt;/header&gt;</a:t>
            </a:r>
          </a:p>
          <a:p>
            <a:r>
              <a:rPr lang="en-US" dirty="0"/>
              <a:t>        &lt;!-- ============================================================== --&gt;</a:t>
            </a:r>
          </a:p>
          <a:p>
            <a:r>
              <a:rPr lang="en-US" dirty="0"/>
              <a:t>        &lt;!-- End </a:t>
            </a:r>
            <a:r>
              <a:rPr lang="en-US" dirty="0" err="1"/>
              <a:t>Topbar</a:t>
            </a:r>
            <a:r>
              <a:rPr lang="en-US" dirty="0"/>
              <a:t> header --&gt;</a:t>
            </a:r>
          </a:p>
          <a:p>
            <a:r>
              <a:rPr lang="en-US" dirty="0"/>
              <a:t>        &lt;!-- ============================================================== --&gt;</a:t>
            </a:r>
          </a:p>
          <a:p>
            <a:r>
              <a:rPr lang="en-US" dirty="0"/>
              <a:t>        &lt;!-- ============================================================== --&gt;</a:t>
            </a:r>
          </a:p>
          <a:p>
            <a:r>
              <a:rPr lang="en-US" dirty="0"/>
              <a:t>        &lt;!-- Left Sidebar - style you can find in </a:t>
            </a:r>
            <a:r>
              <a:rPr lang="en-US" dirty="0" err="1"/>
              <a:t>sidebar.scss</a:t>
            </a:r>
            <a:r>
              <a:rPr lang="en-US" dirty="0"/>
              <a:t>  --&gt;</a:t>
            </a:r>
          </a:p>
          <a:p>
            <a:r>
              <a:rPr lang="en-US" dirty="0"/>
              <a:t>        &lt;!-- ============================================================== --&gt;</a:t>
            </a:r>
          </a:p>
          <a:p>
            <a:r>
              <a:rPr lang="en-US" dirty="0"/>
              <a:t>        &lt;aside class="left-sidebar" data-</a:t>
            </a:r>
            <a:r>
              <a:rPr lang="en-US" dirty="0" err="1"/>
              <a:t>sidebarbg</a:t>
            </a:r>
            <a:r>
              <a:rPr lang="en-US" dirty="0"/>
              <a:t>="skin6"&gt;</a:t>
            </a:r>
          </a:p>
          <a:p>
            <a:r>
              <a:rPr lang="en-US" dirty="0"/>
              <a:t>            &lt;!-- Sidebar scroll--&gt;</a:t>
            </a:r>
          </a:p>
          <a:p>
            <a:r>
              <a:rPr lang="en-US" dirty="0"/>
              <a:t>            &lt;div class="scroll-sidebar"&gt;</a:t>
            </a:r>
          </a:p>
          <a:p>
            <a:r>
              <a:rPr lang="en-US" dirty="0"/>
              <a:t>                &lt;!-- Sidebar navigation--&gt;</a:t>
            </a:r>
          </a:p>
          <a:p>
            <a:r>
              <a:rPr lang="en-US" dirty="0"/>
              <a:t>                &lt;</a:t>
            </a:r>
            <a:r>
              <a:rPr lang="en-US" dirty="0" err="1"/>
              <a:t>nav</a:t>
            </a:r>
            <a:r>
              <a:rPr lang="en-US" dirty="0"/>
              <a:t> class="sidebar-</a:t>
            </a:r>
            <a:r>
              <a:rPr lang="en-US" dirty="0" err="1"/>
              <a:t>nav</a:t>
            </a:r>
            <a:r>
              <a:rPr lang="en-US" dirty="0"/>
              <a:t>"&gt;</a:t>
            </a:r>
          </a:p>
          <a:p>
            <a:r>
              <a:rPr lang="en-US" dirty="0"/>
              <a:t>                    &lt;</a:t>
            </a:r>
            <a:r>
              <a:rPr lang="en-US" dirty="0" err="1"/>
              <a:t>ul</a:t>
            </a:r>
            <a:r>
              <a:rPr lang="en-US" dirty="0"/>
              <a:t> id="</a:t>
            </a:r>
            <a:r>
              <a:rPr lang="en-US" dirty="0" err="1"/>
              <a:t>sidebarnav</a:t>
            </a:r>
            <a:r>
              <a:rPr lang="en-US" dirty="0"/>
              <a:t>"&gt;</a:t>
            </a:r>
          </a:p>
          <a:p>
            <a:r>
              <a:rPr lang="en-US" dirty="0"/>
              <a:t>                        &lt;!-- User Profile--&gt;</a:t>
            </a:r>
          </a:p>
          <a:p>
            <a:r>
              <a:rPr lang="en-US" dirty="0"/>
              <a:t>                        &lt;li class="sidebar-item pt-2"&gt;</a:t>
            </a:r>
          </a:p>
          <a:p>
            <a:r>
              <a:rPr lang="en-US" dirty="0"/>
              <a:t>                            &lt;a class="sidebar-link waves-effect waves-dark sidebar-link" </a:t>
            </a:r>
            <a:r>
              <a:rPr lang="en-US" dirty="0" err="1"/>
              <a:t>href</a:t>
            </a:r>
            <a:r>
              <a:rPr lang="en-US" dirty="0"/>
              <a:t>="dashboard.html"</a:t>
            </a:r>
          </a:p>
          <a:p>
            <a:r>
              <a:rPr lang="en-US" dirty="0"/>
              <a:t>                                aria-expanded="false"&gt;</a:t>
            </a:r>
          </a:p>
          <a:p>
            <a:r>
              <a:rPr lang="en-US" dirty="0"/>
              <a:t>                                &lt;i class="far </a:t>
            </a:r>
            <a:r>
              <a:rPr lang="en-US" dirty="0" err="1"/>
              <a:t>fa</a:t>
            </a:r>
            <a:r>
              <a:rPr lang="en-US" dirty="0"/>
              <a:t>-clock" aria-hidden="true"&gt;&lt;/i&gt;</a:t>
            </a:r>
          </a:p>
          <a:p>
            <a:r>
              <a:rPr lang="en-US" dirty="0"/>
              <a:t>                                &lt;span class="hide-menu"&gt;Visualizations&lt;/span&gt;</a:t>
            </a:r>
          </a:p>
          <a:p>
            <a:r>
              <a:rPr lang="en-US" dirty="0"/>
              <a:t>                            &lt;/a&gt;</a:t>
            </a:r>
          </a:p>
          <a:p>
            <a:r>
              <a:rPr lang="en-US" dirty="0"/>
              <a:t>                        &lt;/li&gt;</a:t>
            </a:r>
          </a:p>
          <a:p>
            <a:r>
              <a:rPr lang="en-US" dirty="0"/>
              <a:t>                        &lt;li class="sidebar-item"&gt;</a:t>
            </a:r>
          </a:p>
          <a:p>
            <a:r>
              <a:rPr lang="en-US" dirty="0"/>
              <a:t>                            &lt;a class="sidebar-link waves-effect waves-dark sidebar-link" </a:t>
            </a:r>
            <a:r>
              <a:rPr lang="en-US" dirty="0" err="1"/>
              <a:t>href</a:t>
            </a:r>
            <a:r>
              <a:rPr lang="en-US" dirty="0"/>
              <a:t>="profile.html"</a:t>
            </a:r>
          </a:p>
          <a:p>
            <a:r>
              <a:rPr lang="en-US" dirty="0"/>
              <a:t>                                aria-expanded="false"&gt;</a:t>
            </a:r>
          </a:p>
          <a:p>
            <a:r>
              <a:rPr lang="en-US" dirty="0"/>
              <a:t>                                &lt;i class="</a:t>
            </a:r>
            <a:r>
              <a:rPr lang="en-US" dirty="0" err="1"/>
              <a:t>fa</a:t>
            </a:r>
            <a:r>
              <a:rPr lang="en-US" dirty="0"/>
              <a:t> </a:t>
            </a:r>
            <a:r>
              <a:rPr lang="en-US" dirty="0" err="1"/>
              <a:t>fa</a:t>
            </a:r>
            <a:r>
              <a:rPr lang="en-US" dirty="0"/>
              <a:t>-user" aria-hidden="true"&gt;&lt;/i&gt;</a:t>
            </a:r>
          </a:p>
          <a:p>
            <a:r>
              <a:rPr lang="en-US" dirty="0"/>
              <a:t>                                &lt;span class="hide-menu"&gt;Profile&lt;/span&gt;</a:t>
            </a:r>
          </a:p>
          <a:p>
            <a:r>
              <a:rPr lang="en-US" dirty="0"/>
              <a:t>                            &lt;/a&gt;</a:t>
            </a:r>
          </a:p>
          <a:p>
            <a:r>
              <a:rPr lang="en-US" dirty="0"/>
              <a:t>                        &lt;/li&gt;</a:t>
            </a:r>
          </a:p>
          <a:p>
            <a:r>
              <a:rPr lang="en-US" dirty="0"/>
              <a:t>                        &lt;li class="sidebar-item"&gt;</a:t>
            </a:r>
          </a:p>
          <a:p>
            <a:r>
              <a:rPr lang="en-US" dirty="0"/>
              <a:t>                            &lt;a class="sidebar-link waves-effect waves-dark sidebar-link" </a:t>
            </a:r>
            <a:r>
              <a:rPr lang="en-US" dirty="0" err="1"/>
              <a:t>href</a:t>
            </a:r>
            <a:r>
              <a:rPr lang="en-US" dirty="0"/>
              <a:t>="story.html"</a:t>
            </a:r>
          </a:p>
          <a:p>
            <a:r>
              <a:rPr lang="en-US" dirty="0"/>
              <a:t>                                aria-expanded="false"&gt;</a:t>
            </a:r>
          </a:p>
          <a:p>
            <a:r>
              <a:rPr lang="en-US" dirty="0"/>
              <a:t>                                &lt;i class="</a:t>
            </a:r>
            <a:r>
              <a:rPr lang="en-US" dirty="0" err="1"/>
              <a:t>fa</a:t>
            </a:r>
            <a:r>
              <a:rPr lang="en-US" dirty="0"/>
              <a:t> </a:t>
            </a:r>
            <a:r>
              <a:rPr lang="en-US" dirty="0" err="1"/>
              <a:t>fa</a:t>
            </a:r>
            <a:r>
              <a:rPr lang="en-US" dirty="0"/>
              <a:t>-table" aria-hidden="true"&gt;&lt;/i&gt;</a:t>
            </a:r>
          </a:p>
          <a:p>
            <a:r>
              <a:rPr lang="en-US" dirty="0"/>
              <a:t>                                &lt;span class="hide-menu"&gt;Story&lt;/span&gt;</a:t>
            </a:r>
          </a:p>
          <a:p>
            <a:r>
              <a:rPr lang="en-US" dirty="0"/>
              <a:t>                            &lt;/a&gt;</a:t>
            </a:r>
          </a:p>
          <a:p>
            <a:r>
              <a:rPr lang="en-US" dirty="0"/>
              <a:t>                        &lt;/li&gt;</a:t>
            </a:r>
          </a:p>
          <a:p>
            <a:r>
              <a:rPr lang="en-US" dirty="0"/>
              <a:t>                       </a:t>
            </a:r>
          </a:p>
          <a:p>
            <a:r>
              <a:rPr lang="en-US" dirty="0"/>
              <a:t>                        &lt;li class="sidebar-item"&gt;</a:t>
            </a:r>
          </a:p>
          <a:p>
            <a:r>
              <a:rPr lang="en-US" dirty="0"/>
              <a:t>                            &lt;a class="sidebar-link waves-effect waves-dark sidebar-link" </a:t>
            </a:r>
            <a:r>
              <a:rPr lang="en-US" dirty="0" err="1"/>
              <a:t>href</a:t>
            </a:r>
            <a:r>
              <a:rPr lang="en-US" dirty="0"/>
              <a:t>="dash1.html"</a:t>
            </a:r>
          </a:p>
          <a:p>
            <a:r>
              <a:rPr lang="en-US" dirty="0"/>
              <a:t>                                aria-expanded="false"&gt;</a:t>
            </a:r>
          </a:p>
          <a:p>
            <a:r>
              <a:rPr lang="en-US" dirty="0"/>
              <a:t>                                &lt;i class="</a:t>
            </a:r>
            <a:r>
              <a:rPr lang="en-US" dirty="0" err="1"/>
              <a:t>fa</a:t>
            </a:r>
            <a:r>
              <a:rPr lang="en-US" dirty="0"/>
              <a:t> </a:t>
            </a:r>
            <a:r>
              <a:rPr lang="en-US" dirty="0" err="1"/>
              <a:t>fa</a:t>
            </a:r>
            <a:r>
              <a:rPr lang="en-US" dirty="0"/>
              <a:t>-table" aria-hidden="true"&gt;&lt;/i&gt;</a:t>
            </a:r>
          </a:p>
          <a:p>
            <a:r>
              <a:rPr lang="en-US" dirty="0"/>
              <a:t>                                &lt;span class="hide-menu"&gt;Dashboard&lt;/span&gt;</a:t>
            </a:r>
          </a:p>
          <a:p>
            <a:r>
              <a:rPr lang="en-US" dirty="0"/>
              <a:t>                            &lt;/a&gt;</a:t>
            </a:r>
          </a:p>
          <a:p>
            <a:r>
              <a:rPr lang="en-US" dirty="0"/>
              <a:t>                        &lt;/li&gt;</a:t>
            </a:r>
          </a:p>
          <a:p>
            <a:r>
              <a:rPr lang="en-US" dirty="0"/>
              <a:t>                     </a:t>
            </a:r>
          </a:p>
          <a:p>
            <a:r>
              <a:rPr lang="en-US" dirty="0"/>
              <a:t>                        </a:t>
            </a:r>
          </a:p>
          <a:p>
            <a:r>
              <a:rPr lang="en-US" dirty="0"/>
              <a:t>                        &lt;!-- &lt;li class="text-center p-20 upgrade-</a:t>
            </a:r>
            <a:r>
              <a:rPr lang="en-US" dirty="0" err="1"/>
              <a:t>btn</a:t>
            </a:r>
            <a:r>
              <a:rPr lang="en-US" dirty="0"/>
              <a:t>"&gt;</a:t>
            </a:r>
          </a:p>
          <a:p>
            <a:r>
              <a:rPr lang="en-US" dirty="0"/>
              <a:t>                            &lt;a </a:t>
            </a:r>
            <a:r>
              <a:rPr lang="en-US" dirty="0" err="1"/>
              <a:t>href</a:t>
            </a:r>
            <a:r>
              <a:rPr lang="en-US" dirty="0"/>
              <a:t>="https://www.wrappixel.com/templates/ampleadmin/"</a:t>
            </a:r>
          </a:p>
          <a:p>
            <a:r>
              <a:rPr lang="en-US" dirty="0"/>
              <a:t>                                class="</a:t>
            </a:r>
            <a:r>
              <a:rPr lang="en-US" dirty="0" err="1"/>
              <a:t>btn</a:t>
            </a:r>
            <a:r>
              <a:rPr lang="en-US" dirty="0"/>
              <a:t> d-grid </a:t>
            </a:r>
            <a:r>
              <a:rPr lang="en-US" dirty="0" err="1"/>
              <a:t>btn</a:t>
            </a:r>
            <a:r>
              <a:rPr lang="en-US" dirty="0"/>
              <a:t>-danger text-white" target="_blank"&gt;</a:t>
            </a:r>
          </a:p>
          <a:p>
            <a:r>
              <a:rPr lang="en-US" dirty="0"/>
              <a:t>                                Upgrade to Pro&lt;/a&gt;</a:t>
            </a:r>
          </a:p>
          <a:p>
            <a:r>
              <a:rPr lang="en-US" dirty="0"/>
              <a:t>                        &lt;/li&gt; --&gt;</a:t>
            </a:r>
          </a:p>
          <a:p>
            <a:r>
              <a:rPr lang="en-US" dirty="0"/>
              <a:t>                    &lt;/</a:t>
            </a:r>
            <a:r>
              <a:rPr lang="en-US" dirty="0" err="1"/>
              <a:t>ul</a:t>
            </a:r>
            <a:r>
              <a:rPr lang="en-US" dirty="0"/>
              <a:t>&gt;</a:t>
            </a:r>
          </a:p>
          <a:p>
            <a:r>
              <a:rPr lang="en-US" dirty="0"/>
              <a:t/>
            </a:r>
            <a:br>
              <a:rPr lang="en-US" dirty="0"/>
            </a:br>
            <a:r>
              <a:rPr lang="en-US" dirty="0"/>
              <a:t>                &lt;/</a:t>
            </a:r>
            <a:r>
              <a:rPr lang="en-US" dirty="0" err="1"/>
              <a:t>nav</a:t>
            </a:r>
            <a:r>
              <a:rPr lang="en-US" dirty="0"/>
              <a:t>&gt;</a:t>
            </a:r>
          </a:p>
          <a:p>
            <a:r>
              <a:rPr lang="en-US" dirty="0"/>
              <a:t>                &lt;!-- End Sidebar navigation --&gt;</a:t>
            </a:r>
          </a:p>
          <a:p>
            <a:r>
              <a:rPr lang="en-US" dirty="0"/>
              <a:t>            &lt;/div&gt;</a:t>
            </a:r>
          </a:p>
          <a:p>
            <a:r>
              <a:rPr lang="en-US" dirty="0"/>
              <a:t>            &lt;!-- End Sidebar scroll--&gt;</a:t>
            </a:r>
          </a:p>
          <a:p>
            <a:r>
              <a:rPr lang="en-US" dirty="0"/>
              <a:t>        &lt;/aside&gt;</a:t>
            </a:r>
          </a:p>
          <a:p>
            <a:r>
              <a:rPr lang="en-US" dirty="0"/>
              <a:t>        &lt;!-- ============================================================== --&gt;</a:t>
            </a:r>
          </a:p>
          <a:p>
            <a:r>
              <a:rPr lang="en-US" dirty="0"/>
              <a:t>        &lt;!-- End Left Sidebar - style you can find in </a:t>
            </a:r>
            <a:r>
              <a:rPr lang="en-US" dirty="0" err="1"/>
              <a:t>sidebar.scss</a:t>
            </a:r>
            <a:r>
              <a:rPr lang="en-US" dirty="0"/>
              <a:t>  --&gt;</a:t>
            </a:r>
          </a:p>
          <a:p>
            <a:r>
              <a:rPr lang="en-US" dirty="0"/>
              <a:t>        &lt;!-- ============================================================== --&gt;</a:t>
            </a:r>
          </a:p>
          <a:p>
            <a:r>
              <a:rPr lang="en-US" dirty="0"/>
              <a:t>        &lt;!-- ============================================================== --&gt;</a:t>
            </a:r>
          </a:p>
          <a:p>
            <a:r>
              <a:rPr lang="en-US" dirty="0"/>
              <a:t>        &lt;!-- Page wrapper  --&gt;</a:t>
            </a:r>
          </a:p>
          <a:p>
            <a:r>
              <a:rPr lang="en-US" dirty="0"/>
              <a:t>        &lt;!-- ============================================================== --&gt;</a:t>
            </a:r>
          </a:p>
          <a:p>
            <a:r>
              <a:rPr lang="en-US" dirty="0"/>
              <a:t>        &lt;div class="page-wrapper"&gt;</a:t>
            </a:r>
          </a:p>
          <a:p>
            <a:r>
              <a:rPr lang="en-US" dirty="0"/>
              <a:t>            &lt;!-- ============================================================== --&gt;</a:t>
            </a:r>
          </a:p>
          <a:p>
            <a:r>
              <a:rPr lang="en-US" dirty="0"/>
              <a:t>            &lt;!-- Bread crumb and right sidebar toggle --&gt;</a:t>
            </a:r>
          </a:p>
          <a:p>
            <a:r>
              <a:rPr lang="en-US" dirty="0"/>
              <a:t>            &lt;!-- ============================================================== --&gt;</a:t>
            </a:r>
          </a:p>
          <a:p>
            <a:r>
              <a:rPr lang="en-US" dirty="0"/>
              <a:t>            &lt;div class="page-breadcrumb </a:t>
            </a:r>
            <a:r>
              <a:rPr lang="en-US" dirty="0" err="1"/>
              <a:t>bg</a:t>
            </a:r>
            <a:r>
              <a:rPr lang="en-US" dirty="0"/>
              <a:t>-white"&gt;</a:t>
            </a:r>
          </a:p>
          <a:p>
            <a:r>
              <a:rPr lang="en-US" dirty="0"/>
              <a:t>                &lt;div class="row align-items-center"&gt;</a:t>
            </a:r>
          </a:p>
          <a:p>
            <a:r>
              <a:rPr lang="en-US" dirty="0"/>
              <a:t>                    &lt;div class="c</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9542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4" name="Rectangle 3"/>
          <p:cNvSpPr/>
          <p:nvPr/>
        </p:nvSpPr>
        <p:spPr>
          <a:xfrm>
            <a:off x="2286000" y="-2572643"/>
            <a:ext cx="4572000" cy="12003286"/>
          </a:xfrm>
          <a:prstGeom prst="rect">
            <a:avLst/>
          </a:prstGeom>
        </p:spPr>
        <p:txBody>
          <a:bodyPr>
            <a:spAutoFit/>
          </a:bodyPr>
          <a:lstStyle/>
          <a:p>
            <a:r>
              <a:rPr lang="en-US" dirty="0"/>
              <a:t> &lt;/</a:t>
            </a:r>
            <a:r>
              <a:rPr lang="en-US" dirty="0" err="1"/>
              <a:t>ul</a:t>
            </a:r>
            <a:r>
              <a:rPr lang="en-US" dirty="0"/>
              <a:t>&gt;</a:t>
            </a:r>
          </a:p>
          <a:p>
            <a:endParaRPr lang="en-US" dirty="0"/>
          </a:p>
          <a:p>
            <a:r>
              <a:rPr lang="en-US" dirty="0"/>
              <a:t>                &lt;/</a:t>
            </a:r>
            <a:r>
              <a:rPr lang="en-US" dirty="0" err="1"/>
              <a:t>nav</a:t>
            </a:r>
            <a:r>
              <a:rPr lang="en-US" dirty="0"/>
              <a:t>&gt;</a:t>
            </a:r>
          </a:p>
          <a:p>
            <a:r>
              <a:rPr lang="en-US" dirty="0"/>
              <a:t>                &lt;!-- End Sidebar navigation --&gt;</a:t>
            </a:r>
          </a:p>
          <a:p>
            <a:r>
              <a:rPr lang="en-US" dirty="0"/>
              <a:t>            &lt;/div&gt;</a:t>
            </a:r>
          </a:p>
          <a:p>
            <a:r>
              <a:rPr lang="en-US" dirty="0"/>
              <a:t>            &lt;!-- End Sidebar scroll--&gt;</a:t>
            </a:r>
          </a:p>
          <a:p>
            <a:r>
              <a:rPr lang="en-US" dirty="0"/>
              <a:t>        &lt;/aside&gt;</a:t>
            </a:r>
          </a:p>
          <a:p>
            <a:r>
              <a:rPr lang="en-US" dirty="0"/>
              <a:t>        &lt;!-- ============================================================== --&gt;</a:t>
            </a:r>
          </a:p>
          <a:p>
            <a:r>
              <a:rPr lang="en-US" dirty="0"/>
              <a:t>        &lt;!-- End Left Sidebar - style you can find in </a:t>
            </a:r>
            <a:r>
              <a:rPr lang="en-US" dirty="0" err="1"/>
              <a:t>sidebar.scss</a:t>
            </a:r>
            <a:r>
              <a:rPr lang="en-US" dirty="0"/>
              <a:t>  --&gt;</a:t>
            </a:r>
          </a:p>
          <a:p>
            <a:r>
              <a:rPr lang="en-US" dirty="0"/>
              <a:t>        &lt;!-- ============================================================== --&gt;</a:t>
            </a:r>
          </a:p>
          <a:p>
            <a:r>
              <a:rPr lang="en-US" dirty="0"/>
              <a:t>        &lt;!-- ============================================================== --&gt;</a:t>
            </a:r>
          </a:p>
          <a:p>
            <a:r>
              <a:rPr lang="en-US" dirty="0"/>
              <a:t>        &lt;!-- Page wrapper  --&gt;</a:t>
            </a:r>
          </a:p>
          <a:p>
            <a:r>
              <a:rPr lang="en-US" dirty="0"/>
              <a:t>        &lt;!-- ============================================================== --&gt;</a:t>
            </a:r>
          </a:p>
          <a:p>
            <a:r>
              <a:rPr lang="en-US" dirty="0"/>
              <a:t>        &lt;div class="page-wrapper"&gt;</a:t>
            </a:r>
          </a:p>
          <a:p>
            <a:r>
              <a:rPr lang="en-US" dirty="0"/>
              <a:t>            &lt;!-- ============================================================== --&gt;</a:t>
            </a:r>
          </a:p>
          <a:p>
            <a:r>
              <a:rPr lang="en-US" dirty="0"/>
              <a:t>            &lt;!-- Bread crumb and right sidebar toggle --&gt;</a:t>
            </a:r>
          </a:p>
          <a:p>
            <a:r>
              <a:rPr lang="en-US" dirty="0"/>
              <a:t>            &lt;!-- ============================================================== --&gt;</a:t>
            </a:r>
          </a:p>
          <a:p>
            <a:r>
              <a:rPr lang="en-US" dirty="0"/>
              <a:t>            &lt;div class="page-breadcrumb </a:t>
            </a:r>
            <a:r>
              <a:rPr lang="en-US" dirty="0" err="1"/>
              <a:t>bg</a:t>
            </a:r>
            <a:r>
              <a:rPr lang="en-US" dirty="0"/>
              <a:t>-white"&gt;</a:t>
            </a:r>
          </a:p>
          <a:p>
            <a:r>
              <a:rPr lang="en-US" dirty="0"/>
              <a:t>                &lt;div class="row align-items-center"&gt;</a:t>
            </a:r>
          </a:p>
          <a:p>
            <a:r>
              <a:rPr lang="en-US" dirty="0"/>
              <a:t>                    &lt;div class="c</a:t>
            </a:r>
          </a:p>
        </p:txBody>
      </p:sp>
    </p:spTree>
    <p:extLst>
      <p:ext uri="{BB962C8B-B14F-4D97-AF65-F5344CB8AC3E}">
        <p14:creationId xmlns:p14="http://schemas.microsoft.com/office/powerpoint/2010/main" val="721249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en-US" dirty="0"/>
              <a:t>     &lt;h4 class="page-title"&gt;Dashboard&lt;/h4&gt;</a:t>
            </a:r>
          </a:p>
          <a:p>
            <a:r>
              <a:rPr lang="en-US" dirty="0"/>
              <a:t>                    &lt;/div&gt;</a:t>
            </a:r>
          </a:p>
          <a:p>
            <a:r>
              <a:rPr lang="en-US" dirty="0"/>
              <a:t>                    &lt;div class="col-lg-9 col-sm-8 col-md-8 col-xs-12"&gt;</a:t>
            </a:r>
          </a:p>
          <a:p>
            <a:r>
              <a:rPr lang="en-US" dirty="0"/>
              <a:t>                        &lt;div class="d-md-flex"&gt;</a:t>
            </a:r>
          </a:p>
          <a:p>
            <a:r>
              <a:rPr lang="en-US" dirty="0"/>
              <a:t>                            &lt;</a:t>
            </a:r>
            <a:r>
              <a:rPr lang="en-US" dirty="0" err="1"/>
              <a:t>ol</a:t>
            </a:r>
            <a:r>
              <a:rPr lang="en-US" dirty="0"/>
              <a:t> class="breadcrumb </a:t>
            </a:r>
            <a:r>
              <a:rPr lang="en-US" dirty="0" err="1"/>
              <a:t>ms</a:t>
            </a:r>
            <a:r>
              <a:rPr lang="en-US" dirty="0"/>
              <a:t>-auto"&gt;</a:t>
            </a:r>
          </a:p>
          <a:p>
            <a:r>
              <a:rPr lang="en-US" dirty="0"/>
              <a:t>                                &lt;li&gt;&lt;a </a:t>
            </a:r>
            <a:r>
              <a:rPr lang="en-US" dirty="0" err="1"/>
              <a:t>href</a:t>
            </a:r>
            <a:r>
              <a:rPr lang="en-US" dirty="0"/>
              <a:t>="#" class="</a:t>
            </a:r>
            <a:r>
              <a:rPr lang="en-US" dirty="0" err="1"/>
              <a:t>fw</a:t>
            </a:r>
            <a:r>
              <a:rPr lang="en-US" dirty="0"/>
              <a:t>-normal"&gt;Dashboard&lt;/a&gt;&lt;/li&gt;</a:t>
            </a:r>
          </a:p>
          <a:p>
            <a:r>
              <a:rPr lang="en-US" dirty="0"/>
              <a:t>                            &lt;/</a:t>
            </a:r>
            <a:r>
              <a:rPr lang="en-US" dirty="0" err="1"/>
              <a:t>ol</a:t>
            </a:r>
            <a:r>
              <a:rPr lang="en-US" dirty="0"/>
              <a:t>&gt;</a:t>
            </a:r>
          </a:p>
          <a:p>
            <a:r>
              <a:rPr lang="en-US" dirty="0"/>
              <a:t>                            &lt;a </a:t>
            </a:r>
            <a:r>
              <a:rPr lang="en-US" dirty="0" err="1"/>
              <a:t>href</a:t>
            </a:r>
            <a:r>
              <a:rPr lang="en-US" dirty="0"/>
              <a:t>="https://www.un.org/development/desa/pd/" target="_blank"</a:t>
            </a:r>
          </a:p>
          <a:p>
            <a:r>
              <a:rPr lang="en-US" dirty="0"/>
              <a:t>                                class="</a:t>
            </a:r>
            <a:r>
              <a:rPr lang="en-US" dirty="0" err="1"/>
              <a:t>btn</a:t>
            </a:r>
            <a:r>
              <a:rPr lang="en-US" dirty="0"/>
              <a:t> </a:t>
            </a:r>
            <a:r>
              <a:rPr lang="en-US" dirty="0" err="1"/>
              <a:t>btn</a:t>
            </a:r>
            <a:r>
              <a:rPr lang="en-US" dirty="0"/>
              <a:t>-danger  d-none d-md-block pull-right ms-3 hidden-</a:t>
            </a:r>
            <a:r>
              <a:rPr lang="en-US" dirty="0" err="1"/>
              <a:t>xs</a:t>
            </a:r>
            <a:r>
              <a:rPr lang="en-US" dirty="0"/>
              <a:t> hidden-</a:t>
            </a:r>
            <a:r>
              <a:rPr lang="en-US" dirty="0" err="1"/>
              <a:t>sm</a:t>
            </a:r>
            <a:r>
              <a:rPr lang="en-US" dirty="0"/>
              <a:t> waves-effect waves-light text-white"&gt;UN</a:t>
            </a:r>
          </a:p>
          <a:p>
            <a:r>
              <a:rPr lang="en-US" dirty="0"/>
              <a:t>                                Website&lt;/a&gt;</a:t>
            </a:r>
          </a:p>
          <a:p>
            <a:r>
              <a:rPr lang="en-US" dirty="0"/>
              <a:t>                        &lt;/div&gt;</a:t>
            </a:r>
          </a:p>
          <a:p>
            <a:r>
              <a:rPr lang="en-US" dirty="0"/>
              <a:t>                    &lt;/div&gt;</a:t>
            </a:r>
          </a:p>
          <a:p>
            <a:r>
              <a:rPr lang="en-US" dirty="0"/>
              <a:t>                &lt;/div&gt;</a:t>
            </a:r>
          </a:p>
          <a:p>
            <a:r>
              <a:rPr lang="en-US" dirty="0"/>
              <a:t>                &lt;!-- /.col-lg-12 --&gt;</a:t>
            </a:r>
          </a:p>
          <a:p>
            <a:r>
              <a:rPr lang="en-US" dirty="0"/>
              <a:t>            &lt;/div&gt;</a:t>
            </a:r>
          </a:p>
          <a:p>
            <a:r>
              <a:rPr lang="en-US" dirty="0"/>
              <a:t>            &lt;!-- ============================================================== --&gt;</a:t>
            </a:r>
          </a:p>
          <a:p>
            <a:r>
              <a:rPr lang="en-US" dirty="0"/>
              <a:t>            &lt;!-- End Bread crumb and right sidebar toggle --&gt;</a:t>
            </a:r>
          </a:p>
          <a:p>
            <a:r>
              <a:rPr lang="en-US" dirty="0"/>
              <a:t>            &lt;!-- ============================================================== --&gt;</a:t>
            </a:r>
          </a:p>
          <a:p>
            <a:r>
              <a:rPr lang="en-US" dirty="0"/>
              <a:t>            &lt;!-- ============================================================== --&gt;</a:t>
            </a:r>
          </a:p>
          <a:p>
            <a:r>
              <a:rPr lang="en-US" dirty="0"/>
              <a:t>            &lt;!-- Container fluid  --&gt;</a:t>
            </a:r>
          </a:p>
          <a:p>
            <a:r>
              <a:rPr lang="en-US" dirty="0"/>
              <a:t>            &lt;!-- ============================================================== --&gt;</a:t>
            </a:r>
          </a:p>
          <a:p>
            <a:r>
              <a:rPr lang="en-US" dirty="0"/>
              <a:t>            &lt;div class="container-fluid"&gt;</a:t>
            </a:r>
          </a:p>
          <a:p>
            <a:r>
              <a:rPr lang="en-US" dirty="0"/>
              <a:t>                &lt;!-- ============================================================== --&gt;</a:t>
            </a:r>
          </a:p>
          <a:p>
            <a:r>
              <a:rPr lang="en-US" dirty="0"/>
              <a:t>                &lt;!-- Three charts --&gt;</a:t>
            </a:r>
          </a:p>
          <a:p>
            <a:r>
              <a:rPr lang="en-US" dirty="0"/>
              <a:t>                &lt;!--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9951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en-US" dirty="0"/>
              <a:t>&lt;!-- ============================================================== --&gt;</a:t>
            </a:r>
          </a:p>
          <a:p>
            <a:r>
              <a:rPr lang="en-US" dirty="0"/>
              <a:t>                &lt;!-- PRODUCTS YEARLY SALES --&gt;</a:t>
            </a:r>
          </a:p>
          <a:p>
            <a:r>
              <a:rPr lang="en-US" dirty="0"/>
              <a:t>                &lt;!-- ============================================================== --&gt;</a:t>
            </a:r>
          </a:p>
          <a:p>
            <a:r>
              <a:rPr lang="en-US" dirty="0"/>
              <a:t>                &lt;div class='</a:t>
            </a:r>
            <a:r>
              <a:rPr lang="en-US" dirty="0" err="1"/>
              <a:t>tableauPlaceholder</a:t>
            </a:r>
            <a:r>
              <a:rPr lang="en-US" dirty="0"/>
              <a:t>' id='viz1674235317004' style='position: relative'&gt;</a:t>
            </a:r>
          </a:p>
          <a:p>
            <a:r>
              <a:rPr lang="en-US" dirty="0"/>
              <a:t>                &lt;</a:t>
            </a:r>
            <a:r>
              <a:rPr lang="en-US" dirty="0" err="1"/>
              <a:t>noscript</a:t>
            </a:r>
            <a:r>
              <a:rPr lang="en-US" dirty="0"/>
              <a:t>&gt;&lt;a </a:t>
            </a:r>
            <a:r>
              <a:rPr lang="en-US" dirty="0" err="1"/>
              <a:t>href</a:t>
            </a:r>
            <a:r>
              <a:rPr lang="en-US" dirty="0"/>
              <a:t>='#'&gt;&lt;</a:t>
            </a:r>
            <a:r>
              <a:rPr lang="en-US" dirty="0" err="1"/>
              <a:t>img</a:t>
            </a:r>
            <a:r>
              <a:rPr lang="en-US" dirty="0"/>
              <a:t> alt='Population record types of countries ' </a:t>
            </a:r>
            <a:r>
              <a:rPr lang="en-US" dirty="0" err="1"/>
              <a:t>src</a:t>
            </a:r>
            <a:r>
              <a:rPr lang="en-US" dirty="0"/>
              <a:t>='https:&amp;#47;&amp;#47;public.tableau.com&amp;#47;static&amp;#47;images&amp;#47;po&amp;#47;population_viz1&amp;#47;Sheet1&amp;#47;1_rss.png' style='border: none' /&gt;&lt;/a&gt;</a:t>
            </a:r>
          </a:p>
          <a:p>
            <a:r>
              <a:rPr lang="en-US" dirty="0"/>
              <a:t>                &lt;/</a:t>
            </a:r>
            <a:r>
              <a:rPr lang="en-US" dirty="0" err="1"/>
              <a:t>noscript</a:t>
            </a:r>
            <a:r>
              <a:rPr lang="en-US" dirty="0"/>
              <a:t>&gt;</a:t>
            </a:r>
          </a:p>
          <a:p>
            <a:r>
              <a:rPr lang="en-US" dirty="0"/>
              <a:t>                &lt;object class='</a:t>
            </a:r>
            <a:r>
              <a:rPr lang="en-US" dirty="0" err="1"/>
              <a:t>tableauViz</a:t>
            </a:r>
            <a:r>
              <a:rPr lang="en-US" dirty="0"/>
              <a:t>'  style='</a:t>
            </a:r>
            <a:r>
              <a:rPr lang="en-US" dirty="0" err="1"/>
              <a:t>display:none</a:t>
            </a:r>
            <a:r>
              <a:rPr lang="en-US" dirty="0"/>
              <a:t>;'&gt;</a:t>
            </a:r>
          </a:p>
          <a:p>
            <a:r>
              <a:rPr lang="en-US" dirty="0"/>
              <a:t>                &lt;</a:t>
            </a:r>
            <a:r>
              <a:rPr lang="en-US" dirty="0" err="1"/>
              <a:t>param</a:t>
            </a:r>
            <a:r>
              <a:rPr lang="en-US" dirty="0"/>
              <a:t> name='</a:t>
            </a:r>
            <a:r>
              <a:rPr lang="en-US" dirty="0" err="1"/>
              <a:t>host_url</a:t>
            </a:r>
            <a:r>
              <a:rPr lang="en-US" dirty="0"/>
              <a:t>' value='https%3A%2F%2Fpublic.tableau.com%2F' /&gt; </a:t>
            </a:r>
          </a:p>
          <a:p>
            <a:r>
              <a:rPr lang="en-US" dirty="0"/>
              <a:t>                &lt;</a:t>
            </a:r>
            <a:r>
              <a:rPr lang="en-US" dirty="0" err="1"/>
              <a:t>param</a:t>
            </a:r>
            <a:r>
              <a:rPr lang="en-US" dirty="0"/>
              <a:t> name='</a:t>
            </a:r>
            <a:r>
              <a:rPr lang="en-US" dirty="0" err="1"/>
              <a:t>embed_code_version</a:t>
            </a:r>
            <a:r>
              <a:rPr lang="en-US" dirty="0"/>
              <a:t>' value='3' /&gt;</a:t>
            </a:r>
          </a:p>
          <a:p>
            <a:r>
              <a:rPr lang="en-US" dirty="0"/>
              <a:t>                 &lt;</a:t>
            </a:r>
            <a:r>
              <a:rPr lang="en-US" dirty="0" err="1"/>
              <a:t>param</a:t>
            </a:r>
            <a:r>
              <a:rPr lang="en-US" dirty="0"/>
              <a:t> name='</a:t>
            </a:r>
            <a:r>
              <a:rPr lang="en-US" dirty="0" err="1"/>
              <a:t>site_root</a:t>
            </a:r>
            <a:r>
              <a:rPr lang="en-US" dirty="0"/>
              <a:t>' value='' /&gt;</a:t>
            </a:r>
          </a:p>
          <a:p>
            <a:r>
              <a:rPr lang="en-US" dirty="0"/>
              <a:t>                 &lt;</a:t>
            </a:r>
            <a:r>
              <a:rPr lang="en-US" dirty="0" err="1"/>
              <a:t>param</a:t>
            </a:r>
            <a:r>
              <a:rPr lang="en-US" dirty="0"/>
              <a:t> name='name' value='population_viz1&amp;#47;Sheet1' /&gt;</a:t>
            </a:r>
          </a:p>
          <a:p>
            <a:r>
              <a:rPr lang="en-US" dirty="0"/>
              <a:t>                 &lt;</a:t>
            </a:r>
            <a:r>
              <a:rPr lang="en-US" dirty="0" err="1"/>
              <a:t>param</a:t>
            </a:r>
            <a:r>
              <a:rPr lang="en-US" dirty="0"/>
              <a:t> name='tabs' value='no' /&gt;</a:t>
            </a:r>
          </a:p>
          <a:p>
            <a:r>
              <a:rPr lang="en-US" dirty="0"/>
              <a:t>                 &lt;</a:t>
            </a:r>
            <a:r>
              <a:rPr lang="en-US" dirty="0" err="1"/>
              <a:t>param</a:t>
            </a:r>
            <a:r>
              <a:rPr lang="en-US" dirty="0"/>
              <a:t> name='toolbar' value='yes' /&gt;</a:t>
            </a:r>
          </a:p>
          <a:p>
            <a:r>
              <a:rPr lang="en-US" dirty="0"/>
              <a:t>                 &lt;</a:t>
            </a:r>
            <a:r>
              <a:rPr lang="en-US" dirty="0" err="1"/>
              <a:t>param</a:t>
            </a:r>
            <a:r>
              <a:rPr lang="en-US" dirty="0"/>
              <a:t> name='</a:t>
            </a:r>
            <a:r>
              <a:rPr lang="en-US" dirty="0" err="1"/>
              <a:t>static_image</a:t>
            </a:r>
            <a:r>
              <a:rPr lang="en-US" dirty="0"/>
              <a:t>' value='https:&amp;#47;&amp;#47;public.tableau.com&amp;#47;static&amp;#47;images&amp;#47;po&amp;#47;population_viz1&amp;#47;Sheet1&amp;#47;1.png' /&gt;</a:t>
            </a:r>
          </a:p>
          <a:p>
            <a:r>
              <a:rPr lang="en-US" dirty="0"/>
              <a:t>                  &lt;</a:t>
            </a:r>
            <a:r>
              <a:rPr lang="en-US" dirty="0" err="1"/>
              <a:t>param</a:t>
            </a:r>
            <a:r>
              <a:rPr lang="en-US" dirty="0"/>
              <a:t> name='</a:t>
            </a:r>
            <a:r>
              <a:rPr lang="en-US" dirty="0" err="1"/>
              <a:t>animate_transition</a:t>
            </a:r>
            <a:r>
              <a:rPr lang="en-US" dirty="0"/>
              <a:t>' value='yes' /&gt;</a:t>
            </a:r>
          </a:p>
          <a:p>
            <a:r>
              <a:rPr lang="en-US" dirty="0"/>
              <a:t>                  &lt;</a:t>
            </a:r>
            <a:r>
              <a:rPr lang="en-US" dirty="0" err="1"/>
              <a:t>param</a:t>
            </a:r>
            <a:r>
              <a:rPr lang="en-US" dirty="0"/>
              <a:t> name='</a:t>
            </a:r>
            <a:r>
              <a:rPr lang="en-US" dirty="0" err="1"/>
              <a:t>display_static_image</a:t>
            </a:r>
            <a:r>
              <a:rPr lang="en-US" dirty="0"/>
              <a:t>' value='yes' /&gt;</a:t>
            </a:r>
          </a:p>
          <a:p>
            <a:r>
              <a:rPr lang="en-US" dirty="0"/>
              <a:t>                  &lt;</a:t>
            </a:r>
            <a:r>
              <a:rPr lang="en-US" dirty="0" err="1"/>
              <a:t>param</a:t>
            </a:r>
            <a:r>
              <a:rPr lang="en-US" dirty="0"/>
              <a:t> name='</a:t>
            </a:r>
            <a:r>
              <a:rPr lang="en-US" dirty="0" err="1"/>
              <a:t>display_spinner</a:t>
            </a:r>
            <a:r>
              <a:rPr lang="en-US" dirty="0"/>
              <a:t>' value='yes' /&gt;</a:t>
            </a:r>
          </a:p>
          <a:p>
            <a:r>
              <a:rPr lang="en-US" dirty="0"/>
              <a:t>                  &lt;</a:t>
            </a:r>
            <a:r>
              <a:rPr lang="en-US" dirty="0" err="1"/>
              <a:t>param</a:t>
            </a:r>
            <a:r>
              <a:rPr lang="en-US" dirty="0"/>
              <a:t> name='</a:t>
            </a:r>
            <a:r>
              <a:rPr lang="en-US" dirty="0" err="1"/>
              <a:t>display_overlay</a:t>
            </a:r>
            <a:r>
              <a:rPr lang="en-US" dirty="0"/>
              <a:t>' value='yes' /&gt;</a:t>
            </a:r>
          </a:p>
          <a:p>
            <a:r>
              <a:rPr lang="en-US" dirty="0"/>
              <a:t>                  &lt;</a:t>
            </a:r>
            <a:r>
              <a:rPr lang="en-US" dirty="0" err="1"/>
              <a:t>param</a:t>
            </a:r>
            <a:r>
              <a:rPr lang="en-US" dirty="0"/>
              <a:t> name='</a:t>
            </a:r>
            <a:r>
              <a:rPr lang="en-US" dirty="0" err="1"/>
              <a:t>display_count</a:t>
            </a:r>
            <a:r>
              <a:rPr lang="en-US" dirty="0"/>
              <a:t>' value='yes' /&gt;</a:t>
            </a:r>
          </a:p>
          <a:p>
            <a:r>
              <a:rPr lang="en-US" dirty="0"/>
              <a:t>                  &lt;</a:t>
            </a:r>
            <a:r>
              <a:rPr lang="en-US" dirty="0" err="1"/>
              <a:t>param</a:t>
            </a:r>
            <a:r>
              <a:rPr lang="en-US" dirty="0"/>
              <a:t> name='language' value='en-US' /&gt;</a:t>
            </a:r>
          </a:p>
          <a:p>
            <a:r>
              <a:rPr lang="en-US" dirty="0"/>
              <a:t>                  &lt;</a:t>
            </a:r>
            <a:r>
              <a:rPr lang="en-US" dirty="0" err="1"/>
              <a:t>param</a:t>
            </a:r>
            <a:r>
              <a:rPr lang="en-US" dirty="0"/>
              <a:t> name='filter' value='publish=yes' /&gt;</a:t>
            </a:r>
          </a:p>
          <a:p>
            <a:r>
              <a:rPr lang="en-US" dirty="0"/>
              <a:t>                  &lt;/object&gt;&lt;/div&gt;              </a:t>
            </a:r>
          </a:p>
          <a:p>
            <a:r>
              <a:rPr lang="en-US" dirty="0"/>
              <a:t>                    &lt;script type='text/</a:t>
            </a:r>
            <a:r>
              <a:rPr lang="en-US" dirty="0" err="1"/>
              <a:t>javascript</a:t>
            </a:r>
            <a:r>
              <a:rPr lang="en-US" dirty="0"/>
              <a:t>'&gt;                   </a:t>
            </a:r>
          </a:p>
          <a:p>
            <a:r>
              <a:rPr lang="en-US" dirty="0"/>
              <a:t>                     </a:t>
            </a:r>
            <a:r>
              <a:rPr lang="en-US" dirty="0" err="1"/>
              <a:t>var</a:t>
            </a:r>
            <a:r>
              <a:rPr lang="en-US" dirty="0"/>
              <a:t> </a:t>
            </a:r>
            <a:r>
              <a:rPr lang="en-US" dirty="0" err="1"/>
              <a:t>divElement</a:t>
            </a:r>
            <a:r>
              <a:rPr lang="en-US" dirty="0"/>
              <a:t> = </a:t>
            </a:r>
            <a:r>
              <a:rPr lang="en-US" dirty="0" err="1"/>
              <a:t>document.getElem</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2671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 </a:t>
            </a:r>
            <a:r>
              <a:rPr lang="en-US" dirty="0" err="1"/>
              <a:t>var</a:t>
            </a:r>
            <a:r>
              <a:rPr lang="en-US" dirty="0"/>
              <a:t> </a:t>
            </a:r>
            <a:r>
              <a:rPr lang="en-US" dirty="0" err="1"/>
              <a:t>vizElement</a:t>
            </a:r>
            <a:r>
              <a:rPr lang="en-US" dirty="0"/>
              <a:t> = </a:t>
            </a:r>
            <a:r>
              <a:rPr lang="en-US" dirty="0" err="1"/>
              <a:t>divElement.getElementsByTagName</a:t>
            </a:r>
            <a:r>
              <a:rPr lang="en-US" dirty="0"/>
              <a:t>('object')[0];                   </a:t>
            </a:r>
          </a:p>
          <a:p>
            <a:r>
              <a:rPr lang="en-US" dirty="0"/>
              <a:t>                        </a:t>
            </a:r>
            <a:r>
              <a:rPr lang="en-US" dirty="0" err="1"/>
              <a:t>vizElement.style.width</a:t>
            </a:r>
            <a:r>
              <a:rPr lang="en-US" dirty="0"/>
              <a:t>='100%';</a:t>
            </a:r>
            <a:r>
              <a:rPr lang="en-US" dirty="0" err="1"/>
              <a:t>vizElement.style.height</a:t>
            </a:r>
            <a:r>
              <a:rPr lang="en-US" dirty="0"/>
              <a:t>=(</a:t>
            </a:r>
            <a:r>
              <a:rPr lang="en-US" dirty="0" err="1"/>
              <a:t>divElement.offsetWidth</a:t>
            </a:r>
            <a:r>
              <a:rPr lang="en-US" dirty="0"/>
              <a:t>*0.75)+'</a:t>
            </a:r>
            <a:r>
              <a:rPr lang="en-US" dirty="0" err="1"/>
              <a:t>px</a:t>
            </a:r>
            <a:r>
              <a:rPr lang="en-US" dirty="0"/>
              <a:t>';                    </a:t>
            </a:r>
            <a:r>
              <a:rPr lang="en-US" dirty="0" err="1"/>
              <a:t>var</a:t>
            </a:r>
            <a:r>
              <a:rPr lang="en-US" dirty="0"/>
              <a:t> </a:t>
            </a:r>
            <a:r>
              <a:rPr lang="en-US" dirty="0" err="1"/>
              <a:t>scriptElement</a:t>
            </a:r>
            <a:r>
              <a:rPr lang="en-US" dirty="0"/>
              <a:t> = </a:t>
            </a:r>
            <a:r>
              <a:rPr lang="en-US" dirty="0" err="1"/>
              <a:t>document.createElement</a:t>
            </a:r>
            <a:r>
              <a:rPr lang="en-US" dirty="0"/>
              <a:t>('script');                    </a:t>
            </a:r>
            <a:r>
              <a:rPr lang="en-US" dirty="0" err="1"/>
              <a:t>scriptElement.src</a:t>
            </a:r>
            <a:r>
              <a:rPr lang="en-US" dirty="0"/>
              <a:t> = 'https://public.tableau.com/</a:t>
            </a:r>
            <a:r>
              <a:rPr lang="en-US" dirty="0" err="1"/>
              <a:t>javascripts</a:t>
            </a:r>
            <a:r>
              <a:rPr lang="en-US" dirty="0"/>
              <a:t>/</a:t>
            </a:r>
            <a:r>
              <a:rPr lang="en-US" dirty="0" err="1"/>
              <a:t>api</a:t>
            </a:r>
            <a:r>
              <a:rPr lang="en-US" dirty="0"/>
              <a:t>/viz_v1.js';                    </a:t>
            </a:r>
          </a:p>
          <a:p>
            <a:r>
              <a:rPr lang="en-US" dirty="0"/>
              <a:t>                </a:t>
            </a:r>
            <a:r>
              <a:rPr lang="en-US" dirty="0" err="1"/>
              <a:t>vizElement.parentNode.insertBefore</a:t>
            </a:r>
            <a:r>
              <a:rPr lang="en-US" dirty="0"/>
              <a:t>(</a:t>
            </a:r>
            <a:r>
              <a:rPr lang="en-US" dirty="0" err="1"/>
              <a:t>scriptElement</a:t>
            </a:r>
            <a:r>
              <a:rPr lang="en-US" dirty="0"/>
              <a:t>, </a:t>
            </a:r>
            <a:r>
              <a:rPr lang="en-US" dirty="0" err="1"/>
              <a:t>vizElement</a:t>
            </a:r>
            <a:r>
              <a:rPr lang="en-US" dirty="0"/>
              <a:t>);            </a:t>
            </a:r>
          </a:p>
          <a:p>
            <a:r>
              <a:rPr lang="en-US" dirty="0"/>
              <a:t>                    &lt;/script&gt;</a:t>
            </a:r>
          </a:p>
          <a:p>
            <a:r>
              <a:rPr lang="en-US" dirty="0"/>
              <a:t>                &lt;!-- ============================================================== --&gt;</a:t>
            </a:r>
          </a:p>
          <a:p>
            <a:r>
              <a:rPr lang="en-US" dirty="0"/>
              <a:t>                &lt;!-- RECENT SALES --&gt;</a:t>
            </a:r>
          </a:p>
          <a:p>
            <a:r>
              <a:rPr lang="en-US" dirty="0"/>
              <a:t>                &lt;!-- ============================================================== --&gt;</a:t>
            </a:r>
          </a:p>
          <a:p>
            <a:r>
              <a:rPr lang="en-US" dirty="0"/>
              <a:t> </a:t>
            </a:r>
          </a:p>
          <a:p>
            <a:r>
              <a:rPr lang="en-US" dirty="0"/>
              <a:t>                                &lt;!-- &lt;h3 class="box-title mb-0"&gt;Trend&lt;/h3&gt; --&gt;</a:t>
            </a:r>
          </a:p>
          <a:p>
            <a:r>
              <a:rPr lang="en-US" dirty="0"/>
              <a:t>                                &lt;div class='</a:t>
            </a:r>
            <a:r>
              <a:rPr lang="en-US" dirty="0" err="1"/>
              <a:t>tableauPlaceholder</a:t>
            </a:r>
            <a:r>
              <a:rPr lang="en-US" dirty="0"/>
              <a:t>' id='viz1674235531254' style='position: relative'&gt;&lt;</a:t>
            </a:r>
            <a:r>
              <a:rPr lang="en-US" dirty="0" err="1"/>
              <a:t>noscript</a:t>
            </a:r>
            <a:r>
              <a:rPr lang="en-US" dirty="0"/>
              <a:t>&gt;</a:t>
            </a:r>
          </a:p>
          <a:p>
            <a:r>
              <a:rPr lang="en-US" dirty="0"/>
              <a:t>                                    &lt;a </a:t>
            </a:r>
            <a:r>
              <a:rPr lang="en-US" dirty="0" err="1"/>
              <a:t>href</a:t>
            </a:r>
            <a:r>
              <a:rPr lang="en-US" dirty="0"/>
              <a:t>='#'&gt;&lt;</a:t>
            </a:r>
            <a:r>
              <a:rPr lang="en-US" dirty="0" err="1"/>
              <a:t>img</a:t>
            </a:r>
            <a:r>
              <a:rPr lang="en-US" dirty="0"/>
              <a:t> alt='Population trends over the years ' </a:t>
            </a:r>
            <a:r>
              <a:rPr lang="en-US" dirty="0" err="1"/>
              <a:t>src</a:t>
            </a:r>
            <a:r>
              <a:rPr lang="en-US" dirty="0"/>
              <a:t>='https:&amp;#47;&amp;#47;public.tableau.com&amp;#47;static&amp;#47;images&amp;#47;po&amp;#47;population_viz2&amp;#47;Sheet2&amp;#47;1_rss.png' style='border: none' /&gt;&lt;/a&gt;&lt;/</a:t>
            </a:r>
            <a:r>
              <a:rPr lang="en-US" dirty="0" err="1"/>
              <a:t>noscript</a:t>
            </a:r>
            <a:r>
              <a:rPr lang="en-US" dirty="0"/>
              <a:t>&gt;&lt;object class='</a:t>
            </a:r>
            <a:r>
              <a:rPr lang="en-US" dirty="0" err="1"/>
              <a:t>tableauViz</a:t>
            </a:r>
            <a:r>
              <a:rPr lang="en-US" dirty="0"/>
              <a:t>'  style='</a:t>
            </a:r>
            <a:r>
              <a:rPr lang="en-US" dirty="0" err="1"/>
              <a:t>display:none</a:t>
            </a:r>
            <a:r>
              <a:rPr lang="en-US" dirty="0"/>
              <a:t>;'&gt;</a:t>
            </a:r>
          </a:p>
          <a:p>
            <a:r>
              <a:rPr lang="en-US" dirty="0"/>
              <a:t>                                    &lt;</a:t>
            </a:r>
            <a:r>
              <a:rPr lang="en-US" dirty="0" err="1"/>
              <a:t>param</a:t>
            </a:r>
            <a:r>
              <a:rPr lang="en-US" dirty="0"/>
              <a:t> name='</a:t>
            </a:r>
            <a:r>
              <a:rPr lang="en-US" dirty="0" err="1"/>
              <a:t>host_url</a:t>
            </a:r>
            <a:r>
              <a:rPr lang="en-US" dirty="0"/>
              <a:t>' value='https%3A%2F%2Fpublic.tableau.com%2F' /&gt; </a:t>
            </a:r>
          </a:p>
          <a:p>
            <a:r>
              <a:rPr lang="en-US" dirty="0"/>
              <a:t>                                    &lt;</a:t>
            </a:r>
            <a:r>
              <a:rPr lang="en-US" dirty="0" err="1"/>
              <a:t>param</a:t>
            </a:r>
            <a:r>
              <a:rPr lang="en-US" dirty="0"/>
              <a:t> name='</a:t>
            </a:r>
            <a:r>
              <a:rPr lang="en-US" dirty="0" err="1"/>
              <a:t>embed_code_version</a:t>
            </a:r>
            <a:r>
              <a:rPr lang="en-US" dirty="0"/>
              <a:t>' value='3' /&gt;</a:t>
            </a:r>
          </a:p>
          <a:p>
            <a:r>
              <a:rPr lang="en-US" dirty="0"/>
              <a:t>                                     &lt;</a:t>
            </a:r>
            <a:r>
              <a:rPr lang="en-US" dirty="0" err="1"/>
              <a:t>param</a:t>
            </a:r>
            <a:r>
              <a:rPr lang="en-US" dirty="0"/>
              <a:t> name='</a:t>
            </a:r>
            <a:r>
              <a:rPr lang="en-US" dirty="0" err="1"/>
              <a:t>site_root</a:t>
            </a:r>
            <a:r>
              <a:rPr lang="en-US" dirty="0"/>
              <a:t>' value='' /&gt;</a:t>
            </a:r>
          </a:p>
          <a:p>
            <a:r>
              <a:rPr lang="en-US" dirty="0"/>
              <a:t>                                     &lt;</a:t>
            </a:r>
            <a:r>
              <a:rPr lang="en-US" dirty="0" err="1"/>
              <a:t>param</a:t>
            </a:r>
            <a:r>
              <a:rPr lang="en-US" dirty="0"/>
              <a:t> name='name' value='population_viz2&amp;#47;Sheet2' /&gt;</a:t>
            </a:r>
          </a:p>
          <a:p>
            <a:r>
              <a:rPr lang="en-US" dirty="0"/>
              <a:t>                                     &lt;</a:t>
            </a:r>
            <a:r>
              <a:rPr lang="en-US" dirty="0" err="1"/>
              <a:t>param</a:t>
            </a:r>
            <a:r>
              <a:rPr lang="en-US" dirty="0"/>
              <a:t> name='tabs' value='no' /&gt;&lt;</a:t>
            </a:r>
            <a:r>
              <a:rPr lang="en-US" dirty="0" err="1"/>
              <a:t>param</a:t>
            </a:r>
            <a:r>
              <a:rPr lang="en-US" dirty="0"/>
              <a:t> name='toolbar' value='yes' /&gt;</a:t>
            </a:r>
          </a:p>
          <a:p>
            <a:r>
              <a:rPr lang="en-US" dirty="0"/>
              <a:t>                                     &lt;</a:t>
            </a:r>
            <a:r>
              <a:rPr lang="en-US" dirty="0" err="1"/>
              <a:t>param</a:t>
            </a:r>
            <a:r>
              <a:rPr lang="en-US" dirty="0"/>
              <a:t> name='</a:t>
            </a:r>
            <a:r>
              <a:rPr lang="en-US" dirty="0" err="1"/>
              <a:t>static_image</a:t>
            </a:r>
            <a:r>
              <a:rPr lang="en-US" dirty="0"/>
              <a:t>' value='https:&amp;#47;&amp;#47;public.tableau.com&amp;#47;static&amp;#47;images&amp;#47;po&amp;#47;population_viz2&amp;#47;Sheet2&amp;#47;1.png' /&gt; &lt;</a:t>
            </a:r>
            <a:r>
              <a:rPr lang="en-US" dirty="0" err="1"/>
              <a:t>param</a:t>
            </a:r>
            <a:r>
              <a:rPr lang="en-US" dirty="0"/>
              <a:t> name='</a:t>
            </a:r>
            <a:r>
              <a:rPr lang="en-US" dirty="0" err="1"/>
              <a:t>animate_transition</a:t>
            </a:r>
            <a:r>
              <a:rPr lang="en-US" dirty="0"/>
              <a:t>' value='yes' /&gt;</a:t>
            </a:r>
          </a:p>
          <a:p>
            <a:r>
              <a:rPr lang="en-US" dirty="0"/>
              <a:t>                                     &lt;</a:t>
            </a:r>
            <a:r>
              <a:rPr lang="en-US" dirty="0" err="1"/>
              <a:t>param</a:t>
            </a:r>
            <a:r>
              <a:rPr lang="en-US" dirty="0"/>
              <a:t> name='</a:t>
            </a:r>
            <a:r>
              <a:rPr lang="en-US" dirty="0" err="1"/>
              <a:t>display_static_image</a:t>
            </a:r>
            <a:r>
              <a:rPr lang="en-US" dirty="0"/>
              <a:t>' value='yes' /&gt;</a:t>
            </a:r>
          </a:p>
          <a:p>
            <a:r>
              <a:rPr lang="en-US" dirty="0"/>
              <a:t>                                     &lt;</a:t>
            </a:r>
            <a:r>
              <a:rPr lang="en-US" dirty="0" err="1"/>
              <a:t>param</a:t>
            </a:r>
            <a:r>
              <a:rPr lang="en-US" dirty="0"/>
              <a:t> name='</a:t>
            </a:r>
            <a:r>
              <a:rPr lang="en-US" dirty="0" err="1"/>
              <a:t>display_spinner</a:t>
            </a:r>
            <a:r>
              <a:rPr lang="en-US" dirty="0"/>
              <a:t>' value='yes' /&gt;</a:t>
            </a:r>
          </a:p>
          <a:p>
            <a:r>
              <a:rPr lang="en-US" dirty="0"/>
              <a:t>                                     &lt;</a:t>
            </a:r>
            <a:r>
              <a:rPr lang="en-US" dirty="0" err="1"/>
              <a:t>param</a:t>
            </a:r>
            <a:r>
              <a:rPr lang="en-US" dirty="0"/>
              <a:t> name='</a:t>
            </a:r>
            <a:r>
              <a:rPr lang="en-US" dirty="0" err="1"/>
              <a:t>display_overlay</a:t>
            </a:r>
            <a:r>
              <a:rPr lang="en-US" dirty="0"/>
              <a:t>' value='yes' /&gt;</a:t>
            </a:r>
          </a:p>
          <a:p>
            <a:r>
              <a:rPr lang="en-US" dirty="0"/>
              <a:t>                                     &lt;</a:t>
            </a:r>
            <a:r>
              <a:rPr lang="en-US" dirty="0" err="1"/>
              <a:t>param</a:t>
            </a:r>
            <a:r>
              <a:rPr lang="en-US" dirty="0"/>
              <a:t> name='</a:t>
            </a:r>
            <a:r>
              <a:rPr lang="en-US" dirty="0" err="1"/>
              <a:t>display_count</a:t>
            </a:r>
            <a:r>
              <a:rPr lang="en-US" dirty="0"/>
              <a:t>' value='yes' /&gt;</a:t>
            </a:r>
          </a:p>
          <a:p>
            <a:r>
              <a:rPr lang="en-US" dirty="0"/>
              <a:t>                                     &lt;</a:t>
            </a:r>
            <a:r>
              <a:rPr lang="en-US" dirty="0" err="1"/>
              <a:t>param</a:t>
            </a:r>
            <a:r>
              <a:rPr lang="en-US" dirty="0"/>
              <a:t> name='language' value='en-US' /&gt;</a:t>
            </a:r>
          </a:p>
          <a:p>
            <a:r>
              <a:rPr lang="en-US" dirty="0"/>
              <a:t>                                     &lt;</a:t>
            </a:r>
            <a:r>
              <a:rPr lang="en-US" dirty="0" err="1"/>
              <a:t>param</a:t>
            </a:r>
            <a:r>
              <a:rPr lang="en-US" dirty="0"/>
              <a:t> name='filter' value='publish=yes' /&gt;</a:t>
            </a:r>
          </a:p>
          <a:p>
            <a:r>
              <a:rPr lang="en-US" dirty="0"/>
              <a:t>                                     &lt;/object&gt;&lt;/div&gt;                </a:t>
            </a:r>
          </a:p>
          <a:p>
            <a:r>
              <a:rPr lang="en-US" dirty="0"/>
              <a:t>                                     &lt;script type='</a:t>
            </a:r>
            <a:r>
              <a:rPr lang="en-US" dirty="0" err="1"/>
              <a:t>te</a:t>
            </a:r>
            <a:endParaRPr lang="en-US" dirty="0"/>
          </a:p>
          <a:p>
            <a:r>
              <a:rPr lang="en-US" dirty="0"/>
              <a:t>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81956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 </a:t>
            </a:r>
            <a:r>
              <a:rPr lang="en-US" dirty="0" err="1"/>
              <a:t>var</a:t>
            </a:r>
            <a:r>
              <a:rPr lang="en-US" dirty="0"/>
              <a:t> </a:t>
            </a:r>
            <a:r>
              <a:rPr lang="en-US" dirty="0" err="1"/>
              <a:t>divElement</a:t>
            </a:r>
            <a:r>
              <a:rPr lang="en-US" dirty="0"/>
              <a:t> = </a:t>
            </a:r>
            <a:r>
              <a:rPr lang="en-US" dirty="0" err="1"/>
              <a:t>document.getElementById</a:t>
            </a:r>
            <a:r>
              <a:rPr lang="en-US" dirty="0"/>
              <a:t>('viz1674235531254');               </a:t>
            </a:r>
          </a:p>
          <a:p>
            <a:r>
              <a:rPr lang="en-US" dirty="0"/>
              <a:t>                                              </a:t>
            </a:r>
            <a:r>
              <a:rPr lang="en-US" dirty="0" err="1"/>
              <a:t>var</a:t>
            </a:r>
            <a:r>
              <a:rPr lang="en-US" dirty="0"/>
              <a:t> </a:t>
            </a:r>
            <a:r>
              <a:rPr lang="en-US" dirty="0" err="1"/>
              <a:t>vizElement</a:t>
            </a:r>
            <a:r>
              <a:rPr lang="en-US" dirty="0"/>
              <a:t> = </a:t>
            </a:r>
            <a:r>
              <a:rPr lang="en-US" dirty="0" err="1"/>
              <a:t>divElement.getElementsByTagName</a:t>
            </a:r>
            <a:r>
              <a:rPr lang="en-US" dirty="0"/>
              <a:t>('object')[0];                </a:t>
            </a:r>
          </a:p>
          <a:p>
            <a:r>
              <a:rPr lang="en-US" dirty="0"/>
              <a:t>                                                  </a:t>
            </a:r>
            <a:r>
              <a:rPr lang="en-US" dirty="0" err="1"/>
              <a:t>vizElement.style.width</a:t>
            </a:r>
            <a:r>
              <a:rPr lang="en-US" dirty="0"/>
              <a:t>='100%';</a:t>
            </a:r>
            <a:r>
              <a:rPr lang="en-US" dirty="0" err="1"/>
              <a:t>vizElement.style.height</a:t>
            </a:r>
            <a:r>
              <a:rPr lang="en-US" dirty="0"/>
              <a:t>=(</a:t>
            </a:r>
            <a:r>
              <a:rPr lang="en-US" dirty="0" err="1"/>
              <a:t>divElement.offsetWidth</a:t>
            </a:r>
            <a:r>
              <a:rPr lang="en-US" dirty="0"/>
              <a:t>*0.75)+'</a:t>
            </a:r>
            <a:r>
              <a:rPr lang="en-US" dirty="0" err="1"/>
              <a:t>px</a:t>
            </a:r>
            <a:r>
              <a:rPr lang="en-US" dirty="0"/>
              <a:t>';               </a:t>
            </a:r>
          </a:p>
          <a:p>
            <a:r>
              <a:rPr lang="en-US" dirty="0"/>
              <a:t>                                                       </a:t>
            </a:r>
            <a:r>
              <a:rPr lang="en-US" dirty="0" err="1"/>
              <a:t>var</a:t>
            </a:r>
            <a:r>
              <a:rPr lang="en-US" dirty="0"/>
              <a:t> </a:t>
            </a:r>
            <a:r>
              <a:rPr lang="en-US" dirty="0" err="1"/>
              <a:t>scriptElement</a:t>
            </a:r>
            <a:r>
              <a:rPr lang="en-US" dirty="0"/>
              <a:t> = </a:t>
            </a:r>
            <a:r>
              <a:rPr lang="en-US" dirty="0" err="1"/>
              <a:t>document.createElement</a:t>
            </a:r>
            <a:r>
              <a:rPr lang="en-US" dirty="0"/>
              <a:t>('script');                </a:t>
            </a:r>
          </a:p>
          <a:p>
            <a:r>
              <a:rPr lang="en-US" dirty="0"/>
              <a:t>                                                      </a:t>
            </a:r>
            <a:r>
              <a:rPr lang="en-US" dirty="0" err="1"/>
              <a:t>scriptElement.src</a:t>
            </a:r>
            <a:r>
              <a:rPr lang="en-US" dirty="0"/>
              <a:t> = 'https://public.tableau.com/</a:t>
            </a:r>
            <a:r>
              <a:rPr lang="en-US" dirty="0" err="1"/>
              <a:t>javascripts</a:t>
            </a:r>
            <a:r>
              <a:rPr lang="en-US" dirty="0"/>
              <a:t>/</a:t>
            </a:r>
            <a:r>
              <a:rPr lang="en-US" dirty="0" err="1"/>
              <a:t>api</a:t>
            </a:r>
            <a:r>
              <a:rPr lang="en-US" dirty="0"/>
              <a:t>/viz_v1.js';            </a:t>
            </a:r>
          </a:p>
          <a:p>
            <a:r>
              <a:rPr lang="en-US" dirty="0"/>
              <a:t>                                                              </a:t>
            </a:r>
            <a:r>
              <a:rPr lang="en-US" dirty="0" err="1"/>
              <a:t>vizElement.parentNode.insertBefore</a:t>
            </a:r>
            <a:r>
              <a:rPr lang="en-US" dirty="0"/>
              <a:t>(</a:t>
            </a:r>
            <a:r>
              <a:rPr lang="en-US" dirty="0" err="1"/>
              <a:t>scriptElement</a:t>
            </a:r>
            <a:r>
              <a:rPr lang="en-US" dirty="0"/>
              <a:t>, </a:t>
            </a:r>
            <a:r>
              <a:rPr lang="en-US" dirty="0" err="1"/>
              <a:t>vizElement</a:t>
            </a:r>
            <a:r>
              <a:rPr lang="en-US" dirty="0"/>
              <a:t>);          </a:t>
            </a:r>
          </a:p>
          <a:p>
            <a:r>
              <a:rPr lang="en-US" dirty="0"/>
              <a:t>                                      &lt;/script&gt;</a:t>
            </a:r>
          </a:p>
          <a:p>
            <a:r>
              <a:rPr lang="en-US" dirty="0"/>
              <a:t>                                </a:t>
            </a:r>
          </a:p>
          <a:p>
            <a:r>
              <a:rPr lang="en-US" dirty="0"/>
              <a:t>                &lt;!-- ============================================================== --&gt;</a:t>
            </a:r>
          </a:p>
          <a:p>
            <a:r>
              <a:rPr lang="en-US" dirty="0"/>
              <a:t>                &lt;!-- Recent Comments --&gt;</a:t>
            </a:r>
          </a:p>
          <a:p>
            <a:r>
              <a:rPr lang="en-US" dirty="0"/>
              <a:t>                &lt;!-- ============================================================== --&gt;</a:t>
            </a:r>
          </a:p>
          <a:p>
            <a:r>
              <a:rPr lang="en-US" dirty="0"/>
              <a:t>                </a:t>
            </a:r>
          </a:p>
          <a:p>
            <a:r>
              <a:rPr lang="en-US" dirty="0"/>
              <a:t>            &lt;!-- ============================================================== --&gt;</a:t>
            </a:r>
          </a:p>
          <a:p>
            <a:r>
              <a:rPr lang="en-US" dirty="0"/>
              <a:t>            &lt;!-- End Container fluid  --&gt;</a:t>
            </a:r>
          </a:p>
          <a:p>
            <a:r>
              <a:rPr lang="en-US" dirty="0"/>
              <a:t>            &lt;!-- ============================================================== --&gt;</a:t>
            </a:r>
          </a:p>
          <a:p>
            <a:r>
              <a:rPr lang="en-US" dirty="0"/>
              <a:t>            &lt;!-- ============================================================== --&gt;</a:t>
            </a:r>
          </a:p>
          <a:p>
            <a:r>
              <a:rPr lang="en-US" dirty="0"/>
              <a:t>            &lt;!-- footer --&gt;</a:t>
            </a:r>
          </a:p>
          <a:p>
            <a:r>
              <a:rPr lang="en-US" dirty="0"/>
              <a:t>            &lt;!-- ============================================================== --&gt;</a:t>
            </a:r>
          </a:p>
          <a:p>
            <a:r>
              <a:rPr lang="en-US" dirty="0"/>
              <a:t>            &lt;footer class="footer text-center"&gt; 2022 © </a:t>
            </a:r>
            <a:r>
              <a:rPr lang="en-US" dirty="0" err="1"/>
              <a:t>Smartinternz</a:t>
            </a:r>
            <a:r>
              <a:rPr lang="en-US" dirty="0"/>
              <a:t> brought to you by &lt;a</a:t>
            </a:r>
          </a:p>
          <a:p>
            <a:r>
              <a:rPr lang="en-US" dirty="0"/>
              <a:t>                    </a:t>
            </a:r>
            <a:r>
              <a:rPr lang="en-US" dirty="0" err="1"/>
              <a:t>href</a:t>
            </a:r>
            <a:r>
              <a:rPr lang="en-US" dirty="0"/>
              <a:t>="https://www.thesmartbridge.com/"&gt;thesmartbridge.com&lt;/a&gt;</a:t>
            </a:r>
          </a:p>
          <a:p>
            <a:r>
              <a:rPr lang="en-US" dirty="0"/>
              <a:t>            &lt;/footer&gt;</a:t>
            </a:r>
          </a:p>
          <a:p>
            <a:r>
              <a:rPr lang="en-US" dirty="0"/>
              <a:t>            &lt;!-- ============================================================== --&gt;</a:t>
            </a:r>
          </a:p>
          <a:p>
            <a:r>
              <a:rPr lang="en-US" dirty="0"/>
              <a:t>            &lt;!-- End footer --&gt;</a:t>
            </a:r>
          </a:p>
          <a:p>
            <a:r>
              <a:rPr lang="en-US" dirty="0"/>
              <a:t>            &lt;!-- ============================================================== --&gt;</a:t>
            </a:r>
          </a:p>
          <a:p>
            <a:r>
              <a:rPr lang="en-US" dirty="0"/>
              <a:t>        &lt;/div&gt;</a:t>
            </a:r>
          </a:p>
          <a:p>
            <a:r>
              <a:rPr lang="en-US" dirty="0"/>
              <a:t>        &lt;!-- ============================================================== --&gt;</a:t>
            </a:r>
          </a:p>
          <a:p>
            <a:r>
              <a:rPr lang="en-US" dirty="0"/>
              <a:t>        &lt;!-- End Page wrapper  --&gt;</a:t>
            </a:r>
          </a:p>
          <a:p>
            <a:r>
              <a:rPr lang="en-US" dirty="0"/>
              <a:t>        &lt;!-- ============================================================== --&gt;</a:t>
            </a:r>
          </a:p>
          <a:p>
            <a:r>
              <a:rPr lang="en-US" dirty="0"/>
              <a:t>    &lt;/div&gt;</a:t>
            </a:r>
          </a:p>
          <a:p>
            <a:r>
              <a:rPr lang="en-US" dirty="0"/>
              <a:t>    &lt;!-- ============================================================== --&gt;</a:t>
            </a:r>
          </a:p>
          <a:p>
            <a:r>
              <a:rPr lang="en-US" dirty="0"/>
              <a:t>    &lt;!-- End Wrapper --&gt;</a:t>
            </a:r>
          </a:p>
          <a:p>
            <a:r>
              <a:rPr lang="en-US" dirty="0"/>
              <a:t>    &lt;!-- ============================================================== --&gt;</a:t>
            </a:r>
          </a:p>
          <a:p>
            <a:r>
              <a:rPr lang="en-US" dirty="0"/>
              <a:t>    &lt;!-- ============================================================== --&gt;</a:t>
            </a:r>
          </a:p>
          <a:p>
            <a:r>
              <a:rPr lang="en-US" dirty="0"/>
              <a:t>    &lt;!-- All </a:t>
            </a:r>
            <a:r>
              <a:rPr lang="en-US" dirty="0" err="1"/>
              <a:t>Jquery</a:t>
            </a:r>
            <a:r>
              <a:rPr lang="en-US" dirty="0"/>
              <a:t> --&gt;</a:t>
            </a:r>
          </a:p>
          <a:p>
            <a:r>
              <a:rPr lang="en-US" dirty="0"/>
              <a:t>    &lt;!-- ============================================================== --&gt;</a:t>
            </a:r>
          </a:p>
          <a:p>
            <a:r>
              <a:rPr lang="en-US" dirty="0"/>
              <a:t>    &lt;script </a:t>
            </a:r>
            <a:r>
              <a:rPr lang="en-US" dirty="0" err="1"/>
              <a:t>src</a:t>
            </a:r>
            <a:r>
              <a:rPr lang="en-US" dirty="0"/>
              <a:t>="plugins/</a:t>
            </a:r>
            <a:r>
              <a:rPr lang="en-US" dirty="0" err="1"/>
              <a:t>bower_components</a:t>
            </a:r>
            <a:r>
              <a:rPr lang="en-US" dirty="0"/>
              <a:t>/</a:t>
            </a:r>
            <a:r>
              <a:rPr lang="en-US" dirty="0" err="1"/>
              <a:t>jquery</a:t>
            </a:r>
            <a:r>
              <a:rPr lang="en-US" dirty="0"/>
              <a:t>/</a:t>
            </a:r>
            <a:r>
              <a:rPr lang="en-US" dirty="0" err="1"/>
              <a:t>dist</a:t>
            </a:r>
            <a:r>
              <a:rPr lang="en-US" dirty="0"/>
              <a:t>/jquery.min.js"&gt;&lt;/script&gt;</a:t>
            </a:r>
          </a:p>
          <a:p>
            <a:r>
              <a:rPr lang="en-US" dirty="0"/>
              <a:t>    &lt;!-- Bootstrap tether Core JavaScript --&gt;</a:t>
            </a:r>
          </a:p>
          <a:p>
            <a:r>
              <a:rPr lang="en-US" dirty="0"/>
              <a:t>    &lt;script </a:t>
            </a:r>
            <a:r>
              <a:rPr lang="en-US" dirty="0" err="1"/>
              <a:t>src</a:t>
            </a:r>
            <a:r>
              <a:rPr lang="en-US" dirty="0"/>
              <a:t>="bootstrap/</a:t>
            </a:r>
            <a:r>
              <a:rPr lang="en-US" dirty="0" err="1"/>
              <a:t>dist</a:t>
            </a:r>
            <a:r>
              <a:rPr lang="en-US" dirty="0"/>
              <a:t>/</a:t>
            </a:r>
            <a:r>
              <a:rPr lang="en-US" dirty="0" err="1"/>
              <a:t>js</a:t>
            </a:r>
            <a:r>
              <a:rPr lang="en-US" dirty="0"/>
              <a:t>/bootstrap.bundle.min.js"&gt;&lt;/script&gt;</a:t>
            </a:r>
          </a:p>
          <a:p>
            <a:r>
              <a:rPr lang="en-US" dirty="0"/>
              <a:t>    &lt;script </a:t>
            </a:r>
            <a:r>
              <a:rPr lang="en-US" dirty="0" err="1"/>
              <a:t>src</a:t>
            </a:r>
            <a:r>
              <a:rPr lang="en-US" dirty="0"/>
              <a:t>="</a:t>
            </a:r>
            <a:r>
              <a:rPr lang="en-US" dirty="0" err="1"/>
              <a:t>js</a:t>
            </a:r>
            <a:r>
              <a:rPr lang="en-US" dirty="0"/>
              <a:t>/app-style-switcher.js"&gt;&lt;/script&gt;</a:t>
            </a:r>
          </a:p>
          <a:p>
            <a:r>
              <a:rPr lang="en-US" dirty="0"/>
              <a:t>    &lt;script </a:t>
            </a:r>
            <a:r>
              <a:rPr lang="en-US" dirty="0" err="1"/>
              <a:t>src</a:t>
            </a:r>
            <a:r>
              <a:rPr lang="en-US" dirty="0"/>
              <a:t>="plugins/</a:t>
            </a:r>
            <a:r>
              <a:rPr lang="en-US" dirty="0" err="1"/>
              <a:t>bower_components</a:t>
            </a:r>
            <a:r>
              <a:rPr lang="en-US" dirty="0"/>
              <a:t>/</a:t>
            </a:r>
            <a:r>
              <a:rPr lang="en-US" dirty="0" err="1"/>
              <a:t>jquery-sparkline</a:t>
            </a:r>
            <a:r>
              <a:rPr lang="en-US" dirty="0"/>
              <a:t>/jquery.sparkline.min.js"&gt;&lt;/script&gt;</a:t>
            </a:r>
          </a:p>
          <a:p>
            <a:r>
              <a:rPr lang="en-US" dirty="0"/>
              <a:t>    &lt;!--Wave Effects --&gt;</a:t>
            </a:r>
          </a:p>
          <a:p>
            <a:r>
              <a:rPr lang="en-US" dirty="0"/>
              <a:t>    &lt;script </a:t>
            </a:r>
            <a:r>
              <a:rPr lang="en-US" dirty="0" err="1"/>
              <a:t>src</a:t>
            </a:r>
            <a:r>
              <a:rPr lang="en-US" dirty="0"/>
              <a:t>="</a:t>
            </a:r>
            <a:r>
              <a:rPr lang="en-US" dirty="0" err="1"/>
              <a:t>js</a:t>
            </a:r>
            <a:r>
              <a:rPr lang="en-US" dirty="0"/>
              <a:t>/waves.js"&gt;&lt;/script&gt;</a:t>
            </a:r>
          </a:p>
          <a:p>
            <a:r>
              <a:rPr lang="en-US" dirty="0"/>
              <a:t>    &lt;!--Menu sidebar --&gt;</a:t>
            </a:r>
          </a:p>
          <a:p>
            <a:r>
              <a:rPr lang="en-US" dirty="0"/>
              <a:t>    &lt;script </a:t>
            </a:r>
            <a:r>
              <a:rPr lang="en-US" dirty="0" err="1"/>
              <a:t>src</a:t>
            </a:r>
            <a:r>
              <a:rPr lang="en-US" dirty="0"/>
              <a:t>="</a:t>
            </a:r>
            <a:r>
              <a:rPr lang="en-US" dirty="0" err="1"/>
              <a:t>js</a:t>
            </a:r>
            <a:r>
              <a:rPr lang="en-US" dirty="0"/>
              <a:t>/sidebarmenu.js"&gt;&lt;/script&gt;</a:t>
            </a:r>
          </a:p>
          <a:p>
            <a:r>
              <a:rPr lang="en-US" dirty="0"/>
              <a:t>    &lt;!--Custom JavaScript --&gt;</a:t>
            </a:r>
          </a:p>
          <a:p>
            <a:r>
              <a:rPr lang="en-US" dirty="0"/>
              <a:t>    &lt;script </a:t>
            </a:r>
            <a:r>
              <a:rPr lang="en-US" dirty="0" err="1"/>
              <a:t>src</a:t>
            </a:r>
            <a:r>
              <a:rPr lang="en-US" dirty="0"/>
              <a:t>="</a:t>
            </a:r>
            <a:r>
              <a:rPr lang="en-US" dirty="0" err="1"/>
              <a:t>js</a:t>
            </a:r>
            <a:r>
              <a:rPr lang="en-US" dirty="0"/>
              <a:t>/custom.js"&gt;&lt;/script&gt;</a:t>
            </a:r>
          </a:p>
          <a:p>
            <a:r>
              <a:rPr lang="en-US" dirty="0"/>
              <a:t>    &lt;!--This page JavaScript --&gt;</a:t>
            </a:r>
          </a:p>
          <a:p>
            <a:r>
              <a:rPr lang="en-US" dirty="0"/>
              <a:t>    &lt;!--</a:t>
            </a:r>
            <a:r>
              <a:rPr lang="en-US" dirty="0" err="1"/>
              <a:t>chartis</a:t>
            </a:r>
            <a:r>
              <a:rPr lang="en-US" dirty="0"/>
              <a:t> chart--&gt;</a:t>
            </a:r>
          </a:p>
          <a:p>
            <a:r>
              <a:rPr lang="en-US" dirty="0"/>
              <a:t>    &lt;script </a:t>
            </a:r>
            <a:r>
              <a:rPr lang="en-US" dirty="0" err="1"/>
              <a:t>src</a:t>
            </a:r>
            <a:r>
              <a:rPr lang="en-US" dirty="0"/>
              <a:t>="plugins/</a:t>
            </a:r>
            <a:r>
              <a:rPr lang="en-US" dirty="0" err="1"/>
              <a:t>bower_components</a:t>
            </a:r>
            <a:r>
              <a:rPr lang="en-US" dirty="0"/>
              <a:t>/chartist/</a:t>
            </a:r>
            <a:r>
              <a:rPr lang="en-US" dirty="0" err="1"/>
              <a:t>dist</a:t>
            </a:r>
            <a:r>
              <a:rPr lang="en-US" dirty="0"/>
              <a:t>/chartist.min.js"&gt;&lt;/script&gt;</a:t>
            </a:r>
          </a:p>
          <a:p>
            <a:r>
              <a:rPr lang="en-US" dirty="0"/>
              <a:t>    &lt;script </a:t>
            </a:r>
            <a:r>
              <a:rPr lang="en-US" dirty="0" err="1"/>
              <a:t>src</a:t>
            </a:r>
            <a:r>
              <a:rPr lang="en-US" dirty="0"/>
              <a:t>="plugins/</a:t>
            </a:r>
            <a:r>
              <a:rPr lang="en-US" dirty="0" err="1"/>
              <a:t>bower_components</a:t>
            </a:r>
            <a:endParaRPr lang="en-US" dirty="0"/>
          </a:p>
          <a:p>
            <a:r>
              <a:rPr lang="en-US" dirty="0"/>
              <a:t>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11309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&lt;script </a:t>
            </a:r>
            <a:r>
              <a:rPr lang="en-US" dirty="0" err="1"/>
              <a:t>src</a:t>
            </a:r>
            <a:r>
              <a:rPr lang="en-US" dirty="0"/>
              <a:t>="</a:t>
            </a:r>
            <a:r>
              <a:rPr lang="en-US" dirty="0" err="1"/>
              <a:t>js</a:t>
            </a:r>
            <a:r>
              <a:rPr lang="en-US" dirty="0"/>
              <a:t>/pages/dashboards/dashboard1.js"&gt;&lt;/script&gt;</a:t>
            </a:r>
          </a:p>
          <a:p>
            <a:r>
              <a:rPr lang="en-US" dirty="0"/>
              <a:t>&lt;/body&gt;</a:t>
            </a:r>
          </a:p>
          <a:p>
            <a:r>
              <a:rPr lang="en-US" dirty="0"/>
              <a:t/>
            </a:r>
            <a:br>
              <a:rPr lang="en-US" dirty="0"/>
            </a:br>
            <a:r>
              <a:rPr lang="en-US" dirty="0"/>
              <a:t>&lt;/html&gt;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4852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z="6600" dirty="0" smtClean="0">
                <a:solidFill>
                  <a:srgbClr val="00B0F0"/>
                </a:solidFill>
              </a:rPr>
              <a:t>THANKYOU</a:t>
            </a:r>
            <a:endParaRPr lang="en-US" sz="6600" dirty="0">
              <a:solidFill>
                <a:srgbClr val="00B0F0"/>
              </a:solidFill>
            </a:endParaRPr>
          </a:p>
        </p:txBody>
      </p:sp>
    </p:spTree>
    <p:extLst>
      <p:ext uri="{BB962C8B-B14F-4D97-AF65-F5344CB8AC3E}">
        <p14:creationId xmlns:p14="http://schemas.microsoft.com/office/powerpoint/2010/main" val="351796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v"/>
            </a:pPr>
            <a:r>
              <a:rPr lang="en-US" dirty="0" smtClean="0"/>
              <a:t>  Population analysis is needed to identify problems and community needs, establish goals and objectives, assess alternative courses of action, allocate resources for plan implementation, and evaluate the ability of the plan to achieve goals and objectives.</a:t>
            </a:r>
            <a:endParaRPr lang="en-US" dirty="0"/>
          </a:p>
        </p:txBody>
      </p:sp>
      <p:sp>
        <p:nvSpPr>
          <p:cNvPr id="2" name="Title 1"/>
          <p:cNvSpPr>
            <a:spLocks noGrp="1"/>
          </p:cNvSpPr>
          <p:nvPr>
            <p:ph type="title"/>
          </p:nvPr>
        </p:nvSpPr>
        <p:spPr/>
        <p:txBody>
          <a:bodyPr>
            <a:normAutofit fontScale="90000"/>
          </a:bodyPr>
          <a:lstStyle/>
          <a:p>
            <a:pPr marL="571500" indent="-571500" algn="l">
              <a:buFont typeface="Wingdings" pitchFamily="2" charset="2"/>
              <a:buChar char="Ø"/>
            </a:pPr>
            <a:r>
              <a:rPr lang="en-US" dirty="0" smtClean="0">
                <a:solidFill>
                  <a:srgbClr val="FF0000"/>
                </a:solidFill>
              </a:rPr>
              <a:t>Purpose</a:t>
            </a:r>
            <a:br>
              <a:rPr lang="en-US" dirty="0" smtClean="0">
                <a:solidFill>
                  <a:srgbClr val="FF0000"/>
                </a:solidFill>
              </a:rPr>
            </a:br>
            <a:endParaRPr lang="en-US" dirty="0">
              <a:solidFill>
                <a:srgbClr val="FF0000"/>
              </a:solidFill>
            </a:endParaRPr>
          </a:p>
        </p:txBody>
      </p:sp>
    </p:spTree>
    <p:extLst>
      <p:ext uri="{BB962C8B-B14F-4D97-AF65-F5344CB8AC3E}">
        <p14:creationId xmlns:p14="http://schemas.microsoft.com/office/powerpoint/2010/main" val="4096770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smtClean="0"/>
          </a:p>
          <a:p>
            <a:r>
              <a:rPr lang="en-US" dirty="0" smtClean="0"/>
              <a:t>What are the problems caused due to overpopulation?</a:t>
            </a:r>
          </a:p>
          <a:p>
            <a:r>
              <a:rPr lang="en-US" dirty="0" smtClean="0"/>
              <a:t>What are problems caused due to unemployment?</a:t>
            </a:r>
          </a:p>
          <a:p>
            <a:pPr marL="0" indent="0">
              <a:buNone/>
            </a:pPr>
            <a:endParaRPr lang="en-US" sz="4000" b="1" dirty="0" smtClean="0">
              <a:solidFill>
                <a:srgbClr val="CC0099"/>
              </a:solidFill>
            </a:endParaRPr>
          </a:p>
          <a:p>
            <a:pPr marL="0" indent="0">
              <a:buNone/>
            </a:pPr>
            <a:endParaRPr lang="en-US" sz="4000" b="1" dirty="0">
              <a:solidFill>
                <a:srgbClr val="CC0099"/>
              </a:solidFill>
            </a:endParaRPr>
          </a:p>
        </p:txBody>
      </p:sp>
      <p:sp>
        <p:nvSpPr>
          <p:cNvPr id="2" name="Title 1"/>
          <p:cNvSpPr>
            <a:spLocks noGrp="1"/>
          </p:cNvSpPr>
          <p:nvPr>
            <p:ph type="title"/>
          </p:nvPr>
        </p:nvSpPr>
        <p:spPr/>
        <p:txBody>
          <a:bodyPr>
            <a:normAutofit fontScale="90000"/>
          </a:bodyPr>
          <a:lstStyle/>
          <a:p>
            <a:pPr marL="571500" indent="-571500" algn="l">
              <a:buFont typeface="Wingdings" pitchFamily="2" charset="2"/>
              <a:buChar char="v"/>
            </a:pPr>
            <a:r>
              <a:rPr lang="en-US" b="1" dirty="0" smtClean="0">
                <a:solidFill>
                  <a:srgbClr val="0070C0"/>
                </a:solidFill>
              </a:rPr>
              <a:t>Problems Definitions and Design thinking.</a:t>
            </a:r>
            <a:endParaRPr lang="en-US" b="1" dirty="0">
              <a:solidFill>
                <a:srgbClr val="0070C0"/>
              </a:solidFill>
            </a:endParaRPr>
          </a:p>
        </p:txBody>
      </p:sp>
    </p:spTree>
    <p:extLst>
      <p:ext uri="{BB962C8B-B14F-4D97-AF65-F5344CB8AC3E}">
        <p14:creationId xmlns:p14="http://schemas.microsoft.com/office/powerpoint/2010/main" val="3223338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lstStyle/>
          <a:p>
            <a:pPr marL="571500" indent="-571500" algn="l">
              <a:buFont typeface="Wingdings" pitchFamily="2" charset="2"/>
              <a:buChar char="q"/>
            </a:pPr>
            <a:r>
              <a:rPr lang="en-US" dirty="0" smtClean="0">
                <a:solidFill>
                  <a:srgbClr val="CC0099"/>
                </a:solidFill>
              </a:rPr>
              <a:t>Empathy Map</a:t>
            </a:r>
            <a:endParaRPr lang="en-US" dirty="0">
              <a:solidFill>
                <a:srgbClr val="CC0099"/>
              </a:solidFill>
            </a:endParaRPr>
          </a:p>
        </p:txBody>
      </p:sp>
    </p:spTree>
    <p:extLst>
      <p:ext uri="{BB962C8B-B14F-4D97-AF65-F5344CB8AC3E}">
        <p14:creationId xmlns:p14="http://schemas.microsoft.com/office/powerpoint/2010/main" val="2248028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normAutofit fontScale="90000"/>
          </a:bodyPr>
          <a:lstStyle/>
          <a:p>
            <a:pPr marL="571500" indent="-571500" algn="l">
              <a:buFont typeface="Wingdings" pitchFamily="2" charset="2"/>
              <a:buChar char="q"/>
            </a:pPr>
            <a:r>
              <a:rPr lang="en-US" dirty="0" smtClean="0">
                <a:solidFill>
                  <a:srgbClr val="CC0099"/>
                </a:solidFill>
              </a:rPr>
              <a:t>Ideation and brainstorming Map</a:t>
            </a:r>
            <a:endParaRPr lang="en-US" dirty="0">
              <a:solidFill>
                <a:srgbClr val="CC0099"/>
              </a:solidFill>
            </a:endParaRPr>
          </a:p>
        </p:txBody>
      </p:sp>
    </p:spTree>
    <p:extLst>
      <p:ext uri="{BB962C8B-B14F-4D97-AF65-F5344CB8AC3E}">
        <p14:creationId xmlns:p14="http://schemas.microsoft.com/office/powerpoint/2010/main" val="1047556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3" name="Title 2"/>
          <p:cNvSpPr>
            <a:spLocks noGrp="1"/>
          </p:cNvSpPr>
          <p:nvPr>
            <p:ph type="title"/>
          </p:nvPr>
        </p:nvSpPr>
        <p:spPr/>
        <p:txBody>
          <a:bodyPr/>
          <a:lstStyle/>
          <a:p>
            <a:pPr marL="571500" indent="-571500">
              <a:buFont typeface="Wingdings" pitchFamily="2" charset="2"/>
              <a:buChar char="v"/>
            </a:pPr>
            <a:r>
              <a:rPr lang="en-US" dirty="0" smtClean="0">
                <a:solidFill>
                  <a:srgbClr val="00B0F0"/>
                </a:solidFill>
              </a:rPr>
              <a:t>My SQL</a:t>
            </a:r>
            <a:endParaRPr lang="en-US" dirty="0">
              <a:solidFill>
                <a:srgbClr val="00B0F0"/>
              </a:solidFill>
            </a:endParaRPr>
          </a:p>
        </p:txBody>
      </p:sp>
    </p:spTree>
    <p:extLst>
      <p:ext uri="{BB962C8B-B14F-4D97-AF65-F5344CB8AC3E}">
        <p14:creationId xmlns:p14="http://schemas.microsoft.com/office/powerpoint/2010/main" val="1734578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2" name="Title 1"/>
          <p:cNvSpPr>
            <a:spLocks noGrp="1"/>
          </p:cNvSpPr>
          <p:nvPr>
            <p:ph type="title"/>
          </p:nvPr>
        </p:nvSpPr>
        <p:spPr/>
        <p:txBody>
          <a:bodyPr>
            <a:normAutofit fontScale="90000"/>
          </a:bodyPr>
          <a:lstStyle/>
          <a:p>
            <a:pPr marL="571500" indent="-571500" algn="l">
              <a:buFont typeface="Wingdings" pitchFamily="2" charset="2"/>
              <a:buChar char="v"/>
            </a:pPr>
            <a:r>
              <a:rPr lang="en-US" sz="5400" b="1" dirty="0" smtClean="0">
                <a:solidFill>
                  <a:srgbClr val="0070C0"/>
                </a:solidFill>
              </a:rPr>
              <a:t>Result</a:t>
            </a:r>
            <a:br>
              <a:rPr lang="en-US" sz="5400" b="1" dirty="0" smtClean="0">
                <a:solidFill>
                  <a:srgbClr val="0070C0"/>
                </a:solidFill>
              </a:rPr>
            </a:br>
            <a:r>
              <a:rPr lang="en-US" sz="5400" b="1" dirty="0" smtClean="0">
                <a:solidFill>
                  <a:srgbClr val="00CC00"/>
                </a:solidFill>
              </a:rPr>
              <a:t>Tableau output</a:t>
            </a:r>
            <a:endParaRPr lang="en-US" sz="5400" b="1" dirty="0">
              <a:solidFill>
                <a:srgbClr val="00CC00"/>
              </a:solidFill>
            </a:endParaRPr>
          </a:p>
        </p:txBody>
      </p:sp>
    </p:spTree>
    <p:extLst>
      <p:ext uri="{BB962C8B-B14F-4D97-AF65-F5344CB8AC3E}">
        <p14:creationId xmlns:p14="http://schemas.microsoft.com/office/powerpoint/2010/main" val="19398972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217</TotalTime>
  <Words>2222</Words>
  <Application>Microsoft Office PowerPoint</Application>
  <PresentationFormat>On-screen Show (4:3)</PresentationFormat>
  <Paragraphs>388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Concourse</vt:lpstr>
      <vt:lpstr>THIRUVALLUVAR COLLEGE </vt:lpstr>
      <vt:lpstr>TOPIC</vt:lpstr>
      <vt:lpstr>A Population Forecasting Analysis</vt:lpstr>
      <vt:lpstr>Purpose </vt:lpstr>
      <vt:lpstr>Problems Definitions and Design thinking.</vt:lpstr>
      <vt:lpstr>Empathy Map</vt:lpstr>
      <vt:lpstr>Ideation and brainstorming Map</vt:lpstr>
      <vt:lpstr>My SQL</vt:lpstr>
      <vt:lpstr>Result Tableau output</vt:lpstr>
      <vt:lpstr>Sheets 1</vt:lpstr>
      <vt:lpstr>Sheet 2</vt:lpstr>
      <vt:lpstr>Sheet 3</vt:lpstr>
      <vt:lpstr>Sheet 4</vt:lpstr>
      <vt:lpstr>Sheet 5</vt:lpstr>
      <vt:lpstr>Sheet 6</vt:lpstr>
      <vt:lpstr>Sheet 7</vt:lpstr>
      <vt:lpstr>Advantages and disadvantages</vt:lpstr>
      <vt:lpstr>Greater economic growth</vt:lpstr>
      <vt:lpstr>Demand has led to more jobs</vt:lpstr>
      <vt:lpstr>Disadvantages of Population</vt:lpstr>
      <vt:lpstr>Increasing resources demand</vt:lpstr>
      <vt:lpstr>Application of population projection</vt:lpstr>
      <vt:lpstr>Dashboard 1</vt:lpstr>
      <vt:lpstr>Dashboard 2</vt:lpstr>
      <vt:lpstr>Dashboard 3</vt:lpstr>
      <vt:lpstr>Dashboard 4</vt:lpstr>
      <vt:lpstr>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THIRUVALLUVAR COLLEGE</dc:title>
  <dc:creator>LENOVO</dc:creator>
  <cp:lastModifiedBy>LENOVO</cp:lastModifiedBy>
  <cp:revision>55</cp:revision>
  <dcterms:created xsi:type="dcterms:W3CDTF">2023-04-14T17:19:16Z</dcterms:created>
  <dcterms:modified xsi:type="dcterms:W3CDTF">2023-04-16T14:05:26Z</dcterms:modified>
</cp:coreProperties>
</file>