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1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8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5"/>
          <p:cNvSpPr/>
          <p:nvPr/>
        </p:nvSpPr>
        <p:spPr>
          <a:xfrm>
            <a:off x="3328987" y="99060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6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8" name="TextBox 13"/>
          <p:cNvSpPr txBox="1"/>
          <p:nvPr/>
        </p:nvSpPr>
        <p:spPr>
          <a:xfrm>
            <a:off x="676275" y="2445067"/>
            <a:ext cx="9641143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" dirty="0" sz="2400" lang="en-US"/>
              <a:t>Thanga</a:t>
            </a:r>
            <a:r>
              <a:rPr altLang="en" dirty="0" sz="2400" lang="en-US"/>
              <a:t> </a:t>
            </a:r>
            <a:r>
              <a:rPr altLang="en" dirty="0" sz="2400" lang="en-US"/>
              <a:t>R</a:t>
            </a:r>
            <a:r>
              <a:rPr altLang="en" dirty="0" sz="2400" lang="en-US"/>
              <a:t>a</a:t>
            </a:r>
            <a:r>
              <a:rPr altLang="en" dirty="0" sz="2400" lang="en-US"/>
              <a:t>j</a:t>
            </a:r>
            <a:endParaRPr altLang="en-US" lang="zh-CN"/>
          </a:p>
          <a:p>
            <a:r>
              <a:rPr dirty="0" sz="2400" lang="en-US"/>
              <a:t>REGISTER NO AND </a:t>
            </a:r>
            <a:r>
              <a:rPr altLang="en" dirty="0" sz="2400" lang="en-US"/>
              <a:t>NMID</a:t>
            </a:r>
            <a:r>
              <a:rPr altLang="en" dirty="0" sz="2400" lang="en-US"/>
              <a:t>:</a:t>
            </a:r>
            <a:r>
              <a:rPr altLang="en" dirty="0" sz="2400" lang="en-US"/>
              <a:t>24524U480</a:t>
            </a:r>
            <a:r>
              <a:rPr altLang="en" dirty="0" sz="2400" lang="en-US"/>
              <a:t>3</a:t>
            </a:r>
            <a:r>
              <a:rPr altLang="en" dirty="0" sz="2400" lang="en-US"/>
              <a:t>3</a:t>
            </a:r>
            <a:r>
              <a:rPr altLang="en" dirty="0" sz="2400" lang="en-US"/>
              <a:t> </a:t>
            </a:r>
            <a:r>
              <a:rPr altLang="en" dirty="0" sz="2400" lang="en-US"/>
              <a:t>AND</a:t>
            </a:r>
            <a:r>
              <a:rPr altLang="en" dirty="0" sz="2400" lang="en-US"/>
              <a:t> </a:t>
            </a:r>
            <a:r>
              <a:rPr altLang="en" dirty="0" sz="2400" lang="en-US"/>
              <a:t>7C8628251774B4B981C4D50E854B2CD0</a:t>
            </a:r>
            <a:endParaRPr altLang="en-US" lang="zh-CN"/>
          </a:p>
          <a:p>
            <a:r>
              <a:rPr dirty="0" sz="2400" lang="en-US"/>
              <a:t>DEPARTMENT: B.Sc.,(</a:t>
            </a:r>
            <a:r>
              <a:rPr altLang="en" dirty="0" sz="2400" lang="en-US"/>
              <a:t>Data</a:t>
            </a:r>
            <a:r>
              <a:rPr altLang="en" dirty="0" sz="2400" lang="en-US"/>
              <a:t> </a:t>
            </a:r>
            <a:r>
              <a:rPr altLang="en" dirty="0" sz="2400" lang="en-US"/>
              <a:t>Science</a:t>
            </a:r>
            <a:r>
              <a:rPr altLang="en" dirty="0" sz="2400" lang="en-US"/>
              <a:t>)</a:t>
            </a:r>
            <a:r>
              <a:rPr altLang="en" dirty="0" sz="2400" lang="en-US"/>
              <a:t> </a:t>
            </a:r>
            <a:endParaRPr altLang="en-US" lang="zh-CN"/>
          </a:p>
          <a:p>
            <a:r>
              <a:rPr dirty="0" sz="2400" lang="en-US"/>
              <a:t>COLLEGE: KARAN ARTS AND SCIENCE COLLEGE/ Thiruvalluvar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2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92D04F"/>
          </a:solidFill>
          <a:ln w="25400">
            <a:noFill/>
            <a:prstDash val="solid"/>
          </a:ln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600199"/>
            <a:ext cx="2695574" cy="4219575"/>
          </a:xfrm>
          <a:prstGeom prst="rect"/>
        </p:spPr>
      </p:pic>
      <p:sp>
        <p:nvSpPr>
          <p:cNvPr id="104861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3371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10</a:t>
            </a:fld>
            <a:endParaRPr dirty="0" spc="10"/>
          </a:p>
        </p:txBody>
      </p:sp>
      <p:sp>
        <p:nvSpPr>
          <p:cNvPr id="1048622" name="TextBox 9"/>
          <p:cNvSpPr txBox="1"/>
          <p:nvPr/>
        </p:nvSpPr>
        <p:spPr>
          <a:xfrm>
            <a:off x="3433083" y="1862213"/>
            <a:ext cx="6101442" cy="2504441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/>
              <a:t>► HTML5</a:t>
            </a:r>
          </a:p>
          <a:p>
            <a:endParaRPr dirty="0" sz="3200" lang="en-US"/>
          </a:p>
          <a:p>
            <a:r>
              <a:rPr dirty="0" sz="3200" lang="en-US"/>
              <a:t>► CSS3</a:t>
            </a:r>
          </a:p>
          <a:p>
            <a:endParaRPr dirty="0" sz="3200" lang="en-US"/>
          </a:p>
          <a:p>
            <a:r>
              <a:rPr dirty="0" sz="3200" lang="en-US"/>
              <a:t>► JavaScript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4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6" name="TextBox 2"/>
          <p:cNvSpPr txBox="1"/>
          <p:nvPr/>
        </p:nvSpPr>
        <p:spPr>
          <a:xfrm>
            <a:off x="282409" y="1644431"/>
            <a:ext cx="11223409" cy="4104640"/>
          </a:xfrm>
          <a:prstGeom prst="rect"/>
          <a:noFill/>
        </p:spPr>
        <p:txBody>
          <a:bodyPr wrap="square">
            <a:spAutoFit/>
          </a:bodyPr>
          <a:p>
            <a:r>
              <a:rPr altLang="en" dirty="0" sz="3200" lang="en-US"/>
              <a:t>Navbar: Fixed, smooth scroll, mobile-friendly.</a:t>
            </a:r>
            <a:endParaRPr altLang="en-US" lang="zh-CN"/>
          </a:p>
          <a:p>
            <a:endParaRPr altLang="en-US" lang="zh-CN"/>
          </a:p>
          <a:p>
            <a:r>
              <a:rPr altLang="en" dirty="0" sz="3200" lang="en-US"/>
              <a:t>Hero: Intro text + profile image + CTA button.</a:t>
            </a:r>
            <a:endParaRPr altLang="en-US" lang="zh-CN"/>
          </a:p>
          <a:p>
            <a:endParaRPr altLang="en-US" lang="zh-CN"/>
          </a:p>
          <a:p>
            <a:r>
              <a:rPr altLang="en" dirty="0" sz="3200" lang="en-US"/>
              <a:t>About: Info on AI/ML + side image.</a:t>
            </a:r>
            <a:endParaRPr altLang="en-US" lang="zh-CN"/>
          </a:p>
          <a:p>
            <a:endParaRPr altLang="en-US" lang="zh-CN"/>
          </a:p>
          <a:p>
            <a:r>
              <a:rPr altLang="en" dirty="0" sz="3200" lang="en-US"/>
              <a:t>Skills: Grid cards with icons (ML, Python, etc.).</a:t>
            </a:r>
            <a:endParaRPr altLang="en-US" lang="zh-CN"/>
          </a:p>
          <a:p>
            <a:endParaRPr altLang="en-US" lang="zh-CN"/>
          </a:p>
          <a:p>
            <a:r>
              <a:rPr altLang="en" dirty="0" sz="3200" lang="en-US"/>
              <a:t>Projects: Responsive grid with project cards + buttons.</a:t>
            </a:r>
            <a:endParaRPr altLang="en-US" lang="zh-CN"/>
          </a:p>
          <a:p>
            <a:endParaRPr altLang="en-US" lang="zh-CN"/>
          </a:p>
          <a:p>
            <a:endParaRPr altLang="en-US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 txBox="1"/>
          <p:nvPr/>
        </p:nvSpPr>
        <p:spPr>
          <a:xfrm>
            <a:off x="0" y="1405859"/>
            <a:ext cx="10973696" cy="3444240"/>
          </a:xfrm>
          <a:prstGeom prst="rect"/>
        </p:spPr>
        <p:txBody>
          <a:bodyPr rtlCol="0" wrap="square">
            <a:spAutoFit/>
          </a:bodyPr>
          <a:p>
            <a:r>
              <a:rPr altLang="en" sz="2800" lang="en-US">
                <a:solidFill>
                  <a:srgbClr val="000000"/>
                </a:solidFill>
              </a:rPr>
              <a:t>Contact: Info &amp; social links (left), form (right).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Footer: About, Quick Links, Contact Info, social icons.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R</a:t>
            </a:r>
            <a:r>
              <a:rPr altLang="en" sz="2800" lang="en-US">
                <a:solidFill>
                  <a:srgbClr val="000000"/>
                </a:solidFill>
              </a:rPr>
              <a:t>esponsive: Works on all devices, hamburger menu.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JS Features: Nav toggle, auto-close, validation, scroll effect.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 txBox="1"/>
          <p:nvPr/>
        </p:nvSpPr>
        <p:spPr>
          <a:xfrm>
            <a:off x="238853" y="480060"/>
            <a:ext cx="11953147" cy="6377939"/>
          </a:xfrm>
          <a:prstGeom prst="rect"/>
        </p:spPr>
        <p:txBody>
          <a:bodyPr rtlCol="0" wrap="square">
            <a:spAutoFit/>
          </a:bodyPr>
          <a:p>
            <a:r>
              <a:rPr sz="2800" lang="en">
                <a:solidFill>
                  <a:srgbClr val="000000"/>
                </a:solidFill>
              </a:rPr>
              <a:t>🔹 Features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Modern UI with clean sections (Hero, About, Skills, Projects, Contact, Footer).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Responsive Design – adapts to desktop, tablet, and mobile.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Smooth Navigation with fixed navbar and scroll effects.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Interactive Sections – skills hover effects, project cards with buttons.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Contact Form – styled, with validation.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Social Media Integration – LinkedIn, GitHub, Twitter, Instagram.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🔹 Functionality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Navbar Toggle – hamburger menu opens/closes on mobile.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Auto-Close Navigation after clicking a link.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Form Validation &amp; Reset – ensures proper input before submission.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Scroll Effect – navbar style changes when scrolling.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">
                <a:solidFill>
                  <a:srgbClr val="000000"/>
                </a:solidFill>
              </a:rPr>
              <a:t>CTA Button – quick navigation to contact section.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05764" y="3418114"/>
            <a:ext cx="2466975" cy="3419475"/>
          </a:xfrm>
          <a:prstGeom prst="rect"/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94825" cy="6937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SCREENSHORTS</a:t>
            </a:r>
            <a:endParaRPr dirty="0" sz="4400"/>
          </a:p>
        </p:txBody>
      </p:sp>
      <p:sp>
        <p:nvSpPr>
          <p:cNvPr id="104860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2" name="TextBox 8"/>
          <p:cNvSpPr txBox="1"/>
          <p:nvPr/>
        </p:nvSpPr>
        <p:spPr>
          <a:xfrm>
            <a:off x="1855786" y="2161222"/>
            <a:ext cx="8480426" cy="38252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36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 responsive portfolio website</a:t>
            </a:r>
            <a:endParaRPr sz="4000"/>
          </a:p>
          <a:p>
            <a:endParaRPr dirty="0" sz="36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dirty="0" sz="36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Showcases skills, services, and achievements</a:t>
            </a:r>
            <a:endParaRPr sz="4000"/>
          </a:p>
          <a:p>
            <a:pPr>
              <a:buFont typeface="Arial" panose="020B0604020202020204" pitchFamily="34" charset="0"/>
              <a:buChar char="•"/>
            </a:pPr>
            <a:endParaRPr dirty="0" sz="36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dirty="0" sz="36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Acts as a digital CV for career growth</a:t>
            </a:r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2314103" y="-107627"/>
            <a:ext cx="3158292" cy="6965682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7018754" y="-463703"/>
            <a:ext cx="3158292" cy="7321703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72761" y="-242988"/>
            <a:ext cx="3158292" cy="6858000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041846" y="-242988"/>
            <a:ext cx="3158292" cy="685800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9" name="TextBox 7"/>
          <p:cNvSpPr txBox="1"/>
          <p:nvPr/>
        </p:nvSpPr>
        <p:spPr>
          <a:xfrm>
            <a:off x="691923" y="2019300"/>
            <a:ext cx="8763000" cy="34696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/>
              <a:t>► Portfolio website built using </a:t>
            </a:r>
            <a:r>
              <a:rPr altLang="en" dirty="0" sz="3200" lang="en-US"/>
              <a:t>HTML</a:t>
            </a:r>
            <a:r>
              <a:rPr altLang="en" dirty="0" sz="3200" lang="en-US"/>
              <a:t>,</a:t>
            </a:r>
            <a:r>
              <a:rPr altLang="en" dirty="0" sz="3200" lang="en-US"/>
              <a:t> </a:t>
            </a:r>
            <a:r>
              <a:rPr altLang="en" dirty="0" sz="3200" lang="en-US"/>
              <a:t>CSS</a:t>
            </a:r>
            <a:r>
              <a:rPr altLang="en" dirty="0" sz="3200" lang="en-US"/>
              <a:t> </a:t>
            </a:r>
            <a:r>
              <a:rPr altLang="en" dirty="0" sz="3200" lang="en-US"/>
              <a:t>&amp;</a:t>
            </a:r>
            <a:r>
              <a:rPr altLang="en" dirty="0" sz="3200" lang="en-US"/>
              <a:t> </a:t>
            </a:r>
            <a:r>
              <a:rPr altLang="en" dirty="0" sz="3200" lang="en-US"/>
              <a:t>J</a:t>
            </a:r>
            <a:r>
              <a:rPr altLang="en" dirty="0" sz="3200" lang="en-US"/>
              <a:t>A</a:t>
            </a:r>
            <a:r>
              <a:rPr altLang="en" dirty="0" sz="3200" lang="en-US"/>
              <a:t>V</a:t>
            </a:r>
            <a:r>
              <a:rPr altLang="en" dirty="0" sz="3200" lang="en-US"/>
              <a:t>A</a:t>
            </a:r>
            <a:r>
              <a:rPr altLang="en" dirty="0" sz="3200" lang="en-US"/>
              <a:t>S</a:t>
            </a:r>
            <a:r>
              <a:rPr altLang="en" dirty="0" sz="3200" lang="en-US"/>
              <a:t>C</a:t>
            </a:r>
            <a:r>
              <a:rPr altLang="en" dirty="0" sz="3200" lang="en-US"/>
              <a:t>R</a:t>
            </a:r>
            <a:r>
              <a:rPr altLang="en" dirty="0" sz="3200" lang="en-US"/>
              <a:t>I</a:t>
            </a:r>
            <a:r>
              <a:rPr altLang="en" dirty="0" sz="3200" lang="en-US"/>
              <a:t>P</a:t>
            </a:r>
            <a:r>
              <a:rPr altLang="en" dirty="0" sz="3200" lang="en-US"/>
              <a:t>T</a:t>
            </a:r>
            <a:endParaRPr altLang="en-US" lang="zh-CN"/>
          </a:p>
          <a:p>
            <a:endParaRPr dirty="0" sz="3200" lang="en-US"/>
          </a:p>
          <a:p>
            <a:r>
              <a:rPr dirty="0" sz="3200" lang="en-US"/>
              <a:t>► Showcases my skills, services, and achievements</a:t>
            </a:r>
          </a:p>
          <a:p>
            <a:endParaRPr dirty="0" sz="3200" lang="en-US"/>
          </a:p>
          <a:p>
            <a:r>
              <a:rPr dirty="0" sz="3200" lang="en-US"/>
              <a:t>► Helps in career growth and client reach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5948425" cy="492443"/>
          </a:xfrm>
        </p:spPr>
        <p:txBody>
          <a:bodyPr/>
          <a:p>
            <a:r>
              <a:rPr b="1" dirty="0" lang="en-US"/>
              <a:t>GITHUB LINK</a:t>
            </a:r>
          </a:p>
        </p:txBody>
      </p:sp>
      <p:sp>
        <p:nvSpPr>
          <p:cNvPr id="1048701" name=""/>
          <p:cNvSpPr txBox="1"/>
          <p:nvPr/>
        </p:nvSpPr>
        <p:spPr>
          <a:xfrm>
            <a:off x="628071" y="2584329"/>
            <a:ext cx="9628909" cy="688341"/>
          </a:xfrm>
          <a:prstGeom prst="rect"/>
        </p:spPr>
        <p:txBody>
          <a:bodyPr rtlCol="0" wrap="square">
            <a:spAutoFit/>
          </a:bodyPr>
          <a:p>
            <a:r>
              <a:rPr sz="4000" lang="en-IN">
                <a:solidFill>
                  <a:srgbClr val="000000"/>
                </a:solidFill>
              </a:rPr>
              <a:t>https://github.com/thangaraj1942007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 flipH="1" flipV="1">
            <a:off x="152397" y="1066800"/>
            <a:ext cx="45719" cy="121918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 sz="3200" lang="en-US"/>
          </a:p>
          <a:p>
            <a:endParaRPr dirty="0" sz="2800" lang="en-US"/>
          </a:p>
          <a:p>
            <a:r>
              <a:rPr dirty="0" lang="en-US"/>
              <a:t>             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838200" y="190500"/>
            <a:ext cx="41910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/>
              <a:t>Digital Portfolio</a:t>
            </a:r>
            <a:br>
              <a:rPr dirty="0" sz="4250" lang="en-US"/>
            </a:br>
            <a:endParaRPr dirty="0" sz="4250"/>
          </a:p>
        </p:txBody>
      </p:sp>
      <p:grpSp>
        <p:nvGrpSpPr>
          <p:cNvPr id="4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9" name="TextBox 22"/>
          <p:cNvSpPr txBox="1"/>
          <p:nvPr/>
        </p:nvSpPr>
        <p:spPr>
          <a:xfrm>
            <a:off x="712623" y="2340397"/>
            <a:ext cx="8261513" cy="25044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/>
              <a:t>A responsive personal website built using HTML, CSS, and </a:t>
            </a:r>
            <a:r>
              <a:rPr altLang="en" dirty="0" sz="3200" lang="en-US"/>
              <a:t>J</a:t>
            </a:r>
            <a:r>
              <a:rPr altLang="en" dirty="0" sz="3200" lang="en-US"/>
              <a:t>a</a:t>
            </a:r>
            <a:r>
              <a:rPr altLang="en" dirty="0" sz="3200" lang="en-US"/>
              <a:t>v</a:t>
            </a:r>
            <a:r>
              <a:rPr altLang="en" dirty="0" sz="3200" lang="en-US"/>
              <a:t>a</a:t>
            </a:r>
            <a:r>
              <a:rPr altLang="en" dirty="0" sz="3200" lang="en-US"/>
              <a:t>s</a:t>
            </a:r>
            <a:r>
              <a:rPr altLang="en" dirty="0" sz="3200" lang="en-US"/>
              <a:t>c</a:t>
            </a:r>
            <a:r>
              <a:rPr altLang="en" dirty="0" sz="3200" lang="en-US"/>
              <a:t>r</a:t>
            </a:r>
            <a:r>
              <a:rPr altLang="en" dirty="0" sz="3200" lang="en-US"/>
              <a:t>i</a:t>
            </a:r>
            <a:r>
              <a:rPr altLang="en" dirty="0" sz="3200" lang="en-US"/>
              <a:t>p</a:t>
            </a:r>
            <a:r>
              <a:rPr altLang="en" dirty="0" sz="3200" lang="en-US"/>
              <a:t>t</a:t>
            </a:r>
            <a:r>
              <a:rPr dirty="0" sz="3200" lang="en-US"/>
              <a:t>. Showcases skills, services, and achievements in a clean layout. Acts as a digital CV for recruiters and clients</a:t>
            </a:r>
            <a:r>
              <a:rPr dirty="0" sz="1800" lang="en-US"/>
              <a:t>.</a:t>
            </a:r>
            <a:endParaRPr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443421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altLang="en" dirty="0" lang="en-US" spc="15"/>
              <a:t>D</a:t>
            </a:r>
            <a:r>
              <a:rPr dirty="0"/>
              <a:t>A</a:t>
            </a:r>
            <a:endParaRPr altLang="en-US" lang="zh-CN"/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6" name="TextBox 22"/>
          <p:cNvSpPr txBox="1"/>
          <p:nvPr/>
        </p:nvSpPr>
        <p:spPr>
          <a:xfrm>
            <a:off x="3153283" y="1365397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object 2"/>
          <p:cNvGrpSpPr/>
          <p:nvPr/>
        </p:nvGrpSpPr>
        <p:grpSpPr>
          <a:xfrm>
            <a:off x="8591168" y="360045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491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2" name="TextBox 10"/>
          <p:cNvSpPr txBox="1"/>
          <p:nvPr/>
        </p:nvSpPr>
        <p:spPr>
          <a:xfrm>
            <a:off x="533400" y="2608005"/>
            <a:ext cx="8318092" cy="29870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/>
              <a:t>►Need for a personal website</a:t>
            </a:r>
          </a:p>
          <a:p>
            <a:endParaRPr dirty="0" sz="3200" lang="en-US"/>
          </a:p>
          <a:p>
            <a:r>
              <a:rPr dirty="0" sz="3200" lang="en-US"/>
              <a:t>►Showcase skills &amp; services</a:t>
            </a:r>
          </a:p>
          <a:p>
            <a:endParaRPr dirty="0" sz="3200" lang="en-US"/>
          </a:p>
          <a:p>
            <a:r>
              <a:rPr dirty="0" sz="3200" lang="en-US"/>
              <a:t>►Easy way for recruiters/clients to know 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348788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8" name="TextBox 10"/>
          <p:cNvSpPr txBox="1"/>
          <p:nvPr/>
        </p:nvSpPr>
        <p:spPr>
          <a:xfrm>
            <a:off x="838200" y="2895600"/>
            <a:ext cx="8463643" cy="2606040"/>
          </a:xfrm>
          <a:prstGeom prst="rect"/>
          <a:noFill/>
        </p:spPr>
        <p:txBody>
          <a:bodyPr wrap="square">
            <a:spAutoFit/>
          </a:bodyPr>
          <a:p>
            <a:r>
              <a:rPr dirty="0" sz="2800" lang="en-US"/>
              <a:t>► Responsive portfolio website</a:t>
            </a:r>
          </a:p>
          <a:p>
            <a:endParaRPr dirty="0" sz="2800" lang="en-US"/>
          </a:p>
          <a:p>
            <a:r>
              <a:rPr dirty="0" sz="2800" lang="en-US"/>
              <a:t>► Built using HTML, CSS, Bootstrap</a:t>
            </a:r>
          </a:p>
          <a:p>
            <a:endParaRPr dirty="0" sz="2800" lang="en-US"/>
          </a:p>
          <a:p>
            <a:r>
              <a:rPr dirty="0" sz="2800" lang="en-US"/>
              <a:t>► Sections : Home, About, Skills, Services, Work, Contact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" lang="en-US"/>
              <a:t>Portfolio Sections Overvie</a:t>
            </a:r>
            <a:r>
              <a:rPr altLang="en" lang="en-US"/>
              <a:t>w</a:t>
            </a:r>
            <a:endParaRPr lang="en-IN"/>
          </a:p>
        </p:txBody>
      </p:sp>
      <p:sp>
        <p:nvSpPr>
          <p:cNvPr id="1048685" name=""/>
          <p:cNvSpPr>
            <a:spLocks noGrp="1"/>
          </p:cNvSpPr>
          <p:nvPr>
            <p:ph type="body" idx="1"/>
          </p:nvPr>
        </p:nvSpPr>
        <p:spPr>
          <a:xfrm>
            <a:off x="46512" y="1109345"/>
            <a:ext cx="11390154" cy="3911601"/>
          </a:xfrm>
        </p:spPr>
        <p:txBody>
          <a:bodyPr/>
          <a:p>
            <a:pPr indent="0" marL="0">
              <a:buNone/>
            </a:pPr>
            <a:r>
              <a:rPr altLang="en" sz="2400" lang="en-US">
                <a:solidFill>
                  <a:srgbClr val="FFCB00"/>
                </a:solidFill>
              </a:rPr>
              <a:t>Html</a:t>
            </a:r>
            <a:r>
              <a:rPr altLang="en" sz="2400" lang="en-US">
                <a:solidFill>
                  <a:srgbClr val="FFCB00"/>
                </a:solidFill>
              </a:rPr>
              <a:t> </a:t>
            </a:r>
            <a:r>
              <a:rPr altLang="en" sz="2400" lang="en-US">
                <a:solidFill>
                  <a:srgbClr val="FFCB00"/>
                </a:solidFill>
              </a:rPr>
              <a:t>explanation</a:t>
            </a:r>
            <a:r>
              <a:rPr altLang="en" sz="2400" lang="en-US">
                <a:solidFill>
                  <a:srgbClr val="FFCB00"/>
                </a:solidFill>
              </a:rPr>
              <a:t>:</a:t>
            </a:r>
            <a:endParaRPr sz="2000" lang="en-IN">
              <a:solidFill>
                <a:srgbClr val="FFCB00"/>
              </a:solidFill>
            </a:endParaRPr>
          </a:p>
          <a:p>
            <a:pPr indent="0" marL="0">
              <a:buNone/>
            </a:pPr>
            <a:endParaRPr sz="2400" lang="en-IN"/>
          </a:p>
          <a:p>
            <a:pPr indent="0" marL="0">
              <a:buNone/>
            </a:pPr>
            <a:r>
              <a:rPr altLang="en" sz="2400" lang="en-US"/>
              <a:t>DOCTYPE &amp; &lt;html&gt; → Declares it’s an HTML5 page.</a:t>
            </a:r>
            <a:endParaRPr sz="2000" lang="en-IN"/>
          </a:p>
          <a:p>
            <a:pPr indent="0" marL="0">
              <a:buNone/>
            </a:pPr>
            <a:r>
              <a:rPr altLang="en" sz="2400" lang="en-US"/>
              <a:t>&lt;head&gt; → Includes metadata, page title, and links to CSS/JS files.  &lt;header&gt; → Shows name, course, and a toggle button for dark/light mode.  &lt;nav&gt; → A navigation bar with links to sections (About, Skills, Projects, Contact).  &lt;main&gt; → Main content with sections:  About → Short introduction.</a:t>
            </a:r>
            <a:endParaRPr sz="2000" lang="en-IN"/>
          </a:p>
          <a:p>
            <a:pPr indent="0" marL="0">
              <a:buNone/>
            </a:pPr>
            <a:r>
              <a:rPr altLang="en" sz="2400" lang="en-US"/>
              <a:t>Skills → List of technical skills.</a:t>
            </a:r>
            <a:endParaRPr sz="2000" lang="en-IN"/>
          </a:p>
          <a:p>
            <a:pPr indent="0" marL="0">
              <a:buNone/>
            </a:pPr>
            <a:r>
              <a:rPr altLang="en" sz="2400" lang="en-US"/>
              <a:t>Projects → Descriptions of two sample projects.</a:t>
            </a:r>
            <a:endParaRPr sz="2000" lang="en-IN"/>
          </a:p>
          <a:p>
            <a:pPr indent="0" marL="0">
              <a:buNone/>
            </a:pPr>
            <a:r>
              <a:rPr altLang="en" sz="2400" lang="en-US"/>
              <a:t>Contact → A form to send messages.</a:t>
            </a:r>
            <a:endParaRPr sz="2000" lang="en-IN"/>
          </a:p>
          <a:p>
            <a:pPr indent="0" marL="0">
              <a:buNone/>
            </a:pPr>
            <a:r>
              <a:rPr altLang="en" sz="2400" lang="en-US"/>
              <a:t>&lt;footer&gt; → Copyright.  &lt;script&gt; → Links to external JavaScript for interactivity.  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"/>
          <p:cNvSpPr txBox="1"/>
          <p:nvPr/>
        </p:nvSpPr>
        <p:spPr>
          <a:xfrm>
            <a:off x="74513" y="480060"/>
            <a:ext cx="12117487" cy="6797040"/>
          </a:xfrm>
          <a:prstGeom prst="rect"/>
          <a:noFill/>
          <a:ln>
            <a:solidFill>
              <a:srgbClr val="02A5E3"/>
            </a:solidFill>
            <a:prstDash val="solid"/>
          </a:ln>
        </p:spPr>
        <p:txBody>
          <a:bodyPr rtlCol="0" wrap="square">
            <a:spAutoFit/>
          </a:bodyPr>
          <a:p>
            <a:r>
              <a:rPr altLang="en" sz="2800" lang="en-US">
                <a:solidFill>
                  <a:srgbClr val="FFC000"/>
                </a:solidFill>
              </a:rPr>
              <a:t>explanation of CSS:</a:t>
            </a:r>
            <a:endParaRPr sz="2800" lang="en-IN">
              <a:solidFill>
                <a:srgbClr val="FFC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Base styles → Sets fonts, spacing, background, and smooth transitions.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Header → Green banner with name, description, and styled button.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Navigation bar → Dark bar with horizontal links that change color on hover.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Main content → Sections with spacing; headings in green.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Skills list → Flexible tags styled as pill-shaped badges.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Projects → White cards with hover effect (lift + shadow).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Form → Vertical layout, styled inputs, focus highlight in green.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Footer → Dark bar with centered white text.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Dark mode (.dark-mode) → Inverts background/text colors for night theme.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</a:rPr>
              <a:t>Responsive design → On small screens, nav links and skills stack vertically.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"/>
          <p:cNvSpPr txBox="1"/>
          <p:nvPr/>
        </p:nvSpPr>
        <p:spPr>
          <a:xfrm>
            <a:off x="455062" y="1497329"/>
            <a:ext cx="11281874" cy="38633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" sz="2800" lang="en-US">
                <a:solidFill>
                  <a:srgbClr val="FFCB00"/>
                </a:solidFill>
                <a:latin typeface="Arial"/>
              </a:rPr>
              <a:t>JavaScript</a:t>
            </a:r>
            <a:r>
              <a:rPr altLang="en" sz="2800" lang="en-US">
                <a:solidFill>
                  <a:srgbClr val="FFCB00"/>
                </a:solidFill>
                <a:latin typeface="Arial"/>
              </a:rPr>
              <a:t>:</a:t>
            </a:r>
            <a:endParaRPr sz="2800" lang="en-IN">
              <a:solidFill>
                <a:srgbClr val="FFCB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  <a:latin typeface="Arial"/>
              </a:rPr>
              <a:t>toggleMode() → Switches between light and dark mode by adding/removing a CSS class.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  <a:latin typeface="Arial"/>
              </a:rPr>
              <a:t>Form handling → Runs when page is loaded.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  <a:latin typeface="Arial"/>
              </a:rPr>
              <a:t>On submit → Stops default form action, collects name, email, message.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  <a:latin typeface="Arial"/>
              </a:rPr>
              <a:t>Validation → Checks if all fields are filled.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  <a:latin typeface="Arial"/>
              </a:rPr>
              <a:t>Alert → Shows a thank-you message with the user’s input.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" sz="2800" lang="en-US">
                <a:solidFill>
                  <a:srgbClr val="000000"/>
                </a:solidFill>
                <a:latin typeface="Arial"/>
              </a:rPr>
              <a:t>Reset → Clears the form after submission.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9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9</a:t>
            </a:fld>
            <a:endParaRPr dirty="0" spc="10"/>
          </a:p>
        </p:txBody>
      </p:sp>
      <p:sp>
        <p:nvSpPr>
          <p:cNvPr id="1048693" name="TextBox 8"/>
          <p:cNvSpPr txBox="1"/>
          <p:nvPr/>
        </p:nvSpPr>
        <p:spPr>
          <a:xfrm>
            <a:off x="699452" y="2209800"/>
            <a:ext cx="8452712" cy="34696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/>
              <a:t>► Recruiters</a:t>
            </a:r>
          </a:p>
          <a:p>
            <a:endParaRPr dirty="0" sz="3200" lang="en-US"/>
          </a:p>
          <a:p>
            <a:r>
              <a:rPr dirty="0" sz="3200" lang="en-US"/>
              <a:t>► Clients</a:t>
            </a:r>
          </a:p>
          <a:p>
            <a:endParaRPr dirty="0" sz="3200" lang="en-US"/>
          </a:p>
          <a:p>
            <a:r>
              <a:rPr dirty="0" sz="3200" lang="en-US"/>
              <a:t>► Peers / Network</a:t>
            </a:r>
          </a:p>
          <a:p>
            <a:endParaRPr dirty="0" sz="3200" lang="en-US"/>
          </a:p>
          <a:p>
            <a:r>
              <a:rPr dirty="0" sz="3200" lang="en-US"/>
              <a:t>► Personal Branding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jhon</cp:lastModifiedBy>
  <dcterms:created xsi:type="dcterms:W3CDTF">2024-03-21T09:07:22Z</dcterms:created>
  <dcterms:modified xsi:type="dcterms:W3CDTF">2025-09-28T12:38:36Z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1570952d105b4f1797f4775f8be1475d</vt:lpwstr>
  </property>
</Properties>
</file>