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94" r:id="rId5"/>
    <p:sldId id="270" r:id="rId6"/>
    <p:sldId id="287" r:id="rId7"/>
    <p:sldId id="289" r:id="rId8"/>
    <p:sldId id="271" r:id="rId9"/>
    <p:sldId id="284" r:id="rId10"/>
    <p:sldId id="264" r:id="rId11"/>
    <p:sldId id="293"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E1FFB-8C80-122A-F678-1E2B4AD64EDC}" v="101" dt="2021-08-16T07:40:12.359"/>
    <p1510:client id="{1ED48D00-0343-AD61-66C9-366D2C6E05F0}" v="636" dt="2021-08-16T07:15:13.606"/>
    <p1510:client id="{4CBB41A4-F9EB-8244-5DFA-7F415A053810}" v="1034" dt="2021-08-16T05:24:31.675"/>
    <p1510:client id="{4E5DCD90-2B17-4932-7213-083C1420E089}" v="1192" dt="2021-08-15T13:46:10.193"/>
    <p1510:client id="{B7C766F2-5D6E-6437-BF6D-9301FD2B3673}" v="524" dt="2021-08-15T15:30:15.617"/>
    <p1510:client id="{C312D17C-C783-DB28-F1FC-836ED3B1CB24}" v="23" dt="2021-10-22T09:00:19.335"/>
    <p1510:client id="{C95BAC9D-DFB5-2968-6E85-FD4F80371B47}" v="151" dt="2021-08-15T15:17:26.0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ith Ragul V - [CB.EN.U4CSE18453]" userId="S::cb.en.u4cse18453@cb.students.amrita.edu::5e84359d-5d2d-421f-9b13-238286c170c0" providerId="AD" clId="Web-{C312D17C-C783-DB28-F1FC-836ED3B1CB24}"/>
    <pc:docChg chg="modSld">
      <pc:chgData name="Sanjith Ragul V - [CB.EN.U4CSE18453]" userId="S::cb.en.u4cse18453@cb.students.amrita.edu::5e84359d-5d2d-421f-9b13-238286c170c0" providerId="AD" clId="Web-{C312D17C-C783-DB28-F1FC-836ED3B1CB24}" dt="2021-10-22T09:00:19.335" v="2" actId="1076"/>
      <pc:docMkLst>
        <pc:docMk/>
      </pc:docMkLst>
      <pc:sldChg chg="modSp">
        <pc:chgData name="Sanjith Ragul V - [CB.EN.U4CSE18453]" userId="S::cb.en.u4cse18453@cb.students.amrita.edu::5e84359d-5d2d-421f-9b13-238286c170c0" providerId="AD" clId="Web-{C312D17C-C783-DB28-F1FC-836ED3B1CB24}" dt="2021-10-22T09:00:19.335" v="2" actId="1076"/>
        <pc:sldMkLst>
          <pc:docMk/>
          <pc:sldMk cId="0" sldId="256"/>
        </pc:sldMkLst>
        <pc:grpChg chg="mod">
          <ac:chgData name="Sanjith Ragul V - [CB.EN.U4CSE18453]" userId="S::cb.en.u4cse18453@cb.students.amrita.edu::5e84359d-5d2d-421f-9b13-238286c170c0" providerId="AD" clId="Web-{C312D17C-C783-DB28-F1FC-836ED3B1CB24}" dt="2021-10-22T09:00:19.335" v="2" actId="1076"/>
          <ac:grpSpMkLst>
            <pc:docMk/>
            <pc:sldMk cId="0" sldId="256"/>
            <ac:grpSpMk id="135" creationId="{00000000-0000-0000-0000-000000000000}"/>
          </ac:grpSpMkLst>
        </pc:grpChg>
        <pc:graphicFrameChg chg="mod modGraphic">
          <ac:chgData name="Sanjith Ragul V - [CB.EN.U4CSE18453]" userId="S::cb.en.u4cse18453@cb.students.amrita.edu::5e84359d-5d2d-421f-9b13-238286c170c0" providerId="AD" clId="Web-{C312D17C-C783-DB28-F1FC-836ED3B1CB24}" dt="2021-10-22T08:58:44.913" v="1"/>
          <ac:graphicFrameMkLst>
            <pc:docMk/>
            <pc:sldMk cId="0" sldId="256"/>
            <ac:graphicFrameMk id="137" creationId="{00000000-0000-0000-0000-000000000000}"/>
          </ac:graphicFrameMkLst>
        </pc:graphicFrameChg>
      </pc:sldChg>
    </pc:docChg>
  </pc:docChgLst>
  <pc:docChgLst>
    <pc:chgData name="Sanjith Ragul V - [CB.EN.U4CSE18453]" userId="S::cb.en.u4cse18453@cb.students.amrita.edu::5e84359d-5d2d-421f-9b13-238286c170c0" providerId="AD" clId="Web-{6B387173-EF01-7B28-8F94-9A156DC3FAA3}"/>
    <pc:docChg chg="modSld sldOrd">
      <pc:chgData name="Sanjith Ragul V - [CB.EN.U4CSE18453]" userId="S::cb.en.u4cse18453@cb.students.amrita.edu::5e84359d-5d2d-421f-9b13-238286c170c0" providerId="AD" clId="Web-{6B387173-EF01-7B28-8F94-9A156DC3FAA3}" dt="2021-08-08T07:23:58.157" v="907" actId="20577"/>
      <pc:docMkLst>
        <pc:docMk/>
      </pc:docMkLst>
      <pc:sldChg chg="modSp">
        <pc:chgData name="Sanjith Ragul V - [CB.EN.U4CSE18453]" userId="S::cb.en.u4cse18453@cb.students.amrita.edu::5e84359d-5d2d-421f-9b13-238286c170c0" providerId="AD" clId="Web-{6B387173-EF01-7B28-8F94-9A156DC3FAA3}" dt="2021-08-08T06:24:43.575" v="66"/>
        <pc:sldMkLst>
          <pc:docMk/>
          <pc:sldMk cId="0" sldId="256"/>
        </pc:sldMkLst>
        <pc:graphicFrameChg chg="mod modGraphic">
          <ac:chgData name="Sanjith Ragul V - [CB.EN.U4CSE18453]" userId="S::cb.en.u4cse18453@cb.students.amrita.edu::5e84359d-5d2d-421f-9b13-238286c170c0" providerId="AD" clId="Web-{6B387173-EF01-7B28-8F94-9A156DC3FAA3}" dt="2021-08-08T06:24:43.575" v="66"/>
          <ac:graphicFrameMkLst>
            <pc:docMk/>
            <pc:sldMk cId="0" sldId="256"/>
            <ac:graphicFrameMk id="137" creationId="{00000000-0000-0000-0000-000000000000}"/>
          </ac:graphicFrameMkLst>
        </pc:graphicFrameChg>
      </pc:sldChg>
      <pc:sldChg chg="modSp">
        <pc:chgData name="Sanjith Ragul V - [CB.EN.U4CSE18453]" userId="S::cb.en.u4cse18453@cb.students.amrita.edu::5e84359d-5d2d-421f-9b13-238286c170c0" providerId="AD" clId="Web-{6B387173-EF01-7B28-8F94-9A156DC3FAA3}" dt="2021-08-08T07:23:15.595" v="893" actId="20577"/>
        <pc:sldMkLst>
          <pc:docMk/>
          <pc:sldMk cId="0" sldId="264"/>
        </pc:sldMkLst>
        <pc:spChg chg="mod">
          <ac:chgData name="Sanjith Ragul V - [CB.EN.U4CSE18453]" userId="S::cb.en.u4cse18453@cb.students.amrita.edu::5e84359d-5d2d-421f-9b13-238286c170c0" providerId="AD" clId="Web-{6B387173-EF01-7B28-8F94-9A156DC3FAA3}" dt="2021-08-08T07:23:15.595" v="893" actId="20577"/>
          <ac:spMkLst>
            <pc:docMk/>
            <pc:sldMk cId="0" sldId="264"/>
            <ac:spMk id="207" creationId="{00000000-0000-0000-0000-000000000000}"/>
          </ac:spMkLst>
        </pc:spChg>
      </pc:sldChg>
      <pc:sldChg chg="modSp">
        <pc:chgData name="Sanjith Ragul V - [CB.EN.U4CSE18453]" userId="S::cb.en.u4cse18453@cb.students.amrita.edu::5e84359d-5d2d-421f-9b13-238286c170c0" providerId="AD" clId="Web-{6B387173-EF01-7B28-8F94-9A156DC3FAA3}" dt="2021-08-08T07:21:49.892" v="862" actId="20577"/>
        <pc:sldMkLst>
          <pc:docMk/>
          <pc:sldMk cId="918418832" sldId="270"/>
        </pc:sldMkLst>
        <pc:spChg chg="mod">
          <ac:chgData name="Sanjith Ragul V - [CB.EN.U4CSE18453]" userId="S::cb.en.u4cse18453@cb.students.amrita.edu::5e84359d-5d2d-421f-9b13-238286c170c0" providerId="AD" clId="Web-{6B387173-EF01-7B28-8F94-9A156DC3FAA3}" dt="2021-08-08T07:20:00.767" v="830" actId="20577"/>
          <ac:spMkLst>
            <pc:docMk/>
            <pc:sldMk cId="918418832" sldId="270"/>
            <ac:spMk id="4" creationId="{00000000-0000-0000-0000-000000000000}"/>
          </ac:spMkLst>
        </pc:spChg>
        <pc:spChg chg="mod">
          <ac:chgData name="Sanjith Ragul V - [CB.EN.U4CSE18453]" userId="S::cb.en.u4cse18453@cb.students.amrita.edu::5e84359d-5d2d-421f-9b13-238286c170c0" providerId="AD" clId="Web-{6B387173-EF01-7B28-8F94-9A156DC3FAA3}" dt="2021-08-08T07:21:49.892" v="862" actId="20577"/>
          <ac:spMkLst>
            <pc:docMk/>
            <pc:sldMk cId="918418832" sldId="270"/>
            <ac:spMk id="5" creationId="{00000000-0000-0000-0000-000000000000}"/>
          </ac:spMkLst>
        </pc:spChg>
      </pc:sldChg>
      <pc:sldChg chg="modSp">
        <pc:chgData name="Sanjith Ragul V - [CB.EN.U4CSE18453]" userId="S::cb.en.u4cse18453@cb.students.amrita.edu::5e84359d-5d2d-421f-9b13-238286c170c0" providerId="AD" clId="Web-{6B387173-EF01-7B28-8F94-9A156DC3FAA3}" dt="2021-08-08T07:22:42.032" v="885" actId="20577"/>
        <pc:sldMkLst>
          <pc:docMk/>
          <pc:sldMk cId="664129343" sldId="271"/>
        </pc:sldMkLst>
        <pc:spChg chg="mod">
          <ac:chgData name="Sanjith Ragul V - [CB.EN.U4CSE18453]" userId="S::cb.en.u4cse18453@cb.students.amrita.edu::5e84359d-5d2d-421f-9b13-238286c170c0" providerId="AD" clId="Web-{6B387173-EF01-7B28-8F94-9A156DC3FAA3}" dt="2021-08-08T07:22:42.032" v="885" actId="20577"/>
          <ac:spMkLst>
            <pc:docMk/>
            <pc:sldMk cId="664129343" sldId="271"/>
            <ac:spMk id="43" creationId="{00000000-0000-0000-0000-000000000000}"/>
          </ac:spMkLst>
        </pc:spChg>
      </pc:sldChg>
      <pc:sldChg chg="addSp modSp">
        <pc:chgData name="Sanjith Ragul V - [CB.EN.U4CSE18453]" userId="S::cb.en.u4cse18453@cb.students.amrita.edu::5e84359d-5d2d-421f-9b13-238286c170c0" providerId="AD" clId="Web-{6B387173-EF01-7B28-8F94-9A156DC3FAA3}" dt="2021-08-08T07:23:07.845" v="889" actId="20577"/>
        <pc:sldMkLst>
          <pc:docMk/>
          <pc:sldMk cId="3207744249" sldId="284"/>
        </pc:sldMkLst>
        <pc:spChg chg="add mod">
          <ac:chgData name="Sanjith Ragul V - [CB.EN.U4CSE18453]" userId="S::cb.en.u4cse18453@cb.students.amrita.edu::5e84359d-5d2d-421f-9b13-238286c170c0" providerId="AD" clId="Web-{6B387173-EF01-7B28-8F94-9A156DC3FAA3}" dt="2021-08-08T07:23:07.845" v="889" actId="20577"/>
          <ac:spMkLst>
            <pc:docMk/>
            <pc:sldMk cId="3207744249" sldId="284"/>
            <ac:spMk id="3" creationId="{9D961721-3692-4589-B083-33CCB4312EF1}"/>
          </ac:spMkLst>
        </pc:spChg>
      </pc:sldChg>
      <pc:sldChg chg="addSp delSp modSp ord">
        <pc:chgData name="Sanjith Ragul V - [CB.EN.U4CSE18453]" userId="S::cb.en.u4cse18453@cb.students.amrita.edu::5e84359d-5d2d-421f-9b13-238286c170c0" providerId="AD" clId="Web-{6B387173-EF01-7B28-8F94-9A156DC3FAA3}" dt="2021-08-08T07:22:06.860" v="872" actId="20577"/>
        <pc:sldMkLst>
          <pc:docMk/>
          <pc:sldMk cId="2416529429" sldId="287"/>
        </pc:sldMkLst>
        <pc:spChg chg="mod">
          <ac:chgData name="Sanjith Ragul V - [CB.EN.U4CSE18453]" userId="S::cb.en.u4cse18453@cb.students.amrita.edu::5e84359d-5d2d-421f-9b13-238286c170c0" providerId="AD" clId="Web-{6B387173-EF01-7B28-8F94-9A156DC3FAA3}" dt="2021-08-08T06:24:19.075" v="60" actId="20577"/>
          <ac:spMkLst>
            <pc:docMk/>
            <pc:sldMk cId="2416529429" sldId="287"/>
            <ac:spMk id="4" creationId="{00000000-0000-0000-0000-000000000000}"/>
          </ac:spMkLst>
        </pc:spChg>
        <pc:spChg chg="add del mod">
          <ac:chgData name="Sanjith Ragul V - [CB.EN.U4CSE18453]" userId="S::cb.en.u4cse18453@cb.students.amrita.edu::5e84359d-5d2d-421f-9b13-238286c170c0" providerId="AD" clId="Web-{6B387173-EF01-7B28-8F94-9A156DC3FAA3}" dt="2021-08-08T07:22:06.860" v="872" actId="20577"/>
          <ac:spMkLst>
            <pc:docMk/>
            <pc:sldMk cId="2416529429" sldId="287"/>
            <ac:spMk id="5" creationId="{00000000-0000-0000-0000-000000000000}"/>
          </ac:spMkLst>
        </pc:spChg>
      </pc:sldChg>
      <pc:sldChg chg="addSp delSp modSp">
        <pc:chgData name="Sanjith Ragul V - [CB.EN.U4CSE18453]" userId="S::cb.en.u4cse18453@cb.students.amrita.edu::5e84359d-5d2d-421f-9b13-238286c170c0" providerId="AD" clId="Web-{6B387173-EF01-7B28-8F94-9A156DC3FAA3}" dt="2021-08-08T07:23:58.157" v="907" actId="20577"/>
        <pc:sldMkLst>
          <pc:docMk/>
          <pc:sldMk cId="848068069" sldId="289"/>
        </pc:sldMkLst>
        <pc:spChg chg="mod">
          <ac:chgData name="Sanjith Ragul V - [CB.EN.U4CSE18453]" userId="S::cb.en.u4cse18453@cb.students.amrita.edu::5e84359d-5d2d-421f-9b13-238286c170c0" providerId="AD" clId="Web-{6B387173-EF01-7B28-8F94-9A156DC3FAA3}" dt="2021-08-08T07:23:58.157" v="907" actId="20577"/>
          <ac:spMkLst>
            <pc:docMk/>
            <pc:sldMk cId="848068069" sldId="289"/>
            <ac:spMk id="4" creationId="{00000000-0000-0000-0000-000000000000}"/>
          </ac:spMkLst>
        </pc:spChg>
        <pc:spChg chg="add del mod">
          <ac:chgData name="Sanjith Ragul V - [CB.EN.U4CSE18453]" userId="S::cb.en.u4cse18453@cb.students.amrita.edu::5e84359d-5d2d-421f-9b13-238286c170c0" providerId="AD" clId="Web-{6B387173-EF01-7B28-8F94-9A156DC3FAA3}" dt="2021-08-08T07:22:34.438" v="881" actId="20577"/>
          <ac:spMkLst>
            <pc:docMk/>
            <pc:sldMk cId="848068069" sldId="289"/>
            <ac:spMk id="5" creationId="{00000000-0000-0000-0000-000000000000}"/>
          </ac:spMkLst>
        </pc:spChg>
      </pc:sldChg>
    </pc:docChg>
  </pc:docChgLst>
  <pc:docChgLst>
    <pc:chgData name="Eranki Venkata Krishna Praneeth - [CB.EN.U4CSE18419]" userId="S::cb.en.u4cse18419@cb.students.amrita.edu::1a056103-f443-4908-ac4e-f1fc94177989" providerId="AD" clId="Web-{B7C766F2-5D6E-6437-BF6D-9301FD2B3673}"/>
    <pc:docChg chg="modSld">
      <pc:chgData name="Eranki Venkata Krishna Praneeth - [CB.EN.U4CSE18419]" userId="S::cb.en.u4cse18419@cb.students.amrita.edu::1a056103-f443-4908-ac4e-f1fc94177989" providerId="AD" clId="Web-{B7C766F2-5D6E-6437-BF6D-9301FD2B3673}" dt="2021-08-15T15:30:15.617" v="452" actId="1076"/>
      <pc:docMkLst>
        <pc:docMk/>
      </pc:docMkLst>
      <pc:sldChg chg="addSp delSp modSp">
        <pc:chgData name="Eranki Venkata Krishna Praneeth - [CB.EN.U4CSE18419]" userId="S::cb.en.u4cse18419@cb.students.amrita.edu::1a056103-f443-4908-ac4e-f1fc94177989" providerId="AD" clId="Web-{B7C766F2-5D6E-6437-BF6D-9301FD2B3673}" dt="2021-08-15T15:30:15.617" v="452" actId="1076"/>
        <pc:sldMkLst>
          <pc:docMk/>
          <pc:sldMk cId="848068069" sldId="289"/>
        </pc:sldMkLst>
        <pc:spChg chg="del mod">
          <ac:chgData name="Eranki Venkata Krishna Praneeth - [CB.EN.U4CSE18419]" userId="S::cb.en.u4cse18419@cb.students.amrita.edu::1a056103-f443-4908-ac4e-f1fc94177989" providerId="AD" clId="Web-{B7C766F2-5D6E-6437-BF6D-9301FD2B3673}" dt="2021-08-15T15:13:29.729" v="433"/>
          <ac:spMkLst>
            <pc:docMk/>
            <pc:sldMk cId="848068069" sldId="289"/>
            <ac:spMk id="4" creationId="{00000000-0000-0000-0000-000000000000}"/>
          </ac:spMkLst>
        </pc:spChg>
        <pc:spChg chg="add del mod">
          <ac:chgData name="Eranki Venkata Krishna Praneeth - [CB.EN.U4CSE18419]" userId="S::cb.en.u4cse18419@cb.students.amrita.edu::1a056103-f443-4908-ac4e-f1fc94177989" providerId="AD" clId="Web-{B7C766F2-5D6E-6437-BF6D-9301FD2B3673}" dt="2021-08-15T15:09:21.491" v="393"/>
          <ac:spMkLst>
            <pc:docMk/>
            <pc:sldMk cId="848068069" sldId="289"/>
            <ac:spMk id="6" creationId="{CFB89749-97C6-4DBE-84CF-AF7C217A0EFC}"/>
          </ac:spMkLst>
        </pc:spChg>
        <pc:spChg chg="add del mod">
          <ac:chgData name="Eranki Venkata Krishna Praneeth - [CB.EN.U4CSE18419]" userId="S::cb.en.u4cse18419@cb.students.amrita.edu::1a056103-f443-4908-ac4e-f1fc94177989" providerId="AD" clId="Web-{B7C766F2-5D6E-6437-BF6D-9301FD2B3673}" dt="2021-08-15T15:30:08.196" v="451"/>
          <ac:spMkLst>
            <pc:docMk/>
            <pc:sldMk cId="848068069" sldId="289"/>
            <ac:spMk id="7" creationId="{696E3C84-2100-48B8-85D1-59CDD00BB081}"/>
          </ac:spMkLst>
        </pc:spChg>
        <pc:graphicFrameChg chg="add mod modGraphic">
          <ac:chgData name="Eranki Venkata Krishna Praneeth - [CB.EN.U4CSE18419]" userId="S::cb.en.u4cse18419@cb.students.amrita.edu::1a056103-f443-4908-ac4e-f1fc94177989" providerId="AD" clId="Web-{B7C766F2-5D6E-6437-BF6D-9301FD2B3673}" dt="2021-08-15T15:30:15.617" v="452" actId="1076"/>
          <ac:graphicFrameMkLst>
            <pc:docMk/>
            <pc:sldMk cId="848068069" sldId="289"/>
            <ac:graphicFrameMk id="2" creationId="{A84880A2-E89C-452E-8726-A59F4804956D}"/>
          </ac:graphicFrameMkLst>
        </pc:graphicFrameChg>
      </pc:sldChg>
    </pc:docChg>
  </pc:docChgLst>
  <pc:docChgLst>
    <pc:chgData name="Abisheck Kathirvel - [CB.EN.U4CSE18404]" userId="S::cb.en.u4cse18404@cb.students.amrita.edu::9facda32-8fe3-4c40-8e29-98806f5fe2a3" providerId="AD" clId="Web-{C95BAC9D-DFB5-2968-6E85-FD4F80371B47}"/>
    <pc:docChg chg="modSld">
      <pc:chgData name="Abisheck Kathirvel - [CB.EN.U4CSE18404]" userId="S::cb.en.u4cse18404@cb.students.amrita.edu::9facda32-8fe3-4c40-8e29-98806f5fe2a3" providerId="AD" clId="Web-{C95BAC9D-DFB5-2968-6E85-FD4F80371B47}" dt="2021-08-15T15:17:24.852" v="143"/>
      <pc:docMkLst>
        <pc:docMk/>
      </pc:docMkLst>
      <pc:sldChg chg="modSp">
        <pc:chgData name="Abisheck Kathirvel - [CB.EN.U4CSE18404]" userId="S::cb.en.u4cse18404@cb.students.amrita.edu::9facda32-8fe3-4c40-8e29-98806f5fe2a3" providerId="AD" clId="Web-{C95BAC9D-DFB5-2968-6E85-FD4F80371B47}" dt="2021-08-15T15:17:24.852" v="143"/>
        <pc:sldMkLst>
          <pc:docMk/>
          <pc:sldMk cId="848068069" sldId="289"/>
        </pc:sldMkLst>
        <pc:graphicFrameChg chg="mod modGraphic">
          <ac:chgData name="Abisheck Kathirvel - [CB.EN.U4CSE18404]" userId="S::cb.en.u4cse18404@cb.students.amrita.edu::9facda32-8fe3-4c40-8e29-98806f5fe2a3" providerId="AD" clId="Web-{C95BAC9D-DFB5-2968-6E85-FD4F80371B47}" dt="2021-08-15T15:17:24.852" v="143"/>
          <ac:graphicFrameMkLst>
            <pc:docMk/>
            <pc:sldMk cId="848068069" sldId="289"/>
            <ac:graphicFrameMk id="2" creationId="{A84880A2-E89C-452E-8726-A59F4804956D}"/>
          </ac:graphicFrameMkLst>
        </pc:graphicFrameChg>
      </pc:sldChg>
    </pc:docChg>
  </pc:docChgLst>
  <pc:docChgLst>
    <pc:chgData name="Abisheck Kathirvel - [CB.EN.U4CSE18404]" userId="9facda32-8fe3-4c40-8e29-98806f5fe2a3" providerId="ADAL" clId="{4C8061BB-ED51-9D46-8C0B-D67AA3414A10}"/>
    <pc:docChg chg="custSel modSld">
      <pc:chgData name="Abisheck Kathirvel - [CB.EN.U4CSE18404]" userId="9facda32-8fe3-4c40-8e29-98806f5fe2a3" providerId="ADAL" clId="{4C8061BB-ED51-9D46-8C0B-D67AA3414A10}" dt="2021-08-15T15:12:27.894" v="353"/>
      <pc:docMkLst>
        <pc:docMk/>
      </pc:docMkLst>
      <pc:sldChg chg="modNotesTx">
        <pc:chgData name="Abisheck Kathirvel - [CB.EN.U4CSE18404]" userId="9facda32-8fe3-4c40-8e29-98806f5fe2a3" providerId="ADAL" clId="{4C8061BB-ED51-9D46-8C0B-D67AA3414A10}" dt="2021-08-15T12:51:27.359" v="252" actId="20577"/>
        <pc:sldMkLst>
          <pc:docMk/>
          <pc:sldMk cId="0" sldId="259"/>
        </pc:sldMkLst>
      </pc:sldChg>
      <pc:sldChg chg="modNotesTx">
        <pc:chgData name="Abisheck Kathirvel - [CB.EN.U4CSE18404]" userId="9facda32-8fe3-4c40-8e29-98806f5fe2a3" providerId="ADAL" clId="{4C8061BB-ED51-9D46-8C0B-D67AA3414A10}" dt="2021-08-15T12:50:25.574" v="90" actId="20577"/>
        <pc:sldMkLst>
          <pc:docMk/>
          <pc:sldMk cId="918418832" sldId="270"/>
        </pc:sldMkLst>
      </pc:sldChg>
      <pc:sldChg chg="modNotesTx">
        <pc:chgData name="Abisheck Kathirvel - [CB.EN.U4CSE18404]" userId="9facda32-8fe3-4c40-8e29-98806f5fe2a3" providerId="ADAL" clId="{4C8061BB-ED51-9D46-8C0B-D67AA3414A10}" dt="2021-08-15T12:51:07.944" v="232" actId="20577"/>
        <pc:sldMkLst>
          <pc:docMk/>
          <pc:sldMk cId="664129343" sldId="271"/>
        </pc:sldMkLst>
      </pc:sldChg>
      <pc:sldChg chg="modSp mod modNotesTx">
        <pc:chgData name="Abisheck Kathirvel - [CB.EN.U4CSE18404]" userId="9facda32-8fe3-4c40-8e29-98806f5fe2a3" providerId="ADAL" clId="{4C8061BB-ED51-9D46-8C0B-D67AA3414A10}" dt="2021-08-15T15:12:27.894" v="353"/>
        <pc:sldMkLst>
          <pc:docMk/>
          <pc:sldMk cId="848068069" sldId="289"/>
        </pc:sldMkLst>
        <pc:spChg chg="mod">
          <ac:chgData name="Abisheck Kathirvel - [CB.EN.U4CSE18404]" userId="9facda32-8fe3-4c40-8e29-98806f5fe2a3" providerId="ADAL" clId="{4C8061BB-ED51-9D46-8C0B-D67AA3414A10}" dt="2021-08-15T12:24:01.399" v="4" actId="313"/>
          <ac:spMkLst>
            <pc:docMk/>
            <pc:sldMk cId="848068069" sldId="289"/>
            <ac:spMk id="4" creationId="{00000000-0000-0000-0000-000000000000}"/>
          </ac:spMkLst>
        </pc:spChg>
        <pc:graphicFrameChg chg="mod modGraphic">
          <ac:chgData name="Abisheck Kathirvel - [CB.EN.U4CSE18404]" userId="9facda32-8fe3-4c40-8e29-98806f5fe2a3" providerId="ADAL" clId="{4C8061BB-ED51-9D46-8C0B-D67AA3414A10}" dt="2021-08-15T15:12:27.894" v="353"/>
          <ac:graphicFrameMkLst>
            <pc:docMk/>
            <pc:sldMk cId="848068069" sldId="289"/>
            <ac:graphicFrameMk id="2" creationId="{A84880A2-E89C-452E-8726-A59F4804956D}"/>
          </ac:graphicFrameMkLst>
        </pc:graphicFrameChg>
      </pc:sldChg>
    </pc:docChg>
  </pc:docChgLst>
  <pc:docChgLst>
    <pc:chgData name="Sanjith Ragul V - [CB.EN.U4CSE18453]" userId="S::cb.en.u4cse18453@cb.students.amrita.edu::5e84359d-5d2d-421f-9b13-238286c170c0" providerId="AD" clId="Web-{5D2153B7-3045-ABA3-B0C4-A393270C3683}"/>
    <pc:docChg chg="modSld">
      <pc:chgData name="Sanjith Ragul V - [CB.EN.U4CSE18453]" userId="S::cb.en.u4cse18453@cb.students.amrita.edu::5e84359d-5d2d-421f-9b13-238286c170c0" providerId="AD" clId="Web-{5D2153B7-3045-ABA3-B0C4-A393270C3683}" dt="2021-08-08T10:13:26.041" v="32"/>
      <pc:docMkLst>
        <pc:docMk/>
      </pc:docMkLst>
      <pc:sldChg chg="modSp">
        <pc:chgData name="Sanjith Ragul V - [CB.EN.U4CSE18453]" userId="S::cb.en.u4cse18453@cb.students.amrita.edu::5e84359d-5d2d-421f-9b13-238286c170c0" providerId="AD" clId="Web-{5D2153B7-3045-ABA3-B0C4-A393270C3683}" dt="2021-08-08T10:13:26.041" v="32"/>
        <pc:sldMkLst>
          <pc:docMk/>
          <pc:sldMk cId="0" sldId="256"/>
        </pc:sldMkLst>
        <pc:graphicFrameChg chg="mod modGraphic">
          <ac:chgData name="Sanjith Ragul V - [CB.EN.U4CSE18453]" userId="S::cb.en.u4cse18453@cb.students.amrita.edu::5e84359d-5d2d-421f-9b13-238286c170c0" providerId="AD" clId="Web-{5D2153B7-3045-ABA3-B0C4-A393270C3683}" dt="2021-08-08T10:13:26.041" v="32"/>
          <ac:graphicFrameMkLst>
            <pc:docMk/>
            <pc:sldMk cId="0" sldId="256"/>
            <ac:graphicFrameMk id="137" creationId="{00000000-0000-0000-0000-000000000000}"/>
          </ac:graphicFrameMkLst>
        </pc:graphicFrameChg>
      </pc:sldChg>
      <pc:sldChg chg="modSp">
        <pc:chgData name="Sanjith Ragul V - [CB.EN.U4CSE18453]" userId="S::cb.en.u4cse18453@cb.students.amrita.edu::5e84359d-5d2d-421f-9b13-238286c170c0" providerId="AD" clId="Web-{5D2153B7-3045-ABA3-B0C4-A393270C3683}" dt="2021-08-08T10:13:10.401" v="26"/>
        <pc:sldMkLst>
          <pc:docMk/>
          <pc:sldMk cId="0" sldId="259"/>
        </pc:sldMkLst>
        <pc:graphicFrameChg chg="mod modGraphic">
          <ac:chgData name="Sanjith Ragul V - [CB.EN.U4CSE18453]" userId="S::cb.en.u4cse18453@cb.students.amrita.edu::5e84359d-5d2d-421f-9b13-238286c170c0" providerId="AD" clId="Web-{5D2153B7-3045-ABA3-B0C4-A393270C3683}" dt="2021-08-08T10:13:10.401" v="26"/>
          <ac:graphicFrameMkLst>
            <pc:docMk/>
            <pc:sldMk cId="0" sldId="259"/>
            <ac:graphicFrameMk id="2" creationId="{54C34B72-1168-4D80-B1E0-37B39AC61C32}"/>
          </ac:graphicFrameMkLst>
        </pc:graphicFrameChg>
      </pc:sldChg>
    </pc:docChg>
  </pc:docChgLst>
  <pc:docChgLst>
    <pc:chgData name="Abisheck Kathirvel [CB.EN.U4CSE18404]" userId="9facda32-8fe3-4c40-8e29-98806f5fe2a3" providerId="ADAL" clId="{B7301398-DDE3-4E4B-874D-3711469B6894}"/>
    <pc:docChg chg="modSld">
      <pc:chgData name="Abisheck Kathirvel [CB.EN.U4CSE18404]" userId="9facda32-8fe3-4c40-8e29-98806f5fe2a3" providerId="ADAL" clId="{B7301398-DDE3-4E4B-874D-3711469B6894}" dt="2021-08-14T09:08:54.251" v="5" actId="22"/>
      <pc:docMkLst>
        <pc:docMk/>
      </pc:docMkLst>
      <pc:sldChg chg="modSp">
        <pc:chgData name="Abisheck Kathirvel [CB.EN.U4CSE18404]" userId="9facda32-8fe3-4c40-8e29-98806f5fe2a3" providerId="ADAL" clId="{B7301398-DDE3-4E4B-874D-3711469B6894}" dt="2021-08-14T09:08:54.251" v="5" actId="22"/>
        <pc:sldMkLst>
          <pc:docMk/>
          <pc:sldMk cId="848068069" sldId="289"/>
        </pc:sldMkLst>
        <pc:spChg chg="mod">
          <ac:chgData name="Abisheck Kathirvel [CB.EN.U4CSE18404]" userId="9facda32-8fe3-4c40-8e29-98806f5fe2a3" providerId="ADAL" clId="{B7301398-DDE3-4E4B-874D-3711469B6894}" dt="2021-08-14T09:08:54.251" v="5" actId="22"/>
          <ac:spMkLst>
            <pc:docMk/>
            <pc:sldMk cId="848068069" sldId="289"/>
            <ac:spMk id="4" creationId="{00000000-0000-0000-0000-000000000000}"/>
          </ac:spMkLst>
        </pc:spChg>
      </pc:sldChg>
    </pc:docChg>
  </pc:docChgLst>
  <pc:docChgLst>
    <pc:chgData name="Guest User" userId="S::urn:spo:anon#353645e47298e607297610a79f08f6c634cbe5e2bf41b10d43c15c7adcd896cf::" providerId="AD" clId="Web-{4E5DCD90-2B17-4932-7213-083C1420E089}"/>
    <pc:docChg chg="addSld delSld modSld">
      <pc:chgData name="Guest User" userId="S::urn:spo:anon#353645e47298e607297610a79f08f6c634cbe5e2bf41b10d43c15c7adcd896cf::" providerId="AD" clId="Web-{4E5DCD90-2B17-4932-7213-083C1420E089}" dt="2021-08-15T13:46:09.193" v="782" actId="20577"/>
      <pc:docMkLst>
        <pc:docMk/>
      </pc:docMkLst>
      <pc:sldChg chg="modSp">
        <pc:chgData name="Guest User" userId="S::urn:spo:anon#353645e47298e607297610a79f08f6c634cbe5e2bf41b10d43c15c7adcd896cf::" providerId="AD" clId="Web-{4E5DCD90-2B17-4932-7213-083C1420E089}" dt="2021-08-15T13:05:56.246" v="300" actId="20577"/>
        <pc:sldMkLst>
          <pc:docMk/>
          <pc:sldMk cId="0" sldId="257"/>
        </pc:sldMkLst>
        <pc:spChg chg="mod">
          <ac:chgData name="Guest User" userId="S::urn:spo:anon#353645e47298e607297610a79f08f6c634cbe5e2bf41b10d43c15c7adcd896cf::" providerId="AD" clId="Web-{4E5DCD90-2B17-4932-7213-083C1420E089}" dt="2021-08-15T13:05:56.246" v="300" actId="20577"/>
          <ac:spMkLst>
            <pc:docMk/>
            <pc:sldMk cId="0" sldId="257"/>
            <ac:spMk id="144" creationId="{00000000-0000-0000-0000-000000000000}"/>
          </ac:spMkLst>
        </pc:spChg>
      </pc:sldChg>
      <pc:sldChg chg="modSp">
        <pc:chgData name="Guest User" userId="S::urn:spo:anon#353645e47298e607297610a79f08f6c634cbe5e2bf41b10d43c15c7adcd896cf::" providerId="AD" clId="Web-{4E5DCD90-2B17-4932-7213-083C1420E089}" dt="2021-08-15T13:09:34.231" v="303" actId="1076"/>
        <pc:sldMkLst>
          <pc:docMk/>
          <pc:sldMk cId="0" sldId="259"/>
        </pc:sldMkLst>
        <pc:graphicFrameChg chg="mod modGraphic">
          <ac:chgData name="Guest User" userId="S::urn:spo:anon#353645e47298e607297610a79f08f6c634cbe5e2bf41b10d43c15c7adcd896cf::" providerId="AD" clId="Web-{4E5DCD90-2B17-4932-7213-083C1420E089}" dt="2021-08-15T13:09:34.231" v="303" actId="1076"/>
          <ac:graphicFrameMkLst>
            <pc:docMk/>
            <pc:sldMk cId="0" sldId="259"/>
            <ac:graphicFrameMk id="2" creationId="{54C34B72-1168-4D80-B1E0-37B39AC61C32}"/>
          </ac:graphicFrameMkLst>
        </pc:graphicFrameChg>
      </pc:sldChg>
      <pc:sldChg chg="modSp">
        <pc:chgData name="Guest User" userId="S::urn:spo:anon#353645e47298e607297610a79f08f6c634cbe5e2bf41b10d43c15c7adcd896cf::" providerId="AD" clId="Web-{4E5DCD90-2B17-4932-7213-083C1420E089}" dt="2021-08-15T13:39:42.067" v="749" actId="20577"/>
        <pc:sldMkLst>
          <pc:docMk/>
          <pc:sldMk cId="0" sldId="264"/>
        </pc:sldMkLst>
        <pc:spChg chg="mod">
          <ac:chgData name="Guest User" userId="S::urn:spo:anon#353645e47298e607297610a79f08f6c634cbe5e2bf41b10d43c15c7adcd896cf::" providerId="AD" clId="Web-{4E5DCD90-2B17-4932-7213-083C1420E089}" dt="2021-08-15T13:39:42.067" v="749" actId="20577"/>
          <ac:spMkLst>
            <pc:docMk/>
            <pc:sldMk cId="0" sldId="264"/>
            <ac:spMk id="2" creationId="{00000000-0000-0000-0000-000000000000}"/>
          </ac:spMkLst>
        </pc:spChg>
      </pc:sldChg>
      <pc:sldChg chg="modSp">
        <pc:chgData name="Guest User" userId="S::urn:spo:anon#353645e47298e607297610a79f08f6c634cbe5e2bf41b10d43c15c7adcd896cf::" providerId="AD" clId="Web-{4E5DCD90-2B17-4932-7213-083C1420E089}" dt="2021-08-15T13:32:25.489" v="685" actId="20577"/>
        <pc:sldMkLst>
          <pc:docMk/>
          <pc:sldMk cId="918418832" sldId="270"/>
        </pc:sldMkLst>
        <pc:spChg chg="mod">
          <ac:chgData name="Guest User" userId="S::urn:spo:anon#353645e47298e607297610a79f08f6c634cbe5e2bf41b10d43c15c7adcd896cf::" providerId="AD" clId="Web-{4E5DCD90-2B17-4932-7213-083C1420E089}" dt="2021-08-15T13:32:25.489" v="685" actId="20577"/>
          <ac:spMkLst>
            <pc:docMk/>
            <pc:sldMk cId="918418832" sldId="270"/>
            <ac:spMk id="4" creationId="{00000000-0000-0000-0000-000000000000}"/>
          </ac:spMkLst>
        </pc:spChg>
      </pc:sldChg>
      <pc:sldChg chg="modSp">
        <pc:chgData name="Guest User" userId="S::urn:spo:anon#353645e47298e607297610a79f08f6c634cbe5e2bf41b10d43c15c7adcd896cf::" providerId="AD" clId="Web-{4E5DCD90-2B17-4932-7213-083C1420E089}" dt="2021-08-15T13:46:09.193" v="782" actId="20577"/>
        <pc:sldMkLst>
          <pc:docMk/>
          <pc:sldMk cId="664129343" sldId="271"/>
        </pc:sldMkLst>
        <pc:spChg chg="mod">
          <ac:chgData name="Guest User" userId="S::urn:spo:anon#353645e47298e607297610a79f08f6c634cbe5e2bf41b10d43c15c7adcd896cf::" providerId="AD" clId="Web-{4E5DCD90-2B17-4932-7213-083C1420E089}" dt="2021-08-15T13:14:49.966" v="414" actId="14100"/>
          <ac:spMkLst>
            <pc:docMk/>
            <pc:sldMk cId="664129343" sldId="271"/>
            <ac:spMk id="14" creationId="{00000000-0000-0000-0000-000000000000}"/>
          </ac:spMkLst>
        </pc:spChg>
        <pc:spChg chg="mod">
          <ac:chgData name="Guest User" userId="S::urn:spo:anon#353645e47298e607297610a79f08f6c634cbe5e2bf41b10d43c15c7adcd896cf::" providerId="AD" clId="Web-{4E5DCD90-2B17-4932-7213-083C1420E089}" dt="2021-08-15T13:14:54.153" v="415" actId="1076"/>
          <ac:spMkLst>
            <pc:docMk/>
            <pc:sldMk cId="664129343" sldId="271"/>
            <ac:spMk id="15" creationId="{00000000-0000-0000-0000-000000000000}"/>
          </ac:spMkLst>
        </pc:spChg>
        <pc:spChg chg="mod">
          <ac:chgData name="Guest User" userId="S::urn:spo:anon#353645e47298e607297610a79f08f6c634cbe5e2bf41b10d43c15c7adcd896cf::" providerId="AD" clId="Web-{4E5DCD90-2B17-4932-7213-083C1420E089}" dt="2021-08-15T13:16:17.262" v="432" actId="14100"/>
          <ac:spMkLst>
            <pc:docMk/>
            <pc:sldMk cId="664129343" sldId="271"/>
            <ac:spMk id="16" creationId="{00000000-0000-0000-0000-000000000000}"/>
          </ac:spMkLst>
        </pc:spChg>
        <pc:spChg chg="mod">
          <ac:chgData name="Guest User" userId="S::urn:spo:anon#353645e47298e607297610a79f08f6c634cbe5e2bf41b10d43c15c7adcd896cf::" providerId="AD" clId="Web-{4E5DCD90-2B17-4932-7213-083C1420E089}" dt="2021-08-15T13:12:31.075" v="381" actId="1076"/>
          <ac:spMkLst>
            <pc:docMk/>
            <pc:sldMk cId="664129343" sldId="271"/>
            <ac:spMk id="17" creationId="{00000000-0000-0000-0000-000000000000}"/>
          </ac:spMkLst>
        </pc:spChg>
        <pc:spChg chg="mod">
          <ac:chgData name="Guest User" userId="S::urn:spo:anon#353645e47298e607297610a79f08f6c634cbe5e2bf41b10d43c15c7adcd896cf::" providerId="AD" clId="Web-{4E5DCD90-2B17-4932-7213-083C1420E089}" dt="2021-08-15T13:18:17.708" v="450" actId="1076"/>
          <ac:spMkLst>
            <pc:docMk/>
            <pc:sldMk cId="664129343" sldId="271"/>
            <ac:spMk id="18" creationId="{00000000-0000-0000-0000-000000000000}"/>
          </ac:spMkLst>
        </pc:spChg>
        <pc:spChg chg="mod">
          <ac:chgData name="Guest User" userId="S::urn:spo:anon#353645e47298e607297610a79f08f6c634cbe5e2bf41b10d43c15c7adcd896cf::" providerId="AD" clId="Web-{4E5DCD90-2B17-4932-7213-083C1420E089}" dt="2021-08-15T13:18:20.520" v="451" actId="1076"/>
          <ac:spMkLst>
            <pc:docMk/>
            <pc:sldMk cId="664129343" sldId="271"/>
            <ac:spMk id="19" creationId="{00000000-0000-0000-0000-000000000000}"/>
          </ac:spMkLst>
        </pc:spChg>
        <pc:spChg chg="mod">
          <ac:chgData name="Guest User" userId="S::urn:spo:anon#353645e47298e607297610a79f08f6c634cbe5e2bf41b10d43c15c7adcd896cf::" providerId="AD" clId="Web-{4E5DCD90-2B17-4932-7213-083C1420E089}" dt="2021-08-15T13:16:33.356" v="434" actId="14100"/>
          <ac:spMkLst>
            <pc:docMk/>
            <pc:sldMk cId="664129343" sldId="271"/>
            <ac:spMk id="20" creationId="{00000000-0000-0000-0000-000000000000}"/>
          </ac:spMkLst>
        </pc:spChg>
        <pc:spChg chg="mod">
          <ac:chgData name="Guest User" userId="S::urn:spo:anon#353645e47298e607297610a79f08f6c634cbe5e2bf41b10d43c15c7adcd896cf::" providerId="AD" clId="Web-{4E5DCD90-2B17-4932-7213-083C1420E089}" dt="2021-08-15T13:17:25.583" v="442" actId="20577"/>
          <ac:spMkLst>
            <pc:docMk/>
            <pc:sldMk cId="664129343" sldId="271"/>
            <ac:spMk id="21" creationId="{00000000-0000-0000-0000-000000000000}"/>
          </ac:spMkLst>
        </pc:spChg>
        <pc:spChg chg="mod">
          <ac:chgData name="Guest User" userId="S::urn:spo:anon#353645e47298e607297610a79f08f6c634cbe5e2bf41b10d43c15c7adcd896cf::" providerId="AD" clId="Web-{4E5DCD90-2B17-4932-7213-083C1420E089}" dt="2021-08-15T13:45:53.646" v="780" actId="14100"/>
          <ac:spMkLst>
            <pc:docMk/>
            <pc:sldMk cId="664129343" sldId="271"/>
            <ac:spMk id="28" creationId="{C2328DCD-D087-48EA-B6E7-E9EFF2E3CF47}"/>
          </ac:spMkLst>
        </pc:spChg>
        <pc:spChg chg="mod">
          <ac:chgData name="Guest User" userId="S::urn:spo:anon#353645e47298e607297610a79f08f6c634cbe5e2bf41b10d43c15c7adcd896cf::" providerId="AD" clId="Web-{4E5DCD90-2B17-4932-7213-083C1420E089}" dt="2021-08-15T13:46:09.193" v="782" actId="20577"/>
          <ac:spMkLst>
            <pc:docMk/>
            <pc:sldMk cId="664129343" sldId="271"/>
            <ac:spMk id="30" creationId="{9AF1353E-FFD3-4C92-A28A-1D9219C29851}"/>
          </ac:spMkLst>
        </pc:spChg>
        <pc:cxnChg chg="mod">
          <ac:chgData name="Guest User" userId="S::urn:spo:anon#353645e47298e607297610a79f08f6c634cbe5e2bf41b10d43c15c7adcd896cf::" providerId="AD" clId="Web-{4E5DCD90-2B17-4932-7213-083C1420E089}" dt="2021-08-15T13:17:58.411" v="447" actId="1076"/>
          <ac:cxnSpMkLst>
            <pc:docMk/>
            <pc:sldMk cId="664129343" sldId="271"/>
            <ac:cxnSpMk id="27" creationId="{00000000-0000-0000-0000-000000000000}"/>
          </ac:cxnSpMkLst>
        </pc:cxnChg>
      </pc:sldChg>
      <pc:sldChg chg="modSp">
        <pc:chgData name="Guest User" userId="S::urn:spo:anon#353645e47298e607297610a79f08f6c634cbe5e2bf41b10d43c15c7adcd896cf::" providerId="AD" clId="Web-{4E5DCD90-2B17-4932-7213-083C1420E089}" dt="2021-08-15T13:20:05.411" v="466" actId="20577"/>
        <pc:sldMkLst>
          <pc:docMk/>
          <pc:sldMk cId="3207744249" sldId="284"/>
        </pc:sldMkLst>
        <pc:spChg chg="mod">
          <ac:chgData name="Guest User" userId="S::urn:spo:anon#353645e47298e607297610a79f08f6c634cbe5e2bf41b10d43c15c7adcd896cf::" providerId="AD" clId="Web-{4E5DCD90-2B17-4932-7213-083C1420E089}" dt="2021-08-15T13:20:05.411" v="466" actId="20577"/>
          <ac:spMkLst>
            <pc:docMk/>
            <pc:sldMk cId="3207744249" sldId="284"/>
            <ac:spMk id="5" creationId="{B4F13676-CEEC-438A-BE2A-67439239639C}"/>
          </ac:spMkLst>
        </pc:spChg>
      </pc:sldChg>
      <pc:sldChg chg="modSp">
        <pc:chgData name="Guest User" userId="S::urn:spo:anon#353645e47298e607297610a79f08f6c634cbe5e2bf41b10d43c15c7adcd896cf::" providerId="AD" clId="Web-{4E5DCD90-2B17-4932-7213-083C1420E089}" dt="2021-08-15T13:32:34.067" v="686" actId="20577"/>
        <pc:sldMkLst>
          <pc:docMk/>
          <pc:sldMk cId="2416529429" sldId="287"/>
        </pc:sldMkLst>
        <pc:spChg chg="mod">
          <ac:chgData name="Guest User" userId="S::urn:spo:anon#353645e47298e607297610a79f08f6c634cbe5e2bf41b10d43c15c7adcd896cf::" providerId="AD" clId="Web-{4E5DCD90-2B17-4932-7213-083C1420E089}" dt="2021-08-15T13:32:34.067" v="686" actId="20577"/>
          <ac:spMkLst>
            <pc:docMk/>
            <pc:sldMk cId="2416529429" sldId="287"/>
            <ac:spMk id="4" creationId="{00000000-0000-0000-0000-000000000000}"/>
          </ac:spMkLst>
        </pc:spChg>
      </pc:sldChg>
      <pc:sldChg chg="add del replId">
        <pc:chgData name="Guest User" userId="S::urn:spo:anon#353645e47298e607297610a79f08f6c634cbe5e2bf41b10d43c15c7adcd896cf::" providerId="AD" clId="Web-{4E5DCD90-2B17-4932-7213-083C1420E089}" dt="2021-08-15T13:09:43.794" v="305"/>
        <pc:sldMkLst>
          <pc:docMk/>
          <pc:sldMk cId="2463679941" sldId="294"/>
        </pc:sldMkLst>
      </pc:sldChg>
      <pc:sldChg chg="modSp add replId">
        <pc:chgData name="Guest User" userId="S::urn:spo:anon#353645e47298e607297610a79f08f6c634cbe5e2bf41b10d43c15c7adcd896cf::" providerId="AD" clId="Web-{4E5DCD90-2B17-4932-7213-083C1420E089}" dt="2021-08-15T13:44:22.364" v="776"/>
        <pc:sldMkLst>
          <pc:docMk/>
          <pc:sldMk cId="2479467273" sldId="294"/>
        </pc:sldMkLst>
        <pc:graphicFrameChg chg="mod modGraphic">
          <ac:chgData name="Guest User" userId="S::urn:spo:anon#353645e47298e607297610a79f08f6c634cbe5e2bf41b10d43c15c7adcd896cf::" providerId="AD" clId="Web-{4E5DCD90-2B17-4932-7213-083C1420E089}" dt="2021-08-15T13:44:22.364" v="776"/>
          <ac:graphicFrameMkLst>
            <pc:docMk/>
            <pc:sldMk cId="2479467273" sldId="294"/>
            <ac:graphicFrameMk id="2" creationId="{54C34B72-1168-4D80-B1E0-37B39AC61C32}"/>
          </ac:graphicFrameMkLst>
        </pc:graphicFrameChg>
      </pc:sldChg>
    </pc:docChg>
  </pc:docChgLst>
  <pc:docChgLst>
    <pc:chgData name="Sanjith Ragul V - [CB.EN.U4CSE18453]" userId="S::cb.en.u4cse18453@cb.students.amrita.edu::5e84359d-5d2d-421f-9b13-238286c170c0" providerId="AD" clId="Web-{3638C940-BCBC-462E-C4F1-19C2A9E058B9}"/>
    <pc:docChg chg="modSld sldOrd">
      <pc:chgData name="Sanjith Ragul V - [CB.EN.U4CSE18453]" userId="S::cb.en.u4cse18453@cb.students.amrita.edu::5e84359d-5d2d-421f-9b13-238286c170c0" providerId="AD" clId="Web-{3638C940-BCBC-462E-C4F1-19C2A9E058B9}" dt="2021-08-13T13:31:07.860" v="188"/>
      <pc:docMkLst>
        <pc:docMk/>
      </pc:docMkLst>
      <pc:sldChg chg="modSp">
        <pc:chgData name="Sanjith Ragul V - [CB.EN.U4CSE18453]" userId="S::cb.en.u4cse18453@cb.students.amrita.edu::5e84359d-5d2d-421f-9b13-238286c170c0" providerId="AD" clId="Web-{3638C940-BCBC-462E-C4F1-19C2A9E058B9}" dt="2021-08-13T13:31:07.860" v="188"/>
        <pc:sldMkLst>
          <pc:docMk/>
          <pc:sldMk cId="0" sldId="259"/>
        </pc:sldMkLst>
        <pc:graphicFrameChg chg="mod modGraphic">
          <ac:chgData name="Sanjith Ragul V - [CB.EN.U4CSE18453]" userId="S::cb.en.u4cse18453@cb.students.amrita.edu::5e84359d-5d2d-421f-9b13-238286c170c0" providerId="AD" clId="Web-{3638C940-BCBC-462E-C4F1-19C2A9E058B9}" dt="2021-08-13T13:31:07.860" v="188"/>
          <ac:graphicFrameMkLst>
            <pc:docMk/>
            <pc:sldMk cId="0" sldId="259"/>
            <ac:graphicFrameMk id="2" creationId="{54C34B72-1168-4D80-B1E0-37B39AC61C32}"/>
          </ac:graphicFrameMkLst>
        </pc:graphicFrameChg>
      </pc:sldChg>
      <pc:sldChg chg="ord">
        <pc:chgData name="Sanjith Ragul V - [CB.EN.U4CSE18453]" userId="S::cb.en.u4cse18453@cb.students.amrita.edu::5e84359d-5d2d-421f-9b13-238286c170c0" providerId="AD" clId="Web-{3638C940-BCBC-462E-C4F1-19C2A9E058B9}" dt="2021-08-13T12:48:09.609" v="2"/>
        <pc:sldMkLst>
          <pc:docMk/>
          <pc:sldMk cId="0" sldId="264"/>
        </pc:sldMkLst>
      </pc:sldChg>
    </pc:docChg>
  </pc:docChgLst>
  <pc:docChgLst>
    <pc:chgData name="Guest User" userId="S::urn:spo:anon#353645e47298e607297610a79f08f6c634cbe5e2bf41b10d43c15c7adcd896cf::" providerId="AD" clId="Web-{0F6151AA-F3A2-2A7F-EA83-CB0DA5AD6F00}"/>
    <pc:docChg chg="modSld sldOrd">
      <pc:chgData name="Guest User" userId="S::urn:spo:anon#353645e47298e607297610a79f08f6c634cbe5e2bf41b10d43c15c7adcd896cf::" providerId="AD" clId="Web-{0F6151AA-F3A2-2A7F-EA83-CB0DA5AD6F00}" dt="2021-08-08T12:43:21.654" v="464"/>
      <pc:docMkLst>
        <pc:docMk/>
      </pc:docMkLst>
      <pc:sldChg chg="modSp">
        <pc:chgData name="Guest User" userId="S::urn:spo:anon#353645e47298e607297610a79f08f6c634cbe5e2bf41b10d43c15c7adcd896cf::" providerId="AD" clId="Web-{0F6151AA-F3A2-2A7F-EA83-CB0DA5AD6F00}" dt="2021-08-08T12:43:21.654" v="464"/>
        <pc:sldMkLst>
          <pc:docMk/>
          <pc:sldMk cId="0" sldId="259"/>
        </pc:sldMkLst>
        <pc:graphicFrameChg chg="mod modGraphic">
          <ac:chgData name="Guest User" userId="S::urn:spo:anon#353645e47298e607297610a79f08f6c634cbe5e2bf41b10d43c15c7adcd896cf::" providerId="AD" clId="Web-{0F6151AA-F3A2-2A7F-EA83-CB0DA5AD6F00}" dt="2021-08-08T12:43:21.654" v="464"/>
          <ac:graphicFrameMkLst>
            <pc:docMk/>
            <pc:sldMk cId="0" sldId="259"/>
            <ac:graphicFrameMk id="2" creationId="{54C34B72-1168-4D80-B1E0-37B39AC61C32}"/>
          </ac:graphicFrameMkLst>
        </pc:graphicFrameChg>
      </pc:sldChg>
      <pc:sldChg chg="modSp">
        <pc:chgData name="Guest User" userId="S::urn:spo:anon#353645e47298e607297610a79f08f6c634cbe5e2bf41b10d43c15c7adcd896cf::" providerId="AD" clId="Web-{0F6151AA-F3A2-2A7F-EA83-CB0DA5AD6F00}" dt="2021-08-08T09:39:16.210" v="32" actId="20577"/>
        <pc:sldMkLst>
          <pc:docMk/>
          <pc:sldMk cId="918418832" sldId="270"/>
        </pc:sldMkLst>
        <pc:spChg chg="mod">
          <ac:chgData name="Guest User" userId="S::urn:spo:anon#353645e47298e607297610a79f08f6c634cbe5e2bf41b10d43c15c7adcd896cf::" providerId="AD" clId="Web-{0F6151AA-F3A2-2A7F-EA83-CB0DA5AD6F00}" dt="2021-08-08T09:39:16.210" v="32" actId="20577"/>
          <ac:spMkLst>
            <pc:docMk/>
            <pc:sldMk cId="918418832" sldId="270"/>
            <ac:spMk id="4" creationId="{00000000-0000-0000-0000-000000000000}"/>
          </ac:spMkLst>
        </pc:spChg>
      </pc:sldChg>
      <pc:sldChg chg="addSp delSp modSp">
        <pc:chgData name="Guest User" userId="S::urn:spo:anon#353645e47298e607297610a79f08f6c634cbe5e2bf41b10d43c15c7adcd896cf::" providerId="AD" clId="Web-{0F6151AA-F3A2-2A7F-EA83-CB0DA5AD6F00}" dt="2021-08-08T09:46:01.097" v="459" actId="1076"/>
        <pc:sldMkLst>
          <pc:docMk/>
          <pc:sldMk cId="664129343" sldId="271"/>
        </pc:sldMkLst>
        <pc:spChg chg="mod">
          <ac:chgData name="Guest User" userId="S::urn:spo:anon#353645e47298e607297610a79f08f6c634cbe5e2bf41b10d43c15c7adcd896cf::" providerId="AD" clId="Web-{0F6151AA-F3A2-2A7F-EA83-CB0DA5AD6F00}" dt="2021-08-08T09:45:57.534" v="458" actId="1076"/>
          <ac:spMkLst>
            <pc:docMk/>
            <pc:sldMk cId="664129343" sldId="271"/>
            <ac:spMk id="11" creationId="{00000000-0000-0000-0000-000000000000}"/>
          </ac:spMkLst>
        </pc:spChg>
        <pc:spChg chg="mod">
          <ac:chgData name="Guest User" userId="S::urn:spo:anon#353645e47298e607297610a79f08f6c634cbe5e2bf41b10d43c15c7adcd896cf::" providerId="AD" clId="Web-{0F6151AA-F3A2-2A7F-EA83-CB0DA5AD6F00}" dt="2021-08-08T09:46:01.097" v="459" actId="1076"/>
          <ac:spMkLst>
            <pc:docMk/>
            <pc:sldMk cId="664129343" sldId="271"/>
            <ac:spMk id="15" creationId="{00000000-0000-0000-0000-000000000000}"/>
          </ac:spMkLst>
        </pc:spChg>
        <pc:spChg chg="mod">
          <ac:chgData name="Guest User" userId="S::urn:spo:anon#353645e47298e607297610a79f08f6c634cbe5e2bf41b10d43c15c7adcd896cf::" providerId="AD" clId="Web-{0F6151AA-F3A2-2A7F-EA83-CB0DA5AD6F00}" dt="2021-08-08T09:42:49.302" v="256" actId="20577"/>
          <ac:spMkLst>
            <pc:docMk/>
            <pc:sldMk cId="664129343" sldId="271"/>
            <ac:spMk id="17" creationId="{00000000-0000-0000-0000-000000000000}"/>
          </ac:spMkLst>
        </pc:spChg>
        <pc:spChg chg="mod">
          <ac:chgData name="Guest User" userId="S::urn:spo:anon#353645e47298e607297610a79f08f6c634cbe5e2bf41b10d43c15c7adcd896cf::" providerId="AD" clId="Web-{0F6151AA-F3A2-2A7F-EA83-CB0DA5AD6F00}" dt="2021-08-08T09:43:32.071" v="318" actId="1076"/>
          <ac:spMkLst>
            <pc:docMk/>
            <pc:sldMk cId="664129343" sldId="271"/>
            <ac:spMk id="19" creationId="{00000000-0000-0000-0000-000000000000}"/>
          </ac:spMkLst>
        </pc:spChg>
        <pc:spChg chg="mod">
          <ac:chgData name="Guest User" userId="S::urn:spo:anon#353645e47298e607297610a79f08f6c634cbe5e2bf41b10d43c15c7adcd896cf::" providerId="AD" clId="Web-{0F6151AA-F3A2-2A7F-EA83-CB0DA5AD6F00}" dt="2021-08-08T09:44:43.873" v="387" actId="1076"/>
          <ac:spMkLst>
            <pc:docMk/>
            <pc:sldMk cId="664129343" sldId="271"/>
            <ac:spMk id="21" creationId="{00000000-0000-0000-0000-000000000000}"/>
          </ac:spMkLst>
        </pc:spChg>
        <pc:spChg chg="add del">
          <ac:chgData name="Guest User" userId="S::urn:spo:anon#353645e47298e607297610a79f08f6c634cbe5e2bf41b10d43c15c7adcd896cf::" providerId="AD" clId="Web-{0F6151AA-F3A2-2A7F-EA83-CB0DA5AD6F00}" dt="2021-08-08T09:44:51.686" v="393"/>
          <ac:spMkLst>
            <pc:docMk/>
            <pc:sldMk cId="664129343" sldId="271"/>
            <ac:spMk id="22" creationId="{31659ED6-BD7B-4AEA-8B34-6821E4F0DBFA}"/>
          </ac:spMkLst>
        </pc:spChg>
        <pc:spChg chg="add del">
          <ac:chgData name="Guest User" userId="S::urn:spo:anon#353645e47298e607297610a79f08f6c634cbe5e2bf41b10d43c15c7adcd896cf::" providerId="AD" clId="Web-{0F6151AA-F3A2-2A7F-EA83-CB0DA5AD6F00}" dt="2021-08-08T09:44:51.686" v="392"/>
          <ac:spMkLst>
            <pc:docMk/>
            <pc:sldMk cId="664129343" sldId="271"/>
            <ac:spMk id="24" creationId="{AF08598A-D743-4D15-9CA7-5A1F3835D7D3}"/>
          </ac:spMkLst>
        </pc:spChg>
        <pc:spChg chg="add mod">
          <ac:chgData name="Guest User" userId="S::urn:spo:anon#353645e47298e607297610a79f08f6c634cbe5e2bf41b10d43c15c7adcd896cf::" providerId="AD" clId="Web-{0F6151AA-F3A2-2A7F-EA83-CB0DA5AD6F00}" dt="2021-08-08T09:44:59.046" v="397" actId="1076"/>
          <ac:spMkLst>
            <pc:docMk/>
            <pc:sldMk cId="664129343" sldId="271"/>
            <ac:spMk id="28" creationId="{C2328DCD-D087-48EA-B6E7-E9EFF2E3CF47}"/>
          </ac:spMkLst>
        </pc:spChg>
        <pc:spChg chg="add mod">
          <ac:chgData name="Guest User" userId="S::urn:spo:anon#353645e47298e607297610a79f08f6c634cbe5e2bf41b10d43c15c7adcd896cf::" providerId="AD" clId="Web-{0F6151AA-F3A2-2A7F-EA83-CB0DA5AD6F00}" dt="2021-08-08T09:45:53.268" v="457" actId="14100"/>
          <ac:spMkLst>
            <pc:docMk/>
            <pc:sldMk cId="664129343" sldId="271"/>
            <ac:spMk id="30" creationId="{9AF1353E-FFD3-4C92-A28A-1D9219C29851}"/>
          </ac:spMkLst>
        </pc:spChg>
        <pc:cxnChg chg="add del mod">
          <ac:chgData name="Guest User" userId="S::urn:spo:anon#353645e47298e607297610a79f08f6c634cbe5e2bf41b10d43c15c7adcd896cf::" providerId="AD" clId="Web-{0F6151AA-F3A2-2A7F-EA83-CB0DA5AD6F00}" dt="2021-08-08T09:44:51.686" v="391"/>
          <ac:cxnSpMkLst>
            <pc:docMk/>
            <pc:sldMk cId="664129343" sldId="271"/>
            <ac:cxnSpMk id="26" creationId="{6F5A6364-482F-448F-871D-6E2EC4785298}"/>
          </ac:cxnSpMkLst>
        </pc:cxnChg>
        <pc:cxnChg chg="add mod">
          <ac:chgData name="Guest User" userId="S::urn:spo:anon#353645e47298e607297610a79f08f6c634cbe5e2bf41b10d43c15c7adcd896cf::" providerId="AD" clId="Web-{0F6151AA-F3A2-2A7F-EA83-CB0DA5AD6F00}" dt="2021-08-08T09:44:59.077" v="399" actId="1076"/>
          <ac:cxnSpMkLst>
            <pc:docMk/>
            <pc:sldMk cId="664129343" sldId="271"/>
            <ac:cxnSpMk id="31" creationId="{32A25BD2-F4A1-413B-9CAA-7D7D6F24EA5B}"/>
          </ac:cxnSpMkLst>
        </pc:cxnChg>
      </pc:sldChg>
      <pc:sldChg chg="ord">
        <pc:chgData name="Guest User" userId="S::urn:spo:anon#353645e47298e607297610a79f08f6c634cbe5e2bf41b10d43c15c7adcd896cf::" providerId="AD" clId="Web-{0F6151AA-F3A2-2A7F-EA83-CB0DA5AD6F00}" dt="2021-08-08T12:10:24.439" v="460"/>
        <pc:sldMkLst>
          <pc:docMk/>
          <pc:sldMk cId="2290172774" sldId="293"/>
        </pc:sldMkLst>
      </pc:sldChg>
    </pc:docChg>
  </pc:docChgLst>
  <pc:docChgLst>
    <pc:chgData name="Guest User" userId="S::urn:spo:anon#937c752ff19c30df3528d1746610a4dd1791b2f98ee0c87f1717e599f66d0375::" providerId="AD" clId="Web-{6612654C-EB94-A68C-591E-4BCF6A67E1F8}"/>
    <pc:docChg chg="addSld delSld modSld">
      <pc:chgData name="Guest User" userId="S::urn:spo:anon#937c752ff19c30df3528d1746610a4dd1791b2f98ee0c87f1717e599f66d0375::" providerId="AD" clId="Web-{6612654C-EB94-A68C-591E-4BCF6A67E1F8}" dt="2021-08-14T06:28:33.790" v="488"/>
      <pc:docMkLst>
        <pc:docMk/>
      </pc:docMkLst>
      <pc:sldChg chg="modSp">
        <pc:chgData name="Guest User" userId="S::urn:spo:anon#937c752ff19c30df3528d1746610a4dd1791b2f98ee0c87f1717e599f66d0375::" providerId="AD" clId="Web-{6612654C-EB94-A68C-591E-4BCF6A67E1F8}" dt="2021-08-14T05:48:38.590" v="14" actId="20577"/>
        <pc:sldMkLst>
          <pc:docMk/>
          <pc:sldMk cId="0" sldId="257"/>
        </pc:sldMkLst>
        <pc:spChg chg="mod">
          <ac:chgData name="Guest User" userId="S::urn:spo:anon#937c752ff19c30df3528d1746610a4dd1791b2f98ee0c87f1717e599f66d0375::" providerId="AD" clId="Web-{6612654C-EB94-A68C-591E-4BCF6A67E1F8}" dt="2021-08-14T05:48:38.590" v="14" actId="20577"/>
          <ac:spMkLst>
            <pc:docMk/>
            <pc:sldMk cId="0" sldId="257"/>
            <ac:spMk id="144" creationId="{00000000-0000-0000-0000-000000000000}"/>
          </ac:spMkLst>
        </pc:spChg>
      </pc:sldChg>
      <pc:sldChg chg="modSp">
        <pc:chgData name="Guest User" userId="S::urn:spo:anon#937c752ff19c30df3528d1746610a4dd1791b2f98ee0c87f1717e599f66d0375::" providerId="AD" clId="Web-{6612654C-EB94-A68C-591E-4BCF6A67E1F8}" dt="2021-08-14T06:13:48.978" v="468"/>
        <pc:sldMkLst>
          <pc:docMk/>
          <pc:sldMk cId="0" sldId="259"/>
        </pc:sldMkLst>
        <pc:spChg chg="mod">
          <ac:chgData name="Guest User" userId="S::urn:spo:anon#937c752ff19c30df3528d1746610a4dd1791b2f98ee0c87f1717e599f66d0375::" providerId="AD" clId="Web-{6612654C-EB94-A68C-591E-4BCF6A67E1F8}" dt="2021-08-14T06:13:43.931" v="465" actId="1076"/>
          <ac:spMkLst>
            <pc:docMk/>
            <pc:sldMk cId="0" sldId="259"/>
            <ac:spMk id="157" creationId="{00000000-0000-0000-0000-000000000000}"/>
          </ac:spMkLst>
        </pc:spChg>
        <pc:graphicFrameChg chg="mod modGraphic">
          <ac:chgData name="Guest User" userId="S::urn:spo:anon#937c752ff19c30df3528d1746610a4dd1791b2f98ee0c87f1717e599f66d0375::" providerId="AD" clId="Web-{6612654C-EB94-A68C-591E-4BCF6A67E1F8}" dt="2021-08-14T06:13:48.978" v="468"/>
          <ac:graphicFrameMkLst>
            <pc:docMk/>
            <pc:sldMk cId="0" sldId="259"/>
            <ac:graphicFrameMk id="2" creationId="{54C34B72-1168-4D80-B1E0-37B39AC61C32}"/>
          </ac:graphicFrameMkLst>
        </pc:graphicFrameChg>
      </pc:sldChg>
      <pc:sldChg chg="modSp">
        <pc:chgData name="Guest User" userId="S::urn:spo:anon#937c752ff19c30df3528d1746610a4dd1791b2f98ee0c87f1717e599f66d0375::" providerId="AD" clId="Web-{6612654C-EB94-A68C-591E-4BCF6A67E1F8}" dt="2021-08-14T06:28:30.634" v="487" actId="1076"/>
        <pc:sldMkLst>
          <pc:docMk/>
          <pc:sldMk cId="0" sldId="264"/>
        </pc:sldMkLst>
        <pc:spChg chg="mod">
          <ac:chgData name="Guest User" userId="S::urn:spo:anon#937c752ff19c30df3528d1746610a4dd1791b2f98ee0c87f1717e599f66d0375::" providerId="AD" clId="Web-{6612654C-EB94-A68C-591E-4BCF6A67E1F8}" dt="2021-08-14T06:28:30.634" v="487" actId="1076"/>
          <ac:spMkLst>
            <pc:docMk/>
            <pc:sldMk cId="0" sldId="264"/>
            <ac:spMk id="2" creationId="{00000000-0000-0000-0000-000000000000}"/>
          </ac:spMkLst>
        </pc:spChg>
      </pc:sldChg>
      <pc:sldChg chg="modSp">
        <pc:chgData name="Guest User" userId="S::urn:spo:anon#937c752ff19c30df3528d1746610a4dd1791b2f98ee0c87f1717e599f66d0375::" providerId="AD" clId="Web-{6612654C-EB94-A68C-591E-4BCF6A67E1F8}" dt="2021-08-14T05:49:53.264" v="15" actId="1076"/>
        <pc:sldMkLst>
          <pc:docMk/>
          <pc:sldMk cId="918418832" sldId="270"/>
        </pc:sldMkLst>
        <pc:spChg chg="mod">
          <ac:chgData name="Guest User" userId="S::urn:spo:anon#937c752ff19c30df3528d1746610a4dd1791b2f98ee0c87f1717e599f66d0375::" providerId="AD" clId="Web-{6612654C-EB94-A68C-591E-4BCF6A67E1F8}" dt="2021-08-14T05:49:53.264" v="15" actId="1076"/>
          <ac:spMkLst>
            <pc:docMk/>
            <pc:sldMk cId="918418832" sldId="270"/>
            <ac:spMk id="4" creationId="{00000000-0000-0000-0000-000000000000}"/>
          </ac:spMkLst>
        </pc:spChg>
      </pc:sldChg>
      <pc:sldChg chg="modSp">
        <pc:chgData name="Guest User" userId="S::urn:spo:anon#937c752ff19c30df3528d1746610a4dd1791b2f98ee0c87f1717e599f66d0375::" providerId="AD" clId="Web-{6612654C-EB94-A68C-591E-4BCF6A67E1F8}" dt="2021-08-14T05:51:16.015" v="21" actId="20577"/>
        <pc:sldMkLst>
          <pc:docMk/>
          <pc:sldMk cId="3207744249" sldId="284"/>
        </pc:sldMkLst>
        <pc:spChg chg="mod">
          <ac:chgData name="Guest User" userId="S::urn:spo:anon#937c752ff19c30df3528d1746610a4dd1791b2f98ee0c87f1717e599f66d0375::" providerId="AD" clId="Web-{6612654C-EB94-A68C-591E-4BCF6A67E1F8}" dt="2021-08-14T05:51:16.015" v="21" actId="20577"/>
          <ac:spMkLst>
            <pc:docMk/>
            <pc:sldMk cId="3207744249" sldId="284"/>
            <ac:spMk id="5" creationId="{B4F13676-CEEC-438A-BE2A-67439239639C}"/>
          </ac:spMkLst>
        </pc:spChg>
      </pc:sldChg>
      <pc:sldChg chg="modSp add del replId">
        <pc:chgData name="Guest User" userId="S::urn:spo:anon#937c752ff19c30df3528d1746610a4dd1791b2f98ee0c87f1717e599f66d0375::" providerId="AD" clId="Web-{6612654C-EB94-A68C-591E-4BCF6A67E1F8}" dt="2021-08-14T06:28:33.790" v="488"/>
        <pc:sldMkLst>
          <pc:docMk/>
          <pc:sldMk cId="3448504505" sldId="294"/>
        </pc:sldMkLst>
        <pc:spChg chg="mod">
          <ac:chgData name="Guest User" userId="S::urn:spo:anon#937c752ff19c30df3528d1746610a4dd1791b2f98ee0c87f1717e599f66d0375::" providerId="AD" clId="Web-{6612654C-EB94-A68C-591E-4BCF6A67E1F8}" dt="2021-08-14T06:28:23.821" v="482" actId="20577"/>
          <ac:spMkLst>
            <pc:docMk/>
            <pc:sldMk cId="3448504505" sldId="294"/>
            <ac:spMk id="2" creationId="{00000000-0000-0000-0000-000000000000}"/>
          </ac:spMkLst>
        </pc:spChg>
      </pc:sldChg>
    </pc:docChg>
  </pc:docChgLst>
  <pc:docChgLst>
    <pc:chgData name="Sanjith Ragul V - [CB.EN.U4CSE18453]" userId="S::cb.en.u4cse18453@cb.students.amrita.edu::5e84359d-5d2d-421f-9b13-238286c170c0" providerId="AD" clId="Web-{4CBB41A4-F9EB-8244-5DFA-7F415A053810}"/>
    <pc:docChg chg="modSld">
      <pc:chgData name="Sanjith Ragul V - [CB.EN.U4CSE18453]" userId="S::cb.en.u4cse18453@cb.students.amrita.edu::5e84359d-5d2d-421f-9b13-238286c170c0" providerId="AD" clId="Web-{4CBB41A4-F9EB-8244-5DFA-7F415A053810}" dt="2021-08-16T05:24:29.081" v="938"/>
      <pc:docMkLst>
        <pc:docMk/>
      </pc:docMkLst>
      <pc:sldChg chg="modSp">
        <pc:chgData name="Sanjith Ragul V - [CB.EN.U4CSE18453]" userId="S::cb.en.u4cse18453@cb.students.amrita.edu::5e84359d-5d2d-421f-9b13-238286c170c0" providerId="AD" clId="Web-{4CBB41A4-F9EB-8244-5DFA-7F415A053810}" dt="2021-08-16T05:09:49.696" v="765"/>
        <pc:sldMkLst>
          <pc:docMk/>
          <pc:sldMk cId="0" sldId="256"/>
        </pc:sldMkLst>
        <pc:graphicFrameChg chg="mod modGraphic">
          <ac:chgData name="Sanjith Ragul V - [CB.EN.U4CSE18453]" userId="S::cb.en.u4cse18453@cb.students.amrita.edu::5e84359d-5d2d-421f-9b13-238286c170c0" providerId="AD" clId="Web-{4CBB41A4-F9EB-8244-5DFA-7F415A053810}" dt="2021-08-16T05:09:49.696" v="765"/>
          <ac:graphicFrameMkLst>
            <pc:docMk/>
            <pc:sldMk cId="0" sldId="256"/>
            <ac:graphicFrameMk id="137" creationId="{00000000-0000-0000-0000-000000000000}"/>
          </ac:graphicFrameMkLst>
        </pc:graphicFrameChg>
      </pc:sldChg>
      <pc:sldChg chg="modSp">
        <pc:chgData name="Sanjith Ragul V - [CB.EN.U4CSE18453]" userId="S::cb.en.u4cse18453@cb.students.amrita.edu::5e84359d-5d2d-421f-9b13-238286c170c0" providerId="AD" clId="Web-{4CBB41A4-F9EB-8244-5DFA-7F415A053810}" dt="2021-08-16T05:24:29.081" v="938"/>
        <pc:sldMkLst>
          <pc:docMk/>
          <pc:sldMk cId="0" sldId="259"/>
        </pc:sldMkLst>
        <pc:graphicFrameChg chg="mod modGraphic">
          <ac:chgData name="Sanjith Ragul V - [CB.EN.U4CSE18453]" userId="S::cb.en.u4cse18453@cb.students.amrita.edu::5e84359d-5d2d-421f-9b13-238286c170c0" providerId="AD" clId="Web-{4CBB41A4-F9EB-8244-5DFA-7F415A053810}" dt="2021-08-16T05:24:29.081" v="938"/>
          <ac:graphicFrameMkLst>
            <pc:docMk/>
            <pc:sldMk cId="0" sldId="259"/>
            <ac:graphicFrameMk id="2" creationId="{54C34B72-1168-4D80-B1E0-37B39AC61C32}"/>
          </ac:graphicFrameMkLst>
        </pc:graphicFrameChg>
      </pc:sldChg>
      <pc:sldChg chg="modSp">
        <pc:chgData name="Sanjith Ragul V - [CB.EN.U4CSE18453]" userId="S::cb.en.u4cse18453@cb.students.amrita.edu::5e84359d-5d2d-421f-9b13-238286c170c0" providerId="AD" clId="Web-{4CBB41A4-F9EB-8244-5DFA-7F415A053810}" dt="2021-08-16T04:36:52.330" v="10"/>
        <pc:sldMkLst>
          <pc:docMk/>
          <pc:sldMk cId="2479467273" sldId="294"/>
        </pc:sldMkLst>
        <pc:graphicFrameChg chg="mod modGraphic">
          <ac:chgData name="Sanjith Ragul V - [CB.EN.U4CSE18453]" userId="S::cb.en.u4cse18453@cb.students.amrita.edu::5e84359d-5d2d-421f-9b13-238286c170c0" providerId="AD" clId="Web-{4CBB41A4-F9EB-8244-5DFA-7F415A053810}" dt="2021-08-16T04:36:52.330" v="10"/>
          <ac:graphicFrameMkLst>
            <pc:docMk/>
            <pc:sldMk cId="2479467273" sldId="294"/>
            <ac:graphicFrameMk id="2" creationId="{54C34B72-1168-4D80-B1E0-37B39AC61C32}"/>
          </ac:graphicFrameMkLst>
        </pc:graphicFrameChg>
      </pc:sldChg>
    </pc:docChg>
  </pc:docChgLst>
  <pc:docChgLst>
    <pc:chgData name="Guest User" userId="S::urn:spo:anon#353645e47298e607297610a79f08f6c634cbe5e2bf41b10d43c15c7adcd896cf::" providerId="AD" clId="Web-{019BD12D-4334-3228-5554-22654E5EDFB2}"/>
    <pc:docChg chg="modSld">
      <pc:chgData name="Guest User" userId="S::urn:spo:anon#353645e47298e607297610a79f08f6c634cbe5e2bf41b10d43c15c7adcd896cf::" providerId="AD" clId="Web-{019BD12D-4334-3228-5554-22654E5EDFB2}" dt="2021-08-08T05:50:39.701" v="5"/>
      <pc:docMkLst>
        <pc:docMk/>
      </pc:docMkLst>
      <pc:sldChg chg="modSp">
        <pc:chgData name="Guest User" userId="S::urn:spo:anon#353645e47298e607297610a79f08f6c634cbe5e2bf41b10d43c15c7adcd896cf::" providerId="AD" clId="Web-{019BD12D-4334-3228-5554-22654E5EDFB2}" dt="2021-08-08T05:50:39.701" v="5"/>
        <pc:sldMkLst>
          <pc:docMk/>
          <pc:sldMk cId="0" sldId="256"/>
        </pc:sldMkLst>
        <pc:graphicFrameChg chg="mod modGraphic">
          <ac:chgData name="Guest User" userId="S::urn:spo:anon#353645e47298e607297610a79f08f6c634cbe5e2bf41b10d43c15c7adcd896cf::" providerId="AD" clId="Web-{019BD12D-4334-3228-5554-22654E5EDFB2}" dt="2021-08-08T05:50:39.701" v="5"/>
          <ac:graphicFrameMkLst>
            <pc:docMk/>
            <pc:sldMk cId="0" sldId="256"/>
            <ac:graphicFrameMk id="137" creationId="{00000000-0000-0000-0000-000000000000}"/>
          </ac:graphicFrameMkLst>
        </pc:graphicFrameChg>
      </pc:sldChg>
    </pc:docChg>
  </pc:docChgLst>
  <pc:docChgLst>
    <pc:chgData name="Sabarish B.A (CSE)" userId="S::ba_sabarish@cb.amrita.edu::2d971cd3-aecb-4818-8e68-9f973ca5b3c7" providerId="AD" clId="Web-{00BE1FFB-8C80-122A-F678-1E2B4AD64EDC}"/>
    <pc:docChg chg="modSld">
      <pc:chgData name="Sabarish B.A (CSE)" userId="S::ba_sabarish@cb.amrita.edu::2d971cd3-aecb-4818-8e68-9f973ca5b3c7" providerId="AD" clId="Web-{00BE1FFB-8C80-122A-F678-1E2B4AD64EDC}" dt="2021-08-16T07:40:12.359" v="55" actId="20577"/>
      <pc:docMkLst>
        <pc:docMk/>
      </pc:docMkLst>
      <pc:sldChg chg="modSp">
        <pc:chgData name="Sabarish B.A (CSE)" userId="S::ba_sabarish@cb.amrita.edu::2d971cd3-aecb-4818-8e68-9f973ca5b3c7" providerId="AD" clId="Web-{00BE1FFB-8C80-122A-F678-1E2B4AD64EDC}" dt="2021-08-16T07:31:45.800" v="44" actId="20577"/>
        <pc:sldMkLst>
          <pc:docMk/>
          <pc:sldMk cId="0" sldId="257"/>
        </pc:sldMkLst>
        <pc:spChg chg="mod">
          <ac:chgData name="Sabarish B.A (CSE)" userId="S::ba_sabarish@cb.amrita.edu::2d971cd3-aecb-4818-8e68-9f973ca5b3c7" providerId="AD" clId="Web-{00BE1FFB-8C80-122A-F678-1E2B4AD64EDC}" dt="2021-08-16T07:31:45.800" v="44" actId="20577"/>
          <ac:spMkLst>
            <pc:docMk/>
            <pc:sldMk cId="0" sldId="257"/>
            <ac:spMk id="144" creationId="{00000000-0000-0000-0000-000000000000}"/>
          </ac:spMkLst>
        </pc:spChg>
      </pc:sldChg>
      <pc:sldChg chg="modSp">
        <pc:chgData name="Sabarish B.A (CSE)" userId="S::ba_sabarish@cb.amrita.edu::2d971cd3-aecb-4818-8e68-9f973ca5b3c7" providerId="AD" clId="Web-{00BE1FFB-8C80-122A-F678-1E2B4AD64EDC}" dt="2021-08-16T07:40:12.359" v="55" actId="20577"/>
        <pc:sldMkLst>
          <pc:docMk/>
          <pc:sldMk cId="918418832" sldId="270"/>
        </pc:sldMkLst>
        <pc:spChg chg="mod">
          <ac:chgData name="Sabarish B.A (CSE)" userId="S::ba_sabarish@cb.amrita.edu::2d971cd3-aecb-4818-8e68-9f973ca5b3c7" providerId="AD" clId="Web-{00BE1FFB-8C80-122A-F678-1E2B4AD64EDC}" dt="2021-08-16T07:40:12.359" v="55" actId="20577"/>
          <ac:spMkLst>
            <pc:docMk/>
            <pc:sldMk cId="918418832" sldId="270"/>
            <ac:spMk id="4" creationId="{00000000-0000-0000-0000-000000000000}"/>
          </ac:spMkLst>
        </pc:spChg>
      </pc:sldChg>
    </pc:docChg>
  </pc:docChgLst>
  <pc:docChgLst>
    <pc:chgData name="Guest User" userId="S::urn:spo:anon#353645e47298e607297610a79f08f6c634cbe5e2bf41b10d43c15c7adcd896cf::" providerId="AD" clId="Web-{1ED48D00-0343-AD61-66C9-366D2C6E05F0}"/>
    <pc:docChg chg="modSld">
      <pc:chgData name="Guest User" userId="S::urn:spo:anon#353645e47298e607297610a79f08f6c634cbe5e2bf41b10d43c15c7adcd896cf::" providerId="AD" clId="Web-{1ED48D00-0343-AD61-66C9-366D2C6E05F0}" dt="2021-08-16T07:15:13.606" v="619" actId="1076"/>
      <pc:docMkLst>
        <pc:docMk/>
      </pc:docMkLst>
      <pc:sldChg chg="modSp">
        <pc:chgData name="Guest User" userId="S::urn:spo:anon#353645e47298e607297610a79f08f6c634cbe5e2bf41b10d43c15c7adcd896cf::" providerId="AD" clId="Web-{1ED48D00-0343-AD61-66C9-366D2C6E05F0}" dt="2021-08-16T07:15:13.606" v="619" actId="1076"/>
        <pc:sldMkLst>
          <pc:docMk/>
          <pc:sldMk cId="0" sldId="264"/>
        </pc:sldMkLst>
        <pc:spChg chg="mod">
          <ac:chgData name="Guest User" userId="S::urn:spo:anon#353645e47298e607297610a79f08f6c634cbe5e2bf41b10d43c15c7adcd896cf::" providerId="AD" clId="Web-{1ED48D00-0343-AD61-66C9-366D2C6E05F0}" dt="2021-08-16T07:15:13.606" v="619" actId="1076"/>
          <ac:spMkLst>
            <pc:docMk/>
            <pc:sldMk cId="0" sldId="264"/>
            <ac:spMk id="2" creationId="{00000000-0000-0000-0000-000000000000}"/>
          </ac:spMkLst>
        </pc:spChg>
      </pc:sldChg>
      <pc:sldChg chg="modSp">
        <pc:chgData name="Guest User" userId="S::urn:spo:anon#353645e47298e607297610a79f08f6c634cbe5e2bf41b10d43c15c7adcd896cf::" providerId="AD" clId="Web-{1ED48D00-0343-AD61-66C9-366D2C6E05F0}" dt="2021-08-16T05:39:34.307" v="618"/>
        <pc:sldMkLst>
          <pc:docMk/>
          <pc:sldMk cId="2479467273" sldId="294"/>
        </pc:sldMkLst>
        <pc:graphicFrameChg chg="mod modGraphic">
          <ac:chgData name="Guest User" userId="S::urn:spo:anon#353645e47298e607297610a79f08f6c634cbe5e2bf41b10d43c15c7adcd896cf::" providerId="AD" clId="Web-{1ED48D00-0343-AD61-66C9-366D2C6E05F0}" dt="2021-08-16T05:39:34.307" v="618"/>
          <ac:graphicFrameMkLst>
            <pc:docMk/>
            <pc:sldMk cId="2479467273" sldId="294"/>
            <ac:graphicFrameMk id="2" creationId="{54C34B72-1168-4D80-B1E0-37B39AC61C32}"/>
          </ac:graphicFrameMkLst>
        </pc:graphicFrameChg>
      </pc:sldChg>
    </pc:docChg>
  </pc:docChgLst>
  <pc:docChgLst>
    <pc:chgData name="Sanjith Ragul V - [CB.EN.U4CSE18453]" userId="S::cb.en.u4cse18453@cb.students.amrita.edu::5e84359d-5d2d-421f-9b13-238286c170c0" providerId="AD" clId="Web-{AD0463BD-B3C2-427A-01CD-E47BE285F0F7}"/>
    <pc:docChg chg="modSld">
      <pc:chgData name="Sanjith Ragul V - [CB.EN.U4CSE18453]" userId="S::cb.en.u4cse18453@cb.students.amrita.edu::5e84359d-5d2d-421f-9b13-238286c170c0" providerId="AD" clId="Web-{AD0463BD-B3C2-427A-01CD-E47BE285F0F7}" dt="2021-08-14T04:35:09.100" v="77"/>
      <pc:docMkLst>
        <pc:docMk/>
      </pc:docMkLst>
      <pc:sldChg chg="modSp">
        <pc:chgData name="Sanjith Ragul V - [CB.EN.U4CSE18453]" userId="S::cb.en.u4cse18453@cb.students.amrita.edu::5e84359d-5d2d-421f-9b13-238286c170c0" providerId="AD" clId="Web-{AD0463BD-B3C2-427A-01CD-E47BE285F0F7}" dt="2021-08-14T04:35:09.100" v="77"/>
        <pc:sldMkLst>
          <pc:docMk/>
          <pc:sldMk cId="0" sldId="259"/>
        </pc:sldMkLst>
        <pc:graphicFrameChg chg="mod modGraphic">
          <ac:chgData name="Sanjith Ragul V - [CB.EN.U4CSE18453]" userId="S::cb.en.u4cse18453@cb.students.amrita.edu::5e84359d-5d2d-421f-9b13-238286c170c0" providerId="AD" clId="Web-{AD0463BD-B3C2-427A-01CD-E47BE285F0F7}" dt="2021-08-14T04:35:09.100" v="77"/>
          <ac:graphicFrameMkLst>
            <pc:docMk/>
            <pc:sldMk cId="0" sldId="259"/>
            <ac:graphicFrameMk id="2" creationId="{54C34B72-1168-4D80-B1E0-37B39AC61C32}"/>
          </ac:graphicFrameMkLst>
        </pc:graphicFrameChg>
      </pc:sldChg>
    </pc:docChg>
  </pc:docChgLst>
  <pc:docChgLst>
    <pc:chgData name="Sanjith Ragul V - [CB.EN.U4CSE18453]" userId="S::cb.en.u4cse18453@cb.students.amrita.edu::5e84359d-5d2d-421f-9b13-238286c170c0" providerId="AD" clId="Web-{53E899E6-BCE0-E81B-7936-1FBF9DE9141F}"/>
    <pc:docChg chg="modSld">
      <pc:chgData name="Sanjith Ragul V - [CB.EN.U4CSE18453]" userId="S::cb.en.u4cse18453@cb.students.amrita.edu::5e84359d-5d2d-421f-9b13-238286c170c0" providerId="AD" clId="Web-{53E899E6-BCE0-E81B-7936-1FBF9DE9141F}" dt="2021-08-08T09:59:08.622" v="777"/>
      <pc:docMkLst>
        <pc:docMk/>
      </pc:docMkLst>
      <pc:sldChg chg="addSp delSp modSp">
        <pc:chgData name="Sanjith Ragul V - [CB.EN.U4CSE18453]" userId="S::cb.en.u4cse18453@cb.students.amrita.edu::5e84359d-5d2d-421f-9b13-238286c170c0" providerId="AD" clId="Web-{53E899E6-BCE0-E81B-7936-1FBF9DE9141F}" dt="2021-08-08T09:59:08.622" v="777"/>
        <pc:sldMkLst>
          <pc:docMk/>
          <pc:sldMk cId="0" sldId="259"/>
        </pc:sldMkLst>
        <pc:spChg chg="del">
          <ac:chgData name="Sanjith Ragul V - [CB.EN.U4CSE18453]" userId="S::cb.en.u4cse18453@cb.students.amrita.edu::5e84359d-5d2d-421f-9b13-238286c170c0" providerId="AD" clId="Web-{53E899E6-BCE0-E81B-7936-1FBF9DE9141F}" dt="2021-08-08T09:38:27.047" v="4"/>
          <ac:spMkLst>
            <pc:docMk/>
            <pc:sldMk cId="0" sldId="259"/>
            <ac:spMk id="158" creationId="{00000000-0000-0000-0000-000000000000}"/>
          </ac:spMkLst>
        </pc:spChg>
        <pc:graphicFrameChg chg="add mod modGraphic">
          <ac:chgData name="Sanjith Ragul V - [CB.EN.U4CSE18453]" userId="S::cb.en.u4cse18453@cb.students.amrita.edu::5e84359d-5d2d-421f-9b13-238286c170c0" providerId="AD" clId="Web-{53E899E6-BCE0-E81B-7936-1FBF9DE9141F}" dt="2021-08-08T09:59:08.622" v="777"/>
          <ac:graphicFrameMkLst>
            <pc:docMk/>
            <pc:sldMk cId="0" sldId="259"/>
            <ac:graphicFrameMk id="2" creationId="{54C34B72-1168-4D80-B1E0-37B39AC61C32}"/>
          </ac:graphicFrameMkLst>
        </pc:graphicFrameChg>
        <pc:picChg chg="add del mod ord">
          <ac:chgData name="Sanjith Ragul V - [CB.EN.U4CSE18453]" userId="S::cb.en.u4cse18453@cb.students.amrita.edu::5e84359d-5d2d-421f-9b13-238286c170c0" providerId="AD" clId="Web-{53E899E6-BCE0-E81B-7936-1FBF9DE9141F}" dt="2021-08-08T09:40:39.358" v="242"/>
          <ac:picMkLst>
            <pc:docMk/>
            <pc:sldMk cId="0" sldId="259"/>
            <ac:picMk id="5" creationId="{00000000-0000-0000-0000-000000000000}"/>
          </ac:picMkLst>
        </pc:picChg>
      </pc:sldChg>
      <pc:sldChg chg="modSp">
        <pc:chgData name="Sanjith Ragul V - [CB.EN.U4CSE18453]" userId="S::cb.en.u4cse18453@cb.students.amrita.edu::5e84359d-5d2d-421f-9b13-238286c170c0" providerId="AD" clId="Web-{53E899E6-BCE0-E81B-7936-1FBF9DE9141F}" dt="2021-08-08T09:50:54.652" v="463" actId="20577"/>
        <pc:sldMkLst>
          <pc:docMk/>
          <pc:sldMk cId="664129343" sldId="271"/>
        </pc:sldMkLst>
        <pc:spChg chg="mod">
          <ac:chgData name="Sanjith Ragul V - [CB.EN.U4CSE18453]" userId="S::cb.en.u4cse18453@cb.students.amrita.edu::5e84359d-5d2d-421f-9b13-238286c170c0" providerId="AD" clId="Web-{53E899E6-BCE0-E81B-7936-1FBF9DE9141F}" dt="2021-08-08T09:50:54.652" v="463" actId="20577"/>
          <ac:spMkLst>
            <pc:docMk/>
            <pc:sldMk cId="664129343" sldId="271"/>
            <ac:spMk id="21" creationId="{00000000-0000-0000-0000-000000000000}"/>
          </ac:spMkLst>
        </pc:spChg>
      </pc:sldChg>
    </pc:docChg>
  </pc:docChgLst>
  <pc:docChgLst>
    <pc:chgData name="Guest User" userId="S::urn:spo:anon#937c752ff19c30df3528d1746610a4dd1791b2f98ee0c87f1717e599f66d0375::" providerId="AD" clId="Web-{B0BEBBF6-2D5E-C300-FA8D-212A3E4B0701}"/>
    <pc:docChg chg="modSld">
      <pc:chgData name="Guest User" userId="S::urn:spo:anon#937c752ff19c30df3528d1746610a4dd1791b2f98ee0c87f1717e599f66d0375::" providerId="AD" clId="Web-{B0BEBBF6-2D5E-C300-FA8D-212A3E4B0701}" dt="2021-08-13T17:57:00.235" v="458" actId="1076"/>
      <pc:docMkLst>
        <pc:docMk/>
      </pc:docMkLst>
      <pc:sldChg chg="modSp">
        <pc:chgData name="Guest User" userId="S::urn:spo:anon#937c752ff19c30df3528d1746610a4dd1791b2f98ee0c87f1717e599f66d0375::" providerId="AD" clId="Web-{B0BEBBF6-2D5E-C300-FA8D-212A3E4B0701}" dt="2021-08-13T17:44:37.130" v="312"/>
        <pc:sldMkLst>
          <pc:docMk/>
          <pc:sldMk cId="0" sldId="259"/>
        </pc:sldMkLst>
        <pc:graphicFrameChg chg="mod modGraphic">
          <ac:chgData name="Guest User" userId="S::urn:spo:anon#937c752ff19c30df3528d1746610a4dd1791b2f98ee0c87f1717e599f66d0375::" providerId="AD" clId="Web-{B0BEBBF6-2D5E-C300-FA8D-212A3E4B0701}" dt="2021-08-13T17:44:37.130" v="312"/>
          <ac:graphicFrameMkLst>
            <pc:docMk/>
            <pc:sldMk cId="0" sldId="259"/>
            <ac:graphicFrameMk id="2" creationId="{54C34B72-1168-4D80-B1E0-37B39AC61C32}"/>
          </ac:graphicFrameMkLst>
        </pc:graphicFrameChg>
      </pc:sldChg>
      <pc:sldChg chg="addSp delSp modSp">
        <pc:chgData name="Guest User" userId="S::urn:spo:anon#937c752ff19c30df3528d1746610a4dd1791b2f98ee0c87f1717e599f66d0375::" providerId="AD" clId="Web-{B0BEBBF6-2D5E-C300-FA8D-212A3E4B0701}" dt="2021-08-13T17:57:00.235" v="458" actId="1076"/>
        <pc:sldMkLst>
          <pc:docMk/>
          <pc:sldMk cId="0" sldId="264"/>
        </pc:sldMkLst>
        <pc:spChg chg="mod">
          <ac:chgData name="Guest User" userId="S::urn:spo:anon#937c752ff19c30df3528d1746610a4dd1791b2f98ee0c87f1717e599f66d0375::" providerId="AD" clId="Web-{B0BEBBF6-2D5E-C300-FA8D-212A3E4B0701}" dt="2021-08-13T17:56:57.219" v="457" actId="1076"/>
          <ac:spMkLst>
            <pc:docMk/>
            <pc:sldMk cId="0" sldId="264"/>
            <ac:spMk id="2" creationId="{00000000-0000-0000-0000-000000000000}"/>
          </ac:spMkLst>
        </pc:spChg>
        <pc:spChg chg="mod">
          <ac:chgData name="Guest User" userId="S::urn:spo:anon#937c752ff19c30df3528d1746610a4dd1791b2f98ee0c87f1717e599f66d0375::" providerId="AD" clId="Web-{B0BEBBF6-2D5E-C300-FA8D-212A3E4B0701}" dt="2021-08-13T17:57:00.235" v="458" actId="1076"/>
          <ac:spMkLst>
            <pc:docMk/>
            <pc:sldMk cId="0" sldId="264"/>
            <ac:spMk id="210" creationId="{00000000-0000-0000-0000-000000000000}"/>
          </ac:spMkLst>
        </pc:spChg>
        <pc:graphicFrameChg chg="add del mod">
          <ac:chgData name="Guest User" userId="S::urn:spo:anon#937c752ff19c30df3528d1746610a4dd1791b2f98ee0c87f1717e599f66d0375::" providerId="AD" clId="Web-{B0BEBBF6-2D5E-C300-FA8D-212A3E4B0701}" dt="2021-08-13T17:46:47.601" v="319"/>
          <ac:graphicFrameMkLst>
            <pc:docMk/>
            <pc:sldMk cId="0" sldId="264"/>
            <ac:graphicFrameMk id="4" creationId="{8B36771E-DF2F-4FA4-962D-90F5957D6043}"/>
          </ac:graphicFrameMkLst>
        </pc:graphicFrameChg>
        <pc:graphicFrameChg chg="add del mod">
          <ac:chgData name="Guest User" userId="S::urn:spo:anon#937c752ff19c30df3528d1746610a4dd1791b2f98ee0c87f1717e599f66d0375::" providerId="AD" clId="Web-{B0BEBBF6-2D5E-C300-FA8D-212A3E4B0701}" dt="2021-08-13T17:46:45.663" v="318"/>
          <ac:graphicFrameMkLst>
            <pc:docMk/>
            <pc:sldMk cId="0" sldId="264"/>
            <ac:graphicFrameMk id="6" creationId="{8B4DF9D0-71F3-4CF1-84EE-83266D541ECB}"/>
          </ac:graphicFrameMkLst>
        </pc:graphicFrameChg>
      </pc:sldChg>
      <pc:sldChg chg="addSp modSp">
        <pc:chgData name="Guest User" userId="S::urn:spo:anon#937c752ff19c30df3528d1746610a4dd1791b2f98ee0c87f1717e599f66d0375::" providerId="AD" clId="Web-{B0BEBBF6-2D5E-C300-FA8D-212A3E4B0701}" dt="2021-08-13T17:41:03.423" v="310" actId="1076"/>
        <pc:sldMkLst>
          <pc:docMk/>
          <pc:sldMk cId="3207744249" sldId="284"/>
        </pc:sldMkLst>
        <pc:spChg chg="add mod">
          <ac:chgData name="Guest User" userId="S::urn:spo:anon#937c752ff19c30df3528d1746610a4dd1791b2f98ee0c87f1717e599f66d0375::" providerId="AD" clId="Web-{B0BEBBF6-2D5E-C300-FA8D-212A3E4B0701}" dt="2021-08-13T17:41:03.423" v="310" actId="1076"/>
          <ac:spMkLst>
            <pc:docMk/>
            <pc:sldMk cId="3207744249" sldId="284"/>
            <ac:spMk id="5" creationId="{B4F13676-CEEC-438A-BE2A-67439239639C}"/>
          </ac:spMkLst>
        </pc:spChg>
      </pc:sldChg>
    </pc:docChg>
  </pc:docChgLst>
  <pc:docChgLst>
    <pc:chgData name="Sanjith Ragul V - [CB.EN.U4CSE18453]" userId="S::cb.en.u4cse18453@cb.students.amrita.edu::5e84359d-5d2d-421f-9b13-238286c170c0" providerId="AD" clId="Web-{451FA4C2-F75E-4ADD-8C04-4D34AC366C8A}"/>
    <pc:docChg chg="modSld">
      <pc:chgData name="Sanjith Ragul V - [CB.EN.U4CSE18453]" userId="S::cb.en.u4cse18453@cb.students.amrita.edu::5e84359d-5d2d-421f-9b13-238286c170c0" providerId="AD" clId="Web-{451FA4C2-F75E-4ADD-8C04-4D34AC366C8A}" dt="2021-08-08T06:14:42.873" v="439" actId="20577"/>
      <pc:docMkLst>
        <pc:docMk/>
      </pc:docMkLst>
      <pc:sldChg chg="modSp">
        <pc:chgData name="Sanjith Ragul V - [CB.EN.U4CSE18453]" userId="S::cb.en.u4cse18453@cb.students.amrita.edu::5e84359d-5d2d-421f-9b13-238286c170c0" providerId="AD" clId="Web-{451FA4C2-F75E-4ADD-8C04-4D34AC366C8A}" dt="2021-08-08T06:06:05.527" v="423" actId="20577"/>
        <pc:sldMkLst>
          <pc:docMk/>
          <pc:sldMk cId="0" sldId="256"/>
        </pc:sldMkLst>
        <pc:spChg chg="mod">
          <ac:chgData name="Sanjith Ragul V - [CB.EN.U4CSE18453]" userId="S::cb.en.u4cse18453@cb.students.amrita.edu::5e84359d-5d2d-421f-9b13-238286c170c0" providerId="AD" clId="Web-{451FA4C2-F75E-4ADD-8C04-4D34AC366C8A}" dt="2021-08-08T05:41:17.961" v="194" actId="20577"/>
          <ac:spMkLst>
            <pc:docMk/>
            <pc:sldMk cId="0" sldId="256"/>
            <ac:spMk id="132" creationId="{00000000-0000-0000-0000-000000000000}"/>
          </ac:spMkLst>
        </pc:spChg>
        <pc:spChg chg="mod">
          <ac:chgData name="Sanjith Ragul V - [CB.EN.U4CSE18453]" userId="S::cb.en.u4cse18453@cb.students.amrita.edu::5e84359d-5d2d-421f-9b13-238286c170c0" providerId="AD" clId="Web-{451FA4C2-F75E-4ADD-8C04-4D34AC366C8A}" dt="2021-08-08T06:06:05.527" v="423" actId="20577"/>
          <ac:spMkLst>
            <pc:docMk/>
            <pc:sldMk cId="0" sldId="256"/>
            <ac:spMk id="134" creationId="{00000000-0000-0000-0000-000000000000}"/>
          </ac:spMkLst>
        </pc:spChg>
        <pc:graphicFrameChg chg="mod modGraphic">
          <ac:chgData name="Sanjith Ragul V - [CB.EN.U4CSE18453]" userId="S::cb.en.u4cse18453@cb.students.amrita.edu::5e84359d-5d2d-421f-9b13-238286c170c0" providerId="AD" clId="Web-{451FA4C2-F75E-4ADD-8C04-4D34AC366C8A}" dt="2021-08-08T05:54:27.566" v="374"/>
          <ac:graphicFrameMkLst>
            <pc:docMk/>
            <pc:sldMk cId="0" sldId="256"/>
            <ac:graphicFrameMk id="137" creationId="{00000000-0000-0000-0000-000000000000}"/>
          </ac:graphicFrameMkLst>
        </pc:graphicFrameChg>
      </pc:sldChg>
      <pc:sldChg chg="modSp">
        <pc:chgData name="Sanjith Ragul V - [CB.EN.U4CSE18453]" userId="S::cb.en.u4cse18453@cb.students.amrita.edu::5e84359d-5d2d-421f-9b13-238286c170c0" providerId="AD" clId="Web-{451FA4C2-F75E-4ADD-8C04-4D34AC366C8A}" dt="2021-08-08T06:05:02.087" v="418" actId="20577"/>
        <pc:sldMkLst>
          <pc:docMk/>
          <pc:sldMk cId="0" sldId="257"/>
        </pc:sldMkLst>
        <pc:spChg chg="mod">
          <ac:chgData name="Sanjith Ragul V - [CB.EN.U4CSE18453]" userId="S::cb.en.u4cse18453@cb.students.amrita.edu::5e84359d-5d2d-421f-9b13-238286c170c0" providerId="AD" clId="Web-{451FA4C2-F75E-4ADD-8C04-4D34AC366C8A}" dt="2021-08-08T06:05:02.087" v="418" actId="20577"/>
          <ac:spMkLst>
            <pc:docMk/>
            <pc:sldMk cId="0" sldId="257"/>
            <ac:spMk id="144" creationId="{00000000-0000-0000-0000-000000000000}"/>
          </ac:spMkLst>
        </pc:spChg>
      </pc:sldChg>
      <pc:sldChg chg="modSp">
        <pc:chgData name="Sanjith Ragul V - [CB.EN.U4CSE18453]" userId="S::cb.en.u4cse18453@cb.students.amrita.edu::5e84359d-5d2d-421f-9b13-238286c170c0" providerId="AD" clId="Web-{451FA4C2-F75E-4ADD-8C04-4D34AC366C8A}" dt="2021-08-08T06:14:42.873" v="439" actId="20577"/>
        <pc:sldMkLst>
          <pc:docMk/>
          <pc:sldMk cId="2416529429" sldId="287"/>
        </pc:sldMkLst>
        <pc:spChg chg="mod">
          <ac:chgData name="Sanjith Ragul V - [CB.EN.U4CSE18453]" userId="S::cb.en.u4cse18453@cb.students.amrita.edu::5e84359d-5d2d-421f-9b13-238286c170c0" providerId="AD" clId="Web-{451FA4C2-F75E-4ADD-8C04-4D34AC366C8A}" dt="2021-08-08T06:14:42.873" v="439" actId="20577"/>
          <ac:spMkLst>
            <pc:docMk/>
            <pc:sldMk cId="2416529429" sldId="287"/>
            <ac:spMk id="4" creationId="{00000000-0000-0000-0000-000000000000}"/>
          </ac:spMkLst>
        </pc:spChg>
      </pc:sldChg>
    </pc:docChg>
  </pc:docChgLst>
  <pc:docChgLst>
    <pc:chgData name="Sanjith Ragul V - [CB.EN.U4CSE18453]" userId="S::cb.en.u4cse18453@cb.students.amrita.edu::5e84359d-5d2d-421f-9b13-238286c170c0" providerId="AD" clId="Web-{1B8A234E-633F-AD2B-87FB-423B368E4552}"/>
    <pc:docChg chg="modSld">
      <pc:chgData name="Sanjith Ragul V - [CB.EN.U4CSE18453]" userId="S::cb.en.u4cse18453@cb.students.amrita.edu::5e84359d-5d2d-421f-9b13-238286c170c0" providerId="AD" clId="Web-{1B8A234E-633F-AD2B-87FB-423B368E4552}" dt="2021-08-13T04:26:56.988" v="4"/>
      <pc:docMkLst>
        <pc:docMk/>
      </pc:docMkLst>
      <pc:sldChg chg="modSp">
        <pc:chgData name="Sanjith Ragul V - [CB.EN.U4CSE18453]" userId="S::cb.en.u4cse18453@cb.students.amrita.edu::5e84359d-5d2d-421f-9b13-238286c170c0" providerId="AD" clId="Web-{1B8A234E-633F-AD2B-87FB-423B368E4552}" dt="2021-08-13T04:26:56.988" v="4"/>
        <pc:sldMkLst>
          <pc:docMk/>
          <pc:sldMk cId="0" sldId="256"/>
        </pc:sldMkLst>
        <pc:spChg chg="mod">
          <ac:chgData name="Sanjith Ragul V - [CB.EN.U4CSE18453]" userId="S::cb.en.u4cse18453@cb.students.amrita.edu::5e84359d-5d2d-421f-9b13-238286c170c0" providerId="AD" clId="Web-{1B8A234E-633F-AD2B-87FB-423B368E4552}" dt="2021-08-13T04:26:43.566" v="2" actId="20577"/>
          <ac:spMkLst>
            <pc:docMk/>
            <pc:sldMk cId="0" sldId="256"/>
            <ac:spMk id="134" creationId="{00000000-0000-0000-0000-000000000000}"/>
          </ac:spMkLst>
        </pc:spChg>
        <pc:graphicFrameChg chg="mod modGraphic">
          <ac:chgData name="Sanjith Ragul V - [CB.EN.U4CSE18453]" userId="S::cb.en.u4cse18453@cb.students.amrita.edu::5e84359d-5d2d-421f-9b13-238286c170c0" providerId="AD" clId="Web-{1B8A234E-633F-AD2B-87FB-423B368E4552}" dt="2021-08-13T04:26:56.988" v="4"/>
          <ac:graphicFrameMkLst>
            <pc:docMk/>
            <pc:sldMk cId="0" sldId="256"/>
            <ac:graphicFrameMk id="13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914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124005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13811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motivation and need, why is it not accurate</a:t>
            </a:r>
          </a:p>
        </p:txBody>
      </p:sp>
    </p:spTree>
    <p:extLst>
      <p:ext uri="{BB962C8B-B14F-4D97-AF65-F5344CB8AC3E}">
        <p14:creationId xmlns:p14="http://schemas.microsoft.com/office/powerpoint/2010/main" val="195460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Bullet points, URL</a:t>
            </a:r>
          </a:p>
        </p:txBody>
      </p:sp>
    </p:spTree>
    <p:extLst>
      <p:ext uri="{BB962C8B-B14F-4D97-AF65-F5344CB8AC3E}">
        <p14:creationId xmlns:p14="http://schemas.microsoft.com/office/powerpoint/2010/main" val="6197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model for rating and classification of call center executive</a:t>
            </a:r>
          </a:p>
        </p:txBody>
      </p:sp>
    </p:spTree>
    <p:extLst>
      <p:ext uri="{BB962C8B-B14F-4D97-AF65-F5344CB8AC3E}">
        <p14:creationId xmlns:p14="http://schemas.microsoft.com/office/powerpoint/2010/main" val="263873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sail.usc.edu/iemocap/"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t> </a:t>
            </a:r>
            <a:endParaRPr sz="3600" b="0"/>
          </a:p>
        </p:txBody>
      </p:sp>
      <p:sp>
        <p:nvSpPr>
          <p:cNvPr id="132" name="Rectangle"/>
          <p:cNvSpPr/>
          <p:nvPr/>
        </p:nvSpPr>
        <p:spPr>
          <a:xfrm>
            <a:off x="1248169" y="1221089"/>
            <a:ext cx="6858000" cy="457200"/>
          </a:xfrm>
          <a:prstGeom prst="rect">
            <a:avLst/>
          </a:prstGeom>
          <a:solidFill>
            <a:srgbClr val="FFFFFF"/>
          </a:solidFill>
          <a:ln>
            <a:solidFill>
              <a:srgbClr val="FFFFFF"/>
            </a:solidFill>
          </a:ln>
        </p:spPr>
        <p:txBody>
          <a:bodyPr lIns="45719" tIns="45720" rIns="45719" bIns="45720" anchor="ctr"/>
          <a:lstStyle/>
          <a:p>
            <a:pPr algn="ctr">
              <a:defRPr sz="2800">
                <a:latin typeface="+mn-lt"/>
                <a:ea typeface="+mn-ea"/>
                <a:cs typeface="+mn-cs"/>
                <a:sym typeface="Arial"/>
              </a:defRPr>
            </a:pPr>
            <a:r>
              <a:rPr lang="en-US" sz="2000" b="1"/>
              <a:t>Emotion detection to upgrade Customer Experience</a:t>
            </a:r>
          </a:p>
        </p:txBody>
      </p:sp>
      <p:grpSp>
        <p:nvGrpSpPr>
          <p:cNvPr id="135" name="Group"/>
          <p:cNvGrpSpPr/>
          <p:nvPr/>
        </p:nvGrpSpPr>
        <p:grpSpPr>
          <a:xfrm>
            <a:off x="457200" y="1942289"/>
            <a:ext cx="8097815" cy="3788887"/>
            <a:chOff x="0" y="0"/>
            <a:chExt cx="8097814" cy="378888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a:t>  </a:t>
              </a:r>
              <a:r>
                <a:t>Team Members	 			</a:t>
              </a:r>
              <a:r>
                <a:rPr lang="en-US"/>
                <a:t>Panel Number:9</a:t>
              </a:r>
              <a:r>
                <a:rPr b="0"/>
                <a:t>		</a:t>
              </a:r>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b="1">
                  <a:latin typeface="+mn-lt"/>
                  <a:ea typeface="+mn-ea"/>
                  <a:cs typeface="+mn-cs"/>
                  <a:sym typeface="Arial"/>
                </a:defRPr>
              </a:pPr>
              <a:r>
                <a:rPr lang="en-US"/>
                <a:t> </a:t>
              </a:r>
              <a:r>
                <a:t>Project</a:t>
              </a:r>
              <a:r>
                <a:rPr lang="en-US"/>
                <a:t> </a:t>
              </a:r>
              <a:r>
                <a:t> Advisor:</a:t>
              </a:r>
              <a:r>
                <a:rPr lang="en-US"/>
                <a:t> </a:t>
              </a:r>
              <a:r>
                <a:t> </a:t>
              </a:r>
              <a:r>
                <a:rPr lang="en-US"/>
                <a:t>Mr.Sabarish B.A (Asst. Prof) /CSE</a:t>
              </a:r>
            </a:p>
          </p:txBody>
        </p:sp>
      </p:grpSp>
      <p:graphicFrame>
        <p:nvGraphicFramePr>
          <p:cNvPr id="137" name="Table"/>
          <p:cNvGraphicFramePr/>
          <p:nvPr>
            <p:extLst>
              <p:ext uri="{D42A27DB-BD31-4B8C-83A1-F6EECF244321}">
                <p14:modId xmlns:p14="http://schemas.microsoft.com/office/powerpoint/2010/main" val="204717149"/>
              </p:ext>
            </p:extLst>
          </p:nvPr>
        </p:nvGraphicFramePr>
        <p:xfrm>
          <a:off x="682371" y="2930215"/>
          <a:ext cx="7872644" cy="1645507"/>
        </p:xfrm>
        <a:graphic>
          <a:graphicData uri="http://schemas.openxmlformats.org/drawingml/2006/table">
            <a:tbl>
              <a:tblPr>
                <a:tableStyleId>{4C3C2611-4C71-4FC5-86AE-919BDF0F9419}</a:tableStyleId>
              </a:tblPr>
              <a:tblGrid>
                <a:gridCol w="759148">
                  <a:extLst>
                    <a:ext uri="{9D8B030D-6E8A-4147-A177-3AD203B41FA5}">
                      <a16:colId xmlns:a16="http://schemas.microsoft.com/office/drawing/2014/main" val="20000"/>
                    </a:ext>
                  </a:extLst>
                </a:gridCol>
                <a:gridCol w="2232144">
                  <a:extLst>
                    <a:ext uri="{9D8B030D-6E8A-4147-A177-3AD203B41FA5}">
                      <a16:colId xmlns:a16="http://schemas.microsoft.com/office/drawing/2014/main" val="20001"/>
                    </a:ext>
                  </a:extLst>
                </a:gridCol>
                <a:gridCol w="3700455">
                  <a:extLst>
                    <a:ext uri="{9D8B030D-6E8A-4147-A177-3AD203B41FA5}">
                      <a16:colId xmlns:a16="http://schemas.microsoft.com/office/drawing/2014/main" val="20002"/>
                    </a:ext>
                  </a:extLst>
                </a:gridCol>
                <a:gridCol w="1180897">
                  <a:extLst>
                    <a:ext uri="{9D8B030D-6E8A-4147-A177-3AD203B41FA5}">
                      <a16:colId xmlns:a16="http://schemas.microsoft.com/office/drawing/2014/main" val="20003"/>
                    </a:ext>
                  </a:extLst>
                </a:gridCol>
              </a:tblGrid>
              <a:tr h="378335">
                <a:tc>
                  <a:txBody>
                    <a:bodyPr/>
                    <a:lstStyle/>
                    <a:p>
                      <a:pPr algn="ctr"/>
                      <a:r>
                        <a:rPr lang="en-US" sz="1600" b="1" dirty="0">
                          <a:latin typeface="Times New Roman"/>
                          <a:ea typeface="Times New Roman"/>
                          <a:cs typeface="Times New Roman"/>
                          <a:sym typeface="Times New Roman"/>
                        </a:rPr>
                        <a:t>S.</a:t>
                      </a:r>
                      <a:r>
                        <a:rPr lang="en-US" sz="1600" b="1" dirty="0">
                          <a:latin typeface="Times New Roman"/>
                          <a:ea typeface="Times New Roman"/>
                          <a:cs typeface="Times New Roman"/>
                        </a:rPr>
                        <a:t> </a:t>
                      </a:r>
                      <a:r>
                        <a:rPr lang="en-US" sz="16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dirty="0">
                          <a:latin typeface="Times New Roman"/>
                          <a:ea typeface="Times New Roman"/>
                          <a:cs typeface="Times New Roman"/>
                          <a:sym typeface="Times New Roman"/>
                        </a:rPr>
                        <a:t>Reg.</a:t>
                      </a:r>
                      <a:r>
                        <a:rPr lang="en-US" sz="1600" b="1" dirty="0">
                          <a:latin typeface="Times New Roman"/>
                          <a:ea typeface="Times New Roman"/>
                          <a:cs typeface="Times New Roman"/>
                        </a:rPr>
                        <a:t> </a:t>
                      </a:r>
                      <a:r>
                        <a:rPr lang="en-US" sz="16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16793">
                <a:tc>
                  <a:txBody>
                    <a:bodyPr/>
                    <a:lstStyle/>
                    <a:p>
                      <a:pPr algn="ctr">
                        <a:defRPr sz="1800"/>
                      </a:pPr>
                      <a:r>
                        <a:rPr sz="1400" dirty="0">
                          <a:latin typeface="Times New Roman"/>
                          <a:ea typeface="Times New Roman"/>
                          <a:cs typeface="Times New Roman"/>
                          <a:sym typeface="Times New Roman"/>
                        </a:rPr>
                        <a:t>1</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8404</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Abisheck Kathirvel</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CSE </a:t>
                      </a:r>
                      <a:r>
                        <a:rPr lang="en-US" sz="1400" dirty="0">
                          <a:latin typeface="Times New Roman"/>
                          <a:ea typeface="Times New Roman"/>
                          <a:cs typeface="Times New Roman"/>
                          <a:sym typeface="Times New Roman"/>
                        </a:rPr>
                        <a:t>E</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16793">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CB.EN.U4CSE18419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r>
                        <a:rPr lang="en-US" sz="1400" dirty="0">
                          <a:latin typeface="Times New Roman"/>
                          <a:ea typeface="Times New Roman"/>
                          <a:cs typeface="Times New Roman"/>
                        </a:rPr>
                        <a:t>E V K</a:t>
                      </a:r>
                      <a:r>
                        <a:rPr lang="en-US" sz="1400" dirty="0">
                          <a:latin typeface="Times New Roman"/>
                          <a:ea typeface="Times New Roman"/>
                          <a:cs typeface="Times New Roman"/>
                          <a:sym typeface="Times New Roman"/>
                        </a:rPr>
                        <a:t> Praneeth</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r h="316793">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CB.EN.U4CSE18450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Rohith Rajesh</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10284"/>
                  </a:ext>
                </a:extLst>
              </a:tr>
              <a:tr h="316793">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CB.EN.U4CSE18453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Sanjith Ragul V</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dirty="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4026161187"/>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r>
              <a:rPr lang="en-US"/>
              <a:t>9</a:t>
            </a:r>
            <a:endParaRPr/>
          </a:p>
        </p:txBody>
      </p:sp>
      <p:sp>
        <p:nvSpPr>
          <p:cNvPr id="210" name="References"/>
          <p:cNvSpPr txBox="1">
            <a:spLocks noGrp="1"/>
          </p:cNvSpPr>
          <p:nvPr>
            <p:ph type="title"/>
          </p:nvPr>
        </p:nvSpPr>
        <p:spPr>
          <a:xfrm>
            <a:off x="1181148" y="1086914"/>
            <a:ext cx="6858000" cy="808038"/>
          </a:xfrm>
          <a:prstGeom prst="rect">
            <a:avLst/>
          </a:prstGeom>
        </p:spPr>
        <p:txBody>
          <a:bodyPr>
            <a:normAutofit/>
          </a:bodyPr>
          <a:lstStyle/>
          <a:p>
            <a:r>
              <a:rPr sz="3200"/>
              <a:t>References</a:t>
            </a:r>
          </a:p>
        </p:txBody>
      </p:sp>
      <p:sp>
        <p:nvSpPr>
          <p:cNvPr id="2" name="TextBox 1"/>
          <p:cNvSpPr txBox="1"/>
          <p:nvPr/>
        </p:nvSpPr>
        <p:spPr>
          <a:xfrm>
            <a:off x="591091" y="1719107"/>
            <a:ext cx="8047275"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just">
              <a:buFont typeface="Wingdings"/>
              <a:buChar char="Ø"/>
            </a:pPr>
            <a:endParaRPr lang="en-IN" sz="1600"/>
          </a:p>
          <a:p>
            <a:pPr marL="342900" indent="-342900" algn="just">
              <a:buFont typeface="Wingdings"/>
              <a:buChar char="Ø"/>
            </a:pPr>
            <a:r>
              <a:rPr lang="en-IN" sz="1600"/>
              <a:t>Anvar </a:t>
            </a:r>
            <a:r>
              <a:rPr lang="en-IN" sz="1600" err="1"/>
              <a:t>Shathik</a:t>
            </a:r>
            <a:r>
              <a:rPr lang="en-IN" sz="1600"/>
              <a:t>, J. and Krishna Prasad, K., A Literature Review on Application of Sentiment Analysis Using Machine Learning Techniques. In </a:t>
            </a:r>
            <a:r>
              <a:rPr lang="en-IN" sz="1600" i="1"/>
              <a:t>2020 International Journal of Applied Engineering and Management Letters(IJAEML)</a:t>
            </a:r>
            <a:r>
              <a:rPr lang="en-IN" sz="1600"/>
              <a:t> (ISSN. 2581-7000)</a:t>
            </a:r>
          </a:p>
          <a:p>
            <a:pPr marL="342900" indent="-342900" algn="just">
              <a:buFont typeface="Wingdings"/>
              <a:buChar char="Ø"/>
            </a:pPr>
            <a:r>
              <a:rPr lang="en-IN" sz="1600"/>
              <a:t>Cai, L., Dong, J. and Wei, M., 2020, November. Multi-Modal Emotion Recognition From Speech and Facial Expression Based on Deep Learning. In </a:t>
            </a:r>
            <a:r>
              <a:rPr lang="en-IN" sz="1600" i="1"/>
              <a:t>2020 Chinese Automation Congress (CAC)</a:t>
            </a:r>
            <a:r>
              <a:rPr lang="en-IN" sz="1600"/>
              <a:t> (pp. 5726-5729). IEEE.</a:t>
            </a:r>
          </a:p>
          <a:p>
            <a:pPr marL="342900" indent="-342900" algn="just">
              <a:buFont typeface="Wingdings"/>
              <a:buChar char="Ø"/>
            </a:pPr>
            <a:r>
              <a:rPr lang="en-IN" sz="1600"/>
              <a:t>Rohan, M.A., Swaroop, K.S., Mounika, B., Renuka, K. and Nivas, S., 2020, October. Emotion Recognition Through Speech Signal Using Python. In </a:t>
            </a:r>
            <a:r>
              <a:rPr lang="en-IN" sz="1600" i="1"/>
              <a:t>2020 International Conference on Smart Technologies in Computing, Electrical and Electronics (ICSTCEE)</a:t>
            </a:r>
            <a:r>
              <a:rPr lang="en-IN" sz="1600"/>
              <a:t> (pp. 342-346). IEEE.</a:t>
            </a:r>
          </a:p>
          <a:p>
            <a:pPr marL="342900" indent="-342900" algn="just">
              <a:buFont typeface="Wingdings"/>
              <a:buChar char="Ø"/>
            </a:pPr>
            <a:r>
              <a:rPr lang="en-IN" sz="1600"/>
              <a:t>Kim, Y., Levy, J. and Liu, Y., 2020. Speech Sentiment and Customer Satisfaction Estimation in </a:t>
            </a:r>
            <a:r>
              <a:rPr lang="en-IN" sz="1600" err="1"/>
              <a:t>Socialbot</a:t>
            </a:r>
            <a:r>
              <a:rPr lang="en-IN" sz="1600"/>
              <a:t> Conversations. </a:t>
            </a:r>
            <a:r>
              <a:rPr lang="en-IN" sz="1600" i="1" err="1"/>
              <a:t>arXiv</a:t>
            </a:r>
            <a:r>
              <a:rPr lang="en-IN" sz="1600" i="1"/>
              <a:t> preprint arXiv:2008.12376</a:t>
            </a:r>
            <a:r>
              <a:rPr lang="en-IN" sz="1600"/>
              <a:t>.</a:t>
            </a:r>
            <a:endParaRPr lang="en-US" sz="1600"/>
          </a:p>
          <a:p>
            <a:pPr marL="342900" indent="-342900" algn="just">
              <a:buFont typeface="Wingdings"/>
              <a:buChar char="Ø"/>
            </a:pPr>
            <a:r>
              <a:rPr lang="en-IN" sz="1600"/>
              <a:t>Han, W., Jiang, T., Li, Y., Schuller, B. and Ruan, H., 2020, May. Ordinal learning for emotion recognition in customer service calls. In </a:t>
            </a:r>
            <a:r>
              <a:rPr lang="en-IN" sz="1600" i="1"/>
              <a:t>ICASSP 2020-2020 IEEE International Conference on Acoustics, Speech and Signal Processing (ICASSP)</a:t>
            </a:r>
            <a:r>
              <a:rPr lang="en-IN" sz="1600"/>
              <a:t> (pp. 6494-6498). IEEE.</a:t>
            </a:r>
            <a:endParaRPr lang="en-US" sz="1600"/>
          </a:p>
          <a:p>
            <a:pPr marL="342900" indent="-342900" algn="just">
              <a:buFont typeface="Wingdings"/>
              <a:buChar char="Ø"/>
            </a:pPr>
            <a:endParaRPr lang="en-IN" sz="1600"/>
          </a:p>
          <a:p>
            <a:pPr marL="342900" indent="-342900" algn="just">
              <a:buFont typeface="Wingdings"/>
              <a:buChar char="Ø"/>
            </a:pPr>
            <a:endParaRPr lang="en-IN" sz="18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t>Problem definition</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3364" y="2478381"/>
            <a:ext cx="7680961" cy="155939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000"/>
            </a:pPr>
            <a:r>
              <a:rPr lang="en-IN" sz="1800"/>
              <a:t>To provide an improved customer service experience by emotion-based call routing using Sentiment Analysis in a chat and automatic grading for the customer service executives using Speech Emotion Recognition.</a:t>
            </a:r>
          </a:p>
          <a:p>
            <a:pPr>
              <a:defRPr sz="2000"/>
            </a:pPr>
            <a:endParaRPr lang="en-IN" sz="1800"/>
          </a:p>
          <a:p>
            <a:pPr>
              <a:spcBef>
                <a:spcPts val="400"/>
              </a:spcBef>
              <a:buClr>
                <a:srgbClr val="6699FF"/>
              </a:buClr>
              <a:buSzPct val="100000"/>
              <a:defRPr sz="2000"/>
            </a:pPr>
            <a:endParaRPr lang="en-GB"/>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t>3</a:t>
            </a:fld>
            <a:endParaRPr/>
          </a:p>
        </p:txBody>
      </p:sp>
      <p:sp>
        <p:nvSpPr>
          <p:cNvPr id="157" name="Motivation"/>
          <p:cNvSpPr txBox="1">
            <a:spLocks noGrp="1"/>
          </p:cNvSpPr>
          <p:nvPr>
            <p:ph type="title"/>
          </p:nvPr>
        </p:nvSpPr>
        <p:spPr>
          <a:xfrm>
            <a:off x="990600" y="126053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 (Existing system)</a:t>
            </a:r>
            <a:endParaRPr sz="3200"/>
          </a:p>
        </p:txBody>
      </p:sp>
      <p:graphicFrame>
        <p:nvGraphicFramePr>
          <p:cNvPr id="2" name="Table">
            <a:extLst>
              <a:ext uri="{FF2B5EF4-FFF2-40B4-BE49-F238E27FC236}">
                <a16:creationId xmlns:a16="http://schemas.microsoft.com/office/drawing/2014/main" id="{54C34B72-1168-4D80-B1E0-37B39AC61C32}"/>
              </a:ext>
            </a:extLst>
          </p:cNvPr>
          <p:cNvGraphicFramePr/>
          <p:nvPr>
            <p:extLst>
              <p:ext uri="{D42A27DB-BD31-4B8C-83A1-F6EECF244321}">
                <p14:modId xmlns:p14="http://schemas.microsoft.com/office/powerpoint/2010/main" val="3835654055"/>
              </p:ext>
            </p:extLst>
          </p:nvPr>
        </p:nvGraphicFramePr>
        <p:xfrm>
          <a:off x="717917" y="2049843"/>
          <a:ext cx="7860775" cy="4002603"/>
        </p:xfrm>
        <a:graphic>
          <a:graphicData uri="http://schemas.openxmlformats.org/drawingml/2006/table">
            <a:tbl>
              <a:tblPr>
                <a:tableStyleId>{4C3C2611-4C71-4FC5-86AE-919BDF0F9419}</a:tableStyleId>
              </a:tblPr>
              <a:tblGrid>
                <a:gridCol w="795615">
                  <a:extLst>
                    <a:ext uri="{9D8B030D-6E8A-4147-A177-3AD203B41FA5}">
                      <a16:colId xmlns:a16="http://schemas.microsoft.com/office/drawing/2014/main" val="20000"/>
                    </a:ext>
                  </a:extLst>
                </a:gridCol>
                <a:gridCol w="1236150">
                  <a:extLst>
                    <a:ext uri="{9D8B030D-6E8A-4147-A177-3AD203B41FA5}">
                      <a16:colId xmlns:a16="http://schemas.microsoft.com/office/drawing/2014/main" val="20001"/>
                    </a:ext>
                  </a:extLst>
                </a:gridCol>
                <a:gridCol w="2513456">
                  <a:extLst>
                    <a:ext uri="{9D8B030D-6E8A-4147-A177-3AD203B41FA5}">
                      <a16:colId xmlns:a16="http://schemas.microsoft.com/office/drawing/2014/main" val="20002"/>
                    </a:ext>
                  </a:extLst>
                </a:gridCol>
                <a:gridCol w="1992860">
                  <a:extLst>
                    <a:ext uri="{9D8B030D-6E8A-4147-A177-3AD203B41FA5}">
                      <a16:colId xmlns:a16="http://schemas.microsoft.com/office/drawing/2014/main" val="4208613189"/>
                    </a:ext>
                  </a:extLst>
                </a:gridCol>
                <a:gridCol w="1322694">
                  <a:extLst>
                    <a:ext uri="{9D8B030D-6E8A-4147-A177-3AD203B41FA5}">
                      <a16:colId xmlns:a16="http://schemas.microsoft.com/office/drawing/2014/main" val="20003"/>
                    </a:ext>
                  </a:extLst>
                </a:gridCol>
              </a:tblGrid>
              <a:tr h="867437">
                <a:tc>
                  <a:txBody>
                    <a:bodyPr/>
                    <a:lstStyle/>
                    <a:p>
                      <a:pPr algn="ctr"/>
                      <a:r>
                        <a:rPr lang="en-US" sz="1400" b="1">
                          <a:latin typeface="Times New Roman"/>
                          <a:ea typeface="Times New Roman"/>
                          <a:cs typeface="Times New Roman"/>
                          <a:sym typeface="Times New Roman"/>
                        </a:rPr>
                        <a:t>S.</a:t>
                      </a:r>
                      <a:r>
                        <a:rPr lang="en-US" sz="1400" b="1">
                          <a:latin typeface="Times New Roman"/>
                          <a:ea typeface="Times New Roman"/>
                          <a:cs typeface="Times New Roman"/>
                        </a:rPr>
                        <a:t> </a:t>
                      </a:r>
                      <a:r>
                        <a:rPr lang="en-US" sz="14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400" b="1">
                          <a:latin typeface="Times New Roman"/>
                          <a:ea typeface="Times New Roman"/>
                          <a:cs typeface="Times New Roman"/>
                        </a:rPr>
                        <a:t>Author</a:t>
                      </a:r>
                      <a:endParaRPr lang="en-US"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400" b="1">
                          <a:latin typeface="Times New Roman"/>
                          <a:ea typeface="Times New Roman"/>
                          <a:cs typeface="Times New Roman"/>
                        </a:rPr>
                        <a:t>Full title of paper with Year</a:t>
                      </a:r>
                      <a:endParaRPr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buNone/>
                      </a:pPr>
                      <a:r>
                        <a:rPr lang="en-US" sz="1400" b="1" i="0" u="none" strike="noStrike" noProof="0">
                          <a:latin typeface="Times New Roman"/>
                        </a:rPr>
                        <a:t>Inference from the paper(based on methodology,</a:t>
                      </a:r>
                      <a:endParaRPr lang="en-US" sz="1400"/>
                    </a:p>
                    <a:p>
                      <a:pPr lvl="0" algn="ctr">
                        <a:buNone/>
                      </a:pPr>
                      <a:r>
                        <a:rPr lang="en-US" sz="1400" b="1" i="0" u="none" strike="noStrike" noProof="0">
                          <a:latin typeface="Times New Roman"/>
                        </a:rPr>
                        <a:t>technology)</a:t>
                      </a:r>
                      <a:endParaRPr lang="en-US" sz="1400">
                        <a:sym typeface="Times New Roman"/>
                      </a:endParaRP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400" b="1">
                          <a:latin typeface="Times New Roman"/>
                          <a:ea typeface="Times New Roman"/>
                          <a:cs typeface="Times New Roman"/>
                        </a:rPr>
                        <a:t>Open Problem(for your proposed work)</a:t>
                      </a:r>
                      <a:endParaRPr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1127668">
                <a:tc>
                  <a:txBody>
                    <a:bodyPr/>
                    <a:lstStyle/>
                    <a:p>
                      <a:pPr algn="ctr">
                        <a:defRPr sz="1800"/>
                      </a:pPr>
                      <a:r>
                        <a:rPr lang="en-US" sz="1400">
                          <a:latin typeface="Times New Roman"/>
                          <a:ea typeface="Times New Roman"/>
                          <a:cs typeface="Times New Roman"/>
                        </a:rPr>
                        <a:t>1</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latin typeface="Times New Roman"/>
                          <a:ea typeface="Times New Roman"/>
                          <a:cs typeface="Times New Roman"/>
                        </a:rPr>
                        <a:t>M. Aravind Rohan</a:t>
                      </a:r>
                      <a:endParaRPr lang="en-US" sz="12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i="0"/>
                        <a:t>Emotion Recognition Through Speech Signal Using Python</a:t>
                      </a:r>
                      <a:endParaRPr lang="en-US" sz="1200"/>
                    </a:p>
                    <a:p>
                      <a:pPr lvl="0" algn="ctr">
                        <a:buNone/>
                        <a:defRPr sz="1800"/>
                      </a:pPr>
                      <a:r>
                        <a:rPr lang="en-US" sz="1400">
                          <a:latin typeface="Times New Roman"/>
                          <a:ea typeface="Times New Roman"/>
                          <a:cs typeface="Times New Roman"/>
                        </a:rPr>
                        <a:t>2020</a:t>
                      </a:r>
                      <a:endParaRPr lang="en-US"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2" indent="-228600" algn="ctr">
                        <a:buAutoNum type="arabicPeriod"/>
                      </a:pPr>
                      <a:r>
                        <a:rPr lang="en-US" sz="1100">
                          <a:latin typeface="Times New Roman"/>
                          <a:ea typeface="Times New Roman"/>
                          <a:cs typeface="Times New Roman"/>
                        </a:rPr>
                        <a:t>   Segmentation of audio signals(duration)</a:t>
                      </a:r>
                      <a:endParaRPr lang="en-US"/>
                    </a:p>
                    <a:p>
                      <a:pPr marL="228600" lvl="2" indent="-228600" algn="ctr">
                        <a:buAutoNum type="arabicPeriod"/>
                      </a:pPr>
                      <a:r>
                        <a:rPr lang="en-US" sz="1100">
                          <a:latin typeface="Times New Roman"/>
                          <a:ea typeface="Times New Roman"/>
                          <a:cs typeface="Times New Roman"/>
                        </a:rPr>
                        <a:t>Comparison of different classifiers to detect emotions using MFCC features in </a:t>
                      </a:r>
                    </a:p>
                    <a:p>
                      <a:pPr marL="0" lvl="2" indent="0" algn="ctr">
                        <a:buNone/>
                      </a:pPr>
                      <a:r>
                        <a:rPr lang="en-US" sz="1100">
                          <a:latin typeface="Times New Roman"/>
                          <a:ea typeface="Times New Roman"/>
                          <a:cs typeface="Times New Roman"/>
                        </a:rPr>
                        <a:t>speech samples</a:t>
                      </a:r>
                      <a:endParaRPr lang="en-US"/>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100">
                          <a:latin typeface="Times New Roman"/>
                          <a:ea typeface="Times New Roman"/>
                          <a:cs typeface="Times New Roman"/>
                        </a:rPr>
                        <a:t>-</a:t>
                      </a:r>
                      <a:endParaRPr sz="11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991357">
                <a:tc>
                  <a:txBody>
                    <a:bodyPr/>
                    <a:lstStyle/>
                    <a:p>
                      <a:pPr lvl="0" algn="ctr">
                        <a:buNone/>
                        <a:defRPr sz="1800"/>
                      </a:pPr>
                      <a:r>
                        <a:rPr lang="en-US" sz="1200" b="0" i="0" u="none" strike="noStrike" noProof="0"/>
                        <a:t>2</a:t>
                      </a:r>
                      <a:endParaRPr sz="12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solidFill>
                            <a:schemeClr val="tx1">
                              <a:lumMod val="95000"/>
                              <a:lumOff val="5000"/>
                            </a:schemeClr>
                          </a:solidFill>
                        </a:rPr>
                        <a:t>Linqin Cai </a:t>
                      </a:r>
                      <a:endParaRPr lang="en-US" sz="1200" b="0" i="0" u="none" strike="noStrike" noProof="0"/>
                    </a:p>
                    <a:p>
                      <a:pPr marL="0" marR="0" lvl="0" indent="0" algn="ctr">
                        <a:lnSpc>
                          <a:spcPct val="100000"/>
                        </a:lnSpc>
                        <a:spcBef>
                          <a:spcPts val="0"/>
                        </a:spcBef>
                        <a:spcAft>
                          <a:spcPts val="0"/>
                        </a:spcAft>
                        <a:buNone/>
                      </a:pPr>
                      <a:r>
                        <a:rPr lang="en-IN" sz="1200" b="0" i="0" u="none" strike="noStrike" noProof="0">
                          <a:solidFill>
                            <a:schemeClr val="tx1">
                              <a:lumMod val="95000"/>
                              <a:lumOff val="5000"/>
                            </a:schemeClr>
                          </a:solidFill>
                        </a:rPr>
                        <a:t>Jiangong Dong</a:t>
                      </a:r>
                      <a:endParaRPr lang="en-IN" sz="1200" b="0" i="0" u="none" strike="noStrike" noProof="0">
                        <a:latin typeface="Times New Roman"/>
                        <a:ea typeface="Times New Roman"/>
                        <a:cs typeface="Times New Roman"/>
                      </a:endParaRPr>
                    </a:p>
                    <a:p>
                      <a:pPr marL="0" marR="0" lvl="0" indent="0" algn="ctr">
                        <a:lnSpc>
                          <a:spcPct val="100000"/>
                        </a:lnSpc>
                        <a:spcBef>
                          <a:spcPts val="0"/>
                        </a:spcBef>
                        <a:spcAft>
                          <a:spcPts val="0"/>
                        </a:spcAft>
                        <a:buNone/>
                      </a:pPr>
                      <a:r>
                        <a:rPr lang="en-IN" sz="1200" b="0" i="0" u="none" strike="noStrike" noProof="0">
                          <a:solidFill>
                            <a:schemeClr val="tx1">
                              <a:lumMod val="95000"/>
                              <a:lumOff val="5000"/>
                            </a:schemeClr>
                          </a:solidFill>
                        </a:rPr>
                        <a:t>Min Wei</a:t>
                      </a:r>
                      <a:endParaRPr lang="en-IN"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b="0" i="0" u="none" strike="noStrike" noProof="0">
                          <a:latin typeface="Arial"/>
                        </a:rPr>
                        <a:t>Multi-Modal Emotion Recognition From Speech and Facial Expression Based on Deep Learning</a:t>
                      </a:r>
                    </a:p>
                    <a:p>
                      <a:pPr lvl="0" algn="ctr">
                        <a:lnSpc>
                          <a:spcPct val="100000"/>
                        </a:lnSpc>
                        <a:spcBef>
                          <a:spcPts val="0"/>
                        </a:spcBef>
                        <a:spcAft>
                          <a:spcPts val="0"/>
                        </a:spcAft>
                        <a:buNone/>
                      </a:pPr>
                      <a:r>
                        <a:rPr lang="en-US" sz="1100" b="0" i="0" u="none" strike="noStrike" noProof="0">
                          <a:latin typeface="Arial"/>
                        </a:rPr>
                        <a:t>2020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100" b="0" i="0" u="none" strike="noStrike" noProof="0">
                          <a:latin typeface="Times New Roman"/>
                        </a:rPr>
                        <a:t>CNN and LTSM based multimodal emotion recognition model</a:t>
                      </a:r>
                    </a:p>
                    <a:p>
                      <a:pPr marL="228600" lvl="0" indent="-228600" algn="ctr">
                        <a:buAutoNum type="arabicPeriod"/>
                      </a:pPr>
                      <a:r>
                        <a:rPr lang="en-US" sz="1100" b="0" i="0" u="none" strike="noStrike" noProof="0">
                          <a:latin typeface="Times New Roman"/>
                        </a:rPr>
                        <a:t>Pre-Processing for face and speech data and feature fusion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228600" marR="0" lvl="0" indent="-228600" algn="ctr" rtl="0" eaLnBrk="1" fontAlgn="auto" latinLnBrk="0" hangingPunct="1">
                        <a:lnSpc>
                          <a:spcPct val="100000"/>
                        </a:lnSpc>
                        <a:spcBef>
                          <a:spcPts val="0"/>
                        </a:spcBef>
                        <a:spcAft>
                          <a:spcPts val="0"/>
                        </a:spcAft>
                        <a:buClrTx/>
                        <a:buSzTx/>
                        <a:buFontTx/>
                        <a:buAutoNum type="arabicPeriod"/>
                      </a:pPr>
                      <a:r>
                        <a:rPr lang="en-IN" sz="1100">
                          <a:latin typeface="Times New Roman"/>
                          <a:ea typeface="Times New Roman"/>
                          <a:cs typeface="Times New Roman"/>
                        </a:rPr>
                        <a:t>Improve feature fusion methods</a:t>
                      </a:r>
                    </a:p>
                    <a:p>
                      <a:pPr marL="228600" marR="0" lvl="0" indent="-228600" algn="ctr">
                        <a:lnSpc>
                          <a:spcPct val="100000"/>
                        </a:lnSpc>
                        <a:spcBef>
                          <a:spcPts val="0"/>
                        </a:spcBef>
                        <a:spcAft>
                          <a:spcPts val="0"/>
                        </a:spcAft>
                        <a:buClrTx/>
                        <a:buSzTx/>
                        <a:buFontTx/>
                        <a:buAutoNum type="arabicPeriod"/>
                      </a:pPr>
                      <a:r>
                        <a:rPr lang="en-IN" sz="1100">
                          <a:latin typeface="Times New Roman"/>
                          <a:ea typeface="Times New Roman"/>
                          <a:cs typeface="Times New Roman"/>
                        </a:rPr>
                        <a:t> Make a system that focuses more on privacy</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r h="1016141">
                <a:tc>
                  <a:txBody>
                    <a:bodyPr/>
                    <a:lstStyle/>
                    <a:p>
                      <a:pPr algn="ctr">
                        <a:defRPr sz="1800"/>
                      </a:pPr>
                      <a:r>
                        <a:rPr lang="en-US" sz="1400">
                          <a:latin typeface="Times New Roman"/>
                          <a:ea typeface="Times New Roman"/>
                          <a:cs typeface="Times New Roman"/>
                        </a:rPr>
                        <a:t>3</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t>Wenjing Han</a:t>
                      </a:r>
                    </a:p>
                    <a:p>
                      <a:pPr marL="0" marR="0" lvl="0" indent="0" algn="ctr">
                        <a:lnSpc>
                          <a:spcPct val="100000"/>
                        </a:lnSpc>
                        <a:spcBef>
                          <a:spcPts val="0"/>
                        </a:spcBef>
                        <a:spcAft>
                          <a:spcPts val="0"/>
                        </a:spcAft>
                        <a:buNone/>
                      </a:pPr>
                      <a:r>
                        <a:rPr lang="en-IN" sz="1200" b="0" i="0" u="none" strike="noStrike" noProof="0">
                          <a:latin typeface="Arial"/>
                        </a:rPr>
                        <a:t>Tao Jiang</a:t>
                      </a:r>
                    </a:p>
                    <a:p>
                      <a:pPr marL="0" marR="0" lvl="0" indent="0" algn="ctr">
                        <a:lnSpc>
                          <a:spcPct val="100000"/>
                        </a:lnSpc>
                        <a:spcBef>
                          <a:spcPts val="0"/>
                        </a:spcBef>
                        <a:spcAft>
                          <a:spcPts val="0"/>
                        </a:spcAft>
                        <a:buNone/>
                      </a:pPr>
                      <a:r>
                        <a:rPr lang="en-IN" sz="1200" b="0" i="0" u="none" strike="noStrike" noProof="0"/>
                        <a:t>Yan Li</a:t>
                      </a:r>
                    </a:p>
                    <a:p>
                      <a:pPr marL="0" marR="0" lvl="0" indent="0" algn="ctr">
                        <a:lnSpc>
                          <a:spcPct val="100000"/>
                        </a:lnSpc>
                        <a:spcBef>
                          <a:spcPts val="0"/>
                        </a:spcBef>
                        <a:spcAft>
                          <a:spcPts val="0"/>
                        </a:spcAft>
                        <a:buNone/>
                      </a:pPr>
                      <a:r>
                        <a:rPr lang="en-IN" sz="1200" b="0" i="0" u="none" strike="noStrike" noProof="0">
                          <a:latin typeface="Arial"/>
                        </a:rPr>
                        <a:t>Björn Schuller</a:t>
                      </a:r>
                    </a:p>
                    <a:p>
                      <a:pPr marL="0" marR="0" lvl="0" indent="0" algn="ctr">
                        <a:lnSpc>
                          <a:spcPct val="100000"/>
                        </a:lnSpc>
                        <a:spcBef>
                          <a:spcPts val="0"/>
                        </a:spcBef>
                        <a:spcAft>
                          <a:spcPts val="0"/>
                        </a:spcAft>
                        <a:buNone/>
                      </a:pPr>
                      <a:r>
                        <a:rPr lang="en-IN" sz="1200" b="0" i="0" u="none" strike="noStrike" noProof="0"/>
                        <a:t>Huabin Ruan</a:t>
                      </a:r>
                      <a:endParaRPr lang="en-IN"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b="0" i="0" u="none" strike="noStrike" noProof="0">
                          <a:latin typeface="Arial"/>
                        </a:rPr>
                        <a:t>Ordinal Learning For Emotion Recognition In Customer Service Calls</a:t>
                      </a:r>
                    </a:p>
                    <a:p>
                      <a:pPr lvl="0" algn="ctr">
                        <a:lnSpc>
                          <a:spcPct val="100000"/>
                        </a:lnSpc>
                        <a:spcBef>
                          <a:spcPts val="0"/>
                        </a:spcBef>
                        <a:spcAft>
                          <a:spcPts val="0"/>
                        </a:spcAft>
                        <a:buNone/>
                      </a:pPr>
                      <a:r>
                        <a:rPr lang="en-US" sz="1100" b="0" i="0" u="none" strike="noStrike" noProof="0">
                          <a:latin typeface="Times New Roman"/>
                        </a:rPr>
                        <a:t>2020</a:t>
                      </a:r>
                      <a:endParaRPr lang="en-US" sz="11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100">
                          <a:latin typeface="Times New Roman"/>
                          <a:ea typeface="Times New Roman"/>
                          <a:cs typeface="Times New Roman"/>
                        </a:rPr>
                        <a:t>End to End modelling using Ordinal learning </a:t>
                      </a:r>
                      <a:r>
                        <a:rPr lang="en-US" sz="1050" b="0" i="0" u="none" strike="noStrike" noProof="0">
                          <a:latin typeface="Times New Roman"/>
                        </a:rPr>
                        <a:t>under a Consistent Rank Logits (CORAL) based deep learning framework</a:t>
                      </a:r>
                      <a:endParaRPr lang="en-US" sz="1050">
                        <a:latin typeface="Times New Roman"/>
                        <a:ea typeface="Times New Roman"/>
                        <a:cs typeface="Times New Roman"/>
                      </a:endParaRPr>
                    </a:p>
                    <a:p>
                      <a:pPr marL="228600" lvl="0" indent="-228600" algn="ctr">
                        <a:buAutoNum type="arabicPeriod"/>
                      </a:pPr>
                      <a:r>
                        <a:rPr lang="en-US" sz="1100">
                          <a:latin typeface="Times New Roman"/>
                          <a:ea typeface="Times New Roman"/>
                          <a:cs typeface="Times New Roman"/>
                        </a:rPr>
                        <a:t>Data cleaning techniques</a:t>
                      </a: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100">
                          <a:latin typeface="Times New Roman"/>
                          <a:ea typeface="Times New Roman"/>
                          <a:cs typeface="Times New Roman"/>
                        </a:rPr>
                        <a:t>-</a:t>
                      </a:r>
                      <a:endParaRPr lang="en-IN" sz="11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1028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57" name="Motivation"/>
          <p:cNvSpPr txBox="1">
            <a:spLocks noGrp="1"/>
          </p:cNvSpPr>
          <p:nvPr>
            <p:ph type="title"/>
          </p:nvPr>
        </p:nvSpPr>
        <p:spPr>
          <a:xfrm>
            <a:off x="990600" y="126053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 (Existing system)</a:t>
            </a:r>
            <a:endParaRPr sz="3200"/>
          </a:p>
        </p:txBody>
      </p:sp>
      <p:graphicFrame>
        <p:nvGraphicFramePr>
          <p:cNvPr id="2" name="Table">
            <a:extLst>
              <a:ext uri="{FF2B5EF4-FFF2-40B4-BE49-F238E27FC236}">
                <a16:creationId xmlns:a16="http://schemas.microsoft.com/office/drawing/2014/main" id="{54C34B72-1168-4D80-B1E0-37B39AC61C32}"/>
              </a:ext>
            </a:extLst>
          </p:cNvPr>
          <p:cNvGraphicFramePr/>
          <p:nvPr>
            <p:extLst>
              <p:ext uri="{D42A27DB-BD31-4B8C-83A1-F6EECF244321}">
                <p14:modId xmlns:p14="http://schemas.microsoft.com/office/powerpoint/2010/main" val="2287426823"/>
              </p:ext>
            </p:extLst>
          </p:nvPr>
        </p:nvGraphicFramePr>
        <p:xfrm>
          <a:off x="610833" y="2091643"/>
          <a:ext cx="8049734" cy="3649899"/>
        </p:xfrm>
        <a:graphic>
          <a:graphicData uri="http://schemas.openxmlformats.org/drawingml/2006/table">
            <a:tbl>
              <a:tblPr>
                <a:tableStyleId>{4C3C2611-4C71-4FC5-86AE-919BDF0F9419}</a:tableStyleId>
              </a:tblPr>
              <a:tblGrid>
                <a:gridCol w="814741">
                  <a:extLst>
                    <a:ext uri="{9D8B030D-6E8A-4147-A177-3AD203B41FA5}">
                      <a16:colId xmlns:a16="http://schemas.microsoft.com/office/drawing/2014/main" val="20000"/>
                    </a:ext>
                  </a:extLst>
                </a:gridCol>
                <a:gridCol w="1323473">
                  <a:extLst>
                    <a:ext uri="{9D8B030D-6E8A-4147-A177-3AD203B41FA5}">
                      <a16:colId xmlns:a16="http://schemas.microsoft.com/office/drawing/2014/main" val="20001"/>
                    </a:ext>
                  </a:extLst>
                </a:gridCol>
                <a:gridCol w="2516266">
                  <a:extLst>
                    <a:ext uri="{9D8B030D-6E8A-4147-A177-3AD203B41FA5}">
                      <a16:colId xmlns:a16="http://schemas.microsoft.com/office/drawing/2014/main" val="20002"/>
                    </a:ext>
                  </a:extLst>
                </a:gridCol>
                <a:gridCol w="2040764">
                  <a:extLst>
                    <a:ext uri="{9D8B030D-6E8A-4147-A177-3AD203B41FA5}">
                      <a16:colId xmlns:a16="http://schemas.microsoft.com/office/drawing/2014/main" val="4208613189"/>
                    </a:ext>
                  </a:extLst>
                </a:gridCol>
                <a:gridCol w="1354490">
                  <a:extLst>
                    <a:ext uri="{9D8B030D-6E8A-4147-A177-3AD203B41FA5}">
                      <a16:colId xmlns:a16="http://schemas.microsoft.com/office/drawing/2014/main" val="20003"/>
                    </a:ext>
                  </a:extLst>
                </a:gridCol>
              </a:tblGrid>
              <a:tr h="1089579">
                <a:tc>
                  <a:txBody>
                    <a:bodyPr/>
                    <a:lstStyle/>
                    <a:p>
                      <a:pPr algn="ctr"/>
                      <a:r>
                        <a:rPr lang="en-US" sz="1600" b="1">
                          <a:latin typeface="Times New Roman"/>
                          <a:ea typeface="Times New Roman"/>
                          <a:cs typeface="Times New Roman"/>
                          <a:sym typeface="Times New Roman"/>
                        </a:rPr>
                        <a:t>S.</a:t>
                      </a:r>
                      <a:r>
                        <a:rPr lang="en-US" sz="1600" b="1">
                          <a:latin typeface="Times New Roman"/>
                          <a:ea typeface="Times New Roman"/>
                          <a:cs typeface="Times New Roman"/>
                        </a:rPr>
                        <a:t> </a:t>
                      </a:r>
                      <a:r>
                        <a:rPr lang="en-US" sz="16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600" b="1">
                          <a:latin typeface="Times New Roman"/>
                          <a:ea typeface="Times New Roman"/>
                          <a:cs typeface="Times New Roman"/>
                        </a:rPr>
                        <a:t>Author</a:t>
                      </a:r>
                      <a:endParaRPr lang="en-US"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a:latin typeface="Times New Roman"/>
                          <a:ea typeface="Times New Roman"/>
                          <a:cs typeface="Times New Roman"/>
                        </a:rPr>
                        <a:t>Full title of paper with Year</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buNone/>
                      </a:pPr>
                      <a:r>
                        <a:rPr lang="en-US" sz="1600" b="1" i="0" u="none" strike="noStrike" noProof="0">
                          <a:latin typeface="Times New Roman"/>
                        </a:rPr>
                        <a:t>Inference from the paper(based on methodology,</a:t>
                      </a:r>
                      <a:endParaRPr lang="en-US"/>
                    </a:p>
                    <a:p>
                      <a:pPr lvl="0" algn="ctr">
                        <a:buNone/>
                      </a:pPr>
                      <a:r>
                        <a:rPr lang="en-US" sz="1600" b="1" i="0" u="none" strike="noStrike" noProof="0">
                          <a:latin typeface="Times New Roman"/>
                        </a:rPr>
                        <a:t>technology)</a:t>
                      </a:r>
                      <a:endParaRPr lang="en-US">
                        <a:sym typeface="Times New Roman"/>
                      </a:endParaRP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a:latin typeface="Times New Roman"/>
                          <a:ea typeface="Times New Roman"/>
                          <a:cs typeface="Times New Roman"/>
                        </a:rPr>
                        <a:t>Open Problem(for your proposed work)</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731149">
                <a:tc>
                  <a:txBody>
                    <a:bodyPr/>
                    <a:lstStyle/>
                    <a:p>
                      <a:pPr algn="ctr">
                        <a:defRPr sz="1800"/>
                      </a:pPr>
                      <a:r>
                        <a:rPr lang="en-US" sz="1200">
                          <a:latin typeface="Times New Roman"/>
                          <a:ea typeface="Times New Roman"/>
                          <a:cs typeface="Times New Roman"/>
                        </a:rPr>
                        <a:t>4</a:t>
                      </a:r>
                      <a:endParaRPr lang="en-US" sz="12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buNone/>
                      </a:pPr>
                      <a:r>
                        <a:rPr lang="en-IN" sz="1200" b="0" i="0" u="none" strike="noStrike" noProof="0"/>
                        <a:t>Kim Y.</a:t>
                      </a:r>
                      <a:endParaRPr lang="en-US" sz="1200"/>
                    </a:p>
                    <a:p>
                      <a:pPr lvl="0" algn="ctr">
                        <a:buNone/>
                      </a:pPr>
                      <a:r>
                        <a:rPr lang="en-IN" sz="1200" b="0" i="0" u="none" strike="noStrike" noProof="0"/>
                        <a:t>Levy J.</a:t>
                      </a:r>
                      <a:endParaRPr lang="en-US" sz="1200"/>
                    </a:p>
                    <a:p>
                      <a:pPr lvl="0" algn="ctr">
                        <a:buNone/>
                      </a:pPr>
                      <a:r>
                        <a:rPr lang="en-IN" sz="1200" b="0" i="0" u="none" strike="noStrike" noProof="0"/>
                        <a:t>Liu Y.</a:t>
                      </a:r>
                      <a:endParaRPr lang="en-US" sz="1200">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200" b="0" i="0" u="none" strike="noStrike" noProof="0"/>
                        <a:t>Speech Sentiment and Customer Satisfaction </a:t>
                      </a:r>
                      <a:endParaRPr lang="en-US" sz="1200"/>
                    </a:p>
                    <a:p>
                      <a:pPr lvl="0" algn="ctr">
                        <a:lnSpc>
                          <a:spcPct val="100000"/>
                        </a:lnSpc>
                        <a:spcBef>
                          <a:spcPts val="0"/>
                        </a:spcBef>
                        <a:spcAft>
                          <a:spcPts val="0"/>
                        </a:spcAft>
                        <a:buNone/>
                      </a:pPr>
                      <a:r>
                        <a:rPr lang="en-IN" sz="1200" b="0" i="0" u="none" strike="noStrike" noProof="0"/>
                        <a:t>Estimation in Social Bot Conversations</a:t>
                      </a:r>
                      <a:endParaRPr lang="en-US" sz="1200">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lvl="0" indent="-342900" algn="ctr">
                        <a:buAutoNum type="arabicPeriod"/>
                      </a:pPr>
                      <a:r>
                        <a:rPr lang="en-US" sz="1200" b="0" i="0" u="none" strike="noStrike" noProof="0"/>
                        <a:t>Use of acoustic and lexical information in understanding the relationship between CSAT and sentiment scores</a:t>
                      </a:r>
                      <a:endParaRPr lang="en-US" sz="1200">
                        <a:sym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r>
                        <a:rPr lang="en-US" sz="1200">
                          <a:latin typeface="Times New Roman"/>
                          <a:ea typeface="Times New Roman"/>
                          <a:cs typeface="Times New Roman"/>
                        </a:rPr>
                        <a:t>Filtering irrelevant data from the features selected</a:t>
                      </a:r>
                      <a:endParaRPr lang="en-US" sz="12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1044174">
                <a:tc>
                  <a:txBody>
                    <a:bodyPr/>
                    <a:lstStyle/>
                    <a:p>
                      <a:pPr lvl="0" algn="ctr">
                        <a:buNone/>
                        <a:defRPr sz="1800"/>
                      </a:pPr>
                      <a:r>
                        <a:rPr lang="en-US" sz="1200" b="0" i="0" u="none" strike="noStrike" noProof="0"/>
                        <a:t>5</a:t>
                      </a:r>
                      <a:endParaRPr lang="en-US" sz="1200" b="0" i="0" u="none" strike="noStrike" noProof="0">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latin typeface="Arial"/>
                        </a:rPr>
                        <a:t>Anvar Shathik</a:t>
                      </a:r>
                    </a:p>
                    <a:p>
                      <a:pPr marL="0" marR="0" lvl="0" indent="0" algn="ctr">
                        <a:lnSpc>
                          <a:spcPct val="100000"/>
                        </a:lnSpc>
                        <a:spcBef>
                          <a:spcPts val="0"/>
                        </a:spcBef>
                        <a:spcAft>
                          <a:spcPts val="0"/>
                        </a:spcAft>
                        <a:buNone/>
                      </a:pPr>
                      <a:r>
                        <a:rPr lang="en-IN" sz="1200" b="0" i="0" u="none" strike="noStrike" noProof="0">
                          <a:latin typeface="Arial"/>
                        </a:rPr>
                        <a:t> Krishna Prasad </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200" b="0" i="0" u="none" strike="noStrike" noProof="0"/>
                        <a:t>A Literature Review on Application of Sentiment Analysis Using Machine Learning Techniques</a:t>
                      </a:r>
                      <a:endParaRPr lang="en-US"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200" b="0" i="0" u="none" strike="noStrike" noProof="0"/>
                        <a:t>Different techniques for machine learning used in the analysis of emotions</a:t>
                      </a:r>
                    </a:p>
                    <a:p>
                      <a:pPr marL="228600" lvl="0" indent="-228600" algn="ctr">
                        <a:buAutoNum type="arabicPeriod"/>
                      </a:pPr>
                      <a:r>
                        <a:rPr lang="en-US" sz="1200" b="0" i="0" u="none" strike="noStrike" noProof="0"/>
                        <a:t>Combing algorithms like SVM and logistic regression detecting positive and negative feedbacks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200">
                          <a:latin typeface="Times New Roman"/>
                          <a:ea typeface="Times New Roman"/>
                          <a:cs typeface="Times New Roman"/>
                        </a:rPr>
                        <a:t>Performing and determining the ideal attributes by feature selection</a:t>
                      </a:r>
                    </a:p>
                    <a:p>
                      <a:pPr marL="0" marR="0" lvl="0" indent="0" algn="ctr">
                        <a:lnSpc>
                          <a:spcPct val="100000"/>
                        </a:lnSpc>
                        <a:spcBef>
                          <a:spcPts val="0"/>
                        </a:spcBef>
                        <a:spcAft>
                          <a:spcPts val="0"/>
                        </a:spcAft>
                        <a:buClrTx/>
                        <a:buSzTx/>
                        <a:buFontTx/>
                        <a:buNone/>
                      </a:pPr>
                      <a:endParaRPr lang="en-IN" sz="1200">
                        <a:latin typeface="Times New Roman"/>
                        <a:ea typeface="Times New Roman"/>
                        <a:cs typeface="Times New Roman"/>
                      </a:endParaRPr>
                    </a:p>
                    <a:p>
                      <a:pPr marL="0" marR="0" lvl="0" indent="0" algn="ctr">
                        <a:lnSpc>
                          <a:spcPct val="100000"/>
                        </a:lnSpc>
                        <a:spcBef>
                          <a:spcPts val="0"/>
                        </a:spcBef>
                        <a:spcAft>
                          <a:spcPts val="0"/>
                        </a:spcAft>
                        <a:buClrTx/>
                        <a:buSzTx/>
                        <a:buFontTx/>
                        <a:buNone/>
                      </a:pPr>
                      <a:endParaRPr lang="en-IN" sz="1200">
                        <a:latin typeface="Times New Roman"/>
                        <a:ea typeface="Times New Roman"/>
                        <a:cs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bl>
          </a:graphicData>
        </a:graphic>
      </p:graphicFrame>
    </p:spTree>
    <p:extLst>
      <p:ext uri="{BB962C8B-B14F-4D97-AF65-F5344CB8AC3E}">
        <p14:creationId xmlns:p14="http://schemas.microsoft.com/office/powerpoint/2010/main" val="24794672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Justification for the proposed problem</a:t>
            </a:r>
            <a:endParaRPr sz="3200"/>
          </a:p>
        </p:txBody>
      </p:sp>
      <p:sp>
        <p:nvSpPr>
          <p:cNvPr id="4" name="Group"/>
          <p:cNvSpPr/>
          <p:nvPr/>
        </p:nvSpPr>
        <p:spPr>
          <a:xfrm>
            <a:off x="684079" y="2183163"/>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lstStyle/>
          <a:p>
            <a:pPr marL="285750" indent="-285750">
              <a:spcAft>
                <a:spcPts val="200"/>
              </a:spcAft>
              <a:buFont typeface="Wingdings"/>
              <a:buChar char="Ø"/>
            </a:pPr>
            <a:r>
              <a:rPr lang="en-IN" sz="1800"/>
              <a:t>The current customer feedback system is not accurate and the customer service executive has no idea of the mood of the customer. </a:t>
            </a:r>
            <a:endParaRPr lang="en-IN" sz="1800" u="sng"/>
          </a:p>
          <a:p>
            <a:pPr marL="285750" indent="-285750">
              <a:spcAft>
                <a:spcPts val="200"/>
              </a:spcAft>
              <a:buFont typeface="Wingdings"/>
              <a:buChar char="Ø"/>
            </a:pPr>
            <a:r>
              <a:rPr lang="en-IN" sz="1800"/>
              <a:t>Today's KPIs use single questions at the end of customer interaction which mostly is biased by the outcome. Hence, we cannot identify the overall customer experience (the ups and downs) in the call. </a:t>
            </a:r>
            <a:endParaRPr lang="en-IN" sz="1800" u="sng"/>
          </a:p>
          <a:p>
            <a:pPr marL="285750" indent="-285750">
              <a:spcAft>
                <a:spcPts val="200"/>
              </a:spcAft>
              <a:buFont typeface="Wingdings"/>
              <a:buChar char="Ø"/>
            </a:pPr>
            <a:r>
              <a:rPr lang="en-IN" sz="1800"/>
              <a:t>In the proposed system the customer interacts with the chat application where the system carries out sentiment analysis to identify the mood of the user.</a:t>
            </a:r>
          </a:p>
          <a:p>
            <a:pPr marL="285750" indent="-285750">
              <a:spcAft>
                <a:spcPts val="200"/>
              </a:spcAft>
              <a:buFont typeface="Wingdings"/>
              <a:buChar char="Ø"/>
            </a:pPr>
            <a:r>
              <a:rPr lang="en-IN" sz="1800"/>
              <a:t>The call is then routed to the best executive that can handle such situations based on prior grades the model assigned to the customer service executive.</a:t>
            </a:r>
            <a:endParaRPr lang="en-IN"/>
          </a:p>
          <a:p>
            <a:pPr marL="285750" indent="-285750">
              <a:spcAft>
                <a:spcPts val="200"/>
              </a:spcAft>
              <a:buFont typeface="Wingdings"/>
              <a:buChar char="Ø"/>
            </a:pPr>
            <a:r>
              <a:rPr lang="en-IN" sz="1800"/>
              <a:t>In every call received at the call centre the system uses speech emotion recognition for automatic grading of the executive.</a:t>
            </a:r>
            <a:endParaRPr lang="en-IN"/>
          </a:p>
          <a:p>
            <a:endParaRPr lang="en-IN" sz="1800"/>
          </a:p>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r>
              <a:rPr lang="en-US"/>
              <a:t>4</a:t>
            </a:r>
          </a:p>
        </p:txBody>
      </p:sp>
    </p:spTree>
    <p:extLst>
      <p:ext uri="{BB962C8B-B14F-4D97-AF65-F5344CB8AC3E}">
        <p14:creationId xmlns:p14="http://schemas.microsoft.com/office/powerpoint/2010/main" val="9184188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a:latin typeface="Times New Roman" panose="02020603050405020304" pitchFamily="18" charset="0"/>
                <a:cs typeface="Times New Roman" panose="02020603050405020304" pitchFamily="18" charset="0"/>
              </a:rPr>
              <a:t>Software/Tools Requirements</a:t>
            </a:r>
            <a:endParaRPr lang="en-IN" sz="3200">
              <a:latin typeface="Times New Roman" panose="02020603050405020304" pitchFamily="18" charset="0"/>
              <a:cs typeface="Times New Roman" panose="02020603050405020304" pitchFamily="18" charset="0"/>
            </a:endParaRPr>
          </a:p>
        </p:txBody>
      </p:sp>
      <p:sp>
        <p:nvSpPr>
          <p:cNvPr id="4" name="TextBox 3"/>
          <p:cNvSpPr txBox="1"/>
          <p:nvPr/>
        </p:nvSpPr>
        <p:spPr>
          <a:xfrm>
            <a:off x="640080" y="2220686"/>
            <a:ext cx="796834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a:buChar char="Ø"/>
              <a:tabLst/>
            </a:pPr>
            <a:r>
              <a:rPr lang="en-US" sz="1800"/>
              <a:t>Flask ( Python library ) - Front End</a:t>
            </a:r>
            <a:endParaRPr lang="en-US"/>
          </a:p>
          <a:p>
            <a:pPr marL="285750" indent="-285750">
              <a:buFont typeface="Wingdings"/>
              <a:buChar char="Ø"/>
            </a:pPr>
            <a:r>
              <a:rPr lang="en-US" sz="1800"/>
              <a:t>Librosa ( Python library )- used for processing and extracting features from the audio file.</a:t>
            </a:r>
          </a:p>
          <a:p>
            <a:pPr marL="285750" indent="-285750">
              <a:buFont typeface="Wingdings"/>
              <a:buChar char="Ø"/>
            </a:pPr>
            <a:r>
              <a:rPr lang="en-US" sz="1800"/>
              <a:t>Soundfile- Sound file reading/writing</a:t>
            </a:r>
          </a:p>
          <a:p>
            <a:pPr marL="285750" indent="-285750">
              <a:buFont typeface="Wingdings"/>
              <a:buChar char="Ø"/>
            </a:pPr>
            <a:r>
              <a:rPr lang="en-US" sz="1800"/>
              <a:t>Pyaudio- cross-platform audio input/output stream library</a:t>
            </a:r>
          </a:p>
          <a:p>
            <a:pPr marL="285750" indent="-285750">
              <a:buFont typeface="Wingdings"/>
              <a:buChar char="Ø"/>
            </a:pPr>
            <a:r>
              <a:rPr lang="en-US" sz="1800"/>
              <a:t>Sklearn- Predictive data analysis</a:t>
            </a:r>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tIns="45720" rIns="45719" bIns="45720" anchor="t">
            <a:spAutoFit/>
          </a:bodyPr>
          <a:lstStyle/>
          <a:p>
            <a:r>
              <a:rPr lang="en-US"/>
              <a:t>5</a:t>
            </a:r>
          </a:p>
        </p:txBody>
      </p:sp>
    </p:spTree>
    <p:extLst>
      <p:ext uri="{BB962C8B-B14F-4D97-AF65-F5344CB8AC3E}">
        <p14:creationId xmlns:p14="http://schemas.microsoft.com/office/powerpoint/2010/main" val="24165294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a:latin typeface="Times New Roman" panose="02020603050405020304" pitchFamily="18" charset="0"/>
                <a:cs typeface="Times New Roman" panose="02020603050405020304" pitchFamily="18" charset="0"/>
              </a:rPr>
              <a:t>Data Set (If applicable)</a:t>
            </a:r>
          </a:p>
        </p:txBody>
      </p:sp>
      <p:sp>
        <p:nvSpPr>
          <p:cNvPr id="5" name="Slide Number"/>
          <p:cNvSpPr txBox="1">
            <a:spLocks noGrp="1"/>
          </p:cNvSpPr>
          <p:nvPr>
            <p:ph type="sldNum" sz="quarter" idx="2"/>
          </p:nvPr>
        </p:nvSpPr>
        <p:spPr>
          <a:xfrm>
            <a:off x="8428329"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r>
              <a:rPr lang="en-US"/>
              <a:t>6</a:t>
            </a:r>
          </a:p>
        </p:txBody>
      </p:sp>
      <p:graphicFrame>
        <p:nvGraphicFramePr>
          <p:cNvPr id="2" name="Table 5">
            <a:extLst>
              <a:ext uri="{FF2B5EF4-FFF2-40B4-BE49-F238E27FC236}">
                <a16:creationId xmlns:a16="http://schemas.microsoft.com/office/drawing/2014/main" id="{A84880A2-E89C-452E-8726-A59F4804956D}"/>
              </a:ext>
            </a:extLst>
          </p:cNvPr>
          <p:cNvGraphicFramePr>
            <a:graphicFrameLocks noGrp="1"/>
          </p:cNvGraphicFramePr>
          <p:nvPr>
            <p:extLst>
              <p:ext uri="{D42A27DB-BD31-4B8C-83A1-F6EECF244321}">
                <p14:modId xmlns:p14="http://schemas.microsoft.com/office/powerpoint/2010/main" val="1344035108"/>
              </p:ext>
            </p:extLst>
          </p:nvPr>
        </p:nvGraphicFramePr>
        <p:xfrm>
          <a:off x="1397000" y="2121205"/>
          <a:ext cx="6595606" cy="3951404"/>
        </p:xfrm>
        <a:graphic>
          <a:graphicData uri="http://schemas.openxmlformats.org/drawingml/2006/table">
            <a:tbl>
              <a:tblPr firstRow="1" bandRow="1">
                <a:tableStyleId>{5940675A-B579-460E-94D1-54222C63F5DA}</a:tableStyleId>
              </a:tblPr>
              <a:tblGrid>
                <a:gridCol w="3297803">
                  <a:extLst>
                    <a:ext uri="{9D8B030D-6E8A-4147-A177-3AD203B41FA5}">
                      <a16:colId xmlns:a16="http://schemas.microsoft.com/office/drawing/2014/main" val="4011887460"/>
                    </a:ext>
                  </a:extLst>
                </a:gridCol>
                <a:gridCol w="3297803">
                  <a:extLst>
                    <a:ext uri="{9D8B030D-6E8A-4147-A177-3AD203B41FA5}">
                      <a16:colId xmlns:a16="http://schemas.microsoft.com/office/drawing/2014/main" val="432114655"/>
                    </a:ext>
                  </a:extLst>
                </a:gridCol>
              </a:tblGrid>
              <a:tr h="428465">
                <a:tc>
                  <a:txBody>
                    <a:bodyPr/>
                    <a:lstStyle/>
                    <a:p>
                      <a:pPr lvl="0" algn="l">
                        <a:buNone/>
                      </a:pPr>
                      <a:r>
                        <a:rPr lang="en-GB" b="1"/>
                        <a:t>Dataset Name</a:t>
                      </a:r>
                      <a:endParaRPr lang="en-US"/>
                    </a:p>
                  </a:txBody>
                  <a:tcPr/>
                </a:tc>
                <a:tc>
                  <a:txBody>
                    <a:bodyPr/>
                    <a:lstStyle/>
                    <a:p>
                      <a:pPr lvl="0" algn="l">
                        <a:buNone/>
                      </a:pPr>
                      <a:r>
                        <a:rPr lang="en-IN" sz="1400" b="0" i="0" u="none" strike="noStrike" noProof="0">
                          <a:latin typeface="Arial"/>
                        </a:rPr>
                        <a:t>IEMOCAP </a:t>
                      </a:r>
                      <a:endParaRPr lang="en-US"/>
                    </a:p>
                  </a:txBody>
                  <a:tcPr/>
                </a:tc>
                <a:extLst>
                  <a:ext uri="{0D108BD9-81ED-4DB2-BD59-A6C34878D82A}">
                    <a16:rowId xmlns:a16="http://schemas.microsoft.com/office/drawing/2014/main" val="2245028960"/>
                  </a:ext>
                </a:extLst>
              </a:tr>
              <a:tr h="428465">
                <a:tc>
                  <a:txBody>
                    <a:bodyPr/>
                    <a:lstStyle/>
                    <a:p>
                      <a:pPr lvl="0" algn="l">
                        <a:buNone/>
                      </a:pPr>
                      <a:r>
                        <a:rPr lang="en-GB" sz="1400" b="1" i="0" u="none" strike="noStrike" noProof="0">
                          <a:latin typeface="Arial"/>
                        </a:rPr>
                        <a:t>Recorded by</a:t>
                      </a:r>
                      <a:endParaRPr lang="en-US"/>
                    </a:p>
                  </a:txBody>
                  <a:tcPr/>
                </a:tc>
                <a:tc>
                  <a:txBody>
                    <a:bodyPr/>
                    <a:lstStyle/>
                    <a:p>
                      <a:pPr lvl="0" algn="l">
                        <a:buNone/>
                      </a:pPr>
                      <a:r>
                        <a:rPr lang="en-IN" sz="1400" b="0" i="0" u="none" strike="noStrike" noProof="0"/>
                        <a:t>University of Southern California</a:t>
                      </a:r>
                      <a:r>
                        <a:rPr lang="en-GB" sz="1400" b="0" i="0" u="none" strike="noStrike" noProof="0">
                          <a:latin typeface="Arial"/>
                        </a:rPr>
                        <a:t> </a:t>
                      </a:r>
                    </a:p>
                  </a:txBody>
                  <a:tcPr/>
                </a:tc>
                <a:extLst>
                  <a:ext uri="{0D108BD9-81ED-4DB2-BD59-A6C34878D82A}">
                    <a16:rowId xmlns:a16="http://schemas.microsoft.com/office/drawing/2014/main" val="3915970472"/>
                  </a:ext>
                </a:extLst>
              </a:tr>
              <a:tr h="428465">
                <a:tc>
                  <a:txBody>
                    <a:bodyPr/>
                    <a:lstStyle/>
                    <a:p>
                      <a:pPr lvl="0" algn="l">
                        <a:buNone/>
                      </a:pPr>
                      <a:r>
                        <a:rPr lang="en-GB" sz="1400" b="1" i="0" u="none" strike="noStrike" noProof="0">
                          <a:latin typeface="Arial"/>
                        </a:rPr>
                        <a:t>Dataset URL</a:t>
                      </a:r>
                    </a:p>
                  </a:txBody>
                  <a:tcPr/>
                </a:tc>
                <a:tc>
                  <a:txBody>
                    <a:bodyPr/>
                    <a:lstStyle/>
                    <a:p>
                      <a:pPr lvl="0" algn="l">
                        <a:buNone/>
                      </a:pPr>
                      <a:r>
                        <a:rPr lang="en-GB" sz="1400" b="0" i="0" u="none" strike="noStrike" noProof="0">
                          <a:hlinkClick r:id="rId3"/>
                        </a:rPr>
                        <a:t>https://sail.usc.edu/iemocap/</a:t>
                      </a:r>
                      <a:endParaRPr lang="en-US"/>
                    </a:p>
                  </a:txBody>
                  <a:tcPr/>
                </a:tc>
                <a:extLst>
                  <a:ext uri="{0D108BD9-81ED-4DB2-BD59-A6C34878D82A}">
                    <a16:rowId xmlns:a16="http://schemas.microsoft.com/office/drawing/2014/main" val="2103887689"/>
                  </a:ext>
                </a:extLst>
              </a:tr>
              <a:tr h="428465">
                <a:tc>
                  <a:txBody>
                    <a:bodyPr/>
                    <a:lstStyle/>
                    <a:p>
                      <a:pPr lvl="0" algn="l">
                        <a:buNone/>
                      </a:pPr>
                      <a:r>
                        <a:rPr lang="en-GB" sz="1400" b="1" i="0" u="none" strike="noStrike" noProof="0">
                          <a:latin typeface="Arial"/>
                        </a:rPr>
                        <a:t>Area</a:t>
                      </a:r>
                      <a:endParaRPr lang="en-US"/>
                    </a:p>
                  </a:txBody>
                  <a:tcPr/>
                </a:tc>
                <a:tc>
                  <a:txBody>
                    <a:bodyPr/>
                    <a:lstStyle/>
                    <a:p>
                      <a:pPr lvl="0" algn="l">
                        <a:buNone/>
                      </a:pPr>
                      <a:r>
                        <a:rPr lang="en-IN" sz="1400" b="0" i="0" u="none" strike="noStrike" noProof="0">
                          <a:latin typeface="Arial"/>
                        </a:rPr>
                        <a:t>Emotion </a:t>
                      </a:r>
                      <a:endParaRPr lang="en-US"/>
                    </a:p>
                  </a:txBody>
                  <a:tcPr/>
                </a:tc>
                <a:extLst>
                  <a:ext uri="{0D108BD9-81ED-4DB2-BD59-A6C34878D82A}">
                    <a16:rowId xmlns:a16="http://schemas.microsoft.com/office/drawing/2014/main" val="2793800014"/>
                  </a:ext>
                </a:extLst>
              </a:tr>
              <a:tr h="452270">
                <a:tc>
                  <a:txBody>
                    <a:bodyPr/>
                    <a:lstStyle/>
                    <a:p>
                      <a:pPr lvl="0" algn="l">
                        <a:buNone/>
                      </a:pPr>
                      <a:r>
                        <a:rPr lang="en-GB" sz="1400" b="1" i="0" u="none" strike="noStrike" noProof="0">
                          <a:latin typeface="Arial"/>
                        </a:rPr>
                        <a:t>Data type</a:t>
                      </a:r>
                      <a:endParaRPr lang="en-US"/>
                    </a:p>
                  </a:txBody>
                  <a:tcPr/>
                </a:tc>
                <a:tc>
                  <a:txBody>
                    <a:bodyPr/>
                    <a:lstStyle/>
                    <a:p>
                      <a:pPr lvl="0" algn="l">
                        <a:buNone/>
                      </a:pPr>
                      <a:r>
                        <a:rPr lang="en-IN" sz="1400" b="0" i="0" u="none" strike="noStrike" noProof="0">
                          <a:latin typeface="Arial"/>
                        </a:rPr>
                        <a:t>Audio-Visual data</a:t>
                      </a:r>
                      <a:endParaRPr lang="en-US"/>
                    </a:p>
                  </a:txBody>
                  <a:tcPr/>
                </a:tc>
                <a:extLst>
                  <a:ext uri="{0D108BD9-81ED-4DB2-BD59-A6C34878D82A}">
                    <a16:rowId xmlns:a16="http://schemas.microsoft.com/office/drawing/2014/main" val="998360435"/>
                  </a:ext>
                </a:extLst>
              </a:tr>
              <a:tr h="452270">
                <a:tc>
                  <a:txBody>
                    <a:bodyPr/>
                    <a:lstStyle/>
                    <a:p>
                      <a:pPr lvl="0" algn="l">
                        <a:buNone/>
                      </a:pPr>
                      <a:r>
                        <a:rPr lang="en-GB" b="1"/>
                        <a:t>Number of Instances</a:t>
                      </a:r>
                      <a:endParaRPr lang="en-US"/>
                    </a:p>
                  </a:txBody>
                  <a:tcPr/>
                </a:tc>
                <a:tc>
                  <a:txBody>
                    <a:bodyPr/>
                    <a:lstStyle/>
                    <a:p>
                      <a:pPr algn="l"/>
                      <a:r>
                        <a:rPr lang="en-GB"/>
                        <a:t>10 (5 male actors + 5 female actors)</a:t>
                      </a:r>
                    </a:p>
                  </a:txBody>
                  <a:tcPr/>
                </a:tc>
                <a:extLst>
                  <a:ext uri="{0D108BD9-81ED-4DB2-BD59-A6C34878D82A}">
                    <a16:rowId xmlns:a16="http://schemas.microsoft.com/office/drawing/2014/main" val="3136763017"/>
                  </a:ext>
                </a:extLst>
              </a:tr>
              <a:tr h="452269">
                <a:tc>
                  <a:txBody>
                    <a:bodyPr/>
                    <a:lstStyle/>
                    <a:p>
                      <a:pPr lvl="0" algn="l">
                        <a:buNone/>
                      </a:pPr>
                      <a:r>
                        <a:rPr lang="en-GB" b="1"/>
                        <a:t>Number of classes in output</a:t>
                      </a:r>
                    </a:p>
                  </a:txBody>
                  <a:tcPr/>
                </a:tc>
                <a:tc>
                  <a:txBody>
                    <a:bodyPr/>
                    <a:lstStyle/>
                    <a:p>
                      <a:pPr lvl="0" algn="l">
                        <a:buNone/>
                      </a:pPr>
                      <a:r>
                        <a:rPr lang="en-GB"/>
                        <a:t>4 (Excited, angry, sad, neutral)</a:t>
                      </a:r>
                    </a:p>
                  </a:txBody>
                  <a:tcPr/>
                </a:tc>
                <a:extLst>
                  <a:ext uri="{0D108BD9-81ED-4DB2-BD59-A6C34878D82A}">
                    <a16:rowId xmlns:a16="http://schemas.microsoft.com/office/drawing/2014/main" val="287321228"/>
                  </a:ext>
                </a:extLst>
              </a:tr>
              <a:tr h="452270">
                <a:tc>
                  <a:txBody>
                    <a:bodyPr/>
                    <a:lstStyle/>
                    <a:p>
                      <a:pPr lvl="0" algn="l">
                        <a:buNone/>
                      </a:pPr>
                      <a:r>
                        <a:rPr lang="en-GB" b="1"/>
                        <a:t>Language</a:t>
                      </a:r>
                    </a:p>
                  </a:txBody>
                  <a:tcPr/>
                </a:tc>
                <a:tc>
                  <a:txBody>
                    <a:bodyPr/>
                    <a:lstStyle/>
                    <a:p>
                      <a:pPr lvl="0" algn="l">
                        <a:buNone/>
                      </a:pPr>
                      <a:r>
                        <a:rPr lang="en-GB"/>
                        <a:t>English</a:t>
                      </a:r>
                    </a:p>
                  </a:txBody>
                  <a:tcPr/>
                </a:tc>
                <a:extLst>
                  <a:ext uri="{0D108BD9-81ED-4DB2-BD59-A6C34878D82A}">
                    <a16:rowId xmlns:a16="http://schemas.microsoft.com/office/drawing/2014/main" val="3685741813"/>
                  </a:ext>
                </a:extLst>
              </a:tr>
              <a:tr h="428465">
                <a:tc>
                  <a:txBody>
                    <a:bodyPr/>
                    <a:lstStyle/>
                    <a:p>
                      <a:pPr lvl="0" algn="l">
                        <a:buNone/>
                      </a:pPr>
                      <a:r>
                        <a:rPr lang="en-GB" b="1"/>
                        <a:t>Keywords</a:t>
                      </a:r>
                    </a:p>
                  </a:txBody>
                  <a:tcPr/>
                </a:tc>
                <a:tc>
                  <a:txBody>
                    <a:bodyPr/>
                    <a:lstStyle/>
                    <a:p>
                      <a:pPr lvl="0" algn="l">
                        <a:buNone/>
                      </a:pPr>
                      <a:r>
                        <a:rPr lang="en-GB" sz="1400" b="0" i="0" u="none" strike="noStrike" noProof="0">
                          <a:latin typeface="Arial"/>
                        </a:rPr>
                        <a:t>Emotional, Multimodal, Acted, Dyadic</a:t>
                      </a:r>
                      <a:endParaRPr lang="en-US"/>
                    </a:p>
                  </a:txBody>
                  <a:tcPr/>
                </a:tc>
                <a:extLst>
                  <a:ext uri="{0D108BD9-81ED-4DB2-BD59-A6C34878D82A}">
                    <a16:rowId xmlns:a16="http://schemas.microsoft.com/office/drawing/2014/main" val="1051588788"/>
                  </a:ext>
                </a:extLst>
              </a:tr>
            </a:tbl>
          </a:graphicData>
        </a:graphic>
      </p:graphicFrame>
    </p:spTree>
    <p:extLst>
      <p:ext uri="{BB962C8B-B14F-4D97-AF65-F5344CB8AC3E}">
        <p14:creationId xmlns:p14="http://schemas.microsoft.com/office/powerpoint/2010/main" val="8480680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62" y="2657587"/>
            <a:ext cx="1815737" cy="854144"/>
          </a:xfrm>
          <a:prstGeom prst="rect">
            <a:avLst/>
          </a:prstGeom>
          <a:solidFill>
            <a:schemeClr val="bg1"/>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1" name="TextBox 10"/>
          <p:cNvSpPr txBox="1"/>
          <p:nvPr/>
        </p:nvSpPr>
        <p:spPr>
          <a:xfrm>
            <a:off x="908400" y="2716344"/>
            <a:ext cx="1632857"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analyze the existing call center workflow</a:t>
            </a:r>
          </a:p>
        </p:txBody>
      </p:sp>
      <p:sp>
        <p:nvSpPr>
          <p:cNvPr id="13" name="Title 1"/>
          <p:cNvSpPr>
            <a:spLocks noGrp="1"/>
          </p:cNvSpPr>
          <p:nvPr>
            <p:ph type="title"/>
          </p:nvPr>
        </p:nvSpPr>
        <p:spPr>
          <a:xfrm>
            <a:off x="936171" y="1354816"/>
            <a:ext cx="7380515" cy="1135835"/>
          </a:xfrm>
        </p:spPr>
        <p:txBody>
          <a:bodyPr/>
          <a:lstStyle/>
          <a:p>
            <a:r>
              <a:rPr lang="en-US" sz="3200">
                <a:latin typeface="Times New Roman" panose="02020603050405020304" pitchFamily="18" charset="0"/>
                <a:cs typeface="Times New Roman" panose="02020603050405020304" pitchFamily="18" charset="0"/>
              </a:rPr>
              <a:t>Work Plan </a:t>
            </a:r>
            <a:endParaRPr lang="en-IN" sz="3200">
              <a:latin typeface="Times New Roman" panose="02020603050405020304" pitchFamily="18" charset="0"/>
              <a:cs typeface="Times New Roman" panose="02020603050405020304" pitchFamily="18" charset="0"/>
            </a:endParaRPr>
          </a:p>
        </p:txBody>
      </p:sp>
      <p:sp>
        <p:nvSpPr>
          <p:cNvPr id="14" name="Rectangle 13"/>
          <p:cNvSpPr/>
          <p:nvPr/>
        </p:nvSpPr>
        <p:spPr>
          <a:xfrm>
            <a:off x="3644538" y="2661015"/>
            <a:ext cx="1890306" cy="96034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5" name="TextBox 14"/>
          <p:cNvSpPr txBox="1"/>
          <p:nvPr/>
        </p:nvSpPr>
        <p:spPr>
          <a:xfrm>
            <a:off x="3679918" y="2651760"/>
            <a:ext cx="1828801"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create a chat application and use the data for sentiment analysis</a:t>
            </a:r>
          </a:p>
        </p:txBody>
      </p:sp>
      <p:sp>
        <p:nvSpPr>
          <p:cNvPr id="16" name="Rectangle 15"/>
          <p:cNvSpPr/>
          <p:nvPr/>
        </p:nvSpPr>
        <p:spPr>
          <a:xfrm>
            <a:off x="6622868" y="2614740"/>
            <a:ext cx="1610010" cy="96034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7" name="TextBox 16"/>
          <p:cNvSpPr txBox="1"/>
          <p:nvPr/>
        </p:nvSpPr>
        <p:spPr>
          <a:xfrm>
            <a:off x="6664225" y="2753566"/>
            <a:ext cx="155342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implement emotion-based call routing</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Times New Roman"/>
              <a:ea typeface="Times New Roman"/>
              <a:cs typeface="Times New Roman"/>
              <a:sym typeface="Times New Roman"/>
            </a:endParaRPr>
          </a:p>
        </p:txBody>
      </p:sp>
      <p:sp>
        <p:nvSpPr>
          <p:cNvPr id="18" name="Rectangle 17"/>
          <p:cNvSpPr/>
          <p:nvPr/>
        </p:nvSpPr>
        <p:spPr>
          <a:xfrm>
            <a:off x="6627205" y="4514301"/>
            <a:ext cx="1723240" cy="969603"/>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9" name="TextBox 18"/>
          <p:cNvSpPr txBox="1"/>
          <p:nvPr/>
        </p:nvSpPr>
        <p:spPr>
          <a:xfrm>
            <a:off x="6663667" y="4547981"/>
            <a:ext cx="165030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create application to detect emotion at the customer executive side</a:t>
            </a:r>
          </a:p>
        </p:txBody>
      </p:sp>
      <p:sp>
        <p:nvSpPr>
          <p:cNvPr id="20" name="Rectangle 19"/>
          <p:cNvSpPr/>
          <p:nvPr/>
        </p:nvSpPr>
        <p:spPr>
          <a:xfrm>
            <a:off x="3678278" y="4532811"/>
            <a:ext cx="1847311" cy="1065165"/>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p:cNvSpPr txBox="1"/>
          <p:nvPr/>
        </p:nvSpPr>
        <p:spPr>
          <a:xfrm>
            <a:off x="3704932" y="4566491"/>
            <a:ext cx="1795112" cy="95410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create a model for rating and classification of call center executives</a:t>
            </a:r>
          </a:p>
        </p:txBody>
      </p:sp>
      <p:cxnSp>
        <p:nvCxnSpPr>
          <p:cNvPr id="23" name="Straight Arrow Connector 22"/>
          <p:cNvCxnSpPr/>
          <p:nvPr/>
        </p:nvCxnSpPr>
        <p:spPr>
          <a:xfrm>
            <a:off x="2788922" y="3113424"/>
            <a:ext cx="711924"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5695406" y="3113424"/>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7486126" y="3707933"/>
            <a:ext cx="1" cy="59948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5695407" y="5009863"/>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r>
              <a:rPr lang="en-US"/>
              <a:t>7</a:t>
            </a:r>
          </a:p>
        </p:txBody>
      </p:sp>
      <p:sp>
        <p:nvSpPr>
          <p:cNvPr id="28" name="Rectangle 27">
            <a:extLst>
              <a:ext uri="{FF2B5EF4-FFF2-40B4-BE49-F238E27FC236}">
                <a16:creationId xmlns:a16="http://schemas.microsoft.com/office/drawing/2014/main" id="{C2328DCD-D087-48EA-B6E7-E9EFF2E3CF47}"/>
              </a:ext>
            </a:extLst>
          </p:cNvPr>
          <p:cNvSpPr/>
          <p:nvPr/>
        </p:nvSpPr>
        <p:spPr>
          <a:xfrm>
            <a:off x="725913" y="4551320"/>
            <a:ext cx="1902841" cy="1065166"/>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0" name="TextBox 29">
            <a:extLst>
              <a:ext uri="{FF2B5EF4-FFF2-40B4-BE49-F238E27FC236}">
                <a16:creationId xmlns:a16="http://schemas.microsoft.com/office/drawing/2014/main" id="{9AF1353E-FFD3-4C92-A28A-1D9219C29851}"/>
              </a:ext>
            </a:extLst>
          </p:cNvPr>
          <p:cNvSpPr txBox="1"/>
          <p:nvPr/>
        </p:nvSpPr>
        <p:spPr>
          <a:xfrm>
            <a:off x="826607" y="4603510"/>
            <a:ext cx="1693307" cy="95410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t>To integrate all these modules and improve overall customer experience</a:t>
            </a:r>
          </a:p>
        </p:txBody>
      </p:sp>
      <p:cxnSp>
        <p:nvCxnSpPr>
          <p:cNvPr id="31" name="Straight Arrow Connector 30">
            <a:extLst>
              <a:ext uri="{FF2B5EF4-FFF2-40B4-BE49-F238E27FC236}">
                <a16:creationId xmlns:a16="http://schemas.microsoft.com/office/drawing/2014/main" id="{32A25BD2-F4A1-413B-9CAA-7D7D6F24EA5B}"/>
              </a:ext>
            </a:extLst>
          </p:cNvPr>
          <p:cNvCxnSpPr>
            <a:cxnSpLocks/>
          </p:cNvCxnSpPr>
          <p:nvPr/>
        </p:nvCxnSpPr>
        <p:spPr>
          <a:xfrm flipH="1">
            <a:off x="2724532" y="5000607"/>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641293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961721-3692-4589-B083-33CCB4312EF1}"/>
              </a:ext>
            </a:extLst>
          </p:cNvPr>
          <p:cNvSpPr txBox="1"/>
          <p:nvPr/>
        </p:nvSpPr>
        <p:spPr>
          <a:xfrm>
            <a:off x="8348623" y="357070"/>
            <a:ext cx="32495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a:t>8</a:t>
            </a:r>
            <a:endParaRPr lang="en-US" sz="1600" b="0" i="0" u="none" strike="noStrike" cap="none" spc="0" normalizeH="0" baseline="0">
              <a:ln>
                <a:noFill/>
              </a:ln>
              <a:solidFill>
                <a:srgbClr val="000000"/>
              </a:solidFill>
              <a:effectLst/>
              <a:uFillTx/>
              <a:latin typeface="Times New Roman"/>
              <a:ea typeface="Times New Roman"/>
              <a:cs typeface="Times New Roman"/>
            </a:endParaRPr>
          </a:p>
        </p:txBody>
      </p:sp>
      <p:sp>
        <p:nvSpPr>
          <p:cNvPr id="5" name="TextBox 4">
            <a:extLst>
              <a:ext uri="{FF2B5EF4-FFF2-40B4-BE49-F238E27FC236}">
                <a16:creationId xmlns:a16="http://schemas.microsoft.com/office/drawing/2014/main" id="{B4F13676-CEEC-438A-BE2A-67439239639C}"/>
              </a:ext>
            </a:extLst>
          </p:cNvPr>
          <p:cNvSpPr txBox="1"/>
          <p:nvPr/>
        </p:nvSpPr>
        <p:spPr>
          <a:xfrm>
            <a:off x="674385" y="2311430"/>
            <a:ext cx="8001000"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buFont typeface="Wingdings"/>
              <a:buChar char="Ø"/>
            </a:pPr>
            <a:r>
              <a:rPr lang="en-IN" sz="1800"/>
              <a:t>The proposed solution aims to upgrade the entire customer experience at the call centres.</a:t>
            </a:r>
            <a:endParaRPr lang="en-US"/>
          </a:p>
          <a:p>
            <a:pPr marL="285750" indent="-285750" algn="just">
              <a:buFont typeface="Wingdings"/>
              <a:buChar char="Ø"/>
            </a:pPr>
            <a:r>
              <a:rPr lang="en-IN" sz="1800"/>
              <a:t>We use sentiment analysis in the chat application in the initial phase and its results are used for emotion-based call routing to connect to the ideal person to address the situation. </a:t>
            </a:r>
            <a:endParaRPr lang="en-IN"/>
          </a:p>
          <a:p>
            <a:pPr marL="285750" indent="-285750" algn="just">
              <a:buFont typeface="Wingdings"/>
              <a:buChar char="Ø"/>
            </a:pPr>
            <a:r>
              <a:rPr lang="en-IN" sz="1800"/>
              <a:t>The later part involves speech emotion recognition systems wherein we analyse the call with no harm to privacy, and thereby we grade the personnel in real-time.</a:t>
            </a:r>
            <a:endParaRPr lang="en-IN"/>
          </a:p>
          <a:p>
            <a:pPr marL="285750" indent="-285750" algn="just">
              <a:buFont typeface="Wingdings"/>
              <a:buChar char="Ø"/>
            </a:pPr>
            <a:r>
              <a:rPr lang="en-IN" sz="1800"/>
              <a:t>This system can also be used in various fields other than feedback systems like in the diagnosis of physiological disorders and counselling as emotion is an important topic in psychology and neuroscience.</a:t>
            </a:r>
            <a:endParaRPr lang="en-IN"/>
          </a:p>
        </p:txBody>
      </p:sp>
    </p:spTree>
    <p:extLst>
      <p:ext uri="{BB962C8B-B14F-4D97-AF65-F5344CB8AC3E}">
        <p14:creationId xmlns:p14="http://schemas.microsoft.com/office/powerpoint/2010/main" val="320774424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6</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11_Default Design</vt:lpstr>
      <vt:lpstr> </vt:lpstr>
      <vt:lpstr>Problem definition</vt:lpstr>
      <vt:lpstr>Literature survey (Existing system)</vt:lpstr>
      <vt:lpstr>Literature survey (Existing system)</vt:lpstr>
      <vt:lpstr>Justification for the proposed problem</vt:lpstr>
      <vt:lpstr>Software/Tools Requirements</vt:lpstr>
      <vt:lpstr>PowerPoint Presentation</vt:lpstr>
      <vt:lpstr>Work Plan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revision>4</cp:revision>
  <dcterms:modified xsi:type="dcterms:W3CDTF">2021-10-22T09:00:19Z</dcterms:modified>
</cp:coreProperties>
</file>