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5" r:id="rId3"/>
    <p:sldId id="257" r:id="rId4"/>
    <p:sldId id="296" r:id="rId5"/>
    <p:sldId id="297" r:id="rId6"/>
    <p:sldId id="302" r:id="rId7"/>
    <p:sldId id="298" r:id="rId8"/>
    <p:sldId id="259" r:id="rId9"/>
    <p:sldId id="294" r:id="rId10"/>
    <p:sldId id="299" r:id="rId11"/>
    <p:sldId id="303" r:id="rId12"/>
    <p:sldId id="300" r:id="rId13"/>
    <p:sldId id="301" r:id="rId14"/>
    <p:sldId id="264" r:id="rId15"/>
    <p:sldId id="293" r:id="rId1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2DDD6-3433-9BF5-75A7-35AFE0E49086}" v="2" dt="2021-09-24T18:54:28.726"/>
    <p1510:client id="{588E018C-8AC7-642F-27FF-02C38B2E8480}" v="22" dt="2021-09-25T03:22:01.453"/>
    <p1510:client id="{9618F6BD-5134-B9F2-4741-E77EAE8F05E9}" v="6" dt="2021-09-24T03:57:21.253"/>
    <p1510:client id="{E1094481-0022-F08C-241E-84E4673A5A0B}" v="8" dt="2021-10-22T10:06:29.522"/>
    <p1510:client id="{E3D26D51-8718-E310-91F2-BDAC7C45D1F7}" v="631" dt="2021-09-24T03:49:10.3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p:cViewPr varScale="1">
        <p:scale>
          <a:sx n="123" d="100"/>
          <a:sy n="123"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Rajesh - [CB.EN.U4CSE18450]" userId="S::cb.en.u4cse18450@cb.students.amrita.edu::3877f084-c901-4b31-a1dc-d6cf459e2580" providerId="AD" clId="Web-{588E018C-8AC7-642F-27FF-02C38B2E8480}"/>
    <pc:docChg chg="addSld modSld">
      <pc:chgData name="Rohith Rajesh - [CB.EN.U4CSE18450]" userId="S::cb.en.u4cse18450@cb.students.amrita.edu::3877f084-c901-4b31-a1dc-d6cf459e2580" providerId="AD" clId="Web-{588E018C-8AC7-642F-27FF-02C38B2E8480}" dt="2021-09-25T03:22:01.453" v="17" actId="1076"/>
      <pc:docMkLst>
        <pc:docMk/>
      </pc:docMkLst>
      <pc:sldChg chg="addSp modSp">
        <pc:chgData name="Rohith Rajesh - [CB.EN.U4CSE18450]" userId="S::cb.en.u4cse18450@cb.students.amrita.edu::3877f084-c901-4b31-a1dc-d6cf459e2580" providerId="AD" clId="Web-{588E018C-8AC7-642F-27FF-02C38B2E8480}" dt="2021-09-25T02:50:17.727" v="5" actId="1076"/>
        <pc:sldMkLst>
          <pc:docMk/>
          <pc:sldMk cId="420805323" sldId="295"/>
        </pc:sldMkLst>
        <pc:picChg chg="add mod">
          <ac:chgData name="Rohith Rajesh - [CB.EN.U4CSE18450]" userId="S::cb.en.u4cse18450@cb.students.amrita.edu::3877f084-c901-4b31-a1dc-d6cf459e2580" providerId="AD" clId="Web-{588E018C-8AC7-642F-27FF-02C38B2E8480}" dt="2021-09-25T02:50:17.727" v="5" actId="1076"/>
          <ac:picMkLst>
            <pc:docMk/>
            <pc:sldMk cId="420805323" sldId="295"/>
            <ac:picMk id="2" creationId="{DB01B720-E2BE-43BF-AEEC-5B5A5509F0AE}"/>
          </ac:picMkLst>
        </pc:picChg>
      </pc:sldChg>
      <pc:sldChg chg="addSp delSp modSp add replId">
        <pc:chgData name="Rohith Rajesh - [CB.EN.U4CSE18450]" userId="S::cb.en.u4cse18450@cb.students.amrita.edu::3877f084-c901-4b31-a1dc-d6cf459e2580" providerId="AD" clId="Web-{588E018C-8AC7-642F-27FF-02C38B2E8480}" dt="2021-09-25T03:22:01.453" v="17" actId="1076"/>
        <pc:sldMkLst>
          <pc:docMk/>
          <pc:sldMk cId="159260267" sldId="303"/>
        </pc:sldMkLst>
        <pc:spChg chg="add mod">
          <ac:chgData name="Rohith Rajesh - [CB.EN.U4CSE18450]" userId="S::cb.en.u4cse18450@cb.students.amrita.edu::3877f084-c901-4b31-a1dc-d6cf459e2580" providerId="AD" clId="Web-{588E018C-8AC7-642F-27FF-02C38B2E8480}" dt="2021-09-25T03:22:01.453" v="17" actId="1076"/>
          <ac:spMkLst>
            <pc:docMk/>
            <pc:sldMk cId="159260267" sldId="303"/>
            <ac:spMk id="3" creationId="{09653FC8-807E-4596-8948-F1B32EE2E45A}"/>
          </ac:spMkLst>
        </pc:spChg>
        <pc:spChg chg="mod">
          <ac:chgData name="Rohith Rajesh - [CB.EN.U4CSE18450]" userId="S::cb.en.u4cse18450@cb.students.amrita.edu::3877f084-c901-4b31-a1dc-d6cf459e2580" providerId="AD" clId="Web-{588E018C-8AC7-642F-27FF-02C38B2E8480}" dt="2021-09-25T03:21:26.454" v="7" actId="20577"/>
          <ac:spMkLst>
            <pc:docMk/>
            <pc:sldMk cId="159260267" sldId="303"/>
            <ac:spMk id="157" creationId="{00000000-0000-0000-0000-000000000000}"/>
          </ac:spMkLst>
        </pc:spChg>
        <pc:graphicFrameChg chg="del mod modGraphic">
          <ac:chgData name="Rohith Rajesh - [CB.EN.U4CSE18450]" userId="S::cb.en.u4cse18450@cb.students.amrita.edu::3877f084-c901-4b31-a1dc-d6cf459e2580" providerId="AD" clId="Web-{588E018C-8AC7-642F-27FF-02C38B2E8480}" dt="2021-09-25T03:21:32.297" v="10"/>
          <ac:graphicFrameMkLst>
            <pc:docMk/>
            <pc:sldMk cId="159260267" sldId="303"/>
            <ac:graphicFrameMk id="2" creationId="{54C34B72-1168-4D80-B1E0-37B39AC61C32}"/>
          </ac:graphicFrameMkLst>
        </pc:graphicFrameChg>
      </pc:sldChg>
    </pc:docChg>
  </pc:docChgLst>
  <pc:docChgLst>
    <pc:chgData name="Sanjith Ragul V - [CB.EN.U4CSE18453]" userId="S::cb.en.u4cse18453@cb.students.amrita.edu::5e84359d-5d2d-421f-9b13-238286c170c0" providerId="AD" clId="Web-{4DD74363-7EFA-EBBE-01B6-ADAA9B00EFF4}"/>
    <pc:docChg chg="addSld modSld">
      <pc:chgData name="Sanjith Ragul V - [CB.EN.U4CSE18453]" userId="S::cb.en.u4cse18453@cb.students.amrita.edu::5e84359d-5d2d-421f-9b13-238286c170c0" providerId="AD" clId="Web-{4DD74363-7EFA-EBBE-01B6-ADAA9B00EFF4}" dt="2021-09-23T10:48:03.410" v="214" actId="1076"/>
      <pc:docMkLst>
        <pc:docMk/>
      </pc:docMkLst>
      <pc:sldChg chg="modSp">
        <pc:chgData name="Sanjith Ragul V - [CB.EN.U4CSE18453]" userId="S::cb.en.u4cse18453@cb.students.amrita.edu::5e84359d-5d2d-421f-9b13-238286c170c0" providerId="AD" clId="Web-{4DD74363-7EFA-EBBE-01B6-ADAA9B00EFF4}" dt="2021-09-23T10:48:03.410" v="214" actId="1076"/>
        <pc:sldMkLst>
          <pc:docMk/>
          <pc:sldMk cId="420805323" sldId="295"/>
        </pc:sldMkLst>
        <pc:spChg chg="mod">
          <ac:chgData name="Sanjith Ragul V - [CB.EN.U4CSE18453]" userId="S::cb.en.u4cse18453@cb.students.amrita.edu::5e84359d-5d2d-421f-9b13-238286c170c0" providerId="AD" clId="Web-{4DD74363-7EFA-EBBE-01B6-ADAA9B00EFF4}" dt="2021-09-23T10:48:03.410" v="214" actId="1076"/>
          <ac:spMkLst>
            <pc:docMk/>
            <pc:sldMk cId="420805323" sldId="295"/>
            <ac:spMk id="132" creationId="{00000000-0000-0000-0000-000000000000}"/>
          </ac:spMkLst>
        </pc:spChg>
      </pc:sldChg>
      <pc:sldChg chg="modSp">
        <pc:chgData name="Sanjith Ragul V - [CB.EN.U4CSE18453]" userId="S::cb.en.u4cse18453@cb.students.amrita.edu::5e84359d-5d2d-421f-9b13-238286c170c0" providerId="AD" clId="Web-{4DD74363-7EFA-EBBE-01B6-ADAA9B00EFF4}" dt="2021-09-23T10:37:14.846" v="190"/>
        <pc:sldMkLst>
          <pc:docMk/>
          <pc:sldMk cId="200350364" sldId="299"/>
        </pc:sldMkLst>
        <pc:graphicFrameChg chg="mod modGraphic">
          <ac:chgData name="Sanjith Ragul V - [CB.EN.U4CSE18453]" userId="S::cb.en.u4cse18453@cb.students.amrita.edu::5e84359d-5d2d-421f-9b13-238286c170c0" providerId="AD" clId="Web-{4DD74363-7EFA-EBBE-01B6-ADAA9B00EFF4}" dt="2021-09-23T10:37:14.846" v="190"/>
          <ac:graphicFrameMkLst>
            <pc:docMk/>
            <pc:sldMk cId="200350364" sldId="299"/>
            <ac:graphicFrameMk id="2" creationId="{54C34B72-1168-4D80-B1E0-37B39AC61C32}"/>
          </ac:graphicFrameMkLst>
        </pc:graphicFrameChg>
      </pc:sldChg>
      <pc:sldChg chg="modSp new">
        <pc:chgData name="Sanjith Ragul V - [CB.EN.U4CSE18453]" userId="S::cb.en.u4cse18453@cb.students.amrita.edu::5e84359d-5d2d-421f-9b13-238286c170c0" providerId="AD" clId="Web-{4DD74363-7EFA-EBBE-01B6-ADAA9B00EFF4}" dt="2021-09-23T10:38:12.336" v="195" actId="20577"/>
        <pc:sldMkLst>
          <pc:docMk/>
          <pc:sldMk cId="2775311274" sldId="300"/>
        </pc:sldMkLst>
        <pc:spChg chg="mod">
          <ac:chgData name="Sanjith Ragul V - [CB.EN.U4CSE18453]" userId="S::cb.en.u4cse18453@cb.students.amrita.edu::5e84359d-5d2d-421f-9b13-238286c170c0" providerId="AD" clId="Web-{4DD74363-7EFA-EBBE-01B6-ADAA9B00EFF4}" dt="2021-09-23T10:38:12.336" v="195" actId="20577"/>
          <ac:spMkLst>
            <pc:docMk/>
            <pc:sldMk cId="2775311274" sldId="300"/>
            <ac:spMk id="2" creationId="{969037D0-2D04-4656-9DA1-4A20D10D206D}"/>
          </ac:spMkLst>
        </pc:spChg>
      </pc:sldChg>
      <pc:sldChg chg="modSp new">
        <pc:chgData name="Sanjith Ragul V - [CB.EN.U4CSE18453]" userId="S::cb.en.u4cse18453@cb.students.amrita.edu::5e84359d-5d2d-421f-9b13-238286c170c0" providerId="AD" clId="Web-{4DD74363-7EFA-EBBE-01B6-ADAA9B00EFF4}" dt="2021-09-23T10:38:39.120" v="213" actId="1076"/>
        <pc:sldMkLst>
          <pc:docMk/>
          <pc:sldMk cId="1522788698" sldId="301"/>
        </pc:sldMkLst>
        <pc:spChg chg="mod">
          <ac:chgData name="Sanjith Ragul V - [CB.EN.U4CSE18453]" userId="S::cb.en.u4cse18453@cb.students.amrita.edu::5e84359d-5d2d-421f-9b13-238286c170c0" providerId="AD" clId="Web-{4DD74363-7EFA-EBBE-01B6-ADAA9B00EFF4}" dt="2021-09-23T10:38:39.120" v="213" actId="1076"/>
          <ac:spMkLst>
            <pc:docMk/>
            <pc:sldMk cId="1522788698" sldId="301"/>
            <ac:spMk id="2" creationId="{E0842B74-C1DF-4D87-A0A5-9770914EC6A1}"/>
          </ac:spMkLst>
        </pc:spChg>
      </pc:sldChg>
    </pc:docChg>
  </pc:docChgLst>
  <pc:docChgLst>
    <pc:chgData name="Sanjith Ragul V - [CB.EN.U4CSE18453]" userId="S::cb.en.u4cse18453@cb.students.amrita.edu::5e84359d-5d2d-421f-9b13-238286c170c0" providerId="AD" clId="Web-{E3D26D51-8718-E310-91F2-BDAC7C45D1F7}"/>
    <pc:docChg chg="modSld">
      <pc:chgData name="Sanjith Ragul V - [CB.EN.U4CSE18453]" userId="S::cb.en.u4cse18453@cb.students.amrita.edu::5e84359d-5d2d-421f-9b13-238286c170c0" providerId="AD" clId="Web-{E3D26D51-8718-E310-91F2-BDAC7C45D1F7}" dt="2021-09-24T03:49:10.356" v="306" actId="1076"/>
      <pc:docMkLst>
        <pc:docMk/>
      </pc:docMkLst>
      <pc:sldChg chg="modSp">
        <pc:chgData name="Sanjith Ragul V - [CB.EN.U4CSE18453]" userId="S::cb.en.u4cse18453@cb.students.amrita.edu::5e84359d-5d2d-421f-9b13-238286c170c0" providerId="AD" clId="Web-{E3D26D51-8718-E310-91F2-BDAC7C45D1F7}" dt="2021-09-24T03:43:26.468" v="193"/>
        <pc:sldMkLst>
          <pc:docMk/>
          <pc:sldMk cId="0" sldId="256"/>
        </pc:sldMkLst>
        <pc:graphicFrameChg chg="mod modGraphic">
          <ac:chgData name="Sanjith Ragul V - [CB.EN.U4CSE18453]" userId="S::cb.en.u4cse18453@cb.students.amrita.edu::5e84359d-5d2d-421f-9b13-238286c170c0" providerId="AD" clId="Web-{E3D26D51-8718-E310-91F2-BDAC7C45D1F7}" dt="2021-09-24T03:43:26.468" v="193"/>
          <ac:graphicFrameMkLst>
            <pc:docMk/>
            <pc:sldMk cId="0" sldId="256"/>
            <ac:graphicFrameMk id="137" creationId="{00000000-0000-0000-0000-000000000000}"/>
          </ac:graphicFrameMkLst>
        </pc:graphicFrameChg>
      </pc:sldChg>
      <pc:sldChg chg="modSp">
        <pc:chgData name="Sanjith Ragul V - [CB.EN.U4CSE18453]" userId="S::cb.en.u4cse18453@cb.students.amrita.edu::5e84359d-5d2d-421f-9b13-238286c170c0" providerId="AD" clId="Web-{E3D26D51-8718-E310-91F2-BDAC7C45D1F7}" dt="2021-09-24T03:49:02.763" v="305" actId="1076"/>
        <pc:sldMkLst>
          <pc:docMk/>
          <pc:sldMk cId="200350364" sldId="299"/>
        </pc:sldMkLst>
        <pc:graphicFrameChg chg="mod modGraphic">
          <ac:chgData name="Sanjith Ragul V - [CB.EN.U4CSE18453]" userId="S::cb.en.u4cse18453@cb.students.amrita.edu::5e84359d-5d2d-421f-9b13-238286c170c0" providerId="AD" clId="Web-{E3D26D51-8718-E310-91F2-BDAC7C45D1F7}" dt="2021-09-24T03:49:02.763" v="305" actId="1076"/>
          <ac:graphicFrameMkLst>
            <pc:docMk/>
            <pc:sldMk cId="200350364" sldId="299"/>
            <ac:graphicFrameMk id="2" creationId="{54C34B72-1168-4D80-B1E0-37B39AC61C32}"/>
          </ac:graphicFrameMkLst>
        </pc:graphicFrameChg>
      </pc:sldChg>
      <pc:sldChg chg="modSp">
        <pc:chgData name="Sanjith Ragul V - [CB.EN.U4CSE18453]" userId="S::cb.en.u4cse18453@cb.students.amrita.edu::5e84359d-5d2d-421f-9b13-238286c170c0" providerId="AD" clId="Web-{E3D26D51-8718-E310-91F2-BDAC7C45D1F7}" dt="2021-09-24T03:49:10.356" v="306" actId="1076"/>
        <pc:sldMkLst>
          <pc:docMk/>
          <pc:sldMk cId="2775311274" sldId="300"/>
        </pc:sldMkLst>
        <pc:spChg chg="mod">
          <ac:chgData name="Sanjith Ragul V - [CB.EN.U4CSE18453]" userId="S::cb.en.u4cse18453@cb.students.amrita.edu::5e84359d-5d2d-421f-9b13-238286c170c0" providerId="AD" clId="Web-{E3D26D51-8718-E310-91F2-BDAC7C45D1F7}" dt="2021-09-24T03:49:10.356" v="306" actId="1076"/>
          <ac:spMkLst>
            <pc:docMk/>
            <pc:sldMk cId="2775311274" sldId="300"/>
            <ac:spMk id="2" creationId="{969037D0-2D04-4656-9DA1-4A20D10D206D}"/>
          </ac:spMkLst>
        </pc:spChg>
      </pc:sldChg>
      <pc:sldChg chg="modSp">
        <pc:chgData name="Sanjith Ragul V - [CB.EN.U4CSE18453]" userId="S::cb.en.u4cse18453@cb.students.amrita.edu::5e84359d-5d2d-421f-9b13-238286c170c0" providerId="AD" clId="Web-{E3D26D51-8718-E310-91F2-BDAC7C45D1F7}" dt="2021-09-24T03:47:45.904" v="299" actId="20577"/>
        <pc:sldMkLst>
          <pc:docMk/>
          <pc:sldMk cId="1522788698" sldId="301"/>
        </pc:sldMkLst>
        <pc:spChg chg="mod">
          <ac:chgData name="Sanjith Ragul V - [CB.EN.U4CSE18453]" userId="S::cb.en.u4cse18453@cb.students.amrita.edu::5e84359d-5d2d-421f-9b13-238286c170c0" providerId="AD" clId="Web-{E3D26D51-8718-E310-91F2-BDAC7C45D1F7}" dt="2021-09-24T03:47:45.904" v="299" actId="20577"/>
          <ac:spMkLst>
            <pc:docMk/>
            <pc:sldMk cId="1522788698" sldId="301"/>
            <ac:spMk id="7" creationId="{F9CC5F66-FA44-4272-AF0A-E8E0827A480C}"/>
          </ac:spMkLst>
        </pc:spChg>
      </pc:sldChg>
    </pc:docChg>
  </pc:docChgLst>
  <pc:docChgLst>
    <pc:chgData name="Sanjith Ragul V - [CB.EN.U4CSE18453]" userId="S::cb.en.u4cse18453@cb.students.amrita.edu::5e84359d-5d2d-421f-9b13-238286c170c0" providerId="AD" clId="Web-{E1094481-0022-F08C-241E-84E4673A5A0B}"/>
    <pc:docChg chg="modSld">
      <pc:chgData name="Sanjith Ragul V - [CB.EN.U4CSE18453]" userId="S::cb.en.u4cse18453@cb.students.amrita.edu::5e84359d-5d2d-421f-9b13-238286c170c0" providerId="AD" clId="Web-{E1094481-0022-F08C-241E-84E4673A5A0B}" dt="2021-10-22T10:06:29.522" v="7" actId="1076"/>
      <pc:docMkLst>
        <pc:docMk/>
      </pc:docMkLst>
      <pc:sldChg chg="modSp">
        <pc:chgData name="Sanjith Ragul V - [CB.EN.U4CSE18453]" userId="S::cb.en.u4cse18453@cb.students.amrita.edu::5e84359d-5d2d-421f-9b13-238286c170c0" providerId="AD" clId="Web-{E1094481-0022-F08C-241E-84E4673A5A0B}" dt="2021-10-22T10:06:29.522" v="7" actId="1076"/>
        <pc:sldMkLst>
          <pc:docMk/>
          <pc:sldMk cId="548041173" sldId="302"/>
        </pc:sldMkLst>
        <pc:picChg chg="mod">
          <ac:chgData name="Sanjith Ragul V - [CB.EN.U4CSE18453]" userId="S::cb.en.u4cse18453@cb.students.amrita.edu::5e84359d-5d2d-421f-9b13-238286c170c0" providerId="AD" clId="Web-{E1094481-0022-F08C-241E-84E4673A5A0B}" dt="2021-10-22T10:06:29.522" v="7" actId="1076"/>
          <ac:picMkLst>
            <pc:docMk/>
            <pc:sldMk cId="548041173" sldId="302"/>
            <ac:picMk id="3" creationId="{749859B8-1FDB-4BB6-BE70-6BF05B8DEFF3}"/>
          </ac:picMkLst>
        </pc:picChg>
      </pc:sldChg>
    </pc:docChg>
  </pc:docChgLst>
  <pc:docChgLst>
    <pc:chgData name="Sanjith Ragul V - [CB.EN.U4CSE18453]" userId="5e84359d-5d2d-421f-9b13-238286c170c0" providerId="ADAL" clId="{12497B8D-DE57-4FC5-9540-5B551A58381C}"/>
    <pc:docChg chg="undo custSel addSld delSld modSld">
      <pc:chgData name="Sanjith Ragul V - [CB.EN.U4CSE18453]" userId="5e84359d-5d2d-421f-9b13-238286c170c0" providerId="ADAL" clId="{12497B8D-DE57-4FC5-9540-5B551A58381C}" dt="2021-09-20T13:01:12.609" v="727" actId="14100"/>
      <pc:docMkLst>
        <pc:docMk/>
      </pc:docMkLst>
      <pc:sldChg chg="modSp mod">
        <pc:chgData name="Sanjith Ragul V - [CB.EN.U4CSE18453]" userId="5e84359d-5d2d-421f-9b13-238286c170c0" providerId="ADAL" clId="{12497B8D-DE57-4FC5-9540-5B551A58381C}" dt="2021-09-20T12:34:40.522" v="30" actId="20577"/>
        <pc:sldMkLst>
          <pc:docMk/>
          <pc:sldMk cId="0" sldId="257"/>
        </pc:sldMkLst>
        <pc:spChg chg="mod">
          <ac:chgData name="Sanjith Ragul V - [CB.EN.U4CSE18453]" userId="5e84359d-5d2d-421f-9b13-238286c170c0" providerId="ADAL" clId="{12497B8D-DE57-4FC5-9540-5B551A58381C}" dt="2021-09-20T12:34:40.522" v="30" actId="20577"/>
          <ac:spMkLst>
            <pc:docMk/>
            <pc:sldMk cId="0" sldId="257"/>
            <ac:spMk id="141" creationId="{00000000-0000-0000-0000-000000000000}"/>
          </ac:spMkLst>
        </pc:spChg>
        <pc:spChg chg="mod">
          <ac:chgData name="Sanjith Ragul V - [CB.EN.U4CSE18453]" userId="5e84359d-5d2d-421f-9b13-238286c170c0" providerId="ADAL" clId="{12497B8D-DE57-4FC5-9540-5B551A58381C}" dt="2021-09-20T12:34:34.060" v="21" actId="20577"/>
          <ac:spMkLst>
            <pc:docMk/>
            <pc:sldMk cId="0" sldId="257"/>
            <ac:spMk id="144" creationId="{00000000-0000-0000-0000-000000000000}"/>
          </ac:spMkLst>
        </pc:spChg>
      </pc:sldChg>
      <pc:sldChg chg="del">
        <pc:chgData name="Sanjith Ragul V - [CB.EN.U4CSE18453]" userId="5e84359d-5d2d-421f-9b13-238286c170c0" providerId="ADAL" clId="{12497B8D-DE57-4FC5-9540-5B551A58381C}" dt="2021-09-20T12:44:41.882" v="224" actId="2696"/>
        <pc:sldMkLst>
          <pc:docMk/>
          <pc:sldMk cId="918418832" sldId="270"/>
        </pc:sldMkLst>
      </pc:sldChg>
      <pc:sldChg chg="del">
        <pc:chgData name="Sanjith Ragul V - [CB.EN.U4CSE18453]" userId="5e84359d-5d2d-421f-9b13-238286c170c0" providerId="ADAL" clId="{12497B8D-DE57-4FC5-9540-5B551A58381C}" dt="2021-09-20T12:44:56.053" v="227" actId="2696"/>
        <pc:sldMkLst>
          <pc:docMk/>
          <pc:sldMk cId="664129343" sldId="271"/>
        </pc:sldMkLst>
      </pc:sldChg>
      <pc:sldChg chg="del">
        <pc:chgData name="Sanjith Ragul V - [CB.EN.U4CSE18453]" userId="5e84359d-5d2d-421f-9b13-238286c170c0" providerId="ADAL" clId="{12497B8D-DE57-4FC5-9540-5B551A58381C}" dt="2021-09-20T12:44:59.350" v="228" actId="2696"/>
        <pc:sldMkLst>
          <pc:docMk/>
          <pc:sldMk cId="3207744249" sldId="284"/>
        </pc:sldMkLst>
      </pc:sldChg>
      <pc:sldChg chg="del">
        <pc:chgData name="Sanjith Ragul V - [CB.EN.U4CSE18453]" userId="5e84359d-5d2d-421f-9b13-238286c170c0" providerId="ADAL" clId="{12497B8D-DE57-4FC5-9540-5B551A58381C}" dt="2021-09-20T12:44:44.482" v="225" actId="2696"/>
        <pc:sldMkLst>
          <pc:docMk/>
          <pc:sldMk cId="2416529429" sldId="287"/>
        </pc:sldMkLst>
      </pc:sldChg>
      <pc:sldChg chg="del">
        <pc:chgData name="Sanjith Ragul V - [CB.EN.U4CSE18453]" userId="5e84359d-5d2d-421f-9b13-238286c170c0" providerId="ADAL" clId="{12497B8D-DE57-4FC5-9540-5B551A58381C}" dt="2021-09-20T12:44:52.216" v="226" actId="2696"/>
        <pc:sldMkLst>
          <pc:docMk/>
          <pc:sldMk cId="848068069" sldId="289"/>
        </pc:sldMkLst>
      </pc:sldChg>
      <pc:sldChg chg="delSp modSp add mod">
        <pc:chgData name="Sanjith Ragul V - [CB.EN.U4CSE18453]" userId="5e84359d-5d2d-421f-9b13-238286c170c0" providerId="ADAL" clId="{12497B8D-DE57-4FC5-9540-5B551A58381C}" dt="2021-09-20T12:36:56.166" v="142" actId="113"/>
        <pc:sldMkLst>
          <pc:docMk/>
          <pc:sldMk cId="420805323" sldId="295"/>
        </pc:sldMkLst>
        <pc:spChg chg="mod">
          <ac:chgData name="Sanjith Ragul V - [CB.EN.U4CSE18453]" userId="5e84359d-5d2d-421f-9b13-238286c170c0" providerId="ADAL" clId="{12497B8D-DE57-4FC5-9540-5B551A58381C}" dt="2021-09-20T12:36:56.166" v="142" actId="113"/>
          <ac:spMkLst>
            <pc:docMk/>
            <pc:sldMk cId="420805323" sldId="295"/>
            <ac:spMk id="132" creationId="{00000000-0000-0000-0000-000000000000}"/>
          </ac:spMkLst>
        </pc:spChg>
        <pc:spChg chg="del mod topLvl">
          <ac:chgData name="Sanjith Ragul V - [CB.EN.U4CSE18453]" userId="5e84359d-5d2d-421f-9b13-238286c170c0" providerId="ADAL" clId="{12497B8D-DE57-4FC5-9540-5B551A58381C}" dt="2021-09-20T12:36:51.623" v="141" actId="478"/>
          <ac:spMkLst>
            <pc:docMk/>
            <pc:sldMk cId="420805323" sldId="295"/>
            <ac:spMk id="133" creationId="{00000000-0000-0000-0000-000000000000}"/>
          </ac:spMkLst>
        </pc:spChg>
        <pc:spChg chg="del mod topLvl">
          <ac:chgData name="Sanjith Ragul V - [CB.EN.U4CSE18453]" userId="5e84359d-5d2d-421f-9b13-238286c170c0" providerId="ADAL" clId="{12497B8D-DE57-4FC5-9540-5B551A58381C}" dt="2021-09-20T12:35:16.128" v="38" actId="478"/>
          <ac:spMkLst>
            <pc:docMk/>
            <pc:sldMk cId="420805323" sldId="295"/>
            <ac:spMk id="134" creationId="{00000000-0000-0000-0000-000000000000}"/>
          </ac:spMkLst>
        </pc:spChg>
        <pc:grpChg chg="del">
          <ac:chgData name="Sanjith Ragul V - [CB.EN.U4CSE18453]" userId="5e84359d-5d2d-421f-9b13-238286c170c0" providerId="ADAL" clId="{12497B8D-DE57-4FC5-9540-5B551A58381C}" dt="2021-09-20T12:35:16.128" v="38" actId="478"/>
          <ac:grpSpMkLst>
            <pc:docMk/>
            <pc:sldMk cId="420805323" sldId="295"/>
            <ac:grpSpMk id="135" creationId="{00000000-0000-0000-0000-000000000000}"/>
          </ac:grpSpMkLst>
        </pc:grpChg>
        <pc:graphicFrameChg chg="del modGraphic">
          <ac:chgData name="Sanjith Ragul V - [CB.EN.U4CSE18453]" userId="5e84359d-5d2d-421f-9b13-238286c170c0" providerId="ADAL" clId="{12497B8D-DE57-4FC5-9540-5B551A58381C}" dt="2021-09-20T12:35:07.096" v="35" actId="478"/>
          <ac:graphicFrameMkLst>
            <pc:docMk/>
            <pc:sldMk cId="420805323" sldId="295"/>
            <ac:graphicFrameMk id="137" creationId="{00000000-0000-0000-0000-000000000000}"/>
          </ac:graphicFrameMkLst>
        </pc:graphicFrameChg>
      </pc:sldChg>
      <pc:sldChg chg="new del">
        <pc:chgData name="Sanjith Ragul V - [CB.EN.U4CSE18453]" userId="5e84359d-5d2d-421f-9b13-238286c170c0" providerId="ADAL" clId="{12497B8D-DE57-4FC5-9540-5B551A58381C}" dt="2021-09-20T12:34:51.773" v="32" actId="47"/>
        <pc:sldMkLst>
          <pc:docMk/>
          <pc:sldMk cId="1755620414" sldId="295"/>
        </pc:sldMkLst>
      </pc:sldChg>
      <pc:sldChg chg="modSp add mod">
        <pc:chgData name="Sanjith Ragul V - [CB.EN.U4CSE18453]" userId="5e84359d-5d2d-421f-9b13-238286c170c0" providerId="ADAL" clId="{12497B8D-DE57-4FC5-9540-5B551A58381C}" dt="2021-09-20T12:43:22.359" v="189" actId="20577"/>
        <pc:sldMkLst>
          <pc:docMk/>
          <pc:sldMk cId="1158155404" sldId="296"/>
        </pc:sldMkLst>
        <pc:spChg chg="mod">
          <ac:chgData name="Sanjith Ragul V - [CB.EN.U4CSE18453]" userId="5e84359d-5d2d-421f-9b13-238286c170c0" providerId="ADAL" clId="{12497B8D-DE57-4FC5-9540-5B551A58381C}" dt="2021-09-20T12:36:21.101" v="138" actId="20577"/>
          <ac:spMkLst>
            <pc:docMk/>
            <pc:sldMk cId="1158155404" sldId="296"/>
            <ac:spMk id="141" creationId="{00000000-0000-0000-0000-000000000000}"/>
          </ac:spMkLst>
        </pc:spChg>
        <pc:spChg chg="mod">
          <ac:chgData name="Sanjith Ragul V - [CB.EN.U4CSE18453]" userId="5e84359d-5d2d-421f-9b13-238286c170c0" providerId="ADAL" clId="{12497B8D-DE57-4FC5-9540-5B551A58381C}" dt="2021-09-20T12:43:22.359" v="189" actId="20577"/>
          <ac:spMkLst>
            <pc:docMk/>
            <pc:sldMk cId="1158155404" sldId="296"/>
            <ac:spMk id="144" creationId="{00000000-0000-0000-0000-000000000000}"/>
          </ac:spMkLst>
        </pc:spChg>
      </pc:sldChg>
      <pc:sldChg chg="modSp add mod">
        <pc:chgData name="Sanjith Ragul V - [CB.EN.U4CSE18453]" userId="5e84359d-5d2d-421f-9b13-238286c170c0" providerId="ADAL" clId="{12497B8D-DE57-4FC5-9540-5B551A58381C}" dt="2021-09-20T12:41:43.076" v="176" actId="113"/>
        <pc:sldMkLst>
          <pc:docMk/>
          <pc:sldMk cId="1491030877" sldId="297"/>
        </pc:sldMkLst>
        <pc:spChg chg="mod">
          <ac:chgData name="Sanjith Ragul V - [CB.EN.U4CSE18453]" userId="5e84359d-5d2d-421f-9b13-238286c170c0" providerId="ADAL" clId="{12497B8D-DE57-4FC5-9540-5B551A58381C}" dt="2021-09-20T12:41:43.076" v="176" actId="113"/>
          <ac:spMkLst>
            <pc:docMk/>
            <pc:sldMk cId="1491030877" sldId="297"/>
            <ac:spMk id="144" creationId="{00000000-0000-0000-0000-000000000000}"/>
          </ac:spMkLst>
        </pc:spChg>
      </pc:sldChg>
      <pc:sldChg chg="modSp new mod">
        <pc:chgData name="Sanjith Ragul V - [CB.EN.U4CSE18453]" userId="5e84359d-5d2d-421f-9b13-238286c170c0" providerId="ADAL" clId="{12497B8D-DE57-4FC5-9540-5B551A58381C}" dt="2021-09-20T12:44:26.027" v="223" actId="1076"/>
        <pc:sldMkLst>
          <pc:docMk/>
          <pc:sldMk cId="1799954484" sldId="298"/>
        </pc:sldMkLst>
        <pc:spChg chg="mod">
          <ac:chgData name="Sanjith Ragul V - [CB.EN.U4CSE18453]" userId="5e84359d-5d2d-421f-9b13-238286c170c0" providerId="ADAL" clId="{12497B8D-DE57-4FC5-9540-5B551A58381C}" dt="2021-09-20T12:44:26.027" v="223" actId="1076"/>
          <ac:spMkLst>
            <pc:docMk/>
            <pc:sldMk cId="1799954484" sldId="298"/>
            <ac:spMk id="2" creationId="{E0DE2EED-9608-40EE-8231-47F594EC8245}"/>
          </ac:spMkLst>
        </pc:spChg>
      </pc:sldChg>
      <pc:sldChg chg="modSp add mod">
        <pc:chgData name="Sanjith Ragul V - [CB.EN.U4CSE18453]" userId="5e84359d-5d2d-421f-9b13-238286c170c0" providerId="ADAL" clId="{12497B8D-DE57-4FC5-9540-5B551A58381C}" dt="2021-09-20T13:01:12.609" v="727" actId="14100"/>
        <pc:sldMkLst>
          <pc:docMk/>
          <pc:sldMk cId="200350364" sldId="299"/>
        </pc:sldMkLst>
        <pc:spChg chg="mod">
          <ac:chgData name="Sanjith Ragul V - [CB.EN.U4CSE18453]" userId="5e84359d-5d2d-421f-9b13-238286c170c0" providerId="ADAL" clId="{12497B8D-DE57-4FC5-9540-5B551A58381C}" dt="2021-09-20T12:45:23.982" v="243" actId="20577"/>
          <ac:spMkLst>
            <pc:docMk/>
            <pc:sldMk cId="200350364" sldId="299"/>
            <ac:spMk id="157" creationId="{00000000-0000-0000-0000-000000000000}"/>
          </ac:spMkLst>
        </pc:spChg>
        <pc:graphicFrameChg chg="mod modGraphic">
          <ac:chgData name="Sanjith Ragul V - [CB.EN.U4CSE18453]" userId="5e84359d-5d2d-421f-9b13-238286c170c0" providerId="ADAL" clId="{12497B8D-DE57-4FC5-9540-5B551A58381C}" dt="2021-09-20T13:01:12.609" v="727" actId="14100"/>
          <ac:graphicFrameMkLst>
            <pc:docMk/>
            <pc:sldMk cId="200350364" sldId="299"/>
            <ac:graphicFrameMk id="2" creationId="{54C34B72-1168-4D80-B1E0-37B39AC61C32}"/>
          </ac:graphicFrameMkLst>
        </pc:graphicFrameChg>
      </pc:sldChg>
      <pc:sldMasterChg chg="delSldLayout">
        <pc:chgData name="Sanjith Ragul V - [CB.EN.U4CSE18453]" userId="5e84359d-5d2d-421f-9b13-238286c170c0" providerId="ADAL" clId="{12497B8D-DE57-4FC5-9540-5B551A58381C}" dt="2021-09-20T12:34:51.773" v="32" actId="47"/>
        <pc:sldMasterMkLst>
          <pc:docMk/>
          <pc:sldMasterMk cId="0" sldId="2147483648"/>
        </pc:sldMasterMkLst>
        <pc:sldLayoutChg chg="del">
          <pc:chgData name="Sanjith Ragul V - [CB.EN.U4CSE18453]" userId="5e84359d-5d2d-421f-9b13-238286c170c0" providerId="ADAL" clId="{12497B8D-DE57-4FC5-9540-5B551A58381C}" dt="2021-09-20T12:34:51.773" v="32" actId="47"/>
          <pc:sldLayoutMkLst>
            <pc:docMk/>
            <pc:sldMasterMk cId="0" sldId="2147483648"/>
            <pc:sldLayoutMk cId="0" sldId="2147483649"/>
          </pc:sldLayoutMkLst>
        </pc:sldLayoutChg>
      </pc:sldMasterChg>
    </pc:docChg>
  </pc:docChgLst>
  <pc:docChgLst>
    <pc:chgData name="Abisheck Kathirvel - [CB.EN.U4CSE18404]" userId="9facda32-8fe3-4c40-8e29-98806f5fe2a3" providerId="ADAL" clId="{9B6612B7-9F52-8144-873D-7D6CCA8D28A5}"/>
    <pc:docChg chg="undo custSel modSld modMainMaster modNotesMaster">
      <pc:chgData name="Abisheck Kathirvel - [CB.EN.U4CSE18404]" userId="9facda32-8fe3-4c40-8e29-98806f5fe2a3" providerId="ADAL" clId="{9B6612B7-9F52-8144-873D-7D6CCA8D28A5}" dt="2021-09-25T03:22:26.762" v="7" actId="2710"/>
      <pc:docMkLst>
        <pc:docMk/>
      </pc:docMkLst>
      <pc:sldChg chg="modSp">
        <pc:chgData name="Abisheck Kathirvel - [CB.EN.U4CSE18404]" userId="9facda32-8fe3-4c40-8e29-98806f5fe2a3" providerId="ADAL" clId="{9B6612B7-9F52-8144-873D-7D6CCA8D28A5}" dt="2021-09-25T03:12:59.956" v="5"/>
        <pc:sldMkLst>
          <pc:docMk/>
          <pc:sldMk cId="0" sldId="256"/>
        </pc:sldMkLst>
        <pc:spChg chg="mod">
          <ac:chgData name="Abisheck Kathirvel - [CB.EN.U4CSE18404]" userId="9facda32-8fe3-4c40-8e29-98806f5fe2a3" providerId="ADAL" clId="{9B6612B7-9F52-8144-873D-7D6CCA8D28A5}" dt="2021-09-25T03:12:59.956" v="5"/>
          <ac:spMkLst>
            <pc:docMk/>
            <pc:sldMk cId="0" sldId="256"/>
            <ac:spMk id="130" creationId="{00000000-0000-0000-0000-000000000000}"/>
          </ac:spMkLst>
        </pc:spChg>
        <pc:spChg chg="mod">
          <ac:chgData name="Abisheck Kathirvel - [CB.EN.U4CSE18404]" userId="9facda32-8fe3-4c40-8e29-98806f5fe2a3" providerId="ADAL" clId="{9B6612B7-9F52-8144-873D-7D6CCA8D28A5}" dt="2021-09-25T03:12:59.956" v="5"/>
          <ac:spMkLst>
            <pc:docMk/>
            <pc:sldMk cId="0" sldId="256"/>
            <ac:spMk id="131" creationId="{00000000-0000-0000-0000-000000000000}"/>
          </ac:spMkLst>
        </pc:spChg>
        <pc:spChg chg="mod">
          <ac:chgData name="Abisheck Kathirvel - [CB.EN.U4CSE18404]" userId="9facda32-8fe3-4c40-8e29-98806f5fe2a3" providerId="ADAL" clId="{9B6612B7-9F52-8144-873D-7D6CCA8D28A5}" dt="2021-09-25T03:12:59.956" v="5"/>
          <ac:spMkLst>
            <pc:docMk/>
            <pc:sldMk cId="0" sldId="256"/>
            <ac:spMk id="132" creationId="{00000000-0000-0000-0000-000000000000}"/>
          </ac:spMkLst>
        </pc:spChg>
        <pc:spChg chg="mod">
          <ac:chgData name="Abisheck Kathirvel - [CB.EN.U4CSE18404]" userId="9facda32-8fe3-4c40-8e29-98806f5fe2a3" providerId="ADAL" clId="{9B6612B7-9F52-8144-873D-7D6CCA8D28A5}" dt="2021-09-25T03:12:59.956" v="5"/>
          <ac:spMkLst>
            <pc:docMk/>
            <pc:sldMk cId="0" sldId="256"/>
            <ac:spMk id="133" creationId="{00000000-0000-0000-0000-000000000000}"/>
          </ac:spMkLst>
        </pc:spChg>
        <pc:spChg chg="mod">
          <ac:chgData name="Abisheck Kathirvel - [CB.EN.U4CSE18404]" userId="9facda32-8fe3-4c40-8e29-98806f5fe2a3" providerId="ADAL" clId="{9B6612B7-9F52-8144-873D-7D6CCA8D28A5}" dt="2021-09-25T03:12:59.956" v="5"/>
          <ac:spMkLst>
            <pc:docMk/>
            <pc:sldMk cId="0" sldId="256"/>
            <ac:spMk id="134" creationId="{00000000-0000-0000-0000-000000000000}"/>
          </ac:spMkLst>
        </pc:spChg>
        <pc:grpChg chg="mod">
          <ac:chgData name="Abisheck Kathirvel - [CB.EN.U4CSE18404]" userId="9facda32-8fe3-4c40-8e29-98806f5fe2a3" providerId="ADAL" clId="{9B6612B7-9F52-8144-873D-7D6CCA8D28A5}" dt="2021-09-25T03:12:59.956" v="5"/>
          <ac:grpSpMkLst>
            <pc:docMk/>
            <pc:sldMk cId="0" sldId="256"/>
            <ac:grpSpMk id="135" creationId="{00000000-0000-0000-0000-000000000000}"/>
          </ac:grpSpMkLst>
        </pc:grpChg>
        <pc:graphicFrameChg chg="mod">
          <ac:chgData name="Abisheck Kathirvel - [CB.EN.U4CSE18404]" userId="9facda32-8fe3-4c40-8e29-98806f5fe2a3" providerId="ADAL" clId="{9B6612B7-9F52-8144-873D-7D6CCA8D28A5}" dt="2021-09-25T03:12:59.956" v="5"/>
          <ac:graphicFrameMkLst>
            <pc:docMk/>
            <pc:sldMk cId="0" sldId="256"/>
            <ac:graphicFrameMk id="137" creationId="{00000000-0000-0000-0000-000000000000}"/>
          </ac:graphicFrameMkLst>
        </pc:graphicFrameChg>
      </pc:sldChg>
      <pc:sldChg chg="modSp mod modNotes">
        <pc:chgData name="Abisheck Kathirvel - [CB.EN.U4CSE18404]" userId="9facda32-8fe3-4c40-8e29-98806f5fe2a3" providerId="ADAL" clId="{9B6612B7-9F52-8144-873D-7D6CCA8D28A5}" dt="2021-09-25T03:12:59.956" v="5"/>
        <pc:sldMkLst>
          <pc:docMk/>
          <pc:sldMk cId="0" sldId="257"/>
        </pc:sldMkLst>
        <pc:spChg chg="mod">
          <ac:chgData name="Abisheck Kathirvel - [CB.EN.U4CSE18404]" userId="9facda32-8fe3-4c40-8e29-98806f5fe2a3" providerId="ADAL" clId="{9B6612B7-9F52-8144-873D-7D6CCA8D28A5}" dt="2021-09-25T03:12:59.956" v="5"/>
          <ac:spMkLst>
            <pc:docMk/>
            <pc:sldMk cId="0" sldId="257"/>
            <ac:spMk id="140" creationId="{00000000-0000-0000-0000-000000000000}"/>
          </ac:spMkLst>
        </pc:spChg>
        <pc:spChg chg="mod">
          <ac:chgData name="Abisheck Kathirvel - [CB.EN.U4CSE18404]" userId="9facda32-8fe3-4c40-8e29-98806f5fe2a3" providerId="ADAL" clId="{9B6612B7-9F52-8144-873D-7D6CCA8D28A5}" dt="2021-09-25T03:12:59.956" v="5"/>
          <ac:spMkLst>
            <pc:docMk/>
            <pc:sldMk cId="0" sldId="257"/>
            <ac:spMk id="141" creationId="{00000000-0000-0000-0000-000000000000}"/>
          </ac:spMkLst>
        </pc:spChg>
        <pc:spChg chg="mod">
          <ac:chgData name="Abisheck Kathirvel - [CB.EN.U4CSE18404]" userId="9facda32-8fe3-4c40-8e29-98806f5fe2a3" providerId="ADAL" clId="{9B6612B7-9F52-8144-873D-7D6CCA8D28A5}" dt="2021-09-25T03:12:59.956" v="5"/>
          <ac:spMkLst>
            <pc:docMk/>
            <pc:sldMk cId="0" sldId="257"/>
            <ac:spMk id="142" creationId="{00000000-0000-0000-0000-000000000000}"/>
          </ac:spMkLst>
        </pc:spChg>
        <pc:spChg chg="mod">
          <ac:chgData name="Abisheck Kathirvel - [CB.EN.U4CSE18404]" userId="9facda32-8fe3-4c40-8e29-98806f5fe2a3" providerId="ADAL" clId="{9B6612B7-9F52-8144-873D-7D6CCA8D28A5}" dt="2021-09-25T03:12:59.956" v="5"/>
          <ac:spMkLst>
            <pc:docMk/>
            <pc:sldMk cId="0" sldId="257"/>
            <ac:spMk id="144" creationId="{00000000-0000-0000-0000-000000000000}"/>
          </ac:spMkLst>
        </pc:spChg>
      </pc:sldChg>
      <pc:sldChg chg="modSp modNotes">
        <pc:chgData name="Abisheck Kathirvel - [CB.EN.U4CSE18404]" userId="9facda32-8fe3-4c40-8e29-98806f5fe2a3" providerId="ADAL" clId="{9B6612B7-9F52-8144-873D-7D6CCA8D28A5}" dt="2021-09-25T03:12:59.956" v="5"/>
        <pc:sldMkLst>
          <pc:docMk/>
          <pc:sldMk cId="0" sldId="259"/>
        </pc:sldMkLst>
        <pc:spChg chg="mod">
          <ac:chgData name="Abisheck Kathirvel - [CB.EN.U4CSE18404]" userId="9facda32-8fe3-4c40-8e29-98806f5fe2a3" providerId="ADAL" clId="{9B6612B7-9F52-8144-873D-7D6CCA8D28A5}" dt="2021-09-25T03:12:59.956" v="5"/>
          <ac:spMkLst>
            <pc:docMk/>
            <pc:sldMk cId="0" sldId="259"/>
            <ac:spMk id="156" creationId="{00000000-0000-0000-0000-000000000000}"/>
          </ac:spMkLst>
        </pc:spChg>
        <pc:spChg chg="mod">
          <ac:chgData name="Abisheck Kathirvel - [CB.EN.U4CSE18404]" userId="9facda32-8fe3-4c40-8e29-98806f5fe2a3" providerId="ADAL" clId="{9B6612B7-9F52-8144-873D-7D6CCA8D28A5}" dt="2021-09-25T03:12:59.956" v="5"/>
          <ac:spMkLst>
            <pc:docMk/>
            <pc:sldMk cId="0" sldId="259"/>
            <ac:spMk id="157" creationId="{00000000-0000-0000-0000-000000000000}"/>
          </ac:spMkLst>
        </pc:spChg>
        <pc:graphicFrameChg chg="mod">
          <ac:chgData name="Abisheck Kathirvel - [CB.EN.U4CSE18404]" userId="9facda32-8fe3-4c40-8e29-98806f5fe2a3" providerId="ADAL" clId="{9B6612B7-9F52-8144-873D-7D6CCA8D28A5}" dt="2021-09-25T03:12:59.956" v="5"/>
          <ac:graphicFrameMkLst>
            <pc:docMk/>
            <pc:sldMk cId="0" sldId="259"/>
            <ac:graphicFrameMk id="2" creationId="{54C34B72-1168-4D80-B1E0-37B39AC61C32}"/>
          </ac:graphicFrameMkLst>
        </pc:graphicFrameChg>
      </pc:sldChg>
      <pc:sldChg chg="modSp">
        <pc:chgData name="Abisheck Kathirvel - [CB.EN.U4CSE18404]" userId="9facda32-8fe3-4c40-8e29-98806f5fe2a3" providerId="ADAL" clId="{9B6612B7-9F52-8144-873D-7D6CCA8D28A5}" dt="2021-09-25T03:12:59.956" v="5"/>
        <pc:sldMkLst>
          <pc:docMk/>
          <pc:sldMk cId="0" sldId="264"/>
        </pc:sldMkLst>
        <pc:spChg chg="mod">
          <ac:chgData name="Abisheck Kathirvel - [CB.EN.U4CSE18404]" userId="9facda32-8fe3-4c40-8e29-98806f5fe2a3" providerId="ADAL" clId="{9B6612B7-9F52-8144-873D-7D6CCA8D28A5}" dt="2021-09-25T03:12:59.956" v="5"/>
          <ac:spMkLst>
            <pc:docMk/>
            <pc:sldMk cId="0" sldId="264"/>
            <ac:spMk id="2" creationId="{00000000-0000-0000-0000-000000000000}"/>
          </ac:spMkLst>
        </pc:spChg>
        <pc:spChg chg="mod">
          <ac:chgData name="Abisheck Kathirvel - [CB.EN.U4CSE18404]" userId="9facda32-8fe3-4c40-8e29-98806f5fe2a3" providerId="ADAL" clId="{9B6612B7-9F52-8144-873D-7D6CCA8D28A5}" dt="2021-09-25T03:12:59.956" v="5"/>
          <ac:spMkLst>
            <pc:docMk/>
            <pc:sldMk cId="0" sldId="264"/>
            <ac:spMk id="207" creationId="{00000000-0000-0000-0000-000000000000}"/>
          </ac:spMkLst>
        </pc:spChg>
        <pc:spChg chg="mod">
          <ac:chgData name="Abisheck Kathirvel - [CB.EN.U4CSE18404]" userId="9facda32-8fe3-4c40-8e29-98806f5fe2a3" providerId="ADAL" clId="{9B6612B7-9F52-8144-873D-7D6CCA8D28A5}" dt="2021-09-25T03:12:59.956" v="5"/>
          <ac:spMkLst>
            <pc:docMk/>
            <pc:sldMk cId="0" sldId="264"/>
            <ac:spMk id="210" creationId="{00000000-0000-0000-0000-000000000000}"/>
          </ac:spMkLst>
        </pc:spChg>
      </pc:sldChg>
      <pc:sldChg chg="modSp">
        <pc:chgData name="Abisheck Kathirvel - [CB.EN.U4CSE18404]" userId="9facda32-8fe3-4c40-8e29-98806f5fe2a3" providerId="ADAL" clId="{9B6612B7-9F52-8144-873D-7D6CCA8D28A5}" dt="2021-09-25T03:12:59.956" v="5"/>
        <pc:sldMkLst>
          <pc:docMk/>
          <pc:sldMk cId="2290172774" sldId="293"/>
        </pc:sldMkLst>
        <pc:spChg chg="mod">
          <ac:chgData name="Abisheck Kathirvel - [CB.EN.U4CSE18404]" userId="9facda32-8fe3-4c40-8e29-98806f5fe2a3" providerId="ADAL" clId="{9B6612B7-9F52-8144-873D-7D6CCA8D28A5}" dt="2021-09-25T03:12:59.956" v="5"/>
          <ac:spMkLst>
            <pc:docMk/>
            <pc:sldMk cId="2290172774" sldId="293"/>
            <ac:spMk id="2" creationId="{00000000-0000-0000-0000-000000000000}"/>
          </ac:spMkLst>
        </pc:spChg>
      </pc:sldChg>
      <pc:sldChg chg="modSp modNotes">
        <pc:chgData name="Abisheck Kathirvel - [CB.EN.U4CSE18404]" userId="9facda32-8fe3-4c40-8e29-98806f5fe2a3" providerId="ADAL" clId="{9B6612B7-9F52-8144-873D-7D6CCA8D28A5}" dt="2021-09-25T03:12:59.956" v="5"/>
        <pc:sldMkLst>
          <pc:docMk/>
          <pc:sldMk cId="2479467273" sldId="294"/>
        </pc:sldMkLst>
        <pc:spChg chg="mod">
          <ac:chgData name="Abisheck Kathirvel - [CB.EN.U4CSE18404]" userId="9facda32-8fe3-4c40-8e29-98806f5fe2a3" providerId="ADAL" clId="{9B6612B7-9F52-8144-873D-7D6CCA8D28A5}" dt="2021-09-25T03:12:59.956" v="5"/>
          <ac:spMkLst>
            <pc:docMk/>
            <pc:sldMk cId="2479467273" sldId="294"/>
            <ac:spMk id="156" creationId="{00000000-0000-0000-0000-000000000000}"/>
          </ac:spMkLst>
        </pc:spChg>
        <pc:spChg chg="mod">
          <ac:chgData name="Abisheck Kathirvel - [CB.EN.U4CSE18404]" userId="9facda32-8fe3-4c40-8e29-98806f5fe2a3" providerId="ADAL" clId="{9B6612B7-9F52-8144-873D-7D6CCA8D28A5}" dt="2021-09-25T03:12:59.956" v="5"/>
          <ac:spMkLst>
            <pc:docMk/>
            <pc:sldMk cId="2479467273" sldId="294"/>
            <ac:spMk id="157" creationId="{00000000-0000-0000-0000-000000000000}"/>
          </ac:spMkLst>
        </pc:spChg>
        <pc:graphicFrameChg chg="mod">
          <ac:chgData name="Abisheck Kathirvel - [CB.EN.U4CSE18404]" userId="9facda32-8fe3-4c40-8e29-98806f5fe2a3" providerId="ADAL" clId="{9B6612B7-9F52-8144-873D-7D6CCA8D28A5}" dt="2021-09-25T03:12:59.956" v="5"/>
          <ac:graphicFrameMkLst>
            <pc:docMk/>
            <pc:sldMk cId="2479467273" sldId="294"/>
            <ac:graphicFrameMk id="2" creationId="{54C34B72-1168-4D80-B1E0-37B39AC61C32}"/>
          </ac:graphicFrameMkLst>
        </pc:graphicFrameChg>
      </pc:sldChg>
      <pc:sldChg chg="modSp">
        <pc:chgData name="Abisheck Kathirvel - [CB.EN.U4CSE18404]" userId="9facda32-8fe3-4c40-8e29-98806f5fe2a3" providerId="ADAL" clId="{9B6612B7-9F52-8144-873D-7D6CCA8D28A5}" dt="2021-09-25T03:12:59.956" v="5"/>
        <pc:sldMkLst>
          <pc:docMk/>
          <pc:sldMk cId="420805323" sldId="295"/>
        </pc:sldMkLst>
        <pc:spChg chg="mod">
          <ac:chgData name="Abisheck Kathirvel - [CB.EN.U4CSE18404]" userId="9facda32-8fe3-4c40-8e29-98806f5fe2a3" providerId="ADAL" clId="{9B6612B7-9F52-8144-873D-7D6CCA8D28A5}" dt="2021-09-25T03:12:59.956" v="5"/>
          <ac:spMkLst>
            <pc:docMk/>
            <pc:sldMk cId="420805323" sldId="295"/>
            <ac:spMk id="130" creationId="{00000000-0000-0000-0000-000000000000}"/>
          </ac:spMkLst>
        </pc:spChg>
        <pc:spChg chg="mod">
          <ac:chgData name="Abisheck Kathirvel - [CB.EN.U4CSE18404]" userId="9facda32-8fe3-4c40-8e29-98806f5fe2a3" providerId="ADAL" clId="{9B6612B7-9F52-8144-873D-7D6CCA8D28A5}" dt="2021-09-25T03:12:59.956" v="5"/>
          <ac:spMkLst>
            <pc:docMk/>
            <pc:sldMk cId="420805323" sldId="295"/>
            <ac:spMk id="131" creationId="{00000000-0000-0000-0000-000000000000}"/>
          </ac:spMkLst>
        </pc:spChg>
        <pc:spChg chg="mod">
          <ac:chgData name="Abisheck Kathirvel - [CB.EN.U4CSE18404]" userId="9facda32-8fe3-4c40-8e29-98806f5fe2a3" providerId="ADAL" clId="{9B6612B7-9F52-8144-873D-7D6CCA8D28A5}" dt="2021-09-25T03:12:59.956" v="5"/>
          <ac:spMkLst>
            <pc:docMk/>
            <pc:sldMk cId="420805323" sldId="295"/>
            <ac:spMk id="132" creationId="{00000000-0000-0000-0000-000000000000}"/>
          </ac:spMkLst>
        </pc:spChg>
        <pc:picChg chg="mod">
          <ac:chgData name="Abisheck Kathirvel - [CB.EN.U4CSE18404]" userId="9facda32-8fe3-4c40-8e29-98806f5fe2a3" providerId="ADAL" clId="{9B6612B7-9F52-8144-873D-7D6CCA8D28A5}" dt="2021-09-25T03:12:59.956" v="5"/>
          <ac:picMkLst>
            <pc:docMk/>
            <pc:sldMk cId="420805323" sldId="295"/>
            <ac:picMk id="2" creationId="{DB01B720-E2BE-43BF-AEEC-5B5A5509F0AE}"/>
          </ac:picMkLst>
        </pc:picChg>
      </pc:sldChg>
      <pc:sldChg chg="modSp mod modNotes">
        <pc:chgData name="Abisheck Kathirvel - [CB.EN.U4CSE18404]" userId="9facda32-8fe3-4c40-8e29-98806f5fe2a3" providerId="ADAL" clId="{9B6612B7-9F52-8144-873D-7D6CCA8D28A5}" dt="2021-09-25T03:12:59.956" v="5"/>
        <pc:sldMkLst>
          <pc:docMk/>
          <pc:sldMk cId="1158155404" sldId="296"/>
        </pc:sldMkLst>
        <pc:spChg chg="mod">
          <ac:chgData name="Abisheck Kathirvel - [CB.EN.U4CSE18404]" userId="9facda32-8fe3-4c40-8e29-98806f5fe2a3" providerId="ADAL" clId="{9B6612B7-9F52-8144-873D-7D6CCA8D28A5}" dt="2021-09-25T03:12:59.956" v="5"/>
          <ac:spMkLst>
            <pc:docMk/>
            <pc:sldMk cId="1158155404" sldId="296"/>
            <ac:spMk id="140" creationId="{00000000-0000-0000-0000-000000000000}"/>
          </ac:spMkLst>
        </pc:spChg>
        <pc:spChg chg="mod">
          <ac:chgData name="Abisheck Kathirvel - [CB.EN.U4CSE18404]" userId="9facda32-8fe3-4c40-8e29-98806f5fe2a3" providerId="ADAL" clId="{9B6612B7-9F52-8144-873D-7D6CCA8D28A5}" dt="2021-09-25T03:12:59.956" v="5"/>
          <ac:spMkLst>
            <pc:docMk/>
            <pc:sldMk cId="1158155404" sldId="296"/>
            <ac:spMk id="141" creationId="{00000000-0000-0000-0000-000000000000}"/>
          </ac:spMkLst>
        </pc:spChg>
        <pc:spChg chg="mod">
          <ac:chgData name="Abisheck Kathirvel - [CB.EN.U4CSE18404]" userId="9facda32-8fe3-4c40-8e29-98806f5fe2a3" providerId="ADAL" clId="{9B6612B7-9F52-8144-873D-7D6CCA8D28A5}" dt="2021-09-25T03:12:59.956" v="5"/>
          <ac:spMkLst>
            <pc:docMk/>
            <pc:sldMk cId="1158155404" sldId="296"/>
            <ac:spMk id="142" creationId="{00000000-0000-0000-0000-000000000000}"/>
          </ac:spMkLst>
        </pc:spChg>
        <pc:spChg chg="mod">
          <ac:chgData name="Abisheck Kathirvel - [CB.EN.U4CSE18404]" userId="9facda32-8fe3-4c40-8e29-98806f5fe2a3" providerId="ADAL" clId="{9B6612B7-9F52-8144-873D-7D6CCA8D28A5}" dt="2021-09-25T03:12:59.956" v="5"/>
          <ac:spMkLst>
            <pc:docMk/>
            <pc:sldMk cId="1158155404" sldId="296"/>
            <ac:spMk id="144" creationId="{00000000-0000-0000-0000-000000000000}"/>
          </ac:spMkLst>
        </pc:spChg>
      </pc:sldChg>
      <pc:sldChg chg="modSp mod modNotes">
        <pc:chgData name="Abisheck Kathirvel - [CB.EN.U4CSE18404]" userId="9facda32-8fe3-4c40-8e29-98806f5fe2a3" providerId="ADAL" clId="{9B6612B7-9F52-8144-873D-7D6CCA8D28A5}" dt="2021-09-25T03:12:59.956" v="5"/>
        <pc:sldMkLst>
          <pc:docMk/>
          <pc:sldMk cId="1491030877" sldId="297"/>
        </pc:sldMkLst>
        <pc:spChg chg="mod">
          <ac:chgData name="Abisheck Kathirvel - [CB.EN.U4CSE18404]" userId="9facda32-8fe3-4c40-8e29-98806f5fe2a3" providerId="ADAL" clId="{9B6612B7-9F52-8144-873D-7D6CCA8D28A5}" dt="2021-09-25T03:12:59.956" v="5"/>
          <ac:spMkLst>
            <pc:docMk/>
            <pc:sldMk cId="1491030877" sldId="297"/>
            <ac:spMk id="140" creationId="{00000000-0000-0000-0000-000000000000}"/>
          </ac:spMkLst>
        </pc:spChg>
        <pc:spChg chg="mod">
          <ac:chgData name="Abisheck Kathirvel - [CB.EN.U4CSE18404]" userId="9facda32-8fe3-4c40-8e29-98806f5fe2a3" providerId="ADAL" clId="{9B6612B7-9F52-8144-873D-7D6CCA8D28A5}" dt="2021-09-25T03:12:59.956" v="5"/>
          <ac:spMkLst>
            <pc:docMk/>
            <pc:sldMk cId="1491030877" sldId="297"/>
            <ac:spMk id="141" creationId="{00000000-0000-0000-0000-000000000000}"/>
          </ac:spMkLst>
        </pc:spChg>
        <pc:spChg chg="mod">
          <ac:chgData name="Abisheck Kathirvel - [CB.EN.U4CSE18404]" userId="9facda32-8fe3-4c40-8e29-98806f5fe2a3" providerId="ADAL" clId="{9B6612B7-9F52-8144-873D-7D6CCA8D28A5}" dt="2021-09-25T03:12:59.956" v="5"/>
          <ac:spMkLst>
            <pc:docMk/>
            <pc:sldMk cId="1491030877" sldId="297"/>
            <ac:spMk id="142" creationId="{00000000-0000-0000-0000-000000000000}"/>
          </ac:spMkLst>
        </pc:spChg>
        <pc:spChg chg="mod">
          <ac:chgData name="Abisheck Kathirvel - [CB.EN.U4CSE18404]" userId="9facda32-8fe3-4c40-8e29-98806f5fe2a3" providerId="ADAL" clId="{9B6612B7-9F52-8144-873D-7D6CCA8D28A5}" dt="2021-09-25T03:12:59.956" v="5"/>
          <ac:spMkLst>
            <pc:docMk/>
            <pc:sldMk cId="1491030877" sldId="297"/>
            <ac:spMk id="144" creationId="{00000000-0000-0000-0000-000000000000}"/>
          </ac:spMkLst>
        </pc:spChg>
      </pc:sldChg>
      <pc:sldChg chg="modSp">
        <pc:chgData name="Abisheck Kathirvel - [CB.EN.U4CSE18404]" userId="9facda32-8fe3-4c40-8e29-98806f5fe2a3" providerId="ADAL" clId="{9B6612B7-9F52-8144-873D-7D6CCA8D28A5}" dt="2021-09-25T03:12:59.956" v="5"/>
        <pc:sldMkLst>
          <pc:docMk/>
          <pc:sldMk cId="1799954484" sldId="298"/>
        </pc:sldMkLst>
        <pc:spChg chg="mod">
          <ac:chgData name="Abisheck Kathirvel - [CB.EN.U4CSE18404]" userId="9facda32-8fe3-4c40-8e29-98806f5fe2a3" providerId="ADAL" clId="{9B6612B7-9F52-8144-873D-7D6CCA8D28A5}" dt="2021-09-25T03:12:59.956" v="5"/>
          <ac:spMkLst>
            <pc:docMk/>
            <pc:sldMk cId="1799954484" sldId="298"/>
            <ac:spMk id="2" creationId="{E0DE2EED-9608-40EE-8231-47F594EC8245}"/>
          </ac:spMkLst>
        </pc:spChg>
        <pc:graphicFrameChg chg="mod">
          <ac:chgData name="Abisheck Kathirvel - [CB.EN.U4CSE18404]" userId="9facda32-8fe3-4c40-8e29-98806f5fe2a3" providerId="ADAL" clId="{9B6612B7-9F52-8144-873D-7D6CCA8D28A5}" dt="2021-09-25T03:12:59.956" v="5"/>
          <ac:graphicFrameMkLst>
            <pc:docMk/>
            <pc:sldMk cId="1799954484" sldId="298"/>
            <ac:graphicFrameMk id="3" creationId="{E1043285-4826-4F5A-B60B-64D463475F38}"/>
          </ac:graphicFrameMkLst>
        </pc:graphicFrameChg>
      </pc:sldChg>
      <pc:sldChg chg="modSp modNotes">
        <pc:chgData name="Abisheck Kathirvel - [CB.EN.U4CSE18404]" userId="9facda32-8fe3-4c40-8e29-98806f5fe2a3" providerId="ADAL" clId="{9B6612B7-9F52-8144-873D-7D6CCA8D28A5}" dt="2021-09-25T03:12:59.956" v="5"/>
        <pc:sldMkLst>
          <pc:docMk/>
          <pc:sldMk cId="200350364" sldId="299"/>
        </pc:sldMkLst>
        <pc:spChg chg="mod">
          <ac:chgData name="Abisheck Kathirvel - [CB.EN.U4CSE18404]" userId="9facda32-8fe3-4c40-8e29-98806f5fe2a3" providerId="ADAL" clId="{9B6612B7-9F52-8144-873D-7D6CCA8D28A5}" dt="2021-09-25T03:12:59.956" v="5"/>
          <ac:spMkLst>
            <pc:docMk/>
            <pc:sldMk cId="200350364" sldId="299"/>
            <ac:spMk id="156" creationId="{00000000-0000-0000-0000-000000000000}"/>
          </ac:spMkLst>
        </pc:spChg>
        <pc:spChg chg="mod">
          <ac:chgData name="Abisheck Kathirvel - [CB.EN.U4CSE18404]" userId="9facda32-8fe3-4c40-8e29-98806f5fe2a3" providerId="ADAL" clId="{9B6612B7-9F52-8144-873D-7D6CCA8D28A5}" dt="2021-09-25T03:12:59.956" v="5"/>
          <ac:spMkLst>
            <pc:docMk/>
            <pc:sldMk cId="200350364" sldId="299"/>
            <ac:spMk id="157" creationId="{00000000-0000-0000-0000-000000000000}"/>
          </ac:spMkLst>
        </pc:spChg>
        <pc:graphicFrameChg chg="mod">
          <ac:chgData name="Abisheck Kathirvel - [CB.EN.U4CSE18404]" userId="9facda32-8fe3-4c40-8e29-98806f5fe2a3" providerId="ADAL" clId="{9B6612B7-9F52-8144-873D-7D6CCA8D28A5}" dt="2021-09-25T03:12:59.956" v="5"/>
          <ac:graphicFrameMkLst>
            <pc:docMk/>
            <pc:sldMk cId="200350364" sldId="299"/>
            <ac:graphicFrameMk id="2" creationId="{54C34B72-1168-4D80-B1E0-37B39AC61C32}"/>
          </ac:graphicFrameMkLst>
        </pc:graphicFrameChg>
      </pc:sldChg>
      <pc:sldChg chg="modSp">
        <pc:chgData name="Abisheck Kathirvel - [CB.EN.U4CSE18404]" userId="9facda32-8fe3-4c40-8e29-98806f5fe2a3" providerId="ADAL" clId="{9B6612B7-9F52-8144-873D-7D6CCA8D28A5}" dt="2021-09-25T03:12:59.956" v="5"/>
        <pc:sldMkLst>
          <pc:docMk/>
          <pc:sldMk cId="2775311274" sldId="300"/>
        </pc:sldMkLst>
        <pc:spChg chg="mod">
          <ac:chgData name="Abisheck Kathirvel - [CB.EN.U4CSE18404]" userId="9facda32-8fe3-4c40-8e29-98806f5fe2a3" providerId="ADAL" clId="{9B6612B7-9F52-8144-873D-7D6CCA8D28A5}" dt="2021-09-25T03:12:59.956" v="5"/>
          <ac:spMkLst>
            <pc:docMk/>
            <pc:sldMk cId="2775311274" sldId="300"/>
            <ac:spMk id="2" creationId="{969037D0-2D04-4656-9DA1-4A20D10D206D}"/>
          </ac:spMkLst>
        </pc:spChg>
        <pc:picChg chg="mod">
          <ac:chgData name="Abisheck Kathirvel - [CB.EN.U4CSE18404]" userId="9facda32-8fe3-4c40-8e29-98806f5fe2a3" providerId="ADAL" clId="{9B6612B7-9F52-8144-873D-7D6CCA8D28A5}" dt="2021-09-25T03:12:59.956" v="5"/>
          <ac:picMkLst>
            <pc:docMk/>
            <pc:sldMk cId="2775311274" sldId="300"/>
            <ac:picMk id="3" creationId="{7FD1608A-4525-4E14-8EA7-35F35F0FA145}"/>
          </ac:picMkLst>
        </pc:picChg>
      </pc:sldChg>
      <pc:sldChg chg="modSp">
        <pc:chgData name="Abisheck Kathirvel - [CB.EN.U4CSE18404]" userId="9facda32-8fe3-4c40-8e29-98806f5fe2a3" providerId="ADAL" clId="{9B6612B7-9F52-8144-873D-7D6CCA8D28A5}" dt="2021-09-25T03:12:59.956" v="5"/>
        <pc:sldMkLst>
          <pc:docMk/>
          <pc:sldMk cId="1522788698" sldId="301"/>
        </pc:sldMkLst>
        <pc:spChg chg="mod">
          <ac:chgData name="Abisheck Kathirvel - [CB.EN.U4CSE18404]" userId="9facda32-8fe3-4c40-8e29-98806f5fe2a3" providerId="ADAL" clId="{9B6612B7-9F52-8144-873D-7D6CCA8D28A5}" dt="2021-09-25T03:12:59.956" v="5"/>
          <ac:spMkLst>
            <pc:docMk/>
            <pc:sldMk cId="1522788698" sldId="301"/>
            <ac:spMk id="2" creationId="{E0842B74-C1DF-4D87-A0A5-9770914EC6A1}"/>
          </ac:spMkLst>
        </pc:spChg>
        <pc:spChg chg="mod">
          <ac:chgData name="Abisheck Kathirvel - [CB.EN.U4CSE18404]" userId="9facda32-8fe3-4c40-8e29-98806f5fe2a3" providerId="ADAL" clId="{9B6612B7-9F52-8144-873D-7D6CCA8D28A5}" dt="2021-09-25T03:12:59.956" v="5"/>
          <ac:spMkLst>
            <pc:docMk/>
            <pc:sldMk cId="1522788698" sldId="301"/>
            <ac:spMk id="7" creationId="{F9CC5F66-FA44-4272-AF0A-E8E0827A480C}"/>
          </ac:spMkLst>
        </pc:spChg>
      </pc:sldChg>
      <pc:sldChg chg="modSp">
        <pc:chgData name="Abisheck Kathirvel - [CB.EN.U4CSE18404]" userId="9facda32-8fe3-4c40-8e29-98806f5fe2a3" providerId="ADAL" clId="{9B6612B7-9F52-8144-873D-7D6CCA8D28A5}" dt="2021-09-25T03:12:59.956" v="5"/>
        <pc:sldMkLst>
          <pc:docMk/>
          <pc:sldMk cId="548041173" sldId="302"/>
        </pc:sldMkLst>
        <pc:picChg chg="mod">
          <ac:chgData name="Abisheck Kathirvel - [CB.EN.U4CSE18404]" userId="9facda32-8fe3-4c40-8e29-98806f5fe2a3" providerId="ADAL" clId="{9B6612B7-9F52-8144-873D-7D6CCA8D28A5}" dt="2021-09-25T03:12:59.956" v="5"/>
          <ac:picMkLst>
            <pc:docMk/>
            <pc:sldMk cId="548041173" sldId="302"/>
            <ac:picMk id="3" creationId="{749859B8-1FDB-4BB6-BE70-6BF05B8DEFF3}"/>
          </ac:picMkLst>
        </pc:picChg>
      </pc:sldChg>
      <pc:sldChg chg="modSp mod">
        <pc:chgData name="Abisheck Kathirvel - [CB.EN.U4CSE18404]" userId="9facda32-8fe3-4c40-8e29-98806f5fe2a3" providerId="ADAL" clId="{9B6612B7-9F52-8144-873D-7D6CCA8D28A5}" dt="2021-09-25T03:22:26.762" v="7" actId="2710"/>
        <pc:sldMkLst>
          <pc:docMk/>
          <pc:sldMk cId="159260267" sldId="303"/>
        </pc:sldMkLst>
        <pc:spChg chg="mod">
          <ac:chgData name="Abisheck Kathirvel - [CB.EN.U4CSE18404]" userId="9facda32-8fe3-4c40-8e29-98806f5fe2a3" providerId="ADAL" clId="{9B6612B7-9F52-8144-873D-7D6CCA8D28A5}" dt="2021-09-25T03:22:26.762" v="7" actId="2710"/>
          <ac:spMkLst>
            <pc:docMk/>
            <pc:sldMk cId="159260267" sldId="303"/>
            <ac:spMk id="3" creationId="{09653FC8-807E-4596-8948-F1B32EE2E45A}"/>
          </ac:spMkLst>
        </pc:spChg>
      </pc:sldChg>
      <pc:sldMasterChg chg="modSp modSldLayout">
        <pc:chgData name="Abisheck Kathirvel - [CB.EN.U4CSE18404]" userId="9facda32-8fe3-4c40-8e29-98806f5fe2a3" providerId="ADAL" clId="{9B6612B7-9F52-8144-873D-7D6CCA8D28A5}" dt="2021-09-25T03:12:59.956" v="5"/>
        <pc:sldMasterMkLst>
          <pc:docMk/>
          <pc:sldMasterMk cId="0" sldId="2147483648"/>
        </pc:sldMasterMkLst>
        <pc:spChg chg="mod">
          <ac:chgData name="Abisheck Kathirvel - [CB.EN.U4CSE18404]" userId="9facda32-8fe3-4c40-8e29-98806f5fe2a3" providerId="ADAL" clId="{9B6612B7-9F52-8144-873D-7D6CCA8D28A5}" dt="2021-09-25T03:12:59.956" v="5"/>
          <ac:spMkLst>
            <pc:docMk/>
            <pc:sldMasterMk cId="0" sldId="2147483648"/>
            <ac:spMk id="2"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ac:spMk id="3"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ac:spMk id="5"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ac:spMk id="6"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ac:spMk id="7"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ac:picMk id="4" creationId="{00000000-0000-0000-0000-000000000000}"/>
          </ac:picMkLst>
        </pc:pic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0"/>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0"/>
              <ac:spMk id="23"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0"/>
              <ac:spMk id="25"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0"/>
              <ac:spMk id="26"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0"/>
              <ac:spMk id="27"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0"/>
              <ac:picMk id="24"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1"/>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1"/>
              <ac:spMk id="35"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1"/>
              <ac:spMk id="37"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1"/>
              <ac:spMk id="38"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1"/>
              <ac:spMk id="39"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1"/>
              <ac:picMk id="36"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2"/>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2"/>
              <ac:spMk id="47"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2"/>
              <ac:spMk id="49"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2"/>
              <ac:spMk id="50"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2"/>
              <ac:spMk id="51"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2"/>
              <ac:picMk id="48"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3"/>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3"/>
              <ac:spMk id="59"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3"/>
              <ac:spMk id="61"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3"/>
              <ac:spMk id="62"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3"/>
              <ac:spMk id="63"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3"/>
              <ac:picMk id="60"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4"/>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4"/>
              <ac:spMk id="71"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4"/>
              <ac:spMk id="73"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4"/>
              <ac:spMk id="74"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4"/>
              <ac:spMk id="75"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4"/>
              <ac:picMk id="72"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5"/>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5"/>
              <ac:spMk id="83"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5"/>
              <ac:spMk id="85"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5"/>
              <ac:spMk id="86"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5"/>
              <ac:spMk id="87"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5"/>
              <ac:picMk id="84"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6"/>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6"/>
              <ac:spMk id="95"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6"/>
              <ac:spMk id="97"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6"/>
              <ac:spMk id="98"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6"/>
              <ac:spMk id="99"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6"/>
              <ac:picMk id="96" creationId="{00000000-0000-0000-0000-000000000000}"/>
            </ac:picMkLst>
          </pc:picChg>
        </pc:sldLayoutChg>
        <pc:sldLayoutChg chg="modSp">
          <pc:chgData name="Abisheck Kathirvel - [CB.EN.U4CSE18404]" userId="9facda32-8fe3-4c40-8e29-98806f5fe2a3" providerId="ADAL" clId="{9B6612B7-9F52-8144-873D-7D6CCA8D28A5}" dt="2021-09-25T03:12:59.956" v="5"/>
          <pc:sldLayoutMkLst>
            <pc:docMk/>
            <pc:sldMasterMk cId="0" sldId="2147483648"/>
            <pc:sldLayoutMk cId="0" sldId="2147483657"/>
          </pc:sldLayoutMkLst>
          <pc:spChg chg="mod">
            <ac:chgData name="Abisheck Kathirvel - [CB.EN.U4CSE18404]" userId="9facda32-8fe3-4c40-8e29-98806f5fe2a3" providerId="ADAL" clId="{9B6612B7-9F52-8144-873D-7D6CCA8D28A5}" dt="2021-09-25T03:12:59.956" v="5"/>
            <ac:spMkLst>
              <pc:docMk/>
              <pc:sldMasterMk cId="0" sldId="2147483648"/>
              <pc:sldLayoutMk cId="0" sldId="2147483657"/>
              <ac:spMk id="107"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7"/>
              <ac:spMk id="109"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7"/>
              <ac:spMk id="110" creationId="{00000000-0000-0000-0000-000000000000}"/>
            </ac:spMkLst>
          </pc:spChg>
          <pc:spChg chg="mod">
            <ac:chgData name="Abisheck Kathirvel - [CB.EN.U4CSE18404]" userId="9facda32-8fe3-4c40-8e29-98806f5fe2a3" providerId="ADAL" clId="{9B6612B7-9F52-8144-873D-7D6CCA8D28A5}" dt="2021-09-25T03:12:59.956" v="5"/>
            <ac:spMkLst>
              <pc:docMk/>
              <pc:sldMasterMk cId="0" sldId="2147483648"/>
              <pc:sldLayoutMk cId="0" sldId="2147483657"/>
              <ac:spMk id="111" creationId="{00000000-0000-0000-0000-000000000000}"/>
            </ac:spMkLst>
          </pc:spChg>
          <pc:picChg chg="mod">
            <ac:chgData name="Abisheck Kathirvel - [CB.EN.U4CSE18404]" userId="9facda32-8fe3-4c40-8e29-98806f5fe2a3" providerId="ADAL" clId="{9B6612B7-9F52-8144-873D-7D6CCA8D28A5}" dt="2021-09-25T03:12:59.956" v="5"/>
            <ac:picMkLst>
              <pc:docMk/>
              <pc:sldMasterMk cId="0" sldId="2147483648"/>
              <pc:sldLayoutMk cId="0" sldId="2147483657"/>
              <ac:picMk id="108" creationId="{00000000-0000-0000-0000-000000000000}"/>
            </ac:picMkLst>
          </pc:picChg>
        </pc:sldLayoutChg>
      </pc:sldMasterChg>
    </pc:docChg>
  </pc:docChgLst>
  <pc:docChgLst>
    <pc:chgData name="Guest User" userId="S::urn:spo:anon#486890c3fb23aeea4c45195789d40c10a8f3ed6eda6fd3a11dc4018bb8364596::" providerId="AD" clId="Web-{CB70C928-38E5-89AD-D2E5-57198B6753B4}"/>
    <pc:docChg chg="modSld">
      <pc:chgData name="Guest User" userId="S::urn:spo:anon#486890c3fb23aeea4c45195789d40c10a8f3ed6eda6fd3a11dc4018bb8364596::" providerId="AD" clId="Web-{CB70C928-38E5-89AD-D2E5-57198B6753B4}" dt="2021-09-23T13:43:14.552" v="9"/>
      <pc:docMkLst>
        <pc:docMk/>
      </pc:docMkLst>
      <pc:sldChg chg="addSp delSp modSp">
        <pc:chgData name="Guest User" userId="S::urn:spo:anon#486890c3fb23aeea4c45195789d40c10a8f3ed6eda6fd3a11dc4018bb8364596::" providerId="AD" clId="Web-{CB70C928-38E5-89AD-D2E5-57198B6753B4}" dt="2021-09-23T13:43:14.552" v="9"/>
        <pc:sldMkLst>
          <pc:docMk/>
          <pc:sldMk cId="2775311274" sldId="300"/>
        </pc:sldMkLst>
        <pc:spChg chg="add del mod">
          <ac:chgData name="Guest User" userId="S::urn:spo:anon#486890c3fb23aeea4c45195789d40c10a8f3ed6eda6fd3a11dc4018bb8364596::" providerId="AD" clId="Web-{CB70C928-38E5-89AD-D2E5-57198B6753B4}" dt="2021-09-23T13:37:12.655" v="7"/>
          <ac:spMkLst>
            <pc:docMk/>
            <pc:sldMk cId="2775311274" sldId="300"/>
            <ac:spMk id="4" creationId="{0E614DA8-23EA-49AF-936F-D7F2F9E73CF9}"/>
          </ac:spMkLst>
        </pc:spChg>
        <pc:picChg chg="add del mod">
          <ac:chgData name="Guest User" userId="S::urn:spo:anon#486890c3fb23aeea4c45195789d40c10a8f3ed6eda6fd3a11dc4018bb8364596::" providerId="AD" clId="Web-{CB70C928-38E5-89AD-D2E5-57198B6753B4}" dt="2021-09-23T13:43:14.552" v="9"/>
          <ac:picMkLst>
            <pc:docMk/>
            <pc:sldMk cId="2775311274" sldId="300"/>
            <ac:picMk id="3" creationId="{F091760E-C6BA-4854-B971-C4079A46F247}"/>
          </ac:picMkLst>
        </pc:picChg>
      </pc:sldChg>
    </pc:docChg>
  </pc:docChgLst>
  <pc:docChgLst>
    <pc:chgData name="Eranki Venkata Krishna Praneeth - [CB.EN.U4CSE18419]" userId="S::cb.en.u4cse18419@cb.students.amrita.edu::1a056103-f443-4908-ac4e-f1fc94177989" providerId="AD" clId="Web-{9618F6BD-5134-B9F2-4741-E77EAE8F05E9}"/>
    <pc:docChg chg="modSld">
      <pc:chgData name="Eranki Venkata Krishna Praneeth - [CB.EN.U4CSE18419]" userId="S::cb.en.u4cse18419@cb.students.amrita.edu::1a056103-f443-4908-ac4e-f1fc94177989" providerId="AD" clId="Web-{9618F6BD-5134-B9F2-4741-E77EAE8F05E9}" dt="2021-09-24T03:57:21.253" v="4" actId="1076"/>
      <pc:docMkLst>
        <pc:docMk/>
      </pc:docMkLst>
      <pc:sldChg chg="addSp delSp modSp">
        <pc:chgData name="Eranki Venkata Krishna Praneeth - [CB.EN.U4CSE18419]" userId="S::cb.en.u4cse18419@cb.students.amrita.edu::1a056103-f443-4908-ac4e-f1fc94177989" providerId="AD" clId="Web-{9618F6BD-5134-B9F2-4741-E77EAE8F05E9}" dt="2021-09-24T03:57:21.253" v="4" actId="1076"/>
        <pc:sldMkLst>
          <pc:docMk/>
          <pc:sldMk cId="2775311274" sldId="300"/>
        </pc:sldMkLst>
        <pc:picChg chg="add mod">
          <ac:chgData name="Eranki Venkata Krishna Praneeth - [CB.EN.U4CSE18419]" userId="S::cb.en.u4cse18419@cb.students.amrita.edu::1a056103-f443-4908-ac4e-f1fc94177989" providerId="AD" clId="Web-{9618F6BD-5134-B9F2-4741-E77EAE8F05E9}" dt="2021-09-24T03:57:21.253" v="4" actId="1076"/>
          <ac:picMkLst>
            <pc:docMk/>
            <pc:sldMk cId="2775311274" sldId="300"/>
            <ac:picMk id="3" creationId="{7FD1608A-4525-4E14-8EA7-35F35F0FA145}"/>
          </ac:picMkLst>
        </pc:picChg>
        <pc:picChg chg="del">
          <ac:chgData name="Eranki Venkata Krishna Praneeth - [CB.EN.U4CSE18419]" userId="S::cb.en.u4cse18419@cb.students.amrita.edu::1a056103-f443-4908-ac4e-f1fc94177989" providerId="AD" clId="Web-{9618F6BD-5134-B9F2-4741-E77EAE8F05E9}" dt="2021-09-24T03:56:57.158" v="0"/>
          <ac:picMkLst>
            <pc:docMk/>
            <pc:sldMk cId="2775311274" sldId="300"/>
            <ac:picMk id="7" creationId="{40D1757D-4FD5-48EC-A7E0-7323117ABC41}"/>
          </ac:picMkLst>
        </pc:picChg>
      </pc:sldChg>
    </pc:docChg>
  </pc:docChgLst>
  <pc:docChgLst>
    <pc:chgData name="Guest User" userId="S::urn:spo:anon#486890c3fb23aeea4c45195789d40c10a8f3ed6eda6fd3a11dc4018bb8364596::" providerId="AD" clId="Web-{9F000C89-4D5C-4674-FB20-470E951DE37F}"/>
    <pc:docChg chg="addSld modSld sldOrd">
      <pc:chgData name="Guest User" userId="S::urn:spo:anon#486890c3fb23aeea4c45195789d40c10a8f3ed6eda6fd3a11dc4018bb8364596::" providerId="AD" clId="Web-{9F000C89-4D5C-4674-FB20-470E951DE37F}" dt="2021-09-23T13:14:32.246" v="683" actId="20577"/>
      <pc:docMkLst>
        <pc:docMk/>
      </pc:docMkLst>
      <pc:sldChg chg="addSp modSp">
        <pc:chgData name="Guest User" userId="S::urn:spo:anon#486890c3fb23aeea4c45195789d40c10a8f3ed6eda6fd3a11dc4018bb8364596::" providerId="AD" clId="Web-{9F000C89-4D5C-4674-FB20-470E951DE37F}" dt="2021-09-23T12:55:23.528" v="525" actId="1076"/>
        <pc:sldMkLst>
          <pc:docMk/>
          <pc:sldMk cId="1799954484" sldId="298"/>
        </pc:sldMkLst>
        <pc:spChg chg="mod">
          <ac:chgData name="Guest User" userId="S::urn:spo:anon#486890c3fb23aeea4c45195789d40c10a8f3ed6eda6fd3a11dc4018bb8364596::" providerId="AD" clId="Web-{9F000C89-4D5C-4674-FB20-470E951DE37F}" dt="2021-09-23T12:28:14.715" v="4" actId="20577"/>
          <ac:spMkLst>
            <pc:docMk/>
            <pc:sldMk cId="1799954484" sldId="298"/>
            <ac:spMk id="2" creationId="{E0DE2EED-9608-40EE-8231-47F594EC8245}"/>
          </ac:spMkLst>
        </pc:spChg>
        <pc:graphicFrameChg chg="add mod modGraphic">
          <ac:chgData name="Guest User" userId="S::urn:spo:anon#486890c3fb23aeea4c45195789d40c10a8f3ed6eda6fd3a11dc4018bb8364596::" providerId="AD" clId="Web-{9F000C89-4D5C-4674-FB20-470E951DE37F}" dt="2021-09-23T12:55:23.528" v="525" actId="1076"/>
          <ac:graphicFrameMkLst>
            <pc:docMk/>
            <pc:sldMk cId="1799954484" sldId="298"/>
            <ac:graphicFrameMk id="3" creationId="{E1043285-4826-4F5A-B60B-64D463475F38}"/>
          </ac:graphicFrameMkLst>
        </pc:graphicFrameChg>
      </pc:sldChg>
      <pc:sldChg chg="modSp">
        <pc:chgData name="Guest User" userId="S::urn:spo:anon#486890c3fb23aeea4c45195789d40c10a8f3ed6eda6fd3a11dc4018bb8364596::" providerId="AD" clId="Web-{9F000C89-4D5C-4674-FB20-470E951DE37F}" dt="2021-09-23T12:49:00.752" v="483" actId="1076"/>
        <pc:sldMkLst>
          <pc:docMk/>
          <pc:sldMk cId="200350364" sldId="299"/>
        </pc:sldMkLst>
        <pc:graphicFrameChg chg="mod">
          <ac:chgData name="Guest User" userId="S::urn:spo:anon#486890c3fb23aeea4c45195789d40c10a8f3ed6eda6fd3a11dc4018bb8364596::" providerId="AD" clId="Web-{9F000C89-4D5C-4674-FB20-470E951DE37F}" dt="2021-09-23T12:49:00.752" v="483" actId="1076"/>
          <ac:graphicFrameMkLst>
            <pc:docMk/>
            <pc:sldMk cId="200350364" sldId="299"/>
            <ac:graphicFrameMk id="2" creationId="{54C34B72-1168-4D80-B1E0-37B39AC61C32}"/>
          </ac:graphicFrameMkLst>
        </pc:graphicFrameChg>
      </pc:sldChg>
      <pc:sldChg chg="addSp delSp modSp">
        <pc:chgData name="Guest User" userId="S::urn:spo:anon#486890c3fb23aeea4c45195789d40c10a8f3ed6eda6fd3a11dc4018bb8364596::" providerId="AD" clId="Web-{9F000C89-4D5C-4674-FB20-470E951DE37F}" dt="2021-09-23T13:14:32.246" v="683" actId="20577"/>
        <pc:sldMkLst>
          <pc:docMk/>
          <pc:sldMk cId="1522788698" sldId="301"/>
        </pc:sldMkLst>
        <pc:spChg chg="mod">
          <ac:chgData name="Guest User" userId="S::urn:spo:anon#486890c3fb23aeea4c45195789d40c10a8f3ed6eda6fd3a11dc4018bb8364596::" providerId="AD" clId="Web-{9F000C89-4D5C-4674-FB20-470E951DE37F}" dt="2021-09-23T13:01:59.227" v="599" actId="1076"/>
          <ac:spMkLst>
            <pc:docMk/>
            <pc:sldMk cId="1522788698" sldId="301"/>
            <ac:spMk id="2" creationId="{E0842B74-C1DF-4D87-A0A5-9770914EC6A1}"/>
          </ac:spMkLst>
        </pc:spChg>
        <pc:spChg chg="add del mod">
          <ac:chgData name="Guest User" userId="S::urn:spo:anon#486890c3fb23aeea4c45195789d40c10a8f3ed6eda6fd3a11dc4018bb8364596::" providerId="AD" clId="Web-{9F000C89-4D5C-4674-FB20-470E951DE37F}" dt="2021-09-23T12:56:25.923" v="534"/>
          <ac:spMkLst>
            <pc:docMk/>
            <pc:sldMk cId="1522788698" sldId="301"/>
            <ac:spMk id="3" creationId="{784106AA-5EDF-4813-943E-70323DAC97B7}"/>
          </ac:spMkLst>
        </pc:spChg>
        <pc:spChg chg="add del mod">
          <ac:chgData name="Guest User" userId="S::urn:spo:anon#486890c3fb23aeea4c45195789d40c10a8f3ed6eda6fd3a11dc4018bb8364596::" providerId="AD" clId="Web-{9F000C89-4D5C-4674-FB20-470E951DE37F}" dt="2021-09-23T12:56:23.501" v="533"/>
          <ac:spMkLst>
            <pc:docMk/>
            <pc:sldMk cId="1522788698" sldId="301"/>
            <ac:spMk id="5" creationId="{D59945BC-FA00-47C3-8EDB-EC743F3DC3DE}"/>
          </ac:spMkLst>
        </pc:spChg>
        <pc:spChg chg="add mod">
          <ac:chgData name="Guest User" userId="S::urn:spo:anon#486890c3fb23aeea4c45195789d40c10a8f3ed6eda6fd3a11dc4018bb8364596::" providerId="AD" clId="Web-{9F000C89-4D5C-4674-FB20-470E951DE37F}" dt="2021-09-23T13:14:32.246" v="683" actId="20577"/>
          <ac:spMkLst>
            <pc:docMk/>
            <pc:sldMk cId="1522788698" sldId="301"/>
            <ac:spMk id="7" creationId="{F9CC5F66-FA44-4272-AF0A-E8E0827A480C}"/>
          </ac:spMkLst>
        </pc:spChg>
      </pc:sldChg>
      <pc:sldChg chg="addSp modSp new ord">
        <pc:chgData name="Guest User" userId="S::urn:spo:anon#486890c3fb23aeea4c45195789d40c10a8f3ed6eda6fd3a11dc4018bb8364596::" providerId="AD" clId="Web-{9F000C89-4D5C-4674-FB20-470E951DE37F}" dt="2021-09-23T13:11:44.891" v="681" actId="20577"/>
        <pc:sldMkLst>
          <pc:docMk/>
          <pc:sldMk cId="548041173" sldId="302"/>
        </pc:sldMkLst>
        <pc:spChg chg="mod">
          <ac:chgData name="Guest User" userId="S::urn:spo:anon#486890c3fb23aeea4c45195789d40c10a8f3ed6eda6fd3a11dc4018bb8364596::" providerId="AD" clId="Web-{9F000C89-4D5C-4674-FB20-470E951DE37F}" dt="2021-09-23T13:11:44.891" v="681" actId="20577"/>
          <ac:spMkLst>
            <pc:docMk/>
            <pc:sldMk cId="548041173" sldId="302"/>
            <ac:spMk id="2" creationId="{867E09E2-6B8B-4C9E-B70C-8BD0745E84C3}"/>
          </ac:spMkLst>
        </pc:spChg>
        <pc:picChg chg="add mod">
          <ac:chgData name="Guest User" userId="S::urn:spo:anon#486890c3fb23aeea4c45195789d40c10a8f3ed6eda6fd3a11dc4018bb8364596::" providerId="AD" clId="Web-{9F000C89-4D5C-4674-FB20-470E951DE37F}" dt="2021-09-23T12:54:50.338" v="502" actId="1076"/>
          <ac:picMkLst>
            <pc:docMk/>
            <pc:sldMk cId="548041173" sldId="302"/>
            <ac:picMk id="3" creationId="{749859B8-1FDB-4BB6-BE70-6BF05B8DEFF3}"/>
          </ac:picMkLst>
        </pc:picChg>
      </pc:sldChg>
    </pc:docChg>
  </pc:docChgLst>
  <pc:docChgLst>
    <pc:chgData name="Guest User" userId="S::urn:spo:anon#486890c3fb23aeea4c45195789d40c10a8f3ed6eda6fd3a11dc4018bb8364596::" providerId="AD" clId="Web-{BC23DFA3-2AFD-1811-7D99-DF5B3A99A684}"/>
    <pc:docChg chg="modSld">
      <pc:chgData name="Guest User" userId="S::urn:spo:anon#486890c3fb23aeea4c45195789d40c10a8f3ed6eda6fd3a11dc4018bb8364596::" providerId="AD" clId="Web-{BC23DFA3-2AFD-1811-7D99-DF5B3A99A684}" dt="2021-09-23T17:23:59.599" v="0"/>
      <pc:docMkLst>
        <pc:docMk/>
      </pc:docMkLst>
      <pc:sldChg chg="modSp">
        <pc:chgData name="Guest User" userId="S::urn:spo:anon#486890c3fb23aeea4c45195789d40c10a8f3ed6eda6fd3a11dc4018bb8364596::" providerId="AD" clId="Web-{BC23DFA3-2AFD-1811-7D99-DF5B3A99A684}" dt="2021-09-23T17:23:59.599" v="0"/>
        <pc:sldMkLst>
          <pc:docMk/>
          <pc:sldMk cId="0" sldId="259"/>
        </pc:sldMkLst>
        <pc:graphicFrameChg chg="modGraphic">
          <ac:chgData name="Guest User" userId="S::urn:spo:anon#486890c3fb23aeea4c45195789d40c10a8f3ed6eda6fd3a11dc4018bb8364596::" providerId="AD" clId="Web-{BC23DFA3-2AFD-1811-7D99-DF5B3A99A684}" dt="2021-09-23T17:23:59.599" v="0"/>
          <ac:graphicFrameMkLst>
            <pc:docMk/>
            <pc:sldMk cId="0" sldId="259"/>
            <ac:graphicFrameMk id="2" creationId="{54C34B72-1168-4D80-B1E0-37B39AC61C32}"/>
          </ac:graphicFrameMkLst>
        </pc:graphicFrameChg>
      </pc:sldChg>
    </pc:docChg>
  </pc:docChgLst>
  <pc:docChgLst>
    <pc:chgData name="Rohith Rajesh - [CB.EN.U4CSE18450]" userId="S::cb.en.u4cse18450@cb.students.amrita.edu::3877f084-c901-4b31-a1dc-d6cf459e2580" providerId="AD" clId="Web-{4D32DDD6-3433-9BF5-75A7-35AFE0E49086}"/>
    <pc:docChg chg="modSld">
      <pc:chgData name="Rohith Rajesh - [CB.EN.U4CSE18450]" userId="S::cb.en.u4cse18450@cb.students.amrita.edu::3877f084-c901-4b31-a1dc-d6cf459e2580" providerId="AD" clId="Web-{4D32DDD6-3433-9BF5-75A7-35AFE0E49086}" dt="2021-09-24T18:54:28.726" v="1" actId="1076"/>
      <pc:docMkLst>
        <pc:docMk/>
      </pc:docMkLst>
      <pc:sldChg chg="modSp">
        <pc:chgData name="Rohith Rajesh - [CB.EN.U4CSE18450]" userId="S::cb.en.u4cse18450@cb.students.amrita.edu::3877f084-c901-4b31-a1dc-d6cf459e2580" providerId="AD" clId="Web-{4D32DDD6-3433-9BF5-75A7-35AFE0E49086}" dt="2021-09-24T18:54:28.726" v="1" actId="1076"/>
        <pc:sldMkLst>
          <pc:docMk/>
          <pc:sldMk cId="548041173" sldId="302"/>
        </pc:sldMkLst>
        <pc:picChg chg="mod">
          <ac:chgData name="Rohith Rajesh - [CB.EN.U4CSE18450]" userId="S::cb.en.u4cse18450@cb.students.amrita.edu::3877f084-c901-4b31-a1dc-d6cf459e2580" providerId="AD" clId="Web-{4D32DDD6-3433-9BF5-75A7-35AFE0E49086}" dt="2021-09-24T18:54:28.726" v="1" actId="1076"/>
          <ac:picMkLst>
            <pc:docMk/>
            <pc:sldMk cId="548041173" sldId="302"/>
            <ac:picMk id="3" creationId="{749859B8-1FDB-4BB6-BE70-6BF05B8DEFF3}"/>
          </ac:picMkLst>
        </pc:picChg>
      </pc:sldChg>
    </pc:docChg>
  </pc:docChgLst>
  <pc:docChgLst>
    <pc:chgData name="Guest User" userId="S::urn:spo:anon#486890c3fb23aeea4c45195789d40c10a8f3ed6eda6fd3a11dc4018bb8364596::" providerId="AD" clId="Web-{7FF067B1-D6C2-482E-512D-A0E69566EADC}"/>
    <pc:docChg chg="modSld">
      <pc:chgData name="Guest User" userId="S::urn:spo:anon#486890c3fb23aeea4c45195789d40c10a8f3ed6eda6fd3a11dc4018bb8364596::" providerId="AD" clId="Web-{7FF067B1-D6C2-482E-512D-A0E69566EADC}" dt="2021-09-23T15:29:19.982" v="48" actId="14100"/>
      <pc:docMkLst>
        <pc:docMk/>
      </pc:docMkLst>
      <pc:sldChg chg="addSp delSp modSp">
        <pc:chgData name="Guest User" userId="S::urn:spo:anon#486890c3fb23aeea4c45195789d40c10a8f3ed6eda6fd3a11dc4018bb8364596::" providerId="AD" clId="Web-{7FF067B1-D6C2-482E-512D-A0E69566EADC}" dt="2021-09-23T15:29:19.982" v="48" actId="14100"/>
        <pc:sldMkLst>
          <pc:docMk/>
          <pc:sldMk cId="2775311274" sldId="300"/>
        </pc:sldMkLst>
        <pc:picChg chg="add del mod">
          <ac:chgData name="Guest User" userId="S::urn:spo:anon#486890c3fb23aeea4c45195789d40c10a8f3ed6eda6fd3a11dc4018bb8364596::" providerId="AD" clId="Web-{7FF067B1-D6C2-482E-512D-A0E69566EADC}" dt="2021-09-23T14:59:50.006" v="1"/>
          <ac:picMkLst>
            <pc:docMk/>
            <pc:sldMk cId="2775311274" sldId="300"/>
            <ac:picMk id="3" creationId="{AFB8EB16-670C-4E47-8EEF-2E272F06EE4F}"/>
          </ac:picMkLst>
        </pc:picChg>
        <pc:picChg chg="add del mod">
          <ac:chgData name="Guest User" userId="S::urn:spo:anon#486890c3fb23aeea4c45195789d40c10a8f3ed6eda6fd3a11dc4018bb8364596::" providerId="AD" clId="Web-{7FF067B1-D6C2-482E-512D-A0E69566EADC}" dt="2021-09-23T15:01:06.881" v="11"/>
          <ac:picMkLst>
            <pc:docMk/>
            <pc:sldMk cId="2775311274" sldId="300"/>
            <ac:picMk id="4" creationId="{F36D1F68-0867-459E-BD8A-E548FD90DC98}"/>
          </ac:picMkLst>
        </pc:picChg>
        <pc:picChg chg="add del mod">
          <ac:chgData name="Guest User" userId="S::urn:spo:anon#486890c3fb23aeea4c45195789d40c10a8f3ed6eda6fd3a11dc4018bb8364596::" providerId="AD" clId="Web-{7FF067B1-D6C2-482E-512D-A0E69566EADC}" dt="2021-09-23T15:14:47.228" v="24"/>
          <ac:picMkLst>
            <pc:docMk/>
            <pc:sldMk cId="2775311274" sldId="300"/>
            <ac:picMk id="5" creationId="{9B672FAD-B9DB-4C7A-B4EE-6CF1D9BC495A}"/>
          </ac:picMkLst>
        </pc:picChg>
        <pc:picChg chg="add del mod">
          <ac:chgData name="Guest User" userId="S::urn:spo:anon#486890c3fb23aeea4c45195789d40c10a8f3ed6eda6fd3a11dc4018bb8364596::" providerId="AD" clId="Web-{7FF067B1-D6C2-482E-512D-A0E69566EADC}" dt="2021-09-23T15:26:53.950" v="38"/>
          <ac:picMkLst>
            <pc:docMk/>
            <pc:sldMk cId="2775311274" sldId="300"/>
            <ac:picMk id="6" creationId="{7FC03026-E59D-4F99-BF63-C1DD994FDF74}"/>
          </ac:picMkLst>
        </pc:picChg>
        <pc:picChg chg="add mod modCrop">
          <ac:chgData name="Guest User" userId="S::urn:spo:anon#486890c3fb23aeea4c45195789d40c10a8f3ed6eda6fd3a11dc4018bb8364596::" providerId="AD" clId="Web-{7FF067B1-D6C2-482E-512D-A0E69566EADC}" dt="2021-09-23T15:29:19.982" v="48" actId="14100"/>
          <ac:picMkLst>
            <pc:docMk/>
            <pc:sldMk cId="2775311274" sldId="300"/>
            <ac:picMk id="7" creationId="{40D1757D-4FD5-48EC-A7E0-7323117ABC4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914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236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8525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124005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138113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99404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More papers needed</a:t>
            </a:r>
          </a:p>
        </p:txBody>
      </p:sp>
    </p:spTree>
    <p:extLst>
      <p:ext uri="{BB962C8B-B14F-4D97-AF65-F5344CB8AC3E}">
        <p14:creationId xmlns:p14="http://schemas.microsoft.com/office/powerpoint/2010/main" val="573425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24"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25"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26"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36"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37"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38"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48"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49"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50"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60"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61"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62"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72"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73"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74"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84"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85"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86"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96"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97"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98"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pic>
        <p:nvPicPr>
          <p:cNvPr id="108" name="collegelogo" descr="collegelogo"/>
          <p:cNvPicPr>
            <a:picLocks noChangeAspect="1"/>
          </p:cNvPicPr>
          <p:nvPr/>
        </p:nvPicPr>
        <p:blipFill>
          <a:blip r:embed="rId2"/>
          <a:stretch>
            <a:fillRect/>
          </a:stretch>
        </p:blipFill>
        <p:spPr>
          <a:xfrm>
            <a:off x="381002" y="76200"/>
            <a:ext cx="792163" cy="914400"/>
          </a:xfrm>
          <a:prstGeom prst="rect">
            <a:avLst/>
          </a:prstGeom>
          <a:ln w="12700">
            <a:miter lim="400000"/>
          </a:ln>
        </p:spPr>
      </p:pic>
      <p:sp>
        <p:nvSpPr>
          <p:cNvPr id="109"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sp>
        <p:nvSpPr>
          <p:cNvPr id="110" name="Title Text"/>
          <p:cNvSpPr txBox="1">
            <a:spLocks noGrp="1"/>
          </p:cNvSpPr>
          <p:nvPr>
            <p:ph type="title"/>
          </p:nvPr>
        </p:nvSpPr>
        <p:spPr>
          <a:xfrm>
            <a:off x="990600" y="1371601"/>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sz="2800"/>
          </a:p>
        </p:txBody>
      </p:sp>
      <p:sp>
        <p:nvSpPr>
          <p:cNvPr id="3" name="Text"/>
          <p:cNvSpPr txBox="1"/>
          <p:nvPr/>
        </p:nvSpPr>
        <p:spPr>
          <a:xfrm>
            <a:off x="1264921" y="304801"/>
            <a:ext cx="69189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atin typeface="+mn-lt"/>
                <a:ea typeface="+mn-ea"/>
                <a:cs typeface="+mn-cs"/>
                <a:sym typeface="Arial"/>
              </a:defRPr>
            </a:lvl1pPr>
          </a:lstStyle>
          <a:p>
            <a:r>
              <a:rPr sz="1800"/>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0264" y="381001"/>
            <a:ext cx="310339" cy="307777"/>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med"/>
  <p:txStyles>
    <p:titleStyle>
      <a:lvl1pPr marL="0" marR="0" indent="0"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182"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364"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545"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727" algn="ctr" defTabSz="914364"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887" marR="0" indent="-342887"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280" marR="0" indent="-204098"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02" marR="0" indent="-285738"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136" marR="0" indent="-2285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716" marR="0" indent="-2539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39898" marR="0" indent="-2539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080" marR="0" indent="-2539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262" marR="0" indent="-2539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443" marR="0" indent="-253990" algn="l" defTabSz="914364"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182"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364"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545"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727"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364"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t> </a:t>
            </a:r>
            <a:endParaRPr sz="3600"/>
          </a:p>
        </p:txBody>
      </p:sp>
      <p:sp>
        <p:nvSpPr>
          <p:cNvPr id="132" name="Rectangle"/>
          <p:cNvSpPr/>
          <p:nvPr/>
        </p:nvSpPr>
        <p:spPr>
          <a:xfrm>
            <a:off x="1248169" y="1221089"/>
            <a:ext cx="6858000" cy="457200"/>
          </a:xfrm>
          <a:prstGeom prst="rect">
            <a:avLst/>
          </a:prstGeom>
          <a:solidFill>
            <a:srgbClr val="FFFFFF"/>
          </a:solidFill>
          <a:ln>
            <a:solidFill>
              <a:srgbClr val="FFFFFF"/>
            </a:solidFill>
          </a:ln>
        </p:spPr>
        <p:txBody>
          <a:bodyPr lIns="45719" tIns="45720" rIns="45719" bIns="45720" anchor="ctr"/>
          <a:lstStyle/>
          <a:p>
            <a:pPr algn="ctr">
              <a:defRPr sz="2800">
                <a:latin typeface="+mn-lt"/>
                <a:ea typeface="+mn-ea"/>
                <a:cs typeface="+mn-cs"/>
                <a:sym typeface="Arial"/>
              </a:defRPr>
            </a:pPr>
            <a:r>
              <a:rPr lang="en-US" sz="2000" b="1"/>
              <a:t>Emotion detection to upgrade Customer Experience</a:t>
            </a:r>
          </a:p>
        </p:txBody>
      </p:sp>
      <p:grpSp>
        <p:nvGrpSpPr>
          <p:cNvPr id="135" name="Group"/>
          <p:cNvGrpSpPr/>
          <p:nvPr/>
        </p:nvGrpSpPr>
        <p:grpSpPr>
          <a:xfrm>
            <a:off x="457202" y="1981200"/>
            <a:ext cx="8097815" cy="3788887"/>
            <a:chOff x="0" y="0"/>
            <a:chExt cx="8097814" cy="3788886"/>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sz="2000"/>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sz="2000"/>
                <a:t>  </a:t>
              </a:r>
              <a:r>
                <a:rPr sz="2000"/>
                <a:t>Team Members	 			</a:t>
              </a:r>
              <a:r>
                <a:rPr lang="en-US" sz="2000"/>
                <a:t>Panel Number:9</a:t>
              </a:r>
              <a:r>
                <a:rPr sz="2000"/>
                <a:t>		</a:t>
              </a:r>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a:pPr>
              <a:endParaRPr sz="2000"/>
            </a:p>
            <a:p>
              <a:pPr>
                <a:lnSpc>
                  <a:spcPct val="80000"/>
                </a:lnSpc>
                <a:spcBef>
                  <a:spcPts val="400"/>
                </a:spcBef>
                <a:defRPr sz="2000" b="1">
                  <a:latin typeface="+mn-lt"/>
                  <a:ea typeface="+mn-ea"/>
                  <a:cs typeface="+mn-cs"/>
                  <a:sym typeface="Arial"/>
                </a:defRPr>
              </a:pPr>
              <a:r>
                <a:rPr lang="en-US" sz="2000"/>
                <a:t> </a:t>
              </a:r>
              <a:r>
                <a:rPr sz="2000"/>
                <a:t>Project</a:t>
              </a:r>
              <a:r>
                <a:rPr lang="en-US" sz="2000"/>
                <a:t> </a:t>
              </a:r>
              <a:r>
                <a:rPr sz="2000"/>
                <a:t> Advisor:</a:t>
              </a:r>
              <a:r>
                <a:rPr lang="en-US" sz="2000"/>
                <a:t> </a:t>
              </a:r>
              <a:r>
                <a:rPr sz="2000"/>
                <a:t> </a:t>
              </a:r>
              <a:r>
                <a:rPr lang="en-US" sz="2000"/>
                <a:t>Mr.Sabarish B.A (Asst. Prof) /CSE</a:t>
              </a:r>
            </a:p>
          </p:txBody>
        </p:sp>
      </p:grpSp>
      <p:graphicFrame>
        <p:nvGraphicFramePr>
          <p:cNvPr id="137" name="Table"/>
          <p:cNvGraphicFramePr/>
          <p:nvPr>
            <p:extLst>
              <p:ext uri="{D42A27DB-BD31-4B8C-83A1-F6EECF244321}">
                <p14:modId xmlns:p14="http://schemas.microsoft.com/office/powerpoint/2010/main" val="2080589530"/>
              </p:ext>
            </p:extLst>
          </p:nvPr>
        </p:nvGraphicFramePr>
        <p:xfrm>
          <a:off x="682371" y="2930215"/>
          <a:ext cx="7872645" cy="1645507"/>
        </p:xfrm>
        <a:graphic>
          <a:graphicData uri="http://schemas.openxmlformats.org/drawingml/2006/table">
            <a:tbl>
              <a:tblPr>
                <a:tableStyleId>{4C3C2611-4C71-4FC5-86AE-919BDF0F9419}</a:tableStyleId>
              </a:tblPr>
              <a:tblGrid>
                <a:gridCol w="759148">
                  <a:extLst>
                    <a:ext uri="{9D8B030D-6E8A-4147-A177-3AD203B41FA5}">
                      <a16:colId xmlns:a16="http://schemas.microsoft.com/office/drawing/2014/main" val="20000"/>
                    </a:ext>
                  </a:extLst>
                </a:gridCol>
                <a:gridCol w="2232144">
                  <a:extLst>
                    <a:ext uri="{9D8B030D-6E8A-4147-A177-3AD203B41FA5}">
                      <a16:colId xmlns:a16="http://schemas.microsoft.com/office/drawing/2014/main" val="20001"/>
                    </a:ext>
                  </a:extLst>
                </a:gridCol>
                <a:gridCol w="3700456">
                  <a:extLst>
                    <a:ext uri="{9D8B030D-6E8A-4147-A177-3AD203B41FA5}">
                      <a16:colId xmlns:a16="http://schemas.microsoft.com/office/drawing/2014/main" val="20002"/>
                    </a:ext>
                  </a:extLst>
                </a:gridCol>
                <a:gridCol w="1180897">
                  <a:extLst>
                    <a:ext uri="{9D8B030D-6E8A-4147-A177-3AD203B41FA5}">
                      <a16:colId xmlns:a16="http://schemas.microsoft.com/office/drawing/2014/main" val="20003"/>
                    </a:ext>
                  </a:extLst>
                </a:gridCol>
              </a:tblGrid>
              <a:tr h="378335">
                <a:tc>
                  <a:txBody>
                    <a:bodyPr/>
                    <a:lstStyle/>
                    <a:p>
                      <a:pPr algn="ctr"/>
                      <a:r>
                        <a:rPr lang="en-US" sz="1600" b="1">
                          <a:latin typeface="Times New Roman"/>
                          <a:ea typeface="Times New Roman"/>
                          <a:cs typeface="Times New Roman"/>
                          <a:sym typeface="Times New Roman"/>
                        </a:rPr>
                        <a:t>S.</a:t>
                      </a:r>
                      <a:r>
                        <a:rPr lang="en-US" sz="1600" b="1">
                          <a:latin typeface="Times New Roman"/>
                          <a:ea typeface="Times New Roman"/>
                          <a:cs typeface="Times New Roman"/>
                        </a:rPr>
                        <a:t> </a:t>
                      </a:r>
                      <a:r>
                        <a:rPr lang="en-US" sz="16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a:latin typeface="Times New Roman"/>
                          <a:ea typeface="Times New Roman"/>
                          <a:cs typeface="Times New Roman"/>
                          <a:sym typeface="Times New Roman"/>
                        </a:rPr>
                        <a:t>Reg.</a:t>
                      </a:r>
                      <a:r>
                        <a:rPr lang="en-US" sz="1600" b="1">
                          <a:latin typeface="Times New Roman"/>
                          <a:ea typeface="Times New Roman"/>
                          <a:cs typeface="Times New Roman"/>
                        </a:rPr>
                        <a:t> </a:t>
                      </a:r>
                      <a:r>
                        <a:rPr lang="en-US" sz="16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16793">
                <a:tc>
                  <a:txBody>
                    <a:bodyPr/>
                    <a:lstStyle/>
                    <a:p>
                      <a:pPr algn="ctr">
                        <a:defRPr sz="1800"/>
                      </a:pPr>
                      <a:r>
                        <a:rPr sz="1400">
                          <a:latin typeface="Times New Roman"/>
                          <a:ea typeface="Times New Roman"/>
                          <a:cs typeface="Times New Roman"/>
                          <a:sym typeface="Times New Roman"/>
                        </a:rPr>
                        <a:t>1</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a:latin typeface="Times New Roman"/>
                          <a:ea typeface="Times New Roman"/>
                          <a:cs typeface="Times New Roman"/>
                          <a:sym typeface="Times New Roman"/>
                        </a:rPr>
                        <a:t>CB.EN.U4CSE1</a:t>
                      </a:r>
                      <a:r>
                        <a:rPr lang="en-US" sz="1400">
                          <a:latin typeface="Times New Roman"/>
                          <a:ea typeface="Times New Roman"/>
                          <a:cs typeface="Times New Roman"/>
                          <a:sym typeface="Times New Roman"/>
                        </a:rPr>
                        <a:t>8404</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a:latin typeface="Times New Roman"/>
                          <a:ea typeface="Times New Roman"/>
                          <a:cs typeface="Times New Roman"/>
                          <a:sym typeface="Times New Roman"/>
                        </a:rPr>
                        <a:t>Abisheck Kathirvel</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a:latin typeface="Times New Roman"/>
                          <a:ea typeface="Times New Roman"/>
                          <a:cs typeface="Times New Roman"/>
                          <a:sym typeface="Times New Roman"/>
                        </a:rPr>
                        <a:t>CSE </a:t>
                      </a:r>
                      <a:r>
                        <a:rPr lang="en-US" sz="1400">
                          <a:latin typeface="Times New Roman"/>
                          <a:ea typeface="Times New Roman"/>
                          <a:cs typeface="Times New Roman"/>
                          <a:sym typeface="Times New Roman"/>
                        </a:rPr>
                        <a:t>E</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16793">
                <a:tc>
                  <a:txBody>
                    <a:bodyPr/>
                    <a:lstStyle/>
                    <a:p>
                      <a:pPr algn="ctr">
                        <a:defRPr sz="1800"/>
                      </a:pPr>
                      <a:r>
                        <a:rPr lang="en-US" sz="1400">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CB.EN.U4CSE18419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r>
                        <a:rPr lang="en-US" sz="1400">
                          <a:latin typeface="Times New Roman"/>
                          <a:ea typeface="Times New Roman"/>
                          <a:cs typeface="Times New Roman"/>
                        </a:rPr>
                        <a:t>E V K</a:t>
                      </a:r>
                      <a:r>
                        <a:rPr lang="en-US" sz="1400">
                          <a:latin typeface="Times New Roman"/>
                          <a:ea typeface="Times New Roman"/>
                          <a:cs typeface="Times New Roman"/>
                          <a:sym typeface="Times New Roman"/>
                        </a:rPr>
                        <a:t> Praneeth</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r h="316793">
                <a:tc>
                  <a:txBody>
                    <a:bodyPr/>
                    <a:lstStyle/>
                    <a:p>
                      <a:pPr algn="ctr">
                        <a:defRPr sz="1800"/>
                      </a:pPr>
                      <a:r>
                        <a:rPr lang="en-US" sz="1400">
                          <a:latin typeface="Times New Roman"/>
                          <a:ea typeface="Times New Roman"/>
                          <a:cs typeface="Times New Roman"/>
                          <a:sym typeface="Times New Roman"/>
                        </a:rPr>
                        <a:t>3</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CB.EN.U4CSE18450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a:latin typeface="Times New Roman"/>
                          <a:ea typeface="Times New Roman"/>
                          <a:cs typeface="Times New Roman"/>
                          <a:sym typeface="Times New Roman"/>
                        </a:rPr>
                        <a:t>Rohith Rajesh</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10284"/>
                  </a:ext>
                </a:extLst>
              </a:tr>
              <a:tr h="316793">
                <a:tc>
                  <a:txBody>
                    <a:bodyPr/>
                    <a:lstStyle/>
                    <a:p>
                      <a:pPr algn="ctr">
                        <a:defRPr sz="1800"/>
                      </a:pPr>
                      <a:r>
                        <a:rPr lang="en-US" sz="1400">
                          <a:latin typeface="Times New Roman"/>
                          <a:ea typeface="Times New Roman"/>
                          <a:cs typeface="Times New Roman"/>
                          <a:sym typeface="Times New Roman"/>
                        </a:rPr>
                        <a:t>4</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CB.EN.U4CSE18453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a:latin typeface="Times New Roman"/>
                          <a:ea typeface="Times New Roman"/>
                          <a:cs typeface="Times New Roman"/>
                          <a:sym typeface="Times New Roman"/>
                        </a:rPr>
                        <a:t>Sanjith Ragul V</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400">
                          <a:latin typeface="Times New Roman"/>
                          <a:ea typeface="Times New Roman"/>
                          <a:cs typeface="Times New Roman"/>
                          <a:sym typeface="Times New Roman"/>
                        </a:rPr>
                        <a:t>CSE E</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4026161187"/>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319498" y="381001"/>
            <a:ext cx="291103"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57" name="Motivation"/>
          <p:cNvSpPr txBox="1">
            <a:spLocks noGrp="1"/>
          </p:cNvSpPr>
          <p:nvPr>
            <p:ph type="title"/>
          </p:nvPr>
        </p:nvSpPr>
        <p:spPr>
          <a:xfrm>
            <a:off x="990600" y="126053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Modularisation</a:t>
            </a:r>
            <a:endParaRPr sz="3200"/>
          </a:p>
        </p:txBody>
      </p:sp>
      <p:graphicFrame>
        <p:nvGraphicFramePr>
          <p:cNvPr id="2" name="Table">
            <a:extLst>
              <a:ext uri="{FF2B5EF4-FFF2-40B4-BE49-F238E27FC236}">
                <a16:creationId xmlns:a16="http://schemas.microsoft.com/office/drawing/2014/main" id="{54C34B72-1168-4D80-B1E0-37B39AC61C32}"/>
              </a:ext>
            </a:extLst>
          </p:cNvPr>
          <p:cNvGraphicFramePr/>
          <p:nvPr>
            <p:extLst>
              <p:ext uri="{D42A27DB-BD31-4B8C-83A1-F6EECF244321}">
                <p14:modId xmlns:p14="http://schemas.microsoft.com/office/powerpoint/2010/main" val="1286400856"/>
              </p:ext>
            </p:extLst>
          </p:nvPr>
        </p:nvGraphicFramePr>
        <p:xfrm>
          <a:off x="1245140" y="2091448"/>
          <a:ext cx="7019531" cy="3958614"/>
        </p:xfrm>
        <a:graphic>
          <a:graphicData uri="http://schemas.openxmlformats.org/drawingml/2006/table">
            <a:tbl>
              <a:tblPr>
                <a:tableStyleId>{4C3C2611-4C71-4FC5-86AE-919BDF0F9419}</a:tableStyleId>
              </a:tblPr>
              <a:tblGrid>
                <a:gridCol w="799408">
                  <a:extLst>
                    <a:ext uri="{9D8B030D-6E8A-4147-A177-3AD203B41FA5}">
                      <a16:colId xmlns:a16="http://schemas.microsoft.com/office/drawing/2014/main" val="20000"/>
                    </a:ext>
                  </a:extLst>
                </a:gridCol>
                <a:gridCol w="2960544">
                  <a:extLst>
                    <a:ext uri="{9D8B030D-6E8A-4147-A177-3AD203B41FA5}">
                      <a16:colId xmlns:a16="http://schemas.microsoft.com/office/drawing/2014/main" val="20001"/>
                    </a:ext>
                  </a:extLst>
                </a:gridCol>
                <a:gridCol w="3259579">
                  <a:extLst>
                    <a:ext uri="{9D8B030D-6E8A-4147-A177-3AD203B41FA5}">
                      <a16:colId xmlns:a16="http://schemas.microsoft.com/office/drawing/2014/main" val="4208613189"/>
                    </a:ext>
                  </a:extLst>
                </a:gridCol>
              </a:tblGrid>
              <a:tr h="657739">
                <a:tc>
                  <a:txBody>
                    <a:bodyPr/>
                    <a:lstStyle/>
                    <a:p>
                      <a:pPr algn="ctr"/>
                      <a:r>
                        <a:rPr lang="en-US" sz="1600" b="1">
                          <a:latin typeface="Times New Roman"/>
                          <a:ea typeface="Times New Roman"/>
                          <a:cs typeface="Times New Roman"/>
                          <a:sym typeface="Times New Roman"/>
                        </a:rPr>
                        <a:t>S.</a:t>
                      </a:r>
                      <a:r>
                        <a:rPr lang="en-US" sz="1600" b="1">
                          <a:latin typeface="Times New Roman"/>
                          <a:ea typeface="Times New Roman"/>
                          <a:cs typeface="Times New Roman"/>
                        </a:rPr>
                        <a:t> </a:t>
                      </a:r>
                      <a:r>
                        <a:rPr lang="en-US" sz="16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600" b="1">
                          <a:latin typeface="Times New Roman"/>
                          <a:ea typeface="Times New Roman"/>
                          <a:cs typeface="Times New Roman"/>
                          <a:sym typeface="Times New Roman"/>
                        </a:rPr>
                        <a:t>Module</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lnSpc>
                          <a:spcPct val="100000"/>
                        </a:lnSpc>
                        <a:buNone/>
                      </a:pPr>
                      <a:r>
                        <a:rPr lang="en-US" sz="1200" b="1">
                          <a:sym typeface="Times New Roman"/>
                        </a:rPr>
                        <a:t>Module description</a:t>
                      </a:r>
                    </a:p>
                  </a:txBody>
                  <a:tcPr marL="0" marR="0" marT="0" marB="0"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1010969">
                <a:tc>
                  <a:txBody>
                    <a:bodyPr/>
                    <a:lstStyle/>
                    <a:p>
                      <a:pPr algn="ctr">
                        <a:defRPr sz="1800"/>
                      </a:pPr>
                      <a:r>
                        <a:rPr lang="en-US" sz="1200">
                          <a:latin typeface="Times New Roman"/>
                          <a:ea typeface="Times New Roman"/>
                          <a:cs typeface="Times New Roman"/>
                          <a:sym typeface="Times New Roman"/>
                        </a:rPr>
                        <a:t>1</a:t>
                      </a: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buNone/>
                      </a:pPr>
                      <a:r>
                        <a:rPr lang="en-US" sz="1200">
                          <a:sym typeface="Times New Roman"/>
                        </a:rPr>
                        <a:t>Speech Emotion Recognition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lvl="0" indent="0" algn="ctr">
                        <a:buNone/>
                      </a:pPr>
                      <a:r>
                        <a:rPr lang="en-US" sz="1200">
                          <a:effectLst/>
                          <a:latin typeface="Segoe UI"/>
                        </a:rPr>
                        <a:t>Using speech recognition, the system identifies the emotion of the customer for the clarification/service provided by the person and grades them automatically</a:t>
                      </a:r>
                      <a:endParaRPr lang="en-US" sz="1200">
                        <a:latin typeface="Segoe UI"/>
                        <a:sym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755182">
                <a:tc>
                  <a:txBody>
                    <a:bodyPr/>
                    <a:lstStyle/>
                    <a:p>
                      <a:pPr lvl="0" algn="ctr">
                        <a:buNone/>
                        <a:defRPr sz="1800"/>
                      </a:pPr>
                      <a:r>
                        <a:rPr lang="en-US" sz="1200" b="0" i="0" u="none" strike="noStrike" noProof="0">
                          <a:sym typeface="Times New Roman"/>
                        </a:rPr>
                        <a:t>2</a:t>
                      </a: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US" sz="1200" b="0" i="0" u="none" strike="noStrike" noProof="0">
                          <a:latin typeface="Arial"/>
                        </a:rPr>
                        <a:t>Sentiment Analysis</a:t>
                      </a:r>
                      <a:endParaRPr lang="en-IN" sz="1200" b="0" i="0" u="none" strike="noStrike" noProof="0">
                        <a:latin typeface="Arial"/>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lvl="0" indent="0" algn="ctr">
                        <a:buNone/>
                      </a:pPr>
                      <a:r>
                        <a:rPr lang="en-US" sz="1200">
                          <a:effectLst/>
                          <a:latin typeface="Segoe UI"/>
                        </a:rPr>
                        <a:t>Identifies the mood/emotion of the customer based on the initial chat query in a chat application </a:t>
                      </a:r>
                      <a:endParaRPr lang="en-US" sz="1200" b="0" i="0" u="none" strike="noStrike" noProof="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r h="767362">
                <a:tc>
                  <a:txBody>
                    <a:bodyPr/>
                    <a:lstStyle/>
                    <a:p>
                      <a:pPr lvl="0" algn="ctr">
                        <a:buNone/>
                        <a:defRPr sz="1800"/>
                      </a:pPr>
                      <a:r>
                        <a:rPr lang="en-US" sz="1200" b="0" i="0" u="none" strike="noStrike" noProof="0"/>
                        <a:t>3</a:t>
                      </a:r>
                      <a:endParaRPr lang="en-US" sz="1200" b="0" i="0" u="none" strike="noStrike" noProof="0">
                        <a:sym typeface="Times New Roman"/>
                      </a:endParaRPr>
                    </a:p>
                  </a:txBody>
                  <a:tcPr marL="0" marR="0" marT="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0" lvl="0" indent="0" algn="ctr">
                        <a:lnSpc>
                          <a:spcPct val="100000"/>
                        </a:lnSpc>
                        <a:spcBef>
                          <a:spcPts val="0"/>
                        </a:spcBef>
                        <a:spcAft>
                          <a:spcPts val="0"/>
                        </a:spcAft>
                        <a:buNone/>
                      </a:pPr>
                      <a:r>
                        <a:rPr lang="en-US" sz="1200" b="0" i="0" u="none" strike="noStrike" noProof="0">
                          <a:latin typeface="Arial"/>
                        </a:rPr>
                        <a:t>Salesperson video-based emotion recognition</a:t>
                      </a:r>
                    </a:p>
                  </a:txBody>
                  <a:tcPr marL="0" marR="0" marT="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0" lvl="0" indent="0" algn="ctr">
                        <a:buNone/>
                      </a:pPr>
                      <a:r>
                        <a:rPr lang="en-US" sz="1200" b="0" i="0" u="none" strike="noStrike" noProof="0">
                          <a:effectLst/>
                          <a:latin typeface="Segoe UI"/>
                        </a:rPr>
                        <a:t>Using video emotion recognition</a:t>
                      </a:r>
                    </a:p>
                  </a:txBody>
                  <a:tcPr marL="0" marR="0" marT="0" marB="0" anchor="ctr">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3921540556"/>
                  </a:ext>
                </a:extLst>
              </a:tr>
              <a:tr h="767362">
                <a:tc>
                  <a:txBody>
                    <a:bodyPr/>
                    <a:lstStyle/>
                    <a:p>
                      <a:pPr lvl="0" algn="ctr">
                        <a:buNone/>
                        <a:defRPr sz="1800"/>
                      </a:pPr>
                      <a:r>
                        <a:rPr lang="en-US" sz="1200" b="0" i="0" u="none" strike="noStrike" noProof="0"/>
                        <a:t>4</a:t>
                      </a:r>
                      <a:endParaRPr lang="en-US" sz="1200" b="0" i="0" u="none" strike="noStrike" noProof="0">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US" sz="1200" b="0" i="0" u="none" strike="noStrike" noProof="0">
                          <a:latin typeface="Arial"/>
                        </a:rPr>
                        <a:t>Integrating the two modules with chat application and calling system </a:t>
                      </a:r>
                      <a:endParaRPr lang="en-IN" sz="1200" b="0" i="0" u="none" strike="noStrike" noProof="0">
                        <a:latin typeface="Arial"/>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lvl="0" indent="0" algn="ctr">
                        <a:buNone/>
                      </a:pPr>
                      <a:r>
                        <a:rPr lang="en-US" sz="1200" b="0" i="0" u="none" strike="noStrike" noProof="0"/>
                        <a:t>Combining SER and Sentiment analysis into a real-world system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915645156"/>
                  </a:ext>
                </a:extLst>
              </a:tr>
            </a:tbl>
          </a:graphicData>
        </a:graphic>
      </p:graphicFrame>
    </p:spTree>
    <p:extLst>
      <p:ext uri="{BB962C8B-B14F-4D97-AF65-F5344CB8AC3E}">
        <p14:creationId xmlns:p14="http://schemas.microsoft.com/office/powerpoint/2010/main" val="2003503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57" name="Motivation"/>
          <p:cNvSpPr txBox="1">
            <a:spLocks noGrp="1"/>
          </p:cNvSpPr>
          <p:nvPr>
            <p:ph type="title"/>
          </p:nvPr>
        </p:nvSpPr>
        <p:spPr>
          <a:xfrm>
            <a:off x="990600" y="1260539"/>
            <a:ext cx="6858000" cy="808038"/>
          </a:xfrm>
          <a:prstGeom prst="rect">
            <a:avLst/>
          </a:prstGeom>
        </p:spPr>
        <p:txBody>
          <a:bodyPr lIns="45719" tIns="45720" rIns="45719" bIns="45720" anchor="ctr">
            <a:normAutofit/>
          </a:bodyPr>
          <a:lstStyle>
            <a:lvl1pPr>
              <a:defRPr>
                <a:latin typeface="Times New Roman"/>
                <a:ea typeface="Times New Roman"/>
                <a:cs typeface="Times New Roman"/>
                <a:sym typeface="Times New Roman"/>
              </a:defRPr>
            </a:lvl1pPr>
          </a:lstStyle>
          <a:p>
            <a:r>
              <a:rPr lang="en-IN" sz="3200"/>
              <a:t>Responsibilities of Team Members</a:t>
            </a:r>
            <a:endParaRPr lang="en-US"/>
          </a:p>
        </p:txBody>
      </p:sp>
      <p:sp>
        <p:nvSpPr>
          <p:cNvPr id="3" name="TextBox 2">
            <a:extLst>
              <a:ext uri="{FF2B5EF4-FFF2-40B4-BE49-F238E27FC236}">
                <a16:creationId xmlns:a16="http://schemas.microsoft.com/office/drawing/2014/main" id="{09653FC8-807E-4596-8948-F1B32EE2E45A}"/>
              </a:ext>
            </a:extLst>
          </p:cNvPr>
          <p:cNvSpPr txBox="1"/>
          <p:nvPr/>
        </p:nvSpPr>
        <p:spPr>
          <a:xfrm>
            <a:off x="550451" y="2214137"/>
            <a:ext cx="804727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lnSpc>
                <a:spcPct val="150000"/>
              </a:lnSpc>
            </a:pPr>
            <a:r>
              <a:rPr lang="en-IN" sz="1800" dirty="0"/>
              <a:t>• Rohith Rajesh - Explore pre-processing techniques, grading based on emotion</a:t>
            </a:r>
          </a:p>
          <a:p>
            <a:pPr algn="just">
              <a:lnSpc>
                <a:spcPct val="150000"/>
              </a:lnSpc>
            </a:pPr>
            <a:r>
              <a:rPr lang="en-IN" sz="1800" dirty="0"/>
              <a:t>recognition</a:t>
            </a:r>
            <a:endParaRPr lang="en-IN" dirty="0"/>
          </a:p>
          <a:p>
            <a:pPr algn="just">
              <a:lnSpc>
                <a:spcPct val="150000"/>
              </a:lnSpc>
            </a:pPr>
            <a:r>
              <a:rPr lang="en-IN" sz="1800" dirty="0"/>
              <a:t>• </a:t>
            </a:r>
            <a:r>
              <a:rPr lang="en-IN" sz="1800" dirty="0" err="1"/>
              <a:t>Sanjith</a:t>
            </a:r>
            <a:r>
              <a:rPr lang="en-IN" sz="1800" dirty="0"/>
              <a:t> </a:t>
            </a:r>
            <a:r>
              <a:rPr lang="en-IN" sz="1800" dirty="0" err="1"/>
              <a:t>Ragul</a:t>
            </a:r>
            <a:r>
              <a:rPr lang="en-IN" sz="1800" dirty="0"/>
              <a:t> V- Work on ML models for speech emotion recognition and compare</a:t>
            </a:r>
            <a:endParaRPr lang="en-IN" dirty="0"/>
          </a:p>
          <a:p>
            <a:pPr algn="just">
              <a:lnSpc>
                <a:spcPct val="150000"/>
              </a:lnSpc>
            </a:pPr>
            <a:r>
              <a:rPr lang="en-IN" sz="1800" dirty="0" err="1"/>
              <a:t>exisiting</a:t>
            </a:r>
            <a:r>
              <a:rPr lang="en-IN" sz="1800" dirty="0"/>
              <a:t> models</a:t>
            </a:r>
            <a:endParaRPr lang="en-IN" dirty="0"/>
          </a:p>
          <a:p>
            <a:pPr algn="just">
              <a:lnSpc>
                <a:spcPct val="150000"/>
              </a:lnSpc>
            </a:pPr>
            <a:r>
              <a:rPr lang="en-IN" sz="1800" dirty="0"/>
              <a:t>• </a:t>
            </a:r>
            <a:r>
              <a:rPr lang="en-IN" sz="1800" dirty="0" err="1"/>
              <a:t>Abisheck</a:t>
            </a:r>
            <a:r>
              <a:rPr lang="en-IN" sz="1800" dirty="0"/>
              <a:t> </a:t>
            </a:r>
            <a:r>
              <a:rPr lang="en-IN" sz="1800" dirty="0" err="1"/>
              <a:t>Kathirvel</a:t>
            </a:r>
            <a:r>
              <a:rPr lang="en-IN" sz="1800" dirty="0"/>
              <a:t>- Feature extraction and ML models for emotion recognition</a:t>
            </a:r>
            <a:endParaRPr lang="en-IN" dirty="0"/>
          </a:p>
          <a:p>
            <a:pPr algn="just">
              <a:lnSpc>
                <a:spcPct val="150000"/>
              </a:lnSpc>
            </a:pPr>
            <a:r>
              <a:rPr lang="en-IN" sz="1800" dirty="0"/>
              <a:t>• E V K </a:t>
            </a:r>
            <a:r>
              <a:rPr lang="en-IN" sz="1800" dirty="0" err="1"/>
              <a:t>Praneeth</a:t>
            </a:r>
            <a:r>
              <a:rPr lang="en-IN" sz="1800" dirty="0"/>
              <a:t>- Visualization, exploratory data analysis</a:t>
            </a:r>
            <a:endParaRPr lang="en-IN" dirty="0"/>
          </a:p>
        </p:txBody>
      </p:sp>
    </p:spTree>
    <p:extLst>
      <p:ext uri="{BB962C8B-B14F-4D97-AF65-F5344CB8AC3E}">
        <p14:creationId xmlns:p14="http://schemas.microsoft.com/office/powerpoint/2010/main" val="1592602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37D0-2D04-4656-9DA1-4A20D10D206D}"/>
              </a:ext>
            </a:extLst>
          </p:cNvPr>
          <p:cNvSpPr>
            <a:spLocks noGrp="1"/>
          </p:cNvSpPr>
          <p:nvPr>
            <p:ph type="title"/>
          </p:nvPr>
        </p:nvSpPr>
        <p:spPr>
          <a:xfrm>
            <a:off x="457200" y="831376"/>
            <a:ext cx="8229600" cy="1508126"/>
          </a:xfrm>
        </p:spPr>
        <p:txBody>
          <a:bodyPr lIns="45719" tIns="45720" rIns="45719" bIns="45720" anchor="ctr"/>
          <a:lstStyle/>
          <a:p>
            <a:r>
              <a:rPr lang="en-US"/>
              <a:t>Timeline diagram</a:t>
            </a:r>
          </a:p>
        </p:txBody>
      </p:sp>
      <p:pic>
        <p:nvPicPr>
          <p:cNvPr id="3" name="Picture 3" descr="Timeline&#10;&#10;Description automatically generated">
            <a:extLst>
              <a:ext uri="{FF2B5EF4-FFF2-40B4-BE49-F238E27FC236}">
                <a16:creationId xmlns:a16="http://schemas.microsoft.com/office/drawing/2014/main" id="{7FD1608A-4525-4E14-8EA7-35F35F0FA145}"/>
              </a:ext>
            </a:extLst>
          </p:cNvPr>
          <p:cNvPicPr>
            <a:picLocks noChangeAspect="1"/>
          </p:cNvPicPr>
          <p:nvPr/>
        </p:nvPicPr>
        <p:blipFill>
          <a:blip r:embed="rId2"/>
          <a:stretch>
            <a:fillRect/>
          </a:stretch>
        </p:blipFill>
        <p:spPr>
          <a:xfrm>
            <a:off x="455013" y="2408258"/>
            <a:ext cx="8233975" cy="2796193"/>
          </a:xfrm>
          <a:prstGeom prst="rect">
            <a:avLst/>
          </a:prstGeom>
        </p:spPr>
      </p:pic>
    </p:spTree>
    <p:extLst>
      <p:ext uri="{BB962C8B-B14F-4D97-AF65-F5344CB8AC3E}">
        <p14:creationId xmlns:p14="http://schemas.microsoft.com/office/powerpoint/2010/main" val="27753112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2B74-C1DF-4D87-A0A5-9770914EC6A1}"/>
              </a:ext>
            </a:extLst>
          </p:cNvPr>
          <p:cNvSpPr>
            <a:spLocks noGrp="1"/>
          </p:cNvSpPr>
          <p:nvPr>
            <p:ph type="title"/>
          </p:nvPr>
        </p:nvSpPr>
        <p:spPr>
          <a:xfrm>
            <a:off x="454174" y="1221996"/>
            <a:ext cx="8229600" cy="868046"/>
          </a:xfrm>
        </p:spPr>
        <p:txBody>
          <a:bodyPr lIns="45719" tIns="45720" rIns="45719" bIns="45720" anchor="ctr"/>
          <a:lstStyle/>
          <a:p>
            <a:r>
              <a:rPr lang="en-US"/>
              <a:t>Speech Emotion Recognition</a:t>
            </a:r>
          </a:p>
        </p:txBody>
      </p:sp>
      <p:sp>
        <p:nvSpPr>
          <p:cNvPr id="7" name="TextBox 6">
            <a:extLst>
              <a:ext uri="{FF2B5EF4-FFF2-40B4-BE49-F238E27FC236}">
                <a16:creationId xmlns:a16="http://schemas.microsoft.com/office/drawing/2014/main" id="{F9CC5F66-FA44-4272-AF0A-E8E0827A480C}"/>
              </a:ext>
            </a:extLst>
          </p:cNvPr>
          <p:cNvSpPr txBox="1"/>
          <p:nvPr/>
        </p:nvSpPr>
        <p:spPr>
          <a:xfrm>
            <a:off x="550451" y="2136317"/>
            <a:ext cx="8047276"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887" indent="-342887" algn="just">
              <a:buFont typeface="Wingdings"/>
              <a:buChar char="Ø"/>
            </a:pPr>
            <a:endParaRPr lang="en-IN" sz="1800"/>
          </a:p>
          <a:p>
            <a:pPr marL="342887" indent="-342887" algn="just">
              <a:buFont typeface="Wingdings"/>
              <a:buChar char="Ø"/>
            </a:pPr>
            <a:r>
              <a:rPr lang="en-IN" sz="1800"/>
              <a:t>Explored about Mel Frequency Cepstral Coefficient(MFCC), Mel Spectrogram Frequency(MEL)  feature and how to extract them from voice dataset.</a:t>
            </a:r>
          </a:p>
          <a:p>
            <a:pPr marL="342887" indent="-342887" algn="just">
              <a:buFont typeface="Wingdings"/>
              <a:buChar char="Ø"/>
            </a:pPr>
            <a:endParaRPr lang="en-IN" sz="1800"/>
          </a:p>
          <a:p>
            <a:pPr marL="342887" indent="-342887" algn="just">
              <a:buFont typeface="Wingdings"/>
              <a:buChar char="Ø"/>
            </a:pPr>
            <a:r>
              <a:rPr lang="en-IN" sz="1800"/>
              <a:t>Explored Pre-Processing techniques like Sampling frequency, Compression and expansion of signal called companding and making blocks to buffer waveforms</a:t>
            </a:r>
          </a:p>
          <a:p>
            <a:pPr marL="342887" indent="-342887" algn="just">
              <a:buFont typeface="Wingdings"/>
              <a:buChar char="Ø"/>
            </a:pPr>
            <a:endParaRPr lang="en-IN" sz="1800"/>
          </a:p>
          <a:p>
            <a:pPr marL="342887" indent="-342887" algn="just">
              <a:buFont typeface="Wingdings"/>
              <a:buChar char="Ø"/>
            </a:pPr>
            <a:r>
              <a:rPr lang="en-IN" sz="1800"/>
              <a:t>Worked with audio data and we are waiting for approval of the dataset owner to use the audio-visual dataset which would be more appropriate.</a:t>
            </a:r>
          </a:p>
          <a:p>
            <a:pPr marL="342887" indent="-342887" algn="just">
              <a:buFont typeface="Wingdings"/>
              <a:buChar char="Ø"/>
            </a:pPr>
            <a:endParaRPr lang="en-IN" sz="1800"/>
          </a:p>
        </p:txBody>
      </p:sp>
    </p:spTree>
    <p:extLst>
      <p:ext uri="{BB962C8B-B14F-4D97-AF65-F5344CB8AC3E}">
        <p14:creationId xmlns:p14="http://schemas.microsoft.com/office/powerpoint/2010/main" val="15227886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tIns="45720" rIns="45719" bIns="45720" anchor="t">
            <a:spAutoFit/>
          </a:bodyPr>
          <a:lstStyle/>
          <a:p>
            <a:r>
              <a:rPr lang="en-US"/>
              <a:t>9</a:t>
            </a:r>
            <a:endParaRPr/>
          </a:p>
        </p:txBody>
      </p:sp>
      <p:sp>
        <p:nvSpPr>
          <p:cNvPr id="210" name="References"/>
          <p:cNvSpPr txBox="1">
            <a:spLocks noGrp="1"/>
          </p:cNvSpPr>
          <p:nvPr>
            <p:ph type="title"/>
          </p:nvPr>
        </p:nvSpPr>
        <p:spPr>
          <a:xfrm>
            <a:off x="1181148" y="1086915"/>
            <a:ext cx="6858000" cy="808038"/>
          </a:xfrm>
          <a:prstGeom prst="rect">
            <a:avLst/>
          </a:prstGeom>
        </p:spPr>
        <p:txBody>
          <a:bodyPr>
            <a:normAutofit/>
          </a:bodyPr>
          <a:lstStyle/>
          <a:p>
            <a:r>
              <a:rPr sz="3200"/>
              <a:t>References</a:t>
            </a:r>
          </a:p>
        </p:txBody>
      </p:sp>
      <p:sp>
        <p:nvSpPr>
          <p:cNvPr id="2" name="TextBox 1"/>
          <p:cNvSpPr txBox="1"/>
          <p:nvPr/>
        </p:nvSpPr>
        <p:spPr>
          <a:xfrm>
            <a:off x="591092" y="1719107"/>
            <a:ext cx="8047276" cy="4801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887" indent="-342887" algn="just">
              <a:buFont typeface="Wingdings"/>
              <a:buChar char="Ø"/>
            </a:pPr>
            <a:endParaRPr lang="en-IN" sz="1600"/>
          </a:p>
          <a:p>
            <a:pPr marL="342887" indent="-342887" algn="just">
              <a:buFont typeface="Wingdings"/>
              <a:buChar char="Ø"/>
            </a:pPr>
            <a:r>
              <a:rPr lang="en-IN" sz="1600"/>
              <a:t>Anvar </a:t>
            </a:r>
            <a:r>
              <a:rPr lang="en-IN" sz="1600" err="1"/>
              <a:t>Shathik</a:t>
            </a:r>
            <a:r>
              <a:rPr lang="en-IN" sz="1600"/>
              <a:t>, J. and Krishna Prasad, K., A Literature Review on Application of Sentiment Analysis Using Machine Learning Techniques. In </a:t>
            </a:r>
            <a:r>
              <a:rPr lang="en-IN" sz="1600" i="1"/>
              <a:t>2020 International Journal of Applied Engineering and Management Letters(IJAEML)</a:t>
            </a:r>
            <a:r>
              <a:rPr lang="en-IN" sz="1600"/>
              <a:t> (ISSN. 2581-7000)</a:t>
            </a:r>
          </a:p>
          <a:p>
            <a:pPr marL="342887" indent="-342887" algn="just">
              <a:buFont typeface="Wingdings"/>
              <a:buChar char="Ø"/>
            </a:pPr>
            <a:r>
              <a:rPr lang="en-IN" sz="1600"/>
              <a:t>Cai, L., Dong, J. and Wei, M., 2020, November. Multi-Modal Emotion Recognition From Speech and Facial Expression Based on Deep Learning. In </a:t>
            </a:r>
            <a:r>
              <a:rPr lang="en-IN" sz="1600" i="1"/>
              <a:t>2020 Chinese Automation Congress (CAC)</a:t>
            </a:r>
            <a:r>
              <a:rPr lang="en-IN" sz="1600"/>
              <a:t> (pp. 5726-5729). IEEE.</a:t>
            </a:r>
          </a:p>
          <a:p>
            <a:pPr marL="342887" indent="-342887" algn="just">
              <a:buFont typeface="Wingdings"/>
              <a:buChar char="Ø"/>
            </a:pPr>
            <a:r>
              <a:rPr lang="en-IN" sz="1600"/>
              <a:t>Rohan, M.A., Swaroop, K.S., Mounika, B., Renuka, K. and Nivas, S., 2020, October. Emotion Recognition Through Speech Signal Using Python. In </a:t>
            </a:r>
            <a:r>
              <a:rPr lang="en-IN" sz="1600" i="1"/>
              <a:t>2020 International Conference on Smart Technologies in Computing, Electrical and Electronics (ICSTCEE)</a:t>
            </a:r>
            <a:r>
              <a:rPr lang="en-IN" sz="1600"/>
              <a:t> (pp. 342-346). IEEE.</a:t>
            </a:r>
          </a:p>
          <a:p>
            <a:pPr marL="342887" indent="-342887" algn="just">
              <a:buFont typeface="Wingdings"/>
              <a:buChar char="Ø"/>
            </a:pPr>
            <a:r>
              <a:rPr lang="en-IN" sz="1600"/>
              <a:t>Kim, Y., Levy, J. and Liu, Y., 2020. Speech Sentiment and Customer Satisfaction Estimation in </a:t>
            </a:r>
            <a:r>
              <a:rPr lang="en-IN" sz="1600" err="1"/>
              <a:t>Socialbot</a:t>
            </a:r>
            <a:r>
              <a:rPr lang="en-IN" sz="1600"/>
              <a:t> Conversations. </a:t>
            </a:r>
            <a:r>
              <a:rPr lang="en-IN" sz="1600" i="1" err="1"/>
              <a:t>arXiv</a:t>
            </a:r>
            <a:r>
              <a:rPr lang="en-IN" sz="1600" i="1"/>
              <a:t> preprint arXiv:2008.12376</a:t>
            </a:r>
            <a:r>
              <a:rPr lang="en-IN" sz="1600"/>
              <a:t>.</a:t>
            </a:r>
            <a:endParaRPr lang="en-US" sz="1600"/>
          </a:p>
          <a:p>
            <a:pPr marL="342887" indent="-342887" algn="just">
              <a:buFont typeface="Wingdings"/>
              <a:buChar char="Ø"/>
            </a:pPr>
            <a:r>
              <a:rPr lang="en-IN" sz="1600"/>
              <a:t>Han, W., Jiang, T., Li, Y., Schuller, B. and Ruan, H., 2020, May. Ordinal learning for emotion recognition in customer service calls. In </a:t>
            </a:r>
            <a:r>
              <a:rPr lang="en-IN" sz="1600" i="1"/>
              <a:t>ICASSP 2020-2020 IEEE International Conference on Acoustics, Speech and Signal Processing (ICASSP)</a:t>
            </a:r>
            <a:r>
              <a:rPr lang="en-IN" sz="1600"/>
              <a:t> (pp. 6494-6498). IEEE.</a:t>
            </a:r>
            <a:endParaRPr lang="en-US" sz="1600"/>
          </a:p>
          <a:p>
            <a:pPr marL="342887" indent="-342887" algn="just">
              <a:buFont typeface="Wingdings"/>
              <a:buChar char="Ø"/>
            </a:pPr>
            <a:endParaRPr lang="en-IN" sz="1600"/>
          </a:p>
          <a:p>
            <a:pPr marL="342887" indent="-342887" algn="just">
              <a:buFont typeface="Wingdings"/>
              <a:buChar char="Ø"/>
            </a:pPr>
            <a:endParaRPr lang="en-IN" sz="18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t>2</a:t>
            </a:fld>
            <a:endParaRPr/>
          </a:p>
        </p:txBody>
      </p:sp>
      <p:sp>
        <p:nvSpPr>
          <p:cNvPr id="131" name="Z-SPA"/>
          <p:cNvSpPr txBox="1">
            <a:spLocks noGrp="1"/>
          </p:cNvSpPr>
          <p:nvPr>
            <p:ph type="title"/>
          </p:nvPr>
        </p:nvSpPr>
        <p:spPr>
          <a:xfrm>
            <a:off x="762000" y="990600"/>
            <a:ext cx="7696200" cy="914400"/>
          </a:xfrm>
          <a:prstGeom prst="rect">
            <a:avLst/>
          </a:prstGeom>
        </p:spPr>
        <p:txBody>
          <a:bodyPr>
            <a:normAutofit/>
          </a:bodyPr>
          <a:lstStyle/>
          <a:p>
            <a:pPr>
              <a:defRPr sz="4000" b="1">
                <a:latin typeface="Times New Roman"/>
                <a:ea typeface="Times New Roman"/>
                <a:cs typeface="Times New Roman"/>
                <a:sym typeface="Times New Roman"/>
              </a:defRPr>
            </a:pPr>
            <a:r>
              <a:t> </a:t>
            </a:r>
            <a:endParaRPr sz="3600"/>
          </a:p>
        </p:txBody>
      </p:sp>
      <p:sp>
        <p:nvSpPr>
          <p:cNvPr id="132" name="Rectangle"/>
          <p:cNvSpPr/>
          <p:nvPr/>
        </p:nvSpPr>
        <p:spPr>
          <a:xfrm>
            <a:off x="1181100" y="1364304"/>
            <a:ext cx="6858000" cy="457200"/>
          </a:xfrm>
          <a:prstGeom prst="rect">
            <a:avLst/>
          </a:prstGeom>
          <a:solidFill>
            <a:srgbClr val="FFFFFF"/>
          </a:solidFill>
          <a:ln>
            <a:solidFill>
              <a:srgbClr val="FFFFFF"/>
            </a:solidFill>
          </a:ln>
        </p:spPr>
        <p:txBody>
          <a:bodyPr lIns="45719" tIns="45720" rIns="45719" bIns="45720" anchor="ctr"/>
          <a:lstStyle/>
          <a:p>
            <a:pPr algn="ctr">
              <a:defRPr sz="2800">
                <a:latin typeface="+mn-lt"/>
                <a:ea typeface="+mn-ea"/>
                <a:cs typeface="+mn-cs"/>
                <a:sym typeface="Arial"/>
              </a:defRPr>
            </a:pPr>
            <a:r>
              <a:rPr lang="en-US" sz="2800">
                <a:latin typeface="Times New Roman" panose="02020603050405020304" pitchFamily="18" charset="0"/>
                <a:cs typeface="Times New Roman" panose="02020603050405020304" pitchFamily="18" charset="0"/>
              </a:rPr>
              <a:t>Guide Approval Mail</a:t>
            </a:r>
          </a:p>
        </p:txBody>
      </p:sp>
      <p:pic>
        <p:nvPicPr>
          <p:cNvPr id="2" name="Picture 2" descr="Table&#10;&#10;Description automatically generated">
            <a:extLst>
              <a:ext uri="{FF2B5EF4-FFF2-40B4-BE49-F238E27FC236}">
                <a16:creationId xmlns:a16="http://schemas.microsoft.com/office/drawing/2014/main" id="{DB01B720-E2BE-43BF-AEEC-5B5A5509F0AE}"/>
              </a:ext>
            </a:extLst>
          </p:cNvPr>
          <p:cNvPicPr>
            <a:picLocks noChangeAspect="1"/>
          </p:cNvPicPr>
          <p:nvPr/>
        </p:nvPicPr>
        <p:blipFill>
          <a:blip r:embed="rId2"/>
          <a:stretch>
            <a:fillRect/>
          </a:stretch>
        </p:blipFill>
        <p:spPr>
          <a:xfrm>
            <a:off x="1929305" y="2128139"/>
            <a:ext cx="5295242" cy="3882671"/>
          </a:xfrm>
          <a:prstGeom prst="rect">
            <a:avLst/>
          </a:prstGeom>
        </p:spPr>
      </p:pic>
    </p:spTree>
    <p:extLst>
      <p:ext uri="{BB962C8B-B14F-4D97-AF65-F5344CB8AC3E}">
        <p14:creationId xmlns:p14="http://schemas.microsoft.com/office/powerpoint/2010/main" val="4208053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t>3</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t>Problem Statement</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sz="2800"/>
          </a:p>
        </p:txBody>
      </p:sp>
      <p:sp>
        <p:nvSpPr>
          <p:cNvPr id="144" name="Introduction…"/>
          <p:cNvSpPr/>
          <p:nvPr/>
        </p:nvSpPr>
        <p:spPr>
          <a:xfrm>
            <a:off x="883365" y="2478381"/>
            <a:ext cx="7680961" cy="155939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p>
            <a:pPr>
              <a:defRPr sz="2000"/>
            </a:pPr>
            <a:r>
              <a:rPr lang="en-IN" sz="1800"/>
              <a:t>To provide an improved customer service experience by emotion-based call routing using Sentiment Analysis in a chat and automatic grading for the customer service executives using Speech Emotion Recognition.</a:t>
            </a:r>
          </a:p>
          <a:p>
            <a:pPr>
              <a:defRPr sz="2000"/>
            </a:pPr>
            <a:endParaRPr lang="en-IN" sz="1800"/>
          </a:p>
          <a:p>
            <a:pPr>
              <a:spcBef>
                <a:spcPts val="400"/>
              </a:spcBef>
              <a:buClr>
                <a:srgbClr val="6699FF"/>
              </a:buClr>
              <a:buSzPct val="100000"/>
              <a:defRPr sz="2000"/>
            </a:pPr>
            <a:endParaRPr lang="en-GB" sz="20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t>Abstract</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sz="2800"/>
          </a:p>
        </p:txBody>
      </p:sp>
      <p:sp>
        <p:nvSpPr>
          <p:cNvPr id="144" name="Introduction…"/>
          <p:cNvSpPr/>
          <p:nvPr/>
        </p:nvSpPr>
        <p:spPr>
          <a:xfrm>
            <a:off x="883921" y="2198464"/>
            <a:ext cx="7680961" cy="417550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rtl="0"/>
            <a:r>
              <a:rPr lang="en-US" sz="1600">
                <a:latin typeface="Segoe UI" panose="020B0502040204020203" pitchFamily="34" charset="0"/>
              </a:rPr>
              <a:t>Growing technological development business platforms have shifted to web and cloud-based environments. Every customer needs privacy with respect to the purchases and services they seek. All business centers provide customer service support to clarify their queries in services or products. The present feedback system uses QA which ends in a biased feedback that leads to inaccurate customer experience. Interaction between the customer and executive gets affected by various reasons including inappropriate executive, extended wait time, etc.</a:t>
            </a:r>
          </a:p>
          <a:p>
            <a:pPr rtl="0"/>
            <a:endParaRPr lang="en-US" sz="1600">
              <a:latin typeface="Segoe UI" panose="020B0502040204020203" pitchFamily="34" charset="0"/>
            </a:endParaRPr>
          </a:p>
          <a:p>
            <a:pPr rtl="0"/>
            <a:r>
              <a:rPr lang="en-US" sz="1600">
                <a:latin typeface="Segoe UI" panose="020B0502040204020203" pitchFamily="34" charset="0"/>
              </a:rPr>
              <a:t>This project provides a framework that identifies the mood/emotion of the customer based on the initial chat query in a chat application and then uses sentiment analysis and routes the request to the appropriate technical expert to solve the issue which in turn improves the customer experience. After the call is established, using speech recognition the system identifies the emotion of the customer for the clarification/service provided by the person and grades them automatically. </a:t>
            </a:r>
          </a:p>
          <a:p>
            <a:pPr>
              <a:defRPr sz="2000"/>
            </a:pPr>
            <a:endParaRPr lang="en-IN" sz="1800"/>
          </a:p>
          <a:p>
            <a:pPr>
              <a:spcBef>
                <a:spcPts val="400"/>
              </a:spcBef>
              <a:buClr>
                <a:srgbClr val="6699FF"/>
              </a:buClr>
              <a:buSzPct val="100000"/>
              <a:defRPr sz="2000"/>
            </a:pPr>
            <a:endParaRPr lang="en-GB" sz="2000"/>
          </a:p>
        </p:txBody>
      </p:sp>
    </p:spTree>
    <p:extLst>
      <p:ext uri="{BB962C8B-B14F-4D97-AF65-F5344CB8AC3E}">
        <p14:creationId xmlns:p14="http://schemas.microsoft.com/office/powerpoint/2010/main" val="11581554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t>5</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t>Abstract</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sz="2800"/>
          </a:p>
        </p:txBody>
      </p:sp>
      <p:sp>
        <p:nvSpPr>
          <p:cNvPr id="144" name="Introduction…"/>
          <p:cNvSpPr/>
          <p:nvPr/>
        </p:nvSpPr>
        <p:spPr>
          <a:xfrm>
            <a:off x="883365" y="2478382"/>
            <a:ext cx="7680961" cy="365228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p>
            <a:pPr rtl="0"/>
            <a:r>
              <a:rPr lang="en-US" sz="1600">
                <a:latin typeface="Segoe UI" panose="020B0502040204020203" pitchFamily="34" charset="0"/>
              </a:rPr>
              <a:t>This framework for improving customer experience through sentiment analysis and emotion detection involves two phases: </a:t>
            </a:r>
            <a:r>
              <a:rPr lang="en-US" sz="1600" b="1">
                <a:latin typeface="Segoe UI" panose="020B0502040204020203" pitchFamily="34" charset="0"/>
              </a:rPr>
              <a:t>emotion-based call routing </a:t>
            </a:r>
            <a:r>
              <a:rPr lang="en-US" sz="1600">
                <a:latin typeface="Segoe UI" panose="020B0502040204020203" pitchFamily="34" charset="0"/>
              </a:rPr>
              <a:t>and </a:t>
            </a:r>
            <a:r>
              <a:rPr lang="en-US" sz="1600" b="1">
                <a:latin typeface="Segoe UI" panose="020B0502040204020203" pitchFamily="34" charset="0"/>
              </a:rPr>
              <a:t>auto-grading of service professionals</a:t>
            </a:r>
            <a:r>
              <a:rPr lang="en-US" sz="1600">
                <a:latin typeface="Segoe UI" panose="020B0502040204020203" pitchFamily="34" charset="0"/>
              </a:rPr>
              <a:t>. The project proposes a Convolutional Neural Network(CNN) based architecture for Speech Emotion Recognition and classifies speech into angry, neutral, disappointed or happy. The outcome of this</a:t>
            </a:r>
            <a:br>
              <a:rPr lang="en-US" sz="1600">
                <a:latin typeface="Segoe UI" panose="020B0502040204020203" pitchFamily="34" charset="0"/>
              </a:rPr>
            </a:br>
            <a:r>
              <a:rPr lang="en-US" sz="1600">
                <a:latin typeface="Segoe UI" panose="020B0502040204020203" pitchFamily="34" charset="0"/>
              </a:rPr>
              <a:t>proposed system is to upgrade the customer experience by analyzing the calls at the customer care center. This system can also be used in various fields other than feedback systems like in the diagnosis of physiological disorders and counseling as emotion is an important topic in psychology and neuroscience.</a:t>
            </a:r>
          </a:p>
          <a:p>
            <a:pPr rtl="0"/>
            <a:br>
              <a:rPr lang="en-US" sz="1600">
                <a:latin typeface="Segoe UI" panose="020B0502040204020203" pitchFamily="34" charset="0"/>
              </a:rPr>
            </a:br>
            <a:r>
              <a:rPr lang="en-US" sz="1600">
                <a:latin typeface="Segoe UI" panose="020B0502040204020203" pitchFamily="34" charset="0"/>
              </a:rPr>
              <a:t>Keywords</a:t>
            </a:r>
            <a:br>
              <a:rPr lang="en-US" sz="1600">
                <a:latin typeface="Segoe UI" panose="020B0502040204020203" pitchFamily="34" charset="0"/>
              </a:rPr>
            </a:br>
            <a:r>
              <a:rPr lang="en-US" sz="1600">
                <a:latin typeface="Segoe UI" panose="020B0502040204020203" pitchFamily="34" charset="0"/>
              </a:rPr>
              <a:t>Sentiment analysis, Emotion detection, Machine learning,</a:t>
            </a:r>
            <a:br>
              <a:rPr lang="en-US" sz="1600">
                <a:latin typeface="Segoe UI" panose="020B0502040204020203" pitchFamily="34" charset="0"/>
              </a:rPr>
            </a:br>
            <a:r>
              <a:rPr lang="en-US" sz="1600">
                <a:latin typeface="Segoe UI" panose="020B0502040204020203" pitchFamily="34" charset="0"/>
              </a:rPr>
              <a:t>NLP, Customer service, Speech recognition</a:t>
            </a:r>
            <a:endParaRPr lang="en-IN" sz="1800"/>
          </a:p>
          <a:p>
            <a:pPr>
              <a:spcBef>
                <a:spcPts val="400"/>
              </a:spcBef>
              <a:buClr>
                <a:srgbClr val="6699FF"/>
              </a:buClr>
              <a:buSzPct val="100000"/>
              <a:defRPr sz="2000"/>
            </a:pPr>
            <a:endParaRPr lang="en-GB" sz="2000"/>
          </a:p>
        </p:txBody>
      </p:sp>
    </p:spTree>
    <p:extLst>
      <p:ext uri="{BB962C8B-B14F-4D97-AF65-F5344CB8AC3E}">
        <p14:creationId xmlns:p14="http://schemas.microsoft.com/office/powerpoint/2010/main" val="14910308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09E2-6B8B-4C9E-B70C-8BD0745E84C3}"/>
              </a:ext>
            </a:extLst>
          </p:cNvPr>
          <p:cNvSpPr>
            <a:spLocks noGrp="1"/>
          </p:cNvSpPr>
          <p:nvPr>
            <p:ph type="title"/>
          </p:nvPr>
        </p:nvSpPr>
        <p:spPr/>
        <p:txBody>
          <a:bodyPr lIns="45719" tIns="45720" rIns="45719" bIns="45720" anchor="ctr"/>
          <a:lstStyle/>
          <a:p>
            <a:r>
              <a:rPr lang="en-GB"/>
              <a:t>Architecture diagram</a:t>
            </a:r>
          </a:p>
        </p:txBody>
      </p:sp>
      <p:pic>
        <p:nvPicPr>
          <p:cNvPr id="3" name="Picture 3" descr="Diagram&#10;&#10;Description automatically generated">
            <a:extLst>
              <a:ext uri="{FF2B5EF4-FFF2-40B4-BE49-F238E27FC236}">
                <a16:creationId xmlns:a16="http://schemas.microsoft.com/office/drawing/2014/main" id="{749859B8-1FDB-4BB6-BE70-6BF05B8DEFF3}"/>
              </a:ext>
            </a:extLst>
          </p:cNvPr>
          <p:cNvPicPr>
            <a:picLocks noChangeAspect="1"/>
          </p:cNvPicPr>
          <p:nvPr/>
        </p:nvPicPr>
        <p:blipFill>
          <a:blip r:embed="rId2"/>
          <a:stretch>
            <a:fillRect/>
          </a:stretch>
        </p:blipFill>
        <p:spPr>
          <a:xfrm>
            <a:off x="2654060" y="1407833"/>
            <a:ext cx="4185153" cy="4840567"/>
          </a:xfrm>
          <a:prstGeom prst="rect">
            <a:avLst/>
          </a:prstGeom>
        </p:spPr>
      </p:pic>
    </p:spTree>
    <p:extLst>
      <p:ext uri="{BB962C8B-B14F-4D97-AF65-F5344CB8AC3E}">
        <p14:creationId xmlns:p14="http://schemas.microsoft.com/office/powerpoint/2010/main" val="5480411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2EED-9608-40EE-8231-47F594EC8245}"/>
              </a:ext>
            </a:extLst>
          </p:cNvPr>
          <p:cNvSpPr>
            <a:spLocks noGrp="1"/>
          </p:cNvSpPr>
          <p:nvPr>
            <p:ph type="title"/>
          </p:nvPr>
        </p:nvSpPr>
        <p:spPr>
          <a:xfrm>
            <a:off x="457200" y="866515"/>
            <a:ext cx="8229600" cy="1508126"/>
          </a:xfrm>
        </p:spPr>
        <p:txBody>
          <a:bodyPr lIns="45719" tIns="45720" rIns="45719" bIns="45720" anchor="ctr"/>
          <a:lstStyle/>
          <a:p>
            <a:r>
              <a:rPr lang="en-US">
                <a:latin typeface="Times New Roman"/>
                <a:cs typeface="Times New Roman"/>
              </a:rPr>
              <a:t>REVIEW 0</a:t>
            </a:r>
            <a:endParaRPr lang="en-IN">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E1043285-4826-4F5A-B60B-64D463475F38}"/>
              </a:ext>
            </a:extLst>
          </p:cNvPr>
          <p:cNvGraphicFramePr>
            <a:graphicFrameLocks noGrp="1"/>
          </p:cNvGraphicFramePr>
          <p:nvPr>
            <p:extLst>
              <p:ext uri="{D42A27DB-BD31-4B8C-83A1-F6EECF244321}">
                <p14:modId xmlns:p14="http://schemas.microsoft.com/office/powerpoint/2010/main" val="2205958729"/>
              </p:ext>
            </p:extLst>
          </p:nvPr>
        </p:nvGraphicFramePr>
        <p:xfrm>
          <a:off x="2068871" y="2712549"/>
          <a:ext cx="5161198" cy="1649536"/>
        </p:xfrm>
        <a:graphic>
          <a:graphicData uri="http://schemas.openxmlformats.org/drawingml/2006/table">
            <a:tbl>
              <a:tblPr firstRow="1" bandRow="1">
                <a:tableStyleId>{5940675A-B579-460E-94D1-54222C63F5DA}</a:tableStyleId>
              </a:tblPr>
              <a:tblGrid>
                <a:gridCol w="2580599">
                  <a:extLst>
                    <a:ext uri="{9D8B030D-6E8A-4147-A177-3AD203B41FA5}">
                      <a16:colId xmlns:a16="http://schemas.microsoft.com/office/drawing/2014/main" val="2365918936"/>
                    </a:ext>
                  </a:extLst>
                </a:gridCol>
                <a:gridCol w="2580599">
                  <a:extLst>
                    <a:ext uri="{9D8B030D-6E8A-4147-A177-3AD203B41FA5}">
                      <a16:colId xmlns:a16="http://schemas.microsoft.com/office/drawing/2014/main" val="3052628169"/>
                    </a:ext>
                  </a:extLst>
                </a:gridCol>
              </a:tblGrid>
              <a:tr h="365022">
                <a:tc>
                  <a:txBody>
                    <a:bodyPr/>
                    <a:lstStyle/>
                    <a:p>
                      <a:pPr algn="ctr"/>
                      <a:r>
                        <a:rPr lang="en-GB" sz="1200" b="1"/>
                        <a:t>Comments</a:t>
                      </a:r>
                    </a:p>
                  </a:txBody>
                  <a:tcPr anchor="ctr">
                    <a:solidFill>
                      <a:schemeClr val="tx2"/>
                    </a:solidFill>
                  </a:tcPr>
                </a:tc>
                <a:tc>
                  <a:txBody>
                    <a:bodyPr/>
                    <a:lstStyle/>
                    <a:p>
                      <a:pPr algn="ctr"/>
                      <a:r>
                        <a:rPr lang="en-GB" sz="1200" b="1"/>
                        <a:t>Action Taken</a:t>
                      </a:r>
                    </a:p>
                  </a:txBody>
                  <a:tcPr>
                    <a:solidFill>
                      <a:schemeClr val="tx2"/>
                    </a:solidFill>
                  </a:tcPr>
                </a:tc>
                <a:extLst>
                  <a:ext uri="{0D108BD9-81ED-4DB2-BD59-A6C34878D82A}">
                    <a16:rowId xmlns:a16="http://schemas.microsoft.com/office/drawing/2014/main" val="3435701989"/>
                  </a:ext>
                </a:extLst>
              </a:tr>
              <a:tr h="1284514">
                <a:tc>
                  <a:txBody>
                    <a:bodyPr/>
                    <a:lstStyle/>
                    <a:p>
                      <a:pPr lvl="0" algn="ctr">
                        <a:buNone/>
                      </a:pPr>
                      <a:r>
                        <a:rPr lang="en-GB" sz="1200"/>
                        <a:t>Find a combined audio-visual dataset</a:t>
                      </a:r>
                      <a:endParaRPr lang="en-US" sz="1200"/>
                    </a:p>
                  </a:txBody>
                  <a:tcPr anchor="ctr"/>
                </a:tc>
                <a:tc>
                  <a:txBody>
                    <a:bodyPr/>
                    <a:lstStyle/>
                    <a:p>
                      <a:pPr marL="285750" indent="-285750" algn="ctr">
                        <a:buFont typeface="Arial"/>
                        <a:buChar char="•"/>
                      </a:pPr>
                      <a:r>
                        <a:rPr lang="en-GB" sz="1200"/>
                        <a:t>Found a research paper that uses a combined dataset</a:t>
                      </a:r>
                    </a:p>
                    <a:p>
                      <a:pPr marL="285750" lvl="0" indent="-285750" algn="ctr">
                        <a:buFont typeface="Arial"/>
                        <a:buChar char="•"/>
                      </a:pPr>
                      <a:r>
                        <a:rPr lang="en-GB" sz="1200"/>
                        <a:t>Contacted them and waiting for their consent</a:t>
                      </a:r>
                    </a:p>
                  </a:txBody>
                  <a:tcPr anchor="ctr"/>
                </a:tc>
                <a:extLst>
                  <a:ext uri="{0D108BD9-81ED-4DB2-BD59-A6C34878D82A}">
                    <a16:rowId xmlns:a16="http://schemas.microsoft.com/office/drawing/2014/main" val="2032475461"/>
                  </a:ext>
                </a:extLst>
              </a:tr>
            </a:tbl>
          </a:graphicData>
        </a:graphic>
      </p:graphicFrame>
    </p:spTree>
    <p:extLst>
      <p:ext uri="{BB962C8B-B14F-4D97-AF65-F5344CB8AC3E}">
        <p14:creationId xmlns:p14="http://schemas.microsoft.com/office/powerpoint/2010/main" val="179995448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57" name="Motivation"/>
          <p:cNvSpPr txBox="1">
            <a:spLocks noGrp="1"/>
          </p:cNvSpPr>
          <p:nvPr>
            <p:ph type="title"/>
          </p:nvPr>
        </p:nvSpPr>
        <p:spPr>
          <a:xfrm>
            <a:off x="990600" y="126053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 (Existing system)</a:t>
            </a:r>
            <a:endParaRPr sz="3200"/>
          </a:p>
        </p:txBody>
      </p:sp>
      <p:graphicFrame>
        <p:nvGraphicFramePr>
          <p:cNvPr id="2" name="Table">
            <a:extLst>
              <a:ext uri="{FF2B5EF4-FFF2-40B4-BE49-F238E27FC236}">
                <a16:creationId xmlns:a16="http://schemas.microsoft.com/office/drawing/2014/main" id="{54C34B72-1168-4D80-B1E0-37B39AC61C32}"/>
              </a:ext>
            </a:extLst>
          </p:cNvPr>
          <p:cNvGraphicFramePr/>
          <p:nvPr>
            <p:extLst>
              <p:ext uri="{D42A27DB-BD31-4B8C-83A1-F6EECF244321}">
                <p14:modId xmlns:p14="http://schemas.microsoft.com/office/powerpoint/2010/main" val="3223452166"/>
              </p:ext>
            </p:extLst>
          </p:nvPr>
        </p:nvGraphicFramePr>
        <p:xfrm>
          <a:off x="717918" y="2049844"/>
          <a:ext cx="7860773" cy="4094129"/>
        </p:xfrm>
        <a:graphic>
          <a:graphicData uri="http://schemas.openxmlformats.org/drawingml/2006/table">
            <a:tbl>
              <a:tblPr>
                <a:tableStyleId>{4C3C2611-4C71-4FC5-86AE-919BDF0F9419}</a:tableStyleId>
              </a:tblPr>
              <a:tblGrid>
                <a:gridCol w="1118680">
                  <a:extLst>
                    <a:ext uri="{9D8B030D-6E8A-4147-A177-3AD203B41FA5}">
                      <a16:colId xmlns:a16="http://schemas.microsoft.com/office/drawing/2014/main" val="20000"/>
                    </a:ext>
                  </a:extLst>
                </a:gridCol>
                <a:gridCol w="913084">
                  <a:extLst>
                    <a:ext uri="{9D8B030D-6E8A-4147-A177-3AD203B41FA5}">
                      <a16:colId xmlns:a16="http://schemas.microsoft.com/office/drawing/2014/main" val="20001"/>
                    </a:ext>
                  </a:extLst>
                </a:gridCol>
                <a:gridCol w="2513456">
                  <a:extLst>
                    <a:ext uri="{9D8B030D-6E8A-4147-A177-3AD203B41FA5}">
                      <a16:colId xmlns:a16="http://schemas.microsoft.com/office/drawing/2014/main" val="20002"/>
                    </a:ext>
                  </a:extLst>
                </a:gridCol>
                <a:gridCol w="1992859">
                  <a:extLst>
                    <a:ext uri="{9D8B030D-6E8A-4147-A177-3AD203B41FA5}">
                      <a16:colId xmlns:a16="http://schemas.microsoft.com/office/drawing/2014/main" val="4208613189"/>
                    </a:ext>
                  </a:extLst>
                </a:gridCol>
                <a:gridCol w="1322694">
                  <a:extLst>
                    <a:ext uri="{9D8B030D-6E8A-4147-A177-3AD203B41FA5}">
                      <a16:colId xmlns:a16="http://schemas.microsoft.com/office/drawing/2014/main" val="20003"/>
                    </a:ext>
                  </a:extLst>
                </a:gridCol>
              </a:tblGrid>
              <a:tr h="877824">
                <a:tc>
                  <a:txBody>
                    <a:bodyPr/>
                    <a:lstStyle/>
                    <a:p>
                      <a:pPr algn="ctr"/>
                      <a:r>
                        <a:rPr lang="en-US" sz="1400" b="1">
                          <a:latin typeface="Times New Roman"/>
                          <a:ea typeface="Times New Roman"/>
                          <a:cs typeface="Times New Roman"/>
                          <a:sym typeface="Times New Roman"/>
                        </a:rPr>
                        <a:t>S.</a:t>
                      </a:r>
                      <a:r>
                        <a:rPr lang="en-US" sz="1400" b="1">
                          <a:latin typeface="Times New Roman"/>
                          <a:ea typeface="Times New Roman"/>
                          <a:cs typeface="Times New Roman"/>
                        </a:rPr>
                        <a:t> </a:t>
                      </a:r>
                      <a:r>
                        <a:rPr lang="en-US" sz="14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400" b="1">
                          <a:latin typeface="Times New Roman"/>
                          <a:ea typeface="Times New Roman"/>
                          <a:cs typeface="Times New Roman"/>
                        </a:rPr>
                        <a:t>Author</a:t>
                      </a:r>
                      <a:endParaRPr lang="en-US"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400" b="1">
                          <a:latin typeface="Times New Roman"/>
                          <a:ea typeface="Times New Roman"/>
                          <a:cs typeface="Times New Roman"/>
                        </a:rPr>
                        <a:t>Full title of paper with Year</a:t>
                      </a:r>
                      <a:endParaRPr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buNone/>
                      </a:pPr>
                      <a:r>
                        <a:rPr lang="en-US" sz="1400" b="1" i="0" u="none" strike="noStrike" noProof="0">
                          <a:latin typeface="Times New Roman"/>
                        </a:rPr>
                        <a:t>Inference from the paper(based on methodology,</a:t>
                      </a:r>
                      <a:endParaRPr lang="en-US" sz="1400"/>
                    </a:p>
                    <a:p>
                      <a:pPr lvl="0" algn="ctr">
                        <a:buNone/>
                      </a:pPr>
                      <a:r>
                        <a:rPr lang="en-US" sz="1400" b="1" i="0" u="none" strike="noStrike" noProof="0">
                          <a:latin typeface="Times New Roman"/>
                        </a:rPr>
                        <a:t>technology)</a:t>
                      </a:r>
                      <a:endParaRPr lang="en-US" sz="1400">
                        <a:sym typeface="Times New Roman"/>
                      </a:endParaRP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400" b="1">
                          <a:latin typeface="Times New Roman"/>
                          <a:ea typeface="Times New Roman"/>
                          <a:cs typeface="Times New Roman"/>
                        </a:rPr>
                        <a:t>Open Problem(for your proposed work)</a:t>
                      </a:r>
                      <a:endParaRPr sz="14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1127668">
                <a:tc>
                  <a:txBody>
                    <a:bodyPr/>
                    <a:lstStyle/>
                    <a:p>
                      <a:pPr algn="ctr">
                        <a:defRPr sz="1800"/>
                      </a:pPr>
                      <a:r>
                        <a:rPr lang="en-US" sz="1400">
                          <a:latin typeface="Times New Roman"/>
                          <a:ea typeface="Times New Roman"/>
                          <a:cs typeface="Times New Roman"/>
                        </a:rPr>
                        <a:t>1</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200">
                          <a:latin typeface="Times New Roman"/>
                          <a:ea typeface="Times New Roman"/>
                          <a:cs typeface="Times New Roman"/>
                        </a:rPr>
                        <a:t>M. Aravind Rohan</a:t>
                      </a:r>
                      <a:endParaRPr lang="en-US" sz="12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i="0"/>
                        <a:t>Emotion Recognition Through Speech Signal Using Python</a:t>
                      </a:r>
                      <a:endParaRPr lang="en-US" sz="1200"/>
                    </a:p>
                    <a:p>
                      <a:pPr lvl="0" algn="ctr">
                        <a:buNone/>
                        <a:defRPr sz="1800"/>
                      </a:pPr>
                      <a:r>
                        <a:rPr lang="en-US" sz="1400">
                          <a:latin typeface="Times New Roman"/>
                          <a:ea typeface="Times New Roman"/>
                          <a:cs typeface="Times New Roman"/>
                        </a:rPr>
                        <a:t>2020</a:t>
                      </a:r>
                      <a:endParaRPr lang="en-US"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2" indent="-228600" algn="ctr">
                        <a:buAutoNum type="arabicPeriod"/>
                      </a:pPr>
                      <a:r>
                        <a:rPr lang="en-US" sz="1100">
                          <a:latin typeface="Times New Roman"/>
                          <a:ea typeface="Times New Roman"/>
                          <a:cs typeface="Times New Roman"/>
                        </a:rPr>
                        <a:t>   Segmentation of audio signals(duration)</a:t>
                      </a:r>
                      <a:endParaRPr lang="en-US" sz="1200"/>
                    </a:p>
                    <a:p>
                      <a:pPr marL="228600" lvl="2" indent="-228600" algn="ctr">
                        <a:buAutoNum type="arabicPeriod"/>
                      </a:pPr>
                      <a:r>
                        <a:rPr lang="en-US" sz="1100">
                          <a:latin typeface="Times New Roman"/>
                          <a:ea typeface="Times New Roman"/>
                          <a:cs typeface="Times New Roman"/>
                        </a:rPr>
                        <a:t>Comparison of different classifiers to detect emotions using MFCC features in </a:t>
                      </a:r>
                    </a:p>
                    <a:p>
                      <a:pPr marL="0" lvl="2" indent="0" algn="ctr">
                        <a:buNone/>
                      </a:pPr>
                      <a:r>
                        <a:rPr lang="en-US" sz="1100">
                          <a:latin typeface="Times New Roman"/>
                          <a:ea typeface="Times New Roman"/>
                          <a:cs typeface="Times New Roman"/>
                        </a:rPr>
                        <a:t>speech samples</a:t>
                      </a:r>
                      <a:endParaRPr lang="en-US" sz="12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defRPr sz="1800"/>
                      </a:pPr>
                      <a:r>
                        <a:rPr lang="en-US" sz="1100">
                          <a:latin typeface="Times New Roman"/>
                          <a:ea typeface="Times New Roman"/>
                          <a:cs typeface="Times New Roman"/>
                        </a:rPr>
                        <a:t>-</a:t>
                      </a:r>
                      <a:endParaRPr sz="11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991357">
                <a:tc>
                  <a:txBody>
                    <a:bodyPr/>
                    <a:lstStyle/>
                    <a:p>
                      <a:pPr lvl="0" algn="ctr">
                        <a:buNone/>
                        <a:defRPr sz="1800"/>
                      </a:pPr>
                      <a:r>
                        <a:rPr lang="en-US" sz="1200" b="0" i="0" u="none" strike="noStrike" noProof="0"/>
                        <a:t>2</a:t>
                      </a:r>
                      <a:endParaRPr sz="12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solidFill>
                            <a:schemeClr val="tx1">
                              <a:lumMod val="95000"/>
                              <a:lumOff val="5000"/>
                            </a:schemeClr>
                          </a:solidFill>
                        </a:rPr>
                        <a:t>Linqin Cai </a:t>
                      </a:r>
                      <a:endParaRPr lang="en-US" sz="1200" b="0" i="0" u="none" strike="noStrike" noProof="0"/>
                    </a:p>
                    <a:p>
                      <a:pPr marL="0" marR="0" lvl="0" indent="0" algn="ctr">
                        <a:lnSpc>
                          <a:spcPct val="100000"/>
                        </a:lnSpc>
                        <a:spcBef>
                          <a:spcPts val="0"/>
                        </a:spcBef>
                        <a:spcAft>
                          <a:spcPts val="0"/>
                        </a:spcAft>
                        <a:buNone/>
                      </a:pPr>
                      <a:r>
                        <a:rPr lang="en-IN" sz="1200" b="0" i="0" u="none" strike="noStrike" noProof="0" err="1">
                          <a:solidFill>
                            <a:schemeClr val="tx1">
                              <a:lumMod val="95000"/>
                              <a:lumOff val="5000"/>
                            </a:schemeClr>
                          </a:solidFill>
                        </a:rPr>
                        <a:t>Jiangong</a:t>
                      </a:r>
                      <a:r>
                        <a:rPr lang="en-IN" sz="1200" b="0" i="0" u="none" strike="noStrike" noProof="0">
                          <a:solidFill>
                            <a:schemeClr val="tx1">
                              <a:lumMod val="95000"/>
                              <a:lumOff val="5000"/>
                            </a:schemeClr>
                          </a:solidFill>
                        </a:rPr>
                        <a:t> Dong</a:t>
                      </a:r>
                      <a:endParaRPr lang="en-IN" sz="1200" b="0" i="0" u="none" strike="noStrike" noProof="0">
                        <a:latin typeface="Times New Roman"/>
                        <a:ea typeface="Times New Roman"/>
                        <a:cs typeface="Times New Roman"/>
                      </a:endParaRPr>
                    </a:p>
                    <a:p>
                      <a:pPr marL="0" marR="0" lvl="0" indent="0" algn="ctr">
                        <a:lnSpc>
                          <a:spcPct val="100000"/>
                        </a:lnSpc>
                        <a:spcBef>
                          <a:spcPts val="0"/>
                        </a:spcBef>
                        <a:spcAft>
                          <a:spcPts val="0"/>
                        </a:spcAft>
                        <a:buNone/>
                      </a:pPr>
                      <a:r>
                        <a:rPr lang="en-IN" sz="1200" b="0" i="0" u="none" strike="noStrike" noProof="0">
                          <a:solidFill>
                            <a:schemeClr val="tx1">
                              <a:lumMod val="95000"/>
                              <a:lumOff val="5000"/>
                            </a:schemeClr>
                          </a:solidFill>
                        </a:rPr>
                        <a:t>Min Wei</a:t>
                      </a:r>
                      <a:endParaRPr lang="en-IN"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b="0" i="0" u="none" strike="noStrike" noProof="0">
                          <a:latin typeface="Arial"/>
                        </a:rPr>
                        <a:t>Multi-Modal Emotion Recognition From Speech and Facial Expression Based on Deep Learning</a:t>
                      </a:r>
                    </a:p>
                    <a:p>
                      <a:pPr lvl="0" algn="ctr">
                        <a:lnSpc>
                          <a:spcPct val="100000"/>
                        </a:lnSpc>
                        <a:spcBef>
                          <a:spcPts val="0"/>
                        </a:spcBef>
                        <a:spcAft>
                          <a:spcPts val="0"/>
                        </a:spcAft>
                        <a:buNone/>
                      </a:pPr>
                      <a:r>
                        <a:rPr lang="en-US" sz="1100" b="0" i="0" u="none" strike="noStrike" noProof="0">
                          <a:latin typeface="Arial"/>
                        </a:rPr>
                        <a:t>2020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100" b="0" i="0" u="none" strike="noStrike" noProof="0">
                          <a:latin typeface="Times New Roman"/>
                        </a:rPr>
                        <a:t>CNN and LTSM based multimodal emotion recognition model</a:t>
                      </a:r>
                    </a:p>
                    <a:p>
                      <a:pPr marL="228600" lvl="0" indent="-228600" algn="ctr">
                        <a:buAutoNum type="arabicPeriod"/>
                      </a:pPr>
                      <a:r>
                        <a:rPr lang="en-US" sz="1100" b="0" i="0" u="none" strike="noStrike" noProof="0">
                          <a:latin typeface="Times New Roman"/>
                        </a:rPr>
                        <a:t>Pre-Processing for face and speech data and feature fusion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228600" marR="0" lvl="0" indent="-228600" algn="ctr" rtl="0" eaLnBrk="1" fontAlgn="auto" latinLnBrk="0" hangingPunct="1">
                        <a:lnSpc>
                          <a:spcPct val="100000"/>
                        </a:lnSpc>
                        <a:spcBef>
                          <a:spcPts val="0"/>
                        </a:spcBef>
                        <a:spcAft>
                          <a:spcPts val="0"/>
                        </a:spcAft>
                        <a:buClrTx/>
                        <a:buSzTx/>
                        <a:buFontTx/>
                        <a:buAutoNum type="arabicPeriod"/>
                      </a:pPr>
                      <a:r>
                        <a:rPr lang="en-IN" sz="1100">
                          <a:latin typeface="Times New Roman"/>
                          <a:ea typeface="Times New Roman"/>
                          <a:cs typeface="Times New Roman"/>
                        </a:rPr>
                        <a:t>Improve feature fusion methods</a:t>
                      </a:r>
                    </a:p>
                    <a:p>
                      <a:pPr marL="228600" marR="0" lvl="0" indent="-228600" algn="ctr">
                        <a:lnSpc>
                          <a:spcPct val="100000"/>
                        </a:lnSpc>
                        <a:spcBef>
                          <a:spcPts val="0"/>
                        </a:spcBef>
                        <a:spcAft>
                          <a:spcPts val="0"/>
                        </a:spcAft>
                        <a:buClrTx/>
                        <a:buSzTx/>
                        <a:buFontTx/>
                        <a:buAutoNum type="arabicPeriod"/>
                      </a:pPr>
                      <a:r>
                        <a:rPr lang="en-IN" sz="1100">
                          <a:latin typeface="Times New Roman"/>
                          <a:ea typeface="Times New Roman"/>
                          <a:cs typeface="Times New Roman"/>
                        </a:rPr>
                        <a:t> Make a system that focuses more on privacy</a:t>
                      </a: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r h="1097280">
                <a:tc>
                  <a:txBody>
                    <a:bodyPr/>
                    <a:lstStyle/>
                    <a:p>
                      <a:pPr algn="ctr">
                        <a:defRPr sz="1800"/>
                      </a:pPr>
                      <a:r>
                        <a:rPr lang="en-US" sz="1400">
                          <a:latin typeface="Times New Roman"/>
                          <a:ea typeface="Times New Roman"/>
                          <a:cs typeface="Times New Roman"/>
                        </a:rPr>
                        <a:t>3</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t>Wenjing Han</a:t>
                      </a:r>
                    </a:p>
                    <a:p>
                      <a:pPr marL="0" marR="0" lvl="0" indent="0" algn="ctr">
                        <a:lnSpc>
                          <a:spcPct val="100000"/>
                        </a:lnSpc>
                        <a:spcBef>
                          <a:spcPts val="0"/>
                        </a:spcBef>
                        <a:spcAft>
                          <a:spcPts val="0"/>
                        </a:spcAft>
                        <a:buNone/>
                      </a:pPr>
                      <a:r>
                        <a:rPr lang="en-IN" sz="1200" b="0" i="0" u="none" strike="noStrike" noProof="0">
                          <a:latin typeface="Arial"/>
                        </a:rPr>
                        <a:t>Tao Jiang</a:t>
                      </a:r>
                    </a:p>
                    <a:p>
                      <a:pPr marL="0" marR="0" lvl="0" indent="0" algn="ctr">
                        <a:lnSpc>
                          <a:spcPct val="100000"/>
                        </a:lnSpc>
                        <a:spcBef>
                          <a:spcPts val="0"/>
                        </a:spcBef>
                        <a:spcAft>
                          <a:spcPts val="0"/>
                        </a:spcAft>
                        <a:buNone/>
                      </a:pPr>
                      <a:r>
                        <a:rPr lang="en-IN" sz="1200" b="0" i="0" u="none" strike="noStrike" noProof="0"/>
                        <a:t>Yan Li</a:t>
                      </a:r>
                    </a:p>
                    <a:p>
                      <a:pPr marL="0" marR="0" lvl="0" indent="0" algn="ctr">
                        <a:lnSpc>
                          <a:spcPct val="100000"/>
                        </a:lnSpc>
                        <a:spcBef>
                          <a:spcPts val="0"/>
                        </a:spcBef>
                        <a:spcAft>
                          <a:spcPts val="0"/>
                        </a:spcAft>
                        <a:buNone/>
                      </a:pPr>
                      <a:r>
                        <a:rPr lang="en-IN" sz="1200" b="0" i="0" u="none" strike="noStrike" noProof="0">
                          <a:latin typeface="Arial"/>
                        </a:rPr>
                        <a:t>Björn Schuller</a:t>
                      </a:r>
                    </a:p>
                    <a:p>
                      <a:pPr marL="0" marR="0" lvl="0" indent="0" algn="ctr">
                        <a:lnSpc>
                          <a:spcPct val="100000"/>
                        </a:lnSpc>
                        <a:spcBef>
                          <a:spcPts val="0"/>
                        </a:spcBef>
                        <a:spcAft>
                          <a:spcPts val="0"/>
                        </a:spcAft>
                        <a:buNone/>
                      </a:pPr>
                      <a:r>
                        <a:rPr lang="en-IN" sz="1200" b="0" i="0" u="none" strike="noStrike" noProof="0" err="1"/>
                        <a:t>Huabin</a:t>
                      </a:r>
                      <a:r>
                        <a:rPr lang="en-IN" sz="1200" b="0" i="0" u="none" strike="noStrike" noProof="0"/>
                        <a:t> Ruan</a:t>
                      </a:r>
                      <a:endParaRPr lang="en-IN"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200" b="0" i="0" u="none" strike="noStrike" noProof="0">
                          <a:latin typeface="Arial"/>
                        </a:rPr>
                        <a:t>Ordinal Learning For Emotion Recognition In Customer Service Calls</a:t>
                      </a:r>
                    </a:p>
                    <a:p>
                      <a:pPr lvl="0" algn="ctr">
                        <a:lnSpc>
                          <a:spcPct val="100000"/>
                        </a:lnSpc>
                        <a:spcBef>
                          <a:spcPts val="0"/>
                        </a:spcBef>
                        <a:spcAft>
                          <a:spcPts val="0"/>
                        </a:spcAft>
                        <a:buNone/>
                      </a:pPr>
                      <a:r>
                        <a:rPr lang="en-US" sz="1100" b="0" i="0" u="none" strike="noStrike" noProof="0">
                          <a:latin typeface="Times New Roman"/>
                        </a:rPr>
                        <a:t>2020</a:t>
                      </a:r>
                      <a:endParaRPr lang="en-US" sz="11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100">
                          <a:latin typeface="Times New Roman"/>
                          <a:ea typeface="Times New Roman"/>
                          <a:cs typeface="Times New Roman"/>
                        </a:rPr>
                        <a:t>End to End modelling using Ordinal learning </a:t>
                      </a:r>
                      <a:r>
                        <a:rPr lang="en-US" sz="1100" b="0" i="0" u="none" strike="noStrike" noProof="0">
                          <a:latin typeface="Times New Roman"/>
                        </a:rPr>
                        <a:t>under a Consistent Rank Logits (CORAL) based deep learning framework</a:t>
                      </a:r>
                      <a:endParaRPr lang="en-US" sz="1100">
                        <a:latin typeface="Times New Roman"/>
                        <a:ea typeface="Times New Roman"/>
                        <a:cs typeface="Times New Roman"/>
                      </a:endParaRPr>
                    </a:p>
                    <a:p>
                      <a:pPr marL="228600" lvl="0" indent="-228600" algn="ctr">
                        <a:buAutoNum type="arabicPeriod"/>
                      </a:pPr>
                      <a:r>
                        <a:rPr lang="en-US" sz="1100">
                          <a:latin typeface="Times New Roman"/>
                          <a:ea typeface="Times New Roman"/>
                          <a:cs typeface="Times New Roman"/>
                        </a:rPr>
                        <a:t>Data cleaning techniques</a:t>
                      </a: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IN" sz="1100">
                          <a:latin typeface="Times New Roman"/>
                          <a:ea typeface="Times New Roman"/>
                          <a:cs typeface="Times New Roman"/>
                        </a:rPr>
                        <a:t>-</a:t>
                      </a:r>
                      <a:endParaRPr lang="en-IN" sz="11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10284"/>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18883" y="381001"/>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t>9</a:t>
            </a:fld>
            <a:endParaRPr/>
          </a:p>
        </p:txBody>
      </p:sp>
      <p:sp>
        <p:nvSpPr>
          <p:cNvPr id="157" name="Motivation"/>
          <p:cNvSpPr txBox="1">
            <a:spLocks noGrp="1"/>
          </p:cNvSpPr>
          <p:nvPr>
            <p:ph type="title"/>
          </p:nvPr>
        </p:nvSpPr>
        <p:spPr>
          <a:xfrm>
            <a:off x="990600" y="126053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 (Existing system)</a:t>
            </a:r>
            <a:endParaRPr sz="3200"/>
          </a:p>
        </p:txBody>
      </p:sp>
      <p:graphicFrame>
        <p:nvGraphicFramePr>
          <p:cNvPr id="2" name="Table">
            <a:extLst>
              <a:ext uri="{FF2B5EF4-FFF2-40B4-BE49-F238E27FC236}">
                <a16:creationId xmlns:a16="http://schemas.microsoft.com/office/drawing/2014/main" id="{54C34B72-1168-4D80-B1E0-37B39AC61C32}"/>
              </a:ext>
            </a:extLst>
          </p:cNvPr>
          <p:cNvGraphicFramePr/>
          <p:nvPr>
            <p:extLst>
              <p:ext uri="{D42A27DB-BD31-4B8C-83A1-F6EECF244321}">
                <p14:modId xmlns:p14="http://schemas.microsoft.com/office/powerpoint/2010/main" val="2287426823"/>
              </p:ext>
            </p:extLst>
          </p:nvPr>
        </p:nvGraphicFramePr>
        <p:xfrm>
          <a:off x="610833" y="2091644"/>
          <a:ext cx="8049734" cy="3649900"/>
        </p:xfrm>
        <a:graphic>
          <a:graphicData uri="http://schemas.openxmlformats.org/drawingml/2006/table">
            <a:tbl>
              <a:tblPr>
                <a:tableStyleId>{4C3C2611-4C71-4FC5-86AE-919BDF0F9419}</a:tableStyleId>
              </a:tblPr>
              <a:tblGrid>
                <a:gridCol w="814741">
                  <a:extLst>
                    <a:ext uri="{9D8B030D-6E8A-4147-A177-3AD203B41FA5}">
                      <a16:colId xmlns:a16="http://schemas.microsoft.com/office/drawing/2014/main" val="20000"/>
                    </a:ext>
                  </a:extLst>
                </a:gridCol>
                <a:gridCol w="1323473">
                  <a:extLst>
                    <a:ext uri="{9D8B030D-6E8A-4147-A177-3AD203B41FA5}">
                      <a16:colId xmlns:a16="http://schemas.microsoft.com/office/drawing/2014/main" val="20001"/>
                    </a:ext>
                  </a:extLst>
                </a:gridCol>
                <a:gridCol w="2516266">
                  <a:extLst>
                    <a:ext uri="{9D8B030D-6E8A-4147-A177-3AD203B41FA5}">
                      <a16:colId xmlns:a16="http://schemas.microsoft.com/office/drawing/2014/main" val="20002"/>
                    </a:ext>
                  </a:extLst>
                </a:gridCol>
                <a:gridCol w="2040764">
                  <a:extLst>
                    <a:ext uri="{9D8B030D-6E8A-4147-A177-3AD203B41FA5}">
                      <a16:colId xmlns:a16="http://schemas.microsoft.com/office/drawing/2014/main" val="4208613189"/>
                    </a:ext>
                  </a:extLst>
                </a:gridCol>
                <a:gridCol w="1354490">
                  <a:extLst>
                    <a:ext uri="{9D8B030D-6E8A-4147-A177-3AD203B41FA5}">
                      <a16:colId xmlns:a16="http://schemas.microsoft.com/office/drawing/2014/main" val="20003"/>
                    </a:ext>
                  </a:extLst>
                </a:gridCol>
              </a:tblGrid>
              <a:tr h="1089580">
                <a:tc>
                  <a:txBody>
                    <a:bodyPr/>
                    <a:lstStyle/>
                    <a:p>
                      <a:pPr algn="ctr"/>
                      <a:r>
                        <a:rPr lang="en-US" sz="1600" b="1">
                          <a:latin typeface="Times New Roman"/>
                          <a:ea typeface="Times New Roman"/>
                          <a:cs typeface="Times New Roman"/>
                          <a:sym typeface="Times New Roman"/>
                        </a:rPr>
                        <a:t>S.</a:t>
                      </a:r>
                      <a:r>
                        <a:rPr lang="en-US" sz="1600" b="1">
                          <a:latin typeface="Times New Roman"/>
                          <a:ea typeface="Times New Roman"/>
                          <a:cs typeface="Times New Roman"/>
                        </a:rPr>
                        <a:t> </a:t>
                      </a:r>
                      <a:r>
                        <a:rPr lang="en-US" sz="1600" b="1">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600" b="1">
                          <a:latin typeface="Times New Roman"/>
                          <a:ea typeface="Times New Roman"/>
                          <a:cs typeface="Times New Roman"/>
                        </a:rPr>
                        <a:t>Author</a:t>
                      </a:r>
                      <a:endParaRPr lang="en-US"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a:latin typeface="Times New Roman"/>
                          <a:ea typeface="Times New Roman"/>
                          <a:cs typeface="Times New Roman"/>
                        </a:rPr>
                        <a:t>Full title of paper with Year</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lvl="0" algn="ctr">
                        <a:buNone/>
                      </a:pPr>
                      <a:r>
                        <a:rPr lang="en-US" sz="1600" b="1" i="0" u="none" strike="noStrike" noProof="0">
                          <a:latin typeface="Times New Roman"/>
                        </a:rPr>
                        <a:t>Inference from the paper(based on methodology,</a:t>
                      </a:r>
                      <a:endParaRPr lang="en-US" sz="1200"/>
                    </a:p>
                    <a:p>
                      <a:pPr lvl="0" algn="ctr">
                        <a:buNone/>
                      </a:pPr>
                      <a:r>
                        <a:rPr lang="en-US" sz="1600" b="1" i="0" u="none" strike="noStrike" noProof="0">
                          <a:latin typeface="Times New Roman"/>
                        </a:rPr>
                        <a:t>technology)</a:t>
                      </a:r>
                      <a:endParaRPr lang="en-US" sz="1200">
                        <a:sym typeface="Times New Roman"/>
                      </a:endParaRPr>
                    </a:p>
                  </a:txBody>
                  <a:tcPr marL="0" marR="0" marT="0" marB="0">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r>
                        <a:rPr lang="en-US" sz="1600" b="1">
                          <a:latin typeface="Times New Roman"/>
                          <a:ea typeface="Times New Roman"/>
                          <a:cs typeface="Times New Roman"/>
                        </a:rPr>
                        <a:t>Open Problem(for your proposed work)</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1097280">
                <a:tc>
                  <a:txBody>
                    <a:bodyPr/>
                    <a:lstStyle/>
                    <a:p>
                      <a:pPr algn="ctr">
                        <a:defRPr sz="1800"/>
                      </a:pPr>
                      <a:r>
                        <a:rPr lang="en-US" sz="1200">
                          <a:latin typeface="Times New Roman"/>
                          <a:ea typeface="Times New Roman"/>
                          <a:cs typeface="Times New Roman"/>
                        </a:rPr>
                        <a:t>4</a:t>
                      </a:r>
                      <a:endParaRPr lang="en-US" sz="12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buNone/>
                      </a:pPr>
                      <a:r>
                        <a:rPr lang="en-IN" sz="1200" b="0" i="0" u="none" strike="noStrike" noProof="0"/>
                        <a:t>Kim Y.</a:t>
                      </a:r>
                      <a:endParaRPr lang="en-US" sz="1200"/>
                    </a:p>
                    <a:p>
                      <a:pPr lvl="0" algn="ctr">
                        <a:buNone/>
                      </a:pPr>
                      <a:r>
                        <a:rPr lang="en-IN" sz="1200" b="0" i="0" u="none" strike="noStrike" noProof="0"/>
                        <a:t>Levy J.</a:t>
                      </a:r>
                      <a:endParaRPr lang="en-US" sz="1200"/>
                    </a:p>
                    <a:p>
                      <a:pPr lvl="0" algn="ctr">
                        <a:buNone/>
                      </a:pPr>
                      <a:r>
                        <a:rPr lang="en-IN" sz="1200" b="0" i="0" u="none" strike="noStrike" noProof="0"/>
                        <a:t>Liu Y.</a:t>
                      </a:r>
                      <a:endParaRPr lang="en-US" sz="1200">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200" b="0" i="0" u="none" strike="noStrike" noProof="0"/>
                        <a:t>Speech Sentiment and Customer Satisfaction </a:t>
                      </a:r>
                      <a:endParaRPr lang="en-US" sz="1200"/>
                    </a:p>
                    <a:p>
                      <a:pPr lvl="0" algn="ctr">
                        <a:lnSpc>
                          <a:spcPct val="100000"/>
                        </a:lnSpc>
                        <a:spcBef>
                          <a:spcPts val="0"/>
                        </a:spcBef>
                        <a:spcAft>
                          <a:spcPts val="0"/>
                        </a:spcAft>
                        <a:buNone/>
                      </a:pPr>
                      <a:r>
                        <a:rPr lang="en-IN" sz="1200" b="0" i="0" u="none" strike="noStrike" noProof="0"/>
                        <a:t>Estimation in Social Bot Conversations</a:t>
                      </a:r>
                      <a:endParaRPr lang="en-US" sz="1200">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lvl="0" indent="-342900" algn="ctr">
                        <a:buAutoNum type="arabicPeriod"/>
                      </a:pPr>
                      <a:r>
                        <a:rPr lang="en-US" sz="1200" b="0" i="0" u="none" strike="noStrike" noProof="0"/>
                        <a:t>Use of acoustic and lexical information in understanding the relationship between CSAT and sentiment scores</a:t>
                      </a:r>
                      <a:endParaRPr lang="en-US" sz="1200">
                        <a:sym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algn="ctr"/>
                      <a:r>
                        <a:rPr lang="en-US" sz="1200">
                          <a:latin typeface="Times New Roman"/>
                          <a:ea typeface="Times New Roman"/>
                          <a:cs typeface="Times New Roman"/>
                        </a:rPr>
                        <a:t>Filtering irrelevant data from the features selected</a:t>
                      </a:r>
                      <a:endParaRPr lang="en-US" sz="12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1463040">
                <a:tc>
                  <a:txBody>
                    <a:bodyPr/>
                    <a:lstStyle/>
                    <a:p>
                      <a:pPr lvl="0" algn="ctr">
                        <a:buNone/>
                        <a:defRPr sz="1800"/>
                      </a:pPr>
                      <a:r>
                        <a:rPr lang="en-US" sz="1200" b="0" i="0" u="none" strike="noStrike" noProof="0"/>
                        <a:t>5</a:t>
                      </a:r>
                      <a:endParaRPr lang="en-US" sz="1200" b="0" i="0" u="none" strike="noStrike" noProof="0">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a:lnSpc>
                          <a:spcPct val="100000"/>
                        </a:lnSpc>
                        <a:spcBef>
                          <a:spcPts val="0"/>
                        </a:spcBef>
                        <a:spcAft>
                          <a:spcPts val="0"/>
                        </a:spcAft>
                        <a:buNone/>
                      </a:pPr>
                      <a:r>
                        <a:rPr lang="en-IN" sz="1200" b="0" i="0" u="none" strike="noStrike" noProof="0">
                          <a:latin typeface="Arial"/>
                        </a:rPr>
                        <a:t>Anvar Shathik</a:t>
                      </a:r>
                    </a:p>
                    <a:p>
                      <a:pPr marL="0" marR="0" lvl="0" indent="0" algn="ctr">
                        <a:lnSpc>
                          <a:spcPct val="100000"/>
                        </a:lnSpc>
                        <a:spcBef>
                          <a:spcPts val="0"/>
                        </a:spcBef>
                        <a:spcAft>
                          <a:spcPts val="0"/>
                        </a:spcAft>
                        <a:buNone/>
                      </a:pPr>
                      <a:r>
                        <a:rPr lang="en-IN" sz="1200" b="0" i="0" u="none" strike="noStrike" noProof="0">
                          <a:latin typeface="Arial"/>
                        </a:rPr>
                        <a:t> Krishna Prasad </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200" b="0" i="0" u="none" strike="noStrike" noProof="0"/>
                        <a:t>A Literature Review on Application of Sentiment Analysis Using Machine Learning Techniques</a:t>
                      </a:r>
                      <a:endParaRPr lang="en-US" sz="1200"/>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lvl="0" indent="-228600" algn="ctr">
                        <a:buAutoNum type="arabicPeriod"/>
                      </a:pPr>
                      <a:r>
                        <a:rPr lang="en-US" sz="1200" b="0" i="0" u="none" strike="noStrike" noProof="0"/>
                        <a:t>Different techniques for machine learning used in the analysis of emotions</a:t>
                      </a:r>
                    </a:p>
                    <a:p>
                      <a:pPr marL="228600" lvl="0" indent="-228600" algn="ctr">
                        <a:buAutoNum type="arabicPeriod"/>
                      </a:pPr>
                      <a:r>
                        <a:rPr lang="en-US" sz="1200" b="0" i="0" u="none" strike="noStrike" noProof="0"/>
                        <a:t>Combing algorithms like SVM and logistic regression detecting positive and negative feedbacks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marL="0" marR="0" lvl="0" indent="0" algn="ctr" rtl="0" eaLnBrk="1" fontAlgn="auto" latinLnBrk="0" hangingPunct="1">
                        <a:lnSpc>
                          <a:spcPct val="100000"/>
                        </a:lnSpc>
                        <a:spcBef>
                          <a:spcPts val="0"/>
                        </a:spcBef>
                        <a:spcAft>
                          <a:spcPts val="0"/>
                        </a:spcAft>
                        <a:buClrTx/>
                        <a:buSzTx/>
                        <a:buFontTx/>
                        <a:buNone/>
                      </a:pPr>
                      <a:r>
                        <a:rPr lang="en-IN" sz="1200">
                          <a:latin typeface="Times New Roman"/>
                          <a:ea typeface="Times New Roman"/>
                          <a:cs typeface="Times New Roman"/>
                        </a:rPr>
                        <a:t>Performing and determining the ideal attributes by feature selection</a:t>
                      </a:r>
                    </a:p>
                    <a:p>
                      <a:pPr marL="0" marR="0" lvl="0" indent="0" algn="ctr">
                        <a:lnSpc>
                          <a:spcPct val="100000"/>
                        </a:lnSpc>
                        <a:spcBef>
                          <a:spcPts val="0"/>
                        </a:spcBef>
                        <a:spcAft>
                          <a:spcPts val="0"/>
                        </a:spcAft>
                        <a:buClrTx/>
                        <a:buSzTx/>
                        <a:buFontTx/>
                        <a:buNone/>
                      </a:pPr>
                      <a:endParaRPr lang="en-IN" sz="1200">
                        <a:latin typeface="Times New Roman"/>
                        <a:ea typeface="Times New Roman"/>
                        <a:cs typeface="Times New Roman"/>
                      </a:endParaRPr>
                    </a:p>
                    <a:p>
                      <a:pPr marL="0" marR="0" lvl="0" indent="0" algn="ctr">
                        <a:lnSpc>
                          <a:spcPct val="100000"/>
                        </a:lnSpc>
                        <a:spcBef>
                          <a:spcPts val="0"/>
                        </a:spcBef>
                        <a:spcAft>
                          <a:spcPts val="0"/>
                        </a:spcAft>
                        <a:buClrTx/>
                        <a:buSzTx/>
                        <a:buFontTx/>
                        <a:buNone/>
                      </a:pPr>
                      <a:endParaRPr lang="en-IN" sz="1200">
                        <a:latin typeface="Times New Roman"/>
                        <a:ea typeface="Times New Roman"/>
                        <a:cs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6656518"/>
                  </a:ext>
                </a:extLst>
              </a:tr>
            </a:tbl>
          </a:graphicData>
        </a:graphic>
      </p:graphicFrame>
    </p:spTree>
    <p:extLst>
      <p:ext uri="{BB962C8B-B14F-4D97-AF65-F5344CB8AC3E}">
        <p14:creationId xmlns:p14="http://schemas.microsoft.com/office/powerpoint/2010/main" val="2479467273"/>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On-screen Show (4:3)</PresentationFormat>
  <Paragraphs>161</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11_Default Design</vt:lpstr>
      <vt:lpstr> </vt:lpstr>
      <vt:lpstr> </vt:lpstr>
      <vt:lpstr>Problem Statement</vt:lpstr>
      <vt:lpstr>Abstract</vt:lpstr>
      <vt:lpstr>Abstract</vt:lpstr>
      <vt:lpstr>Architecture diagram</vt:lpstr>
      <vt:lpstr>REVIEW 0</vt:lpstr>
      <vt:lpstr>Literature survey (Existing system)</vt:lpstr>
      <vt:lpstr>Literature survey (Existing system)</vt:lpstr>
      <vt:lpstr>Modularisation</vt:lpstr>
      <vt:lpstr>Responsibilities of Team Members</vt:lpstr>
      <vt:lpstr>Timeline diagram</vt:lpstr>
      <vt:lpstr>Speech Emotion Recognition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Abisheck Kathirvel - [CB.EN.U4CSE18404]</cp:lastModifiedBy>
  <cp:revision>12</cp:revision>
  <dcterms:modified xsi:type="dcterms:W3CDTF">2021-10-22T10:06:32Z</dcterms:modified>
</cp:coreProperties>
</file>