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97" r:id="rId4"/>
    <p:sldId id="302" r:id="rId5"/>
    <p:sldId id="301" r:id="rId6"/>
    <p:sldId id="287" r:id="rId7"/>
    <p:sldId id="289" r:id="rId8"/>
    <p:sldId id="305" r:id="rId9"/>
    <p:sldId id="294" r:id="rId10"/>
    <p:sldId id="306" r:id="rId11"/>
    <p:sldId id="264" r:id="rId12"/>
    <p:sldId id="308" r:id="rId13"/>
    <p:sldId id="307" r:id="rId14"/>
    <p:sldId id="303" r:id="rId15"/>
    <p:sldId id="298" r:id="rId16"/>
    <p:sldId id="300" r:id="rId17"/>
    <p:sldId id="293" r:id="rId18"/>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A8C01D-81B7-1BFD-CF4A-3C9B070F6406}" v="12" dt="2021-10-24T11:09:04.493"/>
    <p1510:client id="{5235987D-795B-11BD-430A-34D150FDA96A}" v="777" dt="2021-10-25T09:25:46.118"/>
    <p1510:client id="{54A6D0CF-8229-FD87-33A0-4E72F180CC79}" v="59" dt="2021-10-25T13:27:38.184"/>
    <p1510:client id="{6F686580-F48A-AE93-4349-20D046151AB8}" v="6" dt="2021-10-26T06:30:15.951"/>
    <p1510:client id="{8D007FDD-5357-7636-EE8C-AAF08FAE585F}" v="95" dt="2021-10-25T09:59:36.344"/>
    <p1510:client id="{9A0CC3B5-9948-FE8D-1D2B-E92E0F65C2B8}" v="1420" dt="2021-10-25T06:55:44.402"/>
    <p1510:client id="{C5C66020-CDCD-5148-8E55-E7C3299C8DC5}" v="4318" dt="2021-10-25T13:00:40.472"/>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a:tcStyle>
        <a:tcBdr/>
        <a:fill>
          <a:solidFill>
            <a:srgbClr val="F3F9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ith Ragul V - [CB.EN.U4CSE18453]" userId="S::cb.en.u4cse18453@cb.students.amrita.edu::5e84359d-5d2d-421f-9b13-238286c170c0" providerId="AD" clId="Web-{BE836123-2B80-311D-1248-367550710013}"/>
    <pc:docChg chg="modSld">
      <pc:chgData name="Sanjith Ragul V - [CB.EN.U4CSE18453]" userId="S::cb.en.u4cse18453@cb.students.amrita.edu::5e84359d-5d2d-421f-9b13-238286c170c0" providerId="AD" clId="Web-{BE836123-2B80-311D-1248-367550710013}" dt="2021-10-22T19:03:57.580" v="20" actId="20577"/>
      <pc:docMkLst>
        <pc:docMk/>
      </pc:docMkLst>
      <pc:sldChg chg="modSp">
        <pc:chgData name="Sanjith Ragul V - [CB.EN.U4CSE18453]" userId="S::cb.en.u4cse18453@cb.students.amrita.edu::5e84359d-5d2d-421f-9b13-238286c170c0" providerId="AD" clId="Web-{BE836123-2B80-311D-1248-367550710013}" dt="2021-10-22T19:03:57.580" v="20" actId="20577"/>
        <pc:sldMkLst>
          <pc:docMk/>
          <pc:sldMk cId="131044320" sldId="294"/>
        </pc:sldMkLst>
        <pc:spChg chg="mod">
          <ac:chgData name="Sanjith Ragul V - [CB.EN.U4CSE18453]" userId="S::cb.en.u4cse18453@cb.students.amrita.edu::5e84359d-5d2d-421f-9b13-238286c170c0" providerId="AD" clId="Web-{BE836123-2B80-311D-1248-367550710013}" dt="2021-10-22T19:03:57.580" v="20" actId="20577"/>
          <ac:spMkLst>
            <pc:docMk/>
            <pc:sldMk cId="131044320" sldId="294"/>
            <ac:spMk id="4" creationId="{9DD2DA53-5E81-42BE-A711-BEB6F4DF7D0C}"/>
          </ac:spMkLst>
        </pc:spChg>
      </pc:sldChg>
    </pc:docChg>
  </pc:docChgLst>
  <pc:docChgLst>
    <pc:chgData name="Abisheck Kathirvel - [CB.EN.U4CSE18404]" userId="9facda32-8fe3-4c40-8e29-98806f5fe2a3" providerId="ADAL" clId="{44E4791F-1B7B-BE48-9D99-F90590FD8E4C}"/>
    <pc:docChg chg="modSld">
      <pc:chgData name="Abisheck Kathirvel - [CB.EN.U4CSE18404]" userId="9facda32-8fe3-4c40-8e29-98806f5fe2a3" providerId="ADAL" clId="{44E4791F-1B7B-BE48-9D99-F90590FD8E4C}" dt="2021-10-25T10:36:55.150" v="8" actId="1076"/>
      <pc:docMkLst>
        <pc:docMk/>
      </pc:docMkLst>
      <pc:sldChg chg="addSp modSp mod">
        <pc:chgData name="Abisheck Kathirvel - [CB.EN.U4CSE18404]" userId="9facda32-8fe3-4c40-8e29-98806f5fe2a3" providerId="ADAL" clId="{44E4791F-1B7B-BE48-9D99-F90590FD8E4C}" dt="2021-10-25T07:03:56.318" v="3" actId="1076"/>
        <pc:sldMkLst>
          <pc:docMk/>
          <pc:sldMk cId="4100683690" sldId="305"/>
        </pc:sldMkLst>
        <pc:picChg chg="add mod">
          <ac:chgData name="Abisheck Kathirvel - [CB.EN.U4CSE18404]" userId="9facda32-8fe3-4c40-8e29-98806f5fe2a3" providerId="ADAL" clId="{44E4791F-1B7B-BE48-9D99-F90590FD8E4C}" dt="2021-10-25T07:03:56.318" v="3" actId="1076"/>
          <ac:picMkLst>
            <pc:docMk/>
            <pc:sldMk cId="4100683690" sldId="305"/>
            <ac:picMk id="3" creationId="{808A7275-9315-F24A-987F-460D9077F8A6}"/>
          </ac:picMkLst>
        </pc:picChg>
      </pc:sldChg>
      <pc:sldChg chg="addSp delSp modSp mod">
        <pc:chgData name="Abisheck Kathirvel - [CB.EN.U4CSE18404]" userId="9facda32-8fe3-4c40-8e29-98806f5fe2a3" providerId="ADAL" clId="{44E4791F-1B7B-BE48-9D99-F90590FD8E4C}" dt="2021-10-25T10:36:55.150" v="8" actId="1076"/>
        <pc:sldMkLst>
          <pc:docMk/>
          <pc:sldMk cId="494395564" sldId="306"/>
        </pc:sldMkLst>
        <pc:spChg chg="add del mod">
          <ac:chgData name="Abisheck Kathirvel - [CB.EN.U4CSE18404]" userId="9facda32-8fe3-4c40-8e29-98806f5fe2a3" providerId="ADAL" clId="{44E4791F-1B7B-BE48-9D99-F90590FD8E4C}" dt="2021-10-25T10:36:14.510" v="5"/>
          <ac:spMkLst>
            <pc:docMk/>
            <pc:sldMk cId="494395564" sldId="306"/>
            <ac:spMk id="3" creationId="{7F6BF64D-40C4-4749-89D3-8B0AC260F070}"/>
          </ac:spMkLst>
        </pc:spChg>
        <pc:picChg chg="add mod">
          <ac:chgData name="Abisheck Kathirvel - [CB.EN.U4CSE18404]" userId="9facda32-8fe3-4c40-8e29-98806f5fe2a3" providerId="ADAL" clId="{44E4791F-1B7B-BE48-9D99-F90590FD8E4C}" dt="2021-10-25T10:36:55.150" v="8" actId="1076"/>
          <ac:picMkLst>
            <pc:docMk/>
            <pc:sldMk cId="494395564" sldId="306"/>
            <ac:picMk id="5" creationId="{50822F5F-F8F9-6546-B050-6DF3A2BF290D}"/>
          </ac:picMkLst>
        </pc:picChg>
      </pc:sldChg>
    </pc:docChg>
  </pc:docChgLst>
  <pc:docChgLst>
    <pc:chgData name="Rohith Rajesh - [CB.EN.U4CSE18450]" userId="S::cb.en.u4cse18450@cb.students.amrita.edu::3877f084-c901-4b31-a1dc-d6cf459e2580" providerId="AD" clId="Web-{54A6D0CF-8229-FD87-33A0-4E72F180CC79}"/>
    <pc:docChg chg="modSld sldOrd">
      <pc:chgData name="Rohith Rajesh - [CB.EN.U4CSE18450]" userId="S::cb.en.u4cse18450@cb.students.amrita.edu::3877f084-c901-4b31-a1dc-d6cf459e2580" providerId="AD" clId="Web-{54A6D0CF-8229-FD87-33A0-4E72F180CC79}" dt="2021-10-25T13:27:38.184" v="23"/>
      <pc:docMkLst>
        <pc:docMk/>
      </pc:docMkLst>
      <pc:sldChg chg="modSp">
        <pc:chgData name="Rohith Rajesh - [CB.EN.U4CSE18450]" userId="S::cb.en.u4cse18450@cb.students.amrita.edu::3877f084-c901-4b31-a1dc-d6cf459e2580" providerId="AD" clId="Web-{54A6D0CF-8229-FD87-33A0-4E72F180CC79}" dt="2021-10-25T12:54:26.379" v="3" actId="20577"/>
        <pc:sldMkLst>
          <pc:docMk/>
          <pc:sldMk cId="2416529429" sldId="287"/>
        </pc:sldMkLst>
        <pc:spChg chg="mod">
          <ac:chgData name="Rohith Rajesh - [CB.EN.U4CSE18450]" userId="S::cb.en.u4cse18450@cb.students.amrita.edu::3877f084-c901-4b31-a1dc-d6cf459e2580" providerId="AD" clId="Web-{54A6D0CF-8229-FD87-33A0-4E72F180CC79}" dt="2021-10-25T12:54:26.379" v="3" actId="20577"/>
          <ac:spMkLst>
            <pc:docMk/>
            <pc:sldMk cId="2416529429" sldId="287"/>
            <ac:spMk id="3" creationId="{7A4B097E-2934-49DB-A376-6DE00449DB32}"/>
          </ac:spMkLst>
        </pc:spChg>
      </pc:sldChg>
      <pc:sldChg chg="modSp">
        <pc:chgData name="Rohith Rajesh - [CB.EN.U4CSE18450]" userId="S::cb.en.u4cse18450@cb.students.amrita.edu::3877f084-c901-4b31-a1dc-d6cf459e2580" providerId="AD" clId="Web-{54A6D0CF-8229-FD87-33A0-4E72F180CC79}" dt="2021-10-25T12:56:31.447" v="5"/>
        <pc:sldMkLst>
          <pc:docMk/>
          <pc:sldMk cId="848068069" sldId="289"/>
        </pc:sldMkLst>
        <pc:graphicFrameChg chg="modGraphic">
          <ac:chgData name="Rohith Rajesh - [CB.EN.U4CSE18450]" userId="S::cb.en.u4cse18450@cb.students.amrita.edu::3877f084-c901-4b31-a1dc-d6cf459e2580" providerId="AD" clId="Web-{54A6D0CF-8229-FD87-33A0-4E72F180CC79}" dt="2021-10-25T12:56:31.447" v="5"/>
          <ac:graphicFrameMkLst>
            <pc:docMk/>
            <pc:sldMk cId="848068069" sldId="289"/>
            <ac:graphicFrameMk id="4" creationId="{7666ED59-F36E-4C86-957A-0DD140D4A97D}"/>
          </ac:graphicFrameMkLst>
        </pc:graphicFrameChg>
      </pc:sldChg>
      <pc:sldChg chg="ord">
        <pc:chgData name="Rohith Rajesh - [CB.EN.U4CSE18450]" userId="S::cb.en.u4cse18450@cb.students.amrita.edu::3877f084-c901-4b31-a1dc-d6cf459e2580" providerId="AD" clId="Web-{54A6D0CF-8229-FD87-33A0-4E72F180CC79}" dt="2021-10-25T13:27:38.184" v="23"/>
        <pc:sldMkLst>
          <pc:docMk/>
          <pc:sldMk cId="1072058621" sldId="297"/>
        </pc:sldMkLst>
      </pc:sldChg>
      <pc:sldChg chg="modSp">
        <pc:chgData name="Rohith Rajesh - [CB.EN.U4CSE18450]" userId="S::cb.en.u4cse18450@cb.students.amrita.edu::3877f084-c901-4b31-a1dc-d6cf459e2580" providerId="AD" clId="Web-{54A6D0CF-8229-FD87-33A0-4E72F180CC79}" dt="2021-10-25T13:23:05.360" v="21" actId="20577"/>
        <pc:sldMkLst>
          <pc:docMk/>
          <pc:sldMk cId="0" sldId="298"/>
        </pc:sldMkLst>
        <pc:spChg chg="mod">
          <ac:chgData name="Rohith Rajesh - [CB.EN.U4CSE18450]" userId="S::cb.en.u4cse18450@cb.students.amrita.edu::3877f084-c901-4b31-a1dc-d6cf459e2580" providerId="AD" clId="Web-{54A6D0CF-8229-FD87-33A0-4E72F180CC79}" dt="2021-10-25T13:23:05.360" v="21" actId="20577"/>
          <ac:spMkLst>
            <pc:docMk/>
            <pc:sldMk cId="0" sldId="298"/>
            <ac:spMk id="3" creationId="{99DE19FE-D4C9-4CC1-B754-B657532BFBF0}"/>
          </ac:spMkLst>
        </pc:spChg>
      </pc:sldChg>
      <pc:sldChg chg="modSp">
        <pc:chgData name="Rohith Rajesh - [CB.EN.U4CSE18450]" userId="S::cb.en.u4cse18450@cb.students.amrita.edu::3877f084-c901-4b31-a1dc-d6cf459e2580" providerId="AD" clId="Web-{54A6D0CF-8229-FD87-33A0-4E72F180CC79}" dt="2021-10-25T13:13:12.678" v="10" actId="20577"/>
        <pc:sldMkLst>
          <pc:docMk/>
          <pc:sldMk cId="2751099232" sldId="308"/>
        </pc:sldMkLst>
        <pc:spChg chg="mod">
          <ac:chgData name="Rohith Rajesh - [CB.EN.U4CSE18450]" userId="S::cb.en.u4cse18450@cb.students.amrita.edu::3877f084-c901-4b31-a1dc-d6cf459e2580" providerId="AD" clId="Web-{54A6D0CF-8229-FD87-33A0-4E72F180CC79}" dt="2021-10-25T13:13:12.678" v="10" actId="20577"/>
          <ac:spMkLst>
            <pc:docMk/>
            <pc:sldMk cId="2751099232" sldId="308"/>
            <ac:spMk id="3" creationId="{57778F17-94E3-4BCD-8FB4-B87AB5A66668}"/>
          </ac:spMkLst>
        </pc:spChg>
      </pc:sldChg>
    </pc:docChg>
  </pc:docChgLst>
  <pc:docChgLst>
    <pc:chgData name="Guest User" userId="S::urn:spo:anon#cc4993e23dfd74995dbb21291b4c6ea066a62e2d25716723108914e7b868917e::" providerId="AD" clId="Web-{C70F9EBB-D6FC-2B16-514C-43FC86353D78}"/>
    <pc:docChg chg="modSld">
      <pc:chgData name="Guest User" userId="S::urn:spo:anon#cc4993e23dfd74995dbb21291b4c6ea066a62e2d25716723108914e7b868917e::" providerId="AD" clId="Web-{C70F9EBB-D6FC-2B16-514C-43FC86353D78}" dt="2021-10-22T19:14:35.466" v="2004" actId="20577"/>
      <pc:docMkLst>
        <pc:docMk/>
      </pc:docMkLst>
      <pc:sldChg chg="addSp modSp">
        <pc:chgData name="Guest User" userId="S::urn:spo:anon#cc4993e23dfd74995dbb21291b4c6ea066a62e2d25716723108914e7b868917e::" providerId="AD" clId="Web-{C70F9EBB-D6FC-2B16-514C-43FC86353D78}" dt="2021-10-22T19:14:35.466" v="2004" actId="20577"/>
        <pc:sldMkLst>
          <pc:docMk/>
          <pc:sldMk cId="0" sldId="264"/>
        </pc:sldMkLst>
        <pc:spChg chg="add mod">
          <ac:chgData name="Guest User" userId="S::urn:spo:anon#cc4993e23dfd74995dbb21291b4c6ea066a62e2d25716723108914e7b868917e::" providerId="AD" clId="Web-{C70F9EBB-D6FC-2B16-514C-43FC86353D78}" dt="2021-10-22T19:14:35.466" v="2004" actId="20577"/>
          <ac:spMkLst>
            <pc:docMk/>
            <pc:sldMk cId="0" sldId="264"/>
            <ac:spMk id="2" creationId="{F137A870-4267-4A85-9841-6C26125459C4}"/>
          </ac:spMkLst>
        </pc:spChg>
      </pc:sldChg>
      <pc:sldChg chg="addSp modSp">
        <pc:chgData name="Guest User" userId="S::urn:spo:anon#cc4993e23dfd74995dbb21291b4c6ea066a62e2d25716723108914e7b868917e::" providerId="AD" clId="Web-{C70F9EBB-D6FC-2B16-514C-43FC86353D78}" dt="2021-10-22T19:03:48.060" v="1107" actId="20577"/>
        <pc:sldMkLst>
          <pc:docMk/>
          <pc:sldMk cId="131044320" sldId="294"/>
        </pc:sldMkLst>
        <pc:spChg chg="add mod">
          <ac:chgData name="Guest User" userId="S::urn:spo:anon#cc4993e23dfd74995dbb21291b4c6ea066a62e2d25716723108914e7b868917e::" providerId="AD" clId="Web-{C70F9EBB-D6FC-2B16-514C-43FC86353D78}" dt="2021-10-22T19:03:48.060" v="1107" actId="20577"/>
          <ac:spMkLst>
            <pc:docMk/>
            <pc:sldMk cId="131044320" sldId="294"/>
            <ac:spMk id="4" creationId="{9DD2DA53-5E81-42BE-A711-BEB6F4DF7D0C}"/>
          </ac:spMkLst>
        </pc:spChg>
      </pc:sldChg>
    </pc:docChg>
  </pc:docChgLst>
  <pc:docChgLst>
    <pc:chgData name="Sanjith Ragul V - [CB.EN.U4CSE18453]" userId="S::cb.en.u4cse18453@cb.students.amrita.edu::5e84359d-5d2d-421f-9b13-238286c170c0" providerId="AD" clId="Web-{9A0CC3B5-9948-FE8D-1D2B-E92E0F65C2B8}"/>
    <pc:docChg chg="addSld modSld sldOrd">
      <pc:chgData name="Sanjith Ragul V - [CB.EN.U4CSE18453]" userId="S::cb.en.u4cse18453@cb.students.amrita.edu::5e84359d-5d2d-421f-9b13-238286c170c0" providerId="AD" clId="Web-{9A0CC3B5-9948-FE8D-1D2B-E92E0F65C2B8}" dt="2021-10-25T06:55:44.402" v="757" actId="14100"/>
      <pc:docMkLst>
        <pc:docMk/>
      </pc:docMkLst>
      <pc:sldChg chg="modSp">
        <pc:chgData name="Sanjith Ragul V - [CB.EN.U4CSE18453]" userId="S::cb.en.u4cse18453@cb.students.amrita.edu::5e84359d-5d2d-421f-9b13-238286c170c0" providerId="AD" clId="Web-{9A0CC3B5-9948-FE8D-1D2B-E92E0F65C2B8}" dt="2021-10-25T06:31:07.650" v="708" actId="1076"/>
        <pc:sldMkLst>
          <pc:docMk/>
          <pc:sldMk cId="131044320" sldId="294"/>
        </pc:sldMkLst>
        <pc:spChg chg="mod">
          <ac:chgData name="Sanjith Ragul V - [CB.EN.U4CSE18453]" userId="S::cb.en.u4cse18453@cb.students.amrita.edu::5e84359d-5d2d-421f-9b13-238286c170c0" providerId="AD" clId="Web-{9A0CC3B5-9948-FE8D-1D2B-E92E0F65C2B8}" dt="2021-10-25T06:31:07.650" v="708" actId="1076"/>
          <ac:spMkLst>
            <pc:docMk/>
            <pc:sldMk cId="131044320" sldId="294"/>
            <ac:spMk id="4" creationId="{9DD2DA53-5E81-42BE-A711-BEB6F4DF7D0C}"/>
          </ac:spMkLst>
        </pc:spChg>
      </pc:sldChg>
      <pc:sldChg chg="modSp">
        <pc:chgData name="Sanjith Ragul V - [CB.EN.U4CSE18453]" userId="S::cb.en.u4cse18453@cb.students.amrita.edu::5e84359d-5d2d-421f-9b13-238286c170c0" providerId="AD" clId="Web-{9A0CC3B5-9948-FE8D-1D2B-E92E0F65C2B8}" dt="2021-10-25T06:55:44.402" v="757" actId="14100"/>
        <pc:sldMkLst>
          <pc:docMk/>
          <pc:sldMk cId="2672383018" sldId="302"/>
        </pc:sldMkLst>
        <pc:picChg chg="mod">
          <ac:chgData name="Sanjith Ragul V - [CB.EN.U4CSE18453]" userId="S::cb.en.u4cse18453@cb.students.amrita.edu::5e84359d-5d2d-421f-9b13-238286c170c0" providerId="AD" clId="Web-{9A0CC3B5-9948-FE8D-1D2B-E92E0F65C2B8}" dt="2021-10-25T06:55:44.402" v="757" actId="14100"/>
          <ac:picMkLst>
            <pc:docMk/>
            <pc:sldMk cId="2672383018" sldId="302"/>
            <ac:picMk id="3" creationId="{3F88BE3A-F911-406E-8CD9-2F5564BFBE2A}"/>
          </ac:picMkLst>
        </pc:picChg>
      </pc:sldChg>
      <pc:sldChg chg="addSp delSp modSp new ord">
        <pc:chgData name="Sanjith Ragul V - [CB.EN.U4CSE18453]" userId="S::cb.en.u4cse18453@cb.students.amrita.edu::5e84359d-5d2d-421f-9b13-238286c170c0" providerId="AD" clId="Web-{9A0CC3B5-9948-FE8D-1D2B-E92E0F65C2B8}" dt="2021-10-25T06:36:19.279" v="755" actId="20577"/>
        <pc:sldMkLst>
          <pc:docMk/>
          <pc:sldMk cId="4100683690" sldId="305"/>
        </pc:sldMkLst>
        <pc:spChg chg="del">
          <ac:chgData name="Sanjith Ragul V - [CB.EN.U4CSE18453]" userId="S::cb.en.u4cse18453@cb.students.amrita.edu::5e84359d-5d2d-421f-9b13-238286c170c0" providerId="AD" clId="Web-{9A0CC3B5-9948-FE8D-1D2B-E92E0F65C2B8}" dt="2021-10-25T06:31:25.400" v="711"/>
          <ac:spMkLst>
            <pc:docMk/>
            <pc:sldMk cId="4100683690" sldId="305"/>
            <ac:spMk id="2" creationId="{53389D88-3BCE-4A64-8177-894BF347A303}"/>
          </ac:spMkLst>
        </pc:spChg>
        <pc:spChg chg="add mod">
          <ac:chgData name="Sanjith Ragul V - [CB.EN.U4CSE18453]" userId="S::cb.en.u4cse18453@cb.students.amrita.edu::5e84359d-5d2d-421f-9b13-238286c170c0" providerId="AD" clId="Web-{9A0CC3B5-9948-FE8D-1D2B-E92E0F65C2B8}" dt="2021-10-25T06:31:26.119" v="712"/>
          <ac:spMkLst>
            <pc:docMk/>
            <pc:sldMk cId="4100683690" sldId="305"/>
            <ac:spMk id="4" creationId="{96284005-1C6C-4F72-85C1-BF378AD68865}"/>
          </ac:spMkLst>
        </pc:spChg>
        <pc:spChg chg="add mod">
          <ac:chgData name="Sanjith Ragul V - [CB.EN.U4CSE18453]" userId="S::cb.en.u4cse18453@cb.students.amrita.edu::5e84359d-5d2d-421f-9b13-238286c170c0" providerId="AD" clId="Web-{9A0CC3B5-9948-FE8D-1D2B-E92E0F65C2B8}" dt="2021-10-25T06:36:19.279" v="755" actId="20577"/>
          <ac:spMkLst>
            <pc:docMk/>
            <pc:sldMk cId="4100683690" sldId="305"/>
            <ac:spMk id="5" creationId="{DD0B9DF3-0311-48DD-A679-750F6C4E2B6D}"/>
          </ac:spMkLst>
        </pc:spChg>
      </pc:sldChg>
    </pc:docChg>
  </pc:docChgLst>
  <pc:docChgLst>
    <pc:chgData name="Sanjith Ragul V - [CB.EN.U4CSE18453]" userId="S::cb.en.u4cse18453@cb.students.amrita.edu::5e84359d-5d2d-421f-9b13-238286c170c0" providerId="AD" clId="Web-{5235987D-795B-11BD-430A-34D150FDA96A}"/>
    <pc:docChg chg="modSld">
      <pc:chgData name="Sanjith Ragul V - [CB.EN.U4CSE18453]" userId="S::cb.en.u4cse18453@cb.students.amrita.edu::5e84359d-5d2d-421f-9b13-238286c170c0" providerId="AD" clId="Web-{5235987D-795B-11BD-430A-34D150FDA96A}" dt="2021-10-25T09:25:42.712" v="433" actId="20577"/>
      <pc:docMkLst>
        <pc:docMk/>
      </pc:docMkLst>
      <pc:sldChg chg="modSp">
        <pc:chgData name="Sanjith Ragul V - [CB.EN.U4CSE18453]" userId="S::cb.en.u4cse18453@cb.students.amrita.edu::5e84359d-5d2d-421f-9b13-238286c170c0" providerId="AD" clId="Web-{5235987D-795B-11BD-430A-34D150FDA96A}" dt="2021-10-25T09:25:42.712" v="433" actId="20577"/>
        <pc:sldMkLst>
          <pc:docMk/>
          <pc:sldMk cId="0" sldId="264"/>
        </pc:sldMkLst>
        <pc:spChg chg="mod">
          <ac:chgData name="Sanjith Ragul V - [CB.EN.U4CSE18453]" userId="S::cb.en.u4cse18453@cb.students.amrita.edu::5e84359d-5d2d-421f-9b13-238286c170c0" providerId="AD" clId="Web-{5235987D-795B-11BD-430A-34D150FDA96A}" dt="2021-10-25T09:25:42.712" v="433" actId="20577"/>
          <ac:spMkLst>
            <pc:docMk/>
            <pc:sldMk cId="0" sldId="264"/>
            <ac:spMk id="2" creationId="{F137A870-4267-4A85-9841-6C26125459C4}"/>
          </ac:spMkLst>
        </pc:spChg>
      </pc:sldChg>
      <pc:sldChg chg="addSp delSp modSp">
        <pc:chgData name="Sanjith Ragul V - [CB.EN.U4CSE18453]" userId="S::cb.en.u4cse18453@cb.students.amrita.edu::5e84359d-5d2d-421f-9b13-238286c170c0" providerId="AD" clId="Web-{5235987D-795B-11BD-430A-34D150FDA96A}" dt="2021-10-25T09:03:39.518" v="7" actId="1076"/>
        <pc:sldMkLst>
          <pc:docMk/>
          <pc:sldMk cId="2672383018" sldId="302"/>
        </pc:sldMkLst>
        <pc:picChg chg="del mod">
          <ac:chgData name="Sanjith Ragul V - [CB.EN.U4CSE18453]" userId="S::cb.en.u4cse18453@cb.students.amrita.edu::5e84359d-5d2d-421f-9b13-238286c170c0" providerId="AD" clId="Web-{5235987D-795B-11BD-430A-34D150FDA96A}" dt="2021-10-25T09:03:15.906" v="2"/>
          <ac:picMkLst>
            <pc:docMk/>
            <pc:sldMk cId="2672383018" sldId="302"/>
            <ac:picMk id="3" creationId="{3F88BE3A-F911-406E-8CD9-2F5564BFBE2A}"/>
          </ac:picMkLst>
        </pc:picChg>
        <pc:picChg chg="add mod">
          <ac:chgData name="Sanjith Ragul V - [CB.EN.U4CSE18453]" userId="S::cb.en.u4cse18453@cb.students.amrita.edu::5e84359d-5d2d-421f-9b13-238286c170c0" providerId="AD" clId="Web-{5235987D-795B-11BD-430A-34D150FDA96A}" dt="2021-10-25T09:03:39.518" v="7" actId="1076"/>
          <ac:picMkLst>
            <pc:docMk/>
            <pc:sldMk cId="2672383018" sldId="302"/>
            <ac:picMk id="4" creationId="{509F8F7B-DE4D-4454-89D5-CDFFE80650AC}"/>
          </ac:picMkLst>
        </pc:picChg>
      </pc:sldChg>
      <pc:sldChg chg="modSp">
        <pc:chgData name="Sanjith Ragul V - [CB.EN.U4CSE18453]" userId="S::cb.en.u4cse18453@cb.students.amrita.edu::5e84359d-5d2d-421f-9b13-238286c170c0" providerId="AD" clId="Web-{5235987D-795B-11BD-430A-34D150FDA96A}" dt="2021-10-25T09:04:40.384" v="9" actId="1076"/>
        <pc:sldMkLst>
          <pc:docMk/>
          <pc:sldMk cId="4100683690" sldId="305"/>
        </pc:sldMkLst>
        <pc:picChg chg="mod">
          <ac:chgData name="Sanjith Ragul V - [CB.EN.U4CSE18453]" userId="S::cb.en.u4cse18453@cb.students.amrita.edu::5e84359d-5d2d-421f-9b13-238286c170c0" providerId="AD" clId="Web-{5235987D-795B-11BD-430A-34D150FDA96A}" dt="2021-10-25T09:04:40.384" v="9" actId="1076"/>
          <ac:picMkLst>
            <pc:docMk/>
            <pc:sldMk cId="4100683690" sldId="305"/>
            <ac:picMk id="3" creationId="{808A7275-9315-F24A-987F-460D9077F8A6}"/>
          </ac:picMkLst>
        </pc:picChg>
      </pc:sldChg>
    </pc:docChg>
  </pc:docChgLst>
  <pc:docChgLst>
    <pc:chgData name="Sanjith Ragul V - [CB.EN.U4CSE18453]" userId="S::cb.en.u4cse18453@cb.students.amrita.edu::5e84359d-5d2d-421f-9b13-238286c170c0" providerId="AD" clId="Web-{8452CDC3-BCBB-E95C-7011-179529BC488E}"/>
    <pc:docChg chg="modSld">
      <pc:chgData name="Sanjith Ragul V - [CB.EN.U4CSE18453]" userId="S::cb.en.u4cse18453@cb.students.amrita.edu::5e84359d-5d2d-421f-9b13-238286c170c0" providerId="AD" clId="Web-{8452CDC3-BCBB-E95C-7011-179529BC488E}" dt="2021-10-23T16:39:48.467" v="0"/>
      <pc:docMkLst>
        <pc:docMk/>
      </pc:docMkLst>
      <pc:sldChg chg="addSp">
        <pc:chgData name="Sanjith Ragul V - [CB.EN.U4CSE18453]" userId="S::cb.en.u4cse18453@cb.students.amrita.edu::5e84359d-5d2d-421f-9b13-238286c170c0" providerId="AD" clId="Web-{8452CDC3-BCBB-E95C-7011-179529BC488E}" dt="2021-10-23T16:39:48.467" v="0"/>
        <pc:sldMkLst>
          <pc:docMk/>
          <pc:sldMk cId="0" sldId="264"/>
        </pc:sldMkLst>
        <pc:spChg chg="add">
          <ac:chgData name="Sanjith Ragul V - [CB.EN.U4CSE18453]" userId="S::cb.en.u4cse18453@cb.students.amrita.edu::5e84359d-5d2d-421f-9b13-238286c170c0" providerId="AD" clId="Web-{8452CDC3-BCBB-E95C-7011-179529BC488E}" dt="2021-10-23T16:39:48.467" v="0"/>
          <ac:spMkLst>
            <pc:docMk/>
            <pc:sldMk cId="0" sldId="264"/>
            <ac:spMk id="3" creationId="{A3C6C48F-128C-4EBF-A764-D03956E337B2}"/>
          </ac:spMkLst>
        </pc:spChg>
      </pc:sldChg>
    </pc:docChg>
  </pc:docChgLst>
  <pc:docChgLst>
    <pc:chgData name="Sanjith Ragul V - [CB.EN.U4CSE18453]" userId="S::cb.en.u4cse18453@cb.students.amrita.edu::5e84359d-5d2d-421f-9b13-238286c170c0" providerId="AD" clId="Web-{D676FD90-766B-719E-49D5-39ADE86C2009}"/>
    <pc:docChg chg="addSld modSld">
      <pc:chgData name="Sanjith Ragul V - [CB.EN.U4CSE18453]" userId="S::cb.en.u4cse18453@cb.students.amrita.edu::5e84359d-5d2d-421f-9b13-238286c170c0" providerId="AD" clId="Web-{D676FD90-766B-719E-49D5-39ADE86C2009}" dt="2021-10-22T09:17:13.477" v="65"/>
      <pc:docMkLst>
        <pc:docMk/>
      </pc:docMkLst>
      <pc:sldChg chg="modSp">
        <pc:chgData name="Sanjith Ragul V - [CB.EN.U4CSE18453]" userId="S::cb.en.u4cse18453@cb.students.amrita.edu::5e84359d-5d2d-421f-9b13-238286c170c0" providerId="AD" clId="Web-{D676FD90-766B-719E-49D5-39ADE86C2009}" dt="2021-10-22T09:17:13.477" v="65"/>
        <pc:sldMkLst>
          <pc:docMk/>
          <pc:sldMk cId="0" sldId="256"/>
        </pc:sldMkLst>
        <pc:graphicFrameChg chg="mod modGraphic">
          <ac:chgData name="Sanjith Ragul V - [CB.EN.U4CSE18453]" userId="S::cb.en.u4cse18453@cb.students.amrita.edu::5e84359d-5d2d-421f-9b13-238286c170c0" providerId="AD" clId="Web-{D676FD90-766B-719E-49D5-39ADE86C2009}" dt="2021-10-22T09:17:13.477" v="65"/>
          <ac:graphicFrameMkLst>
            <pc:docMk/>
            <pc:sldMk cId="0" sldId="256"/>
            <ac:graphicFrameMk id="2" creationId="{B1E1F559-B800-4838-8D14-95623F846F19}"/>
          </ac:graphicFrameMkLst>
        </pc:graphicFrameChg>
      </pc:sldChg>
      <pc:sldChg chg="modSp">
        <pc:chgData name="Sanjith Ragul V - [CB.EN.U4CSE18453]" userId="S::cb.en.u4cse18453@cb.students.amrita.edu::5e84359d-5d2d-421f-9b13-238286c170c0" providerId="AD" clId="Web-{D676FD90-766B-719E-49D5-39ADE86C2009}" dt="2021-10-22T09:12:37.163" v="41" actId="20577"/>
        <pc:sldMkLst>
          <pc:docMk/>
          <pc:sldMk cId="0" sldId="264"/>
        </pc:sldMkLst>
        <pc:spChg chg="mod">
          <ac:chgData name="Sanjith Ragul V - [CB.EN.U4CSE18453]" userId="S::cb.en.u4cse18453@cb.students.amrita.edu::5e84359d-5d2d-421f-9b13-238286c170c0" providerId="AD" clId="Web-{D676FD90-766B-719E-49D5-39ADE86C2009}" dt="2021-10-22T09:12:37.163" v="41" actId="20577"/>
          <ac:spMkLst>
            <pc:docMk/>
            <pc:sldMk cId="0" sldId="264"/>
            <ac:spMk id="210" creationId="{00000000-0000-0000-0000-000000000000}"/>
          </ac:spMkLst>
        </pc:spChg>
      </pc:sldChg>
      <pc:sldChg chg="addSp modSp">
        <pc:chgData name="Sanjith Ragul V - [CB.EN.U4CSE18453]" userId="S::cb.en.u4cse18453@cb.students.amrita.edu::5e84359d-5d2d-421f-9b13-238286c170c0" providerId="AD" clId="Web-{D676FD90-766B-719E-49D5-39ADE86C2009}" dt="2021-10-22T09:11:51.991" v="30" actId="1076"/>
        <pc:sldMkLst>
          <pc:docMk/>
          <pc:sldMk cId="848068069" sldId="289"/>
        </pc:sldMkLst>
        <pc:spChg chg="mod">
          <ac:chgData name="Sanjith Ragul V - [CB.EN.U4CSE18453]" userId="S::cb.en.u4cse18453@cb.students.amrita.edu::5e84359d-5d2d-421f-9b13-238286c170c0" providerId="AD" clId="Web-{D676FD90-766B-719E-49D5-39ADE86C2009}" dt="2021-10-22T09:11:36.569" v="26" actId="20577"/>
          <ac:spMkLst>
            <pc:docMk/>
            <pc:sldMk cId="848068069" sldId="289"/>
            <ac:spMk id="3" creationId="{00000000-0000-0000-0000-000000000000}"/>
          </ac:spMkLst>
        </pc:spChg>
        <pc:spChg chg="mod">
          <ac:chgData name="Sanjith Ragul V - [CB.EN.U4CSE18453]" userId="S::cb.en.u4cse18453@cb.students.amrita.edu::5e84359d-5d2d-421f-9b13-238286c170c0" providerId="AD" clId="Web-{D676FD90-766B-719E-49D5-39ADE86C2009}" dt="2021-10-22T09:11:18.616" v="20" actId="20577"/>
          <ac:spMkLst>
            <pc:docMk/>
            <pc:sldMk cId="848068069" sldId="289"/>
            <ac:spMk id="7" creationId="{00000000-0000-0000-0000-000000000000}"/>
          </ac:spMkLst>
        </pc:spChg>
        <pc:graphicFrameChg chg="add mod modGraphic">
          <ac:chgData name="Sanjith Ragul V - [CB.EN.U4CSE18453]" userId="S::cb.en.u4cse18453@cb.students.amrita.edu::5e84359d-5d2d-421f-9b13-238286c170c0" providerId="AD" clId="Web-{D676FD90-766B-719E-49D5-39ADE86C2009}" dt="2021-10-22T09:11:51.991" v="30" actId="1076"/>
          <ac:graphicFrameMkLst>
            <pc:docMk/>
            <pc:sldMk cId="848068069" sldId="289"/>
            <ac:graphicFrameMk id="4" creationId="{7666ED59-F36E-4C86-957A-0DD140D4A97D}"/>
          </ac:graphicFrameMkLst>
        </pc:graphicFrameChg>
      </pc:sldChg>
      <pc:sldChg chg="modSp">
        <pc:chgData name="Sanjith Ragul V - [CB.EN.U4CSE18453]" userId="S::cb.en.u4cse18453@cb.students.amrita.edu::5e84359d-5d2d-421f-9b13-238286c170c0" providerId="AD" clId="Web-{D676FD90-766B-719E-49D5-39ADE86C2009}" dt="2021-10-22T09:08:57.803" v="0" actId="20577"/>
        <pc:sldMkLst>
          <pc:docMk/>
          <pc:sldMk cId="2290172774" sldId="293"/>
        </pc:sldMkLst>
        <pc:spChg chg="mod">
          <ac:chgData name="Sanjith Ragul V - [CB.EN.U4CSE18453]" userId="S::cb.en.u4cse18453@cb.students.amrita.edu::5e84359d-5d2d-421f-9b13-238286c170c0" providerId="AD" clId="Web-{D676FD90-766B-719E-49D5-39ADE86C2009}" dt="2021-10-22T09:08:57.803" v="0" actId="20577"/>
          <ac:spMkLst>
            <pc:docMk/>
            <pc:sldMk cId="2290172774" sldId="293"/>
            <ac:spMk id="2" creationId="{00000000-0000-0000-0000-000000000000}"/>
          </ac:spMkLst>
        </pc:spChg>
      </pc:sldChg>
      <pc:sldChg chg="modSp">
        <pc:chgData name="Sanjith Ragul V - [CB.EN.U4CSE18453]" userId="S::cb.en.u4cse18453@cb.students.amrita.edu::5e84359d-5d2d-421f-9b13-238286c170c0" providerId="AD" clId="Web-{D676FD90-766B-719E-49D5-39ADE86C2009}" dt="2021-10-22T09:12:14.397" v="38" actId="20577"/>
        <pc:sldMkLst>
          <pc:docMk/>
          <pc:sldMk cId="131044320" sldId="294"/>
        </pc:sldMkLst>
        <pc:spChg chg="mod">
          <ac:chgData name="Sanjith Ragul V - [CB.EN.U4CSE18453]" userId="S::cb.en.u4cse18453@cb.students.amrita.edu::5e84359d-5d2d-421f-9b13-238286c170c0" providerId="AD" clId="Web-{D676FD90-766B-719E-49D5-39ADE86C2009}" dt="2021-10-22T09:12:14.397" v="38" actId="20577"/>
          <ac:spMkLst>
            <pc:docMk/>
            <pc:sldMk cId="131044320" sldId="294"/>
            <ac:spMk id="2" creationId="{00000000-0000-0000-0000-000000000000}"/>
          </ac:spMkLst>
        </pc:spChg>
      </pc:sldChg>
      <pc:sldChg chg="addSp delSp modSp">
        <pc:chgData name="Sanjith Ragul V - [CB.EN.U4CSE18453]" userId="S::cb.en.u4cse18453@cb.students.amrita.edu::5e84359d-5d2d-421f-9b13-238286c170c0" providerId="AD" clId="Web-{D676FD90-766B-719E-49D5-39ADE86C2009}" dt="2021-10-22T09:15:02.617" v="58"/>
        <pc:sldMkLst>
          <pc:docMk/>
          <pc:sldMk cId="0" sldId="298"/>
        </pc:sldMkLst>
        <pc:spChg chg="mod">
          <ac:chgData name="Sanjith Ragul V - [CB.EN.U4CSE18453]" userId="S::cb.en.u4cse18453@cb.students.amrita.edu::5e84359d-5d2d-421f-9b13-238286c170c0" providerId="AD" clId="Web-{D676FD90-766B-719E-49D5-39ADE86C2009}" dt="2021-10-22T09:14:45.492" v="56" actId="20577"/>
          <ac:spMkLst>
            <pc:docMk/>
            <pc:sldMk cId="0" sldId="298"/>
            <ac:spMk id="2" creationId="{00000000-0000-0000-0000-000000000000}"/>
          </ac:spMkLst>
        </pc:spChg>
        <pc:spChg chg="del">
          <ac:chgData name="Sanjith Ragul V - [CB.EN.U4CSE18453]" userId="S::cb.en.u4cse18453@cb.students.amrita.edu::5e84359d-5d2d-421f-9b13-238286c170c0" providerId="AD" clId="Web-{D676FD90-766B-719E-49D5-39ADE86C2009}" dt="2021-10-22T09:14:56.054" v="57"/>
          <ac:spMkLst>
            <pc:docMk/>
            <pc:sldMk cId="0" sldId="298"/>
            <ac:spMk id="3" creationId="{00000000-0000-0000-0000-000000000000}"/>
          </ac:spMkLst>
        </pc:spChg>
        <pc:spChg chg="add del mod">
          <ac:chgData name="Sanjith Ragul V - [CB.EN.U4CSE18453]" userId="S::cb.en.u4cse18453@cb.students.amrita.edu::5e84359d-5d2d-421f-9b13-238286c170c0" providerId="AD" clId="Web-{D676FD90-766B-719E-49D5-39ADE86C2009}" dt="2021-10-22T09:15:02.617" v="58"/>
          <ac:spMkLst>
            <pc:docMk/>
            <pc:sldMk cId="0" sldId="298"/>
            <ac:spMk id="5" creationId="{A2BDCC49-BB46-4CDC-8C84-4DF461740076}"/>
          </ac:spMkLst>
        </pc:spChg>
      </pc:sldChg>
      <pc:sldChg chg="modSp">
        <pc:chgData name="Sanjith Ragul V - [CB.EN.U4CSE18453]" userId="S::cb.en.u4cse18453@cb.students.amrita.edu::5e84359d-5d2d-421f-9b13-238286c170c0" providerId="AD" clId="Web-{D676FD90-766B-719E-49D5-39ADE86C2009}" dt="2021-10-22T09:10:36.303" v="19" actId="1076"/>
        <pc:sldMkLst>
          <pc:docMk/>
          <pc:sldMk cId="0" sldId="300"/>
        </pc:sldMkLst>
        <pc:spChg chg="mod">
          <ac:chgData name="Sanjith Ragul V - [CB.EN.U4CSE18453]" userId="S::cb.en.u4cse18453@cb.students.amrita.edu::5e84359d-5d2d-421f-9b13-238286c170c0" providerId="AD" clId="Web-{D676FD90-766B-719E-49D5-39ADE86C2009}" dt="2021-10-22T09:10:33.256" v="18" actId="1076"/>
          <ac:spMkLst>
            <pc:docMk/>
            <pc:sldMk cId="0" sldId="300"/>
            <ac:spMk id="2" creationId="{00000000-0000-0000-0000-000000000000}"/>
          </ac:spMkLst>
        </pc:spChg>
        <pc:spChg chg="mod">
          <ac:chgData name="Sanjith Ragul V - [CB.EN.U4CSE18453]" userId="S::cb.en.u4cse18453@cb.students.amrita.edu::5e84359d-5d2d-421f-9b13-238286c170c0" providerId="AD" clId="Web-{D676FD90-766B-719E-49D5-39ADE86C2009}" dt="2021-10-22T09:10:36.303" v="19" actId="1076"/>
          <ac:spMkLst>
            <pc:docMk/>
            <pc:sldMk cId="0" sldId="300"/>
            <ac:spMk id="3" creationId="{00000000-0000-0000-0000-000000000000}"/>
          </ac:spMkLst>
        </pc:spChg>
      </pc:sldChg>
      <pc:sldChg chg="addSp modSp">
        <pc:chgData name="Sanjith Ragul V - [CB.EN.U4CSE18453]" userId="S::cb.en.u4cse18453@cb.students.amrita.edu::5e84359d-5d2d-421f-9b13-238286c170c0" providerId="AD" clId="Web-{D676FD90-766B-719E-49D5-39ADE86C2009}" dt="2021-10-22T09:16:13.383" v="63" actId="1076"/>
        <pc:sldMkLst>
          <pc:docMk/>
          <pc:sldMk cId="3132507779" sldId="301"/>
        </pc:sldMkLst>
        <pc:spChg chg="mod">
          <ac:chgData name="Sanjith Ragul V - [CB.EN.U4CSE18453]" userId="S::cb.en.u4cse18453@cb.students.amrita.edu::5e84359d-5d2d-421f-9b13-238286c170c0" providerId="AD" clId="Web-{D676FD90-766B-719E-49D5-39ADE86C2009}" dt="2021-10-22T09:16:03.399" v="59" actId="20577"/>
          <ac:spMkLst>
            <pc:docMk/>
            <pc:sldMk cId="3132507779" sldId="301"/>
            <ac:spMk id="2" creationId="{00000000-0000-0000-0000-000000000000}"/>
          </ac:spMkLst>
        </pc:spChg>
        <pc:picChg chg="add mod">
          <ac:chgData name="Sanjith Ragul V - [CB.EN.U4CSE18453]" userId="S::cb.en.u4cse18453@cb.students.amrita.edu::5e84359d-5d2d-421f-9b13-238286c170c0" providerId="AD" clId="Web-{D676FD90-766B-719E-49D5-39ADE86C2009}" dt="2021-10-22T09:16:13.383" v="63" actId="1076"/>
          <ac:picMkLst>
            <pc:docMk/>
            <pc:sldMk cId="3132507779" sldId="301"/>
            <ac:picMk id="3" creationId="{7D4159E6-FE1D-43AC-B998-7A57E314404C}"/>
          </ac:picMkLst>
        </pc:picChg>
      </pc:sldChg>
      <pc:sldChg chg="modSp add replId">
        <pc:chgData name="Sanjith Ragul V - [CB.EN.U4CSE18453]" userId="S::cb.en.u4cse18453@cb.students.amrita.edu::5e84359d-5d2d-421f-9b13-238286c170c0" providerId="AD" clId="Web-{D676FD90-766B-719E-49D5-39ADE86C2009}" dt="2021-10-22T09:12:46.991" v="42" actId="20577"/>
        <pc:sldMkLst>
          <pc:docMk/>
          <pc:sldMk cId="563325162" sldId="303"/>
        </pc:sldMkLst>
        <pc:spChg chg="mod">
          <ac:chgData name="Sanjith Ragul V - [CB.EN.U4CSE18453]" userId="S::cb.en.u4cse18453@cb.students.amrita.edu::5e84359d-5d2d-421f-9b13-238286c170c0" providerId="AD" clId="Web-{D676FD90-766B-719E-49D5-39ADE86C2009}" dt="2021-10-22T09:12:46.991" v="42" actId="20577"/>
          <ac:spMkLst>
            <pc:docMk/>
            <pc:sldMk cId="563325162" sldId="303"/>
            <ac:spMk id="210" creationId="{00000000-0000-0000-0000-000000000000}"/>
          </ac:spMkLst>
        </pc:spChg>
      </pc:sldChg>
      <pc:sldChg chg="modSp add replId">
        <pc:chgData name="Sanjith Ragul V - [CB.EN.U4CSE18453]" userId="S::cb.en.u4cse18453@cb.students.amrita.edu::5e84359d-5d2d-421f-9b13-238286c170c0" providerId="AD" clId="Web-{D676FD90-766B-719E-49D5-39ADE86C2009}" dt="2021-10-22T09:12:59.601" v="44" actId="20577"/>
        <pc:sldMkLst>
          <pc:docMk/>
          <pc:sldMk cId="300120772" sldId="304"/>
        </pc:sldMkLst>
        <pc:spChg chg="mod">
          <ac:chgData name="Sanjith Ragul V - [CB.EN.U4CSE18453]" userId="S::cb.en.u4cse18453@cb.students.amrita.edu::5e84359d-5d2d-421f-9b13-238286c170c0" providerId="AD" clId="Web-{D676FD90-766B-719E-49D5-39ADE86C2009}" dt="2021-10-22T09:12:59.601" v="44" actId="20577"/>
          <ac:spMkLst>
            <pc:docMk/>
            <pc:sldMk cId="300120772" sldId="304"/>
            <ac:spMk id="210" creationId="{00000000-0000-0000-0000-000000000000}"/>
          </ac:spMkLst>
        </pc:spChg>
      </pc:sldChg>
    </pc:docChg>
  </pc:docChgLst>
  <pc:docChgLst>
    <pc:chgData name="Rohith Rajesh - [CB.EN.U4CSE18450]" userId="S::cb.en.u4cse18450@cb.students.amrita.edu::3877f084-c901-4b31-a1dc-d6cf459e2580" providerId="AD" clId="Web-{45A8C01D-81B7-1BFD-CF4A-3C9B070F6406}"/>
    <pc:docChg chg="modSld">
      <pc:chgData name="Rohith Rajesh - [CB.EN.U4CSE18450]" userId="S::cb.en.u4cse18450@cb.students.amrita.edu::3877f084-c901-4b31-a1dc-d6cf459e2580" providerId="AD" clId="Web-{45A8C01D-81B7-1BFD-CF4A-3C9B070F6406}" dt="2021-10-24T11:09:04.493" v="10" actId="1076"/>
      <pc:docMkLst>
        <pc:docMk/>
      </pc:docMkLst>
      <pc:sldChg chg="addSp modSp">
        <pc:chgData name="Rohith Rajesh - [CB.EN.U4CSE18450]" userId="S::cb.en.u4cse18450@cb.students.amrita.edu::3877f084-c901-4b31-a1dc-d6cf459e2580" providerId="AD" clId="Web-{45A8C01D-81B7-1BFD-CF4A-3C9B070F6406}" dt="2021-10-24T11:09:04.493" v="10" actId="1076"/>
        <pc:sldMkLst>
          <pc:docMk/>
          <pc:sldMk cId="2672383018" sldId="302"/>
        </pc:sldMkLst>
        <pc:picChg chg="add mod">
          <ac:chgData name="Rohith Rajesh - [CB.EN.U4CSE18450]" userId="S::cb.en.u4cse18450@cb.students.amrita.edu::3877f084-c901-4b31-a1dc-d6cf459e2580" providerId="AD" clId="Web-{45A8C01D-81B7-1BFD-CF4A-3C9B070F6406}" dt="2021-10-24T11:09:04.493" v="10" actId="1076"/>
          <ac:picMkLst>
            <pc:docMk/>
            <pc:sldMk cId="2672383018" sldId="302"/>
            <ac:picMk id="3" creationId="{3F88BE3A-F911-406E-8CD9-2F5564BFBE2A}"/>
          </ac:picMkLst>
        </pc:picChg>
      </pc:sldChg>
    </pc:docChg>
  </pc:docChgLst>
  <pc:docChgLst>
    <pc:chgData name="Rohith Rajesh - [CB.EN.U4CSE18450]" userId="S::cb.en.u4cse18450@cb.students.amrita.edu::3877f084-c901-4b31-a1dc-d6cf459e2580" providerId="AD" clId="Web-{FD7E7F39-4875-7EDD-D369-90E7D5CCDC93}"/>
    <pc:docChg chg="modSld">
      <pc:chgData name="Rohith Rajesh - [CB.EN.U4CSE18450]" userId="S::cb.en.u4cse18450@cb.students.amrita.edu::3877f084-c901-4b31-a1dc-d6cf459e2580" providerId="AD" clId="Web-{FD7E7F39-4875-7EDD-D369-90E7D5CCDC93}" dt="2021-10-23T17:02:37.637" v="669" actId="20577"/>
      <pc:docMkLst>
        <pc:docMk/>
      </pc:docMkLst>
      <pc:sldChg chg="modSp">
        <pc:chgData name="Rohith Rajesh - [CB.EN.U4CSE18450]" userId="S::cb.en.u4cse18450@cb.students.amrita.edu::3877f084-c901-4b31-a1dc-d6cf459e2580" providerId="AD" clId="Web-{FD7E7F39-4875-7EDD-D369-90E7D5CCDC93}" dt="2021-10-23T16:24:33.302" v="0" actId="1076"/>
        <pc:sldMkLst>
          <pc:docMk/>
          <pc:sldMk cId="0" sldId="264"/>
        </pc:sldMkLst>
        <pc:spChg chg="mod">
          <ac:chgData name="Rohith Rajesh - [CB.EN.U4CSE18450]" userId="S::cb.en.u4cse18450@cb.students.amrita.edu::3877f084-c901-4b31-a1dc-d6cf459e2580" providerId="AD" clId="Web-{FD7E7F39-4875-7EDD-D369-90E7D5CCDC93}" dt="2021-10-23T16:24:33.302" v="0" actId="1076"/>
          <ac:spMkLst>
            <pc:docMk/>
            <pc:sldMk cId="0" sldId="264"/>
            <ac:spMk id="210" creationId="{00000000-0000-0000-0000-000000000000}"/>
          </ac:spMkLst>
        </pc:spChg>
      </pc:sldChg>
      <pc:sldChg chg="modSp">
        <pc:chgData name="Rohith Rajesh - [CB.EN.U4CSE18450]" userId="S::cb.en.u4cse18450@cb.students.amrita.edu::3877f084-c901-4b31-a1dc-d6cf459e2580" providerId="AD" clId="Web-{FD7E7F39-4875-7EDD-D369-90E7D5CCDC93}" dt="2021-10-23T16:58:40.451" v="655" actId="1076"/>
        <pc:sldMkLst>
          <pc:docMk/>
          <pc:sldMk cId="131044320" sldId="294"/>
        </pc:sldMkLst>
        <pc:spChg chg="mod">
          <ac:chgData name="Rohith Rajesh - [CB.EN.U4CSE18450]" userId="S::cb.en.u4cse18450@cb.students.amrita.edu::3877f084-c901-4b31-a1dc-d6cf459e2580" providerId="AD" clId="Web-{FD7E7F39-4875-7EDD-D369-90E7D5CCDC93}" dt="2021-10-23T16:58:32.779" v="654" actId="1076"/>
          <ac:spMkLst>
            <pc:docMk/>
            <pc:sldMk cId="131044320" sldId="294"/>
            <ac:spMk id="2" creationId="{00000000-0000-0000-0000-000000000000}"/>
          </ac:spMkLst>
        </pc:spChg>
        <pc:spChg chg="mod">
          <ac:chgData name="Rohith Rajesh - [CB.EN.U4CSE18450]" userId="S::cb.en.u4cse18450@cb.students.amrita.edu::3877f084-c901-4b31-a1dc-d6cf459e2580" providerId="AD" clId="Web-{FD7E7F39-4875-7EDD-D369-90E7D5CCDC93}" dt="2021-10-23T16:58:40.451" v="655" actId="1076"/>
          <ac:spMkLst>
            <pc:docMk/>
            <pc:sldMk cId="131044320" sldId="294"/>
            <ac:spMk id="4" creationId="{9DD2DA53-5E81-42BE-A711-BEB6F4DF7D0C}"/>
          </ac:spMkLst>
        </pc:spChg>
      </pc:sldChg>
      <pc:sldChg chg="addSp delSp modSp">
        <pc:chgData name="Rohith Rajesh - [CB.EN.U4CSE18450]" userId="S::cb.en.u4cse18450@cb.students.amrita.edu::3877f084-c901-4b31-a1dc-d6cf459e2580" providerId="AD" clId="Web-{FD7E7F39-4875-7EDD-D369-90E7D5CCDC93}" dt="2021-10-23T17:02:37.637" v="669" actId="20577"/>
        <pc:sldMkLst>
          <pc:docMk/>
          <pc:sldMk cId="563325162" sldId="303"/>
        </pc:sldMkLst>
        <pc:spChg chg="mod">
          <ac:chgData name="Rohith Rajesh - [CB.EN.U4CSE18450]" userId="S::cb.en.u4cse18450@cb.students.amrita.edu::3877f084-c901-4b31-a1dc-d6cf459e2580" providerId="AD" clId="Web-{FD7E7F39-4875-7EDD-D369-90E7D5CCDC93}" dt="2021-10-23T16:27:42.848" v="3" actId="1076"/>
          <ac:spMkLst>
            <pc:docMk/>
            <pc:sldMk cId="563325162" sldId="303"/>
            <ac:spMk id="2" creationId="{366DA32F-C186-4D2D-AD79-AD09F4F5128F}"/>
          </ac:spMkLst>
        </pc:spChg>
        <pc:spChg chg="del">
          <ac:chgData name="Rohith Rajesh - [CB.EN.U4CSE18450]" userId="S::cb.en.u4cse18450@cb.students.amrita.edu::3877f084-c901-4b31-a1dc-d6cf459e2580" providerId="AD" clId="Web-{FD7E7F39-4875-7EDD-D369-90E7D5CCDC93}" dt="2021-10-23T16:30:36.801" v="10"/>
          <ac:spMkLst>
            <pc:docMk/>
            <pc:sldMk cId="563325162" sldId="303"/>
            <ac:spMk id="3" creationId="{65AA9BC4-2057-4E96-A3F9-AA2C67906315}"/>
          </ac:spMkLst>
        </pc:spChg>
        <pc:spChg chg="add mod">
          <ac:chgData name="Rohith Rajesh - [CB.EN.U4CSE18450]" userId="S::cb.en.u4cse18450@cb.students.amrita.edu::3877f084-c901-4b31-a1dc-d6cf459e2580" providerId="AD" clId="Web-{FD7E7F39-4875-7EDD-D369-90E7D5CCDC93}" dt="2021-10-23T17:02:37.637" v="669" actId="20577"/>
          <ac:spMkLst>
            <pc:docMk/>
            <pc:sldMk cId="563325162" sldId="303"/>
            <ac:spMk id="4" creationId="{A3824F4A-59A4-4C7F-9B01-4DBDFCFE493B}"/>
          </ac:spMkLst>
        </pc:spChg>
        <pc:spChg chg="mod">
          <ac:chgData name="Rohith Rajesh - [CB.EN.U4CSE18450]" userId="S::cb.en.u4cse18450@cb.students.amrita.edu::3877f084-c901-4b31-a1dc-d6cf459e2580" providerId="AD" clId="Web-{FD7E7F39-4875-7EDD-D369-90E7D5CCDC93}" dt="2021-10-23T16:28:20.988" v="4" actId="1076"/>
          <ac:spMkLst>
            <pc:docMk/>
            <pc:sldMk cId="563325162" sldId="303"/>
            <ac:spMk id="210" creationId="{00000000-0000-0000-0000-000000000000}"/>
          </ac:spMkLst>
        </pc:spChg>
      </pc:sldChg>
      <pc:sldChg chg="modSp">
        <pc:chgData name="Rohith Rajesh - [CB.EN.U4CSE18450]" userId="S::cb.en.u4cse18450@cb.students.amrita.edu::3877f084-c901-4b31-a1dc-d6cf459e2580" providerId="AD" clId="Web-{FD7E7F39-4875-7EDD-D369-90E7D5CCDC93}" dt="2021-10-23T16:24:40.630" v="1" actId="1076"/>
        <pc:sldMkLst>
          <pc:docMk/>
          <pc:sldMk cId="300120772" sldId="304"/>
        </pc:sldMkLst>
        <pc:spChg chg="mod">
          <ac:chgData name="Rohith Rajesh - [CB.EN.U4CSE18450]" userId="S::cb.en.u4cse18450@cb.students.amrita.edu::3877f084-c901-4b31-a1dc-d6cf459e2580" providerId="AD" clId="Web-{FD7E7F39-4875-7EDD-D369-90E7D5CCDC93}" dt="2021-10-23T16:24:40.630" v="1" actId="1076"/>
          <ac:spMkLst>
            <pc:docMk/>
            <pc:sldMk cId="300120772" sldId="304"/>
            <ac:spMk id="210" creationId="{00000000-0000-0000-0000-000000000000}"/>
          </ac:spMkLst>
        </pc:spChg>
      </pc:sldChg>
    </pc:docChg>
  </pc:docChgLst>
  <pc:docChgLst>
    <pc:chgData name="Sanjith Ragul V - [CB.EN.U4CSE18453]" userId="S::cb.en.u4cse18453@cb.students.amrita.edu::5e84359d-5d2d-421f-9b13-238286c170c0" providerId="AD" clId="Web-{C5C66020-CDCD-5148-8E55-E7C3299C8DC5}"/>
    <pc:docChg chg="addSld delSld modSld sldOrd">
      <pc:chgData name="Sanjith Ragul V - [CB.EN.U4CSE18453]" userId="S::cb.en.u4cse18453@cb.students.amrita.edu::5e84359d-5d2d-421f-9b13-238286c170c0" providerId="AD" clId="Web-{C5C66020-CDCD-5148-8E55-E7C3299C8DC5}" dt="2021-10-25T13:00:40.472" v="2222" actId="1076"/>
      <pc:docMkLst>
        <pc:docMk/>
      </pc:docMkLst>
      <pc:sldChg chg="modSp">
        <pc:chgData name="Sanjith Ragul V - [CB.EN.U4CSE18453]" userId="S::cb.en.u4cse18453@cb.students.amrita.edu::5e84359d-5d2d-421f-9b13-238286c170c0" providerId="AD" clId="Web-{C5C66020-CDCD-5148-8E55-E7C3299C8DC5}" dt="2021-10-25T12:40:28.038" v="2064"/>
        <pc:sldMkLst>
          <pc:docMk/>
          <pc:sldMk cId="0" sldId="256"/>
        </pc:sldMkLst>
        <pc:graphicFrameChg chg="mod modGraphic">
          <ac:chgData name="Sanjith Ragul V - [CB.EN.U4CSE18453]" userId="S::cb.en.u4cse18453@cb.students.amrita.edu::5e84359d-5d2d-421f-9b13-238286c170c0" providerId="AD" clId="Web-{C5C66020-CDCD-5148-8E55-E7C3299C8DC5}" dt="2021-10-25T12:40:28.038" v="2064"/>
          <ac:graphicFrameMkLst>
            <pc:docMk/>
            <pc:sldMk cId="0" sldId="256"/>
            <ac:graphicFrameMk id="2" creationId="{B1E1F559-B800-4838-8D14-95623F846F19}"/>
          </ac:graphicFrameMkLst>
        </pc:graphicFrameChg>
      </pc:sldChg>
      <pc:sldChg chg="modSp">
        <pc:chgData name="Sanjith Ragul V - [CB.EN.U4CSE18453]" userId="S::cb.en.u4cse18453@cb.students.amrita.edu::5e84359d-5d2d-421f-9b13-238286c170c0" providerId="AD" clId="Web-{C5C66020-CDCD-5148-8E55-E7C3299C8DC5}" dt="2021-10-25T10:19:40.346" v="721" actId="1076"/>
        <pc:sldMkLst>
          <pc:docMk/>
          <pc:sldMk cId="0" sldId="264"/>
        </pc:sldMkLst>
        <pc:spChg chg="mod">
          <ac:chgData name="Sanjith Ragul V - [CB.EN.U4CSE18453]" userId="S::cb.en.u4cse18453@cb.students.amrita.edu::5e84359d-5d2d-421f-9b13-238286c170c0" providerId="AD" clId="Web-{C5C66020-CDCD-5148-8E55-E7C3299C8DC5}" dt="2021-10-25T10:19:40.346" v="721" actId="1076"/>
          <ac:spMkLst>
            <pc:docMk/>
            <pc:sldMk cId="0" sldId="264"/>
            <ac:spMk id="2" creationId="{F137A870-4267-4A85-9841-6C26125459C4}"/>
          </ac:spMkLst>
        </pc:spChg>
        <pc:spChg chg="mod">
          <ac:chgData name="Sanjith Ragul V - [CB.EN.U4CSE18453]" userId="S::cb.en.u4cse18453@cb.students.amrita.edu::5e84359d-5d2d-421f-9b13-238286c170c0" providerId="AD" clId="Web-{C5C66020-CDCD-5148-8E55-E7C3299C8DC5}" dt="2021-10-25T09:57:11.722" v="591" actId="1076"/>
          <ac:spMkLst>
            <pc:docMk/>
            <pc:sldMk cId="0" sldId="264"/>
            <ac:spMk id="210" creationId="{00000000-0000-0000-0000-000000000000}"/>
          </ac:spMkLst>
        </pc:spChg>
      </pc:sldChg>
      <pc:sldChg chg="modSp">
        <pc:chgData name="Sanjith Ragul V - [CB.EN.U4CSE18453]" userId="S::cb.en.u4cse18453@cb.students.amrita.edu::5e84359d-5d2d-421f-9b13-238286c170c0" providerId="AD" clId="Web-{C5C66020-CDCD-5148-8E55-E7C3299C8DC5}" dt="2021-10-25T12:48:28.521" v="2215" actId="1076"/>
        <pc:sldMkLst>
          <pc:docMk/>
          <pc:sldMk cId="0" sldId="298"/>
        </pc:sldMkLst>
        <pc:spChg chg="mod">
          <ac:chgData name="Sanjith Ragul V - [CB.EN.U4CSE18453]" userId="S::cb.en.u4cse18453@cb.students.amrita.edu::5e84359d-5d2d-421f-9b13-238286c170c0" providerId="AD" clId="Web-{C5C66020-CDCD-5148-8E55-E7C3299C8DC5}" dt="2021-10-25T12:48:28.521" v="2215" actId="1076"/>
          <ac:spMkLst>
            <pc:docMk/>
            <pc:sldMk cId="0" sldId="298"/>
            <ac:spMk id="3" creationId="{99DE19FE-D4C9-4CC1-B754-B657532BFBF0}"/>
          </ac:spMkLst>
        </pc:spChg>
      </pc:sldChg>
      <pc:sldChg chg="modSp">
        <pc:chgData name="Sanjith Ragul V - [CB.EN.U4CSE18453]" userId="S::cb.en.u4cse18453@cb.students.amrita.edu::5e84359d-5d2d-421f-9b13-238286c170c0" providerId="AD" clId="Web-{C5C66020-CDCD-5148-8E55-E7C3299C8DC5}" dt="2021-10-25T12:19:17.402" v="1681" actId="20577"/>
        <pc:sldMkLst>
          <pc:docMk/>
          <pc:sldMk cId="563325162" sldId="303"/>
        </pc:sldMkLst>
        <pc:spChg chg="mod">
          <ac:chgData name="Sanjith Ragul V - [CB.EN.U4CSE18453]" userId="S::cb.en.u4cse18453@cb.students.amrita.edu::5e84359d-5d2d-421f-9b13-238286c170c0" providerId="AD" clId="Web-{C5C66020-CDCD-5148-8E55-E7C3299C8DC5}" dt="2021-10-25T12:19:17.402" v="1681" actId="20577"/>
          <ac:spMkLst>
            <pc:docMk/>
            <pc:sldMk cId="563325162" sldId="303"/>
            <ac:spMk id="4" creationId="{A3824F4A-59A4-4C7F-9B01-4DBDFCFE493B}"/>
          </ac:spMkLst>
        </pc:spChg>
        <pc:spChg chg="mod">
          <ac:chgData name="Sanjith Ragul V - [CB.EN.U4CSE18453]" userId="S::cb.en.u4cse18453@cb.students.amrita.edu::5e84359d-5d2d-421f-9b13-238286c170c0" providerId="AD" clId="Web-{C5C66020-CDCD-5148-8E55-E7C3299C8DC5}" dt="2021-10-25T10:29:47.887" v="744" actId="20577"/>
          <ac:spMkLst>
            <pc:docMk/>
            <pc:sldMk cId="563325162" sldId="303"/>
            <ac:spMk id="210" creationId="{00000000-0000-0000-0000-000000000000}"/>
          </ac:spMkLst>
        </pc:spChg>
      </pc:sldChg>
      <pc:sldChg chg="del">
        <pc:chgData name="Sanjith Ragul V - [CB.EN.U4CSE18453]" userId="S::cb.en.u4cse18453@cb.students.amrita.edu::5e84359d-5d2d-421f-9b13-238286c170c0" providerId="AD" clId="Web-{C5C66020-CDCD-5148-8E55-E7C3299C8DC5}" dt="2021-10-25T10:41:14.325" v="1064"/>
        <pc:sldMkLst>
          <pc:docMk/>
          <pc:sldMk cId="2115942780" sldId="304"/>
        </pc:sldMkLst>
      </pc:sldChg>
      <pc:sldChg chg="modSp new ord">
        <pc:chgData name="Sanjith Ragul V - [CB.EN.U4CSE18453]" userId="S::cb.en.u4cse18453@cb.students.amrita.edu::5e84359d-5d2d-421f-9b13-238286c170c0" providerId="AD" clId="Web-{C5C66020-CDCD-5148-8E55-E7C3299C8DC5}" dt="2021-10-25T10:10:49.778" v="719" actId="1076"/>
        <pc:sldMkLst>
          <pc:docMk/>
          <pc:sldMk cId="494395564" sldId="306"/>
        </pc:sldMkLst>
        <pc:spChg chg="mod">
          <ac:chgData name="Sanjith Ragul V - [CB.EN.U4CSE18453]" userId="S::cb.en.u4cse18453@cb.students.amrita.edu::5e84359d-5d2d-421f-9b13-238286c170c0" providerId="AD" clId="Web-{C5C66020-CDCD-5148-8E55-E7C3299C8DC5}" dt="2021-10-25T10:10:49.778" v="719" actId="1076"/>
          <ac:spMkLst>
            <pc:docMk/>
            <pc:sldMk cId="494395564" sldId="306"/>
            <ac:spMk id="2" creationId="{C46AEED8-15C5-4E32-A724-F84DBC080F85}"/>
          </ac:spMkLst>
        </pc:spChg>
      </pc:sldChg>
      <pc:sldChg chg="addSp delSp modSp new ord">
        <pc:chgData name="Sanjith Ragul V - [CB.EN.U4CSE18453]" userId="S::cb.en.u4cse18453@cb.students.amrita.edu::5e84359d-5d2d-421f-9b13-238286c170c0" providerId="AD" clId="Web-{C5C66020-CDCD-5148-8E55-E7C3299C8DC5}" dt="2021-10-25T13:00:40.472" v="2222" actId="1076"/>
        <pc:sldMkLst>
          <pc:docMk/>
          <pc:sldMk cId="1656331344" sldId="307"/>
        </pc:sldMkLst>
        <pc:spChg chg="mod">
          <ac:chgData name="Sanjith Ragul V - [CB.EN.U4CSE18453]" userId="S::cb.en.u4cse18453@cb.students.amrita.edu::5e84359d-5d2d-421f-9b13-238286c170c0" providerId="AD" clId="Web-{C5C66020-CDCD-5148-8E55-E7C3299C8DC5}" dt="2021-10-25T11:06:32.820" v="1628" actId="1076"/>
          <ac:spMkLst>
            <pc:docMk/>
            <pc:sldMk cId="1656331344" sldId="307"/>
            <ac:spMk id="2" creationId="{0981254F-EB39-4817-8663-B2F29D0C4767}"/>
          </ac:spMkLst>
        </pc:spChg>
        <pc:picChg chg="add del mod">
          <ac:chgData name="Sanjith Ragul V - [CB.EN.U4CSE18453]" userId="S::cb.en.u4cse18453@cb.students.amrita.edu::5e84359d-5d2d-421f-9b13-238286c170c0" providerId="AD" clId="Web-{C5C66020-CDCD-5148-8E55-E7C3299C8DC5}" dt="2021-10-25T12:58:59.112" v="2217"/>
          <ac:picMkLst>
            <pc:docMk/>
            <pc:sldMk cId="1656331344" sldId="307"/>
            <ac:picMk id="3" creationId="{BC0485EA-C350-4035-B7DA-CADE6B572408}"/>
          </ac:picMkLst>
        </pc:picChg>
        <pc:picChg chg="add mod">
          <ac:chgData name="Sanjith Ragul V - [CB.EN.U4CSE18453]" userId="S::cb.en.u4cse18453@cb.students.amrita.edu::5e84359d-5d2d-421f-9b13-238286c170c0" providerId="AD" clId="Web-{C5C66020-CDCD-5148-8E55-E7C3299C8DC5}" dt="2021-10-25T13:00:40.472" v="2222" actId="1076"/>
          <ac:picMkLst>
            <pc:docMk/>
            <pc:sldMk cId="1656331344" sldId="307"/>
            <ac:picMk id="4" creationId="{095D4A39-4BAF-435A-B988-B0966DDFA9F4}"/>
          </ac:picMkLst>
        </pc:picChg>
      </pc:sldChg>
      <pc:sldChg chg="addSp modSp new add del ord">
        <pc:chgData name="Sanjith Ragul V - [CB.EN.U4CSE18453]" userId="S::cb.en.u4cse18453@cb.students.amrita.edu::5e84359d-5d2d-421f-9b13-238286c170c0" providerId="AD" clId="Web-{C5C66020-CDCD-5148-8E55-E7C3299C8DC5}" dt="2021-10-25T12:55:22.379" v="2216"/>
        <pc:sldMkLst>
          <pc:docMk/>
          <pc:sldMk cId="2751099232" sldId="308"/>
        </pc:sldMkLst>
        <pc:spChg chg="mod">
          <ac:chgData name="Sanjith Ragul V - [CB.EN.U4CSE18453]" userId="S::cb.en.u4cse18453@cb.students.amrita.edu::5e84359d-5d2d-421f-9b13-238286c170c0" providerId="AD" clId="Web-{C5C66020-CDCD-5148-8E55-E7C3299C8DC5}" dt="2021-10-25T12:24:24.901" v="1696" actId="1076"/>
          <ac:spMkLst>
            <pc:docMk/>
            <pc:sldMk cId="2751099232" sldId="308"/>
            <ac:spMk id="2" creationId="{63BC310E-E14F-4523-B5A7-26FAF96CE62B}"/>
          </ac:spMkLst>
        </pc:spChg>
        <pc:spChg chg="add mod">
          <ac:chgData name="Sanjith Ragul V - [CB.EN.U4CSE18453]" userId="S::cb.en.u4cse18453@cb.students.amrita.edu::5e84359d-5d2d-421f-9b13-238286c170c0" providerId="AD" clId="Web-{C5C66020-CDCD-5148-8E55-E7C3299C8DC5}" dt="2021-10-25T12:40:14.663" v="2062" actId="1076"/>
          <ac:spMkLst>
            <pc:docMk/>
            <pc:sldMk cId="2751099232" sldId="308"/>
            <ac:spMk id="3" creationId="{57778F17-94E3-4BCD-8FB4-B87AB5A66668}"/>
          </ac:spMkLst>
        </pc:spChg>
      </pc:sldChg>
      <pc:sldChg chg="new del">
        <pc:chgData name="Sanjith Ragul V - [CB.EN.U4CSE18453]" userId="S::cb.en.u4cse18453@cb.students.amrita.edu::5e84359d-5d2d-421f-9b13-238286c170c0" providerId="AD" clId="Web-{C5C66020-CDCD-5148-8E55-E7C3299C8DC5}" dt="2021-10-25T12:25:15.620" v="1699"/>
        <pc:sldMkLst>
          <pc:docMk/>
          <pc:sldMk cId="4281979499" sldId="308"/>
        </pc:sldMkLst>
      </pc:sldChg>
    </pc:docChg>
  </pc:docChgLst>
  <pc:docChgLst>
    <pc:chgData name="Sanjith Ragul V - [CB.EN.U4CSE18453]" userId="S::cb.en.u4cse18453@cb.students.amrita.edu::5e84359d-5d2d-421f-9b13-238286c170c0" providerId="AD" clId="Web-{F6DCCA65-AB77-C02A-84C0-61F8E05932E7}"/>
    <pc:docChg chg="delSld modSld">
      <pc:chgData name="Sanjith Ragul V - [CB.EN.U4CSE18453]" userId="S::cb.en.u4cse18453@cb.students.amrita.edu::5e84359d-5d2d-421f-9b13-238286c170c0" providerId="AD" clId="Web-{F6DCCA65-AB77-C02A-84C0-61F8E05932E7}" dt="2021-10-23T16:54:14.941" v="23" actId="20577"/>
      <pc:docMkLst>
        <pc:docMk/>
      </pc:docMkLst>
      <pc:sldChg chg="delSp modSp">
        <pc:chgData name="Sanjith Ragul V - [CB.EN.U4CSE18453]" userId="S::cb.en.u4cse18453@cb.students.amrita.edu::5e84359d-5d2d-421f-9b13-238286c170c0" providerId="AD" clId="Web-{F6DCCA65-AB77-C02A-84C0-61F8E05932E7}" dt="2021-10-23T16:54:14.941" v="23" actId="20577"/>
        <pc:sldMkLst>
          <pc:docMk/>
          <pc:sldMk cId="0" sldId="264"/>
        </pc:sldMkLst>
        <pc:spChg chg="mod">
          <ac:chgData name="Sanjith Ragul V - [CB.EN.U4CSE18453]" userId="S::cb.en.u4cse18453@cb.students.amrita.edu::5e84359d-5d2d-421f-9b13-238286c170c0" providerId="AD" clId="Web-{F6DCCA65-AB77-C02A-84C0-61F8E05932E7}" dt="2021-10-23T16:54:14.941" v="23" actId="20577"/>
          <ac:spMkLst>
            <pc:docMk/>
            <pc:sldMk cId="0" sldId="264"/>
            <ac:spMk id="2" creationId="{F137A870-4267-4A85-9841-6C26125459C4}"/>
          </ac:spMkLst>
        </pc:spChg>
        <pc:spChg chg="del">
          <ac:chgData name="Sanjith Ragul V - [CB.EN.U4CSE18453]" userId="S::cb.en.u4cse18453@cb.students.amrita.edu::5e84359d-5d2d-421f-9b13-238286c170c0" providerId="AD" clId="Web-{F6DCCA65-AB77-C02A-84C0-61F8E05932E7}" dt="2021-10-23T16:50:07.706" v="21"/>
          <ac:spMkLst>
            <pc:docMk/>
            <pc:sldMk cId="0" sldId="264"/>
            <ac:spMk id="3" creationId="{A3C6C48F-128C-4EBF-A764-D03956E337B2}"/>
          </ac:spMkLst>
        </pc:spChg>
      </pc:sldChg>
      <pc:sldChg chg="addSp modSp">
        <pc:chgData name="Sanjith Ragul V - [CB.EN.U4CSE18453]" userId="S::cb.en.u4cse18453@cb.students.amrita.edu::5e84359d-5d2d-421f-9b13-238286c170c0" providerId="AD" clId="Web-{F6DCCA65-AB77-C02A-84C0-61F8E05932E7}" dt="2021-10-23T16:28:47.461" v="20" actId="1076"/>
        <pc:sldMkLst>
          <pc:docMk/>
          <pc:sldMk cId="563325162" sldId="303"/>
        </pc:sldMkLst>
        <pc:spChg chg="add mod">
          <ac:chgData name="Sanjith Ragul V - [CB.EN.U4CSE18453]" userId="S::cb.en.u4cse18453@cb.students.amrita.edu::5e84359d-5d2d-421f-9b13-238286c170c0" providerId="AD" clId="Web-{F6DCCA65-AB77-C02A-84C0-61F8E05932E7}" dt="2021-10-23T16:27:42.848" v="8" actId="20577"/>
          <ac:spMkLst>
            <pc:docMk/>
            <pc:sldMk cId="563325162" sldId="303"/>
            <ac:spMk id="2" creationId="{366DA32F-C186-4D2D-AD79-AD09F4F5128F}"/>
          </ac:spMkLst>
        </pc:spChg>
        <pc:spChg chg="add mod">
          <ac:chgData name="Sanjith Ragul V - [CB.EN.U4CSE18453]" userId="S::cb.en.u4cse18453@cb.students.amrita.edu::5e84359d-5d2d-421f-9b13-238286c170c0" providerId="AD" clId="Web-{F6DCCA65-AB77-C02A-84C0-61F8E05932E7}" dt="2021-10-23T16:28:47.461" v="20" actId="1076"/>
          <ac:spMkLst>
            <pc:docMk/>
            <pc:sldMk cId="563325162" sldId="303"/>
            <ac:spMk id="3" creationId="{65AA9BC4-2057-4E96-A3F9-AA2C67906315}"/>
          </ac:spMkLst>
        </pc:spChg>
      </pc:sldChg>
      <pc:sldChg chg="del">
        <pc:chgData name="Sanjith Ragul V - [CB.EN.U4CSE18453]" userId="S::cb.en.u4cse18453@cb.students.amrita.edu::5e84359d-5d2d-421f-9b13-238286c170c0" providerId="AD" clId="Web-{F6DCCA65-AB77-C02A-84C0-61F8E05932E7}" dt="2021-10-23T16:27:31.097" v="1"/>
        <pc:sldMkLst>
          <pc:docMk/>
          <pc:sldMk cId="300120772" sldId="304"/>
        </pc:sldMkLst>
      </pc:sldChg>
    </pc:docChg>
  </pc:docChgLst>
  <pc:docChgLst>
    <pc:chgData name="Sanjith Ragul V - [CB.EN.U4CSE18453]" userId="S::cb.en.u4cse18453@cb.students.amrita.edu::5e84359d-5d2d-421f-9b13-238286c170c0" providerId="AD" clId="Web-{EF46D7CD-D1C7-1094-61B9-AFE7FAD0F698}"/>
    <pc:docChg chg="modSld">
      <pc:chgData name="Sanjith Ragul V - [CB.EN.U4CSE18453]" userId="S::cb.en.u4cse18453@cb.students.amrita.edu::5e84359d-5d2d-421f-9b13-238286c170c0" providerId="AD" clId="Web-{EF46D7CD-D1C7-1094-61B9-AFE7FAD0F698}" dt="2021-10-22T10:07:23.273" v="355" actId="20577"/>
      <pc:docMkLst>
        <pc:docMk/>
      </pc:docMkLst>
      <pc:sldChg chg="modSp">
        <pc:chgData name="Sanjith Ragul V - [CB.EN.U4CSE18453]" userId="S::cb.en.u4cse18453@cb.students.amrita.edu::5e84359d-5d2d-421f-9b13-238286c170c0" providerId="AD" clId="Web-{EF46D7CD-D1C7-1094-61B9-AFE7FAD0F698}" dt="2021-10-22T09:45:04.267" v="1"/>
        <pc:sldMkLst>
          <pc:docMk/>
          <pc:sldMk cId="0" sldId="256"/>
        </pc:sldMkLst>
        <pc:graphicFrameChg chg="mod modGraphic">
          <ac:chgData name="Sanjith Ragul V - [CB.EN.U4CSE18453]" userId="S::cb.en.u4cse18453@cb.students.amrita.edu::5e84359d-5d2d-421f-9b13-238286c170c0" providerId="AD" clId="Web-{EF46D7CD-D1C7-1094-61B9-AFE7FAD0F698}" dt="2021-10-22T09:45:04.267" v="1"/>
          <ac:graphicFrameMkLst>
            <pc:docMk/>
            <pc:sldMk cId="0" sldId="256"/>
            <ac:graphicFrameMk id="2" creationId="{B1E1F559-B800-4838-8D14-95623F846F19}"/>
          </ac:graphicFrameMkLst>
        </pc:graphicFrameChg>
      </pc:sldChg>
      <pc:sldChg chg="addSp modSp">
        <pc:chgData name="Sanjith Ragul V - [CB.EN.U4CSE18453]" userId="S::cb.en.u4cse18453@cb.students.amrita.edu::5e84359d-5d2d-421f-9b13-238286c170c0" providerId="AD" clId="Web-{EF46D7CD-D1C7-1094-61B9-AFE7FAD0F698}" dt="2021-10-22T10:07:23.273" v="355" actId="20577"/>
        <pc:sldMkLst>
          <pc:docMk/>
          <pc:sldMk cId="2416529429" sldId="287"/>
        </pc:sldMkLst>
        <pc:spChg chg="add mod">
          <ac:chgData name="Sanjith Ragul V - [CB.EN.U4CSE18453]" userId="S::cb.en.u4cse18453@cb.students.amrita.edu::5e84359d-5d2d-421f-9b13-238286c170c0" providerId="AD" clId="Web-{EF46D7CD-D1C7-1094-61B9-AFE7FAD0F698}" dt="2021-10-22T10:07:23.273" v="355" actId="20577"/>
          <ac:spMkLst>
            <pc:docMk/>
            <pc:sldMk cId="2416529429" sldId="287"/>
            <ac:spMk id="3" creationId="{7A4B097E-2934-49DB-A376-6DE00449DB32}"/>
          </ac:spMkLst>
        </pc:spChg>
      </pc:sldChg>
      <pc:sldChg chg="addSp modSp">
        <pc:chgData name="Sanjith Ragul V - [CB.EN.U4CSE18453]" userId="S::cb.en.u4cse18453@cb.students.amrita.edu::5e84359d-5d2d-421f-9b13-238286c170c0" providerId="AD" clId="Web-{EF46D7CD-D1C7-1094-61B9-AFE7FAD0F698}" dt="2021-10-22T09:48:45.516" v="26" actId="14100"/>
        <pc:sldMkLst>
          <pc:docMk/>
          <pc:sldMk cId="0" sldId="298"/>
        </pc:sldMkLst>
        <pc:spChg chg="add mod">
          <ac:chgData name="Sanjith Ragul V - [CB.EN.U4CSE18453]" userId="S::cb.en.u4cse18453@cb.students.amrita.edu::5e84359d-5d2d-421f-9b13-238286c170c0" providerId="AD" clId="Web-{EF46D7CD-D1C7-1094-61B9-AFE7FAD0F698}" dt="2021-10-22T09:48:45.516" v="26" actId="14100"/>
          <ac:spMkLst>
            <pc:docMk/>
            <pc:sldMk cId="0" sldId="298"/>
            <ac:spMk id="3" creationId="{99DE19FE-D4C9-4CC1-B754-B657532BFBF0}"/>
          </ac:spMkLst>
        </pc:spChg>
      </pc:sldChg>
    </pc:docChg>
  </pc:docChgLst>
  <pc:docChgLst>
    <pc:chgData name="Rohith Rajesh - [CB.EN.U4CSE18450]" userId="S::cb.en.u4cse18450@cb.students.amrita.edu::3877f084-c901-4b31-a1dc-d6cf459e2580" providerId="AD" clId="Web-{6F686580-F48A-AE93-4349-20D046151AB8}"/>
    <pc:docChg chg="modSld">
      <pc:chgData name="Rohith Rajesh - [CB.EN.U4CSE18450]" userId="S::cb.en.u4cse18450@cb.students.amrita.edu::3877f084-c901-4b31-a1dc-d6cf459e2580" providerId="AD" clId="Web-{6F686580-F48A-AE93-4349-20D046151AB8}" dt="2021-10-26T06:30:15.951" v="4" actId="1076"/>
      <pc:docMkLst>
        <pc:docMk/>
      </pc:docMkLst>
      <pc:sldChg chg="addSp modSp">
        <pc:chgData name="Rohith Rajesh - [CB.EN.U4CSE18450]" userId="S::cb.en.u4cse18450@cb.students.amrita.edu::3877f084-c901-4b31-a1dc-d6cf459e2580" providerId="AD" clId="Web-{6F686580-F48A-AE93-4349-20D046151AB8}" dt="2021-10-26T06:30:15.951" v="4" actId="1076"/>
        <pc:sldMkLst>
          <pc:docMk/>
          <pc:sldMk cId="1072058621" sldId="297"/>
        </pc:sldMkLst>
        <pc:picChg chg="add mod">
          <ac:chgData name="Rohith Rajesh - [CB.EN.U4CSE18450]" userId="S::cb.en.u4cse18450@cb.students.amrita.edu::3877f084-c901-4b31-a1dc-d6cf459e2580" providerId="AD" clId="Web-{6F686580-F48A-AE93-4349-20D046151AB8}" dt="2021-10-26T06:30:15.951" v="4" actId="1076"/>
          <ac:picMkLst>
            <pc:docMk/>
            <pc:sldMk cId="1072058621" sldId="297"/>
            <ac:picMk id="3" creationId="{42ABADD9-72AA-4BB1-9510-A5213E4E0B86}"/>
          </ac:picMkLst>
        </pc:picChg>
      </pc:sldChg>
    </pc:docChg>
  </pc:docChgLst>
  <pc:docChgLst>
    <pc:chgData name="Guest User" userId="S::urn:spo:anon#c00ad8805bb35cfac9d5eb67f862e6114a85c6d49367977bf17e88f62738bc08::" providerId="AD" clId="Web-{22C1F2C3-C03F-2867-00C0-8EB746F7DD00}"/>
    <pc:docChg chg="modSld">
      <pc:chgData name="Guest User" userId="S::urn:spo:anon#c00ad8805bb35cfac9d5eb67f862e6114a85c6d49367977bf17e88f62738bc08::" providerId="AD" clId="Web-{22C1F2C3-C03F-2867-00C0-8EB746F7DD00}" dt="2021-10-22T09:24:35.794" v="15" actId="20577"/>
      <pc:docMkLst>
        <pc:docMk/>
      </pc:docMkLst>
      <pc:sldChg chg="modSp">
        <pc:chgData name="Guest User" userId="S::urn:spo:anon#c00ad8805bb35cfac9d5eb67f862e6114a85c6d49367977bf17e88f62738bc08::" providerId="AD" clId="Web-{22C1F2C3-C03F-2867-00C0-8EB746F7DD00}" dt="2021-10-22T09:24:35.794" v="15" actId="20577"/>
        <pc:sldMkLst>
          <pc:docMk/>
          <pc:sldMk cId="0" sldId="257"/>
        </pc:sldMkLst>
        <pc:spChg chg="mod">
          <ac:chgData name="Guest User" userId="S::urn:spo:anon#c00ad8805bb35cfac9d5eb67f862e6114a85c6d49367977bf17e88f62738bc08::" providerId="AD" clId="Web-{22C1F2C3-C03F-2867-00C0-8EB746F7DD00}" dt="2021-10-22T09:24:35.794" v="15" actId="20577"/>
          <ac:spMkLst>
            <pc:docMk/>
            <pc:sldMk cId="0" sldId="257"/>
            <ac:spMk id="141" creationId="{00000000-0000-0000-0000-000000000000}"/>
          </ac:spMkLst>
        </pc:spChg>
      </pc:sldChg>
      <pc:sldChg chg="modSp">
        <pc:chgData name="Guest User" userId="S::urn:spo:anon#c00ad8805bb35cfac9d5eb67f862e6114a85c6d49367977bf17e88f62738bc08::" providerId="AD" clId="Web-{22C1F2C3-C03F-2867-00C0-8EB746F7DD00}" dt="2021-10-22T09:23:50.915" v="4" actId="20577"/>
        <pc:sldMkLst>
          <pc:docMk/>
          <pc:sldMk cId="2416529429" sldId="287"/>
        </pc:sldMkLst>
        <pc:spChg chg="mod">
          <ac:chgData name="Guest User" userId="S::urn:spo:anon#c00ad8805bb35cfac9d5eb67f862e6114a85c6d49367977bf17e88f62738bc08::" providerId="AD" clId="Web-{22C1F2C3-C03F-2867-00C0-8EB746F7DD00}" dt="2021-10-22T09:23:50.915" v="4" actId="20577"/>
          <ac:spMkLst>
            <pc:docMk/>
            <pc:sldMk cId="2416529429" sldId="287"/>
            <ac:spMk id="2" creationId="{00000000-0000-0000-0000-000000000000}"/>
          </ac:spMkLst>
        </pc:spChg>
      </pc:sldChg>
      <pc:sldChg chg="modSp">
        <pc:chgData name="Guest User" userId="S::urn:spo:anon#c00ad8805bb35cfac9d5eb67f862e6114a85c6d49367977bf17e88f62738bc08::" providerId="AD" clId="Web-{22C1F2C3-C03F-2867-00C0-8EB746F7DD00}" dt="2021-10-22T09:23:39.773" v="2" actId="20577"/>
        <pc:sldMkLst>
          <pc:docMk/>
          <pc:sldMk cId="848068069" sldId="289"/>
        </pc:sldMkLst>
        <pc:spChg chg="mod">
          <ac:chgData name="Guest User" userId="S::urn:spo:anon#c00ad8805bb35cfac9d5eb67f862e6114a85c6d49367977bf17e88f62738bc08::" providerId="AD" clId="Web-{22C1F2C3-C03F-2867-00C0-8EB746F7DD00}" dt="2021-10-22T09:23:39.773" v="2" actId="20577"/>
          <ac:spMkLst>
            <pc:docMk/>
            <pc:sldMk cId="848068069" sldId="289"/>
            <ac:spMk id="3" creationId="{00000000-0000-0000-0000-000000000000}"/>
          </ac:spMkLst>
        </pc:spChg>
      </pc:sldChg>
      <pc:sldChg chg="modSp">
        <pc:chgData name="Guest User" userId="S::urn:spo:anon#c00ad8805bb35cfac9d5eb67f862e6114a85c6d49367977bf17e88f62738bc08::" providerId="AD" clId="Web-{22C1F2C3-C03F-2867-00C0-8EB746F7DD00}" dt="2021-10-22T09:24:22.293" v="12" actId="20577"/>
        <pc:sldMkLst>
          <pc:docMk/>
          <pc:sldMk cId="1072058621" sldId="297"/>
        </pc:sldMkLst>
        <pc:spChg chg="mod">
          <ac:chgData name="Guest User" userId="S::urn:spo:anon#c00ad8805bb35cfac9d5eb67f862e6114a85c6d49367977bf17e88f62738bc08::" providerId="AD" clId="Web-{22C1F2C3-C03F-2867-00C0-8EB746F7DD00}" dt="2021-10-22T09:24:22.293" v="12" actId="20577"/>
          <ac:spMkLst>
            <pc:docMk/>
            <pc:sldMk cId="1072058621" sldId="297"/>
            <ac:spMk id="2" creationId="{00000000-0000-0000-0000-000000000000}"/>
          </ac:spMkLst>
        </pc:spChg>
      </pc:sldChg>
      <pc:sldChg chg="modSp">
        <pc:chgData name="Guest User" userId="S::urn:spo:anon#c00ad8805bb35cfac9d5eb67f862e6114a85c6d49367977bf17e88f62738bc08::" providerId="AD" clId="Web-{22C1F2C3-C03F-2867-00C0-8EB746F7DD00}" dt="2021-10-22T09:24:02.447" v="6" actId="20577"/>
        <pc:sldMkLst>
          <pc:docMk/>
          <pc:sldMk cId="3132507779" sldId="301"/>
        </pc:sldMkLst>
        <pc:spChg chg="mod">
          <ac:chgData name="Guest User" userId="S::urn:spo:anon#c00ad8805bb35cfac9d5eb67f862e6114a85c6d49367977bf17e88f62738bc08::" providerId="AD" clId="Web-{22C1F2C3-C03F-2867-00C0-8EB746F7DD00}" dt="2021-10-22T09:24:02.447" v="6" actId="20577"/>
          <ac:spMkLst>
            <pc:docMk/>
            <pc:sldMk cId="3132507779" sldId="301"/>
            <ac:spMk id="2" creationId="{00000000-0000-0000-0000-000000000000}"/>
          </ac:spMkLst>
        </pc:spChg>
      </pc:sldChg>
      <pc:sldChg chg="modSp">
        <pc:chgData name="Guest User" userId="S::urn:spo:anon#c00ad8805bb35cfac9d5eb67f862e6114a85c6d49367977bf17e88f62738bc08::" providerId="AD" clId="Web-{22C1F2C3-C03F-2867-00C0-8EB746F7DD00}" dt="2021-10-22T09:24:11.401" v="9" actId="20577"/>
        <pc:sldMkLst>
          <pc:docMk/>
          <pc:sldMk cId="2672383018" sldId="302"/>
        </pc:sldMkLst>
        <pc:spChg chg="mod">
          <ac:chgData name="Guest User" userId="S::urn:spo:anon#c00ad8805bb35cfac9d5eb67f862e6114a85c6d49367977bf17e88f62738bc08::" providerId="AD" clId="Web-{22C1F2C3-C03F-2867-00C0-8EB746F7DD00}" dt="2021-10-22T09:24:11.401" v="9" actId="20577"/>
          <ac:spMkLst>
            <pc:docMk/>
            <pc:sldMk cId="2672383018" sldId="302"/>
            <ac:spMk id="2" creationId="{00000000-0000-0000-0000-000000000000}"/>
          </ac:spMkLst>
        </pc:spChg>
      </pc:sldChg>
    </pc:docChg>
  </pc:docChgLst>
  <pc:docChgLst>
    <pc:chgData name="Rohith Rajesh - [CB.EN.U4CSE18450]" userId="S::cb.en.u4cse18450@cb.students.amrita.edu::3877f084-c901-4b31-a1dc-d6cf459e2580" providerId="AD" clId="Web-{8D007FDD-5357-7636-EE8C-AAF08FAE585F}"/>
    <pc:docChg chg="addSld modSld">
      <pc:chgData name="Rohith Rajesh - [CB.EN.U4CSE18450]" userId="S::cb.en.u4cse18450@cb.students.amrita.edu::3877f084-c901-4b31-a1dc-d6cf459e2580" providerId="AD" clId="Web-{8D007FDD-5357-7636-EE8C-AAF08FAE585F}" dt="2021-10-25T09:49:32.638" v="64" actId="20577"/>
      <pc:docMkLst>
        <pc:docMk/>
      </pc:docMkLst>
      <pc:sldChg chg="modSp">
        <pc:chgData name="Rohith Rajesh - [CB.EN.U4CSE18450]" userId="S::cb.en.u4cse18450@cb.students.amrita.edu::3877f084-c901-4b31-a1dc-d6cf459e2580" providerId="AD" clId="Web-{8D007FDD-5357-7636-EE8C-AAF08FAE585F}" dt="2021-10-25T09:26:51.963" v="62" actId="20577"/>
        <pc:sldMkLst>
          <pc:docMk/>
          <pc:sldMk cId="0" sldId="264"/>
        </pc:sldMkLst>
        <pc:spChg chg="mod">
          <ac:chgData name="Rohith Rajesh - [CB.EN.U4CSE18450]" userId="S::cb.en.u4cse18450@cb.students.amrita.edu::3877f084-c901-4b31-a1dc-d6cf459e2580" providerId="AD" clId="Web-{8D007FDD-5357-7636-EE8C-AAF08FAE585F}" dt="2021-10-25T09:26:51.963" v="62" actId="20577"/>
          <ac:spMkLst>
            <pc:docMk/>
            <pc:sldMk cId="0" sldId="264"/>
            <ac:spMk id="2" creationId="{F137A870-4267-4A85-9841-6C26125459C4}"/>
          </ac:spMkLst>
        </pc:spChg>
      </pc:sldChg>
      <pc:sldChg chg="modSp">
        <pc:chgData name="Rohith Rajesh - [CB.EN.U4CSE18450]" userId="S::cb.en.u4cse18450@cb.students.amrita.edu::3877f084-c901-4b31-a1dc-d6cf459e2580" providerId="AD" clId="Web-{8D007FDD-5357-7636-EE8C-AAF08FAE585F}" dt="2021-10-25T09:49:32.638" v="64" actId="20577"/>
        <pc:sldMkLst>
          <pc:docMk/>
          <pc:sldMk cId="131044320" sldId="294"/>
        </pc:sldMkLst>
        <pc:spChg chg="mod">
          <ac:chgData name="Rohith Rajesh - [CB.EN.U4CSE18450]" userId="S::cb.en.u4cse18450@cb.students.amrita.edu::3877f084-c901-4b31-a1dc-d6cf459e2580" providerId="AD" clId="Web-{8D007FDD-5357-7636-EE8C-AAF08FAE585F}" dt="2021-10-25T09:49:32.638" v="64" actId="20577"/>
          <ac:spMkLst>
            <pc:docMk/>
            <pc:sldMk cId="131044320" sldId="294"/>
            <ac:spMk id="4" creationId="{9DD2DA53-5E81-42BE-A711-BEB6F4DF7D0C}"/>
          </ac:spMkLst>
        </pc:spChg>
      </pc:sldChg>
      <pc:sldChg chg="modSp add replId">
        <pc:chgData name="Rohith Rajesh - [CB.EN.U4CSE18450]" userId="S::cb.en.u4cse18450@cb.students.amrita.edu::3877f084-c901-4b31-a1dc-d6cf459e2580" providerId="AD" clId="Web-{8D007FDD-5357-7636-EE8C-AAF08FAE585F}" dt="2021-10-25T06:30:55.847" v="9" actId="1076"/>
        <pc:sldMkLst>
          <pc:docMk/>
          <pc:sldMk cId="2115942780" sldId="304"/>
        </pc:sldMkLst>
        <pc:spChg chg="mod">
          <ac:chgData name="Rohith Rajesh - [CB.EN.U4CSE18450]" userId="S::cb.en.u4cse18450@cb.students.amrita.edu::3877f084-c901-4b31-a1dc-d6cf459e2580" providerId="AD" clId="Web-{8D007FDD-5357-7636-EE8C-AAF08FAE585F}" dt="2021-10-25T06:29:35.831" v="3" actId="20577"/>
          <ac:spMkLst>
            <pc:docMk/>
            <pc:sldMk cId="2115942780" sldId="304"/>
            <ac:spMk id="4" creationId="{A3824F4A-59A4-4C7F-9B01-4DBDFCFE493B}"/>
          </ac:spMkLst>
        </pc:spChg>
        <pc:spChg chg="mod">
          <ac:chgData name="Rohith Rajesh - [CB.EN.U4CSE18450]" userId="S::cb.en.u4cse18450@cb.students.amrita.edu::3877f084-c901-4b31-a1dc-d6cf459e2580" providerId="AD" clId="Web-{8D007FDD-5357-7636-EE8C-AAF08FAE585F}" dt="2021-10-25T06:30:55.847" v="9" actId="1076"/>
          <ac:spMkLst>
            <pc:docMk/>
            <pc:sldMk cId="2115942780" sldId="304"/>
            <ac:spMk id="21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1143000" y="685800"/>
            <a:ext cx="4572000" cy="3429000"/>
          </a:xfrm>
          <a:prstGeom prst="rect">
            <a:avLst/>
          </a:prstGeom>
        </p:spPr>
        <p:txBody>
          <a:bodyPr/>
          <a:lstStyle/>
          <a:p>
            <a:endParaRPr/>
          </a:p>
        </p:txBody>
      </p:sp>
      <p:sp>
        <p:nvSpPr>
          <p:cNvPr id="127" name="Shape 1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24"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25" name="Text"/>
          <p:cNvSpPr txBox="1"/>
          <p:nvPr/>
        </p:nvSpPr>
        <p:spPr>
          <a:xfrm>
            <a:off x="1264919" y="304800"/>
            <a:ext cx="6918961" cy="35066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800" b="1">
                <a:latin typeface="+mn-lt"/>
                <a:ea typeface="+mn-ea"/>
                <a:cs typeface="+mn-cs"/>
                <a:sym typeface="Arial"/>
              </a:defRPr>
            </a:lvl1pPr>
          </a:lstStyle>
          <a:p>
            <a:r>
              <a:t>                       </a:t>
            </a:r>
          </a:p>
        </p:txBody>
      </p:sp>
      <p:sp>
        <p:nvSpPr>
          <p:cNvPr id="26"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27"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3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37" name="Text"/>
          <p:cNvSpPr txBox="1"/>
          <p:nvPr/>
        </p:nvSpPr>
        <p:spPr>
          <a:xfrm>
            <a:off x="1264919" y="304800"/>
            <a:ext cx="6918961" cy="35066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800" b="1">
                <a:latin typeface="+mn-lt"/>
                <a:ea typeface="+mn-ea"/>
                <a:cs typeface="+mn-cs"/>
                <a:sym typeface="Arial"/>
              </a:defRPr>
            </a:lvl1pPr>
          </a:lstStyle>
          <a:p>
            <a:r>
              <a:t>                       </a:t>
            </a:r>
          </a:p>
        </p:txBody>
      </p:sp>
      <p:sp>
        <p:nvSpPr>
          <p:cNvPr id="38"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39"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4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49" name="Text"/>
          <p:cNvSpPr txBox="1"/>
          <p:nvPr/>
        </p:nvSpPr>
        <p:spPr>
          <a:xfrm>
            <a:off x="1264919" y="304800"/>
            <a:ext cx="6918961" cy="35066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800" b="1">
                <a:latin typeface="+mn-lt"/>
                <a:ea typeface="+mn-ea"/>
                <a:cs typeface="+mn-cs"/>
                <a:sym typeface="Arial"/>
              </a:defRPr>
            </a:lvl1pPr>
          </a:lstStyle>
          <a:p>
            <a:r>
              <a:t>                       </a:t>
            </a:r>
          </a:p>
        </p:txBody>
      </p:sp>
      <p:sp>
        <p:nvSpPr>
          <p:cNvPr id="5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5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9"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60"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61" name="Text"/>
          <p:cNvSpPr txBox="1"/>
          <p:nvPr/>
        </p:nvSpPr>
        <p:spPr>
          <a:xfrm>
            <a:off x="1264919" y="304800"/>
            <a:ext cx="6918961" cy="35066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800" b="1">
                <a:latin typeface="+mn-lt"/>
                <a:ea typeface="+mn-ea"/>
                <a:cs typeface="+mn-cs"/>
                <a:sym typeface="Arial"/>
              </a:defRPr>
            </a:lvl1pPr>
          </a:lstStyle>
          <a:p>
            <a:r>
              <a:t>                       </a:t>
            </a:r>
          </a:p>
        </p:txBody>
      </p:sp>
      <p:sp>
        <p:nvSpPr>
          <p:cNvPr id="62"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63"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71"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72"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73" name="Text"/>
          <p:cNvSpPr txBox="1"/>
          <p:nvPr/>
        </p:nvSpPr>
        <p:spPr>
          <a:xfrm>
            <a:off x="1264919" y="304800"/>
            <a:ext cx="6918961" cy="35066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800" b="1">
                <a:latin typeface="+mn-lt"/>
                <a:ea typeface="+mn-ea"/>
                <a:cs typeface="+mn-cs"/>
                <a:sym typeface="Arial"/>
              </a:defRPr>
            </a:lvl1pPr>
          </a:lstStyle>
          <a:p>
            <a:r>
              <a:t>                       </a:t>
            </a:r>
          </a:p>
        </p:txBody>
      </p:sp>
      <p:sp>
        <p:nvSpPr>
          <p:cNvPr id="74"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75"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8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84"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85" name="Text"/>
          <p:cNvSpPr txBox="1"/>
          <p:nvPr/>
        </p:nvSpPr>
        <p:spPr>
          <a:xfrm>
            <a:off x="1264919" y="304800"/>
            <a:ext cx="6918961" cy="35066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800" b="1">
                <a:latin typeface="+mn-lt"/>
                <a:ea typeface="+mn-ea"/>
                <a:cs typeface="+mn-cs"/>
                <a:sym typeface="Arial"/>
              </a:defRPr>
            </a:lvl1pPr>
          </a:lstStyle>
          <a:p>
            <a:r>
              <a:t>                       </a:t>
            </a:r>
          </a:p>
        </p:txBody>
      </p:sp>
      <p:sp>
        <p:nvSpPr>
          <p:cNvPr id="86"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87"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9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9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97" name="Text"/>
          <p:cNvSpPr txBox="1"/>
          <p:nvPr/>
        </p:nvSpPr>
        <p:spPr>
          <a:xfrm>
            <a:off x="1264919" y="304800"/>
            <a:ext cx="6918961" cy="35066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800" b="1">
                <a:latin typeface="+mn-lt"/>
                <a:ea typeface="+mn-ea"/>
                <a:cs typeface="+mn-cs"/>
                <a:sym typeface="Arial"/>
              </a:defRPr>
            </a:lvl1pPr>
          </a:lstStyle>
          <a:p>
            <a:r>
              <a:t>                       </a:t>
            </a:r>
          </a:p>
        </p:txBody>
      </p:sp>
      <p:sp>
        <p:nvSpPr>
          <p:cNvPr id="98"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99"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0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10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109" name="Text"/>
          <p:cNvSpPr txBox="1"/>
          <p:nvPr/>
        </p:nvSpPr>
        <p:spPr>
          <a:xfrm>
            <a:off x="1264919" y="304800"/>
            <a:ext cx="6918961" cy="35066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800" b="1">
                <a:latin typeface="+mn-lt"/>
                <a:ea typeface="+mn-ea"/>
                <a:cs typeface="+mn-cs"/>
                <a:sym typeface="Arial"/>
              </a:defRPr>
            </a:lvl1pPr>
          </a:lstStyle>
          <a:p>
            <a:r>
              <a:t>                       </a:t>
            </a:r>
          </a:p>
        </p:txBody>
      </p:sp>
      <p:sp>
        <p:nvSpPr>
          <p:cNvPr id="11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11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
        <p:nvSpPr>
          <p:cNvPr id="120"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sp>
        <p:nvSpPr>
          <p:cNvPr id="3" name="Text"/>
          <p:cNvSpPr txBox="1"/>
          <p:nvPr/>
        </p:nvSpPr>
        <p:spPr>
          <a:xfrm>
            <a:off x="1264919" y="304800"/>
            <a:ext cx="6918961" cy="35066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800" b="1">
                <a:latin typeface="+mn-lt"/>
                <a:ea typeface="+mn-ea"/>
                <a:cs typeface="+mn-cs"/>
                <a:sym typeface="Arial"/>
              </a:defRPr>
            </a:lvl1pPr>
          </a:lstStyle>
          <a:p>
            <a:r>
              <a:t>                       </a:t>
            </a:r>
          </a:p>
        </p:txBody>
      </p:sp>
      <p:pic>
        <p:nvPicPr>
          <p:cNvPr id="4" name="image.png" descr="image.png"/>
          <p:cNvPicPr>
            <a:picLocks noChangeAspect="1"/>
          </p:cNvPicPr>
          <p:nvPr/>
        </p:nvPicPr>
        <p:blipFill>
          <a:blip r:embed="rId11"/>
          <a:stretch>
            <a:fillRect/>
          </a:stretch>
        </p:blipFill>
        <p:spPr>
          <a:xfrm>
            <a:off x="0" y="38100"/>
            <a:ext cx="1104900" cy="1104900"/>
          </a:xfrm>
          <a:prstGeom prst="rect">
            <a:avLst/>
          </a:prstGeom>
          <a:ln w="12700">
            <a:miter lim="400000"/>
          </a:ln>
        </p:spPr>
      </p:pic>
      <p:sp>
        <p:nvSpPr>
          <p:cNvPr id="5" name="Slide Number"/>
          <p:cNvSpPr txBox="1">
            <a:spLocks noGrp="1"/>
          </p:cNvSpPr>
          <p:nvPr>
            <p:ph type="sldNum" sz="quarter" idx="2"/>
          </p:nvPr>
        </p:nvSpPr>
        <p:spPr>
          <a:xfrm>
            <a:off x="8308692" y="381000"/>
            <a:ext cx="301909" cy="288824"/>
          </a:xfrm>
          <a:prstGeom prst="rect">
            <a:avLst/>
          </a:prstGeom>
          <a:ln w="12700">
            <a:miter lim="400000"/>
          </a:ln>
        </p:spPr>
        <p:txBody>
          <a:bodyPr wrap="none" lIns="45719" rIns="45719">
            <a:spAutoFit/>
          </a:bodyPr>
          <a:lstStyle>
            <a:lvl1pPr algn="r">
              <a:defRPr>
                <a:latin typeface="+mn-lt"/>
                <a:ea typeface="+mn-ea"/>
                <a:cs typeface="+mn-cs"/>
                <a:sym typeface="Arial"/>
              </a:defRPr>
            </a:lvl1pPr>
          </a:lstStyle>
          <a:p>
            <a:fld id="{86CB4B4D-7CA3-9044-876B-883B54F8677D}" type="slidenum">
              <a:rPr/>
              <a:pPr/>
              <a:t>‹#›</a:t>
            </a:fld>
            <a:endParaRPr/>
          </a:p>
        </p:txBody>
      </p:sp>
      <p:sp>
        <p:nvSpPr>
          <p:cNvPr id="6" name="Title Text"/>
          <p:cNvSpPr txBox="1">
            <a:spLocks noGrp="1"/>
          </p:cNvSpPr>
          <p:nvPr>
            <p:ph type="title"/>
          </p:nvPr>
        </p:nvSpPr>
        <p:spPr>
          <a:xfrm>
            <a:off x="457200" y="92074"/>
            <a:ext cx="8229600" cy="150812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lstStyle/>
          <a:p>
            <a:r>
              <a:t>Title Text</a:t>
            </a:r>
          </a:p>
        </p:txBody>
      </p:sp>
      <p:sp>
        <p:nvSpPr>
          <p:cNvPr id="7" name="Body Level One…"/>
          <p:cNvSpPr txBox="1">
            <a:spLocks noGrp="1"/>
          </p:cNvSpPr>
          <p:nvPr>
            <p:ph type="body" idx="1"/>
          </p:nvPr>
        </p:nvSpPr>
        <p:spPr>
          <a:xfrm>
            <a:off x="457200" y="1600200"/>
            <a:ext cx="8229600" cy="4525963"/>
          </a:xfrm>
          <a:prstGeom prst="rect">
            <a:avLst/>
          </a:prstGeom>
          <a:solidFill>
            <a:srgbClr val="FFFFFF"/>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transition spd="med"/>
  <p:txStyles>
    <p:title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342900" marR="0" indent="-3429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1pPr>
      <a:lvl2pPr marL="661307" marR="0" indent="-204107"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2pPr>
      <a:lvl3pPr marL="1200150" marR="0" indent="-28575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3pPr>
      <a:lvl4pPr marL="1600200" marR="0" indent="-2286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4pPr>
      <a:lvl5pPr marL="20828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5pPr>
      <a:lvl6pPr marL="25400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6pPr>
      <a:lvl7pPr marL="29972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7pPr>
      <a:lvl8pPr marL="34544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8pPr>
      <a:lvl9pPr marL="39116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pPr/>
              <a:t>1</a:t>
            </a:fld>
            <a:endParaRPr/>
          </a:p>
        </p:txBody>
      </p:sp>
      <p:sp>
        <p:nvSpPr>
          <p:cNvPr id="131" name="Z-SPA"/>
          <p:cNvSpPr txBox="1">
            <a:spLocks noGrp="1"/>
          </p:cNvSpPr>
          <p:nvPr>
            <p:ph type="title"/>
          </p:nvPr>
        </p:nvSpPr>
        <p:spPr>
          <a:xfrm>
            <a:off x="762000" y="990600"/>
            <a:ext cx="7696200" cy="914400"/>
          </a:xfrm>
          <a:prstGeom prst="rect">
            <a:avLst/>
          </a:prstGeom>
        </p:spPr>
        <p:txBody>
          <a:bodyPr>
            <a:normAutofit/>
          </a:bodyPr>
          <a:lstStyle/>
          <a:p>
            <a:pPr>
              <a:defRPr sz="4000" b="1">
                <a:latin typeface="Times New Roman"/>
                <a:ea typeface="Times New Roman"/>
                <a:cs typeface="Times New Roman"/>
                <a:sym typeface="Times New Roman"/>
              </a:defRPr>
            </a:pPr>
            <a:r>
              <a:rPr>
                <a:solidFill>
                  <a:srgbClr val="7030A0"/>
                </a:solidFill>
              </a:rPr>
              <a:t> </a:t>
            </a:r>
            <a:r>
              <a:rPr lang="en-US" sz="2000" b="1" i="0">
                <a:solidFill>
                  <a:srgbClr val="000000"/>
                </a:solidFill>
                <a:effectLst/>
                <a:latin typeface="Arial" panose="020B0604020202020204" pitchFamily="34" charset="0"/>
              </a:rPr>
              <a:t>Emotion detection to upgrade Customer Experience</a:t>
            </a:r>
            <a:endParaRPr sz="2400" b="0">
              <a:solidFill>
                <a:srgbClr val="7030A0"/>
              </a:solidFill>
            </a:endParaRPr>
          </a:p>
        </p:txBody>
      </p:sp>
      <p:sp>
        <p:nvSpPr>
          <p:cNvPr id="13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grpSp>
        <p:nvGrpSpPr>
          <p:cNvPr id="135" name="Group"/>
          <p:cNvGrpSpPr/>
          <p:nvPr/>
        </p:nvGrpSpPr>
        <p:grpSpPr>
          <a:xfrm>
            <a:off x="457200" y="1981200"/>
            <a:ext cx="8271532" cy="3788887"/>
            <a:chOff x="0" y="0"/>
            <a:chExt cx="8271531" cy="3788886"/>
          </a:xfrm>
        </p:grpSpPr>
        <p:sp>
          <p:nvSpPr>
            <p:cNvPr id="133" name="Rectangle"/>
            <p:cNvSpPr/>
            <p:nvPr/>
          </p:nvSpPr>
          <p:spPr>
            <a:xfrm>
              <a:off x="0" y="0"/>
              <a:ext cx="8097814" cy="3788886"/>
            </a:xfrm>
            <a:prstGeom prst="rect">
              <a:avLst/>
            </a:prstGeom>
            <a:solidFill>
              <a:srgbClr val="FFFFFF"/>
            </a:solidFill>
            <a:ln w="12700" cap="flat">
              <a:noFill/>
              <a:miter lim="400000"/>
            </a:ln>
            <a:effectLst/>
          </p:spPr>
          <p:txBody>
            <a:bodyPr wrap="square" lIns="45719" tIns="45719" rIns="45719" bIns="45719" numCol="1" anchor="t">
              <a:noAutofit/>
            </a:bodyPr>
            <a:lstStyle/>
            <a:p>
              <a:pPr algn="ctr">
                <a:lnSpc>
                  <a:spcPct val="80000"/>
                </a:lnSpc>
                <a:spcBef>
                  <a:spcPts val="400"/>
                </a:spcBef>
                <a:defRPr sz="2000" b="1">
                  <a:latin typeface="+mn-lt"/>
                  <a:ea typeface="+mn-ea"/>
                  <a:cs typeface="+mn-cs"/>
                  <a:sym typeface="Arial"/>
                </a:defRPr>
              </a:pPr>
              <a:endParaRPr/>
            </a:p>
          </p:txBody>
        </p:sp>
        <p:sp>
          <p:nvSpPr>
            <p:cNvPr id="134" name="Team Members     Group No: 13…"/>
            <p:cNvSpPr txBox="1"/>
            <p:nvPr/>
          </p:nvSpPr>
          <p:spPr>
            <a:xfrm>
              <a:off x="262867" y="153880"/>
              <a:ext cx="8008664" cy="354353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nSpc>
                  <a:spcPct val="80000"/>
                </a:lnSpc>
                <a:spcBef>
                  <a:spcPts val="400"/>
                </a:spcBef>
                <a:defRPr sz="2000" b="1">
                  <a:latin typeface="+mn-lt"/>
                  <a:ea typeface="+mn-ea"/>
                  <a:cs typeface="+mn-cs"/>
                  <a:sym typeface="Arial"/>
                </a:defRPr>
              </a:pPr>
              <a:r>
                <a:t>Team Members	 			</a:t>
              </a:r>
              <a:r>
                <a:rPr lang="en-US"/>
                <a:t>Panel Number:9</a:t>
              </a:r>
              <a:r>
                <a:rPr b="0"/>
                <a:t>		</a:t>
              </a:r>
            </a:p>
            <a:p>
              <a:pPr>
                <a:lnSpc>
                  <a:spcPct val="80000"/>
                </a:lnSpc>
                <a:spcBef>
                  <a:spcPts val="400"/>
                </a:spcBef>
                <a:defRPr sz="2000"/>
              </a:pPr>
              <a:endParaRPr b="0"/>
            </a:p>
            <a:p>
              <a:pPr>
                <a:lnSpc>
                  <a:spcPct val="80000"/>
                </a:lnSpc>
                <a:spcBef>
                  <a:spcPts val="400"/>
                </a:spcBef>
                <a:defRPr sz="2000"/>
              </a:pPr>
              <a:endParaRPr b="0"/>
            </a:p>
            <a:p>
              <a:pPr>
                <a:lnSpc>
                  <a:spcPct val="80000"/>
                </a:lnSpc>
                <a:spcBef>
                  <a:spcPts val="400"/>
                </a:spcBef>
                <a:defRPr sz="2000"/>
              </a:pPr>
              <a:endParaRPr b="0"/>
            </a:p>
            <a:p>
              <a:pPr>
                <a:lnSpc>
                  <a:spcPct val="80000"/>
                </a:lnSpc>
                <a:spcBef>
                  <a:spcPts val="400"/>
                </a:spcBef>
                <a:defRPr sz="2000"/>
              </a:pPr>
              <a:endParaRPr b="0"/>
            </a:p>
            <a:p>
              <a:pPr>
                <a:lnSpc>
                  <a:spcPct val="80000"/>
                </a:lnSpc>
                <a:spcBef>
                  <a:spcPts val="400"/>
                </a:spcBef>
                <a:defRPr sz="2000"/>
              </a:pPr>
              <a:endParaRPr b="0"/>
            </a:p>
            <a:p>
              <a:pPr>
                <a:lnSpc>
                  <a:spcPct val="80000"/>
                </a:lnSpc>
                <a:spcBef>
                  <a:spcPts val="400"/>
                </a:spcBef>
                <a:defRPr sz="2000"/>
              </a:pPr>
              <a:endParaRPr b="0"/>
            </a:p>
            <a:p>
              <a:pPr>
                <a:lnSpc>
                  <a:spcPct val="80000"/>
                </a:lnSpc>
                <a:spcBef>
                  <a:spcPts val="400"/>
                </a:spcBef>
                <a:defRPr sz="2000"/>
              </a:pPr>
              <a:endParaRPr b="0"/>
            </a:p>
            <a:p>
              <a:pPr>
                <a:lnSpc>
                  <a:spcPct val="80000"/>
                </a:lnSpc>
                <a:spcBef>
                  <a:spcPts val="400"/>
                </a:spcBef>
                <a:defRPr sz="2000"/>
              </a:pPr>
              <a:endParaRPr b="0"/>
            </a:p>
            <a:p>
              <a:pPr>
                <a:lnSpc>
                  <a:spcPct val="80000"/>
                </a:lnSpc>
                <a:spcBef>
                  <a:spcPts val="400"/>
                </a:spcBef>
                <a:defRPr sz="2000" b="1">
                  <a:latin typeface="+mn-lt"/>
                  <a:ea typeface="+mn-ea"/>
                  <a:cs typeface="+mn-cs"/>
                  <a:sym typeface="Arial"/>
                </a:defRPr>
              </a:pPr>
              <a:r>
                <a:t> Project  Advisor:  </a:t>
              </a:r>
              <a:r>
                <a:rPr lang="en-IN" b="1" i="0">
                  <a:solidFill>
                    <a:srgbClr val="000000"/>
                  </a:solidFill>
                  <a:effectLst/>
                  <a:latin typeface="Arial" panose="020B0604020202020204" pitchFamily="34" charset="0"/>
                </a:rPr>
                <a:t>Mr.Sabarish B.A (Asst. Prof) /CSE</a:t>
              </a:r>
              <a:endParaRPr/>
            </a:p>
          </p:txBody>
        </p:sp>
      </p:grpSp>
      <p:graphicFrame>
        <p:nvGraphicFramePr>
          <p:cNvPr id="2" name="Table 1">
            <a:extLst>
              <a:ext uri="{FF2B5EF4-FFF2-40B4-BE49-F238E27FC236}">
                <a16:creationId xmlns:a16="http://schemas.microsoft.com/office/drawing/2014/main" id="{B1E1F559-B800-4838-8D14-95623F846F19}"/>
              </a:ext>
            </a:extLst>
          </p:cNvPr>
          <p:cNvGraphicFramePr>
            <a:graphicFrameLocks noGrp="1"/>
          </p:cNvGraphicFramePr>
          <p:nvPr>
            <p:extLst>
              <p:ext uri="{D42A27DB-BD31-4B8C-83A1-F6EECF244321}">
                <p14:modId xmlns:p14="http://schemas.microsoft.com/office/powerpoint/2010/main" val="1497428255"/>
              </p:ext>
            </p:extLst>
          </p:nvPr>
        </p:nvGraphicFramePr>
        <p:xfrm>
          <a:off x="833149" y="2619861"/>
          <a:ext cx="7675939" cy="2130640"/>
        </p:xfrm>
        <a:graphic>
          <a:graphicData uri="http://schemas.openxmlformats.org/drawingml/2006/table">
            <a:tbl>
              <a:tblPr/>
              <a:tblGrid>
                <a:gridCol w="740176">
                  <a:extLst>
                    <a:ext uri="{9D8B030D-6E8A-4147-A177-3AD203B41FA5}">
                      <a16:colId xmlns:a16="http://schemas.microsoft.com/office/drawing/2014/main" val="2153856295"/>
                    </a:ext>
                  </a:extLst>
                </a:gridCol>
                <a:gridCol w="2176377">
                  <a:extLst>
                    <a:ext uri="{9D8B030D-6E8A-4147-A177-3AD203B41FA5}">
                      <a16:colId xmlns:a16="http://schemas.microsoft.com/office/drawing/2014/main" val="3035513239"/>
                    </a:ext>
                  </a:extLst>
                </a:gridCol>
                <a:gridCol w="3608005">
                  <a:extLst>
                    <a:ext uri="{9D8B030D-6E8A-4147-A177-3AD203B41FA5}">
                      <a16:colId xmlns:a16="http://schemas.microsoft.com/office/drawing/2014/main" val="3991404386"/>
                    </a:ext>
                  </a:extLst>
                </a:gridCol>
                <a:gridCol w="1151381">
                  <a:extLst>
                    <a:ext uri="{9D8B030D-6E8A-4147-A177-3AD203B41FA5}">
                      <a16:colId xmlns:a16="http://schemas.microsoft.com/office/drawing/2014/main" val="570142517"/>
                    </a:ext>
                  </a:extLst>
                </a:gridCol>
              </a:tblGrid>
              <a:tr h="426128">
                <a:tc>
                  <a:txBody>
                    <a:bodyPr/>
                    <a:lstStyle/>
                    <a:p>
                      <a:pPr algn="ctr" rtl="0" fontAlgn="base"/>
                      <a:r>
                        <a:rPr lang="en-US" b="1" i="0" u="none" strike="noStrike">
                          <a:solidFill>
                            <a:srgbClr val="000000"/>
                          </a:solidFill>
                          <a:effectLst/>
                          <a:latin typeface="Times New Roman"/>
                        </a:rPr>
                        <a:t>S. No</a:t>
                      </a:r>
                      <a:r>
                        <a:rPr lang="en-US" b="0" i="0">
                          <a:solidFill>
                            <a:srgbClr val="000000"/>
                          </a:solidFill>
                          <a:effectLst/>
                          <a:latin typeface="Times New Roman"/>
                        </a:rPr>
                        <a:t>​</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base"/>
                      <a:r>
                        <a:rPr lang="en-US" b="1" i="0" u="none" strike="noStrike">
                          <a:solidFill>
                            <a:srgbClr val="000000"/>
                          </a:solidFill>
                          <a:effectLst/>
                          <a:latin typeface="Times New Roman"/>
                        </a:rPr>
                        <a:t>Reg. No</a:t>
                      </a:r>
                      <a:r>
                        <a:rPr lang="en-US" b="0" i="0">
                          <a:solidFill>
                            <a:srgbClr val="000000"/>
                          </a:solidFill>
                          <a:effectLst/>
                          <a:latin typeface="Times New Roman"/>
                        </a:rPr>
                        <a:t>​</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base"/>
                      <a:r>
                        <a:rPr lang="en-US" b="1" i="0" u="none" strike="noStrike">
                          <a:solidFill>
                            <a:srgbClr val="000000"/>
                          </a:solidFill>
                          <a:effectLst/>
                          <a:latin typeface="Times New Roman"/>
                        </a:rPr>
                        <a:t>Name of the Student</a:t>
                      </a:r>
                      <a:r>
                        <a:rPr lang="en-US" b="0" i="0">
                          <a:solidFill>
                            <a:srgbClr val="000000"/>
                          </a:solidFill>
                          <a:effectLst/>
                          <a:latin typeface="Times New Roman"/>
                        </a:rPr>
                        <a:t>​</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base"/>
                      <a:r>
                        <a:rPr lang="en-US" b="1" i="0" u="none" strike="noStrike">
                          <a:solidFill>
                            <a:srgbClr val="000000"/>
                          </a:solidFill>
                          <a:effectLst/>
                          <a:latin typeface="Times New Roman"/>
                        </a:rPr>
                        <a:t>Section</a:t>
                      </a:r>
                      <a:r>
                        <a:rPr lang="en-US" b="0" i="0">
                          <a:solidFill>
                            <a:srgbClr val="000000"/>
                          </a:solidFill>
                          <a:effectLst/>
                          <a:latin typeface="Times New Roman"/>
                        </a:rPr>
                        <a:t>​</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5965348"/>
                  </a:ext>
                </a:extLst>
              </a:tr>
              <a:tr h="426128">
                <a:tc>
                  <a:txBody>
                    <a:bodyPr/>
                    <a:lstStyle/>
                    <a:p>
                      <a:pPr algn="ctr" rtl="0" fontAlgn="base"/>
                      <a:r>
                        <a:rPr lang="en-US" b="0" i="0" u="none" strike="noStrike">
                          <a:solidFill>
                            <a:srgbClr val="000000"/>
                          </a:solidFill>
                          <a:effectLst/>
                          <a:latin typeface="Times New Roman"/>
                        </a:rPr>
                        <a:t>1</a:t>
                      </a:r>
                      <a:r>
                        <a:rPr lang="en-US" b="0" i="0">
                          <a:solidFill>
                            <a:srgbClr val="000000"/>
                          </a:solidFill>
                          <a:effectLst/>
                          <a:latin typeface="Times New Roman"/>
                        </a:rPr>
                        <a:t>​</a:t>
                      </a:r>
                    </a:p>
                  </a:txBody>
                  <a:tcP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base"/>
                      <a:r>
                        <a:rPr lang="en-US" b="0" i="0" u="none" strike="noStrike">
                          <a:solidFill>
                            <a:srgbClr val="000000"/>
                          </a:solidFill>
                          <a:effectLst/>
                          <a:latin typeface="Times New Roman"/>
                        </a:rPr>
                        <a:t>CB.EN.U4CSE18404</a:t>
                      </a:r>
                      <a:r>
                        <a:rPr lang="en-US" b="0" i="0">
                          <a:solidFill>
                            <a:srgbClr val="000000"/>
                          </a:solidFill>
                          <a:effectLst/>
                          <a:latin typeface="Times New Roman"/>
                        </a:rPr>
                        <a:t>​</a:t>
                      </a:r>
                    </a:p>
                  </a:txBody>
                  <a:tcP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base"/>
                      <a:r>
                        <a:rPr lang="en-US" b="0" i="0" u="none" strike="noStrike">
                          <a:solidFill>
                            <a:srgbClr val="000000"/>
                          </a:solidFill>
                          <a:effectLst/>
                          <a:latin typeface="Times New Roman"/>
                        </a:rPr>
                        <a:t>Abisheck Kathirvel</a:t>
                      </a:r>
                      <a:r>
                        <a:rPr lang="en-US" b="0" i="0">
                          <a:solidFill>
                            <a:srgbClr val="000000"/>
                          </a:solidFill>
                          <a:effectLst/>
                          <a:latin typeface="Times New Roman"/>
                        </a:rPr>
                        <a:t>​</a:t>
                      </a:r>
                    </a:p>
                  </a:txBody>
                  <a:tcP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base"/>
                      <a:r>
                        <a:rPr lang="en-US" b="0" i="0" u="none" strike="noStrike">
                          <a:solidFill>
                            <a:srgbClr val="000000"/>
                          </a:solidFill>
                          <a:effectLst/>
                          <a:latin typeface="Times New Roman"/>
                        </a:rPr>
                        <a:t>CSE E</a:t>
                      </a:r>
                      <a:r>
                        <a:rPr lang="en-US" b="0" i="0">
                          <a:solidFill>
                            <a:srgbClr val="000000"/>
                          </a:solidFill>
                          <a:effectLst/>
                          <a:latin typeface="Times New Roman"/>
                        </a:rPr>
                        <a:t>​</a:t>
                      </a:r>
                    </a:p>
                  </a:txBody>
                  <a:tcP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8589002"/>
                  </a:ext>
                </a:extLst>
              </a:tr>
              <a:tr h="426128">
                <a:tc>
                  <a:txBody>
                    <a:bodyPr/>
                    <a:lstStyle/>
                    <a:p>
                      <a:pPr algn="ctr" rtl="0" fontAlgn="base"/>
                      <a:r>
                        <a:rPr lang="en-US" b="0" i="0" u="none" strike="noStrike">
                          <a:solidFill>
                            <a:srgbClr val="000000"/>
                          </a:solidFill>
                          <a:effectLst/>
                          <a:latin typeface="Times New Roman"/>
                        </a:rPr>
                        <a:t>2</a:t>
                      </a:r>
                      <a:r>
                        <a:rPr lang="en-US" b="0" i="0">
                          <a:solidFill>
                            <a:srgbClr val="000000"/>
                          </a:solidFill>
                          <a:effectLst/>
                          <a:latin typeface="Times New Roman"/>
                        </a:rPr>
                        <a:t>​</a:t>
                      </a:r>
                    </a:p>
                  </a:txBody>
                  <a:tcP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base"/>
                      <a:r>
                        <a:rPr lang="en-IN" b="0" i="0" u="none" strike="noStrike">
                          <a:solidFill>
                            <a:srgbClr val="000000"/>
                          </a:solidFill>
                          <a:effectLst/>
                          <a:latin typeface="Times New Roman"/>
                        </a:rPr>
                        <a:t>CB.EN.U4CSE18419</a:t>
                      </a:r>
                      <a:r>
                        <a:rPr lang="en-IN" b="0" i="0">
                          <a:solidFill>
                            <a:srgbClr val="000000"/>
                          </a:solidFill>
                          <a:effectLst/>
                          <a:latin typeface="Times New Roman"/>
                        </a:rPr>
                        <a:t>​</a:t>
                      </a:r>
                    </a:p>
                  </a:txBody>
                  <a:tcP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base"/>
                      <a:r>
                        <a:rPr lang="en-US" b="0" i="0" u="none" strike="noStrike">
                          <a:solidFill>
                            <a:srgbClr val="000000"/>
                          </a:solidFill>
                          <a:effectLst/>
                          <a:latin typeface="Times New Roman"/>
                        </a:rPr>
                        <a:t>E V K Praneeth</a:t>
                      </a:r>
                      <a:r>
                        <a:rPr lang="en-US" b="0" i="0">
                          <a:solidFill>
                            <a:srgbClr val="000000"/>
                          </a:solidFill>
                          <a:effectLst/>
                          <a:latin typeface="Times New Roman"/>
                        </a:rPr>
                        <a:t>​</a:t>
                      </a:r>
                    </a:p>
                  </a:txBody>
                  <a:tcP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base"/>
                      <a:r>
                        <a:rPr lang="en-IN" b="0" i="0" u="none" strike="noStrike">
                          <a:solidFill>
                            <a:srgbClr val="000000"/>
                          </a:solidFill>
                          <a:effectLst/>
                          <a:latin typeface="Times New Roman"/>
                        </a:rPr>
                        <a:t>CSE E</a:t>
                      </a:r>
                      <a:r>
                        <a:rPr lang="en-IN" b="0" i="0">
                          <a:solidFill>
                            <a:srgbClr val="000000"/>
                          </a:solidFill>
                          <a:effectLst/>
                          <a:latin typeface="Times New Roman"/>
                        </a:rPr>
                        <a:t>​</a:t>
                      </a:r>
                    </a:p>
                  </a:txBody>
                  <a:tcP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2688149"/>
                  </a:ext>
                </a:extLst>
              </a:tr>
              <a:tr h="426128">
                <a:tc>
                  <a:txBody>
                    <a:bodyPr/>
                    <a:lstStyle/>
                    <a:p>
                      <a:pPr algn="ctr" rtl="0" fontAlgn="base"/>
                      <a:r>
                        <a:rPr lang="en-US" b="0" i="0" u="none" strike="noStrike">
                          <a:solidFill>
                            <a:srgbClr val="000000"/>
                          </a:solidFill>
                          <a:effectLst/>
                          <a:latin typeface="Times New Roman"/>
                        </a:rPr>
                        <a:t>3</a:t>
                      </a:r>
                      <a:r>
                        <a:rPr lang="en-US" b="0" i="0">
                          <a:solidFill>
                            <a:srgbClr val="000000"/>
                          </a:solidFill>
                          <a:effectLst/>
                          <a:latin typeface="Times New Roman"/>
                        </a:rPr>
                        <a:t>​</a:t>
                      </a:r>
                    </a:p>
                  </a:txBody>
                  <a:tcP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base"/>
                      <a:r>
                        <a:rPr lang="en-IN" b="0" i="0" u="none" strike="noStrike">
                          <a:solidFill>
                            <a:srgbClr val="000000"/>
                          </a:solidFill>
                          <a:effectLst/>
                          <a:latin typeface="Times New Roman"/>
                        </a:rPr>
                        <a:t>CB.EN.U4CSE18450</a:t>
                      </a:r>
                      <a:r>
                        <a:rPr lang="en-IN" b="0" i="0">
                          <a:solidFill>
                            <a:srgbClr val="000000"/>
                          </a:solidFill>
                          <a:effectLst/>
                          <a:latin typeface="Times New Roman"/>
                        </a:rPr>
                        <a:t>​</a:t>
                      </a:r>
                    </a:p>
                  </a:txBody>
                  <a:tcP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base"/>
                      <a:r>
                        <a:rPr lang="en-US" b="0" i="0" u="none" strike="noStrike">
                          <a:solidFill>
                            <a:srgbClr val="000000"/>
                          </a:solidFill>
                          <a:effectLst/>
                          <a:latin typeface="Times New Roman"/>
                        </a:rPr>
                        <a:t>Rohith Rajesh</a:t>
                      </a:r>
                      <a:r>
                        <a:rPr lang="en-US" b="0" i="0">
                          <a:solidFill>
                            <a:srgbClr val="000000"/>
                          </a:solidFill>
                          <a:effectLst/>
                          <a:latin typeface="Times New Roman"/>
                        </a:rPr>
                        <a:t>​</a:t>
                      </a:r>
                    </a:p>
                  </a:txBody>
                  <a:tcP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base"/>
                      <a:r>
                        <a:rPr lang="en-IN" b="0" i="0" u="none" strike="noStrike">
                          <a:solidFill>
                            <a:srgbClr val="000000"/>
                          </a:solidFill>
                          <a:effectLst/>
                          <a:latin typeface="Times New Roman"/>
                        </a:rPr>
                        <a:t>CSE E</a:t>
                      </a:r>
                      <a:r>
                        <a:rPr lang="en-IN" b="0" i="0">
                          <a:solidFill>
                            <a:srgbClr val="000000"/>
                          </a:solidFill>
                          <a:effectLst/>
                          <a:latin typeface="Times New Roman"/>
                        </a:rPr>
                        <a:t>​</a:t>
                      </a:r>
                    </a:p>
                  </a:txBody>
                  <a:tcP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7979223"/>
                  </a:ext>
                </a:extLst>
              </a:tr>
              <a:tr h="426128">
                <a:tc>
                  <a:txBody>
                    <a:bodyPr/>
                    <a:lstStyle/>
                    <a:p>
                      <a:pPr algn="ctr" rtl="0" fontAlgn="base"/>
                      <a:r>
                        <a:rPr lang="en-US" b="0" i="0" u="none" strike="noStrike">
                          <a:solidFill>
                            <a:srgbClr val="000000"/>
                          </a:solidFill>
                          <a:effectLst/>
                          <a:latin typeface="Times New Roman"/>
                        </a:rPr>
                        <a:t>4</a:t>
                      </a:r>
                      <a:r>
                        <a:rPr lang="en-US" b="0" i="0">
                          <a:solidFill>
                            <a:srgbClr val="000000"/>
                          </a:solidFill>
                          <a:effectLst/>
                          <a:latin typeface="Times New Roman"/>
                        </a:rPr>
                        <a:t>​</a:t>
                      </a:r>
                    </a:p>
                  </a:txBody>
                  <a:tcP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base"/>
                      <a:r>
                        <a:rPr lang="en-IN" b="0" i="0" u="none" strike="noStrike">
                          <a:solidFill>
                            <a:srgbClr val="000000"/>
                          </a:solidFill>
                          <a:effectLst/>
                          <a:latin typeface="Times New Roman"/>
                        </a:rPr>
                        <a:t>CB.EN.U4CSE18453</a:t>
                      </a:r>
                      <a:r>
                        <a:rPr lang="en-IN" b="0" i="0">
                          <a:solidFill>
                            <a:srgbClr val="000000"/>
                          </a:solidFill>
                          <a:effectLst/>
                          <a:latin typeface="Times New Roman"/>
                        </a:rPr>
                        <a:t>​</a:t>
                      </a:r>
                    </a:p>
                  </a:txBody>
                  <a:tcP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base"/>
                      <a:r>
                        <a:rPr lang="en-US" b="0" i="0" u="none" strike="noStrike">
                          <a:solidFill>
                            <a:srgbClr val="000000"/>
                          </a:solidFill>
                          <a:effectLst/>
                          <a:latin typeface="Times New Roman"/>
                        </a:rPr>
                        <a:t>Sanjith Ragul V</a:t>
                      </a:r>
                      <a:r>
                        <a:rPr lang="en-US" b="0" i="0">
                          <a:solidFill>
                            <a:srgbClr val="000000"/>
                          </a:solidFill>
                          <a:effectLst/>
                          <a:latin typeface="Times New Roman"/>
                        </a:rPr>
                        <a:t>​</a:t>
                      </a:r>
                    </a:p>
                  </a:txBody>
                  <a:tcP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base"/>
                      <a:r>
                        <a:rPr lang="en-IN" b="0" i="0" u="none" strike="noStrike">
                          <a:solidFill>
                            <a:srgbClr val="000000"/>
                          </a:solidFill>
                          <a:effectLst/>
                          <a:latin typeface="Times New Roman"/>
                        </a:rPr>
                        <a:t>CSE E</a:t>
                      </a:r>
                      <a:r>
                        <a:rPr lang="en-IN" b="0" i="0">
                          <a:solidFill>
                            <a:srgbClr val="000000"/>
                          </a:solidFill>
                          <a:effectLst/>
                          <a:latin typeface="Times New Roman"/>
                        </a:rPr>
                        <a:t>​</a:t>
                      </a:r>
                    </a:p>
                  </a:txBody>
                  <a:tcP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1276849"/>
                  </a:ext>
                </a:extLst>
              </a:tr>
            </a:tbl>
          </a:graphicData>
        </a:graphic>
      </p:graphicFrame>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AEED8-15C5-4E32-A724-F84DBC080F85}"/>
              </a:ext>
            </a:extLst>
          </p:cNvPr>
          <p:cNvSpPr>
            <a:spLocks noGrp="1"/>
          </p:cNvSpPr>
          <p:nvPr>
            <p:ph type="title"/>
          </p:nvPr>
        </p:nvSpPr>
        <p:spPr>
          <a:xfrm>
            <a:off x="457200" y="850831"/>
            <a:ext cx="8229600" cy="1508126"/>
          </a:xfrm>
        </p:spPr>
        <p:txBody>
          <a:bodyPr lIns="45719" tIns="45720" rIns="45719" bIns="45720" anchor="ctr"/>
          <a:lstStyle/>
          <a:p>
            <a:r>
              <a:rPr lang="en-US"/>
              <a:t>Sentiment Analysis</a:t>
            </a:r>
          </a:p>
        </p:txBody>
      </p:sp>
      <p:pic>
        <p:nvPicPr>
          <p:cNvPr id="5" name="Picture 4">
            <a:extLst>
              <a:ext uri="{FF2B5EF4-FFF2-40B4-BE49-F238E27FC236}">
                <a16:creationId xmlns:a16="http://schemas.microsoft.com/office/drawing/2014/main" id="{50822F5F-F8F9-6546-B050-6DF3A2BF2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410" y="2358957"/>
            <a:ext cx="8140390" cy="3598541"/>
          </a:xfrm>
          <a:prstGeom prst="rect">
            <a:avLst/>
          </a:prstGeom>
        </p:spPr>
      </p:pic>
    </p:spTree>
    <p:extLst>
      <p:ext uri="{BB962C8B-B14F-4D97-AF65-F5344CB8AC3E}">
        <p14:creationId xmlns:p14="http://schemas.microsoft.com/office/powerpoint/2010/main" val="49439556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pPr/>
              <a:t>11</a:t>
            </a:fld>
            <a:endParaRPr/>
          </a:p>
        </p:txBody>
      </p:sp>
      <p:sp>
        <p:nvSpPr>
          <p:cNvPr id="210" name="References"/>
          <p:cNvSpPr txBox="1">
            <a:spLocks noGrp="1"/>
          </p:cNvSpPr>
          <p:nvPr>
            <p:ph type="title"/>
          </p:nvPr>
        </p:nvSpPr>
        <p:spPr>
          <a:xfrm>
            <a:off x="1243779" y="1150444"/>
            <a:ext cx="6858000" cy="808038"/>
          </a:xfrm>
          <a:prstGeom prst="rect">
            <a:avLst/>
          </a:prstGeom>
        </p:spPr>
        <p:txBody>
          <a:bodyPr lIns="45719" tIns="45720" rIns="45719" bIns="45720" anchor="ctr">
            <a:noAutofit/>
          </a:bodyPr>
          <a:lstStyle/>
          <a:p>
            <a:r>
              <a:rPr lang="en-US" sz="2400">
                <a:ea typeface="+mn-lt"/>
                <a:cs typeface="+mn-lt"/>
              </a:rPr>
              <a:t>Sentiment Analysis </a:t>
            </a:r>
            <a:endParaRPr lang="en-US"/>
          </a:p>
        </p:txBody>
      </p:sp>
      <p:sp>
        <p:nvSpPr>
          <p:cNvPr id="2" name="TextBox 1">
            <a:extLst>
              <a:ext uri="{FF2B5EF4-FFF2-40B4-BE49-F238E27FC236}">
                <a16:creationId xmlns:a16="http://schemas.microsoft.com/office/drawing/2014/main" id="{F137A870-4267-4A85-9841-6C26125459C4}"/>
              </a:ext>
            </a:extLst>
          </p:cNvPr>
          <p:cNvSpPr txBox="1"/>
          <p:nvPr/>
        </p:nvSpPr>
        <p:spPr>
          <a:xfrm>
            <a:off x="882389" y="2117234"/>
            <a:ext cx="7889131" cy="51706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285750" indent="-285750">
              <a:buFont typeface="Arial"/>
              <a:buChar char="•"/>
            </a:pPr>
            <a:r>
              <a:rPr lang="en-US" sz="1500">
                <a:latin typeface="Arial"/>
              </a:rPr>
              <a:t>The Sentiment Analysis module consists of three main sub modules namely Data Preparation, Build the Text Classifiers and Train the model </a:t>
            </a:r>
            <a:endParaRPr lang="en-US"/>
          </a:p>
          <a:p>
            <a:r>
              <a:rPr lang="en-US" sz="1500">
                <a:latin typeface="Arial"/>
              </a:rPr>
              <a:t>      </a:t>
            </a:r>
          </a:p>
          <a:p>
            <a:pPr marL="285750" indent="-285750">
              <a:buFont typeface="Arial"/>
              <a:buChar char="•"/>
            </a:pPr>
            <a:r>
              <a:rPr lang="en-US" sz="1500">
                <a:latin typeface="Arial"/>
                <a:cs typeface="Arial"/>
              </a:rPr>
              <a:t>Data Preparation – 1) Data Gathering 2) Text Cleaning </a:t>
            </a:r>
          </a:p>
          <a:p>
            <a:pPr marL="571500" lvl="1" indent="-285750">
              <a:buFont typeface="Arial,Sans-Serif"/>
              <a:buChar char="•"/>
            </a:pPr>
            <a:r>
              <a:rPr lang="en-US" sz="1500">
                <a:latin typeface="Arial"/>
                <a:cs typeface="Arial"/>
              </a:rPr>
              <a:t>Data Gathering –  Data is required to analyze so gathering data from user reviews, social media using scraping tools, API's etc.</a:t>
            </a:r>
            <a:endParaRPr lang="en-US" sz="1500"/>
          </a:p>
          <a:p>
            <a:pPr marL="571500" lvl="1" indent="-285750">
              <a:buFont typeface="Arial,Sans-Serif"/>
              <a:buChar char="•"/>
            </a:pPr>
            <a:r>
              <a:rPr lang="en-US" sz="1500">
                <a:latin typeface="Arial"/>
                <a:cs typeface="Arial"/>
              </a:rPr>
              <a:t>Text Cleaning   – Removing stop words(a, and, or etc.), punctuations and whichever maybe irrelevant to the analysis</a:t>
            </a:r>
            <a:endParaRPr lang="en-US" sz="1500"/>
          </a:p>
          <a:p>
            <a:pPr marL="571500" lvl="1" indent="-285750">
              <a:buFont typeface="Arial,Sans-Serif"/>
              <a:buChar char="•"/>
            </a:pPr>
            <a:endParaRPr lang="en-US" sz="1500">
              <a:latin typeface="Arial"/>
              <a:cs typeface="Arial"/>
            </a:endParaRPr>
          </a:p>
          <a:p>
            <a:pPr marL="285750" indent="-285750">
              <a:buFont typeface="Arial"/>
              <a:buChar char="•"/>
            </a:pPr>
            <a:r>
              <a:rPr lang="en-US" sz="1500">
                <a:latin typeface="Arial"/>
                <a:cs typeface="Arial"/>
              </a:rPr>
              <a:t> Build the Text Classifier – For sentiment analysis project, using LSTM layers with dropout mechanism to avoid overfitting </a:t>
            </a:r>
            <a:endParaRPr lang="en-US"/>
          </a:p>
          <a:p>
            <a:pPr marL="285750" indent="-285750">
              <a:buFont typeface="Arial"/>
              <a:buChar char="•"/>
            </a:pPr>
            <a:endParaRPr lang="en-US" sz="1500">
              <a:latin typeface="Arial"/>
              <a:cs typeface="Arial"/>
            </a:endParaRPr>
          </a:p>
          <a:p>
            <a:pPr marL="285750" indent="-285750">
              <a:buFont typeface="Arial"/>
              <a:buChar char="•"/>
            </a:pPr>
            <a:r>
              <a:rPr lang="en-US" sz="1500">
                <a:latin typeface="Arial"/>
                <a:cs typeface="Arial"/>
              </a:rPr>
              <a:t>Train the model – Train the Sentiment Analysis Model on the whole dataset for 5 epochs and a validation split of 20%</a:t>
            </a:r>
          </a:p>
          <a:p>
            <a:pPr marL="285750" indent="-285750">
              <a:buFont typeface="Arial"/>
              <a:buChar char="•"/>
            </a:pPr>
            <a:endParaRPr lang="en-US" sz="1500">
              <a:latin typeface="Arial"/>
              <a:cs typeface="Arial"/>
            </a:endParaRPr>
          </a:p>
          <a:p>
            <a:pPr marL="285750" indent="-285750">
              <a:buFont typeface="Arial"/>
              <a:buChar char="•"/>
            </a:pPr>
            <a:endParaRPr lang="en-US" sz="1500">
              <a:latin typeface="Arial"/>
              <a:cs typeface="Arial"/>
            </a:endParaRPr>
          </a:p>
          <a:p>
            <a:pPr marL="285750" indent="-285750">
              <a:buFont typeface="Arial"/>
              <a:buChar char="•"/>
            </a:pPr>
            <a:endParaRPr lang="en-US" sz="1500">
              <a:latin typeface="Arial"/>
              <a:cs typeface="Arial"/>
            </a:endParaRPr>
          </a:p>
          <a:p>
            <a:pPr marL="285750" indent="-285750">
              <a:buFont typeface="Arial"/>
              <a:buChar char="•"/>
            </a:pPr>
            <a:endParaRPr lang="en-US" sz="1500">
              <a:latin typeface="Arial"/>
              <a:cs typeface="Arial"/>
            </a:endParaRPr>
          </a:p>
          <a:p>
            <a:pPr marL="571500" lvl="1" indent="-285750">
              <a:buFont typeface="Arial"/>
              <a:buChar char="•"/>
            </a:pPr>
            <a:endParaRPr lang="en-US" sz="1500">
              <a:latin typeface="Arial"/>
              <a:cs typeface="Arial"/>
            </a:endParaRPr>
          </a:p>
          <a:p>
            <a:pPr marL="285750" lvl="1"/>
            <a:endParaRPr lang="en-US" sz="1500">
              <a:latin typeface="Arial"/>
              <a:cs typeface="Arial"/>
            </a:endParaRPr>
          </a:p>
          <a:p>
            <a:endParaRPr lang="en-US" sz="1500">
              <a:latin typeface="Arial"/>
            </a:endParaRPr>
          </a:p>
          <a:p>
            <a:endParaRPr lang="en-US" sz="1500">
              <a:latin typeface="Arial"/>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C310E-E14F-4523-B5A7-26FAF96CE62B}"/>
              </a:ext>
            </a:extLst>
          </p:cNvPr>
          <p:cNvSpPr>
            <a:spLocks noGrp="1"/>
          </p:cNvSpPr>
          <p:nvPr>
            <p:ph type="title"/>
          </p:nvPr>
        </p:nvSpPr>
        <p:spPr>
          <a:xfrm>
            <a:off x="522514" y="1050018"/>
            <a:ext cx="8229600" cy="1508126"/>
          </a:xfrm>
        </p:spPr>
        <p:txBody>
          <a:bodyPr lIns="45719" tIns="45720" rIns="45719" bIns="45720" anchor="ctr"/>
          <a:lstStyle/>
          <a:p>
            <a:r>
              <a:rPr lang="en-US" sz="2000">
                <a:ea typeface="+mn-lt"/>
                <a:cs typeface="+mn-lt"/>
              </a:rPr>
              <a:t>Integrating the two modules with chat application and calling system </a:t>
            </a:r>
            <a:endParaRPr lang="en-US" sz="2000"/>
          </a:p>
        </p:txBody>
      </p:sp>
      <p:sp>
        <p:nvSpPr>
          <p:cNvPr id="3" name="TextBox 2">
            <a:extLst>
              <a:ext uri="{FF2B5EF4-FFF2-40B4-BE49-F238E27FC236}">
                <a16:creationId xmlns:a16="http://schemas.microsoft.com/office/drawing/2014/main" id="{57778F17-94E3-4BCD-8FB4-B87AB5A66668}"/>
              </a:ext>
            </a:extLst>
          </p:cNvPr>
          <p:cNvSpPr txBox="1"/>
          <p:nvPr/>
        </p:nvSpPr>
        <p:spPr>
          <a:xfrm>
            <a:off x="821987" y="2652177"/>
            <a:ext cx="7879404" cy="24006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sz="1500">
                <a:latin typeface="Arial"/>
              </a:rPr>
              <a:t>Chat and Calling System </a:t>
            </a:r>
            <a:r>
              <a:rPr lang="en-US" sz="1500">
                <a:latin typeface="Arial"/>
                <a:cs typeface="Arial"/>
              </a:rPr>
              <a:t>–  </a:t>
            </a:r>
            <a:r>
              <a:rPr lang="en-US" sz="1500">
                <a:latin typeface="Arial"/>
              </a:rPr>
              <a:t>RASA is an opensource machine learning framework that is used to automate conversations which are trained in order to route to the correct customer care personnel according to the mood found by the sentiment analysis module.</a:t>
            </a:r>
          </a:p>
          <a:p>
            <a:endParaRPr lang="en-US" sz="1500">
              <a:latin typeface="Arial"/>
            </a:endParaRPr>
          </a:p>
          <a:p>
            <a:r>
              <a:rPr lang="en-US" sz="1500">
                <a:latin typeface="Arial"/>
              </a:rPr>
              <a:t>Ranking System  </a:t>
            </a:r>
            <a:r>
              <a:rPr lang="en-US" sz="1500">
                <a:latin typeface="Arial"/>
                <a:cs typeface="Arial"/>
              </a:rPr>
              <a:t>– A Ranking system which would be updated after every call would be made which would be looked upon to do dynamic call routing according to the mood of the user</a:t>
            </a:r>
          </a:p>
          <a:p>
            <a:endParaRPr lang="en-US" sz="1500">
              <a:latin typeface="Arial"/>
              <a:cs typeface="Arial"/>
            </a:endParaRPr>
          </a:p>
          <a:p>
            <a:r>
              <a:rPr lang="en-US" sz="1500">
                <a:latin typeface="Arial"/>
                <a:cs typeface="Arial"/>
              </a:rPr>
              <a:t>For the Customer Module-1 will be used and for the executive Module-3 will be used and based on the found-out emotions the Ranking system will be updated.</a:t>
            </a:r>
          </a:p>
        </p:txBody>
      </p:sp>
    </p:spTree>
    <p:extLst>
      <p:ext uri="{BB962C8B-B14F-4D97-AF65-F5344CB8AC3E}">
        <p14:creationId xmlns:p14="http://schemas.microsoft.com/office/powerpoint/2010/main" val="275109923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1254F-EB39-4817-8663-B2F29D0C4767}"/>
              </a:ext>
            </a:extLst>
          </p:cNvPr>
          <p:cNvSpPr>
            <a:spLocks noGrp="1"/>
          </p:cNvSpPr>
          <p:nvPr>
            <p:ph type="title"/>
          </p:nvPr>
        </p:nvSpPr>
        <p:spPr>
          <a:xfrm>
            <a:off x="496111" y="957836"/>
            <a:ext cx="8229600" cy="1508126"/>
          </a:xfrm>
        </p:spPr>
        <p:txBody>
          <a:bodyPr lIns="45719" tIns="45720" rIns="45719" bIns="45720" anchor="ctr"/>
          <a:lstStyle/>
          <a:p>
            <a:r>
              <a:rPr lang="en-US">
                <a:ea typeface="+mn-lt"/>
                <a:cs typeface="+mn-lt"/>
              </a:rPr>
              <a:t>Salesperson video-based emotion recognition</a:t>
            </a:r>
            <a:endParaRPr lang="en-US"/>
          </a:p>
        </p:txBody>
      </p:sp>
      <p:pic>
        <p:nvPicPr>
          <p:cNvPr id="4" name="Picture 4">
            <a:extLst>
              <a:ext uri="{FF2B5EF4-FFF2-40B4-BE49-F238E27FC236}">
                <a16:creationId xmlns:a16="http://schemas.microsoft.com/office/drawing/2014/main" id="{095D4A39-4BAF-435A-B988-B0966DDFA9F4}"/>
              </a:ext>
            </a:extLst>
          </p:cNvPr>
          <p:cNvPicPr>
            <a:picLocks noChangeAspect="1"/>
          </p:cNvPicPr>
          <p:nvPr/>
        </p:nvPicPr>
        <p:blipFill>
          <a:blip r:embed="rId2"/>
          <a:stretch>
            <a:fillRect/>
          </a:stretch>
        </p:blipFill>
        <p:spPr>
          <a:xfrm>
            <a:off x="1040860" y="2310716"/>
            <a:ext cx="7237378" cy="3374705"/>
          </a:xfrm>
          <a:prstGeom prst="rect">
            <a:avLst/>
          </a:prstGeom>
        </p:spPr>
      </p:pic>
    </p:spTree>
    <p:extLst>
      <p:ext uri="{BB962C8B-B14F-4D97-AF65-F5344CB8AC3E}">
        <p14:creationId xmlns:p14="http://schemas.microsoft.com/office/powerpoint/2010/main" val="165633134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pPr/>
              <a:t>14</a:t>
            </a:fld>
            <a:endParaRPr/>
          </a:p>
        </p:txBody>
      </p:sp>
      <p:sp>
        <p:nvSpPr>
          <p:cNvPr id="210" name="References"/>
          <p:cNvSpPr txBox="1">
            <a:spLocks noGrp="1"/>
          </p:cNvSpPr>
          <p:nvPr>
            <p:ph type="title"/>
          </p:nvPr>
        </p:nvSpPr>
        <p:spPr>
          <a:xfrm>
            <a:off x="1146502" y="1208598"/>
            <a:ext cx="6858000" cy="808038"/>
          </a:xfrm>
          <a:prstGeom prst="rect">
            <a:avLst/>
          </a:prstGeom>
        </p:spPr>
        <p:txBody>
          <a:bodyPr lIns="45719" tIns="45720" rIns="45719" bIns="45720" anchor="ctr">
            <a:noAutofit/>
          </a:bodyPr>
          <a:lstStyle/>
          <a:p>
            <a:r>
              <a:rPr lang="en-US" sz="2400">
                <a:ea typeface="+mn-lt"/>
                <a:cs typeface="+mn-lt"/>
              </a:rPr>
              <a:t>Salesperson video-based emotion recognition</a:t>
            </a:r>
            <a:endParaRPr lang="en-US"/>
          </a:p>
        </p:txBody>
      </p:sp>
      <p:sp>
        <p:nvSpPr>
          <p:cNvPr id="2" name="TextBox 1">
            <a:extLst>
              <a:ext uri="{FF2B5EF4-FFF2-40B4-BE49-F238E27FC236}">
                <a16:creationId xmlns:a16="http://schemas.microsoft.com/office/drawing/2014/main" id="{366DA32F-C186-4D2D-AD79-AD09F4F5128F}"/>
              </a:ext>
            </a:extLst>
          </p:cNvPr>
          <p:cNvSpPr txBox="1"/>
          <p:nvPr/>
        </p:nvSpPr>
        <p:spPr>
          <a:xfrm>
            <a:off x="1212574" y="2087217"/>
            <a:ext cx="274320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endParaRPr lang="en-US" sz="1400" b="0" i="0" u="none" strike="noStrike" cap="none" spc="0" normalizeH="0" baseline="0">
              <a:ln>
                <a:noFill/>
              </a:ln>
              <a:solidFill>
                <a:srgbClr val="000000"/>
              </a:solidFill>
              <a:effectLst/>
              <a:uFillTx/>
              <a:latin typeface="Times New Roman"/>
              <a:ea typeface="Times New Roman"/>
              <a:cs typeface="Times New Roman"/>
            </a:endParaRPr>
          </a:p>
        </p:txBody>
      </p:sp>
      <p:sp>
        <p:nvSpPr>
          <p:cNvPr id="4" name="TextBox 3">
            <a:extLst>
              <a:ext uri="{FF2B5EF4-FFF2-40B4-BE49-F238E27FC236}">
                <a16:creationId xmlns:a16="http://schemas.microsoft.com/office/drawing/2014/main" id="{A3824F4A-59A4-4C7F-9B01-4DBDFCFE493B}"/>
              </a:ext>
            </a:extLst>
          </p:cNvPr>
          <p:cNvSpPr txBox="1"/>
          <p:nvPr/>
        </p:nvSpPr>
        <p:spPr>
          <a:xfrm>
            <a:off x="729072" y="2136691"/>
            <a:ext cx="7908585" cy="44781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285750" indent="-285750">
              <a:buFont typeface="Arial"/>
              <a:buChar char="•"/>
            </a:pPr>
            <a:r>
              <a:rPr lang="en-US" sz="1500">
                <a:latin typeface="Arial"/>
                <a:cs typeface="Arial"/>
              </a:rPr>
              <a:t>The salesperson video-based emotion recognition module consists of three main sub modules namely Pre-Processing, Face Detection, Image cropping and resizing and Classification Model</a:t>
            </a:r>
          </a:p>
          <a:p>
            <a:pPr marL="285750" indent="-285750">
              <a:buFont typeface="Arial"/>
              <a:buChar char="•"/>
            </a:pPr>
            <a:endParaRPr lang="en-US" sz="1500">
              <a:latin typeface="Arial"/>
              <a:cs typeface="Arial"/>
            </a:endParaRPr>
          </a:p>
          <a:p>
            <a:pPr marL="285750" indent="-285750">
              <a:buFont typeface="Arial"/>
              <a:buChar char="•"/>
            </a:pPr>
            <a:r>
              <a:rPr lang="en-US" sz="1500">
                <a:latin typeface="Arial"/>
                <a:cs typeface="Arial"/>
              </a:rPr>
              <a:t>Preprocessing – Frames are extracted from the input video which is converted to grayscale on which Histogram equalization is done to loosen up the intensity scope of the picture which reduces and computational time </a:t>
            </a:r>
          </a:p>
          <a:p>
            <a:pPr marL="285750" indent="-285750">
              <a:buFont typeface="Arial"/>
              <a:buChar char="•"/>
            </a:pPr>
            <a:endParaRPr lang="en-US" sz="1500">
              <a:latin typeface="Arial"/>
              <a:cs typeface="Arial"/>
            </a:endParaRPr>
          </a:p>
          <a:p>
            <a:pPr marL="285750" indent="-285750">
              <a:buFont typeface="Arial"/>
              <a:buChar char="•"/>
            </a:pPr>
            <a:r>
              <a:rPr lang="en-US" sz="1500">
                <a:latin typeface="Arial"/>
                <a:cs typeface="Arial"/>
              </a:rPr>
              <a:t>Face Detection – Emotions are featured mainly from face. CNN can be used to improve the exactness of face acknowledgement calculations which would incorporate features like width, surface etc. </a:t>
            </a:r>
          </a:p>
          <a:p>
            <a:pPr marL="285750" indent="-285750">
              <a:buFont typeface="Arial"/>
              <a:buChar char="•"/>
            </a:pPr>
            <a:endParaRPr lang="en-US" sz="1500">
              <a:latin typeface="Arial"/>
              <a:cs typeface="Arial"/>
            </a:endParaRPr>
          </a:p>
          <a:p>
            <a:pPr marL="285750" indent="-285750">
              <a:buFont typeface="Arial"/>
              <a:buChar char="•"/>
            </a:pPr>
            <a:r>
              <a:rPr lang="en-US" sz="1500">
                <a:latin typeface="Arial"/>
                <a:cs typeface="Arial"/>
              </a:rPr>
              <a:t>Image cropping and resizing – The face detected is cropped to obtain a broader and clearer facial image which reduces processing times. Optimization of selected features will be done to improve accuracy</a:t>
            </a:r>
          </a:p>
          <a:p>
            <a:pPr marL="285750" indent="-285750">
              <a:buFont typeface="Arial"/>
              <a:buChar char="•"/>
            </a:pPr>
            <a:endParaRPr lang="en-US" sz="1500">
              <a:latin typeface="Arial"/>
              <a:cs typeface="Arial"/>
            </a:endParaRPr>
          </a:p>
          <a:p>
            <a:pPr marL="285750" indent="-285750">
              <a:buFont typeface="Arial"/>
              <a:buChar char="•"/>
            </a:pPr>
            <a:r>
              <a:rPr lang="en-US" sz="1500">
                <a:latin typeface="Arial"/>
                <a:cs typeface="Arial"/>
              </a:rPr>
              <a:t>Classification Model – CNN based model to classify emotions</a:t>
            </a:r>
          </a:p>
          <a:p>
            <a:endParaRPr lang="en-US" sz="1500">
              <a:latin typeface="Arial"/>
            </a:endParaRPr>
          </a:p>
          <a:p>
            <a:pPr marL="285750" indent="-285750">
              <a:buFont typeface="Arial"/>
              <a:buChar char="•"/>
            </a:pPr>
            <a:endParaRPr lang="en-US" sz="1500">
              <a:latin typeface="Arial"/>
            </a:endParaRPr>
          </a:p>
        </p:txBody>
      </p:sp>
    </p:spTree>
    <p:extLst>
      <p:ext uri="{BB962C8B-B14F-4D97-AF65-F5344CB8AC3E}">
        <p14:creationId xmlns:p14="http://schemas.microsoft.com/office/powerpoint/2010/main" val="56332516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45719" tIns="45720" rIns="45719" bIns="45720" anchor="ctr">
            <a:normAutofit/>
          </a:bodyPr>
          <a:lstStyle/>
          <a:p>
            <a:r>
              <a:rPr lang="en-IN">
                <a:solidFill>
                  <a:schemeClr val="tx1"/>
                </a:solidFill>
              </a:rPr>
              <a:t>CONCLUSION</a:t>
            </a:r>
          </a:p>
        </p:txBody>
      </p:sp>
      <p:sp>
        <p:nvSpPr>
          <p:cNvPr id="3" name="TextBox 2">
            <a:extLst>
              <a:ext uri="{FF2B5EF4-FFF2-40B4-BE49-F238E27FC236}">
                <a16:creationId xmlns:a16="http://schemas.microsoft.com/office/drawing/2014/main" id="{99DE19FE-D4C9-4CC1-B754-B657532BFBF0}"/>
              </a:ext>
            </a:extLst>
          </p:cNvPr>
          <p:cNvSpPr txBox="1"/>
          <p:nvPr/>
        </p:nvSpPr>
        <p:spPr>
          <a:xfrm>
            <a:off x="719847" y="2422187"/>
            <a:ext cx="7957225" cy="20621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algn="just"/>
            <a:r>
              <a:rPr lang="en-US" sz="1600">
                <a:latin typeface="Arial"/>
              </a:rPr>
              <a:t>The literature survey, functional modules, the architectural diagrams of the submodules and the whole system are proposed to define a capable system that does emotion-based call routing with Speech emotion recognition and sentiment analysis</a:t>
            </a:r>
          </a:p>
          <a:p>
            <a:pPr algn="just"/>
            <a:endParaRPr lang="en-US" sz="1600">
              <a:latin typeface="Arial"/>
            </a:endParaRPr>
          </a:p>
          <a:p>
            <a:pPr marL="285750" indent="-285750" algn="just">
              <a:buFont typeface="Wingdings"/>
              <a:buChar char="§"/>
            </a:pPr>
            <a:r>
              <a:rPr lang="en-IN" sz="1600"/>
              <a:t>We use sentiment analysis in the chat application in the initial phase and its results are used for emotion-based call routing to connect to the ideal person to address the situation. </a:t>
            </a:r>
          </a:p>
          <a:p>
            <a:pPr marL="285750" indent="-285750" algn="just">
              <a:buFont typeface="Wingdings"/>
              <a:buChar char="§"/>
            </a:pPr>
            <a:r>
              <a:rPr lang="en-IN" sz="1600"/>
              <a:t>The later part involves speech emotion recognition systems wherein we analyse the call with no harm to privacy, and thereby we grade the personnel in real-time</a:t>
            </a:r>
            <a:endParaRPr lang="en-US"/>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421" y="1167319"/>
            <a:ext cx="6858000" cy="808038"/>
          </a:xfrm>
        </p:spPr>
        <p:txBody>
          <a:bodyPr lIns="45719" tIns="45720" rIns="45719" bIns="45720" anchor="ctr">
            <a:normAutofit/>
          </a:bodyPr>
          <a:lstStyle/>
          <a:p>
            <a:r>
              <a:rPr lang="en-US">
                <a:ea typeface="+mn-lt"/>
                <a:cs typeface="+mn-lt"/>
              </a:rPr>
              <a:t>References</a:t>
            </a:r>
          </a:p>
        </p:txBody>
      </p:sp>
      <p:sp>
        <p:nvSpPr>
          <p:cNvPr id="3" name="Text Placeholder 2"/>
          <p:cNvSpPr>
            <a:spLocks noGrp="1"/>
          </p:cNvSpPr>
          <p:nvPr>
            <p:ph type="body" idx="1"/>
          </p:nvPr>
        </p:nvSpPr>
        <p:spPr>
          <a:xfrm>
            <a:off x="914400" y="1710448"/>
            <a:ext cx="7315200" cy="3763963"/>
          </a:xfrm>
        </p:spPr>
        <p:txBody>
          <a:bodyPr lIns="45719" tIns="45720" rIns="45719" bIns="45720" anchor="t">
            <a:noAutofit/>
          </a:bodyPr>
          <a:lstStyle/>
          <a:p>
            <a:pPr marL="342265" indent="-342265" algn="just">
              <a:spcBef>
                <a:spcPts val="0"/>
              </a:spcBef>
              <a:buFont typeface="&quot;Wingdings&quot;,Sans-Serif"/>
              <a:buChar char="Ø"/>
            </a:pPr>
            <a:endParaRPr lang="en-IN">
              <a:ea typeface="+mn-lt"/>
              <a:cs typeface="+mn-lt"/>
            </a:endParaRPr>
          </a:p>
          <a:p>
            <a:pPr marL="342265" indent="-342265" algn="just">
              <a:spcBef>
                <a:spcPts val="0"/>
              </a:spcBef>
              <a:buFont typeface="&quot;Wingdings&quot;,Sans-Serif"/>
              <a:buChar char="Ø"/>
            </a:pPr>
            <a:r>
              <a:rPr lang="en-IN" sz="1500">
                <a:ea typeface="+mn-lt"/>
                <a:cs typeface="+mn-lt"/>
              </a:rPr>
              <a:t>Anvar Shathik, J. and Krishna Prasad, K., A Literature Review on Application of Sentiment Analysis Using Machine Learning Techniques. In </a:t>
            </a:r>
            <a:r>
              <a:rPr lang="en-IN" sz="1500" i="1">
                <a:ea typeface="+mn-lt"/>
                <a:cs typeface="+mn-lt"/>
              </a:rPr>
              <a:t>2020 International Journal of Applied Engineering and Management Letters(IJAEML)</a:t>
            </a:r>
            <a:r>
              <a:rPr lang="en-IN" sz="1500">
                <a:ea typeface="+mn-lt"/>
                <a:cs typeface="+mn-lt"/>
              </a:rPr>
              <a:t> (ISSN. 2581-7000)</a:t>
            </a:r>
            <a:endParaRPr lang="en-US" sz="1500">
              <a:ea typeface="+mn-lt"/>
              <a:cs typeface="+mn-lt"/>
            </a:endParaRPr>
          </a:p>
          <a:p>
            <a:pPr marL="342265" indent="-342265" algn="just">
              <a:spcBef>
                <a:spcPts val="0"/>
              </a:spcBef>
              <a:buFont typeface="&quot;Wingdings&quot;,Sans-Serif"/>
              <a:buChar char="Ø"/>
            </a:pPr>
            <a:r>
              <a:rPr lang="en-IN" sz="1500">
                <a:ea typeface="+mn-lt"/>
                <a:cs typeface="+mn-lt"/>
              </a:rPr>
              <a:t>Cai, L., Dong, J. and Wei, M., 2020, November. Multi-Modal Emotion Recognition From Speech and Facial Expression Based on Deep Learning. In </a:t>
            </a:r>
            <a:r>
              <a:rPr lang="en-IN" sz="1500" i="1">
                <a:ea typeface="+mn-lt"/>
                <a:cs typeface="+mn-lt"/>
              </a:rPr>
              <a:t>2020 Chinese Automation Congress (CAC)</a:t>
            </a:r>
            <a:r>
              <a:rPr lang="en-IN" sz="1500">
                <a:ea typeface="+mn-lt"/>
                <a:cs typeface="+mn-lt"/>
              </a:rPr>
              <a:t> (pp. 5726-5729). IEEE.</a:t>
            </a:r>
          </a:p>
          <a:p>
            <a:pPr marL="342265" indent="-342265" algn="just">
              <a:spcBef>
                <a:spcPts val="0"/>
              </a:spcBef>
              <a:buFont typeface="&quot;Wingdings&quot;,Sans-Serif"/>
              <a:buChar char="Ø"/>
            </a:pPr>
            <a:r>
              <a:rPr lang="en-IN" sz="1500">
                <a:ea typeface="+mn-lt"/>
                <a:cs typeface="+mn-lt"/>
              </a:rPr>
              <a:t>Rohan, M.A., Swaroop, K.S., Mounika, B., Renuka, K. and Nivas, S., 2020, October. Emotion Recognition Through Speech Signal Using Python. In </a:t>
            </a:r>
            <a:r>
              <a:rPr lang="en-IN" sz="1500" i="1">
                <a:ea typeface="+mn-lt"/>
                <a:cs typeface="+mn-lt"/>
              </a:rPr>
              <a:t>2020 International Conference on Smart Technologies in Computing, Electrical and Electronics (ICSTCEE)</a:t>
            </a:r>
            <a:r>
              <a:rPr lang="en-IN" sz="1500">
                <a:ea typeface="+mn-lt"/>
                <a:cs typeface="+mn-lt"/>
              </a:rPr>
              <a:t> (pp. 342-346). IEEE.</a:t>
            </a:r>
            <a:endParaRPr lang="en-US" sz="1500">
              <a:ea typeface="+mn-lt"/>
              <a:cs typeface="+mn-lt"/>
            </a:endParaRPr>
          </a:p>
          <a:p>
            <a:pPr marL="342265" indent="-342265" algn="just">
              <a:spcBef>
                <a:spcPts val="0"/>
              </a:spcBef>
              <a:buFont typeface="&quot;Wingdings&quot;,Sans-Serif"/>
              <a:buChar char="Ø"/>
            </a:pPr>
            <a:r>
              <a:rPr lang="en-IN" sz="1500">
                <a:ea typeface="+mn-lt"/>
                <a:cs typeface="+mn-lt"/>
              </a:rPr>
              <a:t>Kim, Y., Levy, J. and Liu, Y., 2020. Speech Sentiment and Customer Satisfaction Estimation in </a:t>
            </a:r>
            <a:r>
              <a:rPr lang="en-IN" sz="1500" err="1">
                <a:ea typeface="+mn-lt"/>
                <a:cs typeface="+mn-lt"/>
              </a:rPr>
              <a:t>Socialbot</a:t>
            </a:r>
            <a:r>
              <a:rPr lang="en-IN" sz="1500">
                <a:ea typeface="+mn-lt"/>
                <a:cs typeface="+mn-lt"/>
              </a:rPr>
              <a:t> Conversations. </a:t>
            </a:r>
            <a:r>
              <a:rPr lang="en-IN" sz="1500" i="1" err="1">
                <a:ea typeface="+mn-lt"/>
                <a:cs typeface="+mn-lt"/>
              </a:rPr>
              <a:t>arXiv</a:t>
            </a:r>
            <a:r>
              <a:rPr lang="en-IN" sz="1500" i="1">
                <a:ea typeface="+mn-lt"/>
                <a:cs typeface="+mn-lt"/>
              </a:rPr>
              <a:t> preprint arXiv:2008.12376</a:t>
            </a:r>
            <a:r>
              <a:rPr lang="en-IN" sz="1500">
                <a:ea typeface="+mn-lt"/>
                <a:cs typeface="+mn-lt"/>
              </a:rPr>
              <a:t>.</a:t>
            </a:r>
            <a:endParaRPr lang="en-US" sz="1500">
              <a:ea typeface="+mn-lt"/>
              <a:cs typeface="+mn-lt"/>
            </a:endParaRPr>
          </a:p>
          <a:p>
            <a:pPr marL="342265" indent="-342265" algn="just">
              <a:spcBef>
                <a:spcPts val="0"/>
              </a:spcBef>
              <a:buFont typeface="&quot;Wingdings&quot;,Sans-Serif"/>
              <a:buChar char="Ø"/>
            </a:pPr>
            <a:r>
              <a:rPr lang="en-IN" sz="1500">
                <a:ea typeface="+mn-lt"/>
                <a:cs typeface="+mn-lt"/>
              </a:rPr>
              <a:t>Han, W., Jiang, T., Li, Y., Schuller, B. and Ruan, H., 2020, May. Ordinal learning for emotion recognition in customer service calls. In </a:t>
            </a:r>
            <a:r>
              <a:rPr lang="en-IN" sz="1500" i="1">
                <a:ea typeface="+mn-lt"/>
                <a:cs typeface="+mn-lt"/>
              </a:rPr>
              <a:t>ICASSP 2020-2020 IEEE International Conference on Acoustics, Speech and Signal Processing (ICASSP)</a:t>
            </a:r>
            <a:r>
              <a:rPr lang="en-IN" sz="1500">
                <a:ea typeface="+mn-lt"/>
                <a:cs typeface="+mn-lt"/>
              </a:rPr>
              <a:t> (pp. 6494-6498). IEEE.</a:t>
            </a:r>
          </a:p>
          <a:p>
            <a:pPr>
              <a:buNone/>
            </a:pPr>
            <a:endParaRPr lang="en-IN" sz="1500">
              <a:solidFill>
                <a:srgbClr val="7030A0"/>
              </a:solidFill>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2809149"/>
            <a:ext cx="8229600" cy="1508126"/>
          </a:xfrm>
        </p:spPr>
        <p:txBody>
          <a:bodyPr lIns="45719" tIns="45720" rIns="45719" bIns="45720" anchor="ctr"/>
          <a:lstStyle/>
          <a:p>
            <a:r>
              <a:rPr lang="en-US">
                <a:solidFill>
                  <a:schemeClr val="tx1"/>
                </a:solidFill>
                <a:latin typeface="Times New Roman"/>
                <a:cs typeface="Times New Roman"/>
              </a:rPr>
              <a:t>THANK YOU</a:t>
            </a:r>
            <a:endParaRPr lang="en-IN">
              <a:solidFill>
                <a:schemeClr val="tx1"/>
              </a:solidFill>
              <a:latin typeface="Times New Roman"/>
              <a:cs typeface="Times New Roman"/>
            </a:endParaRPr>
          </a:p>
        </p:txBody>
      </p:sp>
    </p:spTree>
    <p:extLst>
      <p:ext uri="{BB962C8B-B14F-4D97-AF65-F5344CB8AC3E}">
        <p14:creationId xmlns:p14="http://schemas.microsoft.com/office/powerpoint/2010/main" val="229017277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pPr/>
              <a:t>2</a:t>
            </a:fld>
            <a:endParaRPr/>
          </a:p>
        </p:txBody>
      </p:sp>
      <p:sp>
        <p:nvSpPr>
          <p:cNvPr id="141" name="Content"/>
          <p:cNvSpPr txBox="1">
            <a:spLocks noGrp="1"/>
          </p:cNvSpPr>
          <p:nvPr>
            <p:ph type="title"/>
          </p:nvPr>
        </p:nvSpPr>
        <p:spPr>
          <a:xfrm>
            <a:off x="609600" y="1371600"/>
            <a:ext cx="7772400" cy="685800"/>
          </a:xfrm>
          <a:prstGeom prst="rect">
            <a:avLst/>
          </a:prstGeom>
        </p:spPr>
        <p:txBody>
          <a:bodyPr lIns="45719" tIns="45720" rIns="45719" bIns="45720" anchor="ctr">
            <a:normAutofit/>
          </a:bodyPr>
          <a:lstStyle>
            <a:lvl1pPr>
              <a:defRPr sz="3200">
                <a:latin typeface="Times New Roman"/>
                <a:ea typeface="Times New Roman"/>
                <a:cs typeface="Times New Roman"/>
                <a:sym typeface="Times New Roman"/>
              </a:defRPr>
            </a:lvl1pPr>
          </a:lstStyle>
          <a:p>
            <a:r>
              <a:rPr lang="en-IN" sz="2400" b="0" i="0">
                <a:solidFill>
                  <a:srgbClr val="000000"/>
                </a:solidFill>
                <a:effectLst/>
                <a:latin typeface="Arial"/>
              </a:rPr>
              <a:t>Problem definition</a:t>
            </a:r>
            <a:endParaRPr lang="en-US" sz="2400">
              <a:solidFill>
                <a:srgbClr val="7030A0"/>
              </a:solidFill>
              <a:latin typeface="Arial"/>
            </a:endParaRPr>
          </a:p>
        </p:txBody>
      </p:sp>
      <p:sp>
        <p:nvSpPr>
          <p:cNvPr id="14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sp>
        <p:nvSpPr>
          <p:cNvPr id="144" name="Introduction…"/>
          <p:cNvSpPr/>
          <p:nvPr/>
        </p:nvSpPr>
        <p:spPr>
          <a:xfrm>
            <a:off x="883919" y="2505672"/>
            <a:ext cx="7680961" cy="92332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p>
            <a:r>
              <a:rPr lang="en-IN" sz="1800" b="0" i="0" u="none" strike="noStrike">
                <a:solidFill>
                  <a:srgbClr val="000000"/>
                </a:solidFill>
                <a:effectLst/>
                <a:latin typeface="Times New Roman" panose="02020603050405020304" pitchFamily="18" charset="0"/>
              </a:rPr>
              <a:t>To provide an improved customer service experience by emotion-based call routing using Sentiment Analysis in a chat and automatic grading for the customer service executives using Speech Emotion Recognition.</a:t>
            </a:r>
            <a:endParaRPr sz="110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67098"/>
            <a:ext cx="8229600" cy="822960"/>
          </a:xfrm>
        </p:spPr>
        <p:txBody>
          <a:bodyPr lIns="45719" tIns="45720" rIns="45719" bIns="45720" anchor="ctr"/>
          <a:lstStyle/>
          <a:p>
            <a:r>
              <a:rPr lang="en-IN" sz="2400">
                <a:solidFill>
                  <a:schemeClr val="tx1"/>
                </a:solidFill>
                <a:latin typeface="Arial"/>
                <a:cs typeface="Times New Roman"/>
              </a:rPr>
              <a:t>Guide Approval Mail - Screenshot</a:t>
            </a:r>
            <a:endParaRPr lang="en-US" sz="2400">
              <a:solidFill>
                <a:schemeClr val="tx1"/>
              </a:solidFill>
              <a:latin typeface="Arial"/>
              <a:cs typeface="Times New Roman"/>
            </a:endParaRPr>
          </a:p>
        </p:txBody>
      </p:sp>
      <p:pic>
        <p:nvPicPr>
          <p:cNvPr id="3" name="Picture 3" descr="Graphical user interface, text, application&#10;&#10;Description automatically generated">
            <a:extLst>
              <a:ext uri="{FF2B5EF4-FFF2-40B4-BE49-F238E27FC236}">
                <a16:creationId xmlns:a16="http://schemas.microsoft.com/office/drawing/2014/main" id="{42ABADD9-72AA-4BB1-9510-A5213E4E0B86}"/>
              </a:ext>
            </a:extLst>
          </p:cNvPr>
          <p:cNvPicPr>
            <a:picLocks noChangeAspect="1"/>
          </p:cNvPicPr>
          <p:nvPr/>
        </p:nvPicPr>
        <p:blipFill>
          <a:blip r:embed="rId2"/>
          <a:stretch>
            <a:fillRect/>
          </a:stretch>
        </p:blipFill>
        <p:spPr>
          <a:xfrm>
            <a:off x="1987826" y="2155034"/>
            <a:ext cx="5168347" cy="3631298"/>
          </a:xfrm>
          <a:prstGeom prst="rect">
            <a:avLst/>
          </a:prstGeom>
        </p:spPr>
      </p:pic>
    </p:spTree>
    <p:extLst>
      <p:ext uri="{BB962C8B-B14F-4D97-AF65-F5344CB8AC3E}">
        <p14:creationId xmlns:p14="http://schemas.microsoft.com/office/powerpoint/2010/main" val="107205862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67098"/>
            <a:ext cx="8229600" cy="822960"/>
          </a:xfrm>
        </p:spPr>
        <p:txBody>
          <a:bodyPr lIns="45719" tIns="45720" rIns="45719" bIns="45720" anchor="ctr"/>
          <a:lstStyle/>
          <a:p>
            <a:r>
              <a:rPr lang="en-IN" sz="2400">
                <a:solidFill>
                  <a:schemeClr val="tx1"/>
                </a:solidFill>
                <a:latin typeface="Arial"/>
                <a:cs typeface="Times New Roman"/>
              </a:rPr>
              <a:t>Review-I Comments and Justifications by Project Group</a:t>
            </a:r>
            <a:endParaRPr lang="en-US" sz="2400">
              <a:solidFill>
                <a:schemeClr val="tx1"/>
              </a:solidFill>
              <a:latin typeface="Arial"/>
              <a:cs typeface="Times New Roman"/>
            </a:endParaRPr>
          </a:p>
        </p:txBody>
      </p:sp>
      <p:pic>
        <p:nvPicPr>
          <p:cNvPr id="4" name="Picture 4">
            <a:extLst>
              <a:ext uri="{FF2B5EF4-FFF2-40B4-BE49-F238E27FC236}">
                <a16:creationId xmlns:a16="http://schemas.microsoft.com/office/drawing/2014/main" id="{509F8F7B-DE4D-4454-89D5-CDFFE80650AC}"/>
              </a:ext>
            </a:extLst>
          </p:cNvPr>
          <p:cNvPicPr>
            <a:picLocks noChangeAspect="1"/>
          </p:cNvPicPr>
          <p:nvPr/>
        </p:nvPicPr>
        <p:blipFill>
          <a:blip r:embed="rId2"/>
          <a:stretch>
            <a:fillRect/>
          </a:stretch>
        </p:blipFill>
        <p:spPr>
          <a:xfrm>
            <a:off x="865761" y="3243405"/>
            <a:ext cx="7821039" cy="1129948"/>
          </a:xfrm>
          <a:prstGeom prst="rect">
            <a:avLst/>
          </a:prstGeom>
        </p:spPr>
      </p:pic>
    </p:spTree>
    <p:extLst>
      <p:ext uri="{BB962C8B-B14F-4D97-AF65-F5344CB8AC3E}">
        <p14:creationId xmlns:p14="http://schemas.microsoft.com/office/powerpoint/2010/main" val="267238301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67098"/>
            <a:ext cx="8229600" cy="822960"/>
          </a:xfrm>
        </p:spPr>
        <p:txBody>
          <a:bodyPr lIns="45719" tIns="45720" rIns="45719" bIns="45720" anchor="ctr"/>
          <a:lstStyle/>
          <a:p>
            <a:r>
              <a:rPr lang="en-IN" sz="2400">
                <a:solidFill>
                  <a:schemeClr val="tx1"/>
                </a:solidFill>
                <a:latin typeface="Arial"/>
                <a:cs typeface="Times New Roman"/>
              </a:rPr>
              <a:t>Architecture Diagram</a:t>
            </a:r>
            <a:endParaRPr lang="en-US" sz="2400">
              <a:solidFill>
                <a:schemeClr val="tx1"/>
              </a:solidFill>
              <a:latin typeface="Arial"/>
              <a:cs typeface="Times New Roman"/>
            </a:endParaRPr>
          </a:p>
        </p:txBody>
      </p:sp>
      <p:pic>
        <p:nvPicPr>
          <p:cNvPr id="3" name="Picture 3">
            <a:extLst>
              <a:ext uri="{FF2B5EF4-FFF2-40B4-BE49-F238E27FC236}">
                <a16:creationId xmlns:a16="http://schemas.microsoft.com/office/drawing/2014/main" id="{7D4159E6-FE1D-43AC-B998-7A57E314404C}"/>
              </a:ext>
            </a:extLst>
          </p:cNvPr>
          <p:cNvPicPr>
            <a:picLocks noChangeAspect="1"/>
          </p:cNvPicPr>
          <p:nvPr/>
        </p:nvPicPr>
        <p:blipFill>
          <a:blip r:embed="rId2"/>
          <a:stretch>
            <a:fillRect/>
          </a:stretch>
        </p:blipFill>
        <p:spPr>
          <a:xfrm>
            <a:off x="2986392" y="2146712"/>
            <a:ext cx="3268493" cy="3741623"/>
          </a:xfrm>
          <a:prstGeom prst="rect">
            <a:avLst/>
          </a:prstGeom>
        </p:spPr>
      </p:pic>
    </p:spTree>
    <p:extLst>
      <p:ext uri="{BB962C8B-B14F-4D97-AF65-F5344CB8AC3E}">
        <p14:creationId xmlns:p14="http://schemas.microsoft.com/office/powerpoint/2010/main" val="313250777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589" y="1333045"/>
            <a:ext cx="7315200" cy="887641"/>
          </a:xfrm>
        </p:spPr>
        <p:txBody>
          <a:bodyPr lIns="45719" tIns="45720" rIns="45719" bIns="45720" anchor="ctr"/>
          <a:lstStyle/>
          <a:p>
            <a:r>
              <a:rPr lang="en-IN" sz="2400">
                <a:solidFill>
                  <a:schemeClr val="tx1"/>
                </a:solidFill>
                <a:latin typeface="Arial"/>
                <a:cs typeface="Times New Roman"/>
              </a:rPr>
              <a:t>Explanation of Architecture diagram (in points</a:t>
            </a:r>
            <a:r>
              <a:rPr lang="en-IN" sz="3200">
                <a:solidFill>
                  <a:schemeClr val="tx1"/>
                </a:solidFill>
                <a:latin typeface="Arial"/>
                <a:cs typeface="Times New Roman"/>
              </a:rPr>
              <a:t>)</a:t>
            </a:r>
          </a:p>
        </p:txBody>
      </p:sp>
      <p:sp>
        <p:nvSpPr>
          <p:cNvPr id="5" name="Slide Number"/>
          <p:cNvSpPr txBox="1">
            <a:spLocks noGrp="1"/>
          </p:cNvSpPr>
          <p:nvPr>
            <p:ph type="sldNum" sz="quarter" idx="2"/>
          </p:nvPr>
        </p:nvSpPr>
        <p:spPr>
          <a:xfrm>
            <a:off x="8319496" y="381000"/>
            <a:ext cx="291104" cy="3077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a:t>13</a:t>
            </a:r>
            <a:endParaRPr/>
          </a:p>
        </p:txBody>
      </p:sp>
      <p:sp>
        <p:nvSpPr>
          <p:cNvPr id="3" name="TextBox 2">
            <a:extLst>
              <a:ext uri="{FF2B5EF4-FFF2-40B4-BE49-F238E27FC236}">
                <a16:creationId xmlns:a16="http://schemas.microsoft.com/office/drawing/2014/main" id="{7A4B097E-2934-49DB-A376-6DE00449DB32}"/>
              </a:ext>
            </a:extLst>
          </p:cNvPr>
          <p:cNvSpPr txBox="1"/>
          <p:nvPr/>
        </p:nvSpPr>
        <p:spPr>
          <a:xfrm>
            <a:off x="768486" y="2402734"/>
            <a:ext cx="7908585" cy="26314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sz="1500">
                <a:latin typeface="Arial"/>
              </a:rPr>
              <a:t>The Architecture Diagram basically includes two actors – 1.Customer  2.Customer Care Executive</a:t>
            </a:r>
            <a:endParaRPr lang="en-US"/>
          </a:p>
          <a:p>
            <a:endParaRPr lang="en-US" sz="1500">
              <a:latin typeface="Arial"/>
            </a:endParaRPr>
          </a:p>
          <a:p>
            <a:r>
              <a:rPr lang="en-US" sz="1500">
                <a:latin typeface="Arial"/>
              </a:rPr>
              <a:t>The Customer first opens the chatbot and types in his query. Sentiment Analysis is done on the query typed by the customer based on which with support of  Rating database intelligent call routing is done to the appropriate Customer care executive and the conversation is analyzed with speech emotion recognition and the rating database is updated accordingly</a:t>
            </a:r>
          </a:p>
          <a:p>
            <a:endParaRPr lang="en-US" sz="1500">
              <a:latin typeface="Arial"/>
            </a:endParaRPr>
          </a:p>
          <a:p>
            <a:r>
              <a:rPr lang="en-US" sz="1500">
                <a:latin typeface="Arial"/>
              </a:rPr>
              <a:t>The Customer Care Executive has his Video and Audio analyzed with Speech Emotion Recognition which is trained with the help of the dataset and the rating database is updated accordingly.</a:t>
            </a:r>
          </a:p>
        </p:txBody>
      </p:sp>
    </p:spTree>
    <p:extLst>
      <p:ext uri="{BB962C8B-B14F-4D97-AF65-F5344CB8AC3E}">
        <p14:creationId xmlns:p14="http://schemas.microsoft.com/office/powerpoint/2010/main" val="241652942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92500" y="943939"/>
            <a:ext cx="7315200" cy="154078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tIns="45720" rIns="45719" bIns="45720"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IN" sz="2400">
                <a:solidFill>
                  <a:schemeClr val="tx1"/>
                </a:solidFill>
                <a:latin typeface="Arial"/>
                <a:cs typeface="Times New Roman"/>
              </a:rPr>
              <a:t>List  all the Modules ( of the proposed Project ) </a:t>
            </a:r>
            <a:r>
              <a:rPr lang="en-IN" sz="2400">
                <a:solidFill>
                  <a:srgbClr val="FF0000"/>
                </a:solidFill>
                <a:latin typeface="Arial"/>
                <a:cs typeface="Times New Roman"/>
              </a:rPr>
              <a:t> </a:t>
            </a:r>
            <a:endParaRPr lang="en-IN" sz="2400">
              <a:solidFill>
                <a:srgbClr val="FF0000"/>
              </a:solidFill>
              <a:latin typeface="Arial"/>
              <a:cs typeface="Times New Roman" panose="02020603050405020304" pitchFamily="18" charset="0"/>
            </a:endParaRPr>
          </a:p>
        </p:txBody>
      </p:sp>
      <p:sp>
        <p:nvSpPr>
          <p:cNvPr id="7" name="Text Placeholder 6"/>
          <p:cNvSpPr>
            <a:spLocks noGrp="1"/>
          </p:cNvSpPr>
          <p:nvPr>
            <p:ph type="body" idx="1"/>
          </p:nvPr>
        </p:nvSpPr>
        <p:spPr/>
        <p:txBody>
          <a:bodyPr lIns="45719" tIns="45720" rIns="45719" bIns="45720" anchor="t">
            <a:normAutofit/>
          </a:bodyPr>
          <a:lstStyle/>
          <a:p>
            <a:pPr>
              <a:buNone/>
            </a:pPr>
            <a:endParaRPr lang="en-IN">
              <a:solidFill>
                <a:srgbClr val="7030A0"/>
              </a:solidFill>
            </a:endParaRPr>
          </a:p>
          <a:p>
            <a:pPr>
              <a:buNone/>
            </a:pPr>
            <a:endParaRPr lang="en-IN">
              <a:solidFill>
                <a:srgbClr val="7030A0"/>
              </a:solidFill>
            </a:endParaRPr>
          </a:p>
          <a:p>
            <a:endParaRPr lang="en-IN"/>
          </a:p>
        </p:txBody>
      </p:sp>
      <p:sp>
        <p:nvSpPr>
          <p:cNvPr id="5"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r>
              <a:rPr lang="en-US"/>
              <a:t>14</a:t>
            </a:r>
            <a:endParaRPr/>
          </a:p>
        </p:txBody>
      </p:sp>
      <p:graphicFrame>
        <p:nvGraphicFramePr>
          <p:cNvPr id="4" name="Table 3">
            <a:extLst>
              <a:ext uri="{FF2B5EF4-FFF2-40B4-BE49-F238E27FC236}">
                <a16:creationId xmlns:a16="http://schemas.microsoft.com/office/drawing/2014/main" id="{7666ED59-F36E-4C86-957A-0DD140D4A97D}"/>
              </a:ext>
            </a:extLst>
          </p:cNvPr>
          <p:cNvGraphicFramePr>
            <a:graphicFrameLocks noGrp="1"/>
          </p:cNvGraphicFramePr>
          <p:nvPr>
            <p:extLst>
              <p:ext uri="{D42A27DB-BD31-4B8C-83A1-F6EECF244321}">
                <p14:modId xmlns:p14="http://schemas.microsoft.com/office/powerpoint/2010/main" val="3272787127"/>
              </p:ext>
            </p:extLst>
          </p:nvPr>
        </p:nvGraphicFramePr>
        <p:xfrm>
          <a:off x="894944" y="2344366"/>
          <a:ext cx="7486704" cy="3237679"/>
        </p:xfrm>
        <a:graphic>
          <a:graphicData uri="http://schemas.openxmlformats.org/drawingml/2006/table">
            <a:tbl>
              <a:tblPr firstRow="1" bandRow="1">
                <a:tableStyleId>{5940675A-B579-460E-94D1-54222C63F5DA}</a:tableStyleId>
              </a:tblPr>
              <a:tblGrid>
                <a:gridCol w="852605">
                  <a:extLst>
                    <a:ext uri="{9D8B030D-6E8A-4147-A177-3AD203B41FA5}">
                      <a16:colId xmlns:a16="http://schemas.microsoft.com/office/drawing/2014/main" val="4239379379"/>
                    </a:ext>
                  </a:extLst>
                </a:gridCol>
                <a:gridCol w="3157580">
                  <a:extLst>
                    <a:ext uri="{9D8B030D-6E8A-4147-A177-3AD203B41FA5}">
                      <a16:colId xmlns:a16="http://schemas.microsoft.com/office/drawing/2014/main" val="3825210684"/>
                    </a:ext>
                  </a:extLst>
                </a:gridCol>
                <a:gridCol w="3476519">
                  <a:extLst>
                    <a:ext uri="{9D8B030D-6E8A-4147-A177-3AD203B41FA5}">
                      <a16:colId xmlns:a16="http://schemas.microsoft.com/office/drawing/2014/main" val="705408716"/>
                    </a:ext>
                  </a:extLst>
                </a:gridCol>
              </a:tblGrid>
              <a:tr h="468381">
                <a:tc>
                  <a:txBody>
                    <a:bodyPr/>
                    <a:lstStyle/>
                    <a:p>
                      <a:pPr algn="ctr" rtl="0" fontAlgn="base"/>
                      <a:r>
                        <a:rPr lang="en-US" u="none" strike="noStrike">
                          <a:effectLst/>
                        </a:rPr>
                        <a:t>S. No</a:t>
                      </a:r>
                      <a:r>
                        <a:rPr lang="en-US">
                          <a:effectLst/>
                        </a:rPr>
                        <a:t>​</a:t>
                      </a:r>
                      <a:endParaRPr lang="en-US" b="0" i="0">
                        <a:solidFill>
                          <a:srgbClr val="000000"/>
                        </a:solidFill>
                        <a:effectLst/>
                      </a:endParaRPr>
                    </a:p>
                  </a:txBody>
                  <a:tcPr anchor="ctr"/>
                </a:tc>
                <a:tc>
                  <a:txBody>
                    <a:bodyPr/>
                    <a:lstStyle/>
                    <a:p>
                      <a:pPr algn="ctr" rtl="0" fontAlgn="base"/>
                      <a:r>
                        <a:rPr lang="en-US" u="none" strike="noStrike">
                          <a:effectLst/>
                        </a:rPr>
                        <a:t>Module</a:t>
                      </a:r>
                      <a:r>
                        <a:rPr lang="en-US">
                          <a:effectLst/>
                        </a:rPr>
                        <a:t>​</a:t>
                      </a:r>
                      <a:endParaRPr lang="en-US" b="0" i="0">
                        <a:solidFill>
                          <a:srgbClr val="000000"/>
                        </a:solidFill>
                        <a:effectLst/>
                      </a:endParaRPr>
                    </a:p>
                  </a:txBody>
                  <a:tcPr anchor="ctr"/>
                </a:tc>
                <a:tc>
                  <a:txBody>
                    <a:bodyPr/>
                    <a:lstStyle/>
                    <a:p>
                      <a:pPr algn="ctr" rtl="0" fontAlgn="base"/>
                      <a:r>
                        <a:rPr lang="en-US" u="none" strike="noStrike">
                          <a:effectLst/>
                        </a:rPr>
                        <a:t>Module description</a:t>
                      </a:r>
                      <a:r>
                        <a:rPr lang="en-US">
                          <a:effectLst/>
                        </a:rPr>
                        <a:t>​</a:t>
                      </a:r>
                      <a:endParaRPr lang="en-US" b="0" i="0">
                        <a:solidFill>
                          <a:srgbClr val="000000"/>
                        </a:solidFill>
                        <a:effectLst/>
                      </a:endParaRPr>
                    </a:p>
                  </a:txBody>
                  <a:tcPr anchor="ctr"/>
                </a:tc>
                <a:extLst>
                  <a:ext uri="{0D108BD9-81ED-4DB2-BD59-A6C34878D82A}">
                    <a16:rowId xmlns:a16="http://schemas.microsoft.com/office/drawing/2014/main" val="1335752158"/>
                  </a:ext>
                </a:extLst>
              </a:tr>
              <a:tr h="719928">
                <a:tc>
                  <a:txBody>
                    <a:bodyPr/>
                    <a:lstStyle/>
                    <a:p>
                      <a:pPr algn="ctr" rtl="0" fontAlgn="base"/>
                      <a:r>
                        <a:rPr lang="en-US" u="none" strike="noStrike">
                          <a:effectLst/>
                        </a:rPr>
                        <a:t>1</a:t>
                      </a:r>
                      <a:r>
                        <a:rPr lang="en-US">
                          <a:effectLst/>
                        </a:rPr>
                        <a:t>​</a:t>
                      </a:r>
                      <a:endParaRPr lang="en-US" b="0" i="0">
                        <a:solidFill>
                          <a:srgbClr val="000000"/>
                        </a:solidFill>
                        <a:effectLst/>
                      </a:endParaRPr>
                    </a:p>
                  </a:txBody>
                  <a:tcPr anchor="ctr"/>
                </a:tc>
                <a:tc>
                  <a:txBody>
                    <a:bodyPr/>
                    <a:lstStyle/>
                    <a:p>
                      <a:pPr algn="ctr" rtl="0" fontAlgn="base"/>
                      <a:r>
                        <a:rPr lang="en-US" u="none" strike="noStrike">
                          <a:effectLst/>
                        </a:rPr>
                        <a:t>Speech Emotion Recognition</a:t>
                      </a:r>
                      <a:r>
                        <a:rPr lang="en-US">
                          <a:effectLst/>
                        </a:rPr>
                        <a:t>​</a:t>
                      </a:r>
                      <a:endParaRPr lang="en-US" b="0" i="0">
                        <a:solidFill>
                          <a:srgbClr val="000000"/>
                        </a:solidFill>
                        <a:effectLst/>
                      </a:endParaRPr>
                    </a:p>
                  </a:txBody>
                  <a:tcPr anchor="ctr"/>
                </a:tc>
                <a:tc>
                  <a:txBody>
                    <a:bodyPr/>
                    <a:lstStyle/>
                    <a:p>
                      <a:pPr algn="ctr" rtl="0" fontAlgn="base"/>
                      <a:r>
                        <a:rPr lang="en-US" u="none" strike="noStrike">
                          <a:effectLst/>
                        </a:rPr>
                        <a:t>Using speech recognition, the system identifies the emotion of the customer for the clarification/service provided by the person and grades them automatically</a:t>
                      </a:r>
                      <a:r>
                        <a:rPr lang="en-US">
                          <a:effectLst/>
                        </a:rPr>
                        <a:t>​</a:t>
                      </a:r>
                      <a:endParaRPr lang="en-US" b="0" i="0">
                        <a:solidFill>
                          <a:srgbClr val="000000"/>
                        </a:solidFill>
                        <a:effectLst/>
                      </a:endParaRPr>
                    </a:p>
                  </a:txBody>
                  <a:tcPr anchor="ctr"/>
                </a:tc>
                <a:extLst>
                  <a:ext uri="{0D108BD9-81ED-4DB2-BD59-A6C34878D82A}">
                    <a16:rowId xmlns:a16="http://schemas.microsoft.com/office/drawing/2014/main" val="217716279"/>
                  </a:ext>
                </a:extLst>
              </a:tr>
              <a:tr h="537782">
                <a:tc>
                  <a:txBody>
                    <a:bodyPr/>
                    <a:lstStyle/>
                    <a:p>
                      <a:pPr algn="ctr" rtl="0" fontAlgn="base"/>
                      <a:r>
                        <a:rPr lang="en-US" u="none" strike="noStrike">
                          <a:effectLst/>
                        </a:rPr>
                        <a:t>2</a:t>
                      </a:r>
                      <a:r>
                        <a:rPr lang="en-US">
                          <a:effectLst/>
                        </a:rPr>
                        <a:t>​</a:t>
                      </a:r>
                      <a:endParaRPr lang="en-US" b="0" i="0">
                        <a:solidFill>
                          <a:srgbClr val="000000"/>
                        </a:solidFill>
                        <a:effectLst/>
                      </a:endParaRPr>
                    </a:p>
                  </a:txBody>
                  <a:tcPr anchor="ctr"/>
                </a:tc>
                <a:tc>
                  <a:txBody>
                    <a:bodyPr/>
                    <a:lstStyle/>
                    <a:p>
                      <a:pPr algn="ctr" rtl="0" fontAlgn="base"/>
                      <a:r>
                        <a:rPr lang="en-US" u="none" strike="noStrike">
                          <a:effectLst/>
                        </a:rPr>
                        <a:t>Sentiment Analysis</a:t>
                      </a:r>
                      <a:r>
                        <a:rPr lang="en-US">
                          <a:effectLst/>
                        </a:rPr>
                        <a:t>​</a:t>
                      </a:r>
                      <a:endParaRPr lang="en-US" b="0" i="0">
                        <a:solidFill>
                          <a:srgbClr val="000000"/>
                        </a:solidFill>
                        <a:effectLst/>
                      </a:endParaRPr>
                    </a:p>
                  </a:txBody>
                  <a:tcPr anchor="ctr"/>
                </a:tc>
                <a:tc>
                  <a:txBody>
                    <a:bodyPr/>
                    <a:lstStyle/>
                    <a:p>
                      <a:pPr algn="ctr" rtl="0" fontAlgn="base"/>
                      <a:r>
                        <a:rPr lang="en-US" u="none" strike="noStrike">
                          <a:effectLst/>
                        </a:rPr>
                        <a:t>Identifies the mood/emotion of the customer based on the initial chat query in a chat application </a:t>
                      </a:r>
                      <a:r>
                        <a:rPr lang="en-US">
                          <a:effectLst/>
                        </a:rPr>
                        <a:t>​</a:t>
                      </a:r>
                      <a:endParaRPr lang="en-US" b="0" i="0">
                        <a:solidFill>
                          <a:srgbClr val="000000"/>
                        </a:solidFill>
                        <a:effectLst/>
                      </a:endParaRPr>
                    </a:p>
                  </a:txBody>
                  <a:tcPr anchor="ctr"/>
                </a:tc>
                <a:extLst>
                  <a:ext uri="{0D108BD9-81ED-4DB2-BD59-A6C34878D82A}">
                    <a16:rowId xmlns:a16="http://schemas.microsoft.com/office/drawing/2014/main" val="1703792552"/>
                  </a:ext>
                </a:extLst>
              </a:tr>
              <a:tr h="546449">
                <a:tc>
                  <a:txBody>
                    <a:bodyPr/>
                    <a:lstStyle/>
                    <a:p>
                      <a:pPr algn="ctr" rtl="0" fontAlgn="base"/>
                      <a:r>
                        <a:rPr lang="en-US" u="none" strike="noStrike">
                          <a:effectLst/>
                        </a:rPr>
                        <a:t>3</a:t>
                      </a:r>
                      <a:r>
                        <a:rPr lang="en-US">
                          <a:effectLst/>
                        </a:rPr>
                        <a:t>​</a:t>
                      </a:r>
                      <a:endParaRPr lang="en-US" b="0" i="0">
                        <a:solidFill>
                          <a:srgbClr val="000000"/>
                        </a:solidFill>
                        <a:effectLst/>
                      </a:endParaRPr>
                    </a:p>
                  </a:txBody>
                  <a:tcPr anchor="ctr"/>
                </a:tc>
                <a:tc>
                  <a:txBody>
                    <a:bodyPr/>
                    <a:lstStyle/>
                    <a:p>
                      <a:pPr algn="ctr" rtl="0" fontAlgn="base"/>
                      <a:r>
                        <a:rPr lang="en-US" u="none" strike="noStrike">
                          <a:effectLst/>
                        </a:rPr>
                        <a:t>Salesperson video-based emotion recognition</a:t>
                      </a:r>
                      <a:r>
                        <a:rPr lang="en-US">
                          <a:effectLst/>
                        </a:rPr>
                        <a:t>​</a:t>
                      </a:r>
                      <a:endParaRPr lang="en-US" b="0" i="0">
                        <a:solidFill>
                          <a:srgbClr val="000000"/>
                        </a:solidFill>
                        <a:effectLst/>
                      </a:endParaRPr>
                    </a:p>
                  </a:txBody>
                  <a:tcPr anchor="ctr"/>
                </a:tc>
                <a:tc>
                  <a:txBody>
                    <a:bodyPr/>
                    <a:lstStyle/>
                    <a:p>
                      <a:pPr algn="ctr" rtl="0" fontAlgn="base"/>
                      <a:r>
                        <a:rPr lang="en-US" u="none" strike="noStrike">
                          <a:effectLst/>
                        </a:rPr>
                        <a:t>Using video emotion recognition</a:t>
                      </a:r>
                      <a:r>
                        <a:rPr lang="en-US">
                          <a:effectLst/>
                        </a:rPr>
                        <a:t>​</a:t>
                      </a:r>
                      <a:endParaRPr lang="en-US" b="0" i="0">
                        <a:solidFill>
                          <a:srgbClr val="000000"/>
                        </a:solidFill>
                        <a:effectLst/>
                      </a:endParaRPr>
                    </a:p>
                  </a:txBody>
                  <a:tcPr anchor="ctr"/>
                </a:tc>
                <a:extLst>
                  <a:ext uri="{0D108BD9-81ED-4DB2-BD59-A6C34878D82A}">
                    <a16:rowId xmlns:a16="http://schemas.microsoft.com/office/drawing/2014/main" val="317569432"/>
                  </a:ext>
                </a:extLst>
              </a:tr>
              <a:tr h="546449">
                <a:tc>
                  <a:txBody>
                    <a:bodyPr/>
                    <a:lstStyle/>
                    <a:p>
                      <a:pPr algn="ctr" rtl="0" fontAlgn="base"/>
                      <a:r>
                        <a:rPr lang="en-US" u="none" strike="noStrike">
                          <a:effectLst/>
                        </a:rPr>
                        <a:t>4</a:t>
                      </a:r>
                      <a:r>
                        <a:rPr lang="en-US">
                          <a:effectLst/>
                        </a:rPr>
                        <a:t>​</a:t>
                      </a:r>
                      <a:endParaRPr lang="en-US" b="0" i="0">
                        <a:solidFill>
                          <a:srgbClr val="000000"/>
                        </a:solidFill>
                        <a:effectLst/>
                      </a:endParaRPr>
                    </a:p>
                  </a:txBody>
                  <a:tcPr anchor="ctr"/>
                </a:tc>
                <a:tc>
                  <a:txBody>
                    <a:bodyPr/>
                    <a:lstStyle/>
                    <a:p>
                      <a:pPr algn="ctr" rtl="0" fontAlgn="base"/>
                      <a:r>
                        <a:rPr lang="en-US" u="none" strike="noStrike">
                          <a:effectLst/>
                        </a:rPr>
                        <a:t>Integrating the two modules with chat application and calling system </a:t>
                      </a:r>
                      <a:r>
                        <a:rPr lang="en-US">
                          <a:effectLst/>
                        </a:rPr>
                        <a:t>​</a:t>
                      </a:r>
                      <a:endParaRPr lang="en-US" b="0" i="0">
                        <a:solidFill>
                          <a:srgbClr val="000000"/>
                        </a:solidFill>
                        <a:effectLst/>
                      </a:endParaRPr>
                    </a:p>
                  </a:txBody>
                  <a:tcPr anchor="ctr"/>
                </a:tc>
                <a:tc>
                  <a:txBody>
                    <a:bodyPr/>
                    <a:lstStyle/>
                    <a:p>
                      <a:pPr algn="ctr" rtl="0" fontAlgn="base"/>
                      <a:r>
                        <a:rPr lang="en-US" u="none" strike="noStrike">
                          <a:effectLst/>
                        </a:rPr>
                        <a:t>Combining SER and Sentiment analysis into a real-world system</a:t>
                      </a:r>
                      <a:r>
                        <a:rPr lang="en-US">
                          <a:effectLst/>
                        </a:rPr>
                        <a:t>​</a:t>
                      </a:r>
                      <a:endParaRPr lang="en-US" b="0" i="0">
                        <a:solidFill>
                          <a:srgbClr val="000000"/>
                        </a:solidFill>
                        <a:effectLst/>
                      </a:endParaRPr>
                    </a:p>
                  </a:txBody>
                  <a:tcPr anchor="ctr"/>
                </a:tc>
                <a:extLst>
                  <a:ext uri="{0D108BD9-81ED-4DB2-BD59-A6C34878D82A}">
                    <a16:rowId xmlns:a16="http://schemas.microsoft.com/office/drawing/2014/main" val="1701230250"/>
                  </a:ext>
                </a:extLst>
              </a:tr>
            </a:tbl>
          </a:graphicData>
        </a:graphic>
      </p:graphicFrame>
    </p:spTree>
    <p:extLst>
      <p:ext uri="{BB962C8B-B14F-4D97-AF65-F5344CB8AC3E}">
        <p14:creationId xmlns:p14="http://schemas.microsoft.com/office/powerpoint/2010/main" val="84806806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6284005-1C6C-4F72-85C1-BF378AD68865}"/>
              </a:ext>
            </a:extLst>
          </p:cNvPr>
          <p:cNvSpPr>
            <a:spLocks noGrp="1"/>
          </p:cNvSpPr>
          <p:nvPr>
            <p:ph type="title"/>
          </p:nvPr>
        </p:nvSpPr>
        <p:spPr>
          <a:xfrm>
            <a:off x="534441" y="1325596"/>
            <a:ext cx="8072846" cy="770709"/>
          </a:xfrm>
        </p:spPr>
        <p:txBody>
          <a:bodyPr lIns="45719" tIns="45720" rIns="45719" bIns="45720" anchor="ctr"/>
          <a:lstStyle/>
          <a:p>
            <a:r>
              <a:rPr lang="en-IN" sz="2400">
                <a:solidFill>
                  <a:schemeClr val="tx1"/>
                </a:solidFill>
                <a:latin typeface="Times New Roman"/>
                <a:cs typeface="Times New Roman"/>
              </a:rPr>
              <a:t>Speech Emotion Recognition</a:t>
            </a:r>
            <a:endParaRPr lang="en-US" sz="240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D0B9DF3-0311-48DD-A679-750F6C4E2B6D}"/>
              </a:ext>
            </a:extLst>
          </p:cNvPr>
          <p:cNvSpPr txBox="1"/>
          <p:nvPr/>
        </p:nvSpPr>
        <p:spPr>
          <a:xfrm>
            <a:off x="642258" y="2166257"/>
            <a:ext cx="8066314" cy="5386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endParaRPr lang="en-US" sz="1500">
              <a:latin typeface="Arial"/>
            </a:endParaRPr>
          </a:p>
          <a:p>
            <a:endParaRPr lang="en-US" sz="1400" b="0" i="0" u="none" strike="noStrike" cap="none" spc="0" normalizeH="0" baseline="0">
              <a:ln>
                <a:noFill/>
              </a:ln>
              <a:solidFill>
                <a:srgbClr val="000000"/>
              </a:solidFill>
              <a:effectLst/>
              <a:uFillTx/>
              <a:latin typeface="Times New Roman"/>
              <a:ea typeface="Times New Roman"/>
              <a:cs typeface="Times New Roman"/>
            </a:endParaRPr>
          </a:p>
        </p:txBody>
      </p:sp>
      <p:pic>
        <p:nvPicPr>
          <p:cNvPr id="3" name="Picture 2">
            <a:extLst>
              <a:ext uri="{FF2B5EF4-FFF2-40B4-BE49-F238E27FC236}">
                <a16:creationId xmlns:a16="http://schemas.microsoft.com/office/drawing/2014/main" id="{808A7275-9315-F24A-987F-460D9077F8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258" y="2310314"/>
            <a:ext cx="8066314" cy="3488847"/>
          </a:xfrm>
          <a:prstGeom prst="rect">
            <a:avLst/>
          </a:prstGeom>
        </p:spPr>
      </p:pic>
    </p:spTree>
    <p:extLst>
      <p:ext uri="{BB962C8B-B14F-4D97-AF65-F5344CB8AC3E}">
        <p14:creationId xmlns:p14="http://schemas.microsoft.com/office/powerpoint/2010/main" val="410068369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441" y="1325596"/>
            <a:ext cx="8072846" cy="770709"/>
          </a:xfrm>
        </p:spPr>
        <p:txBody>
          <a:bodyPr lIns="45719" tIns="45720" rIns="45719" bIns="45720" anchor="ctr"/>
          <a:lstStyle/>
          <a:p>
            <a:r>
              <a:rPr lang="en-IN" sz="2400">
                <a:solidFill>
                  <a:schemeClr val="tx1"/>
                </a:solidFill>
                <a:latin typeface="Times New Roman"/>
                <a:cs typeface="Times New Roman"/>
              </a:rPr>
              <a:t>Speech Emotion Recognition</a:t>
            </a:r>
            <a:endParaRPr lang="en-US" sz="240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DD2DA53-5E81-42BE-A711-BEB6F4DF7D0C}"/>
              </a:ext>
            </a:extLst>
          </p:cNvPr>
          <p:cNvSpPr txBox="1"/>
          <p:nvPr/>
        </p:nvSpPr>
        <p:spPr>
          <a:xfrm>
            <a:off x="619399" y="2289618"/>
            <a:ext cx="7908585" cy="44781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285750" indent="-285750">
              <a:buFont typeface="Arial"/>
              <a:buChar char="•"/>
            </a:pPr>
            <a:r>
              <a:rPr lang="en-US" sz="1500">
                <a:latin typeface="Arial"/>
              </a:rPr>
              <a:t>The Speech Emotion Recognition module consists of four main submodules namely Voice Sample collection, Extracting features and forming feature vector, Feature Selection and Classification using Machine Learning</a:t>
            </a:r>
          </a:p>
          <a:p>
            <a:pPr marL="285750" indent="-285750">
              <a:buFont typeface="Arial"/>
              <a:buChar char="•"/>
            </a:pPr>
            <a:endParaRPr lang="en-US" sz="1500">
              <a:latin typeface="Arial"/>
            </a:endParaRPr>
          </a:p>
          <a:p>
            <a:pPr marL="285750" indent="-285750">
              <a:buFont typeface="Arial"/>
              <a:buChar char="•"/>
            </a:pPr>
            <a:r>
              <a:rPr lang="en-US" sz="1500">
                <a:latin typeface="Arial"/>
              </a:rPr>
              <a:t>Feature Extraction – The speech signal contains large number of parameters that reflect emotional characteristics. MFCC and chroma(pitch) are extracted </a:t>
            </a:r>
          </a:p>
          <a:p>
            <a:pPr marL="285750" lvl="1">
              <a:buFont typeface="Arial"/>
              <a:buChar char="•"/>
            </a:pPr>
            <a:r>
              <a:rPr lang="en-US" sz="1500">
                <a:latin typeface="Arial"/>
              </a:rPr>
              <a:t>MFCC – Mel-frequency cepstrum coefficient is the most representation of spectral property of voice signals. 15 high order features will be extracted from the 60-dimensional MFCC feature Vector</a:t>
            </a:r>
          </a:p>
          <a:p>
            <a:pPr marL="285750" indent="-285750">
              <a:buFont typeface="Arial,Sans-Serif"/>
              <a:buChar char="•"/>
            </a:pPr>
            <a:endParaRPr lang="en-US" sz="1500">
              <a:latin typeface="Arial"/>
            </a:endParaRPr>
          </a:p>
          <a:p>
            <a:pPr marL="285750" indent="-285750">
              <a:buFont typeface="Arial,Sans-Serif"/>
              <a:buChar char="•"/>
            </a:pPr>
            <a:r>
              <a:rPr lang="en-US" sz="1500">
                <a:latin typeface="Arial"/>
                <a:cs typeface="Arial"/>
              </a:rPr>
              <a:t>Feature  Selection – Done to reduce running time of learning algorithm using Recursive feature elimination(RFE) to select the best or reject the worst performing feature. This will improve classification Accuracy. LR-RFE or SVM-RFE can be used.</a:t>
            </a:r>
          </a:p>
          <a:p>
            <a:pPr marL="285750" indent="-285750">
              <a:buFont typeface="Arial,Sans-Serif"/>
              <a:buChar char="•"/>
            </a:pPr>
            <a:endParaRPr lang="en-US" sz="1500">
              <a:latin typeface="Arial"/>
              <a:cs typeface="Arial"/>
            </a:endParaRPr>
          </a:p>
          <a:p>
            <a:pPr marL="285750" indent="-285750">
              <a:buFont typeface="Arial,Sans-Serif"/>
              <a:buChar char="•"/>
            </a:pPr>
            <a:r>
              <a:rPr lang="en-US" sz="1500">
                <a:latin typeface="Arial"/>
                <a:cs typeface="Arial"/>
              </a:rPr>
              <a:t>Classification – Multi Layer Perceptron(MLP) Classifier will be used.</a:t>
            </a:r>
          </a:p>
          <a:p>
            <a:endParaRPr lang="en-US" sz="1500">
              <a:latin typeface="Arial"/>
            </a:endParaRPr>
          </a:p>
          <a:p>
            <a:endParaRPr lang="en-US" sz="1500">
              <a:latin typeface="Arial"/>
            </a:endParaRPr>
          </a:p>
          <a:p>
            <a:pPr marL="285750" indent="-285750">
              <a:buFont typeface="Arial"/>
              <a:buChar char="•"/>
            </a:pPr>
            <a:endParaRPr lang="en-US" sz="1500">
              <a:latin typeface="Arial"/>
            </a:endParaRPr>
          </a:p>
          <a:p>
            <a:pPr marL="285750" indent="-285750">
              <a:buFont typeface="Arial"/>
              <a:buChar char="•"/>
            </a:pPr>
            <a:endParaRPr lang="en-US" sz="1500">
              <a:latin typeface="Arial"/>
            </a:endParaRPr>
          </a:p>
        </p:txBody>
      </p:sp>
    </p:spTree>
    <p:extLst>
      <p:ext uri="{BB962C8B-B14F-4D97-AF65-F5344CB8AC3E}">
        <p14:creationId xmlns:p14="http://schemas.microsoft.com/office/powerpoint/2010/main" val="131044320"/>
      </p:ext>
    </p:extLst>
  </p:cSld>
  <p:clrMapOvr>
    <a:masterClrMapping/>
  </p:clrMapOvr>
  <p:transition spd="med"/>
</p:sld>
</file>

<file path=ppt/theme/theme1.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11_Default Design</vt:lpstr>
      <vt:lpstr> Emotion detection to upgrade Customer Experience</vt:lpstr>
      <vt:lpstr>Problem definition</vt:lpstr>
      <vt:lpstr>Guide Approval Mail - Screenshot</vt:lpstr>
      <vt:lpstr>Review-I Comments and Justifications by Project Group</vt:lpstr>
      <vt:lpstr>Architecture Diagram</vt:lpstr>
      <vt:lpstr>Explanation of Architecture diagram (in points)</vt:lpstr>
      <vt:lpstr>PowerPoint Presentation</vt:lpstr>
      <vt:lpstr>Speech Emotion Recognition</vt:lpstr>
      <vt:lpstr>Speech Emotion Recognition</vt:lpstr>
      <vt:lpstr>Sentiment Analysis</vt:lpstr>
      <vt:lpstr>Sentiment Analysis </vt:lpstr>
      <vt:lpstr>Integrating the two modules with chat application and calling system </vt:lpstr>
      <vt:lpstr>Salesperson video-based emotion recognition</vt:lpstr>
      <vt:lpstr>Salesperson video-based emotion recognition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Detection System</dc:title>
  <dc:creator>sundar rathinavel</dc:creator>
  <cp:revision>5</cp:revision>
  <dcterms:modified xsi:type="dcterms:W3CDTF">2021-10-26T06:30:24Z</dcterms:modified>
</cp:coreProperties>
</file>