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000E-02ED-4A62-AAEE-DB7357C7C6F2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F3D4-7199-488C-A033-75DADC15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/editions" TargetMode="External"/><Relationship Id="rId2" Type="http://schemas.openxmlformats.org/officeDocument/2006/relationships/hyperlink" Target="https://dialogflow.cloud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loud.google.com/dialogflow/es/docs/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17" y="576775"/>
            <a:ext cx="7380333" cy="41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0805" y="1214304"/>
            <a:ext cx="52103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 : we can develop &amp; integrate with various platform.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8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89317"/>
            <a:ext cx="6943690" cy="34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2" y="326131"/>
            <a:ext cx="7445335" cy="3782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92" y="4417454"/>
            <a:ext cx="444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based: If and else kind of </a:t>
            </a:r>
            <a:r>
              <a:rPr lang="en-US" dirty="0" err="1" smtClean="0"/>
              <a:t>chatbot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create setup python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86" y="721217"/>
            <a:ext cx="8593486" cy="3422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92" y="4417454"/>
            <a:ext cx="52103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classification/summarization</a:t>
            </a:r>
          </a:p>
          <a:p>
            <a:r>
              <a:rPr lang="en-US" dirty="0" smtClean="0"/>
              <a:t>Question and Answer  </a:t>
            </a:r>
          </a:p>
          <a:p>
            <a:r>
              <a:rPr lang="en-US" dirty="0" smtClean="0"/>
              <a:t>Text generation &amp; push answer</a:t>
            </a:r>
          </a:p>
          <a:p>
            <a:endParaRPr lang="en-US" dirty="0"/>
          </a:p>
          <a:p>
            <a:r>
              <a:rPr lang="en-US" dirty="0" err="1" smtClean="0"/>
              <a:t>Ineuron</a:t>
            </a:r>
            <a:r>
              <a:rPr lang="en-US" dirty="0" smtClean="0"/>
              <a:t>- </a:t>
            </a:r>
            <a:r>
              <a:rPr lang="en-US" dirty="0" err="1" smtClean="0"/>
              <a:t>Chatbot</a:t>
            </a:r>
            <a:r>
              <a:rPr lang="en-US" dirty="0" smtClean="0"/>
              <a:t> –  which type</a:t>
            </a:r>
          </a:p>
          <a:p>
            <a:endParaRPr lang="en-US" dirty="0"/>
          </a:p>
          <a:p>
            <a:r>
              <a:rPr lang="en-US" dirty="0" smtClean="0"/>
              <a:t>We will the pass sentence &amp; identify the sentence and </a:t>
            </a:r>
            <a:r>
              <a:rPr lang="en-US" dirty="0" err="1" smtClean="0"/>
              <a:t>Answar</a:t>
            </a:r>
            <a:r>
              <a:rPr lang="en-US" dirty="0" smtClean="0"/>
              <a:t>- So it’s based on </a:t>
            </a:r>
            <a:r>
              <a:rPr lang="en-US" dirty="0" smtClean="0"/>
              <a:t>Question and Answer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5" y="669701"/>
            <a:ext cx="9119351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12" y="1004553"/>
            <a:ext cx="7229253" cy="3944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306" y="4949177"/>
            <a:ext cx="5210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 in two ways</a:t>
            </a:r>
          </a:p>
          <a:p>
            <a:r>
              <a:rPr lang="en-US" dirty="0" smtClean="0"/>
              <a:t>1.Data</a:t>
            </a:r>
          </a:p>
          <a:p>
            <a:r>
              <a:rPr lang="en-US" dirty="0" smtClean="0"/>
              <a:t>2.Non linear conversion ( multiple statement can’t handle in parallel)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4" y="862886"/>
            <a:ext cx="7744396" cy="3628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306" y="4949177"/>
            <a:ext cx="521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 the Skype job –Example. ( Reduce the manpower)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0946" y="4266597"/>
            <a:ext cx="5210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Dialog flow- Give the set of input data given by answer and we will get fixed output.- many organization using simple </a:t>
            </a:r>
            <a:r>
              <a:rPr lang="en-US" dirty="0" err="1" smtClean="0"/>
              <a:t>chatbot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can create the NLP based </a:t>
            </a:r>
            <a:r>
              <a:rPr lang="en-US" dirty="0" err="1" smtClean="0"/>
              <a:t>chatbot</a:t>
            </a:r>
            <a:r>
              <a:rPr lang="en-US" dirty="0" smtClean="0"/>
              <a:t> from scratch also.</a:t>
            </a:r>
          </a:p>
          <a:p>
            <a:r>
              <a:rPr lang="en-US" dirty="0" err="1" smtClean="0"/>
              <a:t>Chattebot</a:t>
            </a:r>
            <a:r>
              <a:rPr lang="en-US" dirty="0" smtClean="0"/>
              <a:t>- python based – install</a:t>
            </a:r>
          </a:p>
          <a:p>
            <a:r>
              <a:rPr lang="en-US" dirty="0" err="1" smtClean="0"/>
              <a:t>Microsoft,Amazon,RASA,IBM</a:t>
            </a:r>
            <a:r>
              <a:rPr lang="en-US" dirty="0" smtClean="0"/>
              <a:t> – Cloud based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87" y="782861"/>
            <a:ext cx="6357939" cy="28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8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853" y="724907"/>
            <a:ext cx="5210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dialog flow: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https://dialogflow.cloud.google.com</a:t>
            </a:r>
            <a:endParaRPr lang="en-US" dirty="0"/>
          </a:p>
          <a:p>
            <a:r>
              <a:rPr lang="en-US" dirty="0" smtClean="0"/>
              <a:t>Two types:</a:t>
            </a:r>
          </a:p>
          <a:p>
            <a:r>
              <a:rPr lang="en-US" dirty="0" smtClean="0">
                <a:hlinkClick r:id="rId3"/>
              </a:rPr>
              <a:t>https://cloud.google.com/dialogflow/docs/editions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ES: </a:t>
            </a:r>
            <a:r>
              <a:rPr lang="en-US" dirty="0" smtClean="0">
                <a:hlinkClick r:id="rId4"/>
              </a:rPr>
              <a:t>https://cloud.google.com/dialogflow/es/docs/basics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442" y="724907"/>
            <a:ext cx="23717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Sushil</dc:creator>
  <cp:lastModifiedBy>Sushil</cp:lastModifiedBy>
  <cp:revision>12</cp:revision>
  <dcterms:created xsi:type="dcterms:W3CDTF">2021-10-02T13:15:38Z</dcterms:created>
  <dcterms:modified xsi:type="dcterms:W3CDTF">2021-10-02T13:50:25Z</dcterms:modified>
</cp:coreProperties>
</file>