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BB15-C7D5-4206-8E56-63C1BC2AE7B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7843-CC24-467E-9356-E8BDD198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8189" y="1472528"/>
            <a:ext cx="708338" cy="65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8189" y="2432737"/>
            <a:ext cx="708338" cy="65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98189" y="5364850"/>
            <a:ext cx="904097" cy="65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4862" y="311239"/>
            <a:ext cx="59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 WORKING PRINCIPLE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98189" y="3426580"/>
            <a:ext cx="708338" cy="65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6524" y="987585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6670" y="1800939"/>
            <a:ext cx="731520" cy="7172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6670" y="2783983"/>
            <a:ext cx="731520" cy="7172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6670" y="3747819"/>
            <a:ext cx="731520" cy="7172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004" y="5686089"/>
            <a:ext cx="731520" cy="7172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13961" y="1479700"/>
            <a:ext cx="708338" cy="6568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13961" y="2462744"/>
            <a:ext cx="708338" cy="6568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3961" y="4255587"/>
            <a:ext cx="708338" cy="6568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83586" y="984605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6"/>
            <a:endCxn id="17" idx="2"/>
          </p:cNvCxnSpPr>
          <p:nvPr/>
        </p:nvCxnSpPr>
        <p:spPr>
          <a:xfrm flipV="1">
            <a:off x="2006527" y="1808111"/>
            <a:ext cx="1807434" cy="95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7" idx="2"/>
          </p:cNvCxnSpPr>
          <p:nvPr/>
        </p:nvCxnSpPr>
        <p:spPr>
          <a:xfrm flipV="1">
            <a:off x="2006527" y="1808111"/>
            <a:ext cx="1807434" cy="194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7" idx="2"/>
          </p:cNvCxnSpPr>
          <p:nvPr/>
        </p:nvCxnSpPr>
        <p:spPr>
          <a:xfrm flipV="1">
            <a:off x="2202286" y="1808111"/>
            <a:ext cx="1611675" cy="388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7" idx="2"/>
          </p:cNvCxnSpPr>
          <p:nvPr/>
        </p:nvCxnSpPr>
        <p:spPr>
          <a:xfrm flipV="1">
            <a:off x="2034862" y="1808111"/>
            <a:ext cx="1779099" cy="9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6"/>
            <a:endCxn id="19" idx="2"/>
          </p:cNvCxnSpPr>
          <p:nvPr/>
        </p:nvCxnSpPr>
        <p:spPr>
          <a:xfrm>
            <a:off x="2006527" y="1800939"/>
            <a:ext cx="1807434" cy="278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8" idx="2"/>
          </p:cNvCxnSpPr>
          <p:nvPr/>
        </p:nvCxnSpPr>
        <p:spPr>
          <a:xfrm>
            <a:off x="2006527" y="2761148"/>
            <a:ext cx="1807434" cy="3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9" idx="2"/>
          </p:cNvCxnSpPr>
          <p:nvPr/>
        </p:nvCxnSpPr>
        <p:spPr>
          <a:xfrm>
            <a:off x="2006527" y="2761148"/>
            <a:ext cx="1807434" cy="182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8" idx="2"/>
          </p:cNvCxnSpPr>
          <p:nvPr/>
        </p:nvCxnSpPr>
        <p:spPr>
          <a:xfrm flipV="1">
            <a:off x="2006527" y="2791155"/>
            <a:ext cx="1807434" cy="963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6"/>
            <a:endCxn id="19" idx="2"/>
          </p:cNvCxnSpPr>
          <p:nvPr/>
        </p:nvCxnSpPr>
        <p:spPr>
          <a:xfrm>
            <a:off x="2006527" y="3754991"/>
            <a:ext cx="1807434" cy="82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6"/>
            <a:endCxn id="18" idx="2"/>
          </p:cNvCxnSpPr>
          <p:nvPr/>
        </p:nvCxnSpPr>
        <p:spPr>
          <a:xfrm flipV="1">
            <a:off x="2202286" y="2791155"/>
            <a:ext cx="1611675" cy="290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6"/>
            <a:endCxn id="19" idx="2"/>
          </p:cNvCxnSpPr>
          <p:nvPr/>
        </p:nvCxnSpPr>
        <p:spPr>
          <a:xfrm flipV="1">
            <a:off x="2202286" y="4583998"/>
            <a:ext cx="1611675" cy="110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732831" y="1542407"/>
            <a:ext cx="708338" cy="6568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732831" y="4022249"/>
            <a:ext cx="708338" cy="6568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732831" y="2560134"/>
            <a:ext cx="708338" cy="6568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571228" y="1542407"/>
            <a:ext cx="708338" cy="65682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571228" y="2447740"/>
            <a:ext cx="708338" cy="65682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571228" y="4022249"/>
            <a:ext cx="708338" cy="65682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52" name="Straight Connector 51"/>
          <p:cNvCxnSpPr>
            <a:stCxn id="4" idx="6"/>
            <a:endCxn id="18" idx="2"/>
          </p:cNvCxnSpPr>
          <p:nvPr/>
        </p:nvCxnSpPr>
        <p:spPr>
          <a:xfrm>
            <a:off x="2006527" y="1800939"/>
            <a:ext cx="1807434" cy="99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6"/>
            <a:endCxn id="49" idx="2"/>
          </p:cNvCxnSpPr>
          <p:nvPr/>
        </p:nvCxnSpPr>
        <p:spPr>
          <a:xfrm>
            <a:off x="4522299" y="1808111"/>
            <a:ext cx="2048929" cy="96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6"/>
            <a:endCxn id="45" idx="2"/>
          </p:cNvCxnSpPr>
          <p:nvPr/>
        </p:nvCxnSpPr>
        <p:spPr>
          <a:xfrm>
            <a:off x="7279566" y="1870818"/>
            <a:ext cx="145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6"/>
            <a:endCxn id="47" idx="2"/>
          </p:cNvCxnSpPr>
          <p:nvPr/>
        </p:nvCxnSpPr>
        <p:spPr>
          <a:xfrm>
            <a:off x="7279566" y="1870818"/>
            <a:ext cx="1453265" cy="101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6"/>
            <a:endCxn id="46" idx="1"/>
          </p:cNvCxnSpPr>
          <p:nvPr/>
        </p:nvCxnSpPr>
        <p:spPr>
          <a:xfrm>
            <a:off x="7279566" y="1870818"/>
            <a:ext cx="1556999" cy="224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6"/>
            <a:endCxn id="45" idx="2"/>
          </p:cNvCxnSpPr>
          <p:nvPr/>
        </p:nvCxnSpPr>
        <p:spPr>
          <a:xfrm flipV="1">
            <a:off x="7279566" y="1870818"/>
            <a:ext cx="1453265" cy="90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6"/>
            <a:endCxn id="46" idx="1"/>
          </p:cNvCxnSpPr>
          <p:nvPr/>
        </p:nvCxnSpPr>
        <p:spPr>
          <a:xfrm>
            <a:off x="7279566" y="2776151"/>
            <a:ext cx="1556999" cy="134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6"/>
            <a:endCxn id="45" idx="2"/>
          </p:cNvCxnSpPr>
          <p:nvPr/>
        </p:nvCxnSpPr>
        <p:spPr>
          <a:xfrm flipV="1">
            <a:off x="7279566" y="1870818"/>
            <a:ext cx="1453265" cy="247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6"/>
            <a:endCxn id="47" idx="2"/>
          </p:cNvCxnSpPr>
          <p:nvPr/>
        </p:nvCxnSpPr>
        <p:spPr>
          <a:xfrm flipV="1">
            <a:off x="7279566" y="2888545"/>
            <a:ext cx="1453265" cy="146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6" idx="1"/>
          </p:cNvCxnSpPr>
          <p:nvPr/>
        </p:nvCxnSpPr>
        <p:spPr>
          <a:xfrm flipV="1">
            <a:off x="7279566" y="4118438"/>
            <a:ext cx="1556999" cy="23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6"/>
          </p:cNvCxnSpPr>
          <p:nvPr/>
        </p:nvCxnSpPr>
        <p:spPr>
          <a:xfrm>
            <a:off x="7279566" y="2776151"/>
            <a:ext cx="1453265" cy="10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8" idx="6"/>
            <a:endCxn id="48" idx="2"/>
          </p:cNvCxnSpPr>
          <p:nvPr/>
        </p:nvCxnSpPr>
        <p:spPr>
          <a:xfrm flipV="1">
            <a:off x="4522299" y="1870818"/>
            <a:ext cx="2048929" cy="92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6"/>
            <a:endCxn id="48" idx="2"/>
          </p:cNvCxnSpPr>
          <p:nvPr/>
        </p:nvCxnSpPr>
        <p:spPr>
          <a:xfrm flipV="1">
            <a:off x="4522299" y="1870818"/>
            <a:ext cx="2048929" cy="271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7" idx="6"/>
            <a:endCxn id="50" idx="2"/>
          </p:cNvCxnSpPr>
          <p:nvPr/>
        </p:nvCxnSpPr>
        <p:spPr>
          <a:xfrm>
            <a:off x="4522299" y="1808111"/>
            <a:ext cx="2048929" cy="254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8" idx="6"/>
            <a:endCxn id="49" idx="2"/>
          </p:cNvCxnSpPr>
          <p:nvPr/>
        </p:nvCxnSpPr>
        <p:spPr>
          <a:xfrm flipV="1">
            <a:off x="4522299" y="2776151"/>
            <a:ext cx="2048929" cy="1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9" idx="6"/>
            <a:endCxn id="49" idx="2"/>
          </p:cNvCxnSpPr>
          <p:nvPr/>
        </p:nvCxnSpPr>
        <p:spPr>
          <a:xfrm flipV="1">
            <a:off x="4522299" y="2776151"/>
            <a:ext cx="2048929" cy="180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9" idx="6"/>
            <a:endCxn id="50" idx="2"/>
          </p:cNvCxnSpPr>
          <p:nvPr/>
        </p:nvCxnSpPr>
        <p:spPr>
          <a:xfrm flipV="1">
            <a:off x="4522299" y="4350660"/>
            <a:ext cx="2048929" cy="23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6"/>
            <a:endCxn id="50" idx="2"/>
          </p:cNvCxnSpPr>
          <p:nvPr/>
        </p:nvCxnSpPr>
        <p:spPr>
          <a:xfrm>
            <a:off x="4522299" y="2791155"/>
            <a:ext cx="2048929" cy="155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7" idx="6"/>
            <a:endCxn id="48" idx="2"/>
          </p:cNvCxnSpPr>
          <p:nvPr/>
        </p:nvCxnSpPr>
        <p:spPr>
          <a:xfrm>
            <a:off x="4522299" y="1808111"/>
            <a:ext cx="2048929" cy="6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97833" y="995854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98683" y="951366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588154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interperation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Layer 1: input * weight + bias =&gt;  128 * 50+50= 6540 </a:t>
            </a:r>
            <a:r>
              <a:rPr lang="en-US" dirty="0" err="1" smtClean="0"/>
              <a:t>params</a:t>
            </a:r>
            <a:r>
              <a:rPr lang="en-US" sz="1200" dirty="0" smtClean="0"/>
              <a:t> (Because each input connected to next layer)</a:t>
            </a:r>
          </a:p>
          <a:p>
            <a:pPr marL="0" indent="0">
              <a:buNone/>
            </a:pPr>
            <a:r>
              <a:rPr lang="en-US" dirty="0"/>
              <a:t>Layer </a:t>
            </a:r>
            <a:r>
              <a:rPr lang="en-US" dirty="0" smtClean="0"/>
              <a:t>2: Layer 1input </a:t>
            </a:r>
            <a:r>
              <a:rPr lang="en-US" dirty="0"/>
              <a:t>* weight + bias =&gt;  </a:t>
            </a:r>
            <a:r>
              <a:rPr lang="en-US" dirty="0" smtClean="0"/>
              <a:t>50 </a:t>
            </a:r>
            <a:r>
              <a:rPr lang="en-US" dirty="0"/>
              <a:t>* </a:t>
            </a:r>
            <a:r>
              <a:rPr lang="en-US" dirty="0" smtClean="0"/>
              <a:t>25+25 = 1275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/>
              <a:t>(Because each input connected to next layer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Output: Layer 2input * weight + bias =&gt; 25* 10+10 = 260 </a:t>
            </a:r>
            <a:r>
              <a:rPr lang="en-US" dirty="0" err="1" smtClean="0"/>
              <a:t>params</a:t>
            </a:r>
            <a:r>
              <a:rPr lang="en-US" dirty="0" smtClean="0"/>
              <a:t> (Because each input connected to next layer)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0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38"/>
            <a:ext cx="10515600" cy="1632487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Defined parameters:</a:t>
            </a:r>
            <a:br>
              <a:rPr lang="en-US" sz="1800" dirty="0" smtClean="0"/>
            </a:br>
            <a:r>
              <a:rPr lang="en-US" sz="1800" b="1" dirty="0" smtClean="0"/>
              <a:t>EPOCs =10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Batch size= 32,</a:t>
            </a:r>
            <a:br>
              <a:rPr lang="en-US" sz="1800" dirty="0" smtClean="0"/>
            </a:br>
            <a:r>
              <a:rPr lang="en-US" sz="1800" dirty="0" smtClean="0"/>
              <a:t>Input data/data set = 128  </a:t>
            </a:r>
            <a:br>
              <a:rPr lang="en-US" sz="1800" dirty="0" smtClean="0"/>
            </a:br>
            <a:r>
              <a:rPr lang="en-US" sz="1800" dirty="0" smtClean="0"/>
              <a:t>Validation set : 50</a:t>
            </a:r>
            <a:br>
              <a:rPr lang="en-US" sz="1800" dirty="0" smtClean="0"/>
            </a:br>
            <a:r>
              <a:rPr lang="en-US" sz="1800" dirty="0" err="1" smtClean="0"/>
              <a:t>No.steps</a:t>
            </a:r>
            <a:r>
              <a:rPr lang="en-US" sz="1800" dirty="0" smtClean="0"/>
              <a:t> per </a:t>
            </a:r>
            <a:r>
              <a:rPr lang="en-US" sz="1800" dirty="0" err="1" smtClean="0"/>
              <a:t>Epocs</a:t>
            </a:r>
            <a:r>
              <a:rPr lang="en-US" sz="1800" dirty="0" smtClean="0"/>
              <a:t> = 128/32 = 4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Steps</a:t>
            </a:r>
          </a:p>
          <a:p>
            <a:r>
              <a:rPr lang="en-US" dirty="0" smtClean="0"/>
              <a:t>EPOC_1:</a:t>
            </a:r>
          </a:p>
          <a:p>
            <a:pPr marL="0"/>
            <a:r>
              <a:rPr lang="en-US" dirty="0" smtClean="0"/>
              <a:t>Step1 :  </a:t>
            </a:r>
            <a:r>
              <a:rPr lang="en-US" sz="1800" dirty="0"/>
              <a:t>32 sample </a:t>
            </a:r>
          </a:p>
          <a:p>
            <a:pPr marL="0" indent="0">
              <a:buNone/>
            </a:pPr>
            <a:r>
              <a:rPr lang="en-US" sz="1800" dirty="0" smtClean="0"/>
              <a:t>                        input      </a:t>
            </a:r>
          </a:p>
          <a:p>
            <a:pPr marL="0"/>
            <a:endParaRPr lang="en-US" sz="1800" dirty="0"/>
          </a:p>
          <a:p>
            <a:pPr marL="0"/>
            <a:endParaRPr lang="en-US" sz="1800" dirty="0" smtClean="0"/>
          </a:p>
          <a:p>
            <a:pPr marL="0"/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825218" y="2982351"/>
            <a:ext cx="1941342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cxnSp>
        <p:nvCxnSpPr>
          <p:cNvPr id="8" name="Straight Connector 7"/>
          <p:cNvCxnSpPr>
            <a:endCxn id="4" idx="1"/>
          </p:cNvCxnSpPr>
          <p:nvPr/>
        </p:nvCxnSpPr>
        <p:spPr>
          <a:xfrm>
            <a:off x="3798277" y="3305908"/>
            <a:ext cx="10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65742" y="3345767"/>
            <a:ext cx="10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5295" y="2982351"/>
            <a:ext cx="184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50+25+10 =&gt;80 weights randomly assigned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51476" y="2844243"/>
            <a:ext cx="1718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Calculated for Each samples</a:t>
            </a:r>
          </a:p>
          <a:p>
            <a:r>
              <a:rPr lang="en-US" dirty="0" smtClean="0"/>
              <a:t>Here 32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we need to take AVG of these 32 error</a:t>
            </a:r>
          </a:p>
          <a:p>
            <a:r>
              <a:rPr lang="en-US" dirty="0" smtClean="0"/>
              <a:t>-&gt; will get single error value </a:t>
            </a:r>
            <a:endParaRPr lang="en-US" dirty="0"/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>
            <a:off x="9625819" y="3305909"/>
            <a:ext cx="725657" cy="110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3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/>
          <a:lstStyle/>
          <a:p>
            <a:pPr marL="0"/>
            <a:r>
              <a:rPr lang="en-US" dirty="0" smtClean="0"/>
              <a:t>Step2 :  </a:t>
            </a:r>
            <a:r>
              <a:rPr lang="en-US" sz="1600" dirty="0" smtClean="0"/>
              <a:t>32 sample </a:t>
            </a:r>
          </a:p>
          <a:p>
            <a:pPr marL="0" indent="0">
              <a:buNone/>
            </a:pPr>
            <a:r>
              <a:rPr lang="en-US" sz="1600" dirty="0" smtClean="0"/>
              <a:t>                         input    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1150" y="419462"/>
            <a:ext cx="1941342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cxnSp>
        <p:nvCxnSpPr>
          <p:cNvPr id="5" name="Straight Connector 4"/>
          <p:cNvCxnSpPr>
            <a:endCxn id="4" idx="1"/>
          </p:cNvCxnSpPr>
          <p:nvPr/>
        </p:nvCxnSpPr>
        <p:spPr>
          <a:xfrm>
            <a:off x="3784209" y="743019"/>
            <a:ext cx="10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51674" y="782878"/>
            <a:ext cx="10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71227" y="419462"/>
            <a:ext cx="184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previous</a:t>
            </a:r>
          </a:p>
          <a:p>
            <a:r>
              <a:rPr lang="en-US" dirty="0" smtClean="0"/>
              <a:t>Weight used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611751" y="739558"/>
            <a:ext cx="725657" cy="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37408" y="281354"/>
            <a:ext cx="1718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Calculated for Each samples</a:t>
            </a:r>
          </a:p>
          <a:p>
            <a:r>
              <a:rPr lang="en-US" dirty="0" smtClean="0"/>
              <a:t>Here 32 errors</a:t>
            </a:r>
          </a:p>
          <a:p>
            <a:endParaRPr lang="en-US" dirty="0" smtClean="0"/>
          </a:p>
          <a:p>
            <a:r>
              <a:rPr lang="en-US" dirty="0" smtClean="0"/>
              <a:t>Now we need to take AVG of these 32 error</a:t>
            </a:r>
          </a:p>
          <a:p>
            <a:r>
              <a:rPr lang="en-US" dirty="0" smtClean="0"/>
              <a:t>-&gt; will get single error value 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38907" y="3685728"/>
            <a:ext cx="10515600" cy="589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 smtClean="0"/>
              <a:t>Step4 :  </a:t>
            </a:r>
            <a:r>
              <a:rPr lang="en-US" sz="1600" dirty="0" smtClean="0"/>
              <a:t>32 sample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                         input     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11857" y="3823836"/>
            <a:ext cx="1941342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584916" y="4147393"/>
            <a:ext cx="10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52381" y="4187252"/>
            <a:ext cx="10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71934" y="3823836"/>
            <a:ext cx="184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previous</a:t>
            </a:r>
          </a:p>
          <a:p>
            <a:r>
              <a:rPr lang="en-US" dirty="0" smtClean="0"/>
              <a:t>Weight used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412458" y="4143932"/>
            <a:ext cx="725657" cy="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38115" y="3685728"/>
            <a:ext cx="1718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Calculated for Each samples</a:t>
            </a:r>
          </a:p>
          <a:p>
            <a:r>
              <a:rPr lang="en-US" dirty="0" smtClean="0"/>
              <a:t>Here 32 errors</a:t>
            </a:r>
          </a:p>
          <a:p>
            <a:endParaRPr lang="en-US" dirty="0" smtClean="0"/>
          </a:p>
          <a:p>
            <a:r>
              <a:rPr lang="en-US" dirty="0" smtClean="0"/>
              <a:t>Now we need to take AVG of these 32 error</a:t>
            </a:r>
          </a:p>
          <a:p>
            <a:r>
              <a:rPr lang="en-US" dirty="0" smtClean="0"/>
              <a:t>-&gt; will get single error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97" y="658007"/>
            <a:ext cx="10515600" cy="4351338"/>
          </a:xfrm>
        </p:spPr>
        <p:txBody>
          <a:bodyPr/>
          <a:lstStyle/>
          <a:p>
            <a:r>
              <a:rPr lang="en-US" dirty="0" smtClean="0"/>
              <a:t>Now 128 samples are passed through the models.(One </a:t>
            </a:r>
            <a:r>
              <a:rPr lang="en-US" dirty="0" err="1" smtClean="0"/>
              <a:t>Epoc</a:t>
            </a:r>
            <a:r>
              <a:rPr lang="en-US" dirty="0"/>
              <a:t> </a:t>
            </a:r>
            <a:r>
              <a:rPr lang="en-US" dirty="0" smtClean="0"/>
              <a:t>completed – means first Training completed)</a:t>
            </a:r>
          </a:p>
          <a:p>
            <a:r>
              <a:rPr lang="en-US" dirty="0" smtClean="0"/>
              <a:t>Here we will calculate the accuracy</a:t>
            </a:r>
          </a:p>
          <a:p>
            <a:r>
              <a:rPr lang="en-US" dirty="0" smtClean="0"/>
              <a:t>4 times gradient update will happen( Means 80 weights are updated in this case)</a:t>
            </a:r>
          </a:p>
          <a:p>
            <a:r>
              <a:rPr lang="en-US" dirty="0" smtClean="0"/>
              <a:t>Using this weight we will validate 50 unknown validation samples set </a:t>
            </a:r>
          </a:p>
          <a:p>
            <a:r>
              <a:rPr lang="en-US" dirty="0" smtClean="0"/>
              <a:t>We will get 50 error – we will compare with actual data.</a:t>
            </a:r>
          </a:p>
          <a:p>
            <a:r>
              <a:rPr lang="en-US" dirty="0" smtClean="0"/>
              <a:t>We will get loss- Take average – we will get single validation loss value for this </a:t>
            </a:r>
            <a:r>
              <a:rPr lang="en-US" dirty="0" err="1" smtClean="0"/>
              <a:t>epoc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5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388" y="489194"/>
            <a:ext cx="1123188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Steps</a:t>
            </a:r>
          </a:p>
          <a:p>
            <a:r>
              <a:rPr lang="en-US" dirty="0" smtClean="0"/>
              <a:t>EPOC_2:</a:t>
            </a:r>
          </a:p>
          <a:p>
            <a:pPr marL="0"/>
            <a:r>
              <a:rPr lang="en-US" dirty="0" smtClean="0"/>
              <a:t>Step1 :  </a:t>
            </a:r>
            <a:r>
              <a:rPr lang="en-US" sz="1800" dirty="0"/>
              <a:t>32 sample </a:t>
            </a:r>
          </a:p>
          <a:p>
            <a:pPr marL="0" indent="0">
              <a:buNone/>
            </a:pPr>
            <a:r>
              <a:rPr lang="en-US" sz="1800" dirty="0" smtClean="0"/>
              <a:t>                        input      </a:t>
            </a:r>
          </a:p>
          <a:p>
            <a:pPr marL="0"/>
            <a:endParaRPr lang="en-US" sz="1800" dirty="0"/>
          </a:p>
          <a:p>
            <a:pPr marL="0"/>
            <a:endParaRPr lang="en-US" sz="1800" dirty="0" smtClean="0"/>
          </a:p>
          <a:p>
            <a:pPr marL="0"/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4412565" y="1730326"/>
            <a:ext cx="1941342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85624" y="2053883"/>
            <a:ext cx="10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3089" y="2093742"/>
            <a:ext cx="10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72642" y="1730326"/>
            <a:ext cx="184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EPOC updated weight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38823" y="1592218"/>
            <a:ext cx="1718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Calculated for Each samples</a:t>
            </a:r>
          </a:p>
          <a:p>
            <a:r>
              <a:rPr lang="en-US" dirty="0" smtClean="0"/>
              <a:t>Here 32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we need to take AVG of these 32 error</a:t>
            </a:r>
          </a:p>
          <a:p>
            <a:r>
              <a:rPr lang="en-US" dirty="0" smtClean="0"/>
              <a:t>-&gt; will get single error value </a:t>
            </a:r>
            <a:endParaRPr lang="en-US" dirty="0"/>
          </a:p>
        </p:txBody>
      </p:sp>
      <p:cxnSp>
        <p:nvCxnSpPr>
          <p:cNvPr id="18" name="Straight Connector 17"/>
          <p:cNvCxnSpPr>
            <a:endCxn id="17" idx="1"/>
          </p:cNvCxnSpPr>
          <p:nvPr/>
        </p:nvCxnSpPr>
        <p:spPr>
          <a:xfrm>
            <a:off x="9213166" y="2053884"/>
            <a:ext cx="725657" cy="110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1686" y="4731539"/>
            <a:ext cx="94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process will continue until error minimum or defined </a:t>
            </a:r>
            <a:r>
              <a:rPr lang="en-US" dirty="0" err="1" smtClean="0"/>
              <a:t>epocs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0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341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Defined parameters: EPOCs =10 Batch size= 32, Input data/data set = 128   Validation set : 50 No.steps per Epocs = 128/32 = 4 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Sushil</dc:creator>
  <cp:lastModifiedBy>Sushil</cp:lastModifiedBy>
  <cp:revision>9</cp:revision>
  <dcterms:created xsi:type="dcterms:W3CDTF">2021-10-07T14:57:41Z</dcterms:created>
  <dcterms:modified xsi:type="dcterms:W3CDTF">2021-10-07T15:43:33Z</dcterms:modified>
</cp:coreProperties>
</file>