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050"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64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8783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775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78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55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98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52571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6625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8021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721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49033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BC62F-731E-43CF-8B69-F08451F6278E}"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431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BC62F-731E-43CF-8B69-F08451F6278E}"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23746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1974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170375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val="36961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BC62F-731E-43CF-8B69-F08451F6278E}" type="datetimeFigureOut">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525375-2B5B-43B3-BF70-F0AF24F9DE5A}" type="slidenum">
              <a:rPr lang="en-US" smtClean="0"/>
              <a:pPr/>
              <a:t>‹#›</a:t>
            </a:fld>
            <a:endParaRPr lang="en-US"/>
          </a:p>
        </p:txBody>
      </p:sp>
    </p:spTree>
    <p:extLst>
      <p:ext uri="{BB962C8B-B14F-4D97-AF65-F5344CB8AC3E}">
        <p14:creationId xmlns:p14="http://schemas.microsoft.com/office/powerpoint/2010/main" val="1235342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angatamilselvan6@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DF84B316-34D2-462A-ACDB-D7B410F096F3}"/>
              </a:ext>
            </a:extLst>
          </p:cNvPr>
          <p:cNvSpPr>
            <a:spLocks noGrp="1"/>
          </p:cNvSpPr>
          <p:nvPr>
            <p:ph type="subTitle" idx="1"/>
          </p:nvPr>
        </p:nvSpPr>
        <p:spPr>
          <a:xfrm>
            <a:off x="-108890" y="1710268"/>
            <a:ext cx="9001188" cy="4357718"/>
          </a:xfrm>
        </p:spPr>
        <p:txBody>
          <a:bodyPr anchor="ctr">
            <a:noAutofit/>
          </a:bodyPr>
          <a:lstStyle/>
          <a:p>
            <a:pPr algn="l"/>
            <a:endParaRPr lang="en-IN" sz="2800" b="1" dirty="0">
              <a:solidFill>
                <a:schemeClr val="tx1"/>
              </a:solidFill>
              <a:cs typeface="Times New Roman" panose="02020603050405020304" pitchFamily="18" charset="0"/>
            </a:endParaRPr>
          </a:p>
          <a:p>
            <a:pPr algn="l"/>
            <a:r>
              <a:rPr lang="en-US" sz="2800" b="1" dirty="0">
                <a:solidFill>
                  <a:schemeClr val="tx1"/>
                </a:solidFill>
                <a:cs typeface="Times New Roman" panose="02020603050405020304" pitchFamily="18" charset="0"/>
              </a:rPr>
              <a:t>                                             DONE BY:</a:t>
            </a:r>
          </a:p>
          <a:p>
            <a:pPr algn="l"/>
            <a:r>
              <a:rPr lang="en-US" sz="2800" b="1" i="1" dirty="0">
                <a:solidFill>
                  <a:schemeClr val="tx1"/>
                </a:solidFill>
                <a:cs typeface="Times New Roman" panose="02020603050405020304" pitchFamily="18" charset="0"/>
              </a:rPr>
              <a:t>                                         </a:t>
            </a:r>
            <a:r>
              <a:rPr lang="en-IN" sz="2800" b="1" i="1" dirty="0">
                <a:solidFill>
                  <a:schemeClr val="tx1"/>
                </a:solidFill>
                <a:cs typeface="Times New Roman" panose="02020603050405020304" pitchFamily="18" charset="0"/>
              </a:rPr>
              <a:t>T.THANGATAMILSELVAN </a:t>
            </a:r>
            <a:endParaRPr lang="en-US" sz="2800" b="1" i="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IN" sz="2800" b="1" i="1" dirty="0">
                <a:solidFill>
                  <a:schemeClr val="tx1"/>
                </a:solidFill>
                <a:cs typeface="Times New Roman" panose="02020603050405020304" pitchFamily="18" charset="0"/>
              </a:rPr>
              <a:t>B.TECH IT</a:t>
            </a:r>
            <a:r>
              <a:rPr lang="en-US" sz="2800" b="1" i="1" dirty="0">
                <a:solidFill>
                  <a:schemeClr val="tx1"/>
                </a:solidFill>
                <a:cs typeface="Times New Roman" panose="02020603050405020304" pitchFamily="18" charset="0"/>
              </a:rPr>
              <a:t>(3</a:t>
            </a:r>
            <a:r>
              <a:rPr lang="en-US" sz="2800" b="1" i="1" baseline="30000" dirty="0">
                <a:solidFill>
                  <a:schemeClr val="tx1"/>
                </a:solidFill>
                <a:cs typeface="Times New Roman" panose="02020603050405020304" pitchFamily="18" charset="0"/>
              </a:rPr>
              <a:t>rd</a:t>
            </a:r>
            <a:r>
              <a:rPr lang="en-US" sz="2800" b="1" i="1" dirty="0">
                <a:solidFill>
                  <a:schemeClr val="tx1"/>
                </a:solidFill>
                <a:cs typeface="Times New Roman" panose="02020603050405020304" pitchFamily="18" charset="0"/>
              </a:rPr>
              <a:t> year )</a:t>
            </a:r>
          </a:p>
          <a:p>
            <a:pPr algn="l"/>
            <a:r>
              <a:rPr lang="en-US" sz="2800" b="1" i="1" dirty="0">
                <a:solidFill>
                  <a:schemeClr val="tx1"/>
                </a:solidFill>
                <a:cs typeface="Times New Roman" panose="02020603050405020304" pitchFamily="18" charset="0"/>
              </a:rPr>
              <a:t>                                           210921</a:t>
            </a:r>
            <a:r>
              <a:rPr lang="en-IN" sz="2800" b="1" i="1" dirty="0">
                <a:solidFill>
                  <a:schemeClr val="tx1"/>
                </a:solidFill>
                <a:cs typeface="Times New Roman" panose="02020603050405020304" pitchFamily="18" charset="0"/>
              </a:rPr>
              <a:t>205054</a:t>
            </a:r>
            <a:endParaRPr lang="en-US" sz="2800" b="1" i="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IN" sz="2800" b="1" i="1" dirty="0">
                <a:solidFill>
                  <a:schemeClr val="tx1"/>
                </a:solidFill>
                <a:cs typeface="Times New Roman" panose="02020603050405020304" pitchFamily="18" charset="0"/>
                <a:hlinkClick r:id="rId2">
                  <a:extLst>
                    <a:ext uri="{A12FA001-AC4F-418D-AE19-62706E023703}">
                      <ahyp:hlinkClr xmlns:ahyp="http://schemas.microsoft.com/office/drawing/2018/hyperlinkcolor" val="tx"/>
                    </a:ext>
                  </a:extLst>
                </a:hlinkClick>
              </a:rPr>
              <a:t>thangatamilselvan6@gmail.com</a:t>
            </a:r>
            <a:r>
              <a:rPr lang="en-IN" sz="2800" b="1" i="1" dirty="0">
                <a:solidFill>
                  <a:schemeClr val="tx1"/>
                </a:solidFill>
                <a:cs typeface="Times New Roman" panose="02020603050405020304" pitchFamily="18" charset="0"/>
              </a:rPr>
              <a:t> </a:t>
            </a:r>
            <a:endParaRPr lang="en-US" sz="2800" b="1" i="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Loyola Institute Of Technology</a:t>
            </a:r>
          </a:p>
          <a:p>
            <a:pPr algn="l"/>
            <a:r>
              <a:rPr lang="en-US" sz="2800" b="1" i="1" dirty="0">
                <a:solidFill>
                  <a:schemeClr val="tx1"/>
                </a:solidFill>
                <a:cs typeface="Times New Roman" panose="02020603050405020304" pitchFamily="18" charset="0"/>
              </a:rPr>
              <a:t>                                            Chennai-123 </a:t>
            </a:r>
            <a:endParaRPr lang="en-US" sz="2000" i="1" dirty="0">
              <a:cs typeface="Times New Roman" panose="02020603050405020304" pitchFamily="18" charset="0"/>
            </a:endParaRPr>
          </a:p>
        </p:txBody>
      </p:sp>
    </p:spTree>
    <p:extLst>
      <p:ext uri="{BB962C8B-B14F-4D97-AF65-F5344CB8AC3E}">
        <p14:creationId xmlns:p14="http://schemas.microsoft.com/office/powerpoint/2010/main"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a16="http://schemas.microsoft.com/office/drawing/2014/main"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a16="http://schemas.microsoft.com/office/drawing/2014/main"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a16="http://schemas.microsoft.com/office/drawing/2014/main"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a16="http://schemas.microsoft.com/office/drawing/2014/main"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a16="http://schemas.microsoft.com/office/drawing/2014/main" id="{9B17F0FD-7C32-0908-244F-AA17348C0DAE}"/>
              </a:ext>
            </a:extLst>
          </p:cNvPr>
          <p:cNvPicPr>
            <a:picLocks noGrp="1" noChangeAspect="1"/>
          </p:cNvPicPr>
          <p:nvPr>
            <p:ph idx="1"/>
          </p:nvPr>
        </p:nvPicPr>
        <p:blipFill>
          <a:blip r:embed="rId2"/>
          <a:stretch>
            <a:fillRect/>
          </a:stretch>
        </p:blipFill>
        <p:spPr>
          <a:xfrm>
            <a:off x="814290" y="2160588"/>
            <a:ext cx="8323457" cy="3881437"/>
          </a:xfrm>
          <a:prstGeom prst="rect">
            <a:avLst/>
          </a:prstGeom>
        </p:spPr>
      </p:pic>
      <p:sp>
        <p:nvSpPr>
          <p:cNvPr id="5" name="Rectangle 4">
            <a:extLst>
              <a:ext uri="{FF2B5EF4-FFF2-40B4-BE49-F238E27FC236}">
                <a16:creationId xmlns:a16="http://schemas.microsoft.com/office/drawing/2014/main"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a16="http://schemas.microsoft.com/office/drawing/2014/main"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57300"/>
            <a:ext cx="9133416" cy="5143500"/>
          </a:xfrm>
        </p:spPr>
      </p:pic>
      <p:sp>
        <p:nvSpPr>
          <p:cNvPr id="10" name="Rectangle 9">
            <a:extLst>
              <a:ext uri="{FF2B5EF4-FFF2-40B4-BE49-F238E27FC236}">
                <a16:creationId xmlns:a16="http://schemas.microsoft.com/office/drawing/2014/main"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a16="http://schemas.microsoft.com/office/drawing/2014/main"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a16="http://schemas.microsoft.com/office/drawing/2014/main"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a16="http://schemas.microsoft.com/office/drawing/2014/main"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a16="http://schemas.microsoft.com/office/drawing/2014/main"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a16="http://schemas.microsoft.com/office/drawing/2014/main"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a16="http://schemas.microsoft.com/office/drawing/2014/main"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a16="http://schemas.microsoft.com/office/drawing/2014/main"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a16="http://schemas.microsoft.com/office/drawing/2014/main"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a16="http://schemas.microsoft.com/office/drawing/2014/main"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a16="http://schemas.microsoft.com/office/drawing/2014/main"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a16="http://schemas.microsoft.com/office/drawing/2014/main"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a16="http://schemas.microsoft.com/office/drawing/2014/main"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41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1177</Words>
  <Application>Microsoft Office PowerPoint</Application>
  <PresentationFormat>Widescreen</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REENA SHARON</cp:lastModifiedBy>
  <cp:revision>4</cp:revision>
  <dcterms:modified xsi:type="dcterms:W3CDTF">2024-04-04T03:30:30Z</dcterms:modified>
</cp:coreProperties>
</file>