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0" r:id="rId4"/>
    <p:sldId id="265" r:id="rId5"/>
    <p:sldId id="266" r:id="rId6"/>
    <p:sldId id="267" r:id="rId7"/>
    <p:sldId id="268" r:id="rId8"/>
    <p:sldId id="277" r:id="rId9"/>
    <p:sldId id="292" r:id="rId10"/>
    <p:sldId id="279" r:id="rId11"/>
    <p:sldId id="293" r:id="rId12"/>
    <p:sldId id="294" r:id="rId13"/>
    <p:sldId id="276" r:id="rId14"/>
    <p:sldId id="270" r:id="rId15"/>
    <p:sldId id="295" r:id="rId16"/>
    <p:sldId id="296" r:id="rId17"/>
    <p:sldId id="284" r:id="rId18"/>
    <p:sldId id="298" r:id="rId19"/>
    <p:sldId id="299" r:id="rId20"/>
    <p:sldId id="300" r:id="rId21"/>
    <p:sldId id="291" r:id="rId22"/>
    <p:sldId id="285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BD4F1-2C99-47FB-82DE-9374E16D407D}">
          <p14:sldIdLst>
            <p14:sldId id="257"/>
            <p14:sldId id="259"/>
            <p14:sldId id="260"/>
            <p14:sldId id="265"/>
            <p14:sldId id="266"/>
            <p14:sldId id="267"/>
            <p14:sldId id="268"/>
            <p14:sldId id="277"/>
            <p14:sldId id="292"/>
            <p14:sldId id="279"/>
            <p14:sldId id="293"/>
            <p14:sldId id="294"/>
            <p14:sldId id="276"/>
            <p14:sldId id="270"/>
            <p14:sldId id="295"/>
            <p14:sldId id="296"/>
            <p14:sldId id="284"/>
            <p14:sldId id="298"/>
            <p14:sldId id="299"/>
            <p14:sldId id="300"/>
            <p14:sldId id="291"/>
            <p14:sldId id="285"/>
          </p14:sldIdLst>
        </p14:section>
        <p14:section name="Addition" id="{B3F773C6-5CB6-4419-9710-8A358F68500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7D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69" d="100"/>
          <a:sy n="69" d="100"/>
        </p:scale>
        <p:origin x="-732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77B6-664C-490A-AFFE-DF6B58BBE1D8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D6078-1813-4B8B-8C0B-ED754BD6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89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FF59-69E8-4D2C-AD34-5DEC615FC464}" type="datetimeFigureOut">
              <a:rPr lang="en-GB" smtClean="0"/>
              <a:t>29/08/2019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BE6A3-2AA3-4A32-B73C-AD4B53C23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3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2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2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2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8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6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9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7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54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8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8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1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5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BE6A3-2AA3-4A32-B73C-AD4B53C23D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5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D9A-EC73-46AD-9EA3-895AA1286939}" type="datetime1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A63F-3A56-4F1F-9F35-07E703758A31}" type="datetime1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0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EA66-3275-410D-9C9B-1138F4EB4849}" type="datetime1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953E-5D31-425C-B8DE-CF72383F8C77}" type="datetime1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94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86A3-8C4D-4605-96A5-4DB41F77E7C9}" type="datetime1">
              <a:rPr lang="en-GB" smtClean="0"/>
              <a:t>29/08/2019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00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DB8A-1201-4FF2-9A45-A0BAB6CDFD6D}" type="datetime1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678E-B997-4B5F-A286-5C89E481F06A}" type="datetime1">
              <a:rPr lang="en-GB" smtClean="0"/>
              <a:t>29/08/2019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1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F31-2A2E-499C-83AF-1697176980D8}" type="datetime1">
              <a:rPr lang="en-GB" smtClean="0"/>
              <a:t>29/08/2019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040A-0CFD-4661-BE09-4A9E1E3876C7}" type="datetime1">
              <a:rPr lang="en-GB" smtClean="0"/>
              <a:t>29/08/2019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65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BA51-3742-4692-A02D-9792D3703287}" type="datetime1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5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FBA3-F7D1-488E-984A-5079DA026F2A}" type="datetime1">
              <a:rPr lang="en-GB" smtClean="0"/>
              <a:t>29/08/2019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Đinh Hữu Hải Quân|20143632|CNTT2-02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3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DDAEE186-5EAE-4A02-88BA-0C9DB99D89A9}" type="datetime1">
              <a:rPr lang="en-GB" smtClean="0"/>
              <a:pPr/>
              <a:t>29/08/2019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Đinh</a:t>
            </a:r>
            <a:r>
              <a:rPr lang="en-GB" dirty="0" smtClean="0"/>
              <a:t> </a:t>
            </a:r>
            <a:r>
              <a:rPr lang="en-GB" dirty="0" err="1" smtClean="0"/>
              <a:t>Hữu</a:t>
            </a:r>
            <a:r>
              <a:rPr lang="en-GB" dirty="0" smtClean="0"/>
              <a:t> </a:t>
            </a:r>
            <a:r>
              <a:rPr lang="en-GB" dirty="0" err="1" smtClean="0"/>
              <a:t>Hải</a:t>
            </a:r>
            <a:r>
              <a:rPr lang="en-GB" dirty="0" smtClean="0"/>
              <a:t> Quân|20143632|CNTT2-02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4881187-0D37-48E6-860D-FFE631AD609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60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ai Quan\Desktop\f35519114ca8b15b612ba9e8f511e1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1" y="1447800"/>
            <a:ext cx="6394026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 idx="4294967295"/>
          </p:nvPr>
        </p:nvSpPr>
        <p:spPr>
          <a:xfrm>
            <a:off x="622576" y="173967"/>
            <a:ext cx="10882036" cy="1851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ÁP DỤNG GIẢI THUẬT TỐI ƯU HOÁ CÁ VOI </a:t>
            </a:r>
            <a:b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CHO MÔ HÌNH MẠNG LSTM</a:t>
            </a:r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4875212" y="4267200"/>
            <a:ext cx="7140355" cy="18510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: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Nguyễn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Đức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Thắng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Hữu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Hải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GIAI ĐOẠN KHAI THÁC: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TẤN CÔNG BONG BÓNG 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10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6314497" y="1430920"/>
            <a:ext cx="0" cy="53480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293812" y="1431222"/>
            <a:ext cx="4191000" cy="882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vây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hẹp</a:t>
            </a:r>
            <a:endParaRPr lang="en-GB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638490" y="1322303"/>
            <a:ext cx="5410200" cy="1100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xoắn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ốc</a:t>
            </a:r>
            <a:endParaRPr lang="en-GB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812" y="4104954"/>
            <a:ext cx="5204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[-a; a] </a:t>
            </a: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đến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0 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2" y="2819400"/>
            <a:ext cx="3848100" cy="71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77" y="2819400"/>
            <a:ext cx="4961515" cy="73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23047" y="4046982"/>
            <a:ext cx="5204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|X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(t) – X(t)|: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giữa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hằng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xoắn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ốc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[-1; 1]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GIAI ĐOẠN KHAI THÁC: </a:t>
            </a:r>
            <a:r>
              <a:rPr lang="en-US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TẤN CÔNG BONG BÓNG 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11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2481262"/>
            <a:ext cx="100393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7612" y="4953000"/>
            <a:ext cx="6137135" cy="5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[0; 1]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1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GIAI ĐOẠN THĂM DÒ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12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80409" y="1752600"/>
            <a:ext cx="10445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đàn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&gt; 1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&lt; -1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khỏi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06" y="3920836"/>
            <a:ext cx="5238606" cy="188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0521" y="5943600"/>
            <a:ext cx="613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rand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vector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đàn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MÃ GIẢ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13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817812" y="1447800"/>
            <a:ext cx="723900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Khởi tạo tập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X (i = 1, 2, ..., n</a:t>
            </a:r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* =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while 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(t &lt; maximum number of iterations): 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for 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agent in population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a, A, C, l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p 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if1 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p&lt;0.5)</a:t>
            </a:r>
          </a:p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if2 (|A| &lt; 1)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trọng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vây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hẹp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else 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if2 (|A| &gt;= 1) 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Lựa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chọn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ngẫu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nhiên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dân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trọng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giai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đoạn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thăm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dò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end if2</a:t>
            </a:r>
          </a:p>
          <a:p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else 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if1 (p &gt;= 0.5) 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Cập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nhật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trọng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theo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công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xoắn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ốc</a:t>
            </a:r>
            <a:endParaRPr lang="en-GB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end if1</a:t>
            </a:r>
          </a:p>
          <a:p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end </a:t>
            </a:r>
            <a:r>
              <a:rPr lang="en-GB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 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tra và sửa lỗi các tác nhân có giá trị trọng số vượt ra khỏi không gian tìm kiếm 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endParaRPr lang="en-US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Cập 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nhật X* nếu có tác nhân tốt </a:t>
            </a:r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hơn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t=t+1 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end while</a:t>
            </a:r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vi-VN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X*</a:t>
            </a:r>
            <a:endParaRPr lang="en-GB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17612" y="3505200"/>
            <a:ext cx="586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841-A1FC-453D-A3E8-8D1D147A46F4}" type="datetime1">
              <a:rPr lang="en-GB" smtClean="0"/>
              <a:t>29/08/2019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14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438400"/>
            <a:ext cx="6019800" cy="114300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3"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MẠNG LSTM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C:\Users\Hai Quan\Desktop\docteur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2" y="17907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MẠNG LSTM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12812" y="1981200"/>
            <a:ext cx="10445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Cải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tiến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nơ-ron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hồi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(RNNs)</a:t>
            </a: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quyết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vấn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bùng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nổ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đạo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RNNs</a:t>
            </a: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khả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loại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bỏ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bổ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sung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nhờ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(gate)</a:t>
            </a:r>
          </a:p>
        </p:txBody>
      </p:sp>
    </p:spTree>
    <p:extLst>
      <p:ext uri="{BB962C8B-B14F-4D97-AF65-F5344CB8AC3E}">
        <p14:creationId xmlns:p14="http://schemas.microsoft.com/office/powerpoint/2010/main" val="71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MẠNG LSTM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16</a:t>
            </a:fld>
            <a:endParaRPr lang="en-GB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1752600"/>
            <a:ext cx="48880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69" y="4043586"/>
            <a:ext cx="7924800" cy="9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98" y="5153329"/>
            <a:ext cx="3657600" cy="7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1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Hai Quan\Desktop\slide-images\5567fecb18108dc99824f8e2aa6cd1050cf67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066800"/>
            <a:ext cx="5722648" cy="42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217612" y="3505200"/>
            <a:ext cx="586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841-A1FC-453D-A3E8-8D1D147A46F4}" type="datetime1">
              <a:rPr lang="en-GB" smtClean="0"/>
              <a:t>29/08/2019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17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209800"/>
            <a:ext cx="6019800" cy="114300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4"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 NGHIỆM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CÀI ĐẶT THỰC NGHIỆM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18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25079" y="2209800"/>
            <a:ext cx="588231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Chuẩn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cửa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sổ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trượt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cặp</a:t>
            </a:r>
            <a:r>
              <a:rPr lang="en-GB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input-output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GB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22" y="1752600"/>
            <a:ext cx="3840642" cy="143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998527"/>
            <a:ext cx="9329163" cy="440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CÀI ĐẶT THỰC NGHIỆM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19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12812" y="1571498"/>
            <a:ext cx="7040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GB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The Grid Workloads Archive</a:t>
            </a:r>
          </a:p>
        </p:txBody>
      </p:sp>
    </p:spTree>
    <p:extLst>
      <p:ext uri="{BB962C8B-B14F-4D97-AF65-F5344CB8AC3E}">
        <p14:creationId xmlns:p14="http://schemas.microsoft.com/office/powerpoint/2010/main" val="36245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NỘI DUNG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38736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tài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Giả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LSTM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nghiệm</a:t>
            </a:r>
            <a:endParaRPr lang="en-GB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E5-20DC-463F-80AB-4FE78955BCD6}" type="datetime1">
              <a:rPr lang="en-GB" smtClean="0"/>
              <a:t>29/08/2019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8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HUẤN LUYỆN MÔ HÌNH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20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2057400"/>
            <a:ext cx="10058400" cy="327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0411" y="5541818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LSTM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8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TÀI LIỆU THAM KHẢO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59" y="1828800"/>
            <a:ext cx="10699414" cy="3657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https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://colah.github.io/posts/2015-08-Understanding-LSTMs/</a:t>
            </a:r>
            <a:endParaRPr lang="en-GB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 Comprehensive Survey: Whale Optimization Algorithm and its Applications. </a:t>
            </a:r>
            <a:r>
              <a:rPr lang="en-GB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Farhad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SoleimanianGharehchopogh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GB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HojjatGholizadeh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GB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://gwa.ewi.tudelft.nl/datasets/gwa-t-1-das2/report/</a:t>
            </a:r>
            <a:endParaRPr lang="en-GB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Whale Optimization Algorithm - </a:t>
            </a:r>
            <a:r>
              <a:rPr lang="en-GB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Seyedali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Mirjalili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Andrew Lewis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GB" sz="20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GB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i Quan\Desktop\slide-images\istockphoto-530719531-612x6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29" y="1371600"/>
            <a:ext cx="4094179" cy="38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141412" y="3657600"/>
            <a:ext cx="586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841-A1FC-453D-A3E8-8D1D147A46F4}" type="datetime1">
              <a:rPr lang="en-GB" smtClean="0"/>
              <a:t>29/08/2019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22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60960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XIN TRÂN TRỌNG CẢM 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ƠN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17612" y="3505200"/>
            <a:ext cx="487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841-A1FC-453D-A3E8-8D1D147A46F4}" type="datetime1">
              <a:rPr lang="en-GB" smtClean="0"/>
              <a:t>29/08/2019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3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438400"/>
            <a:ext cx="5029200" cy="114300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GIỚI THIỆU ĐỀ TÀI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C:\Users\Hai Quan\Desktop\presentation-1020162_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419224"/>
            <a:ext cx="4171951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6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BÀI TOÁN DỰ ĐOÁN CHUỖI THỜI GIAN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E5-20DC-463F-80AB-4FE78955BCD6}" type="datetime1">
              <a:rPr lang="en-GB" smtClean="0"/>
              <a:t>29/08/2019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4</a:t>
            </a:fld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0409" y="1752600"/>
            <a:ext cx="10445470" cy="177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dạng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tuần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x</a:t>
            </a:r>
            <a:r>
              <a:rPr lang="en-US" sz="24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x</a:t>
            </a:r>
            <a:r>
              <a:rPr lang="en-US" sz="24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…,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400" baseline="-25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trước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 descr="C:\Users\Hai Quan\Desktop\photo1532443845383-15324438453833545391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4089901"/>
            <a:ext cx="3276600" cy="204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i Quan\Desktop\tai-chinh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47" y="4089901"/>
            <a:ext cx="3442324" cy="204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i Quan\Desktop\trung-tam-du-lieu-nang-luong-tai-viet-nam_150316002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084259"/>
            <a:ext cx="3086099" cy="20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MỤC TIÊU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E5-20DC-463F-80AB-4FE78955BCD6}" type="datetime1">
              <a:rPr lang="en-GB" smtClean="0"/>
              <a:t>29/08/2019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5</a:t>
            </a:fld>
            <a:endParaRPr lang="en-GB" dirty="0"/>
          </a:p>
        </p:txBody>
      </p:sp>
      <p:pic>
        <p:nvPicPr>
          <p:cNvPr id="4098" name="Picture 2" descr="C:\Users\Hai Quan\Desktop\2-Man-With-Targ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52400"/>
            <a:ext cx="2142494" cy="19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61012" y="2304910"/>
            <a:ext cx="4495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Áp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sâu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LSTM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61013" y="4281935"/>
            <a:ext cx="4495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Áp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WOA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LSTM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6859" y="2404674"/>
            <a:ext cx="2667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dự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đoán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9" name="Elbow Connector 8"/>
          <p:cNvCxnSpPr>
            <a:endCxn id="18" idx="1"/>
          </p:cNvCxnSpPr>
          <p:nvPr/>
        </p:nvCxnSpPr>
        <p:spPr>
          <a:xfrm flipV="1">
            <a:off x="4163859" y="2812742"/>
            <a:ext cx="1397153" cy="1070592"/>
          </a:xfrm>
          <a:prstGeom prst="bentConnector3">
            <a:avLst/>
          </a:prstGeom>
          <a:ln w="50800" cap="flat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9" idx="1"/>
          </p:cNvCxnSpPr>
          <p:nvPr/>
        </p:nvCxnSpPr>
        <p:spPr>
          <a:xfrm>
            <a:off x="4163859" y="3883334"/>
            <a:ext cx="1397154" cy="906433"/>
          </a:xfrm>
          <a:prstGeom prst="bentConnector3">
            <a:avLst/>
          </a:prstGeom>
          <a:ln w="50800" cap="flat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4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i Quan\Desktop\docteur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41" y="17907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217612" y="3505200"/>
            <a:ext cx="426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C841-A1FC-453D-A3E8-8D1D147A46F4}" type="datetime1">
              <a:rPr lang="en-GB" smtClean="0"/>
              <a:t>29/08/2019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6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362200"/>
            <a:ext cx="8077200" cy="1219200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2"/>
            </a:pP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 THUẬT TỐI ƯU HOÁ CÁ VOI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881486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NGUỒN GỐC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3212" y="3033886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E5-20DC-463F-80AB-4FE78955BCD6}" type="datetime1">
              <a:rPr lang="en-GB" smtClean="0"/>
              <a:t>29/08/2019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7</a:t>
            </a:fld>
            <a:endParaRPr lang="en-GB" dirty="0"/>
          </a:p>
        </p:txBody>
      </p:sp>
      <p:pic>
        <p:nvPicPr>
          <p:cNvPr id="6146" name="Picture 2" descr="C:\Users\Hai Quan\Desktop\180405-Whales-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609599"/>
            <a:ext cx="79533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HOÁ QUÁ TRÌNH BAO VÂY CON MỒI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8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80409" y="1752600"/>
            <a:ext cx="104454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đàn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biết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mồi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vây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chúng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gần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50000"/>
              </a:lnSpc>
              <a:buFont typeface="Tahoma" pitchFamily="34" charset="0"/>
              <a:buChar char="⁻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đàn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thay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chúng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dựa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74638"/>
            <a:ext cx="102108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MÔ HÌNH HOÁ QUÁ TRÌNH BAO VÂY CON MỒI</a:t>
            </a:r>
            <a:endParaRPr lang="en-GB" sz="3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2812" y="457200"/>
            <a:ext cx="0" cy="838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1042-2442-4AD4-8E85-21D19FA3516D}" type="datetime1">
              <a:rPr lang="en-GB" smtClean="0"/>
              <a:t>29/08/2019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81187-0D37-48E6-860D-FFE631AD6098}" type="slidenum">
              <a:rPr lang="en-GB" smtClean="0"/>
              <a:t>9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0412" y="4114800"/>
            <a:ext cx="613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vòng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lặp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A, C: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vector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trọng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:vector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tốt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X: vector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923508"/>
            <a:ext cx="6137135" cy="2006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940642"/>
            <a:ext cx="4286250" cy="1989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66012" y="4114800"/>
            <a:ext cx="459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/>
              <a:t>a: </a:t>
            </a:r>
            <a:r>
              <a:rPr lang="vi-VN" dirty="0" smtClean="0"/>
              <a:t>giá </a:t>
            </a:r>
            <a:r>
              <a:rPr lang="vi-VN" dirty="0"/>
              <a:t>trị tuyến tính giảm từ 2 tới 0 dựa trên số lượng vòng </a:t>
            </a:r>
            <a:r>
              <a:rPr lang="vi-VN" dirty="0" smtClean="0"/>
              <a:t>lặp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Tahoma" pitchFamily="34" charset="0"/>
              <a:buChar char="⁻"/>
            </a:pPr>
            <a:r>
              <a:rPr lang="en-US" dirty="0" smtClean="0"/>
              <a:t>r: </a:t>
            </a:r>
            <a:r>
              <a:rPr lang="vi-VN" dirty="0" smtClean="0"/>
              <a:t>vector </a:t>
            </a:r>
            <a:r>
              <a:rPr lang="vi-VN" dirty="0"/>
              <a:t>ngẫu nhiên trong khoảng [0, 1].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813</Words>
  <Application>Microsoft Office PowerPoint</Application>
  <PresentationFormat>Custom</PresentationFormat>
  <Paragraphs>149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ÁP DỤNG GIẢI THUẬT TỐI ƯU HOÁ CÁ VOI  CHO MÔ HÌNH MẠNG LSTM</vt:lpstr>
      <vt:lpstr>NỘI DUNG</vt:lpstr>
      <vt:lpstr>GIỚI THIỆU ĐỀ TÀI</vt:lpstr>
      <vt:lpstr>BÀI TOÁN DỰ ĐOÁN CHUỖI THỜI GIAN</vt:lpstr>
      <vt:lpstr>MỤC TIÊU</vt:lpstr>
      <vt:lpstr>GIẢI THUẬT TỐI ƯU HOÁ CÁ VOI</vt:lpstr>
      <vt:lpstr>NGUỒN GỐC</vt:lpstr>
      <vt:lpstr>MÔ HÌNH HOÁ QUÁ TRÌNH BAO VÂY CON MỒI</vt:lpstr>
      <vt:lpstr>MÔ HÌNH HOÁ QUÁ TRÌNH BAO VÂY CON MỒI</vt:lpstr>
      <vt:lpstr>GIAI ĐOẠN KHAI THÁC: TẤN CÔNG BONG BÓNG </vt:lpstr>
      <vt:lpstr>GIAI ĐOẠN KHAI THÁC: TẤN CÔNG BONG BÓNG </vt:lpstr>
      <vt:lpstr>GIAI ĐOẠN THĂM DÒ</vt:lpstr>
      <vt:lpstr>MÃ GIẢ</vt:lpstr>
      <vt:lpstr>MÔ HÌNH MẠNG LSTM</vt:lpstr>
      <vt:lpstr>MÔ HÌNH MẠNG LSTM</vt:lpstr>
      <vt:lpstr>MÔ HÌNH MẠNG LSTM</vt:lpstr>
      <vt:lpstr>THỰC NGHIỆM</vt:lpstr>
      <vt:lpstr>CÀI ĐẶT THỰC NGHIỆM</vt:lpstr>
      <vt:lpstr>CÀI ĐẶT THỰC NGHIỆM</vt:lpstr>
      <vt:lpstr>HUẤN LUYỆN MÔ HÌNH</vt:lpstr>
      <vt:lpstr>TÀI LIỆU THAM KHẢO</vt:lpstr>
      <vt:lpstr>XIN TRÂN TRỌNG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GIẢI PHÁP TÍCH HỢP ĐA NỀN TẢNG IOT TRONG CÁC NGỮ CẢNH THÔNG MINH</dc:title>
  <dc:creator>Hai Quan</dc:creator>
  <cp:lastModifiedBy>Hai Quan</cp:lastModifiedBy>
  <cp:revision>120</cp:revision>
  <dcterms:created xsi:type="dcterms:W3CDTF">2019-06-05T09:08:07Z</dcterms:created>
  <dcterms:modified xsi:type="dcterms:W3CDTF">2019-08-29T05:16:58Z</dcterms:modified>
</cp:coreProperties>
</file>