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65" r:id="rId3"/>
    <p:sldId id="266" r:id="rId4"/>
    <p:sldId id="275" r:id="rId5"/>
    <p:sldId id="273" r:id="rId6"/>
    <p:sldId id="276" r:id="rId7"/>
    <p:sldId id="268" r:id="rId8"/>
    <p:sldId id="284" r:id="rId9"/>
    <p:sldId id="285" r:id="rId10"/>
    <p:sldId id="279" r:id="rId11"/>
    <p:sldId id="274" r:id="rId12"/>
    <p:sldId id="283" r:id="rId13"/>
    <p:sldId id="281" r:id="rId14"/>
    <p:sldId id="282" r:id="rId15"/>
    <p:sldId id="270" r:id="rId16"/>
    <p:sldId id="269" r:id="rId17"/>
    <p:sldId id="271" r:id="rId18"/>
    <p:sldId id="278" r:id="rId19"/>
    <p:sldId id="280" r:id="rId20"/>
    <p:sldId id="272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87E5-920A-43A2-A388-CA380A4DEB16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7B38-78CA-4FF5-9B49-0B415AD0A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45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87E5-920A-43A2-A388-CA380A4DEB16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7B38-78CA-4FF5-9B49-0B415AD0A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47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87E5-920A-43A2-A388-CA380A4DEB16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7B38-78CA-4FF5-9B49-0B415AD0A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9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87E5-920A-43A2-A388-CA380A4DEB16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7B38-78CA-4FF5-9B49-0B415AD0A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67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87E5-920A-43A2-A388-CA380A4DEB16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7B38-78CA-4FF5-9B49-0B415AD0A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25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87E5-920A-43A2-A388-CA380A4DEB16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7B38-78CA-4FF5-9B49-0B415AD0A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79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87E5-920A-43A2-A388-CA380A4DEB16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7B38-78CA-4FF5-9B49-0B415AD0A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70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87E5-920A-43A2-A388-CA380A4DEB16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7B38-78CA-4FF5-9B49-0B415AD0A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364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87E5-920A-43A2-A388-CA380A4DEB16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7B38-78CA-4FF5-9B49-0B415AD0A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56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87E5-920A-43A2-A388-CA380A4DEB16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7B38-78CA-4FF5-9B49-0B415AD0A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46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87E5-920A-43A2-A388-CA380A4DEB16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7B38-78CA-4FF5-9B49-0B415AD0A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60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587E5-920A-43A2-A388-CA380A4DEB16}" type="datetimeFigureOut">
              <a:rPr kumimoji="1" lang="ja-JP" altLang="en-US" smtClean="0"/>
              <a:t>2019/11/11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87B38-78CA-4FF5-9B49-0B415AD0A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63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wnload/index.html/content/xilinx/en/downloadNav/vitis/archive-sdsoc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cumentation/sw_manuals/xilinx2019_1/ug1233-xilinx-opencv-user-guide.pdf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方形/長方形 55"/>
          <p:cNvSpPr/>
          <p:nvPr/>
        </p:nvSpPr>
        <p:spPr>
          <a:xfrm>
            <a:off x="2163298" y="3422162"/>
            <a:ext cx="7691120" cy="15646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200" dirty="0"/>
          </a:p>
          <a:p>
            <a:pPr algn="ctr"/>
            <a:endParaRPr lang="en-US" altLang="ja-JP" sz="1200" dirty="0"/>
          </a:p>
          <a:p>
            <a:pPr algn="ctr"/>
            <a:endParaRPr kumimoji="1" lang="en-US" altLang="ja-JP" sz="1200" dirty="0" smtClean="0"/>
          </a:p>
          <a:p>
            <a:pPr algn="ctr"/>
            <a:endParaRPr lang="en-US" altLang="ja-JP" sz="1200" dirty="0"/>
          </a:p>
          <a:p>
            <a:pPr algn="ctr"/>
            <a:endParaRPr kumimoji="1" lang="en-US" altLang="ja-JP" sz="1200" dirty="0" smtClean="0"/>
          </a:p>
          <a:p>
            <a:pPr algn="ctr"/>
            <a:r>
              <a:rPr lang="en-US" altLang="ja-JP" sz="1200" dirty="0" smtClean="0"/>
              <a:t>                                                                          </a:t>
            </a:r>
            <a:endParaRPr kumimoji="1" lang="ja-JP" altLang="en-US" sz="1200" dirty="0"/>
          </a:p>
        </p:txBody>
      </p:sp>
      <p:sp>
        <p:nvSpPr>
          <p:cNvPr id="24" name="正方形/長方形 23"/>
          <p:cNvSpPr/>
          <p:nvPr/>
        </p:nvSpPr>
        <p:spPr>
          <a:xfrm>
            <a:off x="2163298" y="1857522"/>
            <a:ext cx="7691120" cy="156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200" dirty="0"/>
          </a:p>
          <a:p>
            <a:pPr algn="ctr"/>
            <a:endParaRPr lang="en-US" altLang="ja-JP" sz="1200" dirty="0"/>
          </a:p>
          <a:p>
            <a:pPr algn="ctr"/>
            <a:endParaRPr kumimoji="1" lang="en-US" altLang="ja-JP" sz="1200" dirty="0" smtClean="0"/>
          </a:p>
          <a:p>
            <a:pPr algn="ctr"/>
            <a:endParaRPr lang="en-US" altLang="ja-JP" sz="1200" dirty="0"/>
          </a:p>
          <a:p>
            <a:pPr algn="ctr"/>
            <a:endParaRPr kumimoji="1" lang="en-US" altLang="ja-JP" sz="1200" dirty="0" smtClean="0"/>
          </a:p>
          <a:p>
            <a:pPr algn="ctr"/>
            <a:r>
              <a:rPr lang="en-US" altLang="ja-JP" sz="1200" dirty="0" smtClean="0"/>
              <a:t>                                                                          </a:t>
            </a:r>
            <a:endParaRPr kumimoji="1" lang="ja-JP" altLang="en-US" sz="1200" dirty="0"/>
          </a:p>
        </p:txBody>
      </p:sp>
      <p:sp>
        <p:nvSpPr>
          <p:cNvPr id="3" name="正方形/長方形 2"/>
          <p:cNvSpPr/>
          <p:nvPr/>
        </p:nvSpPr>
        <p:spPr>
          <a:xfrm>
            <a:off x="5361150" y="1948962"/>
            <a:ext cx="2092960" cy="416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データの変換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402058" y="3884439"/>
            <a:ext cx="1440180" cy="518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Depth data</a:t>
            </a:r>
          </a:p>
        </p:txBody>
      </p:sp>
      <p:cxnSp>
        <p:nvCxnSpPr>
          <p:cNvPr id="8" name="直線矢印コネクタ 7"/>
          <p:cNvCxnSpPr>
            <a:stCxn id="7" idx="3"/>
            <a:endCxn id="125" idx="2"/>
          </p:cNvCxnSpPr>
          <p:nvPr/>
        </p:nvCxnSpPr>
        <p:spPr>
          <a:xfrm flipV="1">
            <a:off x="3842238" y="3138073"/>
            <a:ext cx="507282" cy="1005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7564822" y="3675181"/>
            <a:ext cx="2092960" cy="416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点群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(point cloud) data</a:t>
            </a:r>
          </a:p>
        </p:txBody>
      </p:sp>
      <p:cxnSp>
        <p:nvCxnSpPr>
          <p:cNvPr id="13" name="直線矢印コネクタ 12"/>
          <p:cNvCxnSpPr>
            <a:stCxn id="3" idx="3"/>
            <a:endCxn id="126" idx="0"/>
          </p:cNvCxnSpPr>
          <p:nvPr/>
        </p:nvCxnSpPr>
        <p:spPr>
          <a:xfrm>
            <a:off x="7454110" y="2157242"/>
            <a:ext cx="1157192" cy="604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5758660" y="4402599"/>
            <a:ext cx="1432560" cy="53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DNNDK</a:t>
            </a:r>
            <a:endParaRPr kumimoji="1"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402058" y="4412759"/>
            <a:ext cx="1440180" cy="528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IR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 data</a:t>
            </a:r>
          </a:p>
        </p:txBody>
      </p:sp>
      <p:cxnSp>
        <p:nvCxnSpPr>
          <p:cNvPr id="21" name="直線矢印コネクタ 20"/>
          <p:cNvCxnSpPr>
            <a:stCxn id="20" idx="3"/>
            <a:endCxn id="18" idx="1"/>
          </p:cNvCxnSpPr>
          <p:nvPr/>
        </p:nvCxnSpPr>
        <p:spPr>
          <a:xfrm flipV="1">
            <a:off x="3842238" y="4671839"/>
            <a:ext cx="1916422" cy="5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291953" y="4044459"/>
            <a:ext cx="1327150" cy="777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TOF</a:t>
            </a:r>
            <a:endParaRPr kumimoji="1" lang="en-US" altLang="ja-JP" sz="1200" dirty="0" smtClean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>
            <a:stCxn id="26" idx="3"/>
            <a:endCxn id="7" idx="1"/>
          </p:cNvCxnSpPr>
          <p:nvPr/>
        </p:nvCxnSpPr>
        <p:spPr>
          <a:xfrm flipV="1">
            <a:off x="1619103" y="4143519"/>
            <a:ext cx="782955" cy="289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26" idx="3"/>
            <a:endCxn id="20" idx="1"/>
          </p:cNvCxnSpPr>
          <p:nvPr/>
        </p:nvCxnSpPr>
        <p:spPr>
          <a:xfrm>
            <a:off x="1619103" y="4433079"/>
            <a:ext cx="782955" cy="2438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7832420" y="4402599"/>
            <a:ext cx="1557764" cy="50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Flask Server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(Python)</a:t>
            </a:r>
            <a:endParaRPr kumimoji="1" lang="en-US" altLang="ja-JP" sz="1200" dirty="0" smtClean="0">
              <a:solidFill>
                <a:schemeClr val="tx1"/>
              </a:solidFill>
            </a:endParaRPr>
          </a:p>
        </p:txBody>
      </p:sp>
      <p:cxnSp>
        <p:nvCxnSpPr>
          <p:cNvPr id="74" name="直線矢印コネクタ 73"/>
          <p:cNvCxnSpPr>
            <a:stCxn id="12" idx="2"/>
            <a:endCxn id="73" idx="0"/>
          </p:cNvCxnSpPr>
          <p:nvPr/>
        </p:nvCxnSpPr>
        <p:spPr>
          <a:xfrm>
            <a:off x="8611302" y="4091741"/>
            <a:ext cx="0" cy="310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/>
          <p:cNvSpPr/>
          <p:nvPr/>
        </p:nvSpPr>
        <p:spPr>
          <a:xfrm>
            <a:off x="10398613" y="4209365"/>
            <a:ext cx="1503680" cy="876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Web</a:t>
            </a:r>
            <a:endParaRPr kumimoji="1" lang="en-US" altLang="ja-JP" sz="1200" dirty="0" smtClean="0">
              <a:solidFill>
                <a:schemeClr val="tx1"/>
              </a:solidFill>
            </a:endParaRPr>
          </a:p>
        </p:txBody>
      </p:sp>
      <p:cxnSp>
        <p:nvCxnSpPr>
          <p:cNvPr id="80" name="直線矢印コネクタ 79"/>
          <p:cNvCxnSpPr>
            <a:stCxn id="73" idx="3"/>
            <a:endCxn id="79" idx="1"/>
          </p:cNvCxnSpPr>
          <p:nvPr/>
        </p:nvCxnSpPr>
        <p:spPr>
          <a:xfrm flipV="1">
            <a:off x="9390184" y="4647515"/>
            <a:ext cx="1008429" cy="90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5934097" y="2506588"/>
            <a:ext cx="1065205" cy="670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DPU</a:t>
            </a: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・</a:t>
            </a:r>
            <a:r>
              <a:rPr lang="en-US" altLang="ja-JP" sz="1200" dirty="0" smtClean="0">
                <a:solidFill>
                  <a:schemeClr val="tx1"/>
                </a:solidFill>
              </a:rPr>
              <a:t>Xilinx IP ?</a:t>
            </a:r>
          </a:p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・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User IP ?</a:t>
            </a:r>
          </a:p>
        </p:txBody>
      </p:sp>
      <p:cxnSp>
        <p:nvCxnSpPr>
          <p:cNvPr id="91" name="直線矢印コネクタ 90"/>
          <p:cNvCxnSpPr>
            <a:stCxn id="18" idx="3"/>
            <a:endCxn id="73" idx="1"/>
          </p:cNvCxnSpPr>
          <p:nvPr/>
        </p:nvCxnSpPr>
        <p:spPr>
          <a:xfrm flipV="1">
            <a:off x="7191220" y="4656599"/>
            <a:ext cx="641200" cy="152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上下矢印 100"/>
          <p:cNvSpPr/>
          <p:nvPr/>
        </p:nvSpPr>
        <p:spPr>
          <a:xfrm>
            <a:off x="6336034" y="3178322"/>
            <a:ext cx="252206" cy="1224277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5" name="正方形/長方形 124"/>
          <p:cNvSpPr/>
          <p:nvPr/>
        </p:nvSpPr>
        <p:spPr>
          <a:xfrm>
            <a:off x="3362109" y="2721513"/>
            <a:ext cx="1974821" cy="416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AXI interconnect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6" name="正方形/長方形 125"/>
          <p:cNvSpPr/>
          <p:nvPr/>
        </p:nvSpPr>
        <p:spPr>
          <a:xfrm>
            <a:off x="7614918" y="2761762"/>
            <a:ext cx="1992767" cy="416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AXI interconnect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37" name="直線矢印コネクタ 136"/>
          <p:cNvCxnSpPr>
            <a:stCxn id="125" idx="0"/>
            <a:endCxn id="3" idx="1"/>
          </p:cNvCxnSpPr>
          <p:nvPr/>
        </p:nvCxnSpPr>
        <p:spPr>
          <a:xfrm flipV="1">
            <a:off x="4349520" y="2157242"/>
            <a:ext cx="1011630" cy="564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>
            <a:stCxn id="126" idx="2"/>
            <a:endCxn id="12" idx="0"/>
          </p:cNvCxnSpPr>
          <p:nvPr/>
        </p:nvCxnSpPr>
        <p:spPr>
          <a:xfrm>
            <a:off x="8611302" y="3178322"/>
            <a:ext cx="0" cy="496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正方形/長方形 144"/>
          <p:cNvSpPr/>
          <p:nvPr/>
        </p:nvSpPr>
        <p:spPr>
          <a:xfrm>
            <a:off x="2170026" y="1861914"/>
            <a:ext cx="1192083" cy="295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FPGA PL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正方形/長方形 145"/>
          <p:cNvSpPr/>
          <p:nvPr/>
        </p:nvSpPr>
        <p:spPr>
          <a:xfrm>
            <a:off x="2172090" y="3442085"/>
            <a:ext cx="1198811" cy="277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FPGA PS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61" name="正方形/長方形 160"/>
          <p:cNvSpPr/>
          <p:nvPr/>
        </p:nvSpPr>
        <p:spPr>
          <a:xfrm>
            <a:off x="5744055" y="1080282"/>
            <a:ext cx="1327150" cy="497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SDSoC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Tool</a:t>
            </a:r>
          </a:p>
        </p:txBody>
      </p:sp>
      <p:cxnSp>
        <p:nvCxnSpPr>
          <p:cNvPr id="162" name="直線矢印コネクタ 161"/>
          <p:cNvCxnSpPr>
            <a:stCxn id="161" idx="2"/>
            <a:endCxn id="3" idx="0"/>
          </p:cNvCxnSpPr>
          <p:nvPr/>
        </p:nvCxnSpPr>
        <p:spPr>
          <a:xfrm>
            <a:off x="6407630" y="1578122"/>
            <a:ext cx="0" cy="3708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正方形/長方形 167"/>
          <p:cNvSpPr/>
          <p:nvPr/>
        </p:nvSpPr>
        <p:spPr>
          <a:xfrm>
            <a:off x="5811365" y="5499491"/>
            <a:ext cx="1327150" cy="777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DNNDK Tool</a:t>
            </a:r>
            <a:endParaRPr kumimoji="1" lang="en-US" altLang="ja-JP" sz="1200" dirty="0" smtClean="0">
              <a:solidFill>
                <a:schemeClr val="tx1"/>
              </a:solidFill>
            </a:endParaRPr>
          </a:p>
        </p:txBody>
      </p:sp>
      <p:cxnSp>
        <p:nvCxnSpPr>
          <p:cNvPr id="169" name="直線矢印コネクタ 168"/>
          <p:cNvCxnSpPr>
            <a:stCxn id="168" idx="0"/>
            <a:endCxn id="18" idx="2"/>
          </p:cNvCxnSpPr>
          <p:nvPr/>
        </p:nvCxnSpPr>
        <p:spPr>
          <a:xfrm flipV="1">
            <a:off x="6474940" y="4941079"/>
            <a:ext cx="0" cy="5584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3525057" y="2029463"/>
            <a:ext cx="1185953" cy="3165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xfOpenCV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 lib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/>
          <p:cNvCxnSpPr>
            <a:stCxn id="38" idx="3"/>
            <a:endCxn id="3" idx="1"/>
          </p:cNvCxnSpPr>
          <p:nvPr/>
        </p:nvCxnSpPr>
        <p:spPr>
          <a:xfrm flipV="1">
            <a:off x="4711010" y="2157242"/>
            <a:ext cx="650140" cy="304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852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570" y="1541757"/>
            <a:ext cx="4413676" cy="4923408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272562" y="404446"/>
            <a:ext cx="81596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Download </a:t>
            </a:r>
            <a:r>
              <a:rPr kumimoji="1" lang="en-US" altLang="ja-JP" sz="1200" dirty="0" err="1" smtClean="0"/>
              <a:t>SDSoC</a:t>
            </a:r>
            <a:r>
              <a:rPr kumimoji="1" lang="en-US" altLang="ja-JP" sz="1200" dirty="0" smtClean="0"/>
              <a:t> URL link:</a:t>
            </a:r>
          </a:p>
          <a:p>
            <a:r>
              <a:rPr lang="en-US" altLang="ja-JP" sz="1200" dirty="0">
                <a:hlinkClick r:id="rId3"/>
              </a:rPr>
              <a:t>https://</a:t>
            </a:r>
            <a:r>
              <a:rPr lang="en-US" altLang="ja-JP" sz="1200" dirty="0" smtClean="0">
                <a:hlinkClick r:id="rId3"/>
              </a:rPr>
              <a:t>www.xilinx.com/support/download/index.html/content/xilinx/en/downloadNav/vitis/archive-sdsoc.html</a:t>
            </a:r>
            <a:endParaRPr lang="en-US" altLang="ja-JP" sz="1200" dirty="0" smtClean="0"/>
          </a:p>
          <a:p>
            <a:r>
              <a:rPr kumimoji="1" lang="en-US" altLang="ja-JP" sz="1200" dirty="0" smtClean="0"/>
              <a:t>Run the file after you downloaded it.</a:t>
            </a:r>
            <a:endParaRPr kumimoji="1" lang="en-US" altLang="ja-JP" sz="1200" dirty="0"/>
          </a:p>
          <a:p>
            <a:endParaRPr lang="en-US" altLang="ja-JP" sz="1200" dirty="0" smtClean="0"/>
          </a:p>
          <a:p>
            <a:r>
              <a:rPr kumimoji="1" lang="en-US" altLang="ja-JP" sz="1200" dirty="0" smtClean="0"/>
              <a:t>Note: download and install take 5 hour and make PC so slow, you should do this at night.</a:t>
            </a:r>
            <a:endParaRPr kumimoji="1" lang="ja-JP" altLang="en-US" sz="1200" dirty="0"/>
          </a:p>
        </p:txBody>
      </p:sp>
      <p:sp>
        <p:nvSpPr>
          <p:cNvPr id="4" name="正方形/長方形 3"/>
          <p:cNvSpPr/>
          <p:nvPr/>
        </p:nvSpPr>
        <p:spPr>
          <a:xfrm>
            <a:off x="5240999" y="3506208"/>
            <a:ext cx="2742416" cy="4972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63390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40677" y="245027"/>
            <a:ext cx="26500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Host name: </a:t>
            </a:r>
            <a:r>
              <a:rPr kumimoji="1" lang="en-US" altLang="ja-JP" sz="1200" dirty="0" err="1" smtClean="0"/>
              <a:t>SDSoC</a:t>
            </a:r>
            <a:endParaRPr kumimoji="1" lang="en-US" altLang="ja-JP" sz="1200" dirty="0" smtClean="0"/>
          </a:p>
          <a:p>
            <a:r>
              <a:rPr lang="en-US" altLang="ja-JP" sz="1200" dirty="0" smtClean="0"/>
              <a:t>Operating System: Windows 64-bit</a:t>
            </a:r>
          </a:p>
          <a:p>
            <a:r>
              <a:rPr kumimoji="1" lang="en-US" altLang="ja-JP" sz="1200" dirty="0" smtClean="0"/>
              <a:t>Host ID Type: Disk Serial Number</a:t>
            </a:r>
          </a:p>
          <a:p>
            <a:r>
              <a:rPr lang="en-US" altLang="ja-JP" sz="1200" dirty="0" smtClean="0"/>
              <a:t>Host ID Value</a:t>
            </a:r>
            <a:r>
              <a:rPr lang="en-US" altLang="ja-JP" sz="1200" dirty="0"/>
              <a:t>: </a:t>
            </a:r>
            <a:r>
              <a:rPr lang="en-US" altLang="ja-JP" sz="1200" dirty="0" smtClean="0"/>
              <a:t>36CE-E51E</a:t>
            </a:r>
            <a:endParaRPr lang="en-US" altLang="ja-JP" sz="1200" dirty="0" smtClean="0"/>
          </a:p>
          <a:p>
            <a:endParaRPr kumimoji="1" lang="ja-JP" altLang="en-US" sz="12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071" y="2990701"/>
            <a:ext cx="3347117" cy="253874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681" y="5688860"/>
            <a:ext cx="4339895" cy="90603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346" y="1420109"/>
            <a:ext cx="6058569" cy="141117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2074" y="400120"/>
            <a:ext cx="5323114" cy="86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28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732" y="116552"/>
            <a:ext cx="3743869" cy="288419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40677" y="245027"/>
            <a:ext cx="4131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Before install </a:t>
            </a:r>
            <a:r>
              <a:rPr lang="en-US" altLang="ja-JP" sz="1200" dirty="0" err="1" smtClean="0"/>
              <a:t>SDSoC</a:t>
            </a:r>
            <a:r>
              <a:rPr lang="en-US" altLang="ja-JP" sz="1200" dirty="0" smtClean="0"/>
              <a:t> you should stop </a:t>
            </a:r>
            <a:r>
              <a:rPr lang="en-US" altLang="ja-JP" sz="1200" dirty="0" err="1" smtClean="0"/>
              <a:t>antivirut</a:t>
            </a:r>
            <a:r>
              <a:rPr lang="en-US" altLang="ja-JP" sz="1200" dirty="0" smtClean="0"/>
              <a:t> software</a:t>
            </a:r>
            <a:endParaRPr kumimoji="1" lang="ja-JP" altLang="en-US" sz="12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731" y="3538093"/>
            <a:ext cx="3743869" cy="284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9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421" y="1146296"/>
            <a:ext cx="65722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70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49" y="1024304"/>
            <a:ext cx="5000625" cy="50863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772" y="305166"/>
            <a:ext cx="4552950" cy="10668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49" y="305166"/>
            <a:ext cx="49244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39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" y="1618932"/>
            <a:ext cx="5991225" cy="40957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7" y="2171065"/>
            <a:ext cx="6076950" cy="249555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577" y="842010"/>
            <a:ext cx="54959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9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534" y="1441128"/>
            <a:ext cx="5144771" cy="335439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" y="1203798"/>
            <a:ext cx="60198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t="603" b="-787"/>
          <a:stretch/>
        </p:blipFill>
        <p:spPr>
          <a:xfrm>
            <a:off x="2653665" y="477520"/>
            <a:ext cx="6457950" cy="258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26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661" y="1213338"/>
            <a:ext cx="2009775" cy="117157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661" y="2314577"/>
            <a:ext cx="4638675" cy="154305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044" y="832338"/>
            <a:ext cx="28289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42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78" y="770426"/>
            <a:ext cx="4419600" cy="5229225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963" y="770426"/>
            <a:ext cx="5915025" cy="19812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263" y="3308320"/>
            <a:ext cx="5800725" cy="249555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5"/>
          <a:srcRect l="2138" t="22390" b="-1"/>
          <a:stretch/>
        </p:blipFill>
        <p:spPr>
          <a:xfrm>
            <a:off x="5111263" y="5896158"/>
            <a:ext cx="3085368" cy="20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8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796" y="199660"/>
            <a:ext cx="6434504" cy="316808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648" y="3675184"/>
            <a:ext cx="6127159" cy="268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965" y="203200"/>
            <a:ext cx="5079316" cy="484632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903849" y="5439116"/>
            <a:ext cx="9506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hlinkClick r:id="rId3"/>
              </a:rPr>
              <a:t>https://www.xilinx.com/support/documentation/sw_manuals/xilinx2019_1/ug1233-xilinx-opencv-user-guide.pdf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8417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771" y="331652"/>
            <a:ext cx="5195401" cy="285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871" y="3798248"/>
            <a:ext cx="2259295" cy="2886554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16" y="1064591"/>
            <a:ext cx="6688037" cy="4743717"/>
          </a:xfrm>
          <a:prstGeom prst="rect">
            <a:avLst/>
          </a:prstGeom>
        </p:spPr>
      </p:pic>
      <p:sp>
        <p:nvSpPr>
          <p:cNvPr id="21" name="正方形/長方形 20"/>
          <p:cNvSpPr/>
          <p:nvPr/>
        </p:nvSpPr>
        <p:spPr>
          <a:xfrm>
            <a:off x="1219798" y="1199661"/>
            <a:ext cx="2545197" cy="1563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2" name="正方形/長方形 21"/>
          <p:cNvSpPr/>
          <p:nvPr/>
        </p:nvSpPr>
        <p:spPr>
          <a:xfrm>
            <a:off x="3887094" y="2979108"/>
            <a:ext cx="1481065" cy="932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23" name="直線矢印コネクタ 22"/>
          <p:cNvCxnSpPr>
            <a:stCxn id="22" idx="3"/>
            <a:endCxn id="24" idx="1"/>
          </p:cNvCxnSpPr>
          <p:nvPr/>
        </p:nvCxnSpPr>
        <p:spPr>
          <a:xfrm>
            <a:off x="5368159" y="3445239"/>
            <a:ext cx="1520600" cy="18073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6888759" y="3820421"/>
            <a:ext cx="2463590" cy="28643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5" name="正方形/長方形 24"/>
          <p:cNvSpPr/>
          <p:nvPr/>
        </p:nvSpPr>
        <p:spPr>
          <a:xfrm>
            <a:off x="6754771" y="331652"/>
            <a:ext cx="5294476" cy="29702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26" name="直線矢印コネクタ 25"/>
          <p:cNvCxnSpPr>
            <a:stCxn id="21" idx="3"/>
            <a:endCxn id="25" idx="1"/>
          </p:cNvCxnSpPr>
          <p:nvPr/>
        </p:nvCxnSpPr>
        <p:spPr>
          <a:xfrm flipV="1">
            <a:off x="3764995" y="1816763"/>
            <a:ext cx="2989776" cy="164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8539731" y="2118166"/>
            <a:ext cx="1507094" cy="9807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8" name="正方形/長方形 27"/>
          <p:cNvSpPr/>
          <p:nvPr/>
        </p:nvSpPr>
        <p:spPr>
          <a:xfrm>
            <a:off x="10448811" y="2118166"/>
            <a:ext cx="1501361" cy="982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9" name="角丸四角形吹き出し 28"/>
          <p:cNvSpPr/>
          <p:nvPr/>
        </p:nvSpPr>
        <p:spPr>
          <a:xfrm>
            <a:off x="10040780" y="4546379"/>
            <a:ext cx="2105522" cy="678025"/>
          </a:xfrm>
          <a:prstGeom prst="wedgeRoundRectCallout">
            <a:avLst>
              <a:gd name="adj1" fmla="val 5987"/>
              <a:gd name="adj2" fmla="val -2539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900" b="0" i="0" u="none" strike="noStrike" baseline="0" dirty="0">
                <a:solidFill>
                  <a:schemeClr val="lt1"/>
                </a:solidFill>
              </a:rPr>
              <a:t>The DNNDK need to be  installed in our ultra96 </a:t>
            </a:r>
            <a:r>
              <a:rPr lang="en-US" altLang="ja-JP" sz="900" b="0" i="0" u="none" strike="noStrike" baseline="0" dirty="0" err="1">
                <a:solidFill>
                  <a:schemeClr val="lt1"/>
                </a:solidFill>
              </a:rPr>
              <a:t>demoboard</a:t>
            </a:r>
            <a:endParaRPr lang="en-US" altLang="ja-JP" sz="900" b="0" i="0" u="none" strike="noStrike" baseline="0" dirty="0">
              <a:solidFill>
                <a:schemeClr val="lt1"/>
              </a:solidFill>
            </a:endParaRPr>
          </a:p>
          <a:p>
            <a:r>
              <a:rPr lang="en-US" altLang="ja-JP" sz="900" b="0" i="0" u="none" strike="noStrike" baseline="0" dirty="0">
                <a:solidFill>
                  <a:schemeClr val="lt1"/>
                </a:solidFill>
              </a:rPr>
              <a:t>You can read </a:t>
            </a:r>
            <a:r>
              <a:rPr lang="ja-JP" altLang="en-US" sz="900" b="0" i="0" u="none" strike="noStrike" baseline="0" dirty="0">
                <a:solidFill>
                  <a:schemeClr val="lt1"/>
                </a:solidFill>
              </a:rPr>
              <a:t>「</a:t>
            </a:r>
            <a:r>
              <a:rPr lang="en-US" altLang="ja-JP" sz="900" b="0" i="0" u="none" strike="noStrike" baseline="0" dirty="0">
                <a:solidFill>
                  <a:schemeClr val="lt1"/>
                </a:solidFill>
              </a:rPr>
              <a:t>UG1327</a:t>
            </a:r>
            <a:r>
              <a:rPr lang="ja-JP" altLang="en-US" sz="900" b="0" i="0" u="none" strike="noStrike" baseline="0" dirty="0">
                <a:solidFill>
                  <a:schemeClr val="lt1"/>
                </a:solidFill>
              </a:rPr>
              <a:t>」</a:t>
            </a:r>
            <a:r>
              <a:rPr lang="en-US" altLang="ja-JP" sz="900" b="0" i="0" u="none" strike="noStrike" baseline="0" dirty="0">
                <a:solidFill>
                  <a:schemeClr val="lt1"/>
                </a:solidFill>
              </a:rPr>
              <a:t>to get more </a:t>
            </a:r>
            <a:r>
              <a:rPr lang="en-US" altLang="ja-JP" sz="900" b="0" i="0" u="none" strike="noStrike" baseline="0" dirty="0" smtClean="0">
                <a:solidFill>
                  <a:schemeClr val="lt1"/>
                </a:solidFill>
              </a:rPr>
              <a:t>information</a:t>
            </a:r>
            <a:endParaRPr lang="en-US" altLang="ja-JP" sz="900" b="0" i="0" u="none" strike="noStrike" baseline="0" dirty="0">
              <a:solidFill>
                <a:schemeClr val="lt1"/>
              </a:solidFill>
            </a:endParaRPr>
          </a:p>
        </p:txBody>
      </p:sp>
      <p:sp>
        <p:nvSpPr>
          <p:cNvPr id="30" name="角丸四角形吹き出し 29"/>
          <p:cNvSpPr/>
          <p:nvPr/>
        </p:nvSpPr>
        <p:spPr>
          <a:xfrm>
            <a:off x="9571877" y="3798247"/>
            <a:ext cx="1634603" cy="509593"/>
          </a:xfrm>
          <a:prstGeom prst="wedgeRoundRectCallout">
            <a:avLst>
              <a:gd name="adj1" fmla="val -39945"/>
              <a:gd name="adj2" fmla="val -1757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900" b="0" i="0" u="none" strike="noStrike" baseline="0" dirty="0">
                <a:solidFill>
                  <a:schemeClr val="lt1"/>
                </a:solidFill>
              </a:rPr>
              <a:t>The DNNDK need to be  installed in your Host that have ubuntu1804</a:t>
            </a:r>
            <a:endParaRPr kumimoji="1" lang="ja-JP" altLang="en-US" sz="900" dirty="0"/>
          </a:p>
        </p:txBody>
      </p:sp>
      <p:sp>
        <p:nvSpPr>
          <p:cNvPr id="31" name="正方形/長方形 30"/>
          <p:cNvSpPr/>
          <p:nvPr/>
        </p:nvSpPr>
        <p:spPr>
          <a:xfrm>
            <a:off x="6829056" y="2141316"/>
            <a:ext cx="1511485" cy="949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8342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771" y="331652"/>
            <a:ext cx="5195401" cy="285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16" y="1064591"/>
            <a:ext cx="6688037" cy="4743717"/>
          </a:xfrm>
          <a:prstGeom prst="rect">
            <a:avLst/>
          </a:prstGeom>
        </p:spPr>
      </p:pic>
      <p:cxnSp>
        <p:nvCxnSpPr>
          <p:cNvPr id="23" name="直線矢印コネクタ 22"/>
          <p:cNvCxnSpPr>
            <a:stCxn id="42" idx="1"/>
            <a:endCxn id="33" idx="3"/>
          </p:cNvCxnSpPr>
          <p:nvPr/>
        </p:nvCxnSpPr>
        <p:spPr>
          <a:xfrm flipH="1" flipV="1">
            <a:off x="5368160" y="3566784"/>
            <a:ext cx="2133784" cy="20211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6754771" y="331652"/>
            <a:ext cx="5294476" cy="29702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26" name="直線矢印コネクタ 25"/>
          <p:cNvCxnSpPr>
            <a:stCxn id="42" idx="1"/>
            <a:endCxn id="4" idx="2"/>
          </p:cNvCxnSpPr>
          <p:nvPr/>
        </p:nvCxnSpPr>
        <p:spPr>
          <a:xfrm flipH="1" flipV="1">
            <a:off x="2494305" y="2773680"/>
            <a:ext cx="5007639" cy="28142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8539731" y="2118166"/>
            <a:ext cx="1507094" cy="9807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8" name="正方形/長方形 27"/>
          <p:cNvSpPr/>
          <p:nvPr/>
        </p:nvSpPr>
        <p:spPr>
          <a:xfrm>
            <a:off x="10448811" y="2118166"/>
            <a:ext cx="1501361" cy="982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1" name="正方形/長方形 30"/>
          <p:cNvSpPr/>
          <p:nvPr/>
        </p:nvSpPr>
        <p:spPr>
          <a:xfrm>
            <a:off x="6829056" y="2141316"/>
            <a:ext cx="1511485" cy="949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2" name="角丸四角形吹き出し 31"/>
          <p:cNvSpPr/>
          <p:nvPr/>
        </p:nvSpPr>
        <p:spPr>
          <a:xfrm>
            <a:off x="9808400" y="3839332"/>
            <a:ext cx="1926400" cy="1046060"/>
          </a:xfrm>
          <a:prstGeom prst="wedgeRoundRectCallout">
            <a:avLst>
              <a:gd name="adj1" fmla="val -57047"/>
              <a:gd name="adj2" fmla="val -1019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050" dirty="0" smtClean="0"/>
              <a:t>Tool(</a:t>
            </a:r>
            <a:r>
              <a:rPr lang="en-US" altLang="ja-JP" sz="1050" dirty="0" err="1" smtClean="0"/>
              <a:t>SDSoC</a:t>
            </a:r>
            <a:r>
              <a:rPr lang="en-US" altLang="ja-JP" sz="1050" dirty="0" smtClean="0"/>
              <a:t>)</a:t>
            </a:r>
            <a:r>
              <a:rPr lang="ja-JP" altLang="en-US" sz="1050" dirty="0" smtClean="0"/>
              <a:t>でソースコードを回路に変換</a:t>
            </a:r>
            <a:endParaRPr lang="en-US" altLang="ja-JP" sz="1050" dirty="0" smtClean="0"/>
          </a:p>
          <a:p>
            <a:r>
              <a:rPr lang="ja-JP" altLang="en-US" sz="1050" dirty="0" smtClean="0"/>
              <a:t>・そのままで変換できる？</a:t>
            </a:r>
            <a:endParaRPr lang="en-US" altLang="ja-JP" sz="1050" dirty="0" smtClean="0"/>
          </a:p>
          <a:p>
            <a:r>
              <a:rPr kumimoji="1" lang="ja-JP" altLang="en-US" sz="1050" dirty="0" smtClean="0"/>
              <a:t>・ソースコードを書き直し、変換する？</a:t>
            </a:r>
            <a:endParaRPr kumimoji="1" lang="en-US" altLang="ja-JP" sz="1050" dirty="0"/>
          </a:p>
        </p:txBody>
      </p:sp>
      <p:sp>
        <p:nvSpPr>
          <p:cNvPr id="4" name="正方形/長方形 3"/>
          <p:cNvSpPr/>
          <p:nvPr/>
        </p:nvSpPr>
        <p:spPr>
          <a:xfrm>
            <a:off x="1223614" y="1239520"/>
            <a:ext cx="2541381" cy="1534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ユーザー回路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3764995" y="3090348"/>
            <a:ext cx="1603165" cy="952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DPU</a:t>
            </a:r>
          </a:p>
          <a:p>
            <a:pPr algn="ctr"/>
            <a:r>
              <a:rPr lang="ja-JP" altLang="en-US" dirty="0" smtClean="0"/>
              <a:t>ユーザー回路</a:t>
            </a:r>
            <a:endParaRPr kumimoji="1" lang="ja-JP" altLang="en-US" dirty="0"/>
          </a:p>
        </p:txBody>
      </p:sp>
      <p:cxnSp>
        <p:nvCxnSpPr>
          <p:cNvPr id="34" name="直線矢印コネクタ 33"/>
          <p:cNvCxnSpPr>
            <a:stCxn id="25" idx="2"/>
            <a:endCxn id="42" idx="0"/>
          </p:cNvCxnSpPr>
          <p:nvPr/>
        </p:nvCxnSpPr>
        <p:spPr>
          <a:xfrm flipH="1">
            <a:off x="8303527" y="3301874"/>
            <a:ext cx="1098482" cy="18096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7501944" y="5111538"/>
            <a:ext cx="1603165" cy="952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SDSoC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090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487" y="1251583"/>
            <a:ext cx="2409825" cy="417195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543" y="1480183"/>
            <a:ext cx="3533775" cy="371475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550" y="1942146"/>
            <a:ext cx="32385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61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" y="1041400"/>
            <a:ext cx="6591300" cy="45720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235" y="1610042"/>
            <a:ext cx="49625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182" y="359040"/>
            <a:ext cx="8452276" cy="3245015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636182" y="359040"/>
            <a:ext cx="6634058" cy="340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53360" y="1796881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Host PC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667" y="4389538"/>
            <a:ext cx="8277225" cy="115252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667" y="5793422"/>
            <a:ext cx="83534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方形/長方形 55"/>
          <p:cNvSpPr/>
          <p:nvPr/>
        </p:nvSpPr>
        <p:spPr>
          <a:xfrm>
            <a:off x="2163298" y="3422162"/>
            <a:ext cx="7691120" cy="15646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200" dirty="0"/>
          </a:p>
          <a:p>
            <a:pPr algn="ctr"/>
            <a:endParaRPr lang="en-US" altLang="ja-JP" sz="1200" dirty="0"/>
          </a:p>
          <a:p>
            <a:pPr algn="ctr"/>
            <a:endParaRPr kumimoji="1" lang="en-US" altLang="ja-JP" sz="1200" dirty="0" smtClean="0"/>
          </a:p>
          <a:p>
            <a:pPr algn="ctr"/>
            <a:endParaRPr lang="en-US" altLang="ja-JP" sz="1200" dirty="0"/>
          </a:p>
          <a:p>
            <a:pPr algn="ctr"/>
            <a:endParaRPr kumimoji="1" lang="en-US" altLang="ja-JP" sz="1200" dirty="0" smtClean="0"/>
          </a:p>
          <a:p>
            <a:pPr algn="ctr"/>
            <a:r>
              <a:rPr lang="en-US" altLang="ja-JP" sz="1200" dirty="0" smtClean="0"/>
              <a:t>                                                                          </a:t>
            </a:r>
            <a:endParaRPr kumimoji="1" lang="ja-JP" altLang="en-US" sz="1200" dirty="0"/>
          </a:p>
        </p:txBody>
      </p:sp>
      <p:sp>
        <p:nvSpPr>
          <p:cNvPr id="24" name="正方形/長方形 23"/>
          <p:cNvSpPr/>
          <p:nvPr/>
        </p:nvSpPr>
        <p:spPr>
          <a:xfrm>
            <a:off x="2163298" y="1857522"/>
            <a:ext cx="7691120" cy="156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200" dirty="0"/>
          </a:p>
          <a:p>
            <a:pPr algn="ctr"/>
            <a:endParaRPr lang="en-US" altLang="ja-JP" sz="1200" dirty="0"/>
          </a:p>
          <a:p>
            <a:pPr algn="ctr"/>
            <a:endParaRPr kumimoji="1" lang="en-US" altLang="ja-JP" sz="1200" dirty="0" smtClean="0"/>
          </a:p>
          <a:p>
            <a:pPr algn="ctr"/>
            <a:endParaRPr lang="en-US" altLang="ja-JP" sz="1200" dirty="0"/>
          </a:p>
          <a:p>
            <a:pPr algn="ctr"/>
            <a:endParaRPr kumimoji="1" lang="en-US" altLang="ja-JP" sz="1200" dirty="0" smtClean="0"/>
          </a:p>
          <a:p>
            <a:pPr algn="ctr"/>
            <a:r>
              <a:rPr lang="en-US" altLang="ja-JP" sz="1200" dirty="0" smtClean="0"/>
              <a:t>                                                                          </a:t>
            </a:r>
            <a:endParaRPr kumimoji="1" lang="ja-JP" altLang="en-US" sz="1200" dirty="0"/>
          </a:p>
        </p:txBody>
      </p:sp>
      <p:sp>
        <p:nvSpPr>
          <p:cNvPr id="3" name="正方形/長方形 2"/>
          <p:cNvSpPr/>
          <p:nvPr/>
        </p:nvSpPr>
        <p:spPr>
          <a:xfrm>
            <a:off x="5361150" y="1948962"/>
            <a:ext cx="2092960" cy="416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Get Image Frame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402058" y="3884439"/>
            <a:ext cx="1440180" cy="518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Depth data</a:t>
            </a:r>
          </a:p>
        </p:txBody>
      </p:sp>
      <p:cxnSp>
        <p:nvCxnSpPr>
          <p:cNvPr id="8" name="直線矢印コネクタ 7"/>
          <p:cNvCxnSpPr>
            <a:stCxn id="7" idx="3"/>
            <a:endCxn id="125" idx="2"/>
          </p:cNvCxnSpPr>
          <p:nvPr/>
        </p:nvCxnSpPr>
        <p:spPr>
          <a:xfrm flipV="1">
            <a:off x="3842238" y="3138073"/>
            <a:ext cx="507282" cy="1005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3" idx="3"/>
            <a:endCxn id="126" idx="0"/>
          </p:cNvCxnSpPr>
          <p:nvPr/>
        </p:nvCxnSpPr>
        <p:spPr>
          <a:xfrm>
            <a:off x="7454110" y="2157242"/>
            <a:ext cx="1157192" cy="604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2402058" y="4412759"/>
            <a:ext cx="1440180" cy="528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IR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 data</a:t>
            </a:r>
          </a:p>
        </p:txBody>
      </p:sp>
      <p:cxnSp>
        <p:nvCxnSpPr>
          <p:cNvPr id="21" name="直線矢印コネクタ 20"/>
          <p:cNvCxnSpPr>
            <a:stCxn id="20" idx="3"/>
          </p:cNvCxnSpPr>
          <p:nvPr/>
        </p:nvCxnSpPr>
        <p:spPr>
          <a:xfrm flipV="1">
            <a:off x="3842238" y="3138073"/>
            <a:ext cx="507282" cy="1538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291953" y="4044459"/>
            <a:ext cx="1327150" cy="777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TOF</a:t>
            </a:r>
            <a:endParaRPr kumimoji="1" lang="en-US" altLang="ja-JP" sz="1200" dirty="0" smtClean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>
            <a:stCxn id="26" idx="3"/>
            <a:endCxn id="7" idx="1"/>
          </p:cNvCxnSpPr>
          <p:nvPr/>
        </p:nvCxnSpPr>
        <p:spPr>
          <a:xfrm flipV="1">
            <a:off x="1619103" y="4143519"/>
            <a:ext cx="782955" cy="289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26" idx="3"/>
            <a:endCxn id="20" idx="1"/>
          </p:cNvCxnSpPr>
          <p:nvPr/>
        </p:nvCxnSpPr>
        <p:spPr>
          <a:xfrm>
            <a:off x="1619103" y="4433079"/>
            <a:ext cx="782955" cy="2438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7832420" y="4402599"/>
            <a:ext cx="1557764" cy="50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MiniDisplay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interface</a:t>
            </a:r>
            <a:endParaRPr kumimoji="1"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10398613" y="4209365"/>
            <a:ext cx="1503680" cy="876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Monitor</a:t>
            </a:r>
            <a:endParaRPr kumimoji="1"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3362109" y="2721513"/>
            <a:ext cx="1974821" cy="416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AXI interconnect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6" name="正方形/長方形 125"/>
          <p:cNvSpPr/>
          <p:nvPr/>
        </p:nvSpPr>
        <p:spPr>
          <a:xfrm>
            <a:off x="7614918" y="2761762"/>
            <a:ext cx="1992767" cy="416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AXI interconnect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37" name="直線矢印コネクタ 136"/>
          <p:cNvCxnSpPr>
            <a:stCxn id="125" idx="0"/>
            <a:endCxn id="3" idx="1"/>
          </p:cNvCxnSpPr>
          <p:nvPr/>
        </p:nvCxnSpPr>
        <p:spPr>
          <a:xfrm flipV="1">
            <a:off x="4349520" y="2157242"/>
            <a:ext cx="1011630" cy="564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>
            <a:stCxn id="126" idx="2"/>
            <a:endCxn id="73" idx="0"/>
          </p:cNvCxnSpPr>
          <p:nvPr/>
        </p:nvCxnSpPr>
        <p:spPr>
          <a:xfrm>
            <a:off x="8611302" y="3178322"/>
            <a:ext cx="0" cy="1224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正方形/長方形 144"/>
          <p:cNvSpPr/>
          <p:nvPr/>
        </p:nvSpPr>
        <p:spPr>
          <a:xfrm>
            <a:off x="2170026" y="1861914"/>
            <a:ext cx="1192083" cy="295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FPGA PL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正方形/長方形 145"/>
          <p:cNvSpPr/>
          <p:nvPr/>
        </p:nvSpPr>
        <p:spPr>
          <a:xfrm>
            <a:off x="2172090" y="3442085"/>
            <a:ext cx="1198811" cy="277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FPGA PS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61" name="正方形/長方形 160"/>
          <p:cNvSpPr/>
          <p:nvPr/>
        </p:nvSpPr>
        <p:spPr>
          <a:xfrm>
            <a:off x="5744055" y="1080282"/>
            <a:ext cx="1327150" cy="497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SDSoC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Tool</a:t>
            </a:r>
          </a:p>
        </p:txBody>
      </p:sp>
      <p:cxnSp>
        <p:nvCxnSpPr>
          <p:cNvPr id="162" name="直線矢印コネクタ 161"/>
          <p:cNvCxnSpPr>
            <a:stCxn id="161" idx="2"/>
            <a:endCxn id="3" idx="0"/>
          </p:cNvCxnSpPr>
          <p:nvPr/>
        </p:nvCxnSpPr>
        <p:spPr>
          <a:xfrm>
            <a:off x="6407630" y="1578122"/>
            <a:ext cx="0" cy="3708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矢印コネクタ 168"/>
          <p:cNvCxnSpPr>
            <a:stCxn id="73" idx="3"/>
            <a:endCxn id="79" idx="1"/>
          </p:cNvCxnSpPr>
          <p:nvPr/>
        </p:nvCxnSpPr>
        <p:spPr>
          <a:xfrm flipV="1">
            <a:off x="9390184" y="4647515"/>
            <a:ext cx="1008429" cy="90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5744055" y="2729278"/>
            <a:ext cx="1327150" cy="497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xfOpenCV</a:t>
            </a:r>
            <a:r>
              <a:rPr lang="en-US" altLang="ja-JP" sz="1200" dirty="0" smtClean="0">
                <a:solidFill>
                  <a:schemeClr val="tx1"/>
                </a:solidFill>
              </a:rPr>
              <a:t> lib</a:t>
            </a:r>
            <a:endParaRPr kumimoji="1" lang="en-US" altLang="ja-JP" sz="1200" dirty="0" smtClean="0">
              <a:solidFill>
                <a:schemeClr val="tx1"/>
              </a:solidFill>
            </a:endParaRPr>
          </a:p>
        </p:txBody>
      </p:sp>
      <p:cxnSp>
        <p:nvCxnSpPr>
          <p:cNvPr id="37" name="直線矢印コネクタ 36"/>
          <p:cNvCxnSpPr>
            <a:stCxn id="36" idx="0"/>
            <a:endCxn id="3" idx="2"/>
          </p:cNvCxnSpPr>
          <p:nvPr/>
        </p:nvCxnSpPr>
        <p:spPr>
          <a:xfrm flipV="1">
            <a:off x="6407630" y="2365522"/>
            <a:ext cx="0" cy="3637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264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/>
        </p:nvSpPr>
        <p:spPr>
          <a:xfrm>
            <a:off x="1452538" y="2547619"/>
            <a:ext cx="1958878" cy="468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Voucher</a:t>
            </a:r>
            <a:r>
              <a:rPr lang="ja-JP" altLang="en-US" sz="1200" dirty="0" smtClean="0">
                <a:solidFill>
                  <a:schemeClr val="tx1"/>
                </a:solidFill>
              </a:rPr>
              <a:t>ライセンス取得</a:t>
            </a:r>
            <a:r>
              <a:rPr lang="en-US" altLang="ja-JP" sz="1200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SDSoC</a:t>
            </a:r>
            <a:r>
              <a:rPr lang="ja-JP" altLang="en-US" sz="1200" dirty="0" smtClean="0">
                <a:solidFill>
                  <a:schemeClr val="tx1"/>
                </a:solidFill>
              </a:rPr>
              <a:t>インストール</a:t>
            </a:r>
            <a:endParaRPr kumimoji="1" lang="en-US" altLang="ja-JP" sz="1200" dirty="0" smtClean="0">
              <a:solidFill>
                <a:schemeClr val="tx1"/>
              </a:solidFill>
            </a:endParaRPr>
          </a:p>
        </p:txBody>
      </p:sp>
      <p:cxnSp>
        <p:nvCxnSpPr>
          <p:cNvPr id="169" name="直線矢印コネクタ 168"/>
          <p:cNvCxnSpPr>
            <a:stCxn id="26" idx="3"/>
            <a:endCxn id="28" idx="1"/>
          </p:cNvCxnSpPr>
          <p:nvPr/>
        </p:nvCxnSpPr>
        <p:spPr>
          <a:xfrm>
            <a:off x="3411416" y="2781691"/>
            <a:ext cx="5117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3923176" y="2547619"/>
            <a:ext cx="1958878" cy="468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Ultra96</a:t>
            </a:r>
            <a:r>
              <a:rPr lang="ja-JP" altLang="en-US" sz="1200" dirty="0" smtClean="0">
                <a:solidFill>
                  <a:schemeClr val="tx1"/>
                </a:solidFill>
              </a:rPr>
              <a:t>用</a:t>
            </a:r>
            <a:r>
              <a:rPr lang="en-US" altLang="ja-JP" sz="1200" dirty="0" smtClean="0">
                <a:solidFill>
                  <a:schemeClr val="tx1"/>
                </a:solidFill>
              </a:rPr>
              <a:t>Platform</a:t>
            </a:r>
            <a:r>
              <a:rPr lang="ja-JP" altLang="en-US" sz="1200" dirty="0">
                <a:solidFill>
                  <a:schemeClr val="tx1"/>
                </a:solidFill>
              </a:rPr>
              <a:t>作成</a:t>
            </a:r>
            <a:endParaRPr kumimoji="1"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6393814" y="2547619"/>
            <a:ext cx="1958878" cy="468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xfOpenCV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 lib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調査</a:t>
            </a:r>
            <a:endParaRPr kumimoji="1" lang="en-US" altLang="ja-JP" sz="1200" dirty="0" smtClean="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/>
          <p:cNvCxnSpPr>
            <a:stCxn id="28" idx="3"/>
            <a:endCxn id="31" idx="1"/>
          </p:cNvCxnSpPr>
          <p:nvPr/>
        </p:nvCxnSpPr>
        <p:spPr>
          <a:xfrm>
            <a:off x="5882054" y="2781691"/>
            <a:ext cx="5117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8864452" y="2547619"/>
            <a:ext cx="1958878" cy="468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ToF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 frame get program</a:t>
            </a:r>
            <a:endParaRPr kumimoji="1" lang="en-US" altLang="ja-JP" sz="1200" dirty="0" smtClean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/>
          <p:cNvCxnSpPr>
            <a:stCxn id="31" idx="3"/>
            <a:endCxn id="38" idx="1"/>
          </p:cNvCxnSpPr>
          <p:nvPr/>
        </p:nvCxnSpPr>
        <p:spPr>
          <a:xfrm>
            <a:off x="8352692" y="2781691"/>
            <a:ext cx="5117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1452538" y="3523565"/>
            <a:ext cx="1958878" cy="468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並行で資料作成</a:t>
            </a:r>
            <a:endParaRPr kumimoji="1" lang="en-US" altLang="ja-JP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79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7014</TotalTime>
  <Words>224</Words>
  <Application>Microsoft Office PowerPoint</Application>
  <PresentationFormat>ワイド画面</PresentationFormat>
  <Paragraphs>86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NGUYEN HUU THANG</dc:creator>
  <cp:lastModifiedBy>NGUYEN HUU THANG</cp:lastModifiedBy>
  <cp:revision>208</cp:revision>
  <dcterms:created xsi:type="dcterms:W3CDTF">2019-10-03T01:20:54Z</dcterms:created>
  <dcterms:modified xsi:type="dcterms:W3CDTF">2019-11-11T08:25:54Z</dcterms:modified>
</cp:coreProperties>
</file>