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3B2-086E-B627-10AD-0761D5B4D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B3D63-E8F4-5B48-52F8-5AB5A5C27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37496-6C47-2CAA-F04D-64FA8EB4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C7F1-1782-42C1-8031-DF99C23955E9}" type="datetimeFigureOut">
              <a:rPr lang="en-AE" smtClean="0"/>
              <a:t>27/07/2022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0A693-1622-CCF1-EAFB-5CF2AF1AF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40D81-086D-CE12-A852-202C446A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E3CB-CB09-4F42-BD41-89BC32D4E4C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6614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9579-C379-93F0-60F2-82CD87ABD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462A4-3578-B149-1841-42727AABB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013CE-0CCF-42B6-D43E-63EE1157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C7F1-1782-42C1-8031-DF99C23955E9}" type="datetimeFigureOut">
              <a:rPr lang="en-AE" smtClean="0"/>
              <a:t>27/07/2022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E38EC-A3BF-24C2-F7DB-27F9FB4C2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6047D-A74C-AF45-6ACB-76C1E2FA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E3CB-CB09-4F42-BD41-89BC32D4E4C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1797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081D1-C444-C73A-9C69-B2750B107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9C79E-5027-AFDF-4670-F6C00113C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B0628-F588-DC82-AEEA-138675AC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C7F1-1782-42C1-8031-DF99C23955E9}" type="datetimeFigureOut">
              <a:rPr lang="en-AE" smtClean="0"/>
              <a:t>27/07/2022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B9608-C1B4-2397-4999-32630290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E8B3F-DFA5-9F89-866C-2F0FCCE4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E3CB-CB09-4F42-BD41-89BC32D4E4C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895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E207-9F6C-6F24-6DB9-6307F2AE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4BC4B-44F7-A52A-3435-5A2CDEF1F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D39EB-B9DA-92AC-17FF-E4757A6F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C7F1-1782-42C1-8031-DF99C23955E9}" type="datetimeFigureOut">
              <a:rPr lang="en-AE" smtClean="0"/>
              <a:t>27/07/2022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D642F-81B7-7643-6F60-D83B52E6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1FA5A-9904-B707-DC05-4CD9B5AE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E3CB-CB09-4F42-BD41-89BC32D4E4C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2956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55DA-BAAB-4435-D34E-2CAC76A7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9FEC-91EA-2B35-6AB7-7EDE5061E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2E4D3-22AB-1D55-03AF-949007D0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C7F1-1782-42C1-8031-DF99C23955E9}" type="datetimeFigureOut">
              <a:rPr lang="en-AE" smtClean="0"/>
              <a:t>27/07/2022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17EF3-6F50-FDDB-3218-AF063013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43462-920B-7865-2DA5-81499830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E3CB-CB09-4F42-BD41-89BC32D4E4C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7353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7E855-E277-0980-EDB7-45C96A28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F0FC-D419-AEB1-C43F-F6E195BBD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1493A-BB78-CCB3-3270-876C50FE8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88259-4476-056F-C1CF-887B37E0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C7F1-1782-42C1-8031-DF99C23955E9}" type="datetimeFigureOut">
              <a:rPr lang="en-AE" smtClean="0"/>
              <a:t>27/07/2022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D4515-1391-4741-3886-B3EA23CB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370C4-870C-AE48-E632-F9A776A4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E3CB-CB09-4F42-BD41-89BC32D4E4C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8439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B8B8-FEF4-7395-E799-37E4EC39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BB240-2604-AB88-01FA-399991ED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40A2A-39FD-11F8-FB0E-FE647439B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9746D-09CE-5DAB-0AE8-B916E6C6F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164E7-FFF4-CC4B-BA33-FF9143782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67D3CC-5FA8-2F41-BA9B-6842192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C7F1-1782-42C1-8031-DF99C23955E9}" type="datetimeFigureOut">
              <a:rPr lang="en-AE" smtClean="0"/>
              <a:t>27/07/2022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3B807-E276-2A13-97BB-600B6428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CFE24-D6F9-ECF4-B3A5-4C3E3F14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E3CB-CB09-4F42-BD41-89BC32D4E4C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7071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E475-0427-2765-E810-AEFB5805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DDF836-7F90-0BD6-A3BF-9968D40D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C7F1-1782-42C1-8031-DF99C23955E9}" type="datetimeFigureOut">
              <a:rPr lang="en-AE" smtClean="0"/>
              <a:t>27/07/2022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3C8B6-E875-7371-CBD2-99005E15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E3B47-3EAE-5067-EE36-EB62D6AC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E3CB-CB09-4F42-BD41-89BC32D4E4C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39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6068F-C68D-68B9-F3D2-214F53F6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C7F1-1782-42C1-8031-DF99C23955E9}" type="datetimeFigureOut">
              <a:rPr lang="en-AE" smtClean="0"/>
              <a:t>27/07/2022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9584B5-6FB6-373B-AA25-85687193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5362C-AA3C-6BA7-63A9-843D278A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E3CB-CB09-4F42-BD41-89BC32D4E4C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7031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EBD19-B4A5-86CE-6B9B-18B5B792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1AD40-7707-28B5-6DEF-F90731A6F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F5B09-F9CD-F550-9DDC-9A18A7E89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18F2B-EB72-686E-73BF-95D80E1E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C7F1-1782-42C1-8031-DF99C23955E9}" type="datetimeFigureOut">
              <a:rPr lang="en-AE" smtClean="0"/>
              <a:t>27/07/2022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31F64-6062-46DF-F237-71D31144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4B29C-E93E-C5E1-0062-A0EDB35E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E3CB-CB09-4F42-BD41-89BC32D4E4C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639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378CD-DB68-713F-FA73-69C8C95C3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EDCCA-D93D-F50D-53AA-1733F761F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434D1-09E1-1617-96F2-5044C8871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99F56-E7EA-1D1F-2A27-4134FAB2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C7F1-1782-42C1-8031-DF99C23955E9}" type="datetimeFigureOut">
              <a:rPr lang="en-AE" smtClean="0"/>
              <a:t>27/07/2022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D53D8-394E-5E21-ABE2-E5732570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5D3C0-5E36-34EB-CB30-62576BCE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E3CB-CB09-4F42-BD41-89BC32D4E4C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9116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3EF10-0803-2798-307D-194DE055C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235CA-90AB-224A-4DE0-0D58AD050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5CD67-8847-3C69-FB0C-C1040330B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4C7F1-1782-42C1-8031-DF99C23955E9}" type="datetimeFigureOut">
              <a:rPr lang="en-AE" smtClean="0"/>
              <a:t>27/07/2022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6A56D-35BB-A3A9-8E9D-B46F580A8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0CF65-E156-3219-D362-B19881E9D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E3CB-CB09-4F42-BD41-89BC32D4E4C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4004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0A97-306F-61F6-7F6D-E9C1F2895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DB7BA-B60F-795B-DC22-A4A65EFE9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8505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BE9B811-2A9D-E67C-1FFF-C516483C62DF}"/>
              </a:ext>
            </a:extLst>
          </p:cNvPr>
          <p:cNvSpPr/>
          <p:nvPr/>
        </p:nvSpPr>
        <p:spPr>
          <a:xfrm>
            <a:off x="2782359" y="1707046"/>
            <a:ext cx="1754148" cy="50576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t" anchorCtr="0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                                                    Nomad / Consul client</a:t>
            </a:r>
            <a:endParaRPr lang="en-A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8D02B7-DF46-3C58-D44A-7D31B2DD70C9}"/>
              </a:ext>
            </a:extLst>
          </p:cNvPr>
          <p:cNvSpPr/>
          <p:nvPr/>
        </p:nvSpPr>
        <p:spPr>
          <a:xfrm>
            <a:off x="5248467" y="1707046"/>
            <a:ext cx="4558008" cy="50576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b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Nomad / Consul client</a:t>
            </a:r>
            <a:endParaRPr lang="en-A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8032D9-D6AF-4667-2992-039EB890D789}"/>
              </a:ext>
            </a:extLst>
          </p:cNvPr>
          <p:cNvSpPr/>
          <p:nvPr/>
        </p:nvSpPr>
        <p:spPr>
          <a:xfrm>
            <a:off x="3533470" y="2230015"/>
            <a:ext cx="466531" cy="4385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Traefix</a:t>
            </a:r>
            <a:endParaRPr lang="en-A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02AAD0-C415-8877-8F23-836A39B98E83}"/>
              </a:ext>
            </a:extLst>
          </p:cNvPr>
          <p:cNvSpPr/>
          <p:nvPr/>
        </p:nvSpPr>
        <p:spPr>
          <a:xfrm>
            <a:off x="5859623" y="2593908"/>
            <a:ext cx="466531" cy="36576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YARP (BFF)</a:t>
            </a:r>
            <a:endParaRPr lang="en-A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BE61DF-7AF6-5E95-82EE-380688F64731}"/>
              </a:ext>
            </a:extLst>
          </p:cNvPr>
          <p:cNvSpPr/>
          <p:nvPr/>
        </p:nvSpPr>
        <p:spPr>
          <a:xfrm>
            <a:off x="7100597" y="2565917"/>
            <a:ext cx="466531" cy="20154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Service A</a:t>
            </a:r>
            <a:endParaRPr lang="en-A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A60E4D-A403-8E29-C164-49DF9BABBBF8}"/>
              </a:ext>
            </a:extLst>
          </p:cNvPr>
          <p:cNvSpPr/>
          <p:nvPr/>
        </p:nvSpPr>
        <p:spPr>
          <a:xfrm>
            <a:off x="7100596" y="4739950"/>
            <a:ext cx="466531" cy="14835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Service B</a:t>
            </a:r>
            <a:endParaRPr lang="en-A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2E1C1E-FF2F-046B-C6B5-42F9A4716664}"/>
              </a:ext>
            </a:extLst>
          </p:cNvPr>
          <p:cNvSpPr/>
          <p:nvPr/>
        </p:nvSpPr>
        <p:spPr>
          <a:xfrm>
            <a:off x="7249886" y="2491272"/>
            <a:ext cx="466531" cy="20154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Service A</a:t>
            </a:r>
            <a:endParaRPr lang="en-A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769298-72B1-8ED9-A9B7-958644F12884}"/>
              </a:ext>
            </a:extLst>
          </p:cNvPr>
          <p:cNvSpPr/>
          <p:nvPr/>
        </p:nvSpPr>
        <p:spPr>
          <a:xfrm>
            <a:off x="7212562" y="4814595"/>
            <a:ext cx="466531" cy="14835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Service B</a:t>
            </a:r>
          </a:p>
          <a:p>
            <a:pPr algn="ctr"/>
            <a:r>
              <a:rPr lang="en-US" sz="900" dirty="0"/>
              <a:t>(name: service-b)</a:t>
            </a:r>
            <a:endParaRPr lang="en-AE" sz="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2DE91F-3F3C-2715-5348-874652A73619}"/>
              </a:ext>
            </a:extLst>
          </p:cNvPr>
          <p:cNvSpPr/>
          <p:nvPr/>
        </p:nvSpPr>
        <p:spPr>
          <a:xfrm>
            <a:off x="7371182" y="2379303"/>
            <a:ext cx="466531" cy="20154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Service A</a:t>
            </a:r>
          </a:p>
          <a:p>
            <a:pPr algn="ctr"/>
            <a:r>
              <a:rPr lang="en-US" sz="900" dirty="0"/>
              <a:t>(name: service-a)</a:t>
            </a:r>
            <a:endParaRPr lang="en-AE" sz="9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050240-B79E-053B-A279-064EB772E96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000001" y="4422709"/>
            <a:ext cx="1859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A633F1B-375C-7175-72B3-C3A37D235096}"/>
              </a:ext>
            </a:extLst>
          </p:cNvPr>
          <p:cNvSpPr txBox="1"/>
          <p:nvPr/>
        </p:nvSpPr>
        <p:spPr>
          <a:xfrm>
            <a:off x="4545837" y="4422708"/>
            <a:ext cx="825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Service name</a:t>
            </a:r>
            <a:endParaRPr lang="en-AE" sz="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B8AA49-D1F5-1E17-BD85-A3FE5F69B63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326154" y="3573624"/>
            <a:ext cx="774443" cy="84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28E79E1-F02B-76CA-9025-05710ADA3C59}"/>
              </a:ext>
            </a:extLst>
          </p:cNvPr>
          <p:cNvSpPr txBox="1"/>
          <p:nvPr/>
        </p:nvSpPr>
        <p:spPr>
          <a:xfrm>
            <a:off x="6295827" y="3197748"/>
            <a:ext cx="954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Customize YARP transformation (resolve with Consul)</a:t>
            </a:r>
            <a:endParaRPr lang="en-AE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06CB32-94C2-EAB8-565C-DC16FD0F4A9E}"/>
              </a:ext>
            </a:extLst>
          </p:cNvPr>
          <p:cNvSpPr txBox="1"/>
          <p:nvPr/>
        </p:nvSpPr>
        <p:spPr>
          <a:xfrm>
            <a:off x="6326154" y="3998166"/>
            <a:ext cx="954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/service-a/*</a:t>
            </a:r>
            <a:endParaRPr lang="en-AE" sz="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5C0EE4-9FFC-0B60-2FE5-0FBA55FB71F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326154" y="4422709"/>
            <a:ext cx="774442" cy="1059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9BBB675-178E-83B1-6D10-807551DB241C}"/>
              </a:ext>
            </a:extLst>
          </p:cNvPr>
          <p:cNvSpPr txBox="1"/>
          <p:nvPr/>
        </p:nvSpPr>
        <p:spPr>
          <a:xfrm>
            <a:off x="6389132" y="4814595"/>
            <a:ext cx="954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/service-b/*</a:t>
            </a:r>
            <a:endParaRPr lang="en-AE" sz="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1E36D1-E0E0-51BE-037F-2E92924FF9D7}"/>
              </a:ext>
            </a:extLst>
          </p:cNvPr>
          <p:cNvSpPr/>
          <p:nvPr/>
        </p:nvSpPr>
        <p:spPr>
          <a:xfrm>
            <a:off x="8565501" y="2743199"/>
            <a:ext cx="466531" cy="25052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Service C</a:t>
            </a:r>
          </a:p>
          <a:p>
            <a:pPr algn="ctr"/>
            <a:r>
              <a:rPr lang="en-US" sz="900" dirty="0"/>
              <a:t>(name: service-c)</a:t>
            </a:r>
            <a:endParaRPr lang="en-AE" sz="9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B94965-92B8-DA61-B5CE-927E381E6B2B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 flipV="1">
            <a:off x="7679093" y="3995835"/>
            <a:ext cx="886408" cy="156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CEC1B5-FBEE-BE1D-F80D-80072A995FF7}"/>
              </a:ext>
            </a:extLst>
          </p:cNvPr>
          <p:cNvSpPr txBox="1"/>
          <p:nvPr/>
        </p:nvSpPr>
        <p:spPr>
          <a:xfrm>
            <a:off x="7730989" y="4935509"/>
            <a:ext cx="954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/service-c/*</a:t>
            </a:r>
            <a:endParaRPr lang="en-AE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0DD28D-FC28-5CF8-2B4E-EF43A883E469}"/>
              </a:ext>
            </a:extLst>
          </p:cNvPr>
          <p:cNvSpPr txBox="1"/>
          <p:nvPr/>
        </p:nvSpPr>
        <p:spPr>
          <a:xfrm>
            <a:off x="6281829" y="5185171"/>
            <a:ext cx="954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Customize YARP transformation (resolve with Consul)</a:t>
            </a:r>
            <a:endParaRPr lang="en-AE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BEF3DA-7C74-8468-64C7-094CA8705C2C}"/>
              </a:ext>
            </a:extLst>
          </p:cNvPr>
          <p:cNvSpPr txBox="1"/>
          <p:nvPr/>
        </p:nvSpPr>
        <p:spPr>
          <a:xfrm>
            <a:off x="7766566" y="5369836"/>
            <a:ext cx="1363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Use </a:t>
            </a:r>
            <a:r>
              <a:rPr lang="en-US" sz="800" dirty="0" err="1"/>
              <a:t>ConsulHttpClient</a:t>
            </a:r>
            <a:r>
              <a:rPr lang="en-US" sz="800" dirty="0"/>
              <a:t> to call</a:t>
            </a:r>
            <a:endParaRPr lang="en-AE" sz="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BAA6AE-936D-6F96-8C82-C67C24D6C324}"/>
              </a:ext>
            </a:extLst>
          </p:cNvPr>
          <p:cNvSpPr/>
          <p:nvPr/>
        </p:nvSpPr>
        <p:spPr>
          <a:xfrm>
            <a:off x="8652975" y="2679900"/>
            <a:ext cx="466531" cy="25052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Service C</a:t>
            </a:r>
          </a:p>
          <a:p>
            <a:pPr algn="ctr"/>
            <a:r>
              <a:rPr lang="en-US" sz="900" dirty="0"/>
              <a:t>(name: service-c)</a:t>
            </a:r>
            <a:endParaRPr lang="en-AE" sz="9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857A6D-2A64-9481-7ED9-186F304238C4}"/>
              </a:ext>
            </a:extLst>
          </p:cNvPr>
          <p:cNvSpPr/>
          <p:nvPr/>
        </p:nvSpPr>
        <p:spPr>
          <a:xfrm>
            <a:off x="2782359" y="193783"/>
            <a:ext cx="7024116" cy="11180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pic>
        <p:nvPicPr>
          <p:cNvPr id="38" name="Graphic 37" descr="Users with solid fill">
            <a:extLst>
              <a:ext uri="{FF2B5EF4-FFF2-40B4-BE49-F238E27FC236}">
                <a16:creationId xmlns:a16="http://schemas.microsoft.com/office/drawing/2014/main" id="{7D3C5E06-E529-E31C-843A-237DDD602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0835" y="3965508"/>
            <a:ext cx="914400" cy="9144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580E08-9B2C-E076-BC8E-7D5CA88849CD}"/>
              </a:ext>
            </a:extLst>
          </p:cNvPr>
          <p:cNvCxnSpPr>
            <a:cxnSpLocks/>
            <a:stCxn id="38" idx="3"/>
            <a:endCxn id="4" idx="1"/>
          </p:cNvCxnSpPr>
          <p:nvPr/>
        </p:nvCxnSpPr>
        <p:spPr>
          <a:xfrm>
            <a:off x="2375235" y="4422708"/>
            <a:ext cx="11582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4274CCAF-F83B-1A8C-5DD8-062A82C89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368" y="487468"/>
            <a:ext cx="1402071" cy="37575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1F8C152-EE27-BE4A-093A-C4210FB578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171" y="477895"/>
            <a:ext cx="1271137" cy="394900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69A05C5-E486-4039-7D54-163F6F133D61}"/>
              </a:ext>
            </a:extLst>
          </p:cNvPr>
          <p:cNvCxnSpPr>
            <a:cxnSpLocks/>
            <a:stCxn id="36" idx="0"/>
            <a:endCxn id="47" idx="2"/>
          </p:cNvCxnSpPr>
          <p:nvPr/>
        </p:nvCxnSpPr>
        <p:spPr>
          <a:xfrm rot="5400000" flipH="1" flipV="1">
            <a:off x="5449507" y="-926850"/>
            <a:ext cx="843823" cy="4423971"/>
          </a:xfrm>
          <a:prstGeom prst="bentConnector3">
            <a:avLst>
              <a:gd name="adj1" fmla="val 389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53">
            <a:extLst>
              <a:ext uri="{FF2B5EF4-FFF2-40B4-BE49-F238E27FC236}">
                <a16:creationId xmlns:a16="http://schemas.microsoft.com/office/drawing/2014/main" id="{9602B0EA-38D2-FF33-6F06-0F4B01B13BF8}"/>
              </a:ext>
            </a:extLst>
          </p:cNvPr>
          <p:cNvCxnSpPr>
            <a:cxnSpLocks/>
            <a:stCxn id="34" idx="3"/>
            <a:endCxn id="47" idx="3"/>
          </p:cNvCxnSpPr>
          <p:nvPr/>
        </p:nvCxnSpPr>
        <p:spPr>
          <a:xfrm flipH="1" flipV="1">
            <a:off x="8784439" y="675346"/>
            <a:ext cx="1022036" cy="3560524"/>
          </a:xfrm>
          <a:prstGeom prst="bentConnector3">
            <a:avLst>
              <a:gd name="adj1" fmla="val -29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53">
            <a:extLst>
              <a:ext uri="{FF2B5EF4-FFF2-40B4-BE49-F238E27FC236}">
                <a16:creationId xmlns:a16="http://schemas.microsoft.com/office/drawing/2014/main" id="{98F7DBAE-D7BF-5936-D6C6-452DAEEF77CD}"/>
              </a:ext>
            </a:extLst>
          </p:cNvPr>
          <p:cNvCxnSpPr>
            <a:cxnSpLocks/>
            <a:stCxn id="36" idx="0"/>
            <a:endCxn id="1044" idx="2"/>
          </p:cNvCxnSpPr>
          <p:nvPr/>
        </p:nvCxnSpPr>
        <p:spPr>
          <a:xfrm rot="5400000" flipH="1" flipV="1">
            <a:off x="4721273" y="-120976"/>
            <a:ext cx="766182" cy="2889862"/>
          </a:xfrm>
          <a:prstGeom prst="bentConnector3">
            <a:avLst>
              <a:gd name="adj1" fmla="val 268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53">
            <a:extLst>
              <a:ext uri="{FF2B5EF4-FFF2-40B4-BE49-F238E27FC236}">
                <a16:creationId xmlns:a16="http://schemas.microsoft.com/office/drawing/2014/main" id="{213C6C7F-F532-050A-041C-F1D9712C396E}"/>
              </a:ext>
            </a:extLst>
          </p:cNvPr>
          <p:cNvCxnSpPr>
            <a:cxnSpLocks/>
            <a:stCxn id="34" idx="3"/>
            <a:endCxn id="1044" idx="2"/>
          </p:cNvCxnSpPr>
          <p:nvPr/>
        </p:nvCxnSpPr>
        <p:spPr>
          <a:xfrm flipH="1" flipV="1">
            <a:off x="6549295" y="940864"/>
            <a:ext cx="3257180" cy="3295006"/>
          </a:xfrm>
          <a:prstGeom prst="bentConnector4">
            <a:avLst>
              <a:gd name="adj1" fmla="val -18763"/>
              <a:gd name="adj2" fmla="val 83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4" name="Picture 20">
            <a:extLst>
              <a:ext uri="{FF2B5EF4-FFF2-40B4-BE49-F238E27FC236}">
                <a16:creationId xmlns:a16="http://schemas.microsoft.com/office/drawing/2014/main" id="{8F25F97E-7866-B4AF-DB69-318D1AFFD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673" y="419724"/>
            <a:ext cx="1483244" cy="52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88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79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Chung Quang</dc:creator>
  <cp:lastModifiedBy>Thang Chung Quang</cp:lastModifiedBy>
  <cp:revision>1</cp:revision>
  <dcterms:created xsi:type="dcterms:W3CDTF">2022-07-27T11:47:24Z</dcterms:created>
  <dcterms:modified xsi:type="dcterms:W3CDTF">2022-07-27T12:15:38Z</dcterms:modified>
</cp:coreProperties>
</file>