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1013-20E3-47D2-B6BA-76673848A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03215-3ACE-4593-9832-B7B75FF46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576D-4C5C-4A5D-BA1F-B6B080EB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1E15-123C-4B1A-B6F2-694A0C646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382F8-B081-41C1-930F-10097C09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55FF-6BE5-437E-A296-AFAF59B1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BF05-F098-4951-8B21-46791AD9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A5AE-5003-4F6F-8600-947E1AEB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38D9-9638-4E07-9FB8-C1526DE89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D3C1-9C13-48EA-8E53-B1BA73FC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1E15-123C-4B1A-B6F2-694A0C646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92F5-4859-4D67-9221-F145258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8BC6-0FA7-4A80-8FE4-6473F139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BF05-F098-4951-8B21-46791AD9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38E87-01B8-48C5-8652-9000A384B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F4D78-6370-4815-8316-27B0C7ED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611E-62CD-4C24-8904-655ABF82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1E15-123C-4B1A-B6F2-694A0C646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DDF3-D62B-4424-B174-5088533A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240A-6E00-4AB7-AB08-EBEF703B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BF05-F098-4951-8B21-46791AD9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5274-00D3-4E9E-9EB1-E1FBBE05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25BE-AD63-485C-981C-C46AEA7C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B4FE-61AD-462F-9AE0-EBBF38E7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1E15-123C-4B1A-B6F2-694A0C646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A89B-A749-4CE2-AD54-34DC4D2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2616-FE3D-45B8-8D27-9D7356C3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BF05-F098-4951-8B21-46791AD9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3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E802-FB7D-4DB7-A660-64236E3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8D0D6-AAA9-46E4-B17C-7DED6285C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6A95-00CB-4207-871C-F8B2A6F4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1E15-123C-4B1A-B6F2-694A0C646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F58C-4559-44CB-8986-1ACA8CA7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158B0-3B85-4F66-A8ED-33F5ED19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BF05-F098-4951-8B21-46791AD9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EB95-B11C-4584-9D7B-860A43AD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EB17-3CD5-4C3E-9FF8-29234E9B9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4508F-E6AC-46C1-81C8-77975B8C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26033-051F-46C1-AB73-3BE34597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1E15-123C-4B1A-B6F2-694A0C646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BB130-39EC-4EEF-A5AC-2ED995FA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4673-2579-4141-9FC4-5FDF0D8E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BF05-F098-4951-8B21-46791AD9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7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1F2E-A3CE-4695-9C4B-838C535D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FFE07-B440-49E1-9511-071ECA62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83D20-2AFE-4A3A-A454-B3750A677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0E3FB-9BB5-45AD-B866-B79D195BE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7224C-91BE-4C7A-916E-9A527DF47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33F04-277F-47F4-B579-2BD7904B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1E15-123C-4B1A-B6F2-694A0C646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EF61E-8021-42F9-A023-E8D09BD3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0E51D-04F2-49F2-8CCD-E1409B7C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BF05-F098-4951-8B21-46791AD9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3D07-1B21-4233-8EAB-12B8B53D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BD716-E9F2-43BC-BC2D-DB8C30A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1E15-123C-4B1A-B6F2-694A0C646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40A19-175B-4D41-A312-6338A2D0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27B63-4F0B-490D-B98C-F3161E61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BF05-F098-4951-8B21-46791AD9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9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54E6C-6F83-4D7E-8D2E-3D795A1A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1E15-123C-4B1A-B6F2-694A0C646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D735F-3C9F-40B1-99DF-7FFE13EF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B97C1-6290-47DF-BB3D-ED77B085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BF05-F098-4951-8B21-46791AD9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49BB-F025-4B25-8B11-135B6AE4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8B68-C900-4CD6-B304-1F6F3D8D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DB5E-87B3-4C55-A16E-ED94361CC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378E4-2E76-491D-B747-78F6EAC4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1E15-123C-4B1A-B6F2-694A0C646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3F54A-4E5F-4CB0-A122-49BE1ABB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D499B-805D-4986-B6B9-E5BCE912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BF05-F098-4951-8B21-46791AD9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7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9DB7-A512-4F2D-A8E8-8667816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A4C90-098C-4F93-ACE3-D13ED2D6E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76989-D3FD-4317-A6F7-96ED40E1F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52F8D-3711-483F-BC1A-D652A295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1E15-123C-4B1A-B6F2-694A0C646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B652D-A7D0-4230-B0FD-90DF4424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64542-3373-4B98-BBCB-661B9B1D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BF05-F098-4951-8B21-46791AD9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F8B4A-A348-430D-ADB8-FBCF8BC0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18D06-6655-4A82-9825-76C640D9A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88189-1D3A-4308-89C1-396E5AA00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1E15-123C-4B1A-B6F2-694A0C646122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6051-CF72-4F24-887F-8BBF5DAB3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D9DD-C0F5-4505-B938-4AE44B10D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BF05-F098-4951-8B21-46791AD9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7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5FFF6C6-43FF-4840-A605-FD8767B8A3FD}"/>
              </a:ext>
            </a:extLst>
          </p:cNvPr>
          <p:cNvSpPr/>
          <p:nvPr/>
        </p:nvSpPr>
        <p:spPr>
          <a:xfrm>
            <a:off x="434975" y="2051050"/>
            <a:ext cx="11322050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301189-E5D4-4344-83E0-3528BB5610BA}"/>
              </a:ext>
            </a:extLst>
          </p:cNvPr>
          <p:cNvSpPr/>
          <p:nvPr/>
        </p:nvSpPr>
        <p:spPr>
          <a:xfrm>
            <a:off x="7216775" y="3790950"/>
            <a:ext cx="3587750" cy="167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 Catalog Boundary</a:t>
            </a:r>
            <a:endParaRPr lang="en-US" dirty="0"/>
          </a:p>
          <a:p>
            <a:pPr algn="ctr"/>
            <a:r>
              <a:rPr lang="en-US" dirty="0"/>
              <a:t>(Product, Category, Rating)</a:t>
            </a:r>
          </a:p>
          <a:p>
            <a:pPr algn="ctr"/>
            <a:r>
              <a:rPr lang="en-US" sz="1200" dirty="0"/>
              <a:t>Rest: 5002, gRPC: 15002 - C#, MongoDB, Elastic Search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93251-12AE-4554-9571-AB0FEF1AE94A}"/>
              </a:ext>
            </a:extLst>
          </p:cNvPr>
          <p:cNvSpPr/>
          <p:nvPr/>
        </p:nvSpPr>
        <p:spPr>
          <a:xfrm>
            <a:off x="2374902" y="2174081"/>
            <a:ext cx="3810000" cy="13398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Shopping Cart Boundary</a:t>
            </a:r>
            <a:endParaRPr lang="en-US" dirty="0"/>
          </a:p>
          <a:p>
            <a:pPr algn="ctr"/>
            <a:r>
              <a:rPr lang="en-US" dirty="0"/>
              <a:t>(Cart)</a:t>
            </a:r>
          </a:p>
          <a:p>
            <a:pPr algn="ctr"/>
            <a:r>
              <a:rPr lang="en-US" sz="1200" dirty="0"/>
              <a:t>Rest: 5004, gRPC: 15004 - C#, Redis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C987A-8A59-4D41-BB0D-73926FDF3388}"/>
              </a:ext>
            </a:extLst>
          </p:cNvPr>
          <p:cNvSpPr/>
          <p:nvPr/>
        </p:nvSpPr>
        <p:spPr>
          <a:xfrm>
            <a:off x="2039937" y="3921919"/>
            <a:ext cx="3810000" cy="1485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Inventory Boundary</a:t>
            </a:r>
            <a:endParaRPr lang="en-US" dirty="0"/>
          </a:p>
          <a:p>
            <a:pPr algn="ctr"/>
            <a:r>
              <a:rPr lang="en-US" dirty="0"/>
              <a:t>(Inventory, Input &amp; Output Calculation)</a:t>
            </a:r>
          </a:p>
          <a:p>
            <a:pPr algn="ctr"/>
            <a:r>
              <a:rPr lang="en-US" sz="1200" dirty="0"/>
              <a:t>Rest: 5003, gRPC: 15003 - C#, SQL 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F1038B-6376-4BBB-98C9-A362E4E90D7B}"/>
              </a:ext>
            </a:extLst>
          </p:cNvPr>
          <p:cNvSpPr/>
          <p:nvPr/>
        </p:nvSpPr>
        <p:spPr>
          <a:xfrm>
            <a:off x="5178422" y="2812257"/>
            <a:ext cx="2400300" cy="17843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CCD49-A2F4-4AAA-BA72-4599B91DF606}"/>
              </a:ext>
            </a:extLst>
          </p:cNvPr>
          <p:cNvSpPr/>
          <p:nvPr/>
        </p:nvSpPr>
        <p:spPr>
          <a:xfrm>
            <a:off x="434975" y="1096962"/>
            <a:ext cx="11322050" cy="8350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GraphQL Aggregator</a:t>
            </a:r>
          </a:p>
          <a:p>
            <a:pPr algn="ctr"/>
            <a:r>
              <a:rPr lang="en-US" dirty="0"/>
              <a:t>Rest: 5000 - C# (HotChocolate)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782C4-8B49-4BB9-9E5E-E9F9DED2BEA0}"/>
              </a:ext>
            </a:extLst>
          </p:cNvPr>
          <p:cNvSpPr/>
          <p:nvPr/>
        </p:nvSpPr>
        <p:spPr>
          <a:xfrm>
            <a:off x="7740648" y="2158999"/>
            <a:ext cx="2654301" cy="12128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Identity Boundary</a:t>
            </a:r>
            <a:endParaRPr lang="en-US" dirty="0"/>
          </a:p>
          <a:p>
            <a:pPr algn="ctr"/>
            <a:r>
              <a:rPr lang="en-US" sz="1200" dirty="0"/>
              <a:t>Rest: 5001 - C# (Identity Server 4)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F5AA0-922D-4A50-BE57-5635079CD7CE}"/>
              </a:ext>
            </a:extLst>
          </p:cNvPr>
          <p:cNvSpPr/>
          <p:nvPr/>
        </p:nvSpPr>
        <p:spPr>
          <a:xfrm>
            <a:off x="434975" y="123826"/>
            <a:ext cx="11322050" cy="8762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 and Back-office Apps</a:t>
            </a:r>
          </a:p>
          <a:p>
            <a:pPr algn="ctr"/>
            <a:r>
              <a:rPr lang="en-US" dirty="0"/>
              <a:t>C#, JavaScript (Blazor)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C8E93-ACFB-4837-85C9-4F83D9EF4F7B}"/>
              </a:ext>
            </a:extLst>
          </p:cNvPr>
          <p:cNvSpPr/>
          <p:nvPr/>
        </p:nvSpPr>
        <p:spPr>
          <a:xfrm>
            <a:off x="434975" y="5740399"/>
            <a:ext cx="11322050" cy="9556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Dapr</a:t>
            </a:r>
          </a:p>
        </p:txBody>
      </p:sp>
    </p:spTree>
    <p:extLst>
      <p:ext uri="{BB962C8B-B14F-4D97-AF65-F5344CB8AC3E}">
        <p14:creationId xmlns:p14="http://schemas.microsoft.com/office/powerpoint/2010/main" val="364323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3E7CCF-4AC7-4CFF-9171-49729B193757}"/>
              </a:ext>
            </a:extLst>
          </p:cNvPr>
          <p:cNvSpPr/>
          <p:nvPr/>
        </p:nvSpPr>
        <p:spPr>
          <a:xfrm>
            <a:off x="1200150" y="558800"/>
            <a:ext cx="6559550" cy="2781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3600" dirty="0"/>
              <a:t>tye </a:t>
            </a:r>
            <a:r>
              <a:rPr lang="en-US" sz="2000" dirty="0"/>
              <a:t>tool</a:t>
            </a:r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2608284B-9751-44B7-AE4B-3DC9E6837725}"/>
              </a:ext>
            </a:extLst>
          </p:cNvPr>
          <p:cNvSpPr/>
          <p:nvPr/>
        </p:nvSpPr>
        <p:spPr>
          <a:xfrm>
            <a:off x="1555750" y="1003300"/>
            <a:ext cx="1664716" cy="1435100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A46DABB6-CC3C-4F59-BEDC-91B3C205D748}"/>
              </a:ext>
            </a:extLst>
          </p:cNvPr>
          <p:cNvSpPr/>
          <p:nvPr/>
        </p:nvSpPr>
        <p:spPr>
          <a:xfrm>
            <a:off x="3670300" y="1003300"/>
            <a:ext cx="1664716" cy="1435100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Catalog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147891A-3046-456A-B1A7-B91A452A565B}"/>
              </a:ext>
            </a:extLst>
          </p:cNvPr>
          <p:cNvSpPr/>
          <p:nvPr/>
        </p:nvSpPr>
        <p:spPr>
          <a:xfrm>
            <a:off x="5784850" y="1003300"/>
            <a:ext cx="1657350" cy="1435100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509CF5-73C7-49A5-A2F4-13A2768CA7E0}"/>
              </a:ext>
            </a:extLst>
          </p:cNvPr>
          <p:cNvCxnSpPr>
            <a:stCxn id="4" idx="0"/>
            <a:endCxn id="5" idx="3"/>
          </p:cNvCxnSpPr>
          <p:nvPr/>
        </p:nvCxnSpPr>
        <p:spPr>
          <a:xfrm>
            <a:off x="3220466" y="1720850"/>
            <a:ext cx="449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C8A25-3C7C-4C3A-98C9-FA20FE71EAD0}"/>
              </a:ext>
            </a:extLst>
          </p:cNvPr>
          <p:cNvCxnSpPr>
            <a:stCxn id="5" idx="0"/>
            <a:endCxn id="6" idx="3"/>
          </p:cNvCxnSpPr>
          <p:nvPr/>
        </p:nvCxnSpPr>
        <p:spPr>
          <a:xfrm>
            <a:off x="5335016" y="1720850"/>
            <a:ext cx="449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202D8-71B5-4F60-A947-55F94E9616FF}"/>
              </a:ext>
            </a:extLst>
          </p:cNvPr>
          <p:cNvSpPr/>
          <p:nvPr/>
        </p:nvSpPr>
        <p:spPr>
          <a:xfrm>
            <a:off x="1200150" y="3873500"/>
            <a:ext cx="6559550" cy="749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Dapr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4026A9-2408-4E5B-AC09-38E2C90CB2B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479925" y="3340100"/>
            <a:ext cx="0" cy="5334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08C286-C922-4FFB-B571-4018964070F0}"/>
              </a:ext>
            </a:extLst>
          </p:cNvPr>
          <p:cNvSpPr/>
          <p:nvPr/>
        </p:nvSpPr>
        <p:spPr>
          <a:xfrm>
            <a:off x="8465566" y="796925"/>
            <a:ext cx="2984500" cy="15557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AA603D-60EE-4F3C-BD44-AE671D74AD5A}"/>
              </a:ext>
            </a:extLst>
          </p:cNvPr>
          <p:cNvSpPr/>
          <p:nvPr/>
        </p:nvSpPr>
        <p:spPr>
          <a:xfrm>
            <a:off x="8465566" y="2692400"/>
            <a:ext cx="2984500" cy="15557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Development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F4D4E1-E1DB-4677-A757-E1F6ABFC81E8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7759700" y="3470275"/>
            <a:ext cx="705866" cy="77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DBA761-88A8-4700-889A-DA588041663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759700" y="1574800"/>
            <a:ext cx="705866" cy="267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5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</dc:creator>
  <cp:lastModifiedBy>Thang Chung</cp:lastModifiedBy>
  <cp:revision>21</cp:revision>
  <dcterms:created xsi:type="dcterms:W3CDTF">2020-02-29T08:39:40Z</dcterms:created>
  <dcterms:modified xsi:type="dcterms:W3CDTF">2020-03-31T15:01:11Z</dcterms:modified>
</cp:coreProperties>
</file>