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  <p:embeddedFont>
      <p:font typeface="Helvetica Neue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HelveticaNeueLight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italic.fntdata"/><Relationship Id="rId25" Type="http://schemas.openxmlformats.org/officeDocument/2006/relationships/font" Target="fonts/HelveticaNeueLight-bold.fntdata"/><Relationship Id="rId27" Type="http://schemas.openxmlformats.org/officeDocument/2006/relationships/font" Target="fonts/HelveticaNeue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 type="title">
  <p:cSld name="TITLE"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4338" y="278924"/>
            <a:ext cx="4600575" cy="8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showMasterSp="0">
  <p:cSld name="1_Custom Layout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838200" y="263301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838200" y="1074057"/>
            <a:ext cx="10515600" cy="5128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838199" y="6356350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2365514" y="6356350"/>
            <a:ext cx="74896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0000340" y="6356350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>
                <a:solidFill>
                  <a:srgbClr val="00206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38200" y="6364028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014856" y="6356350"/>
            <a:ext cx="13389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838200" y="278042"/>
            <a:ext cx="10515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38200" y="1092429"/>
            <a:ext cx="5181600" cy="5084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6172200" y="1092429"/>
            <a:ext cx="5181600" cy="5084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839788" y="263527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36612" y="119788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839788" y="2021796"/>
            <a:ext cx="5157787" cy="416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6194427" y="119788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6172200" y="2021796"/>
            <a:ext cx="5183188" cy="416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4943344" y="987425"/>
            <a:ext cx="6408867" cy="521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839788" y="2057400"/>
            <a:ext cx="3932237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/>
          <p:nvPr>
            <p:ph idx="2" type="pic"/>
          </p:nvPr>
        </p:nvSpPr>
        <p:spPr>
          <a:xfrm>
            <a:off x="5183188" y="987425"/>
            <a:ext cx="6172200" cy="520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839788" y="2057400"/>
            <a:ext cx="3932237" cy="413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 rot="5400000">
            <a:off x="3525141" y="-1631059"/>
            <a:ext cx="514171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7315" y="345287"/>
            <a:ext cx="12192000" cy="4754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055881"/>
            <a:ext cx="10515600" cy="5141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87694" y="306094"/>
            <a:ext cx="3116019" cy="5712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602566" y="1214438"/>
            <a:ext cx="1098686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Project Name</a:t>
            </a:r>
            <a:endParaRPr sz="4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602566" y="3987800"/>
            <a:ext cx="109868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Class Name:	WDxx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Group Name:	Group_Name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Member: 	Member_Name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		Member_Name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Entity Relationship Diagram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1" name="Google Shape;181;p22"/>
          <p:cNvSpPr txBox="1"/>
          <p:nvPr>
            <p:ph idx="10" type="dt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82" name="Google Shape;182;p22"/>
          <p:cNvSpPr txBox="1"/>
          <p:nvPr>
            <p:ph idx="11" type="ftr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</a:t>
            </a:r>
            <a:endParaRPr/>
          </a:p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Deployment Diagram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1" name="Google Shape;191;p23"/>
          <p:cNvSpPr txBox="1"/>
          <p:nvPr>
            <p:ph idx="10" type="dt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92" name="Google Shape;192;p23"/>
          <p:cNvSpPr txBox="1"/>
          <p:nvPr>
            <p:ph idx="11" type="ftr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</a:t>
            </a:r>
            <a:endParaRPr/>
          </a:p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Task Assign (to each team member)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4"/>
          <p:cNvSpPr txBox="1"/>
          <p:nvPr>
            <p:ph idx="10" type="dt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202" name="Google Shape;202;p24"/>
          <p:cNvSpPr txBox="1"/>
          <p:nvPr>
            <p:ph idx="11" type="ftr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</a:t>
            </a:r>
            <a:endParaRPr/>
          </a:p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Experience Learned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1" name="Google Shape;211;p25"/>
          <p:cNvSpPr txBox="1"/>
          <p:nvPr>
            <p:ph idx="10" type="dt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212" name="Google Shape;212;p25"/>
          <p:cNvSpPr txBox="1"/>
          <p:nvPr>
            <p:ph idx="11" type="ftr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</a:t>
            </a:r>
            <a:endParaRPr/>
          </a:p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0837" y="1664596"/>
            <a:ext cx="3310326" cy="3528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/>
        </p:nvSpPr>
        <p:spPr>
          <a:xfrm>
            <a:off x="314179" y="2644170"/>
            <a:ext cx="1156364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 &amp; 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Objectives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</a:t>
            </a:r>
            <a:endParaRPr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Introduction to Project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</a:t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Customer Requirements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" name="Google Shape;121;p16"/>
          <p:cNvSpPr txBox="1"/>
          <p:nvPr>
            <p:ph idx="10" type="dt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22" name="Google Shape;122;p16"/>
          <p:cNvSpPr txBox="1"/>
          <p:nvPr>
            <p:ph idx="11" type="ftr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</a:t>
            </a:r>
            <a:endParaRPr/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Use Case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</a:t>
            </a:r>
            <a:endParaRPr/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Diagram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</a:t>
            </a:r>
            <a:endParaRPr/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UI/UX Design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1" name="Google Shape;151;p19"/>
          <p:cNvSpPr txBox="1"/>
          <p:nvPr>
            <p:ph idx="10" type="dt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52" name="Google Shape;152;p19"/>
          <p:cNvSpPr txBox="1"/>
          <p:nvPr>
            <p:ph idx="11" type="ftr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</a:t>
            </a:r>
            <a:endParaRPr/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Class Diagram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1" name="Google Shape;161;p20"/>
          <p:cNvSpPr txBox="1"/>
          <p:nvPr>
            <p:ph idx="10" type="dt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62" name="Google Shape;162;p20"/>
          <p:cNvSpPr txBox="1"/>
          <p:nvPr>
            <p:ph idx="11" type="ftr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</a:t>
            </a:r>
            <a:endParaRPr/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 / Data Flow Diagram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1" name="Google Shape;171;p21"/>
          <p:cNvSpPr txBox="1"/>
          <p:nvPr>
            <p:ph idx="10" type="dt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72" name="Google Shape;172;p21"/>
          <p:cNvSpPr txBox="1"/>
          <p:nvPr>
            <p:ph idx="11" type="ftr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</a:t>
            </a:r>
            <a:endParaRPr/>
          </a:p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TCA-Slide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