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87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2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8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3891" y="-519546"/>
            <a:ext cx="14039273" cy="7897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1564"/>
            <a:ext cx="10364451" cy="15961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4399" y="1657741"/>
            <a:ext cx="10363826" cy="3424107"/>
          </a:xfrm>
        </p:spPr>
        <p:txBody>
          <a:bodyPr>
            <a:normAutofit/>
          </a:bodyPr>
          <a:lstStyle>
            <a:lvl1pPr>
              <a:defRPr sz="2400" cap="none"/>
            </a:lvl1pPr>
            <a:lvl2pPr>
              <a:defRPr sz="2400" cap="none"/>
            </a:lvl2pPr>
            <a:lvl3pPr>
              <a:defRPr sz="2400" cap="none"/>
            </a:lvl3pPr>
            <a:lvl4pPr>
              <a:defRPr sz="2400" cap="none"/>
            </a:lvl4pPr>
            <a:lvl5pPr>
              <a:defRPr sz="2400"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EE7003-C7AF-47D0-B123-59E8BCB7390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A926D1-703E-49D0-9110-AFA265441C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6763C-FC7B-49B3-A136-0522DA1DE550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354976" cy="13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C0C4-C7F9-4585-BCF9-24D5359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nghiệp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C80A-A277-4914-A1C3-891ECD9EA3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98645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ĐỀ TÀI </a:t>
            </a:r>
          </a:p>
          <a:p>
            <a:pPr marL="0" indent="0" algn="ctr">
              <a:buNone/>
            </a:pPr>
            <a:r>
              <a:rPr lang="en-US" sz="3000" dirty="0"/>
              <a:t>XÂY DỰNG HỆ THỐNG QUẢN LÝ ỨNG LƯƠNG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402F5-27EE-4D51-89AC-572AE33DF3EB}"/>
              </a:ext>
            </a:extLst>
          </p:cNvPr>
          <p:cNvSpPr txBox="1"/>
          <p:nvPr/>
        </p:nvSpPr>
        <p:spPr>
          <a:xfrm>
            <a:off x="4328720" y="4228051"/>
            <a:ext cx="771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GIÁO VIÊN HƯỚNG DẪN : NGUYỄN QUỐC KHÁNH</a:t>
            </a:r>
          </a:p>
          <a:p>
            <a:r>
              <a:rPr lang="en-US" sz="2400" dirty="0"/>
              <a:t>SINH VIÊN THỰC HIỆN : ĐINH QUỐC THẮNG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67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57C1-2D11-4AFB-8086-C204EE1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5F71-5F5D-4948-A729-F10F793FDE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1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57C1-2D11-4AFB-8086-C204EE1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0143D9-CD2C-44D0-829D-B3A502F9C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7FE29-8788-4833-9E53-15D423BF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EF8C8-7AA1-4F80-B610-285B3F268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502E50-EBB1-46B5-8266-D7CB1DD91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34A6-5340-4B6C-96FC-908F0601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F9DB-84B9-453B-B424-C4D92D68C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57741"/>
            <a:ext cx="3008121" cy="3424107"/>
          </a:xfrm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D9FE2-C917-46ED-B2C7-D33B973AE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9243" y="1169030"/>
            <a:ext cx="5382259" cy="56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667-B209-4208-98BC-AABBF0F7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CHÍNH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305C-9FCC-4C78-9E63-72F9B2C6B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57741"/>
            <a:ext cx="3384136" cy="3424107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CB88F-BC12-4669-9E09-FBA48A606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817" y="1134847"/>
            <a:ext cx="7400657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60D0-82D1-4979-92DD-023FC8E3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A36A-D270-4C65-B2D6-9792A2D63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57741"/>
            <a:ext cx="10363826" cy="5200259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: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tiền,bên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3… 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tiện,đẹp</a:t>
            </a:r>
            <a:r>
              <a:rPr lang="en-US" dirty="0"/>
              <a:t> </a:t>
            </a:r>
            <a:r>
              <a:rPr lang="en-US" dirty="0" err="1"/>
              <a:t>mắt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Facebook,google</a:t>
            </a:r>
            <a:r>
              <a:rPr lang="en-US" dirty="0"/>
              <a:t>,..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B559F-9396-4DF0-87CB-FFED2076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96" y="-241550"/>
            <a:ext cx="12706524" cy="70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40E3-9227-41AF-BB2B-8E65B891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báo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7CB2-8BBB-4D78-9B2A-2F7D7C4146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endParaRPr lang="en-US" sz="2400" dirty="0"/>
          </a:p>
          <a:p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chính</a:t>
            </a:r>
            <a:endParaRPr lang="en-US" sz="2400" dirty="0"/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0C3-22A3-4937-8537-216E8175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DB0-0CF5-4E0D-BD25-6B0226EF8B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275" y="2132201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: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endParaRPr lang="en-US" sz="2400" dirty="0"/>
          </a:p>
          <a:p>
            <a:r>
              <a:rPr lang="en-US" sz="2400" cap="none" dirty="0" err="1"/>
              <a:t>L</a:t>
            </a:r>
            <a:r>
              <a:rPr lang="en-US" sz="2400" dirty="0" err="1"/>
              <a:t>ý</a:t>
            </a:r>
            <a:r>
              <a:rPr lang="en-US" sz="2400" dirty="0"/>
              <a:t> do ,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1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chóng</a:t>
            </a:r>
            <a:r>
              <a:rPr lang="en-US" sz="2400" dirty="0"/>
              <a:t> ,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lvl="1"/>
            <a:r>
              <a:rPr lang="en-US" sz="2400" cap="none" dirty="0" err="1"/>
              <a:t>Số</a:t>
            </a:r>
            <a:r>
              <a:rPr lang="en-US" sz="2400" cap="none" dirty="0"/>
              <a:t> </a:t>
            </a:r>
            <a:r>
              <a:rPr lang="en-US" sz="2400" cap="none" dirty="0" err="1"/>
              <a:t>h</a:t>
            </a:r>
            <a:r>
              <a:rPr lang="en-US" sz="2400" dirty="0" err="1"/>
              <a:t>óa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 </a:t>
            </a:r>
            <a:r>
              <a:rPr lang="en-US" sz="2400" dirty="0" err="1"/>
              <a:t>tờ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  <a:p>
            <a:pPr lvl="1"/>
            <a:r>
              <a:rPr lang="en-US" sz="2400" cap="none" dirty="0" err="1"/>
              <a:t>Gi</a:t>
            </a:r>
            <a:r>
              <a:rPr lang="en-US" sz="2400" dirty="0" err="1"/>
              <a:t>úp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chi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than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ra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5596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0C3-22A3-4937-8537-216E8175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DB0-0CF5-4E0D-BD25-6B0226EF8B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9275" y="2132201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 err="1"/>
              <a:t>Yêu</a:t>
            </a:r>
            <a:r>
              <a:rPr lang="en-US" sz="2400" cap="none" dirty="0"/>
              <a:t> </a:t>
            </a:r>
            <a:r>
              <a:rPr lang="en-US" sz="2400" cap="none" dirty="0" err="1"/>
              <a:t>cầu</a:t>
            </a:r>
            <a:r>
              <a:rPr lang="en-US" sz="2400" cap="none" dirty="0"/>
              <a:t> </a:t>
            </a:r>
            <a:r>
              <a:rPr lang="en-US" sz="2400" cap="none" dirty="0" err="1"/>
              <a:t>và</a:t>
            </a:r>
            <a:r>
              <a:rPr lang="en-US" sz="2400" cap="none" dirty="0"/>
              <a:t> </a:t>
            </a:r>
            <a:r>
              <a:rPr lang="en-US" sz="2400" cap="none" dirty="0" err="1"/>
              <a:t>phạm</a:t>
            </a:r>
            <a:r>
              <a:rPr lang="en-US" sz="2400" cap="none" dirty="0"/>
              <a:t> vi : 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website</a:t>
            </a:r>
          </a:p>
          <a:p>
            <a:pPr lvl="1"/>
            <a:r>
              <a:rPr lang="en-US" cap="none" dirty="0" err="1"/>
              <a:t>C</a:t>
            </a:r>
            <a:r>
              <a:rPr lang="en-US" dirty="0" err="1"/>
              <a:t>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định,nhanh</a:t>
            </a:r>
            <a:r>
              <a:rPr lang="en-US" dirty="0"/>
              <a:t> </a:t>
            </a:r>
            <a:r>
              <a:rPr lang="en-US" dirty="0" err="1"/>
              <a:t>chóng,thuận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lvl="1"/>
            <a:r>
              <a:rPr lang="en-US" cap="none" dirty="0" err="1"/>
              <a:t>Sử</a:t>
            </a:r>
            <a:r>
              <a:rPr lang="en-US" cap="none" dirty="0"/>
              <a:t> </a:t>
            </a:r>
            <a:r>
              <a:rPr lang="en-US" cap="none" dirty="0" err="1"/>
              <a:t>d</a:t>
            </a:r>
            <a:r>
              <a:rPr lang="en-US" dirty="0" err="1"/>
              <a:t>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quốc,có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(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9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0C3-22A3-4937-8537-216E8175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/>
              <a:t>CƠ SỞ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DB0-0CF5-4E0D-BD25-6B0226EF8B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648" y="1138106"/>
            <a:ext cx="10363826" cy="3424107"/>
          </a:xfrm>
        </p:spPr>
        <p:txBody>
          <a:bodyPr>
            <a:noAutofit/>
          </a:bodyPr>
          <a:lstStyle/>
          <a:p>
            <a:r>
              <a:rPr lang="en-US" cap="none" dirty="0" err="1"/>
              <a:t>Công</a:t>
            </a:r>
            <a:r>
              <a:rPr lang="en-US" cap="none" dirty="0"/>
              <a:t> </a:t>
            </a:r>
            <a:r>
              <a:rPr lang="en-US" cap="none" dirty="0" err="1"/>
              <a:t>nghệ</a:t>
            </a:r>
            <a:r>
              <a:rPr lang="en-US" cap="none" dirty="0"/>
              <a:t> </a:t>
            </a:r>
            <a:r>
              <a:rPr lang="en-US" cap="none" dirty="0" err="1"/>
              <a:t>sử</a:t>
            </a:r>
            <a:r>
              <a:rPr lang="en-US" cap="none" dirty="0"/>
              <a:t> </a:t>
            </a:r>
            <a:r>
              <a:rPr lang="en-US" cap="none" dirty="0" err="1"/>
              <a:t>dụng</a:t>
            </a:r>
            <a:endParaRPr lang="en-US" cap="none" dirty="0"/>
          </a:p>
          <a:p>
            <a:pPr lvl="1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MEAN STACK( bao </a:t>
            </a:r>
            <a:r>
              <a:rPr lang="en-US" dirty="0" err="1"/>
              <a:t>gồm</a:t>
            </a:r>
            <a:r>
              <a:rPr lang="en-US" dirty="0"/>
              <a:t> : </a:t>
            </a:r>
            <a:r>
              <a:rPr lang="en-US" dirty="0" err="1"/>
              <a:t>MongoDb,ExpressJs,NodeJs,Angularjs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NodeJs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“V8 </a:t>
            </a:r>
            <a:r>
              <a:rPr lang="en-US" dirty="0" err="1"/>
              <a:t>javascript</a:t>
            </a:r>
            <a:r>
              <a:rPr lang="en-US" dirty="0"/>
              <a:t> runtime”,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nhanh,khối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2"/>
            <a:r>
              <a:rPr lang="en-US" dirty="0" err="1"/>
              <a:t>ExpressJs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1 framework </a:t>
            </a:r>
            <a:r>
              <a:rPr lang="en-US" dirty="0" err="1"/>
              <a:t>của</a:t>
            </a:r>
            <a:r>
              <a:rPr lang="en-US" dirty="0"/>
              <a:t> Nodejs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chóng,mạnh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với</a:t>
            </a:r>
            <a:r>
              <a:rPr lang="en-US" dirty="0"/>
              <a:t> Nodejs</a:t>
            </a:r>
          </a:p>
          <a:p>
            <a:pPr lvl="2"/>
            <a:r>
              <a:rPr lang="en-US" dirty="0" err="1"/>
              <a:t>Angularjs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1 frontend </a:t>
            </a:r>
            <a:r>
              <a:rPr lang="en-US" dirty="0" err="1"/>
              <a:t>javascript</a:t>
            </a:r>
            <a:r>
              <a:rPr lang="en-US" dirty="0"/>
              <a:t>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SPA</a:t>
            </a:r>
          </a:p>
          <a:p>
            <a:pPr lvl="2"/>
            <a:r>
              <a:rPr lang="en-US" dirty="0" err="1"/>
              <a:t>MongoDb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1 database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liệu,lưu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Json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282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0C3-22A3-4937-8537-216E8175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/>
              <a:t>CƠ SỞ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DB0-0CF5-4E0D-BD25-6B0226EF8B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648" y="1138106"/>
            <a:ext cx="10363826" cy="3424107"/>
          </a:xfrm>
        </p:spPr>
        <p:txBody>
          <a:bodyPr>
            <a:noAutofit/>
          </a:bodyPr>
          <a:lstStyle/>
          <a:p>
            <a:r>
              <a:rPr lang="en-US" cap="none" dirty="0" err="1"/>
              <a:t>Công</a:t>
            </a:r>
            <a:r>
              <a:rPr lang="en-US" cap="none" dirty="0"/>
              <a:t> </a:t>
            </a:r>
            <a:r>
              <a:rPr lang="en-US" cap="none" dirty="0" err="1"/>
              <a:t>nghệ</a:t>
            </a:r>
            <a:r>
              <a:rPr lang="en-US" cap="none" dirty="0"/>
              <a:t> </a:t>
            </a:r>
            <a:r>
              <a:rPr lang="en-US" cap="none" dirty="0" err="1"/>
              <a:t>sử</a:t>
            </a:r>
            <a:r>
              <a:rPr lang="en-US" cap="none" dirty="0"/>
              <a:t> </a:t>
            </a:r>
            <a:r>
              <a:rPr lang="en-US" cap="none" dirty="0" err="1"/>
              <a:t>dụng</a:t>
            </a:r>
            <a:endParaRPr lang="en-US" cap="none" dirty="0"/>
          </a:p>
          <a:p>
            <a:pPr lvl="1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nguồn,công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: </a:t>
            </a:r>
          </a:p>
          <a:p>
            <a:pPr lvl="2"/>
            <a:r>
              <a:rPr lang="en-US" cap="none" dirty="0" err="1"/>
              <a:t>C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: </a:t>
            </a:r>
            <a:r>
              <a:rPr lang="en-US" dirty="0" err="1"/>
              <a:t>Git,Github</a:t>
            </a:r>
            <a:endParaRPr lang="en-US" dirty="0"/>
          </a:p>
          <a:p>
            <a:pPr lvl="2"/>
            <a:r>
              <a:rPr lang="en-US" cap="none" dirty="0" err="1"/>
              <a:t>C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: </a:t>
            </a:r>
            <a:r>
              <a:rPr lang="en-US" dirty="0" err="1"/>
              <a:t>Trello,Redmine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1578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8AC9-07E5-4D3E-87C2-0A0C893B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2936-D135-415C-AFDB-66F1D1056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572283"/>
            <a:ext cx="10363826" cy="5119074"/>
          </a:xfrm>
        </p:spPr>
        <p:txBody>
          <a:bodyPr>
            <a:normAutofit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 :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lương,có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ty,giải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,..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ty,phụ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than,gửi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ECB3-E146-40C5-A2E9-B2DC074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C50D-551F-46DF-AF50-C3FA9B4D4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57741"/>
            <a:ext cx="4161803" cy="5469452"/>
          </a:xfrm>
        </p:spPr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98EA7-FF77-4BEB-871E-FBE0200401A8}"/>
              </a:ext>
            </a:extLst>
          </p:cNvPr>
          <p:cNvSpPr txBox="1">
            <a:spLocks/>
          </p:cNvSpPr>
          <p:nvPr/>
        </p:nvSpPr>
        <p:spPr>
          <a:xfrm>
            <a:off x="5956418" y="1657741"/>
            <a:ext cx="6235582" cy="546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chóng,chính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lvl="1"/>
            <a:r>
              <a:rPr lang="en-US" dirty="0"/>
              <a:t>Password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73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426</TotalTime>
  <Words>706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Droplet</vt:lpstr>
      <vt:lpstr>Báo cáo đồ án tốt nghiệp</vt:lpstr>
      <vt:lpstr>PowerPoint Presentation</vt:lpstr>
      <vt:lpstr>Nội dung báo cáo</vt:lpstr>
      <vt:lpstr>Tổng quan đề tài</vt:lpstr>
      <vt:lpstr>Tổng quan đề tài</vt:lpstr>
      <vt:lpstr>CƠ SỞ LÝ THUYẾT</vt:lpstr>
      <vt:lpstr>CƠ SỞ LÝ THUYẾT</vt:lpstr>
      <vt:lpstr>Nội dung chính</vt:lpstr>
      <vt:lpstr>Nội dung chính</vt:lpstr>
      <vt:lpstr>Nội dung chính</vt:lpstr>
      <vt:lpstr>Nội dung chính</vt:lpstr>
      <vt:lpstr>PowerPoint Presentation</vt:lpstr>
      <vt:lpstr>PowerPoint Presentation</vt:lpstr>
      <vt:lpstr>Nội dung chính</vt:lpstr>
      <vt:lpstr>NỘI DUNG CHÍNH 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thng dinh</dc:creator>
  <cp:lastModifiedBy>thng dinh</cp:lastModifiedBy>
  <cp:revision>28</cp:revision>
  <dcterms:created xsi:type="dcterms:W3CDTF">2022-05-14T01:46:02Z</dcterms:created>
  <dcterms:modified xsi:type="dcterms:W3CDTF">2022-05-14T09:29:17Z</dcterms:modified>
</cp:coreProperties>
</file>