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3CF8C-DDFA-4D71-B54A-D3911BBBDD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9C3B969-AEA6-4EF4-8356-1319B613BF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F8B6AEC-907B-4483-A3E0-E9B56B2D04FF}"/>
              </a:ext>
            </a:extLst>
          </p:cNvPr>
          <p:cNvSpPr>
            <a:spLocks noGrp="1"/>
          </p:cNvSpPr>
          <p:nvPr>
            <p:ph type="dt" sz="half" idx="10"/>
          </p:nvPr>
        </p:nvSpPr>
        <p:spPr/>
        <p:txBody>
          <a:bodyPr/>
          <a:lstStyle/>
          <a:p>
            <a:fld id="{50A2CD1D-51BC-48A7-935A-3E94539E1AFB}" type="datetimeFigureOut">
              <a:rPr lang="en-US" smtClean="0"/>
              <a:t>3/1/2022</a:t>
            </a:fld>
            <a:endParaRPr lang="en-US"/>
          </a:p>
        </p:txBody>
      </p:sp>
      <p:sp>
        <p:nvSpPr>
          <p:cNvPr id="5" name="Footer Placeholder 4">
            <a:extLst>
              <a:ext uri="{FF2B5EF4-FFF2-40B4-BE49-F238E27FC236}">
                <a16:creationId xmlns:a16="http://schemas.microsoft.com/office/drawing/2014/main" id="{23DDC075-1307-4B93-BB52-B5FF2D762E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E02973-0B5E-47D8-BEDC-EA3772DF06AE}"/>
              </a:ext>
            </a:extLst>
          </p:cNvPr>
          <p:cNvSpPr>
            <a:spLocks noGrp="1"/>
          </p:cNvSpPr>
          <p:nvPr>
            <p:ph type="sldNum" sz="quarter" idx="12"/>
          </p:nvPr>
        </p:nvSpPr>
        <p:spPr/>
        <p:txBody>
          <a:bodyPr/>
          <a:lstStyle/>
          <a:p>
            <a:fld id="{D588E387-3DAF-4A72-A101-F8CB0DA1CE6C}" type="slidenum">
              <a:rPr lang="en-US" smtClean="0"/>
              <a:t>‹#›</a:t>
            </a:fld>
            <a:endParaRPr lang="en-US"/>
          </a:p>
        </p:txBody>
      </p:sp>
    </p:spTree>
    <p:extLst>
      <p:ext uri="{BB962C8B-B14F-4D97-AF65-F5344CB8AC3E}">
        <p14:creationId xmlns:p14="http://schemas.microsoft.com/office/powerpoint/2010/main" val="1070833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C43C8-C734-4FA7-B858-3F36FA30AC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23F85D8-5E65-4F67-AE83-5428F7500D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C6D683-6E61-4D0C-97A5-C066730B2A31}"/>
              </a:ext>
            </a:extLst>
          </p:cNvPr>
          <p:cNvSpPr>
            <a:spLocks noGrp="1"/>
          </p:cNvSpPr>
          <p:nvPr>
            <p:ph type="dt" sz="half" idx="10"/>
          </p:nvPr>
        </p:nvSpPr>
        <p:spPr/>
        <p:txBody>
          <a:bodyPr/>
          <a:lstStyle/>
          <a:p>
            <a:fld id="{50A2CD1D-51BC-48A7-935A-3E94539E1AFB}" type="datetimeFigureOut">
              <a:rPr lang="en-US" smtClean="0"/>
              <a:t>3/1/2022</a:t>
            </a:fld>
            <a:endParaRPr lang="en-US"/>
          </a:p>
        </p:txBody>
      </p:sp>
      <p:sp>
        <p:nvSpPr>
          <p:cNvPr id="5" name="Footer Placeholder 4">
            <a:extLst>
              <a:ext uri="{FF2B5EF4-FFF2-40B4-BE49-F238E27FC236}">
                <a16:creationId xmlns:a16="http://schemas.microsoft.com/office/drawing/2014/main" id="{486049B1-B959-418F-8EE6-96828B322B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05CF82-F0F7-420E-BF2E-2E7447B7C25B}"/>
              </a:ext>
            </a:extLst>
          </p:cNvPr>
          <p:cNvSpPr>
            <a:spLocks noGrp="1"/>
          </p:cNvSpPr>
          <p:nvPr>
            <p:ph type="sldNum" sz="quarter" idx="12"/>
          </p:nvPr>
        </p:nvSpPr>
        <p:spPr/>
        <p:txBody>
          <a:bodyPr/>
          <a:lstStyle/>
          <a:p>
            <a:fld id="{D588E387-3DAF-4A72-A101-F8CB0DA1CE6C}" type="slidenum">
              <a:rPr lang="en-US" smtClean="0"/>
              <a:t>‹#›</a:t>
            </a:fld>
            <a:endParaRPr lang="en-US"/>
          </a:p>
        </p:txBody>
      </p:sp>
    </p:spTree>
    <p:extLst>
      <p:ext uri="{BB962C8B-B14F-4D97-AF65-F5344CB8AC3E}">
        <p14:creationId xmlns:p14="http://schemas.microsoft.com/office/powerpoint/2010/main" val="2371200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A56571-6C2A-4358-B99A-21353179494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BF7BFF2-5911-4C6E-8B73-C89F8436A8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4B15D7-B664-4C18-9ABC-FEE6F4C88F7C}"/>
              </a:ext>
            </a:extLst>
          </p:cNvPr>
          <p:cNvSpPr>
            <a:spLocks noGrp="1"/>
          </p:cNvSpPr>
          <p:nvPr>
            <p:ph type="dt" sz="half" idx="10"/>
          </p:nvPr>
        </p:nvSpPr>
        <p:spPr/>
        <p:txBody>
          <a:bodyPr/>
          <a:lstStyle/>
          <a:p>
            <a:fld id="{50A2CD1D-51BC-48A7-935A-3E94539E1AFB}" type="datetimeFigureOut">
              <a:rPr lang="en-US" smtClean="0"/>
              <a:t>3/1/2022</a:t>
            </a:fld>
            <a:endParaRPr lang="en-US"/>
          </a:p>
        </p:txBody>
      </p:sp>
      <p:sp>
        <p:nvSpPr>
          <p:cNvPr id="5" name="Footer Placeholder 4">
            <a:extLst>
              <a:ext uri="{FF2B5EF4-FFF2-40B4-BE49-F238E27FC236}">
                <a16:creationId xmlns:a16="http://schemas.microsoft.com/office/drawing/2014/main" id="{0E841579-1EAE-4B36-8859-40BD53EB2C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403F23-F081-47D2-8F16-0B6F82C010D2}"/>
              </a:ext>
            </a:extLst>
          </p:cNvPr>
          <p:cNvSpPr>
            <a:spLocks noGrp="1"/>
          </p:cNvSpPr>
          <p:nvPr>
            <p:ph type="sldNum" sz="quarter" idx="12"/>
          </p:nvPr>
        </p:nvSpPr>
        <p:spPr/>
        <p:txBody>
          <a:bodyPr/>
          <a:lstStyle/>
          <a:p>
            <a:fld id="{D588E387-3DAF-4A72-A101-F8CB0DA1CE6C}" type="slidenum">
              <a:rPr lang="en-US" smtClean="0"/>
              <a:t>‹#›</a:t>
            </a:fld>
            <a:endParaRPr lang="en-US"/>
          </a:p>
        </p:txBody>
      </p:sp>
    </p:spTree>
    <p:extLst>
      <p:ext uri="{BB962C8B-B14F-4D97-AF65-F5344CB8AC3E}">
        <p14:creationId xmlns:p14="http://schemas.microsoft.com/office/powerpoint/2010/main" val="4214790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54DAC-2ABD-418F-B6CF-4848EEE491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D422E0-BE4E-4B4F-BEDD-4E415DAB10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EDB554-B5D7-4059-9DE9-E21284E42F0C}"/>
              </a:ext>
            </a:extLst>
          </p:cNvPr>
          <p:cNvSpPr>
            <a:spLocks noGrp="1"/>
          </p:cNvSpPr>
          <p:nvPr>
            <p:ph type="dt" sz="half" idx="10"/>
          </p:nvPr>
        </p:nvSpPr>
        <p:spPr/>
        <p:txBody>
          <a:bodyPr/>
          <a:lstStyle/>
          <a:p>
            <a:fld id="{50A2CD1D-51BC-48A7-935A-3E94539E1AFB}" type="datetimeFigureOut">
              <a:rPr lang="en-US" smtClean="0"/>
              <a:t>3/1/2022</a:t>
            </a:fld>
            <a:endParaRPr lang="en-US"/>
          </a:p>
        </p:txBody>
      </p:sp>
      <p:sp>
        <p:nvSpPr>
          <p:cNvPr id="5" name="Footer Placeholder 4">
            <a:extLst>
              <a:ext uri="{FF2B5EF4-FFF2-40B4-BE49-F238E27FC236}">
                <a16:creationId xmlns:a16="http://schemas.microsoft.com/office/drawing/2014/main" id="{2A74F489-7B77-46E4-8A6A-B123907420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9A4157-5821-4DDF-A7FB-21B6C0C510C2}"/>
              </a:ext>
            </a:extLst>
          </p:cNvPr>
          <p:cNvSpPr>
            <a:spLocks noGrp="1"/>
          </p:cNvSpPr>
          <p:nvPr>
            <p:ph type="sldNum" sz="quarter" idx="12"/>
          </p:nvPr>
        </p:nvSpPr>
        <p:spPr/>
        <p:txBody>
          <a:bodyPr/>
          <a:lstStyle/>
          <a:p>
            <a:fld id="{D588E387-3DAF-4A72-A101-F8CB0DA1CE6C}" type="slidenum">
              <a:rPr lang="en-US" smtClean="0"/>
              <a:t>‹#›</a:t>
            </a:fld>
            <a:endParaRPr lang="en-US"/>
          </a:p>
        </p:txBody>
      </p:sp>
    </p:spTree>
    <p:extLst>
      <p:ext uri="{BB962C8B-B14F-4D97-AF65-F5344CB8AC3E}">
        <p14:creationId xmlns:p14="http://schemas.microsoft.com/office/powerpoint/2010/main" val="4191730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1148F-6E52-47C0-B97D-918287328F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D7229D8-CBFF-44D4-852C-E4031C42CDF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CC4F7C-6AD9-41AE-990E-6D7BFC53812D}"/>
              </a:ext>
            </a:extLst>
          </p:cNvPr>
          <p:cNvSpPr>
            <a:spLocks noGrp="1"/>
          </p:cNvSpPr>
          <p:nvPr>
            <p:ph type="dt" sz="half" idx="10"/>
          </p:nvPr>
        </p:nvSpPr>
        <p:spPr/>
        <p:txBody>
          <a:bodyPr/>
          <a:lstStyle/>
          <a:p>
            <a:fld id="{50A2CD1D-51BC-48A7-935A-3E94539E1AFB}" type="datetimeFigureOut">
              <a:rPr lang="en-US" smtClean="0"/>
              <a:t>3/1/2022</a:t>
            </a:fld>
            <a:endParaRPr lang="en-US"/>
          </a:p>
        </p:txBody>
      </p:sp>
      <p:sp>
        <p:nvSpPr>
          <p:cNvPr id="5" name="Footer Placeholder 4">
            <a:extLst>
              <a:ext uri="{FF2B5EF4-FFF2-40B4-BE49-F238E27FC236}">
                <a16:creationId xmlns:a16="http://schemas.microsoft.com/office/drawing/2014/main" id="{C94F374C-FC37-4572-B88D-828F85A1D3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E6171E-AF5C-4057-8238-6685634ED496}"/>
              </a:ext>
            </a:extLst>
          </p:cNvPr>
          <p:cNvSpPr>
            <a:spLocks noGrp="1"/>
          </p:cNvSpPr>
          <p:nvPr>
            <p:ph type="sldNum" sz="quarter" idx="12"/>
          </p:nvPr>
        </p:nvSpPr>
        <p:spPr/>
        <p:txBody>
          <a:bodyPr/>
          <a:lstStyle/>
          <a:p>
            <a:fld id="{D588E387-3DAF-4A72-A101-F8CB0DA1CE6C}" type="slidenum">
              <a:rPr lang="en-US" smtClean="0"/>
              <a:t>‹#›</a:t>
            </a:fld>
            <a:endParaRPr lang="en-US"/>
          </a:p>
        </p:txBody>
      </p:sp>
    </p:spTree>
    <p:extLst>
      <p:ext uri="{BB962C8B-B14F-4D97-AF65-F5344CB8AC3E}">
        <p14:creationId xmlns:p14="http://schemas.microsoft.com/office/powerpoint/2010/main" val="1943522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B1B17-4646-4969-B1EE-62286DC3CD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648BB4-595D-4B97-8F86-AB059A6D5A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C349DB-50ED-4FCF-9C2D-B1A190B5782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D5606F-71E7-4A35-A0B9-B15F566449AD}"/>
              </a:ext>
            </a:extLst>
          </p:cNvPr>
          <p:cNvSpPr>
            <a:spLocks noGrp="1"/>
          </p:cNvSpPr>
          <p:nvPr>
            <p:ph type="dt" sz="half" idx="10"/>
          </p:nvPr>
        </p:nvSpPr>
        <p:spPr/>
        <p:txBody>
          <a:bodyPr/>
          <a:lstStyle/>
          <a:p>
            <a:fld id="{50A2CD1D-51BC-48A7-935A-3E94539E1AFB}" type="datetimeFigureOut">
              <a:rPr lang="en-US" smtClean="0"/>
              <a:t>3/1/2022</a:t>
            </a:fld>
            <a:endParaRPr lang="en-US"/>
          </a:p>
        </p:txBody>
      </p:sp>
      <p:sp>
        <p:nvSpPr>
          <p:cNvPr id="6" name="Footer Placeholder 5">
            <a:extLst>
              <a:ext uri="{FF2B5EF4-FFF2-40B4-BE49-F238E27FC236}">
                <a16:creationId xmlns:a16="http://schemas.microsoft.com/office/drawing/2014/main" id="{537FA752-E456-45D1-90C3-10D2D51AD1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2A71A1-4B9B-4609-B747-4EEA269F31CD}"/>
              </a:ext>
            </a:extLst>
          </p:cNvPr>
          <p:cNvSpPr>
            <a:spLocks noGrp="1"/>
          </p:cNvSpPr>
          <p:nvPr>
            <p:ph type="sldNum" sz="quarter" idx="12"/>
          </p:nvPr>
        </p:nvSpPr>
        <p:spPr/>
        <p:txBody>
          <a:bodyPr/>
          <a:lstStyle/>
          <a:p>
            <a:fld id="{D588E387-3DAF-4A72-A101-F8CB0DA1CE6C}" type="slidenum">
              <a:rPr lang="en-US" smtClean="0"/>
              <a:t>‹#›</a:t>
            </a:fld>
            <a:endParaRPr lang="en-US"/>
          </a:p>
        </p:txBody>
      </p:sp>
    </p:spTree>
    <p:extLst>
      <p:ext uri="{BB962C8B-B14F-4D97-AF65-F5344CB8AC3E}">
        <p14:creationId xmlns:p14="http://schemas.microsoft.com/office/powerpoint/2010/main" val="1242535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C5915-E855-4E94-B6F6-70535ECEE31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2843F2-B9CB-42B2-B38E-2CDF2E2C9A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C64F87-0627-48DB-BAD5-20F968D255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C78BFE9-12CB-4CF9-8253-F6E5A8F95D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CE75A4-AC08-4259-BAE4-A563187ECA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75F3BF-AA93-4927-B476-0226096009A7}"/>
              </a:ext>
            </a:extLst>
          </p:cNvPr>
          <p:cNvSpPr>
            <a:spLocks noGrp="1"/>
          </p:cNvSpPr>
          <p:nvPr>
            <p:ph type="dt" sz="half" idx="10"/>
          </p:nvPr>
        </p:nvSpPr>
        <p:spPr/>
        <p:txBody>
          <a:bodyPr/>
          <a:lstStyle/>
          <a:p>
            <a:fld id="{50A2CD1D-51BC-48A7-935A-3E94539E1AFB}" type="datetimeFigureOut">
              <a:rPr lang="en-US" smtClean="0"/>
              <a:t>3/1/2022</a:t>
            </a:fld>
            <a:endParaRPr lang="en-US"/>
          </a:p>
        </p:txBody>
      </p:sp>
      <p:sp>
        <p:nvSpPr>
          <p:cNvPr id="8" name="Footer Placeholder 7">
            <a:extLst>
              <a:ext uri="{FF2B5EF4-FFF2-40B4-BE49-F238E27FC236}">
                <a16:creationId xmlns:a16="http://schemas.microsoft.com/office/drawing/2014/main" id="{24DB7AE2-D776-4BB9-BA02-F14024EA347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FD548D4-A3E1-46E9-87D7-9092E6BEA602}"/>
              </a:ext>
            </a:extLst>
          </p:cNvPr>
          <p:cNvSpPr>
            <a:spLocks noGrp="1"/>
          </p:cNvSpPr>
          <p:nvPr>
            <p:ph type="sldNum" sz="quarter" idx="12"/>
          </p:nvPr>
        </p:nvSpPr>
        <p:spPr/>
        <p:txBody>
          <a:bodyPr/>
          <a:lstStyle/>
          <a:p>
            <a:fld id="{D588E387-3DAF-4A72-A101-F8CB0DA1CE6C}" type="slidenum">
              <a:rPr lang="en-US" smtClean="0"/>
              <a:t>‹#›</a:t>
            </a:fld>
            <a:endParaRPr lang="en-US"/>
          </a:p>
        </p:txBody>
      </p:sp>
    </p:spTree>
    <p:extLst>
      <p:ext uri="{BB962C8B-B14F-4D97-AF65-F5344CB8AC3E}">
        <p14:creationId xmlns:p14="http://schemas.microsoft.com/office/powerpoint/2010/main" val="278622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EF53F-976B-4ED2-AA48-626694617CA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FA4F64D-9570-4EE8-B68A-E9ACF95734F8}"/>
              </a:ext>
            </a:extLst>
          </p:cNvPr>
          <p:cNvSpPr>
            <a:spLocks noGrp="1"/>
          </p:cNvSpPr>
          <p:nvPr>
            <p:ph type="dt" sz="half" idx="10"/>
          </p:nvPr>
        </p:nvSpPr>
        <p:spPr/>
        <p:txBody>
          <a:bodyPr/>
          <a:lstStyle/>
          <a:p>
            <a:fld id="{50A2CD1D-51BC-48A7-935A-3E94539E1AFB}" type="datetimeFigureOut">
              <a:rPr lang="en-US" smtClean="0"/>
              <a:t>3/1/2022</a:t>
            </a:fld>
            <a:endParaRPr lang="en-US"/>
          </a:p>
        </p:txBody>
      </p:sp>
      <p:sp>
        <p:nvSpPr>
          <p:cNvPr id="4" name="Footer Placeholder 3">
            <a:extLst>
              <a:ext uri="{FF2B5EF4-FFF2-40B4-BE49-F238E27FC236}">
                <a16:creationId xmlns:a16="http://schemas.microsoft.com/office/drawing/2014/main" id="{B46D55E9-65FB-4886-BEC8-FFD024902D3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0D0B7E6-677D-4399-8AFF-197B1BFEC7DD}"/>
              </a:ext>
            </a:extLst>
          </p:cNvPr>
          <p:cNvSpPr>
            <a:spLocks noGrp="1"/>
          </p:cNvSpPr>
          <p:nvPr>
            <p:ph type="sldNum" sz="quarter" idx="12"/>
          </p:nvPr>
        </p:nvSpPr>
        <p:spPr/>
        <p:txBody>
          <a:bodyPr/>
          <a:lstStyle/>
          <a:p>
            <a:fld id="{D588E387-3DAF-4A72-A101-F8CB0DA1CE6C}" type="slidenum">
              <a:rPr lang="en-US" smtClean="0"/>
              <a:t>‹#›</a:t>
            </a:fld>
            <a:endParaRPr lang="en-US"/>
          </a:p>
        </p:txBody>
      </p:sp>
    </p:spTree>
    <p:extLst>
      <p:ext uri="{BB962C8B-B14F-4D97-AF65-F5344CB8AC3E}">
        <p14:creationId xmlns:p14="http://schemas.microsoft.com/office/powerpoint/2010/main" val="2452756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F9D4FC-161E-4AAC-8F27-F72DB66C421D}"/>
              </a:ext>
            </a:extLst>
          </p:cNvPr>
          <p:cNvSpPr>
            <a:spLocks noGrp="1"/>
          </p:cNvSpPr>
          <p:nvPr>
            <p:ph type="dt" sz="half" idx="10"/>
          </p:nvPr>
        </p:nvSpPr>
        <p:spPr/>
        <p:txBody>
          <a:bodyPr/>
          <a:lstStyle/>
          <a:p>
            <a:fld id="{50A2CD1D-51BC-48A7-935A-3E94539E1AFB}" type="datetimeFigureOut">
              <a:rPr lang="en-US" smtClean="0"/>
              <a:t>3/1/2022</a:t>
            </a:fld>
            <a:endParaRPr lang="en-US"/>
          </a:p>
        </p:txBody>
      </p:sp>
      <p:sp>
        <p:nvSpPr>
          <p:cNvPr id="3" name="Footer Placeholder 2">
            <a:extLst>
              <a:ext uri="{FF2B5EF4-FFF2-40B4-BE49-F238E27FC236}">
                <a16:creationId xmlns:a16="http://schemas.microsoft.com/office/drawing/2014/main" id="{D1F3F8FC-0667-4CD1-98E9-E093CD3594F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C5CA08B-0104-4B9B-8926-ECDB72C23009}"/>
              </a:ext>
            </a:extLst>
          </p:cNvPr>
          <p:cNvSpPr>
            <a:spLocks noGrp="1"/>
          </p:cNvSpPr>
          <p:nvPr>
            <p:ph type="sldNum" sz="quarter" idx="12"/>
          </p:nvPr>
        </p:nvSpPr>
        <p:spPr/>
        <p:txBody>
          <a:bodyPr/>
          <a:lstStyle/>
          <a:p>
            <a:fld id="{D588E387-3DAF-4A72-A101-F8CB0DA1CE6C}" type="slidenum">
              <a:rPr lang="en-US" smtClean="0"/>
              <a:t>‹#›</a:t>
            </a:fld>
            <a:endParaRPr lang="en-US"/>
          </a:p>
        </p:txBody>
      </p:sp>
    </p:spTree>
    <p:extLst>
      <p:ext uri="{BB962C8B-B14F-4D97-AF65-F5344CB8AC3E}">
        <p14:creationId xmlns:p14="http://schemas.microsoft.com/office/powerpoint/2010/main" val="2107985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4936D-FC3D-467D-B24C-E46EBF094E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F788B28-AEC9-485A-AEDE-54B2885F79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3928C8D-FC52-422A-A008-FC905403C6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5BCC1D-CBB8-4990-9FBB-DCEB1DB23F5B}"/>
              </a:ext>
            </a:extLst>
          </p:cNvPr>
          <p:cNvSpPr>
            <a:spLocks noGrp="1"/>
          </p:cNvSpPr>
          <p:nvPr>
            <p:ph type="dt" sz="half" idx="10"/>
          </p:nvPr>
        </p:nvSpPr>
        <p:spPr/>
        <p:txBody>
          <a:bodyPr/>
          <a:lstStyle/>
          <a:p>
            <a:fld id="{50A2CD1D-51BC-48A7-935A-3E94539E1AFB}" type="datetimeFigureOut">
              <a:rPr lang="en-US" smtClean="0"/>
              <a:t>3/1/2022</a:t>
            </a:fld>
            <a:endParaRPr lang="en-US"/>
          </a:p>
        </p:txBody>
      </p:sp>
      <p:sp>
        <p:nvSpPr>
          <p:cNvPr id="6" name="Footer Placeholder 5">
            <a:extLst>
              <a:ext uri="{FF2B5EF4-FFF2-40B4-BE49-F238E27FC236}">
                <a16:creationId xmlns:a16="http://schemas.microsoft.com/office/drawing/2014/main" id="{0B17C3AC-CA87-4846-BF2D-1D624EBA32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840466-55EA-42AA-804A-4E46221C6D99}"/>
              </a:ext>
            </a:extLst>
          </p:cNvPr>
          <p:cNvSpPr>
            <a:spLocks noGrp="1"/>
          </p:cNvSpPr>
          <p:nvPr>
            <p:ph type="sldNum" sz="quarter" idx="12"/>
          </p:nvPr>
        </p:nvSpPr>
        <p:spPr/>
        <p:txBody>
          <a:bodyPr/>
          <a:lstStyle/>
          <a:p>
            <a:fld id="{D588E387-3DAF-4A72-A101-F8CB0DA1CE6C}" type="slidenum">
              <a:rPr lang="en-US" smtClean="0"/>
              <a:t>‹#›</a:t>
            </a:fld>
            <a:endParaRPr lang="en-US"/>
          </a:p>
        </p:txBody>
      </p:sp>
    </p:spTree>
    <p:extLst>
      <p:ext uri="{BB962C8B-B14F-4D97-AF65-F5344CB8AC3E}">
        <p14:creationId xmlns:p14="http://schemas.microsoft.com/office/powerpoint/2010/main" val="714960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0A87D-A2A7-46C2-9C40-B117B854CF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276740E-A48A-45B8-99CE-9B9036CD5F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08144A6-6ADF-4753-B9C3-B8A8F1501C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C93327-26B4-4AD7-A49B-3F61155E8AC0}"/>
              </a:ext>
            </a:extLst>
          </p:cNvPr>
          <p:cNvSpPr>
            <a:spLocks noGrp="1"/>
          </p:cNvSpPr>
          <p:nvPr>
            <p:ph type="dt" sz="half" idx="10"/>
          </p:nvPr>
        </p:nvSpPr>
        <p:spPr/>
        <p:txBody>
          <a:bodyPr/>
          <a:lstStyle/>
          <a:p>
            <a:fld id="{50A2CD1D-51BC-48A7-935A-3E94539E1AFB}" type="datetimeFigureOut">
              <a:rPr lang="en-US" smtClean="0"/>
              <a:t>3/1/2022</a:t>
            </a:fld>
            <a:endParaRPr lang="en-US"/>
          </a:p>
        </p:txBody>
      </p:sp>
      <p:sp>
        <p:nvSpPr>
          <p:cNvPr id="6" name="Footer Placeholder 5">
            <a:extLst>
              <a:ext uri="{FF2B5EF4-FFF2-40B4-BE49-F238E27FC236}">
                <a16:creationId xmlns:a16="http://schemas.microsoft.com/office/drawing/2014/main" id="{9DE3A431-F7BD-4EAE-AFF2-097046E225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2FA53D-9AC9-4317-8CFD-4D8AB3C11A7F}"/>
              </a:ext>
            </a:extLst>
          </p:cNvPr>
          <p:cNvSpPr>
            <a:spLocks noGrp="1"/>
          </p:cNvSpPr>
          <p:nvPr>
            <p:ph type="sldNum" sz="quarter" idx="12"/>
          </p:nvPr>
        </p:nvSpPr>
        <p:spPr/>
        <p:txBody>
          <a:bodyPr/>
          <a:lstStyle/>
          <a:p>
            <a:fld id="{D588E387-3DAF-4A72-A101-F8CB0DA1CE6C}" type="slidenum">
              <a:rPr lang="en-US" smtClean="0"/>
              <a:t>‹#›</a:t>
            </a:fld>
            <a:endParaRPr lang="en-US"/>
          </a:p>
        </p:txBody>
      </p:sp>
    </p:spTree>
    <p:extLst>
      <p:ext uri="{BB962C8B-B14F-4D97-AF65-F5344CB8AC3E}">
        <p14:creationId xmlns:p14="http://schemas.microsoft.com/office/powerpoint/2010/main" val="2349464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4FC367-F99A-4F15-8493-7DB69593E5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17EA071-39B0-4273-AB7C-AC55849877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49EF0D-09C1-4A74-99D3-E5266DACDB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A2CD1D-51BC-48A7-935A-3E94539E1AFB}" type="datetimeFigureOut">
              <a:rPr lang="en-US" smtClean="0"/>
              <a:t>3/1/2022</a:t>
            </a:fld>
            <a:endParaRPr lang="en-US"/>
          </a:p>
        </p:txBody>
      </p:sp>
      <p:sp>
        <p:nvSpPr>
          <p:cNvPr id="5" name="Footer Placeholder 4">
            <a:extLst>
              <a:ext uri="{FF2B5EF4-FFF2-40B4-BE49-F238E27FC236}">
                <a16:creationId xmlns:a16="http://schemas.microsoft.com/office/drawing/2014/main" id="{173515E6-973B-4333-AB6B-ED00193533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9ECA43-5071-465F-B499-446E65B891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88E387-3DAF-4A72-A101-F8CB0DA1CE6C}" type="slidenum">
              <a:rPr lang="en-US" smtClean="0"/>
              <a:t>‹#›</a:t>
            </a:fld>
            <a:endParaRPr lang="en-US"/>
          </a:p>
        </p:txBody>
      </p:sp>
    </p:spTree>
    <p:extLst>
      <p:ext uri="{BB962C8B-B14F-4D97-AF65-F5344CB8AC3E}">
        <p14:creationId xmlns:p14="http://schemas.microsoft.com/office/powerpoint/2010/main" val="13164536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0710-C1CC-4543-9C38-AD217CD9227D}"/>
              </a:ext>
            </a:extLst>
          </p:cNvPr>
          <p:cNvSpPr>
            <a:spLocks noGrp="1"/>
          </p:cNvSpPr>
          <p:nvPr>
            <p:ph type="ctrTitle"/>
          </p:nvPr>
        </p:nvSpPr>
        <p:spPr/>
        <p:txBody>
          <a:bodyPr/>
          <a:lstStyle/>
          <a:p>
            <a:r>
              <a:rPr lang="en-US" dirty="0" err="1"/>
              <a:t>Tính</a:t>
            </a:r>
            <a:r>
              <a:rPr lang="en-US" dirty="0"/>
              <a:t> </a:t>
            </a:r>
            <a:r>
              <a:rPr lang="en-US" dirty="0" err="1"/>
              <a:t>đóng</a:t>
            </a:r>
            <a:r>
              <a:rPr lang="en-US" dirty="0"/>
              <a:t> </a:t>
            </a:r>
            <a:r>
              <a:rPr lang="en-US" dirty="0" err="1"/>
              <a:t>gói</a:t>
            </a:r>
            <a:r>
              <a:rPr lang="en-US" dirty="0"/>
              <a:t>	</a:t>
            </a:r>
          </a:p>
        </p:txBody>
      </p:sp>
      <p:sp>
        <p:nvSpPr>
          <p:cNvPr id="3" name="Subtitle 2">
            <a:extLst>
              <a:ext uri="{FF2B5EF4-FFF2-40B4-BE49-F238E27FC236}">
                <a16:creationId xmlns:a16="http://schemas.microsoft.com/office/drawing/2014/main" id="{8EBD77CE-158A-4D7C-81DD-776187D5D5D7}"/>
              </a:ext>
            </a:extLst>
          </p:cNvPr>
          <p:cNvSpPr>
            <a:spLocks noGrp="1"/>
          </p:cNvSpPr>
          <p:nvPr>
            <p:ph type="subTitle" idx="1"/>
          </p:nvPr>
        </p:nvSpPr>
        <p:spPr/>
        <p:txBody>
          <a:bodyPr>
            <a:noAutofit/>
          </a:bodyPr>
          <a:lstStyle/>
          <a:p>
            <a:r>
              <a:rPr lang="en-US" sz="30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Tính</a:t>
            </a:r>
            <a:r>
              <a:rPr lang="en-US" sz="30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chất</a:t>
            </a:r>
            <a:r>
              <a:rPr lang="en-US" sz="30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này</a:t>
            </a:r>
            <a:r>
              <a:rPr lang="en-US" sz="30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không</a:t>
            </a:r>
            <a:r>
              <a:rPr lang="en-US" sz="30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cho</a:t>
            </a:r>
            <a:r>
              <a:rPr lang="en-US" sz="30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phép</a:t>
            </a:r>
            <a:r>
              <a:rPr lang="en-US" sz="30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30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dùng</a:t>
            </a:r>
            <a:r>
              <a:rPr lang="en-US" sz="30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trực</a:t>
            </a:r>
            <a:r>
              <a:rPr lang="en-US" sz="30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tiếp</a:t>
            </a:r>
            <a:r>
              <a:rPr lang="en-US" sz="30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tác</a:t>
            </a:r>
            <a:r>
              <a:rPr lang="en-US" sz="30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động</a:t>
            </a:r>
            <a:r>
              <a:rPr lang="en-US" sz="30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đến</a:t>
            </a:r>
            <a:r>
              <a:rPr lang="en-US" sz="30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dữ</a:t>
            </a:r>
            <a:r>
              <a:rPr lang="en-US" sz="30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liệu</a:t>
            </a:r>
            <a:r>
              <a:rPr lang="en-US" sz="30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bên</a:t>
            </a:r>
            <a:r>
              <a:rPr lang="en-US" sz="30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trong</a:t>
            </a:r>
            <a:r>
              <a:rPr lang="en-US" sz="30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đối</a:t>
            </a:r>
            <a:r>
              <a:rPr lang="en-US" sz="30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tượng</a:t>
            </a:r>
            <a:r>
              <a:rPr lang="en-US" sz="30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mà</a:t>
            </a:r>
            <a:r>
              <a:rPr lang="en-US" sz="30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phải</a:t>
            </a:r>
            <a:r>
              <a:rPr lang="en-US" sz="30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thông</a:t>
            </a:r>
            <a:r>
              <a:rPr lang="en-US" sz="30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qua </a:t>
            </a:r>
            <a:r>
              <a:rPr lang="en-US" sz="30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US" sz="30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phương</a:t>
            </a:r>
            <a:r>
              <a:rPr lang="en-US" sz="30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thức</a:t>
            </a:r>
            <a:r>
              <a:rPr lang="en-US" sz="30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mà</a:t>
            </a:r>
            <a:r>
              <a:rPr lang="en-US" sz="30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đối</a:t>
            </a:r>
            <a:r>
              <a:rPr lang="en-US" sz="30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tượng</a:t>
            </a:r>
            <a:r>
              <a:rPr lang="en-US" sz="30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cung</a:t>
            </a:r>
            <a:r>
              <a:rPr lang="en-US" sz="30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cấp</a:t>
            </a:r>
            <a:r>
              <a:rPr lang="en-US" sz="30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Tính</a:t>
            </a:r>
            <a:r>
              <a:rPr lang="en-US" sz="30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chất</a:t>
            </a:r>
            <a:r>
              <a:rPr lang="en-US" sz="30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này</a:t>
            </a:r>
            <a:r>
              <a:rPr lang="en-US" sz="30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đảm</a:t>
            </a:r>
            <a:r>
              <a:rPr lang="en-US" sz="30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bảo</a:t>
            </a:r>
            <a:r>
              <a:rPr lang="en-US" sz="30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tính</a:t>
            </a:r>
            <a:r>
              <a:rPr lang="en-US" sz="30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toàn</a:t>
            </a:r>
            <a:r>
              <a:rPr lang="en-US" sz="30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vẹn</a:t>
            </a:r>
            <a:r>
              <a:rPr lang="en-US" sz="30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của</a:t>
            </a:r>
            <a:r>
              <a:rPr lang="en-US" sz="30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đối</a:t>
            </a:r>
            <a:r>
              <a:rPr lang="en-US" sz="30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tượng</a:t>
            </a:r>
            <a:r>
              <a:rPr lang="en-US" sz="30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3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3000" dirty="0"/>
          </a:p>
        </p:txBody>
      </p:sp>
    </p:spTree>
    <p:extLst>
      <p:ext uri="{BB962C8B-B14F-4D97-AF65-F5344CB8AC3E}">
        <p14:creationId xmlns:p14="http://schemas.microsoft.com/office/powerpoint/2010/main" val="1012203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0710-C1CC-4543-9C38-AD217CD9227D}"/>
              </a:ext>
            </a:extLst>
          </p:cNvPr>
          <p:cNvSpPr>
            <a:spLocks noGrp="1"/>
          </p:cNvSpPr>
          <p:nvPr>
            <p:ph type="ctrTitle"/>
          </p:nvPr>
        </p:nvSpPr>
        <p:spPr>
          <a:xfrm>
            <a:off x="1602059" y="-1193800"/>
            <a:ext cx="9144000" cy="2387600"/>
          </a:xfrm>
        </p:spPr>
        <p:txBody>
          <a:bodyPr/>
          <a:lstStyle/>
          <a:p>
            <a:r>
              <a:rPr lang="en-US" dirty="0" err="1"/>
              <a:t>Tính</a:t>
            </a:r>
            <a:r>
              <a:rPr lang="en-US" dirty="0"/>
              <a:t> </a:t>
            </a:r>
            <a:r>
              <a:rPr lang="en-US" dirty="0" err="1"/>
              <a:t>đóng</a:t>
            </a:r>
            <a:r>
              <a:rPr lang="en-US" dirty="0"/>
              <a:t> </a:t>
            </a:r>
            <a:r>
              <a:rPr lang="en-US" dirty="0" err="1"/>
              <a:t>gói</a:t>
            </a:r>
            <a:r>
              <a:rPr lang="en-US" dirty="0"/>
              <a:t>	</a:t>
            </a:r>
          </a:p>
        </p:txBody>
      </p:sp>
      <p:sp>
        <p:nvSpPr>
          <p:cNvPr id="4" name="TextBox 3">
            <a:extLst>
              <a:ext uri="{FF2B5EF4-FFF2-40B4-BE49-F238E27FC236}">
                <a16:creationId xmlns:a16="http://schemas.microsoft.com/office/drawing/2014/main" id="{4CFFDF53-4C55-4FDF-85A0-BCB2FB62A597}"/>
              </a:ext>
            </a:extLst>
          </p:cNvPr>
          <p:cNvSpPr txBox="1"/>
          <p:nvPr/>
        </p:nvSpPr>
        <p:spPr>
          <a:xfrm>
            <a:off x="1027771" y="1324082"/>
            <a:ext cx="10136458" cy="5170646"/>
          </a:xfrm>
          <a:prstGeom prst="rect">
            <a:avLst/>
          </a:prstGeom>
          <a:noFill/>
        </p:spPr>
        <p:txBody>
          <a:bodyPr wrap="square">
            <a:spAutoFit/>
          </a:bodyPr>
          <a:lstStyle/>
          <a:p>
            <a:r>
              <a:rPr lang="vi-VN" sz="3000" dirty="0"/>
              <a:t>- Public: Đây là mức truy cập thoáng nhất bởi vì bạn có thể truy cập tới các phương thức và thuộc tính ở bất cứ đâu, dù trong nộ bộ của lớp hay ở lớp con hay cả bên ngoài lớp đều được.</a:t>
            </a:r>
          </a:p>
          <a:p>
            <a:endParaRPr lang="vi-VN" sz="3000" dirty="0"/>
          </a:p>
          <a:p>
            <a:r>
              <a:rPr lang="vi-VN" sz="3000" dirty="0"/>
              <a:t>- Protected: chỉ cho phép truy xuất nội bộ trong lớp đó và lớp kế thừa, riêng ở bên ngoài lớp sẽ không truy xuất đc</a:t>
            </a:r>
          </a:p>
          <a:p>
            <a:endParaRPr lang="vi-VN" sz="3000" dirty="0"/>
          </a:p>
          <a:p>
            <a:r>
              <a:rPr lang="vi-VN" sz="3000" dirty="0"/>
              <a:t>- Private: Đây là thành phần chỉ dành riêng cho nội bộ của lớp, nghĩa là ta không thể truy xuất tới thành phần private ở lớp con hoặc ở bên ngoài lớp.</a:t>
            </a:r>
            <a:endParaRPr lang="en-US" sz="3000" dirty="0"/>
          </a:p>
        </p:txBody>
      </p:sp>
    </p:spTree>
    <p:extLst>
      <p:ext uri="{BB962C8B-B14F-4D97-AF65-F5344CB8AC3E}">
        <p14:creationId xmlns:p14="http://schemas.microsoft.com/office/powerpoint/2010/main" val="2551941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0710-C1CC-4543-9C38-AD217CD9227D}"/>
              </a:ext>
            </a:extLst>
          </p:cNvPr>
          <p:cNvSpPr>
            <a:spLocks noGrp="1"/>
          </p:cNvSpPr>
          <p:nvPr>
            <p:ph type="ctrTitle"/>
          </p:nvPr>
        </p:nvSpPr>
        <p:spPr>
          <a:xfrm>
            <a:off x="1524000" y="0"/>
            <a:ext cx="9144000" cy="2387600"/>
          </a:xfrm>
        </p:spPr>
        <p:txBody>
          <a:bodyPr/>
          <a:lstStyle/>
          <a:p>
            <a:r>
              <a:rPr lang="en-US" dirty="0" err="1"/>
              <a:t>Tính</a:t>
            </a:r>
            <a:r>
              <a:rPr lang="en-US" dirty="0"/>
              <a:t> </a:t>
            </a:r>
            <a:r>
              <a:rPr lang="en-US" dirty="0" err="1"/>
              <a:t>trừu</a:t>
            </a:r>
            <a:r>
              <a:rPr lang="en-US" dirty="0"/>
              <a:t> </a:t>
            </a:r>
            <a:r>
              <a:rPr lang="en-US" dirty="0" err="1"/>
              <a:t>tượng</a:t>
            </a:r>
            <a:r>
              <a:rPr lang="en-US" dirty="0"/>
              <a:t>	</a:t>
            </a:r>
          </a:p>
        </p:txBody>
      </p:sp>
      <p:sp>
        <p:nvSpPr>
          <p:cNvPr id="4" name="TextBox 3">
            <a:extLst>
              <a:ext uri="{FF2B5EF4-FFF2-40B4-BE49-F238E27FC236}">
                <a16:creationId xmlns:a16="http://schemas.microsoft.com/office/drawing/2014/main" id="{4CFFDF53-4C55-4FDF-85A0-BCB2FB62A597}"/>
              </a:ext>
            </a:extLst>
          </p:cNvPr>
          <p:cNvSpPr txBox="1"/>
          <p:nvPr/>
        </p:nvSpPr>
        <p:spPr>
          <a:xfrm>
            <a:off x="1170878" y="2673380"/>
            <a:ext cx="10493297" cy="2400657"/>
          </a:xfrm>
          <a:prstGeom prst="rect">
            <a:avLst/>
          </a:prstGeom>
          <a:noFill/>
        </p:spPr>
        <p:txBody>
          <a:bodyPr wrap="square">
            <a:spAutoFit/>
          </a:bodyPr>
          <a:lstStyle/>
          <a:p>
            <a:r>
              <a:rPr lang="vi-VN" sz="3000" b="0" i="0" dirty="0">
                <a:solidFill>
                  <a:srgbClr val="333333"/>
                </a:solidFill>
                <a:effectLst/>
                <a:latin typeface="Muli"/>
              </a:rPr>
              <a:t>Trừu tượng hóa là quá trình đơn giản hóa một đối tượng, mà trong đó chỉ bao gồm những đặc điểm quan tâm và bỏ qua những đặc điểm chi tiết nhỏ. Quá trình trừu tượng hóa dữ liệu giúp ta xác định được những thuộc tính, hành động nào của đối tượng cần thiết sử dụng cho chương trình.</a:t>
            </a:r>
            <a:endParaRPr lang="en-US" sz="3000" dirty="0"/>
          </a:p>
        </p:txBody>
      </p:sp>
    </p:spTree>
    <p:extLst>
      <p:ext uri="{BB962C8B-B14F-4D97-AF65-F5344CB8AC3E}">
        <p14:creationId xmlns:p14="http://schemas.microsoft.com/office/powerpoint/2010/main" val="658657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0710-C1CC-4543-9C38-AD217CD9227D}"/>
              </a:ext>
            </a:extLst>
          </p:cNvPr>
          <p:cNvSpPr>
            <a:spLocks noGrp="1"/>
          </p:cNvSpPr>
          <p:nvPr>
            <p:ph type="ctrTitle"/>
          </p:nvPr>
        </p:nvSpPr>
        <p:spPr>
          <a:xfrm>
            <a:off x="1524000" y="-1475871"/>
            <a:ext cx="9144000" cy="2387600"/>
          </a:xfrm>
        </p:spPr>
        <p:txBody>
          <a:bodyPr/>
          <a:lstStyle/>
          <a:p>
            <a:r>
              <a:rPr lang="en-US" dirty="0" err="1"/>
              <a:t>Tính</a:t>
            </a:r>
            <a:r>
              <a:rPr lang="en-US" dirty="0"/>
              <a:t> </a:t>
            </a:r>
            <a:r>
              <a:rPr lang="en-US" dirty="0" err="1"/>
              <a:t>trừu</a:t>
            </a:r>
            <a:r>
              <a:rPr lang="en-US" dirty="0"/>
              <a:t> </a:t>
            </a:r>
            <a:r>
              <a:rPr lang="en-US" dirty="0" err="1"/>
              <a:t>tượng</a:t>
            </a:r>
            <a:r>
              <a:rPr lang="en-US" dirty="0"/>
              <a:t>	</a:t>
            </a:r>
          </a:p>
        </p:txBody>
      </p:sp>
      <p:sp>
        <p:nvSpPr>
          <p:cNvPr id="8" name="Rectangle 4">
            <a:extLst>
              <a:ext uri="{FF2B5EF4-FFF2-40B4-BE49-F238E27FC236}">
                <a16:creationId xmlns:a16="http://schemas.microsoft.com/office/drawing/2014/main" id="{C619482B-A8EC-4945-A92B-579F646BDBBD}"/>
              </a:ext>
            </a:extLst>
          </p:cNvPr>
          <p:cNvSpPr>
            <a:spLocks noChangeArrowheads="1"/>
          </p:cNvSpPr>
          <p:nvPr/>
        </p:nvSpPr>
        <p:spPr bwMode="auto">
          <a:xfrm>
            <a:off x="1095514" y="1494241"/>
            <a:ext cx="9572486" cy="461664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333333"/>
                </a:solidFill>
                <a:effectLst/>
                <a:latin typeface="Muli"/>
              </a:rPr>
              <a:t>Lớp</a:t>
            </a:r>
            <a:r>
              <a:rPr kumimoji="0" lang="en-US" altLang="en-US" sz="2000" b="0" i="0" u="none" strike="noStrike" cap="none" normalizeH="0" baseline="0" dirty="0">
                <a:ln>
                  <a:noFill/>
                </a:ln>
                <a:solidFill>
                  <a:srgbClr val="333333"/>
                </a:solidFill>
                <a:effectLst/>
                <a:latin typeface="Muli"/>
              </a:rPr>
              <a:t> </a:t>
            </a:r>
            <a:r>
              <a:rPr kumimoji="0" lang="en-US" altLang="en-US" sz="2000" b="1" i="0" u="none" strike="noStrike" cap="none" normalizeH="0" baseline="0" dirty="0">
                <a:ln>
                  <a:noFill/>
                </a:ln>
                <a:solidFill>
                  <a:srgbClr val="333333"/>
                </a:solidFill>
                <a:effectLst/>
                <a:latin typeface="Muli"/>
              </a:rPr>
              <a:t>Abstract</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sẽ</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định</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nghĩa</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các</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phương</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thức</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hàm</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mà</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từ</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đó</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các</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lớp</a:t>
            </a:r>
            <a:r>
              <a:rPr kumimoji="0" lang="en-US" altLang="en-US" sz="2000" b="0" i="0" u="none" strike="noStrike" cap="none" normalizeH="0" baseline="0" dirty="0">
                <a:ln>
                  <a:noFill/>
                </a:ln>
                <a:solidFill>
                  <a:srgbClr val="333333"/>
                </a:solidFill>
                <a:effectLst/>
                <a:latin typeface="Muli"/>
              </a:rPr>
              <a:t> con </a:t>
            </a:r>
            <a:r>
              <a:rPr kumimoji="0" lang="en-US" altLang="en-US" sz="2000" b="0" i="0" u="none" strike="noStrike" cap="none" normalizeH="0" baseline="0" dirty="0" err="1">
                <a:ln>
                  <a:noFill/>
                </a:ln>
                <a:solidFill>
                  <a:srgbClr val="333333"/>
                </a:solidFill>
                <a:effectLst/>
                <a:latin typeface="Muli"/>
              </a:rPr>
              <a:t>sẽ</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kế</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thừa</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nó</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và</a:t>
            </a:r>
            <a:r>
              <a:rPr kumimoji="0" lang="en-US" altLang="en-US" sz="2000" b="0" i="0" u="none" strike="noStrike" cap="none" normalizeH="0" baseline="0" dirty="0">
                <a:ln>
                  <a:noFill/>
                </a:ln>
                <a:solidFill>
                  <a:srgbClr val="333333"/>
                </a:solidFill>
                <a:effectLst/>
                <a:latin typeface="Muli"/>
              </a:rPr>
              <a:t> </a:t>
            </a:r>
            <a:r>
              <a:rPr kumimoji="0" lang="en-US" altLang="en-US" sz="2000" b="1" i="0" u="none" strike="noStrike" cap="none" normalizeH="0" baseline="0" dirty="0">
                <a:ln>
                  <a:noFill/>
                </a:ln>
                <a:solidFill>
                  <a:srgbClr val="333333"/>
                </a:solidFill>
                <a:effectLst/>
                <a:latin typeface="Muli"/>
              </a:rPr>
              <a:t>Overwrite</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lại</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tính</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đa</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hình</a:t>
            </a:r>
            <a:r>
              <a:rPr kumimoji="0" lang="en-US" altLang="en-US" sz="2000" b="0" i="0" u="none" strike="noStrike" cap="none" normalizeH="0" baseline="0" dirty="0">
                <a:ln>
                  <a:noFill/>
                </a:ln>
                <a:solidFill>
                  <a:srgbClr val="333333"/>
                </a:solidFill>
                <a:effectLst/>
                <a:latin typeface="Muli"/>
              </a:rPr>
              <a: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333333"/>
                </a:solidFill>
                <a:effectLst/>
                <a:latin typeface="Muli"/>
              </a:rPr>
              <a:t>Đối</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với</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lớp</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này</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thì</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nó</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sẽ</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có</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các</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điểm</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khác</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sau</a:t>
            </a:r>
            <a:r>
              <a:rPr kumimoji="0" lang="en-US" altLang="en-US" sz="2000" b="0" i="0" u="none" strike="noStrike" cap="none" normalizeH="0" baseline="0" dirty="0">
                <a:ln>
                  <a:noFill/>
                </a:ln>
                <a:solidFill>
                  <a:srgbClr val="333333"/>
                </a:solidFill>
                <a:effectLst/>
                <a:latin typeface="Muli"/>
              </a:rPr>
              <a: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err="1">
                <a:ln>
                  <a:noFill/>
                </a:ln>
                <a:solidFill>
                  <a:srgbClr val="333333"/>
                </a:solidFill>
                <a:effectLst/>
                <a:latin typeface="Muli"/>
              </a:rPr>
              <a:t>Các</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phương</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thức</a:t>
            </a:r>
            <a:r>
              <a:rPr kumimoji="0" lang="en-US" altLang="en-US" sz="2000" b="0" i="0" u="none" strike="noStrike" cap="none" normalizeH="0" baseline="0" dirty="0">
                <a:ln>
                  <a:noFill/>
                </a:ln>
                <a:solidFill>
                  <a:srgbClr val="333333"/>
                </a:solidFill>
                <a:effectLst/>
                <a:latin typeface="Muli"/>
              </a:rPr>
              <a:t> ( </a:t>
            </a:r>
            <a:r>
              <a:rPr kumimoji="0" lang="en-US" altLang="en-US" sz="2000" b="0" i="0" u="none" strike="noStrike" cap="none" normalizeH="0" baseline="0" dirty="0" err="1">
                <a:ln>
                  <a:noFill/>
                </a:ln>
                <a:solidFill>
                  <a:srgbClr val="333333"/>
                </a:solidFill>
                <a:effectLst/>
                <a:latin typeface="Muli"/>
              </a:rPr>
              <a:t>hàm</a:t>
            </a:r>
            <a:r>
              <a:rPr kumimoji="0" lang="en-US" altLang="en-US" sz="2000" b="0" i="0" u="none" strike="noStrike" cap="none" normalizeH="0" baseline="0" dirty="0">
                <a:ln>
                  <a:noFill/>
                </a:ln>
                <a:solidFill>
                  <a:srgbClr val="333333"/>
                </a:solidFill>
                <a:effectLst/>
                <a:latin typeface="Muli"/>
              </a:rPr>
              <a:t> ) </a:t>
            </a:r>
            <a:r>
              <a:rPr kumimoji="0" lang="en-US" altLang="en-US" sz="2000" b="0" i="0" u="none" strike="noStrike" cap="none" normalizeH="0" baseline="0" dirty="0" err="1">
                <a:ln>
                  <a:noFill/>
                </a:ln>
                <a:solidFill>
                  <a:srgbClr val="333333"/>
                </a:solidFill>
                <a:effectLst/>
                <a:latin typeface="Muli"/>
              </a:rPr>
              <a:t>khi</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được</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khai</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báo</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là</a:t>
            </a:r>
            <a:r>
              <a:rPr kumimoji="0" lang="en-US" altLang="en-US" sz="2000" b="0" i="0" u="none" strike="noStrike" cap="none" normalizeH="0" baseline="0" dirty="0">
                <a:ln>
                  <a:noFill/>
                </a:ln>
                <a:solidFill>
                  <a:srgbClr val="333333"/>
                </a:solidFill>
                <a:effectLst/>
                <a:latin typeface="Muli"/>
              </a:rPr>
              <a:t> abstract </a:t>
            </a:r>
            <a:r>
              <a:rPr kumimoji="0" lang="en-US" altLang="en-US" sz="2000" b="0" i="0" u="none" strike="noStrike" cap="none" normalizeH="0" baseline="0" dirty="0" err="1">
                <a:ln>
                  <a:noFill/>
                </a:ln>
                <a:solidFill>
                  <a:srgbClr val="333333"/>
                </a:solidFill>
                <a:effectLst/>
                <a:latin typeface="Muli"/>
              </a:rPr>
              <a:t>thì</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chỉ</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được</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định</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nghĩa</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chứ</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không</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được</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phép</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viết</a:t>
            </a:r>
            <a:r>
              <a:rPr kumimoji="0" lang="en-US" altLang="en-US" sz="2000" b="0" i="0" u="none" strike="noStrike" cap="none" normalizeH="0" baseline="0" dirty="0">
                <a:ln>
                  <a:noFill/>
                </a:ln>
                <a:solidFill>
                  <a:srgbClr val="333333"/>
                </a:solidFill>
                <a:effectLst/>
                <a:latin typeface="Muli"/>
              </a:rPr>
              <a:t> code </a:t>
            </a:r>
            <a:r>
              <a:rPr kumimoji="0" lang="en-US" altLang="en-US" sz="2000" b="0" i="0" u="none" strike="noStrike" cap="none" normalizeH="0" baseline="0" dirty="0" err="1">
                <a:ln>
                  <a:noFill/>
                </a:ln>
                <a:solidFill>
                  <a:srgbClr val="333333"/>
                </a:solidFill>
                <a:effectLst/>
                <a:latin typeface="Muli"/>
              </a:rPr>
              <a:t>xử</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lý</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trong</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phương</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thức</a:t>
            </a:r>
            <a:r>
              <a:rPr kumimoji="0" lang="en-US" altLang="en-US" sz="2000" b="0" i="0" u="none" strike="noStrike" cap="none" normalizeH="0" baseline="0" dirty="0">
                <a:ln>
                  <a:noFill/>
                </a:ln>
                <a:solidFill>
                  <a:srgbClr val="333333"/>
                </a:solidFill>
                <a:effectLst/>
                <a:latin typeface="Muli"/>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err="1">
                <a:ln>
                  <a:noFill/>
                </a:ln>
                <a:solidFill>
                  <a:srgbClr val="333333"/>
                </a:solidFill>
                <a:effectLst/>
                <a:latin typeface="Muli"/>
              </a:rPr>
              <a:t>Trong</a:t>
            </a:r>
            <a:r>
              <a:rPr kumimoji="0" lang="en-US" altLang="en-US" sz="2000" b="0" i="0" u="none" strike="noStrike" cap="none" normalizeH="0" baseline="0" dirty="0">
                <a:ln>
                  <a:noFill/>
                </a:ln>
                <a:solidFill>
                  <a:srgbClr val="333333"/>
                </a:solidFill>
                <a:effectLst/>
                <a:latin typeface="Muli"/>
              </a:rPr>
              <a:t> </a:t>
            </a:r>
            <a:r>
              <a:rPr kumimoji="0" lang="en-US" altLang="en-US" sz="2000" b="1" i="0" u="none" strike="noStrike" cap="none" normalizeH="0" baseline="0" dirty="0">
                <a:ln>
                  <a:noFill/>
                </a:ln>
                <a:solidFill>
                  <a:srgbClr val="333333"/>
                </a:solidFill>
                <a:effectLst/>
                <a:latin typeface="Muli"/>
              </a:rPr>
              <a:t>abstract class</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nếu</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không</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phải</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là</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phương</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thức</a:t>
            </a:r>
            <a:r>
              <a:rPr kumimoji="0" lang="en-US" altLang="en-US" sz="2000" b="0" i="0" u="none" strike="noStrike" cap="none" normalizeH="0" baseline="0" dirty="0">
                <a:ln>
                  <a:noFill/>
                </a:ln>
                <a:solidFill>
                  <a:srgbClr val="333333"/>
                </a:solidFill>
                <a:effectLst/>
                <a:latin typeface="Muli"/>
              </a:rPr>
              <a:t> abstract </a:t>
            </a:r>
            <a:r>
              <a:rPr kumimoji="0" lang="en-US" altLang="en-US" sz="2000" b="0" i="0" u="none" strike="noStrike" cap="none" normalizeH="0" baseline="0" dirty="0" err="1">
                <a:ln>
                  <a:noFill/>
                </a:ln>
                <a:solidFill>
                  <a:srgbClr val="333333"/>
                </a:solidFill>
                <a:effectLst/>
                <a:latin typeface="Muli"/>
              </a:rPr>
              <a:t>thì</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vẫn</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khai</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báo</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và</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viết</a:t>
            </a:r>
            <a:r>
              <a:rPr kumimoji="0" lang="en-US" altLang="en-US" sz="2000" b="0" i="0" u="none" strike="noStrike" cap="none" normalizeH="0" baseline="0" dirty="0">
                <a:ln>
                  <a:noFill/>
                </a:ln>
                <a:solidFill>
                  <a:srgbClr val="333333"/>
                </a:solidFill>
                <a:effectLst/>
                <a:latin typeface="Muli"/>
              </a:rPr>
              <a:t> code </a:t>
            </a:r>
            <a:r>
              <a:rPr kumimoji="0" lang="en-US" altLang="en-US" sz="2000" b="0" i="0" u="none" strike="noStrike" cap="none" normalizeH="0" baseline="0" dirty="0" err="1">
                <a:ln>
                  <a:noFill/>
                </a:ln>
                <a:solidFill>
                  <a:srgbClr val="333333"/>
                </a:solidFill>
                <a:effectLst/>
                <a:latin typeface="Muli"/>
              </a:rPr>
              <a:t>được</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như</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bình</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thường</a:t>
            </a:r>
            <a:r>
              <a:rPr kumimoji="0" lang="en-US" altLang="en-US" sz="2000" b="0" i="0" u="none" strike="noStrike" cap="none" normalizeH="0" baseline="0" dirty="0">
                <a:ln>
                  <a:noFill/>
                </a:ln>
                <a:solidFill>
                  <a:srgbClr val="333333"/>
                </a:solidFill>
                <a:effectLst/>
                <a:latin typeface="Muli"/>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err="1">
                <a:ln>
                  <a:noFill/>
                </a:ln>
                <a:solidFill>
                  <a:srgbClr val="333333"/>
                </a:solidFill>
                <a:effectLst/>
                <a:latin typeface="Muli"/>
              </a:rPr>
              <a:t>Phương</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thức</a:t>
            </a:r>
            <a:r>
              <a:rPr kumimoji="0" lang="en-US" altLang="en-US" sz="2000" b="0" i="0" u="none" strike="noStrike" cap="none" normalizeH="0" baseline="0" dirty="0">
                <a:ln>
                  <a:noFill/>
                </a:ln>
                <a:solidFill>
                  <a:srgbClr val="333333"/>
                </a:solidFill>
                <a:effectLst/>
                <a:latin typeface="Muli"/>
              </a:rPr>
              <a:t> abstract </a:t>
            </a:r>
            <a:r>
              <a:rPr kumimoji="0" lang="en-US" altLang="en-US" sz="2000" b="0" i="0" u="none" strike="noStrike" cap="none" normalizeH="0" baseline="0" dirty="0" err="1">
                <a:ln>
                  <a:noFill/>
                </a:ln>
                <a:solidFill>
                  <a:srgbClr val="333333"/>
                </a:solidFill>
                <a:effectLst/>
                <a:latin typeface="Muli"/>
              </a:rPr>
              <a:t>chỉ</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có</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thể</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khai</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báo</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trong</a:t>
            </a:r>
            <a:r>
              <a:rPr kumimoji="0" lang="en-US" altLang="en-US" sz="2000" b="0" i="0" u="none" strike="noStrike" cap="none" normalizeH="0" baseline="0" dirty="0">
                <a:ln>
                  <a:noFill/>
                </a:ln>
                <a:solidFill>
                  <a:srgbClr val="333333"/>
                </a:solidFill>
                <a:effectLst/>
                <a:latin typeface="Muli"/>
              </a:rPr>
              <a:t> abstract class.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err="1">
                <a:ln>
                  <a:noFill/>
                </a:ln>
                <a:solidFill>
                  <a:srgbClr val="333333"/>
                </a:solidFill>
                <a:effectLst/>
                <a:latin typeface="Muli"/>
              </a:rPr>
              <a:t>Các</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thuộc</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tính</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trong</a:t>
            </a:r>
            <a:r>
              <a:rPr kumimoji="0" lang="en-US" altLang="en-US" sz="2000" b="0" i="0" u="none" strike="noStrike" cap="none" normalizeH="0" baseline="0" dirty="0">
                <a:ln>
                  <a:noFill/>
                </a:ln>
                <a:solidFill>
                  <a:srgbClr val="333333"/>
                </a:solidFill>
                <a:effectLst/>
                <a:latin typeface="Muli"/>
              </a:rPr>
              <a:t> abstract class </a:t>
            </a:r>
            <a:r>
              <a:rPr kumimoji="0" lang="en-US" altLang="en-US" sz="2000" b="0" i="0" u="none" strike="noStrike" cap="none" normalizeH="0" baseline="0" dirty="0" err="1">
                <a:ln>
                  <a:noFill/>
                </a:ln>
                <a:solidFill>
                  <a:srgbClr val="333333"/>
                </a:solidFill>
                <a:effectLst/>
                <a:latin typeface="Muli"/>
              </a:rPr>
              <a:t>thì</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không</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được</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khai</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báo</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là</a:t>
            </a:r>
            <a:r>
              <a:rPr kumimoji="0" lang="en-US" altLang="en-US" sz="2000" b="0" i="0" u="none" strike="noStrike" cap="none" normalizeH="0" baseline="0" dirty="0">
                <a:ln>
                  <a:noFill/>
                </a:ln>
                <a:solidFill>
                  <a:srgbClr val="333333"/>
                </a:solidFill>
                <a:effectLst/>
                <a:latin typeface="Muli"/>
              </a:rPr>
              <a:t> </a:t>
            </a:r>
            <a:r>
              <a:rPr kumimoji="0" lang="en-US" altLang="en-US" sz="2000" b="1" i="0" u="none" strike="noStrike" cap="none" normalizeH="0" baseline="0" dirty="0">
                <a:ln>
                  <a:noFill/>
                </a:ln>
                <a:solidFill>
                  <a:srgbClr val="333333"/>
                </a:solidFill>
                <a:effectLst/>
                <a:latin typeface="Muli"/>
              </a:rPr>
              <a:t>abstract</a:t>
            </a:r>
            <a:r>
              <a:rPr kumimoji="0" lang="en-US" altLang="en-US" sz="2000" b="0" i="0" u="none" strike="noStrike" cap="none" normalizeH="0" baseline="0" dirty="0">
                <a:ln>
                  <a:noFill/>
                </a:ln>
                <a:solidFill>
                  <a:srgbClr val="333333"/>
                </a:solidFill>
                <a:effectLst/>
                <a:latin typeface="Muli"/>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err="1">
                <a:ln>
                  <a:noFill/>
                </a:ln>
                <a:solidFill>
                  <a:srgbClr val="333333"/>
                </a:solidFill>
                <a:effectLst/>
                <a:latin typeface="Muli"/>
              </a:rPr>
              <a:t>Không</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thể</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khởi</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tạo</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một</a:t>
            </a:r>
            <a:r>
              <a:rPr kumimoji="0" lang="en-US" altLang="en-US" sz="2000" b="0" i="0" u="none" strike="noStrike" cap="none" normalizeH="0" baseline="0" dirty="0">
                <a:ln>
                  <a:noFill/>
                </a:ln>
                <a:solidFill>
                  <a:srgbClr val="333333"/>
                </a:solidFill>
                <a:effectLst/>
                <a:latin typeface="Muli"/>
              </a:rPr>
              <a:t> </a:t>
            </a:r>
            <a:r>
              <a:rPr kumimoji="0" lang="en-US" altLang="en-US" sz="2000" b="1" i="0" u="none" strike="noStrike" cap="none" normalizeH="0" baseline="0" dirty="0">
                <a:ln>
                  <a:noFill/>
                </a:ln>
                <a:solidFill>
                  <a:srgbClr val="333333"/>
                </a:solidFill>
                <a:effectLst/>
                <a:latin typeface="Muli"/>
              </a:rPr>
              <a:t>abstract class</a:t>
            </a:r>
            <a:r>
              <a:rPr kumimoji="0" lang="en-US" altLang="en-US" sz="2000" b="0" i="0" u="none" strike="noStrike" cap="none" normalizeH="0" baseline="0" dirty="0">
                <a:ln>
                  <a:noFill/>
                </a:ln>
                <a:solidFill>
                  <a:srgbClr val="333333"/>
                </a:solidFill>
                <a:effectLst/>
                <a:latin typeface="Muli"/>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err="1">
                <a:ln>
                  <a:noFill/>
                </a:ln>
                <a:solidFill>
                  <a:srgbClr val="333333"/>
                </a:solidFill>
                <a:effectLst/>
                <a:latin typeface="Muli"/>
              </a:rPr>
              <a:t>Vì</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không</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thể</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khởi</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tạo</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được</a:t>
            </a:r>
            <a:r>
              <a:rPr kumimoji="0" lang="en-US" altLang="en-US" sz="2000" b="0" i="0" u="none" strike="noStrike" cap="none" normalizeH="0" baseline="0" dirty="0">
                <a:ln>
                  <a:noFill/>
                </a:ln>
                <a:solidFill>
                  <a:srgbClr val="333333"/>
                </a:solidFill>
                <a:effectLst/>
                <a:latin typeface="Muli"/>
              </a:rPr>
              <a:t> </a:t>
            </a:r>
            <a:r>
              <a:rPr kumimoji="0" lang="en-US" altLang="en-US" sz="2000" b="1" i="0" u="none" strike="noStrike" cap="none" normalizeH="0" baseline="0" dirty="0">
                <a:ln>
                  <a:noFill/>
                </a:ln>
                <a:solidFill>
                  <a:srgbClr val="333333"/>
                </a:solidFill>
                <a:effectLst/>
                <a:latin typeface="Muli"/>
              </a:rPr>
              <a:t>abstract class</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nên</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các</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phương</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thức</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được</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khai</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báo</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là</a:t>
            </a:r>
            <a:r>
              <a:rPr kumimoji="0" lang="en-US" altLang="en-US" sz="2000" b="0" i="0" u="none" strike="noStrike" cap="none" normalizeH="0" baseline="0" dirty="0">
                <a:ln>
                  <a:noFill/>
                </a:ln>
                <a:solidFill>
                  <a:srgbClr val="333333"/>
                </a:solidFill>
                <a:effectLst/>
                <a:latin typeface="Muli"/>
              </a:rPr>
              <a:t> </a:t>
            </a:r>
            <a:r>
              <a:rPr kumimoji="0" lang="en-US" altLang="en-US" sz="2000" b="1" i="0" u="none" strike="noStrike" cap="none" normalizeH="0" baseline="0" dirty="0">
                <a:ln>
                  <a:noFill/>
                </a:ln>
                <a:solidFill>
                  <a:srgbClr val="333333"/>
                </a:solidFill>
                <a:effectLst/>
                <a:latin typeface="Muli"/>
              </a:rPr>
              <a:t>abstract</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chỉ</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được</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khai</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báo</a:t>
            </a:r>
            <a:r>
              <a:rPr kumimoji="0" lang="en-US" altLang="en-US" sz="2000" b="0" i="0" u="none" strike="noStrike" cap="none" normalizeH="0" baseline="0" dirty="0">
                <a:ln>
                  <a:noFill/>
                </a:ln>
                <a:solidFill>
                  <a:srgbClr val="333333"/>
                </a:solidFill>
                <a:effectLst/>
                <a:latin typeface="Muli"/>
              </a:rPr>
              <a:t> ở </a:t>
            </a:r>
            <a:r>
              <a:rPr kumimoji="0" lang="en-US" altLang="en-US" sz="2000" b="0" i="0" u="none" strike="noStrike" cap="none" normalizeH="0" baseline="0" dirty="0" err="1">
                <a:ln>
                  <a:noFill/>
                </a:ln>
                <a:solidFill>
                  <a:srgbClr val="333333"/>
                </a:solidFill>
                <a:effectLst/>
                <a:latin typeface="Muli"/>
              </a:rPr>
              <a:t>mức</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độ</a:t>
            </a:r>
            <a:r>
              <a:rPr kumimoji="0" lang="en-US" altLang="en-US" sz="2000" b="0" i="0" u="none" strike="noStrike" cap="none" normalizeH="0" baseline="0" dirty="0">
                <a:ln>
                  <a:noFill/>
                </a:ln>
                <a:solidFill>
                  <a:srgbClr val="333333"/>
                </a:solidFill>
                <a:effectLst/>
                <a:latin typeface="Muli"/>
              </a:rPr>
              <a:t> </a:t>
            </a:r>
            <a:r>
              <a:rPr kumimoji="0" lang="en-US" altLang="en-US" sz="2000" b="1" i="0" u="none" strike="noStrike" cap="none" normalizeH="0" baseline="0" dirty="0">
                <a:ln>
                  <a:noFill/>
                </a:ln>
                <a:solidFill>
                  <a:srgbClr val="333333"/>
                </a:solidFill>
                <a:effectLst/>
                <a:latin typeface="Muli"/>
              </a:rPr>
              <a:t>protected</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và</a:t>
            </a:r>
            <a:r>
              <a:rPr kumimoji="0" lang="en-US" altLang="en-US" sz="2000" b="0" i="0" u="none" strike="noStrike" cap="none" normalizeH="0" baseline="0" dirty="0">
                <a:ln>
                  <a:noFill/>
                </a:ln>
                <a:solidFill>
                  <a:srgbClr val="333333"/>
                </a:solidFill>
                <a:effectLst/>
                <a:latin typeface="Muli"/>
              </a:rPr>
              <a:t> </a:t>
            </a:r>
            <a:r>
              <a:rPr kumimoji="0" lang="en-US" altLang="en-US" sz="2000" b="1" i="0" u="none" strike="noStrike" cap="none" normalizeH="0" baseline="0" dirty="0">
                <a:ln>
                  <a:noFill/>
                </a:ln>
                <a:solidFill>
                  <a:srgbClr val="333333"/>
                </a:solidFill>
                <a:effectLst/>
                <a:latin typeface="Muli"/>
              </a:rPr>
              <a:t>public</a:t>
            </a:r>
            <a:r>
              <a:rPr kumimoji="0" lang="en-US" altLang="en-US" sz="2000" b="0" i="0" u="none" strike="noStrike" cap="none" normalizeH="0" baseline="0" dirty="0">
                <a:ln>
                  <a:noFill/>
                </a:ln>
                <a:solidFill>
                  <a:srgbClr val="333333"/>
                </a:solidFill>
                <a:effectLst/>
                <a:latin typeface="Muli"/>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err="1">
                <a:ln>
                  <a:noFill/>
                </a:ln>
                <a:solidFill>
                  <a:srgbClr val="333333"/>
                </a:solidFill>
                <a:effectLst/>
                <a:latin typeface="Muli"/>
              </a:rPr>
              <a:t>Các</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lớp</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kế</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thừa</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một</a:t>
            </a:r>
            <a:r>
              <a:rPr kumimoji="0" lang="en-US" altLang="en-US" sz="2000" b="0" i="0" u="none" strike="noStrike" cap="none" normalizeH="0" baseline="0" dirty="0">
                <a:ln>
                  <a:noFill/>
                </a:ln>
                <a:solidFill>
                  <a:srgbClr val="333333"/>
                </a:solidFill>
                <a:effectLst/>
                <a:latin typeface="Muli"/>
              </a:rPr>
              <a:t> abstract class </a:t>
            </a:r>
            <a:r>
              <a:rPr kumimoji="0" lang="en-US" altLang="en-US" sz="2000" b="0" i="0" u="none" strike="noStrike" cap="none" normalizeH="0" baseline="0" dirty="0" err="1">
                <a:ln>
                  <a:noFill/>
                </a:ln>
                <a:solidFill>
                  <a:srgbClr val="333333"/>
                </a:solidFill>
                <a:effectLst/>
                <a:latin typeface="Muli"/>
              </a:rPr>
              <a:t>phải</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định</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nghĩa</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lại</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tất</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cả</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các</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phương</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thức</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trong</a:t>
            </a:r>
            <a:r>
              <a:rPr kumimoji="0" lang="en-US" altLang="en-US" sz="2000" b="0" i="0" u="none" strike="noStrike" cap="none" normalizeH="0" baseline="0" dirty="0">
                <a:ln>
                  <a:noFill/>
                </a:ln>
                <a:solidFill>
                  <a:srgbClr val="333333"/>
                </a:solidFill>
                <a:effectLst/>
                <a:latin typeface="Muli"/>
              </a:rPr>
              <a:t> abstract class </a:t>
            </a:r>
            <a:r>
              <a:rPr kumimoji="0" lang="en-US" altLang="en-US" sz="2000" b="0" i="0" u="none" strike="noStrike" cap="none" normalizeH="0" baseline="0" dirty="0" err="1">
                <a:ln>
                  <a:noFill/>
                </a:ln>
                <a:solidFill>
                  <a:srgbClr val="333333"/>
                </a:solidFill>
                <a:effectLst/>
                <a:latin typeface="Muli"/>
              </a:rPr>
              <a:t>đó</a:t>
            </a:r>
            <a:r>
              <a:rPr kumimoji="0" lang="en-US" altLang="en-US" sz="2000" b="0" i="0" u="none" strike="noStrike" cap="none" normalizeH="0" baseline="0" dirty="0">
                <a:ln>
                  <a:noFill/>
                </a:ln>
                <a:solidFill>
                  <a:srgbClr val="333333"/>
                </a:solidFill>
                <a:effectLst/>
                <a:latin typeface="Muli"/>
              </a:rPr>
              <a:t>(</a:t>
            </a:r>
            <a:r>
              <a:rPr kumimoji="0" lang="en-US" altLang="en-US" sz="2000" b="0" i="0" u="none" strike="noStrike" cap="none" normalizeH="0" baseline="0" dirty="0" err="1">
                <a:ln>
                  <a:noFill/>
                </a:ln>
                <a:solidFill>
                  <a:srgbClr val="333333"/>
                </a:solidFill>
                <a:effectLst/>
                <a:latin typeface="Muli"/>
              </a:rPr>
              <a:t>nếu</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không</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sẽ</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bị</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lỗi</a:t>
            </a:r>
            <a:r>
              <a:rPr kumimoji="0" lang="en-US" altLang="en-US" sz="2000" b="0" i="0" u="none" strike="noStrike" cap="none" normalizeH="0" baseline="0" dirty="0">
                <a:ln>
                  <a:noFill/>
                </a:ln>
                <a:solidFill>
                  <a:srgbClr val="333333"/>
                </a:solidFill>
                <a:effectLst/>
                <a:latin typeface="Muli"/>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63630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0710-C1CC-4543-9C38-AD217CD9227D}"/>
              </a:ext>
            </a:extLst>
          </p:cNvPr>
          <p:cNvSpPr>
            <a:spLocks noGrp="1"/>
          </p:cNvSpPr>
          <p:nvPr>
            <p:ph type="ctrTitle"/>
          </p:nvPr>
        </p:nvSpPr>
        <p:spPr>
          <a:xfrm>
            <a:off x="1524000" y="-1475871"/>
            <a:ext cx="9144000" cy="2387600"/>
          </a:xfrm>
        </p:spPr>
        <p:txBody>
          <a:bodyPr/>
          <a:lstStyle/>
          <a:p>
            <a:r>
              <a:rPr lang="en-US" dirty="0" err="1"/>
              <a:t>Tính</a:t>
            </a:r>
            <a:r>
              <a:rPr lang="en-US" dirty="0"/>
              <a:t> </a:t>
            </a:r>
            <a:r>
              <a:rPr lang="en-US" dirty="0" err="1"/>
              <a:t>trừu</a:t>
            </a:r>
            <a:r>
              <a:rPr lang="en-US" dirty="0"/>
              <a:t> </a:t>
            </a:r>
            <a:r>
              <a:rPr lang="en-US" dirty="0" err="1"/>
              <a:t>tượng</a:t>
            </a:r>
            <a:r>
              <a:rPr lang="en-US" dirty="0"/>
              <a:t>	</a:t>
            </a:r>
          </a:p>
        </p:txBody>
      </p:sp>
      <p:sp>
        <p:nvSpPr>
          <p:cNvPr id="8" name="Rectangle 4">
            <a:extLst>
              <a:ext uri="{FF2B5EF4-FFF2-40B4-BE49-F238E27FC236}">
                <a16:creationId xmlns:a16="http://schemas.microsoft.com/office/drawing/2014/main" id="{C619482B-A8EC-4945-A92B-579F646BDBBD}"/>
              </a:ext>
            </a:extLst>
          </p:cNvPr>
          <p:cNvSpPr>
            <a:spLocks noChangeArrowheads="1"/>
          </p:cNvSpPr>
          <p:nvPr/>
        </p:nvSpPr>
        <p:spPr bwMode="auto">
          <a:xfrm>
            <a:off x="1095514" y="1304685"/>
            <a:ext cx="9572486" cy="153888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vi-VN" sz="2000" b="1" i="0" dirty="0">
                <a:solidFill>
                  <a:srgbClr val="333333"/>
                </a:solidFill>
                <a:effectLst/>
                <a:latin typeface="Muli"/>
              </a:rPr>
              <a:t>Interface</a:t>
            </a:r>
            <a:r>
              <a:rPr lang="vi-VN" sz="2000" b="0" i="0" dirty="0">
                <a:solidFill>
                  <a:srgbClr val="333333"/>
                </a:solidFill>
                <a:effectLst/>
                <a:latin typeface="Muli"/>
              </a:rPr>
              <a:t> trong hướng đối tượng là một khuôn mẫu, giúp cho chúng ta tạo ra bộ khung cho một hoặc nhiều đối tượng và nhìn vào interface thì chúng ta hoàn toàn có thể xác định được các phương thức và các thuộc tính cố định (hay còn gọi là hằng) sẽ có trong đối tượng implement nó.</a:t>
            </a:r>
            <a:endParaRPr lang="en-US" sz="2000" b="0" i="0" dirty="0">
              <a:solidFill>
                <a:srgbClr val="333333"/>
              </a:solidFill>
              <a:effectLst/>
              <a:latin typeface="Muli"/>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455F5907-6C72-4ECC-B184-2EC692549DB6}"/>
              </a:ext>
            </a:extLst>
          </p:cNvPr>
          <p:cNvSpPr>
            <a:spLocks noChangeArrowheads="1"/>
          </p:cNvSpPr>
          <p:nvPr/>
        </p:nvSpPr>
        <p:spPr bwMode="auto">
          <a:xfrm>
            <a:off x="1095514" y="2739838"/>
            <a:ext cx="8787161" cy="338554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err="1">
                <a:ln>
                  <a:noFill/>
                </a:ln>
                <a:solidFill>
                  <a:srgbClr val="333333"/>
                </a:solidFill>
                <a:effectLst/>
                <a:latin typeface="Muli"/>
              </a:rPr>
              <a:t>Tính</a:t>
            </a:r>
            <a:r>
              <a:rPr kumimoji="0" lang="en-US" altLang="en-US" sz="2000" b="1" i="0" u="none" strike="noStrike" cap="none" normalizeH="0" baseline="0" dirty="0">
                <a:ln>
                  <a:noFill/>
                </a:ln>
                <a:solidFill>
                  <a:srgbClr val="333333"/>
                </a:solidFill>
                <a:effectLst/>
                <a:latin typeface="Muli"/>
              </a:rPr>
              <a:t> </a:t>
            </a:r>
            <a:r>
              <a:rPr kumimoji="0" lang="en-US" altLang="en-US" sz="2000" b="1" i="0" u="none" strike="noStrike" cap="none" normalizeH="0" baseline="0" dirty="0" err="1">
                <a:ln>
                  <a:noFill/>
                </a:ln>
                <a:solidFill>
                  <a:srgbClr val="333333"/>
                </a:solidFill>
                <a:effectLst/>
                <a:latin typeface="Muli"/>
              </a:rPr>
              <a:t>chất</a:t>
            </a:r>
            <a:r>
              <a:rPr kumimoji="0" lang="en-US" altLang="en-US" sz="2000" b="1" i="0" u="none" strike="noStrike" cap="none" normalizeH="0" baseline="0" dirty="0">
                <a:ln>
                  <a:noFill/>
                </a:ln>
                <a:solidFill>
                  <a:srgbClr val="333333"/>
                </a:solidFill>
                <a:effectLst/>
                <a:latin typeface="Muli"/>
              </a:rPr>
              <a:t> </a:t>
            </a:r>
            <a:r>
              <a:rPr kumimoji="0" lang="en-US" altLang="en-US" sz="2000" b="1" i="0" u="none" strike="noStrike" cap="none" normalizeH="0" baseline="0" dirty="0" err="1">
                <a:ln>
                  <a:noFill/>
                </a:ln>
                <a:solidFill>
                  <a:srgbClr val="333333"/>
                </a:solidFill>
                <a:effectLst/>
                <a:latin typeface="Muli"/>
              </a:rPr>
              <a:t>của</a:t>
            </a:r>
            <a:r>
              <a:rPr kumimoji="0" lang="en-US" altLang="en-US" sz="2000" b="1" i="0" u="none" strike="noStrike" cap="none" normalizeH="0" baseline="0" dirty="0">
                <a:ln>
                  <a:noFill/>
                </a:ln>
                <a:solidFill>
                  <a:srgbClr val="333333"/>
                </a:solidFill>
                <a:effectLst/>
                <a:latin typeface="Muli"/>
              </a:rPr>
              <a:t> interface</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333333"/>
                </a:solidFill>
                <a:effectLst/>
                <a:latin typeface="Muli"/>
              </a:rPr>
              <a:t>Interface</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không</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phải</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là</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một</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đối</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tượng</a:t>
            </a:r>
            <a:r>
              <a:rPr kumimoji="0" lang="en-US" altLang="en-US" sz="2000" b="0" i="0" u="none" strike="noStrike" cap="none" normalizeH="0" baseline="0" dirty="0">
                <a:ln>
                  <a:noFill/>
                </a:ln>
                <a:solidFill>
                  <a:srgbClr val="333333"/>
                </a:solidFill>
                <a:effectLst/>
                <a:latin typeface="Muli"/>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err="1">
                <a:ln>
                  <a:noFill/>
                </a:ln>
                <a:solidFill>
                  <a:srgbClr val="333333"/>
                </a:solidFill>
                <a:effectLst/>
                <a:latin typeface="Muli"/>
              </a:rPr>
              <a:t>Trong</a:t>
            </a:r>
            <a:r>
              <a:rPr kumimoji="0" lang="en-US" altLang="en-US" sz="2000" b="0" i="0" u="none" strike="noStrike" cap="none" normalizeH="0" baseline="0" dirty="0">
                <a:ln>
                  <a:noFill/>
                </a:ln>
                <a:solidFill>
                  <a:srgbClr val="333333"/>
                </a:solidFill>
                <a:effectLst/>
                <a:latin typeface="Muli"/>
              </a:rPr>
              <a:t> </a:t>
            </a:r>
            <a:r>
              <a:rPr kumimoji="0" lang="en-US" altLang="en-US" sz="2000" b="1" i="0" u="none" strike="noStrike" cap="none" normalizeH="0" baseline="0" dirty="0">
                <a:ln>
                  <a:noFill/>
                </a:ln>
                <a:solidFill>
                  <a:srgbClr val="333333"/>
                </a:solidFill>
                <a:effectLst/>
                <a:latin typeface="Muli"/>
              </a:rPr>
              <a:t>interface</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chúng</a:t>
            </a:r>
            <a:r>
              <a:rPr kumimoji="0" lang="en-US" altLang="en-US" sz="2000" b="0" i="0" u="none" strike="noStrike" cap="none" normalizeH="0" baseline="0" dirty="0">
                <a:ln>
                  <a:noFill/>
                </a:ln>
                <a:solidFill>
                  <a:srgbClr val="333333"/>
                </a:solidFill>
                <a:effectLst/>
                <a:latin typeface="Muli"/>
              </a:rPr>
              <a:t> ta </a:t>
            </a:r>
            <a:r>
              <a:rPr kumimoji="0" lang="en-US" altLang="en-US" sz="2000" b="0" i="0" u="none" strike="noStrike" cap="none" normalizeH="0" baseline="0" dirty="0" err="1">
                <a:ln>
                  <a:noFill/>
                </a:ln>
                <a:solidFill>
                  <a:srgbClr val="333333"/>
                </a:solidFill>
                <a:effectLst/>
                <a:latin typeface="Muli"/>
              </a:rPr>
              <a:t>chỉ</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được</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khai</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báo</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phương</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thức</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chứ</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không</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được</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định</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nghĩa</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chúng</a:t>
            </a:r>
            <a:r>
              <a:rPr kumimoji="0" lang="en-US" altLang="en-US" sz="2000" b="0" i="0" u="none" strike="noStrike" cap="none" normalizeH="0" baseline="0" dirty="0">
                <a:ln>
                  <a:noFill/>
                </a:ln>
                <a:solidFill>
                  <a:srgbClr val="333333"/>
                </a:solidFill>
                <a:effectLst/>
                <a:latin typeface="Muli"/>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err="1">
                <a:ln>
                  <a:noFill/>
                </a:ln>
                <a:solidFill>
                  <a:srgbClr val="333333"/>
                </a:solidFill>
                <a:effectLst/>
                <a:latin typeface="Muli"/>
              </a:rPr>
              <a:t>Trong</a:t>
            </a:r>
            <a:r>
              <a:rPr kumimoji="0" lang="en-US" altLang="en-US" sz="2000" b="0" i="0" u="none" strike="noStrike" cap="none" normalizeH="0" baseline="0" dirty="0">
                <a:ln>
                  <a:noFill/>
                </a:ln>
                <a:solidFill>
                  <a:srgbClr val="333333"/>
                </a:solidFill>
                <a:effectLst/>
                <a:latin typeface="Muli"/>
              </a:rPr>
              <a:t> </a:t>
            </a:r>
            <a:r>
              <a:rPr kumimoji="0" lang="en-US" altLang="en-US" sz="2000" b="1" i="0" u="none" strike="noStrike" cap="none" normalizeH="0" baseline="0" dirty="0">
                <a:ln>
                  <a:noFill/>
                </a:ln>
                <a:solidFill>
                  <a:srgbClr val="333333"/>
                </a:solidFill>
                <a:effectLst/>
                <a:latin typeface="Muli"/>
              </a:rPr>
              <a:t>interface</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chúng</a:t>
            </a:r>
            <a:r>
              <a:rPr kumimoji="0" lang="en-US" altLang="en-US" sz="2000" b="0" i="0" u="none" strike="noStrike" cap="none" normalizeH="0" baseline="0" dirty="0">
                <a:ln>
                  <a:noFill/>
                </a:ln>
                <a:solidFill>
                  <a:srgbClr val="333333"/>
                </a:solidFill>
                <a:effectLst/>
                <a:latin typeface="Muli"/>
              </a:rPr>
              <a:t> ta </a:t>
            </a:r>
            <a:r>
              <a:rPr kumimoji="0" lang="en-US" altLang="en-US" sz="2000" b="0" i="0" u="none" strike="noStrike" cap="none" normalizeH="0" baseline="0" dirty="0" err="1">
                <a:ln>
                  <a:noFill/>
                </a:ln>
                <a:solidFill>
                  <a:srgbClr val="333333"/>
                </a:solidFill>
                <a:effectLst/>
                <a:latin typeface="Muli"/>
              </a:rPr>
              <a:t>có</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thể</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khai</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báo</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được</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hằng</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nhưng</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không</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thể</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khai</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báo</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biến</a:t>
            </a:r>
            <a:r>
              <a:rPr kumimoji="0" lang="en-US" altLang="en-US" sz="2000" b="0" i="0" u="none" strike="noStrike" cap="none" normalizeH="0" baseline="0" dirty="0">
                <a:ln>
                  <a:noFill/>
                </a:ln>
                <a:solidFill>
                  <a:srgbClr val="333333"/>
                </a:solidFill>
                <a:effectLst/>
                <a:latin typeface="Muli"/>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err="1">
                <a:ln>
                  <a:noFill/>
                </a:ln>
                <a:solidFill>
                  <a:srgbClr val="333333"/>
                </a:solidFill>
                <a:effectLst/>
                <a:latin typeface="Muli"/>
              </a:rPr>
              <a:t>Một</a:t>
            </a:r>
            <a:r>
              <a:rPr kumimoji="0" lang="en-US" altLang="en-US" sz="2000" b="0" i="0" u="none" strike="noStrike" cap="none" normalizeH="0" baseline="0" dirty="0">
                <a:ln>
                  <a:noFill/>
                </a:ln>
                <a:solidFill>
                  <a:srgbClr val="333333"/>
                </a:solidFill>
                <a:effectLst/>
                <a:latin typeface="Muli"/>
              </a:rPr>
              <a:t> </a:t>
            </a:r>
            <a:r>
              <a:rPr kumimoji="0" lang="en-US" altLang="en-US" sz="2000" b="1" i="0" u="none" strike="noStrike" cap="none" normalizeH="0" baseline="0" dirty="0">
                <a:ln>
                  <a:noFill/>
                </a:ln>
                <a:solidFill>
                  <a:srgbClr val="333333"/>
                </a:solidFill>
                <a:effectLst/>
                <a:latin typeface="Muli"/>
              </a:rPr>
              <a:t>interface</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không</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thể</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khởi</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tạo</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được</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vì</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nó</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không</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phải</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là</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một</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đối</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tượng</a:t>
            </a:r>
            <a:r>
              <a:rPr kumimoji="0" lang="en-US" altLang="en-US" sz="2000" b="0" i="0" u="none" strike="noStrike" cap="none" normalizeH="0" baseline="0" dirty="0">
                <a:ln>
                  <a:noFill/>
                </a:ln>
                <a:solidFill>
                  <a:srgbClr val="333333"/>
                </a:solidFill>
                <a:effectLst/>
                <a:latin typeface="Muli"/>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err="1">
                <a:ln>
                  <a:noFill/>
                </a:ln>
                <a:solidFill>
                  <a:srgbClr val="333333"/>
                </a:solidFill>
                <a:effectLst/>
                <a:latin typeface="Muli"/>
              </a:rPr>
              <a:t>Các</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lớp</a:t>
            </a:r>
            <a:r>
              <a:rPr kumimoji="0" lang="en-US" altLang="en-US" sz="2000" b="0" i="0" u="none" strike="noStrike" cap="none" normalizeH="0" baseline="0" dirty="0">
                <a:ln>
                  <a:noFill/>
                </a:ln>
                <a:solidFill>
                  <a:srgbClr val="333333"/>
                </a:solidFill>
                <a:effectLst/>
                <a:latin typeface="Muli"/>
              </a:rPr>
              <a:t> </a:t>
            </a:r>
            <a:r>
              <a:rPr kumimoji="0" lang="en-US" altLang="en-US" sz="2000" b="1" i="0" u="none" strike="noStrike" cap="none" normalizeH="0" baseline="0" dirty="0">
                <a:ln>
                  <a:noFill/>
                </a:ln>
                <a:solidFill>
                  <a:srgbClr val="333333"/>
                </a:solidFill>
                <a:effectLst/>
                <a:latin typeface="Muli"/>
              </a:rPr>
              <a:t>implement interface</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thì</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phải</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khai</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báo</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và</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định</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nghĩa</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lại</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các</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phương</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thức</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có</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trong</a:t>
            </a:r>
            <a:r>
              <a:rPr kumimoji="0" lang="en-US" altLang="en-US" sz="2000" b="0" i="0" u="none" strike="noStrike" cap="none" normalizeH="0" baseline="0" dirty="0">
                <a:ln>
                  <a:noFill/>
                </a:ln>
                <a:solidFill>
                  <a:srgbClr val="333333"/>
                </a:solidFill>
                <a:effectLst/>
                <a:latin typeface="Muli"/>
              </a:rPr>
              <a:t> interface </a:t>
            </a:r>
            <a:r>
              <a:rPr kumimoji="0" lang="en-US" altLang="en-US" sz="2000" b="0" i="0" u="none" strike="noStrike" cap="none" normalizeH="0" baseline="0" dirty="0" err="1">
                <a:ln>
                  <a:noFill/>
                </a:ln>
                <a:solidFill>
                  <a:srgbClr val="333333"/>
                </a:solidFill>
                <a:effectLst/>
                <a:latin typeface="Muli"/>
              </a:rPr>
              <a:t>đó</a:t>
            </a:r>
            <a:r>
              <a:rPr kumimoji="0" lang="en-US" altLang="en-US" sz="2000" b="0" i="0" u="none" strike="noStrike" cap="none" normalizeH="0" baseline="0" dirty="0">
                <a:ln>
                  <a:noFill/>
                </a:ln>
                <a:solidFill>
                  <a:srgbClr val="333333"/>
                </a:solidFill>
                <a:effectLst/>
                <a:latin typeface="Muli"/>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err="1">
                <a:ln>
                  <a:noFill/>
                </a:ln>
                <a:solidFill>
                  <a:srgbClr val="333333"/>
                </a:solidFill>
                <a:effectLst/>
                <a:latin typeface="Muli"/>
              </a:rPr>
              <a:t>Một</a:t>
            </a:r>
            <a:r>
              <a:rPr kumimoji="0" lang="en-US" altLang="en-US" sz="2000" b="0" i="0" u="none" strike="noStrike" cap="none" normalizeH="0" baseline="0" dirty="0">
                <a:ln>
                  <a:noFill/>
                </a:ln>
                <a:solidFill>
                  <a:srgbClr val="333333"/>
                </a:solidFill>
                <a:effectLst/>
                <a:latin typeface="Muli"/>
              </a:rPr>
              <a:t> class </a:t>
            </a:r>
            <a:r>
              <a:rPr kumimoji="0" lang="en-US" altLang="en-US" sz="2000" b="0" i="0" u="none" strike="noStrike" cap="none" normalizeH="0" baseline="0" dirty="0" err="1">
                <a:ln>
                  <a:noFill/>
                </a:ln>
                <a:solidFill>
                  <a:srgbClr val="333333"/>
                </a:solidFill>
                <a:effectLst/>
                <a:latin typeface="Muli"/>
              </a:rPr>
              <a:t>có</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thể</a:t>
            </a:r>
            <a:r>
              <a:rPr kumimoji="0" lang="en-US" altLang="en-US" sz="2000" b="0" i="0" u="none" strike="noStrike" cap="none" normalizeH="0" baseline="0" dirty="0">
                <a:ln>
                  <a:noFill/>
                </a:ln>
                <a:solidFill>
                  <a:srgbClr val="333333"/>
                </a:solidFill>
                <a:effectLst/>
                <a:latin typeface="Muli"/>
              </a:rPr>
              <a:t> implements </a:t>
            </a:r>
            <a:r>
              <a:rPr kumimoji="0" lang="en-US" altLang="en-US" sz="2000" b="0" i="0" u="none" strike="noStrike" cap="none" normalizeH="0" baseline="0" dirty="0" err="1">
                <a:ln>
                  <a:noFill/>
                </a:ln>
                <a:solidFill>
                  <a:srgbClr val="333333"/>
                </a:solidFill>
                <a:effectLst/>
                <a:latin typeface="Muli"/>
              </a:rPr>
              <a:t>nhiều</a:t>
            </a:r>
            <a:r>
              <a:rPr kumimoji="0" lang="en-US" altLang="en-US" sz="2000" b="0" i="0" u="none" strike="noStrike" cap="none" normalizeH="0" baseline="0" dirty="0">
                <a:ln>
                  <a:noFill/>
                </a:ln>
                <a:solidFill>
                  <a:srgbClr val="333333"/>
                </a:solidFill>
                <a:effectLst/>
                <a:latin typeface="Muli"/>
              </a:rPr>
              <a:t> interface.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err="1">
                <a:ln>
                  <a:noFill/>
                </a:ln>
                <a:solidFill>
                  <a:srgbClr val="333333"/>
                </a:solidFill>
                <a:effectLst/>
                <a:latin typeface="Muli"/>
              </a:rPr>
              <a:t>Các</a:t>
            </a:r>
            <a:r>
              <a:rPr kumimoji="0" lang="en-US" altLang="en-US" sz="2000" b="0" i="0" u="none" strike="noStrike" cap="none" normalizeH="0" baseline="0" dirty="0">
                <a:ln>
                  <a:noFill/>
                </a:ln>
                <a:solidFill>
                  <a:srgbClr val="333333"/>
                </a:solidFill>
                <a:effectLst/>
                <a:latin typeface="Muli"/>
              </a:rPr>
              <a:t> interface </a:t>
            </a:r>
            <a:r>
              <a:rPr kumimoji="0" lang="en-US" altLang="en-US" sz="2000" b="0" i="0" u="none" strike="noStrike" cap="none" normalizeH="0" baseline="0" dirty="0" err="1">
                <a:ln>
                  <a:noFill/>
                </a:ln>
                <a:solidFill>
                  <a:srgbClr val="333333"/>
                </a:solidFill>
                <a:effectLst/>
                <a:latin typeface="Muli"/>
              </a:rPr>
              <a:t>có</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thể</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kế</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thừa</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lẫn</a:t>
            </a:r>
            <a:r>
              <a:rPr kumimoji="0" lang="en-US" altLang="en-US" sz="2000" b="0" i="0" u="none" strike="noStrike" cap="none" normalizeH="0" baseline="0" dirty="0">
                <a:ln>
                  <a:noFill/>
                </a:ln>
                <a:solidFill>
                  <a:srgbClr val="333333"/>
                </a:solidFill>
                <a:effectLst/>
                <a:latin typeface="Muli"/>
              </a:rPr>
              <a:t> </a:t>
            </a:r>
            <a:r>
              <a:rPr kumimoji="0" lang="en-US" altLang="en-US" sz="2000" b="0" i="0" u="none" strike="noStrike" cap="none" normalizeH="0" baseline="0" dirty="0" err="1">
                <a:ln>
                  <a:noFill/>
                </a:ln>
                <a:solidFill>
                  <a:srgbClr val="333333"/>
                </a:solidFill>
                <a:effectLst/>
                <a:latin typeface="Muli"/>
              </a:rPr>
              <a:t>nhau</a:t>
            </a:r>
            <a:r>
              <a:rPr kumimoji="0" lang="en-US" altLang="en-US" sz="2000" b="0" i="0" u="none" strike="noStrike" cap="none" normalizeH="0" baseline="0" dirty="0">
                <a:ln>
                  <a:noFill/>
                </a:ln>
                <a:solidFill>
                  <a:srgbClr val="333333"/>
                </a:solidFill>
                <a:effectLst/>
                <a:latin typeface="Muli"/>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382712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TotalTime>
  <Words>583</Words>
  <Application>Microsoft Office PowerPoint</Application>
  <PresentationFormat>Widescreen</PresentationFormat>
  <Paragraphs>30</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Muli</vt:lpstr>
      <vt:lpstr>Times New Roman</vt:lpstr>
      <vt:lpstr>Office Theme</vt:lpstr>
      <vt:lpstr>Tính đóng gói </vt:lpstr>
      <vt:lpstr>Tính đóng gói </vt:lpstr>
      <vt:lpstr>Tính trừu tượng </vt:lpstr>
      <vt:lpstr>Tính trừu tượng </vt:lpstr>
      <vt:lpstr>Tính trừu tượng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Tính đóng gói </dc:title>
  <dc:creator>thng dinh</dc:creator>
  <cp:lastModifiedBy>thng dinh</cp:lastModifiedBy>
  <cp:revision>1</cp:revision>
  <dcterms:created xsi:type="dcterms:W3CDTF">2022-03-01T06:27:37Z</dcterms:created>
  <dcterms:modified xsi:type="dcterms:W3CDTF">2022-03-01T08:35:48Z</dcterms:modified>
</cp:coreProperties>
</file>