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A6AAD3-4F42-4482-AA60-73132DE9BCD6}"/>
              </a:ext>
            </a:extLst>
          </p:cNvPr>
          <p:cNvSpPr txBox="1"/>
          <p:nvPr/>
        </p:nvSpPr>
        <p:spPr>
          <a:xfrm>
            <a:off x="2625754" y="242410"/>
            <a:ext cx="5328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93596-6DD7-4B7F-9913-1D54FF8BEF76}"/>
              </a:ext>
            </a:extLst>
          </p:cNvPr>
          <p:cNvSpPr txBox="1"/>
          <p:nvPr/>
        </p:nvSpPr>
        <p:spPr>
          <a:xfrm>
            <a:off x="2893456" y="1736767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NGHE NHẠC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FACBB-239F-4E6A-A788-9971770E0739}"/>
              </a:ext>
            </a:extLst>
          </p:cNvPr>
          <p:cNvSpPr txBox="1"/>
          <p:nvPr/>
        </p:nvSpPr>
        <p:spPr>
          <a:xfrm>
            <a:off x="3020037" y="3013502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Nhóm</a:t>
            </a:r>
            <a:r>
              <a:rPr lang="en-US" sz="2400" b="1" dirty="0"/>
              <a:t>: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7684-C10B-462E-99BA-A4206F508519}"/>
              </a:ext>
            </a:extLst>
          </p:cNvPr>
          <p:cNvSpPr txBox="1"/>
          <p:nvPr/>
        </p:nvSpPr>
        <p:spPr>
          <a:xfrm>
            <a:off x="2961314" y="4074794"/>
            <a:ext cx="5006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	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		– 20148984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	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		- 20158998</a:t>
            </a:r>
          </a:p>
          <a:p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	- 20148983</a:t>
            </a:r>
          </a:p>
        </p:txBody>
      </p:sp>
    </p:spTree>
    <p:extLst>
      <p:ext uri="{BB962C8B-B14F-4D97-AF65-F5344CB8AC3E}">
        <p14:creationId xmlns:p14="http://schemas.microsoft.com/office/powerpoint/2010/main" val="7187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93CC-3F08-4F0E-8ED9-B06CDEE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79" y="533743"/>
            <a:ext cx="8596668" cy="1320800"/>
          </a:xfrm>
        </p:spPr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1636-9632-4033-8C82-A76E6FFD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179" y="14015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1. Code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Demo</a:t>
            </a:r>
          </a:p>
          <a:p>
            <a:pPr marL="457200" lvl="1" indent="0">
              <a:buNone/>
            </a:pPr>
            <a:r>
              <a:rPr lang="en-US" sz="2000" dirty="0" err="1"/>
              <a:t>Đỗ</a:t>
            </a:r>
            <a:r>
              <a:rPr lang="en-US" sz="2000" dirty="0"/>
              <a:t> </a:t>
            </a:r>
            <a:r>
              <a:rPr lang="en-US" sz="2000" dirty="0" err="1"/>
              <a:t>Đình</a:t>
            </a:r>
            <a:r>
              <a:rPr lang="en-US" sz="2000" dirty="0"/>
              <a:t> </a:t>
            </a:r>
            <a:r>
              <a:rPr lang="en-US" sz="2000" dirty="0" err="1"/>
              <a:t>Thắng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Tuệ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cáo</a:t>
            </a:r>
            <a:r>
              <a:rPr lang="en-US" sz="2000" dirty="0"/>
              <a:t>, slide</a:t>
            </a:r>
          </a:p>
          <a:p>
            <a:pPr marL="457200" lvl="1" indent="0">
              <a:buNone/>
            </a:pP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Hồng</a:t>
            </a:r>
            <a:r>
              <a:rPr lang="en-US" sz="2000" dirty="0"/>
              <a:t> </a:t>
            </a:r>
            <a:r>
              <a:rPr lang="en-US" sz="2000" dirty="0" err="1"/>
              <a:t>Quân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00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FA91-9EC2-4CD2-AF39-50E4B33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155-8B21-45F7-A4F0-5597D416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952" y="1270000"/>
            <a:ext cx="6042248" cy="388077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1. </a:t>
            </a:r>
            <a:r>
              <a:rPr lang="en-US" i="1" dirty="0" err="1"/>
              <a:t>Giao</a:t>
            </a:r>
            <a:r>
              <a:rPr lang="en-US" i="1" dirty="0"/>
              <a:t> </a:t>
            </a:r>
            <a:r>
              <a:rPr lang="en-US" i="1" dirty="0" err="1"/>
              <a:t>diện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dirty="0" err="1"/>
              <a:t>Tên</a:t>
            </a:r>
            <a:r>
              <a:rPr lang="en-US" dirty="0"/>
              <a:t> app</a:t>
            </a:r>
            <a:r>
              <a:rPr lang="en-US"/>
              <a:t>: Music App</a:t>
            </a:r>
            <a:endParaRPr lang="en-US" i="1" dirty="0"/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app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/>
              <a:t>làm</a:t>
            </a:r>
            <a:r>
              <a:rPr lang="en-US" sz="2000" dirty="0"/>
              <a:t> 2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 </a:t>
            </a:r>
            <a:r>
              <a:rPr lang="en-US" sz="2000" dirty="0" err="1"/>
              <a:t>kèm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ca </a:t>
            </a:r>
            <a:r>
              <a:rPr lang="en-US" sz="2000" dirty="0" err="1"/>
              <a:t>sĩ</a:t>
            </a:r>
            <a:r>
              <a:rPr lang="en-US" sz="2000" dirty="0"/>
              <a:t> ở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ở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+ 2 </a:t>
            </a:r>
            <a:r>
              <a:rPr lang="en-US" sz="2000" dirty="0" err="1"/>
              <a:t>nút</a:t>
            </a:r>
            <a:r>
              <a:rPr lang="en-US" sz="2000" dirty="0"/>
              <a:t> 2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 ở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ở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+ Thanh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 </a:t>
            </a:r>
          </a:p>
        </p:txBody>
      </p:sp>
      <p:pic>
        <p:nvPicPr>
          <p:cNvPr id="4" name="Picture 3" descr="80591967_603483223798312_2202782885239324672_n">
            <a:extLst>
              <a:ext uri="{FF2B5EF4-FFF2-40B4-BE49-F238E27FC236}">
                <a16:creationId xmlns:a16="http://schemas.microsoft.com/office/drawing/2014/main" id="{348A77F9-7152-4C33-82EC-0A599950EF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35870" y="1194911"/>
            <a:ext cx="3083178" cy="44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2D5D-A30F-4511-A6AC-58042990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B21D-5372-4F13-8393-26E923C4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579"/>
            <a:ext cx="721670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2.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sz="2000" dirty="0"/>
              <a:t>- App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: </a:t>
            </a:r>
            <a:r>
              <a:rPr lang="en-US" sz="2000" dirty="0" err="1"/>
              <a:t>ấn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3 </a:t>
            </a:r>
            <a:r>
              <a:rPr lang="en-US" sz="2000" dirty="0" err="1"/>
              <a:t>giây</a:t>
            </a:r>
            <a:r>
              <a:rPr lang="en-US" sz="2000" dirty="0"/>
              <a:t> </a:t>
            </a:r>
            <a:r>
              <a:rPr lang="en-US" sz="2000" dirty="0" err="1"/>
              <a:t>góc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thùng</a:t>
            </a:r>
            <a:r>
              <a:rPr lang="en-US" sz="2000" dirty="0"/>
              <a:t> </a:t>
            </a:r>
            <a:r>
              <a:rPr lang="en-US" sz="2000" dirty="0" err="1"/>
              <a:t>rác</a:t>
            </a:r>
            <a:r>
              <a:rPr lang="en-US" sz="2000" dirty="0"/>
              <a:t> </a:t>
            </a:r>
            <a:r>
              <a:rPr lang="en-US" sz="2000" dirty="0" err="1"/>
              <a:t>ấn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(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lúc</a:t>
            </a:r>
            <a:r>
              <a:rPr lang="en-US" sz="2000" dirty="0"/>
              <a:t>)</a:t>
            </a:r>
          </a:p>
          <a:p>
            <a:pPr marL="400050" lvl="1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nhạc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, app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c</a:t>
            </a:r>
            <a:r>
              <a:rPr lang="vi-VN" sz="2000" dirty="0"/>
              <a:t>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dowload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app </a:t>
            </a:r>
          </a:p>
          <a:p>
            <a:endParaRPr lang="en-US" dirty="0"/>
          </a:p>
        </p:txBody>
      </p:sp>
      <p:pic>
        <p:nvPicPr>
          <p:cNvPr id="4" name="Picture 3" descr="80105534_584184235744017_5973371739965489152_n">
            <a:extLst>
              <a:ext uri="{FF2B5EF4-FFF2-40B4-BE49-F238E27FC236}">
                <a16:creationId xmlns:a16="http://schemas.microsoft.com/office/drawing/2014/main" id="{B1497A7E-3834-4E37-96C3-EE9756834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76675" y="755010"/>
            <a:ext cx="3165241" cy="48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9E2D-B99C-42B4-AEB7-48D8971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D81D-5705-42DB-AE4F-79B7D439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61" y="1615304"/>
            <a:ext cx="532918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-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ẩn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kèm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tạm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/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chuyến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nhạc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ph</a:t>
            </a:r>
            <a:r>
              <a:rPr lang="en-US" dirty="0" err="1"/>
              <a:t>át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79669643_1090583911359031_2911803138799304704_n">
            <a:extLst>
              <a:ext uri="{FF2B5EF4-FFF2-40B4-BE49-F238E27FC236}">
                <a16:creationId xmlns:a16="http://schemas.microsoft.com/office/drawing/2014/main" id="{371126F0-55D2-482C-896F-1E19B4F093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48794" y="1164762"/>
            <a:ext cx="3204557" cy="4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2416</TotalTime>
  <Words>318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PowerPoint Presentation</vt:lpstr>
      <vt:lpstr>I. Phân công công việc</vt:lpstr>
      <vt:lpstr>II. Tính năng</vt:lpstr>
      <vt:lpstr>II. Tính năng</vt:lpstr>
      <vt:lpstr>II. Tính năng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Do</dc:creator>
  <cp:lastModifiedBy>Thang Do</cp:lastModifiedBy>
  <cp:revision>6</cp:revision>
  <dcterms:created xsi:type="dcterms:W3CDTF">2019-12-23T08:24:48Z</dcterms:created>
  <dcterms:modified xsi:type="dcterms:W3CDTF">2019-12-25T00:40:48Z</dcterms:modified>
</cp:coreProperties>
</file>