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2"/>
  </p:notesMasterIdLst>
  <p:handoutMasterIdLst>
    <p:handoutMasterId r:id="rId23"/>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29"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893DA7-9FF7-43AC-9174-FDBDFFD44D49}" type="datetimeFigureOut">
              <a:rPr lang="en-US" smtClean="0"/>
              <a:t>12/15/2020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99BD70-EFB4-475D-A7BB-E96361174B07}" type="slidenum">
              <a:rPr lang="en-US" smtClean="0"/>
              <a:t>‹#›</a:t>
            </a:fld>
            <a:endParaRPr lang="en-US"/>
          </a:p>
        </p:txBody>
      </p:sp>
    </p:spTree>
    <p:extLst>
      <p:ext uri="{BB962C8B-B14F-4D97-AF65-F5344CB8AC3E}">
        <p14:creationId xmlns:p14="http://schemas.microsoft.com/office/powerpoint/2010/main" val="2505932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11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120"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12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12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12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085373D5-8624-4251-A4FD-A6EEBB7FD1C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noRot="1" noChangeAspect="1"/>
          </p:cNvSpPr>
          <p:nvPr>
            <p:ph type="sldImg"/>
          </p:nvPr>
        </p:nvSpPr>
        <p:spPr>
          <a:xfrm>
            <a:off x="685800" y="1143000"/>
            <a:ext cx="5484813" cy="3084513"/>
          </a:xfrm>
          <a:prstGeom prst="rect">
            <a:avLst/>
          </a:prstGeom>
        </p:spPr>
      </p:sp>
      <p:sp>
        <p:nvSpPr>
          <p:cNvPr id="223"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US" sz="2000" b="0" strike="noStrike" spc="-1">
              <a:latin typeface="Arial"/>
            </a:endParaRPr>
          </a:p>
        </p:txBody>
      </p:sp>
      <p:sp>
        <p:nvSpPr>
          <p:cNvPr id="224" name="CustomShape 3"/>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0" algn="l"/>
              </a:tabLst>
            </a:pPr>
            <a:fld id="{3CDB70C2-D8B3-43B3-B0BD-114764572AF4}" type="slidenum">
              <a:rPr lang="en-US" sz="1300" b="0" strike="noStrike" spc="-1">
                <a:solidFill>
                  <a:srgbClr val="000000"/>
                </a:solidFill>
                <a:latin typeface="Calibri"/>
                <a:ea typeface="+mn-ea"/>
              </a:rPr>
              <a:t>1</a:t>
            </a:fld>
            <a:endParaRPr lang="en-US" sz="1300" b="0" strike="noStrike" spc="-1">
              <a:latin typeface="Arial"/>
            </a:endParaRPr>
          </a:p>
        </p:txBody>
      </p:sp>
      <p:sp>
        <p:nvSpPr>
          <p:cNvPr id="225"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tabLst>
                <a:tab pos="0" algn="l"/>
              </a:tabLst>
            </a:pPr>
            <a:r>
              <a:rPr lang="en-US" sz="1300" b="0" strike="noStrike" spc="-1">
                <a:solidFill>
                  <a:srgbClr val="000000"/>
                </a:solidFill>
                <a:latin typeface="Calibri"/>
                <a:ea typeface="+mn-ea"/>
              </a:rPr>
              <a:t>2016</a:t>
            </a:r>
            <a:endParaRPr lang="en-US" sz="1300" b="0" strike="noStrike" spc="-1">
              <a:latin typeface="Arial"/>
            </a:endParaRPr>
          </a:p>
        </p:txBody>
      </p:sp>
      <p:sp>
        <p:nvSpPr>
          <p:cNvPr id="226"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27" name="CustomShape 6"/>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tabLst>
                <a:tab pos="0" algn="l"/>
              </a:tabLst>
            </a:pPr>
            <a:r>
              <a:rPr lang="en-US" sz="1300" b="0" strike="noStrike" spc="-1">
                <a:solidFill>
                  <a:srgbClr val="000000"/>
                </a:solidFill>
                <a:latin typeface="Calibri"/>
                <a:ea typeface="+mn-ea"/>
              </a:rPr>
              <a:t>Nhập môn CNTT&amp;TT</a:t>
            </a:r>
            <a:endParaRPr lang="en-US" sz="13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PlaceHolder 1"/>
          <p:cNvSpPr>
            <a:spLocks noGrp="1" noRot="1" noChangeAspect="1"/>
          </p:cNvSpPr>
          <p:nvPr>
            <p:ph type="sldImg"/>
          </p:nvPr>
        </p:nvSpPr>
        <p:spPr>
          <a:xfrm>
            <a:off x="685800" y="1143000"/>
            <a:ext cx="5484813" cy="3084513"/>
          </a:xfrm>
          <a:prstGeom prst="rect">
            <a:avLst/>
          </a:prstGeom>
        </p:spPr>
      </p:sp>
      <p:sp>
        <p:nvSpPr>
          <p:cNvPr id="277"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US" sz="2000" b="0" strike="noStrike" spc="-1">
              <a:latin typeface="Arial"/>
            </a:endParaRPr>
          </a:p>
        </p:txBody>
      </p:sp>
      <p:sp>
        <p:nvSpPr>
          <p:cNvPr id="278"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79"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80"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81"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09FB108-5CC8-4671-81F6-688AE9C36D24}" type="slidenum">
              <a:rPr lang="en-US" sz="1200" b="0" strike="noStrike" spc="-1">
                <a:solidFill>
                  <a:srgbClr val="000000"/>
                </a:solidFill>
                <a:latin typeface="+mn-lt"/>
                <a:ea typeface="+mn-ea"/>
              </a:rPr>
              <a:t>18</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noRot="1" noChangeAspect="1"/>
          </p:cNvSpPr>
          <p:nvPr>
            <p:ph type="sldImg"/>
          </p:nvPr>
        </p:nvSpPr>
        <p:spPr>
          <a:xfrm>
            <a:off x="685800" y="1143000"/>
            <a:ext cx="5484960" cy="3084840"/>
          </a:xfrm>
          <a:prstGeom prst="rect">
            <a:avLst/>
          </a:prstGeom>
        </p:spPr>
      </p:sp>
      <p:sp>
        <p:nvSpPr>
          <p:cNvPr id="229"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US" sz="2000" b="0" strike="noStrike" spc="-1">
              <a:latin typeface="Arial"/>
            </a:endParaRPr>
          </a:p>
        </p:txBody>
      </p:sp>
      <p:sp>
        <p:nvSpPr>
          <p:cNvPr id="230"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31"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32"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33"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63CEBA5-6E99-466F-8B7A-ECB5173FCCC1}" type="slidenum">
              <a:rPr lang="en-US" sz="1200" b="0" strike="noStrike" spc="-1">
                <a:solidFill>
                  <a:srgbClr val="000000"/>
                </a:solidFill>
                <a:latin typeface="+mn-lt"/>
                <a:ea typeface="+mn-ea"/>
              </a:rPr>
              <a:t>2</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noRot="1" noChangeAspect="1"/>
          </p:cNvSpPr>
          <p:nvPr>
            <p:ph type="sldImg"/>
          </p:nvPr>
        </p:nvSpPr>
        <p:spPr>
          <a:xfrm>
            <a:off x="685800" y="1143000"/>
            <a:ext cx="5484960" cy="3084840"/>
          </a:xfrm>
          <a:prstGeom prst="rect">
            <a:avLst/>
          </a:prstGeom>
        </p:spPr>
      </p:sp>
      <p:sp>
        <p:nvSpPr>
          <p:cNvPr id="235"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US" sz="2000" b="0" strike="noStrike" spc="-1">
              <a:latin typeface="Arial"/>
            </a:endParaRPr>
          </a:p>
        </p:txBody>
      </p:sp>
      <p:sp>
        <p:nvSpPr>
          <p:cNvPr id="236"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37"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38"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39"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D160A87-B830-44E7-AFCC-A3A39807C4AF}" type="slidenum">
              <a:rPr lang="en-US" sz="1200" b="0" strike="noStrike" spc="-1">
                <a:solidFill>
                  <a:srgbClr val="000000"/>
                </a:solidFill>
                <a:latin typeface="+mn-lt"/>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noRot="1" noChangeAspect="1"/>
          </p:cNvSpPr>
          <p:nvPr>
            <p:ph type="sldImg"/>
          </p:nvPr>
        </p:nvSpPr>
        <p:spPr>
          <a:xfrm>
            <a:off x="685800" y="1143000"/>
            <a:ext cx="5484960" cy="3084840"/>
          </a:xfrm>
          <a:prstGeom prst="rect">
            <a:avLst/>
          </a:prstGeom>
        </p:spPr>
      </p:sp>
      <p:sp>
        <p:nvSpPr>
          <p:cNvPr id="241"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US" sz="2000" b="0" strike="noStrike" spc="-1">
              <a:latin typeface="Arial"/>
            </a:endParaRPr>
          </a:p>
        </p:txBody>
      </p:sp>
      <p:sp>
        <p:nvSpPr>
          <p:cNvPr id="242"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43"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44"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45"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56A1376-A3D7-4CCE-8910-F9E12BFBFF32}" type="slidenum">
              <a:rPr lang="en-US" sz="1200" b="0" strike="noStrike" spc="-1">
                <a:solidFill>
                  <a:srgbClr val="000000"/>
                </a:solidFill>
                <a:latin typeface="+mn-lt"/>
                <a:ea typeface="+mn-ea"/>
              </a:rPr>
              <a:t>4</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noRot="1" noChangeAspect="1"/>
          </p:cNvSpPr>
          <p:nvPr>
            <p:ph type="sldImg"/>
          </p:nvPr>
        </p:nvSpPr>
        <p:spPr>
          <a:xfrm>
            <a:off x="685800" y="1143000"/>
            <a:ext cx="5484813" cy="3084513"/>
          </a:xfrm>
          <a:prstGeom prst="rect">
            <a:avLst/>
          </a:prstGeom>
        </p:spPr>
      </p:sp>
      <p:sp>
        <p:nvSpPr>
          <p:cNvPr id="247"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US" sz="2000" b="0" strike="noStrike" spc="-1">
              <a:latin typeface="Arial"/>
            </a:endParaRPr>
          </a:p>
        </p:txBody>
      </p:sp>
      <p:sp>
        <p:nvSpPr>
          <p:cNvPr id="248"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49"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50"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51"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A447D24-B786-4710-B667-290EFD04B5F1}" type="slidenum">
              <a:rPr lang="en-US" sz="1200" b="0" strike="noStrike" spc="-1">
                <a:solidFill>
                  <a:srgbClr val="000000"/>
                </a:solidFill>
                <a:latin typeface="+mn-lt"/>
                <a:ea typeface="+mn-ea"/>
              </a:rPr>
              <a:t>5</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PlaceHolder 1"/>
          <p:cNvSpPr>
            <a:spLocks noGrp="1" noRot="1" noChangeAspect="1"/>
          </p:cNvSpPr>
          <p:nvPr>
            <p:ph type="sldImg"/>
          </p:nvPr>
        </p:nvSpPr>
        <p:spPr>
          <a:xfrm>
            <a:off x="685800" y="1143000"/>
            <a:ext cx="5484813" cy="3084513"/>
          </a:xfrm>
          <a:prstGeom prst="rect">
            <a:avLst/>
          </a:prstGeom>
        </p:spPr>
      </p:sp>
      <p:sp>
        <p:nvSpPr>
          <p:cNvPr id="253"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US" sz="2000" b="0" strike="noStrike" spc="-1">
              <a:latin typeface="Arial"/>
            </a:endParaRPr>
          </a:p>
        </p:txBody>
      </p:sp>
      <p:sp>
        <p:nvSpPr>
          <p:cNvPr id="254"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55"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56"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57"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F60A0A5-4531-4BD9-B9D6-8C0D62F5DDC5}" type="slidenum">
              <a:rPr lang="en-US" sz="1200" b="0" strike="noStrike" spc="-1">
                <a:solidFill>
                  <a:srgbClr val="000000"/>
                </a:solidFill>
                <a:latin typeface="+mn-lt"/>
                <a:ea typeface="+mn-ea"/>
              </a:rPr>
              <a:t>6</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PlaceHolder 1"/>
          <p:cNvSpPr>
            <a:spLocks noGrp="1" noRot="1" noChangeAspect="1"/>
          </p:cNvSpPr>
          <p:nvPr>
            <p:ph type="sldImg"/>
          </p:nvPr>
        </p:nvSpPr>
        <p:spPr>
          <a:xfrm>
            <a:off x="685800" y="1143000"/>
            <a:ext cx="5484813" cy="3084513"/>
          </a:xfrm>
          <a:prstGeom prst="rect">
            <a:avLst/>
          </a:prstGeom>
        </p:spPr>
      </p:sp>
      <p:sp>
        <p:nvSpPr>
          <p:cNvPr id="259" name="PlaceHolder 2"/>
          <p:cNvSpPr>
            <a:spLocks noGrp="1"/>
          </p:cNvSpPr>
          <p:nvPr>
            <p:ph type="body"/>
          </p:nvPr>
        </p:nvSpPr>
        <p:spPr>
          <a:xfrm>
            <a:off x="685800" y="4400640"/>
            <a:ext cx="5484960" cy="3598920"/>
          </a:xfrm>
          <a:prstGeom prst="rect">
            <a:avLst/>
          </a:prstGeom>
        </p:spPr>
        <p:txBody>
          <a:bodyPr lIns="0" tIns="0" rIns="0" bIns="0">
            <a:noAutofit/>
          </a:bodyPr>
          <a:lstStyle/>
          <a:p>
            <a:pPr marL="216000" indent="-214920">
              <a:lnSpc>
                <a:spcPct val="100000"/>
              </a:lnSpc>
              <a:tabLst>
                <a:tab pos="0" algn="l"/>
              </a:tabLst>
            </a:pPr>
            <a:r>
              <a:rPr lang="en-US" sz="2000" b="0" strike="noStrike" spc="-1" dirty="0" err="1">
                <a:latin typeface="Arial"/>
              </a:rPr>
              <a:t>Đầu</a:t>
            </a:r>
            <a:r>
              <a:rPr lang="en-US" sz="2000" b="0" strike="noStrike" spc="-1" dirty="0">
                <a:latin typeface="Arial"/>
              </a:rPr>
              <a:t> </a:t>
            </a:r>
            <a:r>
              <a:rPr lang="en-US" sz="2000" b="0" strike="noStrike" spc="-1" dirty="0" err="1">
                <a:latin typeface="Arial"/>
              </a:rPr>
              <a:t>tiến</a:t>
            </a:r>
            <a:r>
              <a:rPr lang="en-US" sz="2000" b="0" strike="noStrike" spc="-1" dirty="0">
                <a:latin typeface="Arial"/>
              </a:rPr>
              <a:t> </a:t>
            </a:r>
            <a:r>
              <a:rPr lang="en-US" sz="2000" b="0" strike="noStrike" spc="-1" dirty="0" err="1">
                <a:latin typeface="Arial"/>
              </a:rPr>
              <a:t>nhóm</a:t>
            </a:r>
            <a:r>
              <a:rPr lang="en-US" sz="2000" b="0" strike="noStrike" spc="-1" dirty="0">
                <a:latin typeface="Arial"/>
              </a:rPr>
              <a:t> </a:t>
            </a:r>
            <a:r>
              <a:rPr lang="en-US" sz="2000" b="0" strike="noStrike" spc="-1" dirty="0" err="1">
                <a:latin typeface="Arial"/>
              </a:rPr>
              <a:t>em</a:t>
            </a:r>
            <a:r>
              <a:rPr lang="en-US" sz="2000" b="0" strike="noStrike" spc="-1" dirty="0">
                <a:latin typeface="Arial"/>
              </a:rPr>
              <a:t> </a:t>
            </a:r>
            <a:r>
              <a:rPr lang="en-US" sz="2000" b="0" strike="noStrike" spc="-1" dirty="0" err="1">
                <a:latin typeface="Arial"/>
              </a:rPr>
              <a:t>tiến</a:t>
            </a:r>
            <a:r>
              <a:rPr lang="en-US" sz="2000" b="0" strike="noStrike" spc="-1" dirty="0">
                <a:latin typeface="Arial"/>
              </a:rPr>
              <a:t> </a:t>
            </a:r>
            <a:r>
              <a:rPr lang="en-US" sz="2000" b="0" strike="noStrike" spc="-1" dirty="0" err="1">
                <a:latin typeface="Arial"/>
              </a:rPr>
              <a:t>hành</a:t>
            </a:r>
            <a:r>
              <a:rPr lang="en-US" sz="2000" b="0" strike="noStrike" spc="-1" dirty="0">
                <a:latin typeface="Arial"/>
              </a:rPr>
              <a:t> </a:t>
            </a:r>
            <a:r>
              <a:rPr lang="en-US" sz="2000" b="0" strike="noStrike" spc="-1" dirty="0" err="1">
                <a:latin typeface="Arial"/>
              </a:rPr>
              <a:t>thu</a:t>
            </a:r>
            <a:r>
              <a:rPr lang="en-US" sz="2000" b="0" strike="noStrike" spc="-1" dirty="0">
                <a:latin typeface="Arial"/>
              </a:rPr>
              <a:t> </a:t>
            </a:r>
            <a:r>
              <a:rPr lang="en-US" sz="2000" b="0" strike="noStrike" spc="-1" dirty="0" err="1">
                <a:latin typeface="Arial"/>
              </a:rPr>
              <a:t>thập</a:t>
            </a:r>
            <a:r>
              <a:rPr lang="en-US" sz="2000" b="0" strike="noStrike" spc="-1" dirty="0">
                <a:latin typeface="Arial"/>
              </a:rPr>
              <a:t> </a:t>
            </a: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a:t>
            </a:r>
            <a:r>
              <a:rPr lang="en-US" sz="2000" b="0" strike="noStrike" spc="-1" dirty="0" err="1">
                <a:latin typeface="Arial"/>
              </a:rPr>
              <a:t>từ</a:t>
            </a:r>
            <a:r>
              <a:rPr lang="en-US" sz="2000" b="0" strike="noStrike" spc="-1" dirty="0">
                <a:latin typeface="Arial"/>
              </a:rPr>
              <a:t> </a:t>
            </a:r>
            <a:r>
              <a:rPr lang="en-US" sz="2000" b="0" strike="noStrike" spc="-1" dirty="0" err="1">
                <a:latin typeface="Arial"/>
              </a:rPr>
              <a:t>trang</a:t>
            </a:r>
            <a:r>
              <a:rPr lang="en-US" sz="2000" b="0" strike="noStrike" spc="-1" dirty="0">
                <a:latin typeface="Arial"/>
              </a:rPr>
              <a:t> </a:t>
            </a:r>
            <a:r>
              <a:rPr lang="en-US" sz="2000" b="0" strike="noStrike" spc="-1" dirty="0" err="1">
                <a:latin typeface="Arial"/>
              </a:rPr>
              <a:t>chotot</a:t>
            </a:r>
            <a:r>
              <a:rPr lang="en-US" sz="2000" b="0" strike="noStrike" spc="-1" dirty="0">
                <a:latin typeface="Arial"/>
              </a:rPr>
              <a:t> </a:t>
            </a:r>
            <a:r>
              <a:rPr lang="en-US" sz="2000" b="0" strike="noStrike" spc="-1" dirty="0" err="1">
                <a:latin typeface="Arial"/>
              </a:rPr>
              <a:t>nh</a:t>
            </a:r>
            <a:r>
              <a:rPr lang="vi-VN" sz="2000" b="0" strike="noStrike" spc="-1" dirty="0">
                <a:latin typeface="Arial"/>
              </a:rPr>
              <a:t>ư</a:t>
            </a:r>
            <a:r>
              <a:rPr lang="en-US" sz="2000" b="0" strike="noStrike" spc="-1" dirty="0">
                <a:latin typeface="Arial"/>
              </a:rPr>
              <a:t>ng do </a:t>
            </a: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a:t>
            </a:r>
            <a:r>
              <a:rPr lang="en-US" sz="2000" b="0" strike="noStrike" spc="-1" dirty="0" err="1">
                <a:latin typeface="Arial"/>
              </a:rPr>
              <a:t>có</a:t>
            </a:r>
            <a:r>
              <a:rPr lang="en-US" sz="2000" b="0" strike="noStrike" spc="-1" dirty="0">
                <a:latin typeface="Arial"/>
              </a:rPr>
              <a:t> </a:t>
            </a:r>
            <a:r>
              <a:rPr lang="en-US" sz="2000" b="0" strike="noStrike" spc="-1" dirty="0" err="1">
                <a:latin typeface="Arial"/>
              </a:rPr>
              <a:t>cấu</a:t>
            </a:r>
            <a:r>
              <a:rPr lang="en-US" sz="2000" b="0" strike="noStrike" spc="-1" dirty="0">
                <a:latin typeface="Arial"/>
              </a:rPr>
              <a:t> </a:t>
            </a:r>
            <a:r>
              <a:rPr lang="en-US" sz="2000" b="0" strike="noStrike" spc="-1" dirty="0" err="1">
                <a:latin typeface="Arial"/>
              </a:rPr>
              <a:t>trúc</a:t>
            </a:r>
            <a:r>
              <a:rPr lang="en-US" sz="2000" b="0" strike="noStrike" spc="-1" dirty="0">
                <a:latin typeface="Arial"/>
              </a:rPr>
              <a:t> </a:t>
            </a:r>
            <a:r>
              <a:rPr lang="en-US" sz="2000" b="0" strike="noStrike" spc="-1" dirty="0" err="1">
                <a:latin typeface="Arial"/>
              </a:rPr>
              <a:t>bất</a:t>
            </a:r>
            <a:r>
              <a:rPr lang="en-US" sz="2000" b="0" strike="noStrike" spc="-1" dirty="0">
                <a:latin typeface="Arial"/>
              </a:rPr>
              <a:t> </a:t>
            </a:r>
            <a:r>
              <a:rPr lang="en-US" sz="2000" b="0" strike="noStrike" spc="-1" dirty="0" err="1">
                <a:latin typeface="Arial"/>
              </a:rPr>
              <a:t>đồng</a:t>
            </a:r>
            <a:r>
              <a:rPr lang="en-US" sz="2000" b="0" strike="noStrike" spc="-1" dirty="0">
                <a:latin typeface="Arial"/>
              </a:rPr>
              <a:t> </a:t>
            </a:r>
            <a:r>
              <a:rPr lang="en-US" sz="2000" b="0" strike="noStrike" spc="-1" dirty="0" err="1">
                <a:latin typeface="Arial"/>
              </a:rPr>
              <a:t>bộ</a:t>
            </a:r>
            <a:r>
              <a:rPr lang="en-US" sz="2000" b="0" strike="noStrike" spc="-1" dirty="0">
                <a:latin typeface="Arial"/>
              </a:rPr>
              <a:t> </a:t>
            </a:r>
            <a:r>
              <a:rPr lang="en-US" sz="2000" b="0" strike="noStrike" spc="-1" dirty="0" err="1">
                <a:latin typeface="Arial"/>
              </a:rPr>
              <a:t>nên</a:t>
            </a:r>
            <a:r>
              <a:rPr lang="en-US" sz="2000" b="0" strike="noStrike" spc="-1" dirty="0">
                <a:latin typeface="Arial"/>
              </a:rPr>
              <a:t> </a:t>
            </a:r>
            <a:r>
              <a:rPr lang="en-US" sz="2000" b="0" strike="noStrike" spc="-1" dirty="0" err="1">
                <a:latin typeface="Arial"/>
              </a:rPr>
              <a:t>số</a:t>
            </a:r>
            <a:r>
              <a:rPr lang="en-US" sz="2000" b="0" strike="noStrike" spc="-1" dirty="0">
                <a:latin typeface="Arial"/>
              </a:rPr>
              <a:t> l</a:t>
            </a:r>
            <a:r>
              <a:rPr lang="vi-VN" sz="2000" b="0" strike="noStrike" spc="-1" dirty="0">
                <a:latin typeface="Arial"/>
              </a:rPr>
              <a:t>ư</a:t>
            </a:r>
            <a:r>
              <a:rPr lang="en-US" sz="2000" b="0" strike="noStrike" spc="-1" dirty="0" err="1">
                <a:latin typeface="Arial"/>
              </a:rPr>
              <a:t>ợng</a:t>
            </a:r>
            <a:r>
              <a:rPr lang="en-US" sz="2000" b="0" strike="noStrike" spc="-1" dirty="0">
                <a:latin typeface="Arial"/>
              </a:rPr>
              <a:t> </a:t>
            </a:r>
            <a:r>
              <a:rPr lang="en-US" sz="2000" b="0" strike="noStrike" spc="-1" dirty="0" err="1">
                <a:latin typeface="Arial"/>
              </a:rPr>
              <a:t>bản</a:t>
            </a:r>
            <a:r>
              <a:rPr lang="en-US" sz="2000" b="0" strike="noStrike" spc="-1" dirty="0">
                <a:latin typeface="Arial"/>
              </a:rPr>
              <a:t> </a:t>
            </a:r>
            <a:r>
              <a:rPr lang="en-US" sz="2000" b="0" strike="noStrike" spc="-1" dirty="0" err="1">
                <a:latin typeface="Arial"/>
              </a:rPr>
              <a:t>ghi</a:t>
            </a:r>
            <a:r>
              <a:rPr lang="en-US" sz="2000" b="0" strike="noStrike" spc="-1" dirty="0">
                <a:latin typeface="Arial"/>
              </a:rPr>
              <a:t> </a:t>
            </a:r>
            <a:r>
              <a:rPr lang="en-US" sz="2000" b="0" strike="noStrike" spc="-1" dirty="0" err="1">
                <a:latin typeface="Arial"/>
              </a:rPr>
              <a:t>bị</a:t>
            </a:r>
            <a:r>
              <a:rPr lang="en-US" sz="2000" b="0" strike="noStrike" spc="-1" dirty="0">
                <a:latin typeface="Arial"/>
              </a:rPr>
              <a:t> </a:t>
            </a:r>
            <a:r>
              <a:rPr lang="en-US" sz="2000" b="0" strike="noStrike" spc="-1" dirty="0" err="1">
                <a:latin typeface="Arial"/>
              </a:rPr>
              <a:t>thiếu</a:t>
            </a:r>
            <a:r>
              <a:rPr lang="en-US" sz="2000" b="0" strike="noStrike" spc="-1" dirty="0">
                <a:latin typeface="Arial"/>
              </a:rPr>
              <a:t> </a:t>
            </a:r>
            <a:r>
              <a:rPr lang="en-US" sz="2000" b="0" strike="noStrike" spc="-1" dirty="0" err="1">
                <a:latin typeface="Arial"/>
              </a:rPr>
              <a:t>thông</a:t>
            </a:r>
            <a:r>
              <a:rPr lang="en-US" sz="2000" b="0" strike="noStrike" spc="-1" dirty="0">
                <a:latin typeface="Arial"/>
              </a:rPr>
              <a:t> tin </a:t>
            </a:r>
            <a:r>
              <a:rPr lang="en-US" sz="2000" b="0" strike="noStrike" spc="-1" dirty="0" err="1">
                <a:latin typeface="Arial"/>
              </a:rPr>
              <a:t>quá</a:t>
            </a:r>
            <a:r>
              <a:rPr lang="en-US" sz="2000" b="0" strike="noStrike" spc="-1" dirty="0">
                <a:latin typeface="Arial"/>
              </a:rPr>
              <a:t> </a:t>
            </a:r>
            <a:r>
              <a:rPr lang="en-US" sz="2000" b="0" strike="noStrike" spc="-1" dirty="0" err="1">
                <a:latin typeface="Arial"/>
              </a:rPr>
              <a:t>nhiều</a:t>
            </a:r>
            <a:r>
              <a:rPr lang="en-US" sz="2000" b="0" strike="noStrike" spc="-1" dirty="0">
                <a:latin typeface="Arial"/>
              </a:rPr>
              <a:t> </a:t>
            </a:r>
            <a:r>
              <a:rPr lang="en-US" sz="2000" b="0" strike="noStrike" spc="-1" dirty="0" err="1">
                <a:latin typeface="Arial"/>
              </a:rPr>
              <a:t>dẫn</a:t>
            </a:r>
            <a:r>
              <a:rPr lang="en-US" sz="2000" b="0" strike="noStrike" spc="-1" dirty="0">
                <a:latin typeface="Arial"/>
              </a:rPr>
              <a:t> </a:t>
            </a:r>
            <a:r>
              <a:rPr lang="en-US" sz="2000" b="0" strike="noStrike" spc="-1" dirty="0" err="1">
                <a:latin typeface="Arial"/>
              </a:rPr>
              <a:t>tới</a:t>
            </a:r>
            <a:r>
              <a:rPr lang="en-US" sz="2000" b="0" strike="noStrike" spc="-1" dirty="0">
                <a:latin typeface="Arial"/>
              </a:rPr>
              <a:t> </a:t>
            </a:r>
            <a:r>
              <a:rPr lang="en-US" sz="2000" b="0" strike="noStrike" spc="-1" dirty="0" err="1">
                <a:latin typeface="Arial"/>
              </a:rPr>
              <a:t>phải</a:t>
            </a:r>
            <a:r>
              <a:rPr lang="en-US" sz="2000" b="0" strike="noStrike" spc="-1" dirty="0">
                <a:latin typeface="Arial"/>
              </a:rPr>
              <a:t> </a:t>
            </a:r>
            <a:r>
              <a:rPr lang="en-US" sz="2000" b="0" strike="noStrike" spc="-1" dirty="0" err="1">
                <a:latin typeface="Arial"/>
              </a:rPr>
              <a:t>chuyển</a:t>
            </a:r>
            <a:r>
              <a:rPr lang="en-US" sz="2000" b="0" strike="noStrike" spc="-1" dirty="0">
                <a:latin typeface="Arial"/>
              </a:rPr>
              <a:t> sang crawl </a:t>
            </a:r>
            <a:r>
              <a:rPr lang="en-US" sz="2000" b="0" strike="noStrike" spc="-1" dirty="0" err="1">
                <a:latin typeface="Arial"/>
              </a:rPr>
              <a:t>từ</a:t>
            </a:r>
            <a:r>
              <a:rPr lang="en-US" sz="2000" b="0" strike="noStrike" spc="-1" dirty="0">
                <a:latin typeface="Arial"/>
              </a:rPr>
              <a:t> </a:t>
            </a:r>
            <a:r>
              <a:rPr lang="en-US" sz="2000" b="0" strike="noStrike" spc="-1" dirty="0" err="1">
                <a:latin typeface="Arial"/>
              </a:rPr>
              <a:t>trang</a:t>
            </a:r>
            <a:r>
              <a:rPr lang="en-US" sz="2000" b="0" strike="noStrike" spc="-1" dirty="0">
                <a:latin typeface="Arial"/>
              </a:rPr>
              <a:t> web </a:t>
            </a:r>
            <a:r>
              <a:rPr lang="en-US" sz="2000" b="0" strike="noStrike" spc="-1" dirty="0" err="1">
                <a:latin typeface="Arial"/>
              </a:rPr>
              <a:t>khác</a:t>
            </a:r>
            <a:r>
              <a:rPr lang="en-US" sz="2000" b="0" strike="noStrike" spc="-1" dirty="0">
                <a:latin typeface="Arial"/>
              </a:rPr>
              <a:t> </a:t>
            </a:r>
            <a:r>
              <a:rPr lang="en-US" sz="2000" b="0" strike="noStrike" spc="-1" dirty="0" err="1">
                <a:latin typeface="Arial"/>
              </a:rPr>
              <a:t>là</a:t>
            </a:r>
            <a:r>
              <a:rPr lang="en-US" sz="2000" b="0" strike="noStrike" spc="-1" dirty="0">
                <a:latin typeface="Arial"/>
              </a:rPr>
              <a:t> </a:t>
            </a:r>
            <a:r>
              <a:rPr lang="en-US" sz="2000" b="0" strike="noStrike" spc="-1" dirty="0" err="1">
                <a:latin typeface="Arial"/>
              </a:rPr>
              <a:t>muabannhadat</a:t>
            </a:r>
            <a:endParaRPr lang="en-US" sz="2000" b="0" strike="noStrike" spc="-1" dirty="0">
              <a:latin typeface="Arial"/>
            </a:endParaRPr>
          </a:p>
        </p:txBody>
      </p:sp>
      <p:sp>
        <p:nvSpPr>
          <p:cNvPr id="260"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61"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62"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63"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F8D8FBB-759B-4B8E-BDF9-75F013AAE743}" type="slidenum">
              <a:rPr lang="en-US" sz="1200" b="0" strike="noStrike" spc="-1">
                <a:solidFill>
                  <a:srgbClr val="000000"/>
                </a:solidFill>
                <a:latin typeface="+mn-lt"/>
                <a:ea typeface="+mn-ea"/>
              </a:rPr>
              <a:t>7</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noRot="1" noChangeAspect="1"/>
          </p:cNvSpPr>
          <p:nvPr>
            <p:ph type="sldImg"/>
          </p:nvPr>
        </p:nvSpPr>
        <p:spPr>
          <a:xfrm>
            <a:off x="685800" y="1143000"/>
            <a:ext cx="5484813" cy="3084513"/>
          </a:xfrm>
          <a:prstGeom prst="rect">
            <a:avLst/>
          </a:prstGeom>
        </p:spPr>
      </p:sp>
      <p:sp>
        <p:nvSpPr>
          <p:cNvPr id="265" name="PlaceHolder 2"/>
          <p:cNvSpPr>
            <a:spLocks noGrp="1"/>
          </p:cNvSpPr>
          <p:nvPr>
            <p:ph type="body"/>
          </p:nvPr>
        </p:nvSpPr>
        <p:spPr>
          <a:xfrm>
            <a:off x="685800" y="4400640"/>
            <a:ext cx="5484960" cy="3598920"/>
          </a:xfrm>
          <a:prstGeom prst="rect">
            <a:avLst/>
          </a:prstGeom>
        </p:spPr>
        <p:txBody>
          <a:bodyPr lIns="0" tIns="0" rIns="0" bIns="0">
            <a:noAutofit/>
          </a:bodyPr>
          <a:lstStyle/>
          <a:p>
            <a:pPr marL="216000" indent="-214920">
              <a:lnSpc>
                <a:spcPct val="100000"/>
              </a:lnSpc>
              <a:tabLst>
                <a:tab pos="0" algn="l"/>
              </a:tabLst>
            </a:pPr>
            <a:r>
              <a:rPr lang="en-US" sz="2000" b="0" strike="noStrike" spc="-1" dirty="0" err="1">
                <a:latin typeface="Arial"/>
              </a:rPr>
              <a:t>Nếu</a:t>
            </a:r>
            <a:r>
              <a:rPr lang="en-US" sz="2000" b="0" strike="noStrike" spc="-1" dirty="0">
                <a:latin typeface="Arial"/>
              </a:rPr>
              <a:t> </a:t>
            </a:r>
            <a:r>
              <a:rPr lang="en-US" sz="2000" b="0" strike="noStrike" spc="-1" dirty="0" err="1">
                <a:latin typeface="Arial"/>
              </a:rPr>
              <a:t>trang</a:t>
            </a:r>
            <a:r>
              <a:rPr lang="en-US" sz="2000" b="0" strike="noStrike" spc="-1" dirty="0">
                <a:latin typeface="Arial"/>
              </a:rPr>
              <a:t> web </a:t>
            </a:r>
            <a:r>
              <a:rPr lang="en-US" sz="2000" b="0" strike="noStrike" spc="-1" dirty="0" err="1">
                <a:latin typeface="Arial"/>
              </a:rPr>
              <a:t>sử</a:t>
            </a:r>
            <a:r>
              <a:rPr lang="en-US" sz="2000" b="0" strike="noStrike" spc="-1" dirty="0">
                <a:latin typeface="Arial"/>
              </a:rPr>
              <a:t> </a:t>
            </a:r>
            <a:r>
              <a:rPr lang="en-US" sz="2000" b="0" strike="noStrike" spc="-1" dirty="0" err="1">
                <a:latin typeface="Arial"/>
              </a:rPr>
              <a:t>dụng</a:t>
            </a:r>
            <a:r>
              <a:rPr lang="en-US" sz="2000" b="0" strike="noStrike" spc="-1" dirty="0">
                <a:latin typeface="Arial"/>
              </a:rPr>
              <a:t> API </a:t>
            </a:r>
            <a:r>
              <a:rPr lang="en-US" sz="2000" b="0" strike="noStrike" spc="-1" dirty="0" err="1">
                <a:latin typeface="Arial"/>
              </a:rPr>
              <a:t>thì</a:t>
            </a:r>
            <a:r>
              <a:rPr lang="en-US" sz="2000" b="0" strike="noStrike" spc="-1" dirty="0">
                <a:latin typeface="Arial"/>
              </a:rPr>
              <a:t> ta </a:t>
            </a:r>
            <a:r>
              <a:rPr lang="en-US" sz="2000" b="0" strike="noStrike" spc="-1" dirty="0" err="1">
                <a:latin typeface="Arial"/>
              </a:rPr>
              <a:t>có</a:t>
            </a:r>
            <a:r>
              <a:rPr lang="en-US" sz="2000" b="0" strike="noStrike" spc="-1" dirty="0">
                <a:latin typeface="Arial"/>
              </a:rPr>
              <a:t> </a:t>
            </a:r>
            <a:r>
              <a:rPr lang="en-US" sz="2000" b="0" strike="noStrike" spc="-1" dirty="0" err="1">
                <a:latin typeface="Arial"/>
              </a:rPr>
              <a:t>thể</a:t>
            </a:r>
            <a:r>
              <a:rPr lang="en-US" sz="2000" b="0" strike="noStrike" spc="-1" dirty="0">
                <a:latin typeface="Arial"/>
              </a:rPr>
              <a:t> </a:t>
            </a:r>
            <a:r>
              <a:rPr lang="en-US" sz="2000" b="0" strike="noStrike" spc="-1" dirty="0" err="1">
                <a:latin typeface="Arial"/>
              </a:rPr>
              <a:t>xem</a:t>
            </a:r>
            <a:r>
              <a:rPr lang="en-US" sz="2000" b="0" strike="noStrike" spc="-1" dirty="0">
                <a:latin typeface="Arial"/>
              </a:rPr>
              <a:t> </a:t>
            </a:r>
            <a:r>
              <a:rPr lang="en-US" sz="2000" b="0" strike="noStrike" spc="-1" dirty="0" err="1">
                <a:latin typeface="Arial"/>
              </a:rPr>
              <a:t>xét</a:t>
            </a:r>
            <a:r>
              <a:rPr lang="en-US" sz="2000" b="0" strike="noStrike" spc="-1" dirty="0">
                <a:latin typeface="Arial"/>
              </a:rPr>
              <a:t> </a:t>
            </a:r>
            <a:r>
              <a:rPr lang="en-US" sz="2000" b="0" strike="noStrike" spc="-1" dirty="0" err="1">
                <a:latin typeface="Arial"/>
              </a:rPr>
              <a:t>việc</a:t>
            </a:r>
            <a:r>
              <a:rPr lang="en-US" sz="2000" b="0" strike="noStrike" spc="-1" dirty="0">
                <a:latin typeface="Arial"/>
              </a:rPr>
              <a:t> crawl </a:t>
            </a: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a:t>
            </a:r>
            <a:r>
              <a:rPr lang="en-US" sz="2000" b="0" strike="noStrike" spc="-1" dirty="0" err="1">
                <a:latin typeface="Arial"/>
              </a:rPr>
              <a:t>bằng</a:t>
            </a:r>
            <a:r>
              <a:rPr lang="en-US" sz="2000" b="0" strike="noStrike" spc="-1" dirty="0">
                <a:latin typeface="Arial"/>
              </a:rPr>
              <a:t> </a:t>
            </a:r>
            <a:r>
              <a:rPr lang="en-US" sz="2000" b="0" strike="noStrike" spc="-1" dirty="0" err="1">
                <a:latin typeface="Arial"/>
              </a:rPr>
              <a:t>cách</a:t>
            </a:r>
            <a:r>
              <a:rPr lang="en-US" sz="2000" b="0" strike="noStrike" spc="-1" dirty="0">
                <a:latin typeface="Arial"/>
              </a:rPr>
              <a:t> </a:t>
            </a:r>
            <a:r>
              <a:rPr lang="en-US" sz="2000" b="0" strike="noStrike" spc="-1" dirty="0" err="1">
                <a:latin typeface="Arial"/>
              </a:rPr>
              <a:t>gọi</a:t>
            </a:r>
            <a:r>
              <a:rPr lang="en-US" sz="2000" b="0" strike="noStrike" spc="-1" dirty="0">
                <a:latin typeface="Arial"/>
              </a:rPr>
              <a:t> </a:t>
            </a:r>
            <a:r>
              <a:rPr lang="en-US" sz="2000" b="0" strike="noStrike" spc="-1" dirty="0" err="1">
                <a:latin typeface="Arial"/>
              </a:rPr>
              <a:t>trực</a:t>
            </a:r>
            <a:r>
              <a:rPr lang="en-US" sz="2000" b="0" strike="noStrike" spc="-1" dirty="0">
                <a:latin typeface="Arial"/>
              </a:rPr>
              <a:t> </a:t>
            </a:r>
            <a:r>
              <a:rPr lang="en-US" sz="2000" b="0" strike="noStrike" spc="-1" dirty="0" err="1">
                <a:latin typeface="Arial"/>
              </a:rPr>
              <a:t>tiếp</a:t>
            </a:r>
            <a:r>
              <a:rPr lang="en-US" sz="2000" b="0" strike="noStrike" spc="-1" dirty="0">
                <a:latin typeface="Arial"/>
              </a:rPr>
              <a:t> API</a:t>
            </a:r>
            <a:r>
              <a:rPr dirty="0"/>
              <a:t/>
            </a:r>
            <a:br>
              <a:rPr dirty="0"/>
            </a:br>
            <a:r>
              <a:rPr lang="en-US" sz="2000" b="0" strike="noStrike" spc="-1" dirty="0" err="1">
                <a:latin typeface="Arial"/>
              </a:rPr>
              <a:t>Nếu</a:t>
            </a:r>
            <a:r>
              <a:rPr lang="en-US" sz="2000" b="0" strike="noStrike" spc="-1" dirty="0">
                <a:latin typeface="Arial"/>
              </a:rPr>
              <a:t> </a:t>
            </a:r>
            <a:r>
              <a:rPr lang="en-US" sz="2000" b="0" strike="noStrike" spc="-1" dirty="0" err="1">
                <a:latin typeface="Arial"/>
              </a:rPr>
              <a:t>không</a:t>
            </a:r>
            <a:r>
              <a:rPr lang="en-US" sz="2000" b="0" strike="noStrike" spc="-1" dirty="0">
                <a:latin typeface="Arial"/>
              </a:rPr>
              <a:t> ta </a:t>
            </a:r>
            <a:r>
              <a:rPr lang="en-US" sz="2000" b="0" strike="noStrike" spc="-1" dirty="0" err="1">
                <a:latin typeface="Arial"/>
              </a:rPr>
              <a:t>phải</a:t>
            </a:r>
            <a:r>
              <a:rPr lang="en-US" sz="2000" b="0" strike="noStrike" spc="-1" dirty="0">
                <a:latin typeface="Arial"/>
              </a:rPr>
              <a:t> </a:t>
            </a:r>
            <a:r>
              <a:rPr lang="en-US" sz="2000" b="0" strike="noStrike" spc="-1" dirty="0" err="1">
                <a:latin typeface="Arial"/>
              </a:rPr>
              <a:t>tìm</a:t>
            </a:r>
            <a:r>
              <a:rPr lang="en-US" sz="2000" b="0" strike="noStrike" spc="-1" dirty="0">
                <a:latin typeface="Arial"/>
              </a:rPr>
              <a:t> </a:t>
            </a:r>
            <a:r>
              <a:rPr lang="en-US" sz="2000" b="0" strike="noStrike" spc="-1" dirty="0" err="1">
                <a:latin typeface="Arial"/>
              </a:rPr>
              <a:t>hiểu</a:t>
            </a:r>
            <a:r>
              <a:rPr lang="en-US" sz="2000" b="0" strike="noStrike" spc="-1" dirty="0">
                <a:latin typeface="Arial"/>
              </a:rPr>
              <a:t> </a:t>
            </a:r>
            <a:r>
              <a:rPr lang="en-US" sz="2000" b="0" strike="noStrike" spc="-1" dirty="0" err="1">
                <a:latin typeface="Arial"/>
              </a:rPr>
              <a:t>cấu</a:t>
            </a:r>
            <a:r>
              <a:rPr lang="en-US" sz="2000" b="0" strike="noStrike" spc="-1" dirty="0">
                <a:latin typeface="Arial"/>
              </a:rPr>
              <a:t> </a:t>
            </a:r>
            <a:r>
              <a:rPr lang="en-US" sz="2000" b="0" strike="noStrike" spc="-1" dirty="0" err="1">
                <a:latin typeface="Arial"/>
              </a:rPr>
              <a:t>trúc</a:t>
            </a:r>
            <a:r>
              <a:rPr lang="en-US" sz="2000" b="0" strike="noStrike" spc="-1" dirty="0">
                <a:latin typeface="Arial"/>
              </a:rPr>
              <a:t> </a:t>
            </a:r>
            <a:r>
              <a:rPr lang="en-US" sz="2000" b="0" strike="noStrike" spc="-1" dirty="0" err="1">
                <a:latin typeface="Arial"/>
              </a:rPr>
              <a:t>css</a:t>
            </a:r>
            <a:r>
              <a:rPr lang="en-US" sz="2000" b="0" strike="noStrike" spc="-1" dirty="0">
                <a:latin typeface="Arial"/>
              </a:rPr>
              <a:t>, html </a:t>
            </a:r>
            <a:r>
              <a:rPr lang="en-US" sz="2000" b="0" strike="noStrike" spc="-1" dirty="0" err="1">
                <a:latin typeface="Arial"/>
              </a:rPr>
              <a:t>của</a:t>
            </a:r>
            <a:r>
              <a:rPr lang="en-US" sz="2000" b="0" strike="noStrike" spc="-1" dirty="0">
                <a:latin typeface="Arial"/>
              </a:rPr>
              <a:t> </a:t>
            </a:r>
            <a:r>
              <a:rPr lang="en-US" sz="2000" b="0" strike="noStrike" spc="-1" dirty="0" err="1">
                <a:latin typeface="Arial"/>
              </a:rPr>
              <a:t>trang</a:t>
            </a:r>
            <a:r>
              <a:rPr lang="en-US" sz="2000" b="0" strike="noStrike" spc="-1" dirty="0">
                <a:latin typeface="Arial"/>
              </a:rPr>
              <a:t> web </a:t>
            </a:r>
            <a:r>
              <a:rPr lang="en-US" sz="2000" b="0" strike="noStrike" spc="-1" dirty="0" err="1">
                <a:latin typeface="Arial"/>
              </a:rPr>
              <a:t>để</a:t>
            </a:r>
            <a:r>
              <a:rPr lang="en-US" sz="2000" b="0" strike="noStrike" spc="-1" dirty="0">
                <a:latin typeface="Arial"/>
              </a:rPr>
              <a:t> </a:t>
            </a:r>
            <a:r>
              <a:rPr lang="en-US" sz="2000" b="0" strike="noStrike" spc="-1" dirty="0" err="1">
                <a:latin typeface="Arial"/>
              </a:rPr>
              <a:t>tiến</a:t>
            </a:r>
            <a:r>
              <a:rPr lang="en-US" sz="2000" b="0" strike="noStrike" spc="-1" dirty="0">
                <a:latin typeface="Arial"/>
              </a:rPr>
              <a:t> </a:t>
            </a:r>
            <a:r>
              <a:rPr lang="en-US" sz="2000" b="0" strike="noStrike" spc="-1" dirty="0" err="1">
                <a:latin typeface="Arial"/>
              </a:rPr>
              <a:t>hành</a:t>
            </a:r>
            <a:r>
              <a:rPr lang="en-US" sz="2000" b="0" strike="noStrike" spc="-1" dirty="0">
                <a:latin typeface="Arial"/>
              </a:rPr>
              <a:t> </a:t>
            </a:r>
            <a:r>
              <a:rPr lang="en-US" sz="2000" b="0" strike="noStrike" spc="-1" dirty="0" err="1">
                <a:latin typeface="Arial"/>
              </a:rPr>
              <a:t>bóc</a:t>
            </a:r>
            <a:r>
              <a:rPr lang="en-US" sz="2000" b="0" strike="noStrike" spc="-1" dirty="0">
                <a:latin typeface="Arial"/>
              </a:rPr>
              <a:t> </a:t>
            </a:r>
            <a:r>
              <a:rPr lang="en-US" sz="2000" b="0" strike="noStrike" spc="-1" dirty="0" err="1">
                <a:latin typeface="Arial"/>
              </a:rPr>
              <a:t>tách</a:t>
            </a:r>
            <a:r>
              <a:rPr lang="en-US" sz="2000" b="0" strike="noStrike" spc="-1" dirty="0">
                <a:latin typeface="Arial"/>
              </a:rPr>
              <a:t> </a:t>
            </a:r>
            <a:r>
              <a:rPr lang="en-US" sz="2000" b="0" strike="noStrike" spc="-1" dirty="0" err="1">
                <a:latin typeface="Arial"/>
              </a:rPr>
              <a:t>các</a:t>
            </a:r>
            <a:r>
              <a:rPr lang="en-US" sz="2000" b="0" strike="noStrike" spc="-1" dirty="0">
                <a:latin typeface="Arial"/>
              </a:rPr>
              <a:t> </a:t>
            </a:r>
            <a:r>
              <a:rPr lang="en-US" sz="2000" b="0" strike="noStrike" spc="-1" dirty="0" err="1">
                <a:latin typeface="Arial"/>
              </a:rPr>
              <a:t>thẻ</a:t>
            </a:r>
            <a:r>
              <a:rPr lang="en-US" sz="2000" b="0" strike="noStrike" spc="-1" dirty="0">
                <a:latin typeface="Arial"/>
              </a:rPr>
              <a:t> html, </a:t>
            </a:r>
            <a:r>
              <a:rPr lang="en-US" sz="2000" b="0" strike="noStrike" spc="-1" dirty="0" err="1">
                <a:latin typeface="Arial"/>
              </a:rPr>
              <a:t>css</a:t>
            </a:r>
            <a:r>
              <a:rPr lang="en-US" sz="2000" b="0" strike="noStrike" spc="-1" dirty="0">
                <a:latin typeface="Arial"/>
              </a:rPr>
              <a:t> </a:t>
            </a:r>
            <a:r>
              <a:rPr lang="en-US" sz="2000" b="0" strike="noStrike" spc="-1" dirty="0" err="1">
                <a:latin typeface="Arial"/>
              </a:rPr>
              <a:t>và</a:t>
            </a:r>
            <a:r>
              <a:rPr lang="en-US" sz="2000" b="0" strike="noStrike" spc="-1" dirty="0">
                <a:latin typeface="Arial"/>
              </a:rPr>
              <a:t> </a:t>
            </a:r>
            <a:r>
              <a:rPr lang="en-US" sz="2000" b="0" strike="noStrike" spc="-1" dirty="0" err="1">
                <a:latin typeface="Arial"/>
              </a:rPr>
              <a:t>lấy</a:t>
            </a:r>
            <a:r>
              <a:rPr lang="en-US" sz="2000" b="0" strike="noStrike" spc="-1" dirty="0">
                <a:latin typeface="Arial"/>
              </a:rPr>
              <a:t> </a:t>
            </a:r>
            <a:r>
              <a:rPr lang="en-US" sz="2000" b="0" strike="noStrike" spc="-1" dirty="0" err="1">
                <a:latin typeface="Arial"/>
              </a:rPr>
              <a:t>các</a:t>
            </a:r>
            <a:r>
              <a:rPr lang="en-US" sz="2000" b="0" strike="noStrike" spc="-1" dirty="0">
                <a:latin typeface="Arial"/>
              </a:rPr>
              <a:t> </a:t>
            </a: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text, link </a:t>
            </a:r>
            <a:r>
              <a:rPr lang="en-US" sz="2000" b="0" strike="noStrike" spc="-1" dirty="0" err="1">
                <a:latin typeface="Arial"/>
              </a:rPr>
              <a:t>ảnh</a:t>
            </a:r>
            <a:r>
              <a:rPr lang="en-US" sz="2000" b="0" strike="noStrike" spc="-1" dirty="0">
                <a:latin typeface="Arial"/>
              </a:rPr>
              <a:t>, link </a:t>
            </a:r>
            <a:r>
              <a:rPr lang="en-US" sz="2000" b="0" strike="noStrike" spc="-1" dirty="0" err="1">
                <a:latin typeface="Arial"/>
              </a:rPr>
              <a:t>trang</a:t>
            </a:r>
            <a:r>
              <a:rPr lang="en-US" sz="2000" b="0" strike="noStrike" spc="-1" dirty="0">
                <a:latin typeface="Arial"/>
              </a:rPr>
              <a:t> web</a:t>
            </a:r>
          </a:p>
          <a:p>
            <a:pPr marL="216000" indent="-214920">
              <a:lnSpc>
                <a:spcPct val="100000"/>
              </a:lnSpc>
              <a:tabLst>
                <a:tab pos="0" algn="l"/>
              </a:tabLst>
            </a:pPr>
            <a:r>
              <a:rPr lang="en-US" sz="2000" b="0" strike="noStrike" spc="-1" dirty="0" err="1">
                <a:latin typeface="Arial"/>
              </a:rPr>
              <a:t>Nếu</a:t>
            </a:r>
            <a:r>
              <a:rPr lang="en-US" sz="2000" b="0" strike="noStrike" spc="-1" dirty="0">
                <a:latin typeface="Arial"/>
              </a:rPr>
              <a:t> </a:t>
            </a:r>
            <a:r>
              <a:rPr lang="en-US" sz="2000" b="0" strike="noStrike" spc="-1" dirty="0" err="1">
                <a:latin typeface="Arial"/>
              </a:rPr>
              <a:t>trang</a:t>
            </a:r>
            <a:r>
              <a:rPr lang="en-US" sz="2000" b="0" strike="noStrike" spc="-1" dirty="0">
                <a:latin typeface="Arial"/>
              </a:rPr>
              <a:t> web </a:t>
            </a:r>
            <a:r>
              <a:rPr lang="en-US" sz="2000" b="0" strike="noStrike" spc="-1" dirty="0" err="1">
                <a:latin typeface="Arial"/>
              </a:rPr>
              <a:t>sử</a:t>
            </a:r>
            <a:r>
              <a:rPr lang="en-US" sz="2000" b="0" strike="noStrike" spc="-1" dirty="0">
                <a:latin typeface="Arial"/>
              </a:rPr>
              <a:t> </a:t>
            </a:r>
            <a:r>
              <a:rPr lang="en-US" sz="2000" b="0" strike="noStrike" spc="-1" dirty="0" err="1">
                <a:latin typeface="Arial"/>
              </a:rPr>
              <a:t>dụng</a:t>
            </a:r>
            <a:r>
              <a:rPr lang="en-US" sz="2000" b="0" strike="noStrike" spc="-1" dirty="0">
                <a:latin typeface="Arial"/>
              </a:rPr>
              <a:t> </a:t>
            </a:r>
            <a:r>
              <a:rPr lang="en-US" sz="2000" b="0" strike="noStrike" spc="-1" dirty="0" err="1">
                <a:latin typeface="Arial"/>
              </a:rPr>
              <a:t>các</a:t>
            </a:r>
            <a:r>
              <a:rPr lang="en-US" sz="2000" b="0" strike="noStrike" spc="-1" dirty="0">
                <a:latin typeface="Arial"/>
              </a:rPr>
              <a:t> </a:t>
            </a:r>
            <a:r>
              <a:rPr lang="en-US" sz="2000" b="0" strike="noStrike" spc="-1" dirty="0" err="1">
                <a:latin typeface="Arial"/>
              </a:rPr>
              <a:t>công</a:t>
            </a:r>
            <a:r>
              <a:rPr lang="en-US" sz="2000" b="0" strike="noStrike" spc="-1" dirty="0">
                <a:latin typeface="Arial"/>
              </a:rPr>
              <a:t> </a:t>
            </a:r>
            <a:r>
              <a:rPr lang="en-US" sz="2000" b="0" strike="noStrike" spc="-1" dirty="0" err="1">
                <a:latin typeface="Arial"/>
              </a:rPr>
              <a:t>nghệ</a:t>
            </a:r>
            <a:r>
              <a:rPr lang="en-US" sz="2000" b="0" strike="noStrike" spc="-1" dirty="0">
                <a:latin typeface="Arial"/>
              </a:rPr>
              <a:t> </a:t>
            </a:r>
            <a:r>
              <a:rPr lang="en-US" sz="2000" b="0" strike="noStrike" spc="-1" dirty="0" err="1">
                <a:latin typeface="Arial"/>
              </a:rPr>
              <a:t>tiến</a:t>
            </a:r>
            <a:r>
              <a:rPr lang="en-US" sz="2000" b="0" strike="noStrike" spc="-1" dirty="0">
                <a:latin typeface="Arial"/>
              </a:rPr>
              <a:t> </a:t>
            </a:r>
            <a:r>
              <a:rPr lang="en-US" sz="2000" b="0" strike="noStrike" spc="-1" dirty="0" err="1">
                <a:latin typeface="Arial"/>
              </a:rPr>
              <a:t>tiến</a:t>
            </a:r>
            <a:r>
              <a:rPr lang="en-US" sz="2000" b="0" strike="noStrike" spc="-1" dirty="0">
                <a:latin typeface="Arial"/>
              </a:rPr>
              <a:t> </a:t>
            </a:r>
            <a:r>
              <a:rPr lang="en-US" sz="2000" b="0" strike="noStrike" spc="-1" dirty="0" err="1">
                <a:latin typeface="Arial"/>
              </a:rPr>
              <a:t>để</a:t>
            </a:r>
            <a:r>
              <a:rPr lang="en-US" sz="2000" b="0" strike="noStrike" spc="-1" dirty="0">
                <a:latin typeface="Arial"/>
              </a:rPr>
              <a:t> </a:t>
            </a:r>
            <a:r>
              <a:rPr lang="en-US" sz="2000" b="0" strike="noStrike" spc="-1" dirty="0" err="1">
                <a:latin typeface="Arial"/>
              </a:rPr>
              <a:t>viết</a:t>
            </a:r>
            <a:r>
              <a:rPr lang="en-US" sz="2000" b="0" strike="noStrike" spc="-1" dirty="0">
                <a:latin typeface="Arial"/>
              </a:rPr>
              <a:t> front end </a:t>
            </a:r>
            <a:r>
              <a:rPr lang="en-US" sz="2000" b="0" strike="noStrike" spc="-1" dirty="0" err="1">
                <a:latin typeface="Arial"/>
              </a:rPr>
              <a:t>thì</a:t>
            </a:r>
            <a:r>
              <a:rPr lang="en-US" sz="2000" b="0" strike="noStrike" spc="-1" dirty="0">
                <a:latin typeface="Arial"/>
              </a:rPr>
              <a:t> ta </a:t>
            </a:r>
            <a:r>
              <a:rPr lang="en-US" sz="2000" b="0" strike="noStrike" spc="-1" dirty="0" err="1">
                <a:latin typeface="Arial"/>
              </a:rPr>
              <a:t>cần</a:t>
            </a:r>
            <a:r>
              <a:rPr lang="en-US" sz="2000" b="0" strike="noStrike" spc="-1" dirty="0">
                <a:latin typeface="Arial"/>
              </a:rPr>
              <a:t> </a:t>
            </a:r>
            <a:r>
              <a:rPr lang="en-US" sz="2000" b="0" strike="noStrike" spc="-1" dirty="0" err="1">
                <a:latin typeface="Arial"/>
              </a:rPr>
              <a:t>sử</a:t>
            </a:r>
            <a:r>
              <a:rPr lang="en-US" sz="2000" b="0" strike="noStrike" spc="-1" dirty="0">
                <a:latin typeface="Arial"/>
              </a:rPr>
              <a:t> </a:t>
            </a:r>
            <a:r>
              <a:rPr lang="en-US" sz="2000" b="0" strike="noStrike" spc="-1" dirty="0" err="1">
                <a:latin typeface="Arial"/>
              </a:rPr>
              <a:t>dụng</a:t>
            </a:r>
            <a:r>
              <a:rPr lang="en-US" sz="2000" b="0" strike="noStrike" spc="-1" dirty="0">
                <a:latin typeface="Arial"/>
              </a:rPr>
              <a:t> </a:t>
            </a:r>
            <a:r>
              <a:rPr lang="en-US" sz="2000" b="0" strike="noStrike" spc="-1" dirty="0" err="1">
                <a:latin typeface="Arial"/>
              </a:rPr>
              <a:t>công</a:t>
            </a:r>
            <a:r>
              <a:rPr lang="en-US" sz="2000" b="0" strike="noStrike" spc="-1" dirty="0">
                <a:latin typeface="Arial"/>
              </a:rPr>
              <a:t> </a:t>
            </a:r>
            <a:r>
              <a:rPr lang="en-US" sz="2000" b="0" strike="noStrike" spc="-1" dirty="0" err="1">
                <a:latin typeface="Arial"/>
              </a:rPr>
              <a:t>cụ</a:t>
            </a:r>
            <a:r>
              <a:rPr lang="en-US" sz="2000" b="0" strike="noStrike" spc="-1" dirty="0">
                <a:latin typeface="Arial"/>
              </a:rPr>
              <a:t> </a:t>
            </a:r>
            <a:r>
              <a:rPr lang="en-US" sz="2000" b="0" strike="noStrike" spc="-1" dirty="0" err="1">
                <a:latin typeface="Arial"/>
              </a:rPr>
              <a:t>cao</a:t>
            </a:r>
            <a:r>
              <a:rPr lang="en-US" sz="2000" b="0" strike="noStrike" spc="-1" dirty="0">
                <a:latin typeface="Arial"/>
              </a:rPr>
              <a:t> </a:t>
            </a:r>
            <a:r>
              <a:rPr lang="en-US" sz="2000" b="0" strike="noStrike" spc="-1" dirty="0" err="1">
                <a:latin typeface="Arial"/>
              </a:rPr>
              <a:t>cấp</a:t>
            </a:r>
            <a:r>
              <a:rPr lang="en-US" sz="2000" b="0" strike="noStrike" spc="-1" dirty="0">
                <a:latin typeface="Arial"/>
              </a:rPr>
              <a:t> h</a:t>
            </a:r>
            <a:r>
              <a:rPr lang="vi-VN" sz="2000" b="0" strike="noStrike" spc="-1" dirty="0">
                <a:latin typeface="Arial"/>
              </a:rPr>
              <a:t>ơ</a:t>
            </a:r>
            <a:r>
              <a:rPr lang="en-US" sz="2000" b="0" strike="noStrike" spc="-1" dirty="0">
                <a:latin typeface="Arial"/>
              </a:rPr>
              <a:t>n </a:t>
            </a:r>
            <a:r>
              <a:rPr lang="en-US" sz="2000" b="0" strike="noStrike" spc="-1" dirty="0" err="1">
                <a:latin typeface="Arial"/>
              </a:rPr>
              <a:t>là</a:t>
            </a:r>
            <a:r>
              <a:rPr lang="en-US" sz="2000" b="0" strike="noStrike" spc="-1" dirty="0">
                <a:latin typeface="Arial"/>
              </a:rPr>
              <a:t> </a:t>
            </a:r>
            <a:r>
              <a:rPr lang="en-US" sz="2000" b="0" strike="noStrike" spc="-1" dirty="0" err="1">
                <a:latin typeface="Arial"/>
              </a:rPr>
              <a:t>selium</a:t>
            </a:r>
            <a:r>
              <a:rPr lang="en-US" sz="2000" b="0" strike="noStrike" spc="-1" dirty="0">
                <a:latin typeface="Arial"/>
              </a:rPr>
              <a:t> </a:t>
            </a:r>
            <a:r>
              <a:rPr lang="en-US" sz="2000" b="0" strike="noStrike" spc="-1" dirty="0" err="1">
                <a:latin typeface="Arial"/>
              </a:rPr>
              <a:t>để</a:t>
            </a:r>
            <a:r>
              <a:rPr lang="en-US" sz="2000" b="0" strike="noStrike" spc="-1" dirty="0">
                <a:latin typeface="Arial"/>
              </a:rPr>
              <a:t> </a:t>
            </a:r>
            <a:r>
              <a:rPr lang="en-US" sz="2000" b="0" strike="noStrike" spc="-1" dirty="0" err="1">
                <a:latin typeface="Arial"/>
              </a:rPr>
              <a:t>kích</a:t>
            </a:r>
            <a:r>
              <a:rPr lang="en-US" sz="2000" b="0" strike="noStrike" spc="-1" dirty="0">
                <a:latin typeface="Arial"/>
              </a:rPr>
              <a:t> </a:t>
            </a:r>
            <a:r>
              <a:rPr lang="en-US" sz="2000" b="0" strike="noStrike" spc="-1" dirty="0" err="1">
                <a:latin typeface="Arial"/>
              </a:rPr>
              <a:t>hoạt</a:t>
            </a:r>
            <a:r>
              <a:rPr lang="en-US" sz="2000" b="0" strike="noStrike" spc="-1" dirty="0">
                <a:latin typeface="Arial"/>
              </a:rPr>
              <a:t> </a:t>
            </a:r>
            <a:r>
              <a:rPr lang="en-US" sz="2000" b="0" strike="noStrike" spc="-1" dirty="0" err="1">
                <a:latin typeface="Arial"/>
              </a:rPr>
              <a:t>các</a:t>
            </a:r>
            <a:r>
              <a:rPr lang="en-US" sz="2000" b="0" strike="noStrike" spc="-1" dirty="0">
                <a:latin typeface="Arial"/>
              </a:rPr>
              <a:t> script </a:t>
            </a:r>
            <a:r>
              <a:rPr lang="en-US" sz="2000" b="0" strike="noStrike" spc="-1" dirty="0" err="1">
                <a:latin typeface="Arial"/>
              </a:rPr>
              <a:t>ngầm</a:t>
            </a:r>
            <a:r>
              <a:rPr lang="en-US" sz="2000" b="0" strike="noStrike" spc="-1" dirty="0">
                <a:latin typeface="Arial"/>
              </a:rPr>
              <a:t> </a:t>
            </a:r>
            <a:r>
              <a:rPr lang="en-US" sz="2000" b="0" strike="noStrike" spc="-1" dirty="0" err="1">
                <a:latin typeface="Arial"/>
              </a:rPr>
              <a:t>hoặc</a:t>
            </a:r>
            <a:r>
              <a:rPr lang="en-US" sz="2000" b="0" strike="noStrike" spc="-1" dirty="0">
                <a:latin typeface="Arial"/>
              </a:rPr>
              <a:t> v</a:t>
            </a:r>
            <a:r>
              <a:rPr lang="vi-VN" sz="2000" b="0" strike="noStrike" spc="-1" dirty="0">
                <a:latin typeface="Arial"/>
              </a:rPr>
              <a:t>ư</a:t>
            </a:r>
            <a:r>
              <a:rPr lang="en-US" sz="2000" b="0" strike="noStrike" spc="-1" dirty="0" err="1">
                <a:latin typeface="Arial"/>
              </a:rPr>
              <a:t>ợt</a:t>
            </a:r>
            <a:r>
              <a:rPr lang="en-US" sz="2000" b="0" strike="noStrike" spc="-1" dirty="0">
                <a:latin typeface="Arial"/>
              </a:rPr>
              <a:t> qua </a:t>
            </a:r>
            <a:r>
              <a:rPr lang="en-US" sz="2000" b="0" strike="noStrike" spc="-1" dirty="0" err="1">
                <a:latin typeface="Arial"/>
              </a:rPr>
              <a:t>việc</a:t>
            </a:r>
            <a:r>
              <a:rPr lang="en-US" sz="2000" b="0" strike="noStrike" spc="-1" dirty="0">
                <a:latin typeface="Arial"/>
              </a:rPr>
              <a:t> </a:t>
            </a:r>
            <a:r>
              <a:rPr lang="en-US" sz="2000" b="0" strike="noStrike" spc="-1" dirty="0" err="1">
                <a:latin typeface="Arial"/>
              </a:rPr>
              <a:t>các</a:t>
            </a:r>
            <a:r>
              <a:rPr lang="en-US" sz="2000" b="0" strike="noStrike" spc="-1" dirty="0">
                <a:latin typeface="Arial"/>
              </a:rPr>
              <a:t> con bot </a:t>
            </a:r>
            <a:r>
              <a:rPr lang="en-US" sz="2000" b="0" strike="noStrike" spc="-1" dirty="0" err="1">
                <a:latin typeface="Arial"/>
              </a:rPr>
              <a:t>bị</a:t>
            </a:r>
            <a:r>
              <a:rPr lang="en-US" sz="2000" b="0" strike="noStrike" spc="-1" dirty="0">
                <a:latin typeface="Arial"/>
              </a:rPr>
              <a:t> </a:t>
            </a:r>
            <a:r>
              <a:rPr lang="en-US" sz="2000" b="0" strike="noStrike" spc="-1" dirty="0" err="1">
                <a:latin typeface="Arial"/>
              </a:rPr>
              <a:t>chặn</a:t>
            </a:r>
            <a:r>
              <a:rPr dirty="0"/>
              <a:t/>
            </a:r>
            <a:br>
              <a:rPr dirty="0"/>
            </a:br>
            <a:r>
              <a:rPr lang="en-US" sz="2000" b="0" strike="noStrike" spc="-1" dirty="0" err="1">
                <a:latin typeface="Arial"/>
              </a:rPr>
              <a:t>Ngoài</a:t>
            </a:r>
            <a:r>
              <a:rPr lang="en-US" sz="2000" b="0" strike="noStrike" spc="-1" dirty="0">
                <a:latin typeface="Arial"/>
              </a:rPr>
              <a:t> </a:t>
            </a:r>
            <a:r>
              <a:rPr lang="en-US" sz="2000" b="0" strike="noStrike" spc="-1" dirty="0" err="1">
                <a:latin typeface="Arial"/>
              </a:rPr>
              <a:t>ra</a:t>
            </a:r>
            <a:r>
              <a:rPr lang="en-US" sz="2000" b="0" strike="noStrike" spc="-1" dirty="0">
                <a:latin typeface="Arial"/>
              </a:rPr>
              <a:t> </a:t>
            </a:r>
            <a:r>
              <a:rPr lang="en-US" sz="2000" b="0" strike="noStrike" spc="-1" dirty="0" err="1">
                <a:latin typeface="Arial"/>
              </a:rPr>
              <a:t>còn</a:t>
            </a:r>
            <a:r>
              <a:rPr lang="en-US" sz="2000" b="0" strike="noStrike" spc="-1" dirty="0">
                <a:latin typeface="Arial"/>
              </a:rPr>
              <a:t> </a:t>
            </a:r>
            <a:r>
              <a:rPr lang="en-US" sz="2000" b="0" strike="noStrike" spc="-1" dirty="0" err="1">
                <a:latin typeface="Arial"/>
              </a:rPr>
              <a:t>có</a:t>
            </a:r>
            <a:r>
              <a:rPr lang="en-US" sz="2000" b="0" strike="noStrike" spc="-1" dirty="0">
                <a:latin typeface="Arial"/>
              </a:rPr>
              <a:t> </a:t>
            </a:r>
            <a:r>
              <a:rPr lang="en-US" sz="2000" b="0" strike="noStrike" spc="-1" dirty="0" err="1">
                <a:latin typeface="Arial"/>
              </a:rPr>
              <a:t>thể</a:t>
            </a:r>
            <a:r>
              <a:rPr lang="en-US" sz="2000" b="0" strike="noStrike" spc="-1" dirty="0">
                <a:latin typeface="Arial"/>
              </a:rPr>
              <a:t> </a:t>
            </a:r>
            <a:r>
              <a:rPr lang="en-US" sz="2000" b="0" strike="noStrike" spc="-1" dirty="0" err="1">
                <a:latin typeface="Arial"/>
              </a:rPr>
              <a:t>tự</a:t>
            </a:r>
            <a:r>
              <a:rPr lang="en-US" sz="2000" b="0" strike="noStrike" spc="-1" dirty="0">
                <a:latin typeface="Arial"/>
              </a:rPr>
              <a:t> </a:t>
            </a:r>
            <a:r>
              <a:rPr lang="en-US" sz="2000" b="0" strike="noStrike" spc="-1" dirty="0" err="1">
                <a:latin typeface="Arial"/>
              </a:rPr>
              <a:t>xây</a:t>
            </a:r>
            <a:r>
              <a:rPr lang="en-US" sz="2000" b="0" strike="noStrike" spc="-1" dirty="0">
                <a:latin typeface="Arial"/>
              </a:rPr>
              <a:t> </a:t>
            </a:r>
            <a:r>
              <a:rPr lang="en-US" sz="2000" b="0" strike="noStrike" spc="-1" dirty="0" err="1">
                <a:latin typeface="Arial"/>
              </a:rPr>
              <a:t>dựng</a:t>
            </a:r>
            <a:r>
              <a:rPr lang="en-US" sz="2000" b="0" strike="noStrike" spc="-1" dirty="0">
                <a:latin typeface="Arial"/>
              </a:rPr>
              <a:t> </a:t>
            </a:r>
            <a:r>
              <a:rPr lang="en-US" sz="2000" b="0" strike="noStrike" spc="-1" dirty="0" err="1">
                <a:latin typeface="Arial"/>
              </a:rPr>
              <a:t>tiện</a:t>
            </a:r>
            <a:r>
              <a:rPr lang="en-US" sz="2000" b="0" strike="noStrike" spc="-1" dirty="0">
                <a:latin typeface="Arial"/>
              </a:rPr>
              <a:t> </a:t>
            </a:r>
            <a:r>
              <a:rPr lang="en-US" sz="2000" b="0" strike="noStrike" spc="-1" dirty="0" err="1">
                <a:latin typeface="Arial"/>
              </a:rPr>
              <a:t>ích</a:t>
            </a:r>
            <a:r>
              <a:rPr lang="en-US" sz="2000" b="0" strike="noStrike" spc="-1" dirty="0">
                <a:latin typeface="Arial"/>
              </a:rPr>
              <a:t> chrome </a:t>
            </a:r>
            <a:r>
              <a:rPr lang="en-US" sz="2000" b="0" strike="noStrike" spc="-1" dirty="0" err="1">
                <a:latin typeface="Arial"/>
              </a:rPr>
              <a:t>mở</a:t>
            </a:r>
            <a:r>
              <a:rPr lang="en-US" sz="2000" b="0" strike="noStrike" spc="-1" dirty="0">
                <a:latin typeface="Arial"/>
              </a:rPr>
              <a:t> </a:t>
            </a:r>
            <a:r>
              <a:rPr lang="en-US" sz="2000" b="0" strike="noStrike" spc="-1" dirty="0" err="1">
                <a:latin typeface="Arial"/>
              </a:rPr>
              <a:t>rộng</a:t>
            </a:r>
            <a:r>
              <a:rPr lang="en-US" sz="2000" b="0" strike="noStrike" spc="-1" dirty="0">
                <a:latin typeface="Arial"/>
              </a:rPr>
              <a:t> </a:t>
            </a:r>
            <a:r>
              <a:rPr lang="en-US" sz="2000" b="0" strike="noStrike" spc="-1" dirty="0" err="1">
                <a:latin typeface="Arial"/>
              </a:rPr>
              <a:t>để</a:t>
            </a:r>
            <a:r>
              <a:rPr lang="en-US" sz="2000" b="0" strike="noStrike" spc="-1" dirty="0">
                <a:latin typeface="Arial"/>
              </a:rPr>
              <a:t> </a:t>
            </a:r>
            <a:r>
              <a:rPr lang="en-US" sz="2000" b="0" strike="noStrike" spc="-1" dirty="0" err="1">
                <a:latin typeface="Arial"/>
              </a:rPr>
              <a:t>thu</a:t>
            </a:r>
            <a:r>
              <a:rPr lang="en-US" sz="2000" b="0" strike="noStrike" spc="-1" dirty="0">
                <a:latin typeface="Arial"/>
              </a:rPr>
              <a:t> </a:t>
            </a:r>
            <a:r>
              <a:rPr lang="en-US" sz="2000" b="0" strike="noStrike" spc="-1" dirty="0" err="1">
                <a:latin typeface="Arial"/>
              </a:rPr>
              <a:t>thập</a:t>
            </a:r>
            <a:r>
              <a:rPr lang="en-US" sz="2000" b="0" strike="noStrike" spc="-1" dirty="0">
                <a:latin typeface="Arial"/>
              </a:rPr>
              <a:t> </a:t>
            </a:r>
            <a:r>
              <a:rPr lang="en-US" sz="2000" b="0" strike="noStrike" spc="-1" dirty="0" err="1">
                <a:latin typeface="Arial"/>
              </a:rPr>
              <a:t>dữ</a:t>
            </a:r>
            <a:r>
              <a:rPr lang="en-US" sz="2000" b="0" strike="noStrike" spc="-1" dirty="0">
                <a:latin typeface="Arial"/>
              </a:rPr>
              <a:t> </a:t>
            </a:r>
            <a:r>
              <a:rPr lang="en-US" sz="2000" b="0" strike="noStrike" spc="-1" dirty="0" err="1">
                <a:latin typeface="Arial"/>
              </a:rPr>
              <a:t>liệu</a:t>
            </a:r>
            <a:r>
              <a:rPr lang="en-US" sz="2000" b="0" strike="noStrike" spc="-1" dirty="0">
                <a:latin typeface="Arial"/>
              </a:rPr>
              <a:t> </a:t>
            </a:r>
            <a:r>
              <a:rPr lang="en-US" sz="2000" b="0" strike="noStrike" spc="-1" dirty="0" err="1">
                <a:latin typeface="Arial"/>
              </a:rPr>
              <a:t>từ</a:t>
            </a:r>
            <a:r>
              <a:rPr lang="en-US" sz="2000" b="0" strike="noStrike" spc="-1" dirty="0">
                <a:latin typeface="Arial"/>
              </a:rPr>
              <a:t> </a:t>
            </a:r>
            <a:r>
              <a:rPr lang="en-US" sz="2000" b="0" strike="noStrike" spc="-1" dirty="0" err="1">
                <a:latin typeface="Arial"/>
              </a:rPr>
              <a:t>trang</a:t>
            </a:r>
            <a:r>
              <a:rPr lang="en-US" sz="2000" b="0" strike="noStrike" spc="-1" dirty="0">
                <a:latin typeface="Arial"/>
              </a:rPr>
              <a:t> web </a:t>
            </a:r>
            <a:r>
              <a:rPr lang="en-US" sz="2000" b="0" strike="noStrike" spc="-1" dirty="0" err="1">
                <a:latin typeface="Arial"/>
              </a:rPr>
              <a:t>lớn</a:t>
            </a:r>
            <a:r>
              <a:rPr lang="en-US" sz="2000" b="0" strike="noStrike" spc="-1" dirty="0">
                <a:latin typeface="Arial"/>
              </a:rPr>
              <a:t> </a:t>
            </a:r>
            <a:r>
              <a:rPr lang="en-US" sz="2000" b="0" strike="noStrike" spc="-1" dirty="0" err="1">
                <a:latin typeface="Arial"/>
              </a:rPr>
              <a:t>với</a:t>
            </a:r>
            <a:r>
              <a:rPr lang="en-US" sz="2000" b="0" strike="noStrike" spc="-1" dirty="0">
                <a:latin typeface="Arial"/>
              </a:rPr>
              <a:t> </a:t>
            </a:r>
            <a:r>
              <a:rPr lang="en-US" sz="2000" b="0" strike="noStrike" spc="-1" dirty="0" err="1">
                <a:latin typeface="Arial"/>
              </a:rPr>
              <a:t>độ</a:t>
            </a:r>
            <a:r>
              <a:rPr lang="en-US" sz="2000" b="0" strike="noStrike" spc="-1" dirty="0">
                <a:latin typeface="Arial"/>
              </a:rPr>
              <a:t> </a:t>
            </a:r>
            <a:r>
              <a:rPr lang="en-US" sz="2000" b="0" strike="noStrike" spc="-1" dirty="0" err="1">
                <a:latin typeface="Arial"/>
              </a:rPr>
              <a:t>bảo</a:t>
            </a:r>
            <a:r>
              <a:rPr lang="en-US" sz="2000" b="0" strike="noStrike" spc="-1" dirty="0">
                <a:latin typeface="Arial"/>
              </a:rPr>
              <a:t> </a:t>
            </a:r>
            <a:r>
              <a:rPr lang="en-US" sz="2000" b="0" strike="noStrike" spc="-1" dirty="0" err="1">
                <a:latin typeface="Arial"/>
              </a:rPr>
              <a:t>mật</a:t>
            </a:r>
            <a:r>
              <a:rPr lang="en-US" sz="2000" b="0" strike="noStrike" spc="-1" dirty="0">
                <a:latin typeface="Arial"/>
              </a:rPr>
              <a:t> </a:t>
            </a:r>
            <a:r>
              <a:rPr lang="en-US" sz="2000" b="0" strike="noStrike" spc="-1" dirty="0" err="1">
                <a:latin typeface="Arial"/>
              </a:rPr>
              <a:t>cao</a:t>
            </a:r>
            <a:r>
              <a:rPr lang="en-US" sz="2000" b="0" strike="noStrike" spc="-1" dirty="0">
                <a:latin typeface="Arial"/>
              </a:rPr>
              <a:t> </a:t>
            </a:r>
            <a:r>
              <a:rPr lang="en-US" sz="2000" b="0" strike="noStrike" spc="-1" dirty="0" err="1">
                <a:latin typeface="Arial"/>
              </a:rPr>
              <a:t>nh</a:t>
            </a:r>
            <a:r>
              <a:rPr lang="vi-VN" sz="2000" b="0" strike="noStrike" spc="-1" dirty="0">
                <a:latin typeface="Arial"/>
              </a:rPr>
              <a:t>ư</a:t>
            </a:r>
            <a:r>
              <a:rPr lang="en-US" sz="2000" b="0" strike="noStrike" spc="-1" dirty="0">
                <a:latin typeface="Arial"/>
              </a:rPr>
              <a:t> amazon, </a:t>
            </a:r>
            <a:r>
              <a:rPr lang="en-US" sz="2000" b="0" strike="noStrike" spc="-1" dirty="0" err="1">
                <a:latin typeface="Arial"/>
              </a:rPr>
              <a:t>facebook</a:t>
            </a:r>
            <a:r>
              <a:rPr lang="en-US" sz="2000" b="0" strike="noStrike" spc="-1" dirty="0">
                <a:latin typeface="Arial"/>
              </a:rPr>
              <a:t>, …</a:t>
            </a:r>
          </a:p>
        </p:txBody>
      </p:sp>
      <p:sp>
        <p:nvSpPr>
          <p:cNvPr id="266"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67"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68"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69"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1BA9A7-B435-4F18-B0E5-914B454C2380}" type="slidenum">
              <a:rPr lang="en-US" sz="1200" b="0" strike="noStrike" spc="-1">
                <a:solidFill>
                  <a:srgbClr val="000000"/>
                </a:solidFill>
                <a:latin typeface="+mn-lt"/>
                <a:ea typeface="+mn-ea"/>
              </a:rPr>
              <a:t>8</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noRot="1" noChangeAspect="1"/>
          </p:cNvSpPr>
          <p:nvPr>
            <p:ph type="sldImg"/>
          </p:nvPr>
        </p:nvSpPr>
        <p:spPr>
          <a:xfrm>
            <a:off x="685800" y="1143000"/>
            <a:ext cx="5484813" cy="3084513"/>
          </a:xfrm>
          <a:prstGeom prst="rect">
            <a:avLst/>
          </a:prstGeom>
        </p:spPr>
      </p:sp>
      <p:sp>
        <p:nvSpPr>
          <p:cNvPr id="271" name="PlaceHolder 2"/>
          <p:cNvSpPr>
            <a:spLocks noGrp="1"/>
          </p:cNvSpPr>
          <p:nvPr>
            <p:ph type="body"/>
          </p:nvPr>
        </p:nvSpPr>
        <p:spPr>
          <a:xfrm>
            <a:off x="685800" y="4400640"/>
            <a:ext cx="5484960" cy="3598920"/>
          </a:xfrm>
          <a:prstGeom prst="rect">
            <a:avLst/>
          </a:prstGeom>
        </p:spPr>
        <p:txBody>
          <a:bodyPr lIns="0" tIns="0" rIns="0" bIns="0">
            <a:noAutofit/>
          </a:bodyPr>
          <a:lstStyle/>
          <a:p>
            <a:endParaRPr lang="en-US" sz="2000" b="0" strike="noStrike" spc="-1">
              <a:latin typeface="Arial"/>
            </a:endParaRPr>
          </a:p>
        </p:txBody>
      </p:sp>
      <p:sp>
        <p:nvSpPr>
          <p:cNvPr id="272" name="CustomShape 3"/>
          <p:cNvSpPr/>
          <p:nvPr/>
        </p:nvSpPr>
        <p:spPr>
          <a:xfrm>
            <a:off x="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1200" b="0" strike="noStrike" spc="-1">
                <a:solidFill>
                  <a:srgbClr val="000000"/>
                </a:solidFill>
                <a:latin typeface="+mn-lt"/>
                <a:ea typeface="+mn-ea"/>
              </a:rPr>
              <a:t>Nhập môn CNTT&amp;TT</a:t>
            </a:r>
            <a:endParaRPr lang="en-US" sz="1200" b="0" strike="noStrike" spc="-1">
              <a:latin typeface="Arial"/>
            </a:endParaRPr>
          </a:p>
        </p:txBody>
      </p:sp>
      <p:sp>
        <p:nvSpPr>
          <p:cNvPr id="273" name="CustomShape 4"/>
          <p:cNvSpPr/>
          <p:nvPr/>
        </p:nvSpPr>
        <p:spPr>
          <a:xfrm>
            <a:off x="3884760" y="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1200" b="0" strike="noStrike" spc="-1">
                <a:solidFill>
                  <a:srgbClr val="000000"/>
                </a:solidFill>
                <a:latin typeface="+mn-lt"/>
                <a:ea typeface="+mn-ea"/>
              </a:rPr>
              <a:t>2016</a:t>
            </a:r>
            <a:endParaRPr lang="en-US" sz="1200" b="0" strike="noStrike" spc="-1">
              <a:latin typeface="Arial"/>
            </a:endParaRPr>
          </a:p>
        </p:txBody>
      </p:sp>
      <p:sp>
        <p:nvSpPr>
          <p:cNvPr id="274" name="CustomShape 5"/>
          <p:cNvSpPr/>
          <p:nvPr/>
        </p:nvSpPr>
        <p:spPr>
          <a:xfrm>
            <a:off x="0" y="8685360"/>
            <a:ext cx="2970360" cy="457200"/>
          </a:xfrm>
          <a:prstGeom prst="rect">
            <a:avLst/>
          </a:prstGeom>
          <a:noFill/>
          <a:ln>
            <a:noFill/>
          </a:ln>
        </p:spPr>
        <p:style>
          <a:lnRef idx="0">
            <a:scrgbClr r="0" g="0" b="0"/>
          </a:lnRef>
          <a:fillRef idx="0">
            <a:scrgbClr r="0" g="0" b="0"/>
          </a:fillRef>
          <a:effectRef idx="0">
            <a:scrgbClr r="0" g="0" b="0"/>
          </a:effectRef>
          <a:fontRef idx="minor"/>
        </p:style>
      </p:sp>
      <p:sp>
        <p:nvSpPr>
          <p:cNvPr id="275" name="CustomShape 6"/>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9896A30-67F1-4C24-A800-2F114B110243}" type="slidenum">
              <a:rPr lang="en-US" sz="1200" b="0" strike="noStrike" spc="-1">
                <a:solidFill>
                  <a:srgbClr val="000000"/>
                </a:solidFill>
                <a:latin typeface="+mn-lt"/>
                <a:ea typeface="+mn-ea"/>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5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7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7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10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0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0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11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1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11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11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7" descr="pp3.jpg"/>
          <p:cNvPicPr/>
          <p:nvPr/>
        </p:nvPicPr>
        <p:blipFill>
          <a:blip r:embed="rId14"/>
          <a:srcRect t="3851" b="13333"/>
          <a:stretch/>
        </p:blipFill>
        <p:spPr>
          <a:xfrm>
            <a:off x="2520" y="0"/>
            <a:ext cx="12188160" cy="6856560"/>
          </a:xfrm>
          <a:prstGeom prst="rect">
            <a:avLst/>
          </a:prstGeom>
          <a:ln>
            <a:noFill/>
          </a:ln>
        </p:spPr>
      </p:pic>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9" name="Picture 7" descr="pp3.jpg"/>
          <p:cNvPicPr/>
          <p:nvPr/>
        </p:nvPicPr>
        <p:blipFill>
          <a:blip r:embed="rId14"/>
          <a:srcRect t="3851" b="13333"/>
          <a:stretch/>
        </p:blipFill>
        <p:spPr>
          <a:xfrm>
            <a:off x="2520" y="0"/>
            <a:ext cx="12188160" cy="6856560"/>
          </a:xfrm>
          <a:prstGeom prst="rect">
            <a:avLst/>
          </a:prstGeom>
          <a:ln>
            <a:noFill/>
          </a:ln>
        </p:spPr>
      </p:pic>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1"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 name="Picture 7" descr="pp3.jpg"/>
          <p:cNvPicPr/>
          <p:nvPr/>
        </p:nvPicPr>
        <p:blipFill>
          <a:blip r:embed="rId14"/>
          <a:srcRect t="3851" b="13333"/>
          <a:stretch/>
        </p:blipFill>
        <p:spPr>
          <a:xfrm>
            <a:off x="2520" y="0"/>
            <a:ext cx="12188160" cy="6856560"/>
          </a:xfrm>
          <a:prstGeom prst="rect">
            <a:avLst/>
          </a:prstGeom>
          <a:ln>
            <a:noFill/>
          </a:ln>
        </p:spPr>
      </p:pic>
      <p:sp>
        <p:nvSpPr>
          <p:cNvPr id="79" name="PlaceHolder 1"/>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80" name="PlaceHolder 2"/>
          <p:cNvSpPr>
            <a:spLocks noGrp="1"/>
          </p:cNvSpPr>
          <p:nvPr>
            <p:ph type="body"/>
          </p:nvPr>
        </p:nvSpPr>
        <p:spPr>
          <a:xfrm>
            <a:off x="609480" y="1604520"/>
            <a:ext cx="535392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
        <p:nvSpPr>
          <p:cNvPr id="81" name="PlaceHolder 3"/>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Picture 5" descr="pp1.jpg"/>
          <p:cNvPicPr/>
          <p:nvPr/>
        </p:nvPicPr>
        <p:blipFill>
          <a:blip r:embed="rId3"/>
          <a:srcRect t="45555"/>
          <a:stretch/>
        </p:blipFill>
        <p:spPr>
          <a:xfrm>
            <a:off x="0" y="4114800"/>
            <a:ext cx="12190680" cy="2741760"/>
          </a:xfrm>
          <a:prstGeom prst="rect">
            <a:avLst/>
          </a:prstGeom>
          <a:ln>
            <a:noFill/>
          </a:ln>
        </p:spPr>
      </p:pic>
      <p:sp>
        <p:nvSpPr>
          <p:cNvPr id="125" name="CustomShape 1"/>
          <p:cNvSpPr/>
          <p:nvPr/>
        </p:nvSpPr>
        <p:spPr>
          <a:xfrm>
            <a:off x="1523880" y="2630520"/>
            <a:ext cx="9142560" cy="125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601"/>
              </a:spcBef>
            </a:pPr>
            <a:r>
              <a:rPr lang="en-US" sz="2800" b="1" strike="noStrike" spc="-1" dirty="0" err="1">
                <a:solidFill>
                  <a:srgbClr val="C00000"/>
                </a:solidFill>
                <a:latin typeface="Arial"/>
                <a:ea typeface="DejaVu Sans"/>
              </a:rPr>
              <a:t>Nhập</a:t>
            </a:r>
            <a:r>
              <a:rPr lang="en-US" sz="2800" b="1" strike="noStrike" spc="-1" dirty="0">
                <a:solidFill>
                  <a:srgbClr val="C00000"/>
                </a:solidFill>
                <a:latin typeface="Arial"/>
                <a:ea typeface="DejaVu Sans"/>
              </a:rPr>
              <a:t> </a:t>
            </a:r>
            <a:r>
              <a:rPr lang="en-US" sz="2800" b="1" strike="noStrike" spc="-1" dirty="0" err="1">
                <a:solidFill>
                  <a:srgbClr val="C00000"/>
                </a:solidFill>
                <a:latin typeface="Arial"/>
                <a:ea typeface="DejaVu Sans"/>
              </a:rPr>
              <a:t>môn</a:t>
            </a:r>
            <a:r>
              <a:rPr lang="en-US" sz="2800" b="1" strike="noStrike" spc="-1" dirty="0">
                <a:solidFill>
                  <a:srgbClr val="C00000"/>
                </a:solidFill>
                <a:latin typeface="Arial"/>
                <a:ea typeface="DejaVu Sans"/>
              </a:rPr>
              <a:t> </a:t>
            </a:r>
            <a:r>
              <a:rPr lang="en-US" sz="2800" b="1" strike="noStrike" spc="-1" dirty="0" err="1">
                <a:solidFill>
                  <a:srgbClr val="C00000"/>
                </a:solidFill>
                <a:latin typeface="Arial"/>
                <a:ea typeface="DejaVu Sans"/>
              </a:rPr>
              <a:t>khoa</a:t>
            </a:r>
            <a:r>
              <a:rPr lang="en-US" sz="2800" b="1" strike="noStrike" spc="-1" dirty="0">
                <a:solidFill>
                  <a:srgbClr val="C00000"/>
                </a:solidFill>
                <a:latin typeface="Arial"/>
                <a:ea typeface="DejaVu Sans"/>
              </a:rPr>
              <a:t> </a:t>
            </a:r>
            <a:r>
              <a:rPr lang="en-US" sz="2800" b="1" strike="noStrike" spc="-1" dirty="0" err="1">
                <a:solidFill>
                  <a:srgbClr val="C00000"/>
                </a:solidFill>
                <a:latin typeface="Arial"/>
                <a:ea typeface="DejaVu Sans"/>
              </a:rPr>
              <a:t>học</a:t>
            </a:r>
            <a:r>
              <a:rPr lang="en-US" sz="2800" b="1" strike="noStrike" spc="-1" dirty="0">
                <a:solidFill>
                  <a:srgbClr val="C00000"/>
                </a:solidFill>
                <a:latin typeface="Arial"/>
                <a:ea typeface="DejaVu Sans"/>
              </a:rPr>
              <a:t> </a:t>
            </a:r>
            <a:r>
              <a:rPr lang="en-US" sz="2800" b="1" strike="noStrike" spc="-1" dirty="0" err="1">
                <a:solidFill>
                  <a:srgbClr val="C00000"/>
                </a:solidFill>
                <a:latin typeface="Arial"/>
                <a:ea typeface="DejaVu Sans"/>
              </a:rPr>
              <a:t>dữ</a:t>
            </a:r>
            <a:r>
              <a:rPr lang="en-US" sz="2800" b="1" strike="noStrike" spc="-1" dirty="0">
                <a:solidFill>
                  <a:srgbClr val="C00000"/>
                </a:solidFill>
                <a:latin typeface="Arial"/>
                <a:ea typeface="DejaVu Sans"/>
              </a:rPr>
              <a:t> </a:t>
            </a:r>
            <a:r>
              <a:rPr lang="en-US" sz="2800" b="1" strike="noStrike" spc="-1" dirty="0" err="1">
                <a:solidFill>
                  <a:srgbClr val="C00000"/>
                </a:solidFill>
                <a:latin typeface="Arial"/>
                <a:ea typeface="DejaVu Sans"/>
              </a:rPr>
              <a:t>liệu</a:t>
            </a:r>
            <a:endParaRPr lang="en-US" sz="2800" b="0" strike="noStrike" spc="-1" dirty="0">
              <a:latin typeface="Arial"/>
            </a:endParaRPr>
          </a:p>
        </p:txBody>
      </p:sp>
      <p:sp>
        <p:nvSpPr>
          <p:cNvPr id="126" name="CustomShape 2"/>
          <p:cNvSpPr/>
          <p:nvPr/>
        </p:nvSpPr>
        <p:spPr>
          <a:xfrm>
            <a:off x="1905120" y="5029200"/>
            <a:ext cx="8512200" cy="989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100000"/>
              </a:lnSpc>
              <a:spcBef>
                <a:spcPts val="400"/>
              </a:spcBef>
              <a:tabLst>
                <a:tab pos="0" algn="l"/>
              </a:tabLst>
            </a:pPr>
            <a:r>
              <a:rPr lang="en-US" sz="2000" b="1" strike="noStrike" spc="-1">
                <a:solidFill>
                  <a:srgbClr val="EEECE1"/>
                </a:solidFill>
                <a:latin typeface="Arial"/>
                <a:ea typeface="DejaVu Sans"/>
              </a:rPr>
              <a:t>SOICT - 2020</a:t>
            </a:r>
            <a:endParaRPr lang="en-US" sz="2000" b="0" strike="noStrike" spc="-1">
              <a:latin typeface="Arial"/>
            </a:endParaRPr>
          </a:p>
          <a:p>
            <a:pPr algn="ctr">
              <a:lnSpc>
                <a:spcPct val="100000"/>
              </a:lnSpc>
              <a:spcBef>
                <a:spcPts val="400"/>
              </a:spcBef>
              <a:tabLst>
                <a:tab pos="0" algn="l"/>
              </a:tabLst>
            </a:pPr>
            <a:endParaRPr lang="en-US" sz="2000" b="0" strike="noStrike" spc="-1">
              <a:latin typeface="Arial"/>
            </a:endParaRPr>
          </a:p>
          <a:p>
            <a:pPr algn="ctr">
              <a:lnSpc>
                <a:spcPct val="100000"/>
              </a:lnSpc>
              <a:spcBef>
                <a:spcPts val="320"/>
              </a:spcBef>
              <a:tabLst>
                <a:tab pos="0" algn="l"/>
              </a:tabLst>
            </a:pPr>
            <a:endParaRPr lang="en-US" sz="2000" b="0" strike="noStrike" spc="-1">
              <a:latin typeface="Arial"/>
            </a:endParaRPr>
          </a:p>
        </p:txBody>
      </p:sp>
      <p:sp>
        <p:nvSpPr>
          <p:cNvPr id="127" name="CustomShape 3"/>
          <p:cNvSpPr/>
          <p:nvPr/>
        </p:nvSpPr>
        <p:spPr>
          <a:xfrm>
            <a:off x="2628900" y="1203840"/>
            <a:ext cx="6153480" cy="96948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400" b="1" strike="noStrike" spc="-1" dirty="0">
                <a:solidFill>
                  <a:srgbClr val="C00000"/>
                </a:solidFill>
                <a:latin typeface="Arial"/>
                <a:ea typeface="DejaVu Sans"/>
              </a:rPr>
              <a:t>	</a:t>
            </a:r>
            <a:r>
              <a:rPr lang="en-US" sz="1200" b="1" strike="noStrike" spc="-1" dirty="0">
                <a:solidFill>
                  <a:srgbClr val="C00000"/>
                </a:solidFill>
                <a:latin typeface="Arial"/>
                <a:ea typeface="DejaVu Sans"/>
              </a:rPr>
              <a:t>          </a:t>
            </a:r>
            <a:r>
              <a:rPr lang="en-US" sz="1200" b="1" strike="noStrike" spc="-1" dirty="0">
                <a:solidFill>
                  <a:srgbClr val="000000"/>
                </a:solidFill>
                <a:latin typeface="Arial"/>
                <a:ea typeface="DejaVu Sans"/>
              </a:rPr>
              <a:t>TRƯỜNG ĐẠI HỌC BÁCH KHOA HÀ NỘI</a:t>
            </a:r>
            <a:endParaRPr lang="en-US" sz="1200" b="0" strike="noStrike" spc="-1" dirty="0">
              <a:latin typeface="Arial"/>
            </a:endParaRPr>
          </a:p>
          <a:p>
            <a:pPr algn="ctr">
              <a:lnSpc>
                <a:spcPct val="100000"/>
              </a:lnSpc>
            </a:pPr>
            <a:r>
              <a:rPr lang="en-US" sz="1200" b="1" strike="noStrike" spc="-1" dirty="0">
                <a:solidFill>
                  <a:srgbClr val="C00000"/>
                </a:solidFill>
                <a:latin typeface="Arial"/>
                <a:ea typeface="DejaVu Sans"/>
              </a:rPr>
              <a:t>	              </a:t>
            </a:r>
            <a:r>
              <a:rPr lang="en-US" sz="1200" b="0" strike="noStrike" spc="-1" dirty="0">
                <a:solidFill>
                  <a:srgbClr val="808080"/>
                </a:solidFill>
                <a:latin typeface="Arial"/>
                <a:ea typeface="DejaVu Sans"/>
              </a:rPr>
              <a:t>HANOI UNIVERSITY OF SCIENCE AND TECHNOLOGY</a:t>
            </a:r>
            <a:endParaRPr lang="en-US" sz="1200" b="0" strike="noStrike" spc="-1" dirty="0">
              <a:latin typeface="Arial"/>
            </a:endParaRPr>
          </a:p>
        </p:txBody>
      </p:sp>
      <p:pic>
        <p:nvPicPr>
          <p:cNvPr id="128" name="Picture 4"/>
          <p:cNvPicPr/>
          <p:nvPr/>
        </p:nvPicPr>
        <p:blipFill>
          <a:blip r:embed="rId4"/>
          <a:stretch/>
        </p:blipFill>
        <p:spPr>
          <a:xfrm>
            <a:off x="2628900" y="1007918"/>
            <a:ext cx="1586340" cy="1400482"/>
          </a:xfrm>
          <a:prstGeom prst="rect">
            <a:avLst/>
          </a:prstGeom>
          <a:ln>
            <a:noFill/>
          </a:ln>
        </p:spPr>
      </p:pic>
      <p:sp>
        <p:nvSpPr>
          <p:cNvPr id="129" name="CustomShape 4"/>
          <p:cNvSpPr/>
          <p:nvPr/>
        </p:nvSpPr>
        <p:spPr>
          <a:xfrm>
            <a:off x="609480" y="635652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30" name="CustomShape 5"/>
          <p:cNvSpPr/>
          <p:nvPr/>
        </p:nvSpPr>
        <p:spPr>
          <a:xfrm>
            <a:off x="4165560" y="635652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31" name="CustomShape 6"/>
          <p:cNvSpPr/>
          <p:nvPr/>
        </p:nvSpPr>
        <p:spPr>
          <a:xfrm>
            <a:off x="8737560" y="635652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E245D0D-C543-4443-8580-6B70C103623B}" type="slidenum">
              <a:rPr lang="en-US" sz="1200" b="0" strike="noStrike" spc="-1">
                <a:solidFill>
                  <a:srgbClr val="8B8B8B"/>
                </a:solidFill>
                <a:latin typeface="Calibri"/>
                <a:ea typeface="DejaVu Sans"/>
              </a:rPr>
              <a:t>1</a:t>
            </a:fld>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L</a:t>
            </a:r>
            <a:r>
              <a:rPr lang="vi-VN" sz="3200" b="1" strike="noStrike" spc="-1">
                <a:solidFill>
                  <a:srgbClr val="FFFFFF"/>
                </a:solidFill>
                <a:latin typeface="Arial"/>
                <a:ea typeface="DejaVu Sans"/>
              </a:rPr>
              <a:t>ư</a:t>
            </a:r>
            <a:r>
              <a:rPr lang="en-US" sz="3200" b="1" strike="noStrike" spc="-1">
                <a:solidFill>
                  <a:srgbClr val="FFFFFF"/>
                </a:solidFill>
                <a:latin typeface="Arial"/>
                <a:ea typeface="DejaVu Sans"/>
              </a:rPr>
              <a:t>u trữ dữ liệu</a:t>
            </a:r>
            <a:endParaRPr lang="en-US" sz="3200" b="0" strike="noStrike" spc="-1">
              <a:latin typeface="Arial"/>
            </a:endParaRPr>
          </a:p>
        </p:txBody>
      </p:sp>
      <p:pic>
        <p:nvPicPr>
          <p:cNvPr id="178" name="Chỗ dành sẵn cho Nội dung 6"/>
          <p:cNvPicPr/>
          <p:nvPr/>
        </p:nvPicPr>
        <p:blipFill>
          <a:blip r:embed="rId2"/>
          <a:stretch/>
        </p:blipFill>
        <p:spPr>
          <a:xfrm>
            <a:off x="1123200" y="1250640"/>
            <a:ext cx="4609080" cy="4029120"/>
          </a:xfrm>
          <a:prstGeom prst="rect">
            <a:avLst/>
          </a:prstGeom>
          <a:ln>
            <a:noFill/>
          </a:ln>
        </p:spPr>
      </p:pic>
      <p:sp>
        <p:nvSpPr>
          <p:cNvPr id="179" name="CustomShape 2"/>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80" name="CustomShape 3"/>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81" name="CustomShape 4"/>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A04217AA-D369-4719-9E23-B8585157FC95}" type="slidenum">
              <a:rPr lang="en-US" sz="1200" b="0" strike="noStrike" spc="-1">
                <a:solidFill>
                  <a:srgbClr val="8B8B8B"/>
                </a:solidFill>
                <a:latin typeface="Calibri"/>
                <a:ea typeface="DejaVu Sans"/>
              </a:rPr>
              <a:t>10</a:t>
            </a:fld>
            <a:endParaRPr lang="en-US" sz="1200" b="0" strike="noStrike" spc="-1">
              <a:latin typeface="Arial"/>
            </a:endParaRPr>
          </a:p>
        </p:txBody>
      </p:sp>
      <p:sp>
        <p:nvSpPr>
          <p:cNvPr id="182" name="CustomShape 5"/>
          <p:cNvSpPr/>
          <p:nvPr/>
        </p:nvSpPr>
        <p:spPr>
          <a:xfrm>
            <a:off x="6135540" y="2098964"/>
            <a:ext cx="6056460" cy="304553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400" b="0" strike="noStrike" spc="-1" dirty="0" err="1">
                <a:solidFill>
                  <a:srgbClr val="000000"/>
                </a:solidFill>
                <a:ea typeface="DejaVu Sans"/>
              </a:rPr>
              <a:t>Cấu</a:t>
            </a:r>
            <a:r>
              <a:rPr lang="en-US" sz="2400" b="0" strike="noStrike" spc="-1" dirty="0">
                <a:solidFill>
                  <a:srgbClr val="000000"/>
                </a:solidFill>
                <a:ea typeface="DejaVu Sans"/>
              </a:rPr>
              <a:t> </a:t>
            </a:r>
            <a:r>
              <a:rPr lang="en-US" sz="2400" b="0" strike="noStrike" spc="-1" dirty="0" err="1">
                <a:solidFill>
                  <a:srgbClr val="000000"/>
                </a:solidFill>
                <a:ea typeface="DejaVu Sans"/>
              </a:rPr>
              <a:t>hình</a:t>
            </a:r>
            <a:r>
              <a:rPr lang="en-US" sz="2400" b="0" strike="noStrike" spc="-1" dirty="0">
                <a:solidFill>
                  <a:srgbClr val="000000"/>
                </a:solidFill>
                <a:ea typeface="DejaVu Sans"/>
              </a:rPr>
              <a:t> </a:t>
            </a:r>
            <a:r>
              <a:rPr lang="en-US" sz="2400" b="0" strike="noStrike" spc="-1" dirty="0" err="1">
                <a:solidFill>
                  <a:srgbClr val="000000"/>
                </a:solidFill>
                <a:ea typeface="DejaVu Sans"/>
              </a:rPr>
              <a:t>hdfs</a:t>
            </a:r>
            <a:r>
              <a:rPr lang="en-US" sz="2400" b="0" strike="noStrike" spc="-1" dirty="0">
                <a:solidFill>
                  <a:srgbClr val="000000"/>
                </a:solidFill>
                <a:ea typeface="DejaVu Sans"/>
              </a:rPr>
              <a:t> </a:t>
            </a:r>
            <a:r>
              <a:rPr lang="en-US" sz="2400" b="0" strike="noStrike" spc="-1" dirty="0" err="1">
                <a:solidFill>
                  <a:srgbClr val="000000"/>
                </a:solidFill>
                <a:ea typeface="DejaVu Sans"/>
              </a:rPr>
              <a:t>sử</a:t>
            </a:r>
            <a:r>
              <a:rPr lang="en-US" sz="2400" b="0" strike="noStrike" spc="-1" dirty="0">
                <a:solidFill>
                  <a:srgbClr val="000000"/>
                </a:solidFill>
                <a:ea typeface="DejaVu Sans"/>
              </a:rPr>
              <a:t> </a:t>
            </a:r>
            <a:r>
              <a:rPr lang="en-US" sz="2400" b="0" strike="noStrike" spc="-1" dirty="0" err="1">
                <a:solidFill>
                  <a:srgbClr val="000000"/>
                </a:solidFill>
                <a:ea typeface="DejaVu Sans"/>
              </a:rPr>
              <a:t>dụng</a:t>
            </a:r>
            <a:r>
              <a:rPr lang="en-US" sz="2400" b="0" strike="noStrike" spc="-1" dirty="0">
                <a:solidFill>
                  <a:srgbClr val="000000"/>
                </a:solidFill>
                <a:ea typeface="DejaVu Sans"/>
              </a:rPr>
              <a:t> </a:t>
            </a:r>
            <a:r>
              <a:rPr lang="en-US" sz="2400" b="0" strike="noStrike" spc="-1" dirty="0" err="1">
                <a:solidFill>
                  <a:srgbClr val="000000"/>
                </a:solidFill>
                <a:ea typeface="DejaVu Sans"/>
              </a:rPr>
              <a:t>trong</a:t>
            </a:r>
            <a:r>
              <a:rPr lang="en-US" sz="2400" b="0" strike="noStrike" spc="-1" dirty="0">
                <a:solidFill>
                  <a:srgbClr val="000000"/>
                </a:solidFill>
                <a:ea typeface="DejaVu Sans"/>
              </a:rPr>
              <a:t> </a:t>
            </a:r>
            <a:r>
              <a:rPr lang="en-US" sz="2400" b="0" strike="noStrike" spc="-1" dirty="0" err="1">
                <a:solidFill>
                  <a:srgbClr val="000000"/>
                </a:solidFill>
                <a:ea typeface="DejaVu Sans"/>
              </a:rPr>
              <a:t>dự</a:t>
            </a:r>
            <a:r>
              <a:rPr lang="en-US" sz="2400" b="0" strike="noStrike" spc="-1" dirty="0">
                <a:solidFill>
                  <a:srgbClr val="000000"/>
                </a:solidFill>
                <a:ea typeface="DejaVu Sans"/>
              </a:rPr>
              <a:t> </a:t>
            </a:r>
            <a:r>
              <a:rPr lang="en-US" sz="2400" b="0" strike="noStrike" spc="-1" dirty="0" err="1">
                <a:solidFill>
                  <a:srgbClr val="000000"/>
                </a:solidFill>
                <a:ea typeface="DejaVu Sans"/>
              </a:rPr>
              <a:t>án</a:t>
            </a:r>
            <a:r>
              <a:rPr lang="en-US" sz="2400" b="0" strike="noStrike" spc="-1" dirty="0">
                <a:solidFill>
                  <a:srgbClr val="000000"/>
                </a:solidFill>
                <a:ea typeface="DejaVu Sans"/>
              </a:rPr>
              <a:t>:</a:t>
            </a:r>
            <a:r>
              <a:rPr sz="2400" dirty="0"/>
              <a:t/>
            </a:r>
            <a:br>
              <a:rPr sz="2400" dirty="0"/>
            </a:br>
            <a:r>
              <a:rPr lang="en-US" sz="2400" b="0" strike="noStrike" spc="-1" dirty="0">
                <a:solidFill>
                  <a:srgbClr val="000000"/>
                </a:solidFill>
                <a:ea typeface="DejaVu Sans"/>
              </a:rPr>
              <a:t>+ </a:t>
            </a:r>
            <a:r>
              <a:rPr lang="en-US" sz="2400" b="0" strike="noStrike" spc="-1" dirty="0" err="1">
                <a:solidFill>
                  <a:srgbClr val="000000"/>
                </a:solidFill>
                <a:ea typeface="DejaVu Sans"/>
              </a:rPr>
              <a:t>Một</a:t>
            </a:r>
            <a:r>
              <a:rPr lang="en-US" sz="2400" b="0" strike="noStrike" spc="-1" dirty="0">
                <a:solidFill>
                  <a:srgbClr val="000000"/>
                </a:solidFill>
                <a:ea typeface="DejaVu Sans"/>
              </a:rPr>
              <a:t> </a:t>
            </a:r>
            <a:r>
              <a:rPr lang="en-US" sz="2400" b="0" strike="noStrike" spc="-1" dirty="0" err="1">
                <a:solidFill>
                  <a:srgbClr val="000000"/>
                </a:solidFill>
                <a:ea typeface="DejaVu Sans"/>
              </a:rPr>
              <a:t>namenode</a:t>
            </a:r>
            <a:endParaRPr lang="en-US" sz="2400" b="0" strike="noStrike" spc="-1" dirty="0"/>
          </a:p>
          <a:p>
            <a:pPr>
              <a:lnSpc>
                <a:spcPct val="100000"/>
              </a:lnSpc>
            </a:pPr>
            <a:r>
              <a:rPr lang="en-US" sz="2400" b="0" strike="noStrike" spc="-1" dirty="0">
                <a:solidFill>
                  <a:srgbClr val="000000"/>
                </a:solidFill>
                <a:ea typeface="DejaVu Sans"/>
              </a:rPr>
              <a:t>+ 2 </a:t>
            </a:r>
            <a:r>
              <a:rPr lang="en-US" sz="2400" b="0" strike="noStrike" spc="-1" dirty="0" err="1">
                <a:solidFill>
                  <a:srgbClr val="000000"/>
                </a:solidFill>
                <a:ea typeface="DejaVu Sans"/>
              </a:rPr>
              <a:t>datanode</a:t>
            </a:r>
            <a:r>
              <a:rPr lang="en-US" sz="2400" b="0" strike="noStrike" spc="-1" dirty="0">
                <a:solidFill>
                  <a:srgbClr val="000000"/>
                </a:solidFill>
                <a:ea typeface="DejaVu Sans"/>
              </a:rPr>
              <a:t> t</a:t>
            </a:r>
            <a:r>
              <a:rPr lang="vi-VN" sz="2400" b="0" strike="noStrike" spc="-1" dirty="0">
                <a:solidFill>
                  <a:srgbClr val="000000"/>
                </a:solidFill>
                <a:ea typeface="DejaVu Sans"/>
              </a:rPr>
              <a:t>ư</a:t>
            </a:r>
            <a:r>
              <a:rPr lang="en-US" sz="2400" b="0" strike="noStrike" spc="-1" dirty="0" err="1">
                <a:solidFill>
                  <a:srgbClr val="000000"/>
                </a:solidFill>
                <a:ea typeface="DejaVu Sans"/>
              </a:rPr>
              <a:t>ơng</a:t>
            </a:r>
            <a:r>
              <a:rPr lang="en-US" sz="2400" b="0" strike="noStrike" spc="-1" dirty="0">
                <a:solidFill>
                  <a:srgbClr val="000000"/>
                </a:solidFill>
                <a:ea typeface="DejaVu Sans"/>
              </a:rPr>
              <a:t> </a:t>
            </a:r>
            <a:r>
              <a:rPr lang="en-US" sz="2400" b="0" strike="noStrike" spc="-1" dirty="0" err="1">
                <a:solidFill>
                  <a:srgbClr val="000000"/>
                </a:solidFill>
                <a:ea typeface="DejaVu Sans"/>
              </a:rPr>
              <a:t>ứng</a:t>
            </a:r>
            <a:r>
              <a:rPr lang="en-US" sz="2400" b="0" strike="noStrike" spc="-1" dirty="0">
                <a:solidFill>
                  <a:srgbClr val="000000"/>
                </a:solidFill>
                <a:ea typeface="DejaVu Sans"/>
              </a:rPr>
              <a:t> 2 </a:t>
            </a:r>
            <a:r>
              <a:rPr lang="en-US" sz="2400" b="0" strike="noStrike" spc="-1" dirty="0" err="1">
                <a:solidFill>
                  <a:srgbClr val="000000"/>
                </a:solidFill>
                <a:ea typeface="DejaVu Sans"/>
              </a:rPr>
              <a:t>nhân</a:t>
            </a:r>
            <a:r>
              <a:rPr lang="en-US" sz="2400" b="0" strike="noStrike" spc="-1" dirty="0">
                <a:solidFill>
                  <a:srgbClr val="000000"/>
                </a:solidFill>
                <a:ea typeface="DejaVu Sans"/>
              </a:rPr>
              <a:t> </a:t>
            </a:r>
            <a:r>
              <a:rPr lang="en-US" sz="2400" b="0" strike="noStrike" spc="-1" dirty="0" err="1">
                <a:solidFill>
                  <a:srgbClr val="000000"/>
                </a:solidFill>
                <a:ea typeface="DejaVu Sans"/>
              </a:rPr>
              <a:t>bản</a:t>
            </a:r>
            <a:endParaRPr lang="en-US" sz="2400" b="0" strike="noStrike" spc="-1" dirty="0"/>
          </a:p>
          <a:p>
            <a:pPr>
              <a:lnSpc>
                <a:spcPct val="100000"/>
              </a:lnSpc>
            </a:pPr>
            <a:r>
              <a:rPr lang="en-US" sz="2400" b="0" strike="noStrike" spc="-1" dirty="0">
                <a:solidFill>
                  <a:srgbClr val="000000"/>
                </a:solidFill>
                <a:ea typeface="DejaVu Sans"/>
              </a:rPr>
              <a:t>+ </a:t>
            </a:r>
            <a:r>
              <a:rPr lang="en-US" sz="2400" b="0" strike="noStrike" spc="-1" dirty="0" err="1">
                <a:solidFill>
                  <a:srgbClr val="000000"/>
                </a:solidFill>
                <a:ea typeface="DejaVu Sans"/>
              </a:rPr>
              <a:t>kích</a:t>
            </a:r>
            <a:r>
              <a:rPr lang="en-US" sz="2400" b="0" strike="noStrike" spc="-1" dirty="0">
                <a:solidFill>
                  <a:srgbClr val="000000"/>
                </a:solidFill>
                <a:ea typeface="DejaVu Sans"/>
              </a:rPr>
              <a:t> </a:t>
            </a:r>
            <a:r>
              <a:rPr lang="en-US" sz="2400" b="0" strike="noStrike" spc="-1" dirty="0" err="1">
                <a:solidFill>
                  <a:srgbClr val="000000"/>
                </a:solidFill>
                <a:ea typeface="DejaVu Sans"/>
              </a:rPr>
              <a:t>th</a:t>
            </a:r>
            <a:r>
              <a:rPr lang="vi-VN" sz="2400" b="0" strike="noStrike" spc="-1" dirty="0">
                <a:solidFill>
                  <a:srgbClr val="000000"/>
                </a:solidFill>
                <a:ea typeface="DejaVu Sans"/>
              </a:rPr>
              <a:t>ư</a:t>
            </a:r>
            <a:r>
              <a:rPr lang="en-US" sz="2400" b="0" strike="noStrike" spc="-1" dirty="0" err="1">
                <a:solidFill>
                  <a:srgbClr val="000000"/>
                </a:solidFill>
                <a:ea typeface="DejaVu Sans"/>
              </a:rPr>
              <a:t>ớc</a:t>
            </a:r>
            <a:r>
              <a:rPr lang="en-US" sz="2400" b="0" strike="noStrike" spc="-1" dirty="0">
                <a:solidFill>
                  <a:srgbClr val="000000"/>
                </a:solidFill>
                <a:ea typeface="DejaVu Sans"/>
              </a:rPr>
              <a:t> </a:t>
            </a:r>
            <a:r>
              <a:rPr lang="en-US" sz="2400" b="0" strike="noStrike" spc="-1" dirty="0" err="1">
                <a:solidFill>
                  <a:srgbClr val="000000"/>
                </a:solidFill>
                <a:ea typeface="DejaVu Sans"/>
              </a:rPr>
              <a:t>mỗi</a:t>
            </a:r>
            <a:r>
              <a:rPr lang="en-US" sz="2400" b="0" strike="noStrike" spc="-1" dirty="0">
                <a:solidFill>
                  <a:srgbClr val="000000"/>
                </a:solidFill>
                <a:ea typeface="DejaVu Sans"/>
              </a:rPr>
              <a:t> </a:t>
            </a:r>
            <a:r>
              <a:rPr lang="en-US" sz="2400" b="0" strike="noStrike" spc="-1" dirty="0" err="1">
                <a:solidFill>
                  <a:srgbClr val="000000"/>
                </a:solidFill>
                <a:ea typeface="DejaVu Sans"/>
              </a:rPr>
              <a:t>trunc</a:t>
            </a:r>
            <a:r>
              <a:rPr lang="en-US" sz="2400" b="0" strike="noStrike" spc="-1" dirty="0">
                <a:solidFill>
                  <a:srgbClr val="000000"/>
                </a:solidFill>
                <a:ea typeface="DejaVu Sans"/>
              </a:rPr>
              <a:t> </a:t>
            </a:r>
            <a:r>
              <a:rPr lang="en-US" sz="2400" b="0" strike="noStrike" spc="-1" dirty="0" err="1">
                <a:solidFill>
                  <a:srgbClr val="000000"/>
                </a:solidFill>
                <a:ea typeface="DejaVu Sans"/>
              </a:rPr>
              <a:t>là</a:t>
            </a:r>
            <a:r>
              <a:rPr lang="en-US" sz="2400" b="0" strike="noStrike" spc="-1" dirty="0">
                <a:solidFill>
                  <a:srgbClr val="000000"/>
                </a:solidFill>
                <a:ea typeface="DejaVu Sans"/>
              </a:rPr>
              <a:t> 128MB</a:t>
            </a:r>
            <a:endParaRPr lang="en-US" sz="2400" b="0" strike="noStrike" spc="-1" dirty="0"/>
          </a:p>
          <a:p>
            <a:pPr>
              <a:lnSpc>
                <a:spcPct val="100000"/>
              </a:lnSpc>
            </a:pPr>
            <a:endParaRPr lang="en-US" sz="2400" b="0" strike="noStrike" spc="-1" dirty="0"/>
          </a:p>
          <a:p>
            <a:pPr>
              <a:lnSpc>
                <a:spcPct val="100000"/>
              </a:lnSpc>
            </a:pPr>
            <a:r>
              <a:rPr lang="en-US" sz="2400" b="0" strike="noStrike" spc="-1" dirty="0">
                <a:solidFill>
                  <a:srgbClr val="000000"/>
                </a:solidFill>
                <a:ea typeface="DejaVu Sans"/>
              </a:rPr>
              <a:t>=&gt; Do </a:t>
            </a:r>
            <a:r>
              <a:rPr lang="en-US" sz="2400" b="0" strike="noStrike" spc="-1" dirty="0" err="1">
                <a:solidFill>
                  <a:srgbClr val="000000"/>
                </a:solidFill>
                <a:ea typeface="DejaVu Sans"/>
              </a:rPr>
              <a:t>hạn</a:t>
            </a:r>
            <a:r>
              <a:rPr lang="en-US" sz="2400" b="0" strike="noStrike" spc="-1" dirty="0">
                <a:solidFill>
                  <a:srgbClr val="000000"/>
                </a:solidFill>
                <a:ea typeface="DejaVu Sans"/>
              </a:rPr>
              <a:t> </a:t>
            </a:r>
            <a:r>
              <a:rPr lang="en-US" sz="2400" b="0" strike="noStrike" spc="-1" dirty="0" err="1">
                <a:solidFill>
                  <a:srgbClr val="000000"/>
                </a:solidFill>
                <a:ea typeface="DejaVu Sans"/>
              </a:rPr>
              <a:t>chế</a:t>
            </a:r>
            <a:r>
              <a:rPr lang="en-US" sz="2400" b="0" strike="noStrike" spc="-1" dirty="0">
                <a:solidFill>
                  <a:srgbClr val="000000"/>
                </a:solidFill>
                <a:ea typeface="DejaVu Sans"/>
              </a:rPr>
              <a:t> </a:t>
            </a:r>
            <a:r>
              <a:rPr lang="en-US" sz="2400" b="0" strike="noStrike" spc="-1" dirty="0" err="1">
                <a:solidFill>
                  <a:srgbClr val="000000"/>
                </a:solidFill>
                <a:ea typeface="DejaVu Sans"/>
              </a:rPr>
              <a:t>về</a:t>
            </a:r>
            <a:r>
              <a:rPr lang="en-US" sz="2400" b="0" strike="noStrike" spc="-1" dirty="0">
                <a:solidFill>
                  <a:srgbClr val="000000"/>
                </a:solidFill>
                <a:ea typeface="DejaVu Sans"/>
              </a:rPr>
              <a:t> </a:t>
            </a:r>
            <a:r>
              <a:rPr lang="en-US" sz="2400" b="0" strike="noStrike" spc="-1" dirty="0" err="1">
                <a:solidFill>
                  <a:srgbClr val="000000"/>
                </a:solidFill>
                <a:ea typeface="DejaVu Sans"/>
              </a:rPr>
              <a:t>mặt</a:t>
            </a:r>
            <a:r>
              <a:rPr lang="en-US" sz="2400" b="0" strike="noStrike" spc="-1" dirty="0">
                <a:solidFill>
                  <a:srgbClr val="000000"/>
                </a:solidFill>
                <a:ea typeface="DejaVu Sans"/>
              </a:rPr>
              <a:t> </a:t>
            </a:r>
            <a:r>
              <a:rPr lang="en-US" sz="2400" b="0" strike="noStrike" spc="-1" dirty="0" err="1">
                <a:solidFill>
                  <a:srgbClr val="000000"/>
                </a:solidFill>
                <a:ea typeface="DejaVu Sans"/>
              </a:rPr>
              <a:t>phần</a:t>
            </a:r>
            <a:r>
              <a:rPr lang="en-US" sz="2400" b="0" strike="noStrike" spc="-1" dirty="0">
                <a:solidFill>
                  <a:srgbClr val="000000"/>
                </a:solidFill>
                <a:ea typeface="DejaVu Sans"/>
              </a:rPr>
              <a:t> </a:t>
            </a:r>
            <a:r>
              <a:rPr lang="en-US" sz="2400" b="0" strike="noStrike" spc="-1" dirty="0" err="1">
                <a:solidFill>
                  <a:srgbClr val="000000"/>
                </a:solidFill>
                <a:ea typeface="DejaVu Sans"/>
              </a:rPr>
              <a:t>cứng</a:t>
            </a:r>
            <a:r>
              <a:rPr lang="en-US" sz="2400" b="0" strike="noStrike" spc="-1" dirty="0">
                <a:solidFill>
                  <a:srgbClr val="000000"/>
                </a:solidFill>
                <a:ea typeface="DejaVu Sans"/>
              </a:rPr>
              <a:t> </a:t>
            </a:r>
            <a:r>
              <a:rPr lang="en-US" sz="2400" b="0" strike="noStrike" spc="-1" dirty="0" err="1">
                <a:solidFill>
                  <a:srgbClr val="000000"/>
                </a:solidFill>
                <a:ea typeface="DejaVu Sans"/>
              </a:rPr>
              <a:t>nên</a:t>
            </a:r>
            <a:r>
              <a:rPr lang="en-US" sz="2400" b="0" strike="noStrike" spc="-1" dirty="0">
                <a:solidFill>
                  <a:srgbClr val="000000"/>
                </a:solidFill>
                <a:ea typeface="DejaVu Sans"/>
              </a:rPr>
              <a:t> </a:t>
            </a:r>
            <a:r>
              <a:rPr lang="en-US" sz="2400" b="0" strike="noStrike" spc="-1" dirty="0" err="1">
                <a:solidFill>
                  <a:srgbClr val="000000"/>
                </a:solidFill>
                <a:ea typeface="DejaVu Sans"/>
              </a:rPr>
              <a:t>các</a:t>
            </a:r>
            <a:r>
              <a:rPr lang="en-US" sz="2400" b="0" strike="noStrike" spc="-1" dirty="0">
                <a:solidFill>
                  <a:srgbClr val="000000"/>
                </a:solidFill>
                <a:ea typeface="DejaVu Sans"/>
              </a:rPr>
              <a:t> </a:t>
            </a:r>
            <a:r>
              <a:rPr lang="en-US" sz="2400" b="0" strike="noStrike" spc="-1" dirty="0" err="1">
                <a:solidFill>
                  <a:srgbClr val="000000"/>
                </a:solidFill>
                <a:ea typeface="DejaVu Sans"/>
              </a:rPr>
              <a:t>datanode</a:t>
            </a:r>
            <a:r>
              <a:rPr lang="en-US" sz="2400" b="0" strike="noStrike" spc="-1" dirty="0">
                <a:solidFill>
                  <a:srgbClr val="000000"/>
                </a:solidFill>
                <a:ea typeface="DejaVu Sans"/>
              </a:rPr>
              <a:t> đ</a:t>
            </a:r>
            <a:r>
              <a:rPr lang="vi-VN" sz="2400" b="0" strike="noStrike" spc="-1" dirty="0">
                <a:solidFill>
                  <a:srgbClr val="000000"/>
                </a:solidFill>
                <a:ea typeface="DejaVu Sans"/>
              </a:rPr>
              <a:t>ư</a:t>
            </a:r>
            <a:r>
              <a:rPr lang="en-US" sz="2400" b="0" strike="noStrike" spc="-1" dirty="0" err="1">
                <a:solidFill>
                  <a:srgbClr val="000000"/>
                </a:solidFill>
                <a:ea typeface="DejaVu Sans"/>
              </a:rPr>
              <a:t>ợc</a:t>
            </a:r>
            <a:r>
              <a:rPr lang="en-US" sz="2400" b="0" strike="noStrike" spc="-1" dirty="0">
                <a:solidFill>
                  <a:srgbClr val="000000"/>
                </a:solidFill>
                <a:ea typeface="DejaVu Sans"/>
              </a:rPr>
              <a:t> </a:t>
            </a:r>
            <a:r>
              <a:rPr lang="en-US" sz="2400" b="0" strike="noStrike" spc="-1" dirty="0" err="1">
                <a:solidFill>
                  <a:srgbClr val="000000"/>
                </a:solidFill>
                <a:ea typeface="DejaVu Sans"/>
              </a:rPr>
              <a:t>cài</a:t>
            </a:r>
            <a:r>
              <a:rPr lang="en-US" sz="2400" b="0" strike="noStrike" spc="-1" dirty="0">
                <a:solidFill>
                  <a:srgbClr val="000000"/>
                </a:solidFill>
                <a:ea typeface="DejaVu Sans"/>
              </a:rPr>
              <a:t> </a:t>
            </a:r>
            <a:r>
              <a:rPr lang="en-US" sz="2400" b="0" strike="noStrike" spc="-1" dirty="0" err="1">
                <a:solidFill>
                  <a:srgbClr val="000000"/>
                </a:solidFill>
                <a:ea typeface="DejaVu Sans"/>
              </a:rPr>
              <a:t>trên</a:t>
            </a:r>
            <a:r>
              <a:rPr lang="en-US" sz="2400" b="0" strike="noStrike" spc="-1" dirty="0">
                <a:solidFill>
                  <a:srgbClr val="000000"/>
                </a:solidFill>
                <a:ea typeface="DejaVu Sans"/>
              </a:rPr>
              <a:t> </a:t>
            </a:r>
            <a:r>
              <a:rPr lang="en-US" sz="2400" b="0" strike="noStrike" spc="-1" dirty="0" err="1">
                <a:solidFill>
                  <a:srgbClr val="000000"/>
                </a:solidFill>
                <a:ea typeface="DejaVu Sans"/>
              </a:rPr>
              <a:t>máy</a:t>
            </a:r>
            <a:r>
              <a:rPr lang="en-US" sz="2400" b="0" strike="noStrike" spc="-1" dirty="0">
                <a:solidFill>
                  <a:srgbClr val="000000"/>
                </a:solidFill>
                <a:ea typeface="DejaVu Sans"/>
              </a:rPr>
              <a:t> </a:t>
            </a:r>
            <a:r>
              <a:rPr lang="en-US" sz="2400" b="0" strike="noStrike" spc="-1" dirty="0" err="1">
                <a:solidFill>
                  <a:srgbClr val="000000"/>
                </a:solidFill>
                <a:ea typeface="DejaVu Sans"/>
              </a:rPr>
              <a:t>ảo</a:t>
            </a:r>
            <a:r>
              <a:rPr lang="en-US" sz="2400" b="0" strike="noStrike" spc="-1" dirty="0">
                <a:solidFill>
                  <a:srgbClr val="000000"/>
                </a:solidFill>
                <a:ea typeface="DejaVu Sans"/>
              </a:rPr>
              <a:t> </a:t>
            </a:r>
            <a:r>
              <a:rPr lang="en-US" sz="2400" b="0" strike="noStrike" spc="-1" dirty="0" err="1">
                <a:solidFill>
                  <a:srgbClr val="000000"/>
                </a:solidFill>
                <a:ea typeface="DejaVu Sans"/>
              </a:rPr>
              <a:t>sử</a:t>
            </a:r>
            <a:r>
              <a:rPr lang="en-US" sz="2400" b="0" strike="noStrike" spc="-1" dirty="0">
                <a:solidFill>
                  <a:srgbClr val="000000"/>
                </a:solidFill>
                <a:ea typeface="DejaVu Sans"/>
              </a:rPr>
              <a:t> </a:t>
            </a:r>
            <a:r>
              <a:rPr lang="en-US" sz="2400" b="0" strike="noStrike" spc="-1" dirty="0" err="1">
                <a:solidFill>
                  <a:srgbClr val="000000"/>
                </a:solidFill>
                <a:ea typeface="DejaVu Sans"/>
              </a:rPr>
              <a:t>dụng</a:t>
            </a:r>
            <a:r>
              <a:rPr lang="en-US" sz="2400" b="0" strike="noStrike" spc="-1" dirty="0">
                <a:solidFill>
                  <a:srgbClr val="000000"/>
                </a:solidFill>
                <a:ea typeface="DejaVu Sans"/>
              </a:rPr>
              <a:t> </a:t>
            </a:r>
            <a:r>
              <a:rPr lang="en-US" sz="2400" b="0" strike="noStrike" spc="-1" dirty="0" err="1">
                <a:solidFill>
                  <a:srgbClr val="000000"/>
                </a:solidFill>
                <a:ea typeface="DejaVu Sans"/>
              </a:rPr>
              <a:t>docker</a:t>
            </a:r>
            <a:r>
              <a:rPr lang="en-US" sz="2400" b="0" strike="noStrike" spc="-1" dirty="0">
                <a:solidFill>
                  <a:srgbClr val="000000"/>
                </a:solidFill>
                <a:ea typeface="DejaVu Sans"/>
              </a:rPr>
              <a:t> engine</a:t>
            </a:r>
            <a:endParaRPr lang="en-US" sz="2400" b="0" strike="noStrike" spc="-1" dirty="0"/>
          </a:p>
        </p:txBody>
      </p:sp>
      <p:sp>
        <p:nvSpPr>
          <p:cNvPr id="183" name="CustomShape 6"/>
          <p:cNvSpPr/>
          <p:nvPr/>
        </p:nvSpPr>
        <p:spPr>
          <a:xfrm>
            <a:off x="1123200" y="5454720"/>
            <a:ext cx="46090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000000"/>
                </a:solidFill>
                <a:latin typeface="Calibri"/>
                <a:ea typeface="DejaVu Sans"/>
              </a:rPr>
              <a:t>Minh họa kiến trúc của hdfs</a:t>
            </a:r>
            <a:endParaRPr lang="en-US" sz="1800" b="0" strike="noStrike" spc="-1">
              <a:latin typeface="Arial"/>
            </a:endParaRPr>
          </a:p>
        </p:txBody>
      </p:sp>
    </p:spTree>
  </p:cSld>
  <p:clrMapOvr>
    <a:masterClrMapping/>
  </p:clrMapOvr>
  <p:transition spd="slow">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Chỗ dành sẵn cho Nội dung 6"/>
          <p:cNvPicPr/>
          <p:nvPr/>
        </p:nvPicPr>
        <p:blipFill>
          <a:blip r:embed="rId2"/>
          <a:stretch/>
        </p:blipFill>
        <p:spPr>
          <a:xfrm>
            <a:off x="0" y="1265040"/>
            <a:ext cx="7760880" cy="4326480"/>
          </a:xfrm>
          <a:prstGeom prst="rect">
            <a:avLst/>
          </a:prstGeom>
          <a:ln>
            <a:noFill/>
          </a:ln>
        </p:spPr>
      </p:pic>
      <p:sp>
        <p:nvSpPr>
          <p:cNvPr id="185" name="CustomShape 1"/>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86" name="CustomShape 2"/>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87" name="CustomShape 3"/>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A4DE769-A585-4BC1-8E08-2B698C41FDFA}" type="slidenum">
              <a:rPr lang="en-US" sz="1200" b="0" strike="noStrike" spc="-1">
                <a:solidFill>
                  <a:srgbClr val="8B8B8B"/>
                </a:solidFill>
                <a:latin typeface="Calibri"/>
                <a:ea typeface="DejaVu Sans"/>
              </a:rPr>
              <a:t>11</a:t>
            </a:fld>
            <a:endParaRPr lang="en-US" sz="1200" b="0" strike="noStrike" spc="-1">
              <a:latin typeface="Arial"/>
            </a:endParaRPr>
          </a:p>
        </p:txBody>
      </p:sp>
      <p:sp>
        <p:nvSpPr>
          <p:cNvPr id="188" name="CustomShape 4"/>
          <p:cNvSpPr/>
          <p:nvPr/>
        </p:nvSpPr>
        <p:spPr>
          <a:xfrm>
            <a:off x="7472880" y="2632680"/>
            <a:ext cx="4412880" cy="168439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en-US" sz="2400" b="0" strike="noStrike" spc="-1" dirty="0" err="1" smtClean="0">
                <a:solidFill>
                  <a:srgbClr val="000000"/>
                </a:solidFill>
                <a:latin typeface="Arial"/>
                <a:ea typeface="DejaVu Sans"/>
              </a:rPr>
              <a:t>Hdfs</a:t>
            </a:r>
            <a:r>
              <a:rPr lang="en-US" sz="2400" b="0" strike="noStrike" spc="-1" dirty="0" smtClean="0">
                <a:solidFill>
                  <a:srgbClr val="000000"/>
                </a:solidFill>
                <a:latin typeface="Arial"/>
                <a:ea typeface="DejaVu Sans"/>
              </a:rPr>
              <a:t> </a:t>
            </a:r>
            <a:r>
              <a:rPr lang="en-US" sz="2400" b="0" strike="noStrike" spc="-1" dirty="0">
                <a:solidFill>
                  <a:srgbClr val="000000"/>
                </a:solidFill>
                <a:latin typeface="Arial"/>
                <a:ea typeface="DejaVu Sans"/>
              </a:rPr>
              <a:t>đ</a:t>
            </a:r>
            <a:r>
              <a:rPr lang="vi-VN" sz="2400" b="0" strike="noStrike" spc="-1" dirty="0">
                <a:solidFill>
                  <a:srgbClr val="000000"/>
                </a:solidFill>
                <a:latin typeface="Arial"/>
                <a:ea typeface="DejaVu Sans"/>
              </a:rPr>
              <a:t>ư</a:t>
            </a:r>
            <a:r>
              <a:rPr lang="en-US" sz="2400" b="0" strike="noStrike" spc="-1" dirty="0" err="1">
                <a:solidFill>
                  <a:srgbClr val="000000"/>
                </a:solidFill>
                <a:latin typeface="Arial"/>
                <a:ea typeface="DejaVu Sans"/>
              </a:rPr>
              <a:t>ợc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sử</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dụng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để</a:t>
            </a:r>
            <a:r>
              <a:rPr lang="en-US" sz="2400" b="0" strike="noStrike" spc="-1" dirty="0">
                <a:solidFill>
                  <a:srgbClr val="000000"/>
                </a:solidFill>
                <a:latin typeface="Arial"/>
                <a:ea typeface="DejaVu Sans"/>
              </a:rPr>
              <a:t> l</a:t>
            </a:r>
            <a:r>
              <a:rPr lang="vi-VN" sz="2400" b="0" strike="noStrike" spc="-1" dirty="0">
                <a:solidFill>
                  <a:srgbClr val="000000"/>
                </a:solidFill>
                <a:latin typeface="Arial"/>
                <a:ea typeface="DejaVu Sans"/>
              </a:rPr>
              <a:t>ư</a:t>
            </a:r>
            <a:r>
              <a:rPr lang="en-US" sz="2400" b="0" strike="noStrike" spc="-1" dirty="0">
                <a:solidFill>
                  <a:srgbClr val="000000"/>
                </a:solidFill>
                <a:latin typeface="Arial"/>
                <a:ea typeface="DejaVu Sans"/>
              </a:rPr>
              <a:t>u </a:t>
            </a:r>
            <a:r>
              <a:rPr lang="en-US" sz="2400" b="0" strike="noStrike" spc="-1" dirty="0" err="1">
                <a:solidFill>
                  <a:srgbClr val="000000"/>
                </a:solidFill>
                <a:latin typeface="Arial"/>
                <a:ea typeface="DejaVu Sans"/>
              </a:rPr>
              <a:t>trữ</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dữ</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liệu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khi</a:t>
            </a:r>
            <a:r>
              <a:rPr lang="en-US" sz="2400" b="0" strike="noStrike" spc="-1" dirty="0">
                <a:solidFill>
                  <a:srgbClr val="000000"/>
                </a:solidFill>
                <a:latin typeface="Arial"/>
                <a:ea typeface="DejaVu Sans"/>
              </a:rPr>
              <a:t> crawl </a:t>
            </a:r>
            <a:r>
              <a:rPr lang="en-US" sz="2400" b="0" strike="noStrike" spc="-1" dirty="0" err="1">
                <a:solidFill>
                  <a:srgbClr val="000000"/>
                </a:solidFill>
                <a:latin typeface="Arial"/>
                <a:ea typeface="DejaVu Sans"/>
              </a:rPr>
              <a:t>và</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đọc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dữ</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liệu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ra</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để</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xử</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lý</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với</a:t>
            </a:r>
            <a:r>
              <a:rPr lang="en-US" sz="2400" b="0" strike="noStrike" spc="-1" dirty="0">
                <a:solidFill>
                  <a:srgbClr val="000000"/>
                </a:solidFill>
                <a:latin typeface="Arial"/>
                <a:ea typeface="DejaVu Sans"/>
              </a:rPr>
              <a:t> spark</a:t>
            </a:r>
            <a:endParaRPr lang="en-US" sz="2400" b="0" strike="noStrike" spc="-1" dirty="0">
              <a:latin typeface="Arial"/>
            </a:endParaRPr>
          </a:p>
        </p:txBody>
      </p:sp>
    </p:spTree>
  </p:cSld>
  <p:clrMapOvr>
    <a:masterClrMapping/>
  </p:clrMapOvr>
  <p:transition spd="slow">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Xử lý và khám phá dữ liệu</a:t>
            </a:r>
            <a:endParaRPr lang="en-US" sz="3200" b="0" strike="noStrike" spc="-1">
              <a:latin typeface="Arial"/>
            </a:endParaRPr>
          </a:p>
        </p:txBody>
      </p:sp>
      <p:sp>
        <p:nvSpPr>
          <p:cNvPr id="190" name="CustomShape 2"/>
          <p:cNvSpPr/>
          <p:nvPr/>
        </p:nvSpPr>
        <p:spPr>
          <a:xfrm>
            <a:off x="1911926" y="4685100"/>
            <a:ext cx="8766033" cy="160085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360"/>
              </a:spcBef>
              <a:tabLst>
                <a:tab pos="0" algn="l"/>
              </a:tabLst>
            </a:pPr>
            <a:r>
              <a:rPr lang="en-US" sz="1800" b="0" strike="noStrike" spc="-1" dirty="0" err="1">
                <a:solidFill>
                  <a:srgbClr val="000000"/>
                </a:solidFill>
                <a:latin typeface="Arial"/>
                <a:ea typeface="DejaVu Sans"/>
              </a:rPr>
              <a:t>Nhận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xét</a:t>
            </a:r>
            <a:r>
              <a:rPr lang="en-US" sz="1800" b="0" strike="noStrike" spc="-1" dirty="0">
                <a:solidFill>
                  <a:srgbClr val="000000"/>
                </a:solidFill>
                <a:latin typeface="Arial"/>
                <a:ea typeface="DejaVu Sans"/>
              </a:rPr>
              <a:t>:</a:t>
            </a:r>
            <a:endParaRPr lang="en-US" sz="1800" b="0" strike="noStrike" spc="-1" dirty="0">
              <a:latin typeface="Arial"/>
            </a:endParaRPr>
          </a:p>
          <a:p>
            <a:pPr marL="343080" indent="-341640">
              <a:lnSpc>
                <a:spcPct val="100000"/>
              </a:lnSpc>
              <a:spcBef>
                <a:spcPts val="360"/>
              </a:spcBef>
              <a:buClr>
                <a:srgbClr val="3366FF"/>
              </a:buClr>
              <a:buFont typeface="Wingdings" charset="2"/>
              <a:buChar char=""/>
              <a:tabLst>
                <a:tab pos="0" algn="l"/>
              </a:tabLst>
            </a:pP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có</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nhiều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rất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nhiều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a:t>
            </a:r>
            <a:r>
              <a:rPr lang="vi-VN" sz="1800" b="0" strike="noStrike" spc="-1" dirty="0">
                <a:solidFill>
                  <a:srgbClr val="000000"/>
                </a:solidFill>
                <a:latin typeface="Arial"/>
                <a:ea typeface="DejaVu Sans"/>
              </a:rPr>
              <a:t>ư</a:t>
            </a:r>
            <a:r>
              <a:rPr lang="en-US" sz="1800" b="0" strike="noStrike" spc="-1" dirty="0" err="1">
                <a:solidFill>
                  <a:srgbClr val="000000"/>
                </a:solidFill>
                <a:latin typeface="Arial"/>
                <a:ea typeface="DejaVu Sans"/>
              </a:rPr>
              <a:t>ờng</a:t>
            </a:r>
            <a:endParaRPr lang="en-US" sz="1800" b="0" strike="noStrike" spc="-1" dirty="0">
              <a:latin typeface="Arial"/>
            </a:endParaRPr>
          </a:p>
          <a:p>
            <a:pPr marL="343080" indent="-341640">
              <a:lnSpc>
                <a:spcPct val="100000"/>
              </a:lnSpc>
              <a:spcBef>
                <a:spcPts val="360"/>
              </a:spcBef>
              <a:buClr>
                <a:srgbClr val="3366FF"/>
              </a:buClr>
              <a:buFont typeface="Wingdings" charset="2"/>
              <a:buChar char=""/>
              <a:tabLst>
                <a:tab pos="0" algn="l"/>
              </a:tabLst>
            </a:pPr>
            <a:r>
              <a:rPr lang="en-US" sz="1800" b="0" strike="noStrike" spc="-1" dirty="0" err="1">
                <a:solidFill>
                  <a:srgbClr val="000000"/>
                </a:solidFill>
                <a:latin typeface="Arial"/>
                <a:ea typeface="DejaVu Sans"/>
              </a:rPr>
              <a:t>Có</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nhiều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giá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trị</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sai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hoặc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không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có</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giá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trị</a:t>
            </a:r>
            <a:endParaRPr lang="en-US" sz="1800" b="0" strike="noStrike" spc="-1" dirty="0">
              <a:latin typeface="Arial"/>
            </a:endParaRPr>
          </a:p>
          <a:p>
            <a:pPr marL="343080" indent="-341640">
              <a:lnSpc>
                <a:spcPct val="100000"/>
              </a:lnSpc>
              <a:spcBef>
                <a:spcPts val="360"/>
              </a:spcBef>
              <a:buClr>
                <a:srgbClr val="3366FF"/>
              </a:buClr>
              <a:buFont typeface="Wingdings" charset="2"/>
              <a:buChar char=""/>
              <a:tabLst>
                <a:tab pos="0" algn="l"/>
              </a:tabLst>
            </a:pPr>
            <a:r>
              <a:rPr lang="en-US" sz="1800" b="0" strike="noStrike" spc="-1" dirty="0" err="1">
                <a:solidFill>
                  <a:srgbClr val="000000"/>
                </a:solidFill>
                <a:latin typeface="Arial"/>
                <a:ea typeface="DejaVu Sans"/>
              </a:rPr>
              <a:t>Có</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nhiều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bản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ghi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trùng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nhau</a:t>
            </a:r>
            <a:endParaRPr lang="en-US" sz="1800" b="0" strike="noStrike" spc="-1" dirty="0">
              <a:latin typeface="Arial"/>
            </a:endParaRPr>
          </a:p>
        </p:txBody>
      </p:sp>
      <p:sp>
        <p:nvSpPr>
          <p:cNvPr id="191" name="CustomShape 3"/>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92" name="CustomShape 4"/>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93" name="CustomShape 5"/>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C7BA009B-68B5-46F7-8BCF-D12F8CB7F785}" type="slidenum">
              <a:rPr lang="en-US" sz="1200" b="0" strike="noStrike" spc="-1">
                <a:solidFill>
                  <a:srgbClr val="8B8B8B"/>
                </a:solidFill>
                <a:latin typeface="Calibri"/>
                <a:ea typeface="DejaVu Sans"/>
              </a:rPr>
              <a:t>12</a:t>
            </a:fld>
            <a:endParaRPr lang="en-US" sz="1200" b="0" strike="noStrike" spc="-1">
              <a:latin typeface="Arial"/>
            </a:endParaRPr>
          </a:p>
        </p:txBody>
      </p:sp>
      <p:sp>
        <p:nvSpPr>
          <p:cNvPr id="195" name="CustomShape 6"/>
          <p:cNvSpPr/>
          <p:nvPr/>
        </p:nvSpPr>
        <p:spPr>
          <a:xfrm>
            <a:off x="3148200" y="4186797"/>
            <a:ext cx="7262158" cy="39865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0" strike="noStrike" spc="-1" dirty="0" err="1">
                <a:solidFill>
                  <a:srgbClr val="000000"/>
                </a:solidFill>
                <a:ea typeface="DejaVu Sans"/>
              </a:rPr>
              <a:t>Hình</a:t>
            </a:r>
            <a:r>
              <a:rPr lang="en-US" sz="2000" b="0" strike="noStrike" spc="-1" dirty="0">
                <a:solidFill>
                  <a:srgbClr val="000000"/>
                </a:solidFill>
                <a:ea typeface="DejaVu Sans"/>
              </a:rPr>
              <a:t> 6: </a:t>
            </a:r>
            <a:r>
              <a:rPr lang="en-US" sz="2000" b="0" strike="noStrike" spc="-1" dirty="0" err="1">
                <a:solidFill>
                  <a:srgbClr val="000000"/>
                </a:solidFill>
                <a:ea typeface="DejaVu Sans"/>
              </a:rPr>
              <a:t>Ví</a:t>
            </a:r>
            <a:r>
              <a:rPr lang="en-US" sz="2000" b="0" strike="noStrike" spc="-1" dirty="0">
                <a:solidFill>
                  <a:srgbClr val="000000"/>
                </a:solidFill>
                <a:ea typeface="DejaVu Sans"/>
              </a:rPr>
              <a:t> </a:t>
            </a:r>
            <a:r>
              <a:rPr lang="en-US" sz="2000" b="0" strike="noStrike" spc="-1" dirty="0" err="1">
                <a:solidFill>
                  <a:srgbClr val="000000"/>
                </a:solidFill>
                <a:ea typeface="DejaVu Sans"/>
              </a:rPr>
              <a:t>dụ</a:t>
            </a:r>
            <a:r>
              <a:rPr lang="en-US" sz="2000" b="0" strike="noStrike" spc="-1" dirty="0">
                <a:solidFill>
                  <a:srgbClr val="000000"/>
                </a:solidFill>
                <a:ea typeface="DejaVu Sans"/>
              </a:rPr>
              <a:t> </a:t>
            </a: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thô</a:t>
            </a:r>
            <a:r>
              <a:rPr lang="en-US" sz="2000" b="0" strike="noStrike" spc="-1" dirty="0">
                <a:solidFill>
                  <a:srgbClr val="000000"/>
                </a:solidFill>
                <a:ea typeface="DejaVu Sans"/>
              </a:rPr>
              <a:t> </a:t>
            </a:r>
            <a:r>
              <a:rPr lang="en-US" sz="2000" b="0" strike="noStrike" spc="-1" dirty="0" err="1">
                <a:solidFill>
                  <a:srgbClr val="000000"/>
                </a:solidFill>
                <a:ea typeface="DejaVu Sans"/>
              </a:rPr>
              <a:t>sau</a:t>
            </a:r>
            <a:r>
              <a:rPr lang="en-US" sz="2000" b="0" strike="noStrike" spc="-1" dirty="0">
                <a:solidFill>
                  <a:srgbClr val="000000"/>
                </a:solidFill>
                <a:ea typeface="DejaVu Sans"/>
              </a:rPr>
              <a:t> </a:t>
            </a:r>
            <a:r>
              <a:rPr lang="en-US" sz="2000" b="0" strike="noStrike" spc="-1" dirty="0" err="1">
                <a:solidFill>
                  <a:srgbClr val="000000"/>
                </a:solidFill>
                <a:ea typeface="DejaVu Sans"/>
              </a:rPr>
              <a:t>khi</a:t>
            </a:r>
            <a:r>
              <a:rPr lang="en-US" sz="2000" b="0" strike="noStrike" spc="-1" dirty="0">
                <a:solidFill>
                  <a:srgbClr val="000000"/>
                </a:solidFill>
                <a:ea typeface="DejaVu Sans"/>
              </a:rPr>
              <a:t> </a:t>
            </a:r>
            <a:r>
              <a:rPr lang="en-US" sz="2000" b="0" strike="noStrike" spc="-1" dirty="0" err="1">
                <a:solidFill>
                  <a:srgbClr val="000000"/>
                </a:solidFill>
                <a:ea typeface="DejaVu Sans"/>
              </a:rPr>
              <a:t>lựa</a:t>
            </a:r>
            <a:r>
              <a:rPr lang="en-US" sz="2000" b="0" strike="noStrike" spc="-1" dirty="0">
                <a:solidFill>
                  <a:srgbClr val="000000"/>
                </a:solidFill>
                <a:ea typeface="DejaVu Sans"/>
              </a:rPr>
              <a:t> </a:t>
            </a:r>
            <a:r>
              <a:rPr lang="en-US" sz="2000" b="0" strike="noStrike" spc="-1" dirty="0" err="1">
                <a:solidFill>
                  <a:srgbClr val="000000"/>
                </a:solidFill>
                <a:ea typeface="DejaVu Sans"/>
              </a:rPr>
              <a:t>chọn</a:t>
            </a:r>
            <a:r>
              <a:rPr lang="en-US" sz="2000" b="0" strike="noStrike" spc="-1" dirty="0">
                <a:solidFill>
                  <a:srgbClr val="000000"/>
                </a:solidFill>
                <a:ea typeface="DejaVu Sans"/>
              </a:rPr>
              <a:t> </a:t>
            </a:r>
            <a:r>
              <a:rPr lang="en-US" sz="2000" b="0" strike="noStrike" spc="-1" dirty="0" err="1">
                <a:solidFill>
                  <a:srgbClr val="000000"/>
                </a:solidFill>
                <a:ea typeface="DejaVu Sans"/>
              </a:rPr>
              <a:t>các</a:t>
            </a:r>
            <a:r>
              <a:rPr lang="en-US" sz="2000" b="0" strike="noStrike" spc="-1" dirty="0">
                <a:solidFill>
                  <a:srgbClr val="000000"/>
                </a:solidFill>
                <a:ea typeface="DejaVu Sans"/>
              </a:rPr>
              <a:t> </a:t>
            </a:r>
            <a:r>
              <a:rPr lang="en-US" sz="2000" b="0" strike="noStrike" spc="-1" dirty="0" err="1">
                <a:solidFill>
                  <a:srgbClr val="000000"/>
                </a:solidFill>
                <a:ea typeface="DejaVu Sans"/>
              </a:rPr>
              <a:t>tr</a:t>
            </a:r>
            <a:r>
              <a:rPr lang="vi-VN" sz="2000" b="0" strike="noStrike" spc="-1" dirty="0">
                <a:solidFill>
                  <a:srgbClr val="000000"/>
                </a:solidFill>
                <a:ea typeface="DejaVu Sans"/>
              </a:rPr>
              <a:t>ư</a:t>
            </a:r>
            <a:r>
              <a:rPr lang="en-US" sz="2000" b="0" strike="noStrike" spc="-1" dirty="0" err="1">
                <a:solidFill>
                  <a:srgbClr val="000000"/>
                </a:solidFill>
                <a:ea typeface="DejaVu Sans"/>
              </a:rPr>
              <a:t>ờng</a:t>
            </a:r>
            <a:r>
              <a:rPr lang="en-US" sz="2000" b="0" strike="noStrike" spc="-1" dirty="0">
                <a:solidFill>
                  <a:srgbClr val="000000"/>
                </a:solidFill>
                <a:ea typeface="DejaVu Sans"/>
              </a:rPr>
              <a:t> </a:t>
            </a:r>
            <a:r>
              <a:rPr lang="en-US" sz="2000" b="0" strike="noStrike" spc="-1" dirty="0" err="1">
                <a:solidFill>
                  <a:srgbClr val="000000"/>
                </a:solidFill>
                <a:ea typeface="DejaVu Sans"/>
              </a:rPr>
              <a:t>cần</a:t>
            </a:r>
            <a:r>
              <a:rPr lang="en-US" sz="2000" b="0" strike="noStrike" spc="-1" dirty="0">
                <a:solidFill>
                  <a:srgbClr val="000000"/>
                </a:solidFill>
                <a:ea typeface="DejaVu Sans"/>
              </a:rPr>
              <a:t> </a:t>
            </a:r>
            <a:r>
              <a:rPr lang="en-US" sz="2000" b="0" strike="noStrike" spc="-1" dirty="0" err="1">
                <a:solidFill>
                  <a:srgbClr val="000000"/>
                </a:solidFill>
                <a:ea typeface="DejaVu Sans"/>
              </a:rPr>
              <a:t>thiết</a:t>
            </a:r>
            <a:endParaRPr lang="en-US" sz="2000" b="0" strike="noStrike" spc="-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880" y="1126115"/>
            <a:ext cx="10590560" cy="2926339"/>
          </a:xfrm>
          <a:prstGeom prst="rect">
            <a:avLst/>
          </a:prstGeom>
        </p:spPr>
      </p:pic>
    </p:spTree>
  </p:cSld>
  <p:clrMapOvr>
    <a:masterClrMapping/>
  </p:clrMapOvr>
  <p:transition spd="slow">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Xử lý và khám phá dữ liệu</a:t>
            </a:r>
            <a:endParaRPr lang="en-US" sz="3200" b="0" strike="noStrike" spc="-1">
              <a:latin typeface="Arial"/>
            </a:endParaRPr>
          </a:p>
        </p:txBody>
      </p:sp>
      <p:sp>
        <p:nvSpPr>
          <p:cNvPr id="197" name="CustomShape 2"/>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98" name="CustomShape 3"/>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99" name="CustomShape 4"/>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FF7C3EB-D716-49B9-85E6-E140FD35D1C1}" type="slidenum">
              <a:rPr lang="en-US" sz="1200" b="0" strike="noStrike" spc="-1">
                <a:solidFill>
                  <a:srgbClr val="8B8B8B"/>
                </a:solidFill>
                <a:latin typeface="Calibri"/>
                <a:ea typeface="DejaVu Sans"/>
              </a:rPr>
              <a:t>13</a:t>
            </a:fld>
            <a:endParaRPr lang="en-US" sz="1200" b="0" strike="noStrike" spc="-1">
              <a:latin typeface="Arial"/>
            </a:endParaRPr>
          </a:p>
        </p:txBody>
      </p:sp>
      <p:sp>
        <p:nvSpPr>
          <p:cNvPr id="200" name="CustomShape 5"/>
          <p:cNvSpPr/>
          <p:nvPr/>
        </p:nvSpPr>
        <p:spPr>
          <a:xfrm>
            <a:off x="609480" y="1019880"/>
            <a:ext cx="10845720" cy="489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US" sz="1800" b="1" strike="noStrike" spc="-1" dirty="0" err="1">
                <a:solidFill>
                  <a:srgbClr val="000000"/>
                </a:solidFill>
                <a:latin typeface="Arial"/>
                <a:ea typeface="DejaVu Sans"/>
              </a:rPr>
              <a:t>Các</a:t>
            </a:r>
            <a:r>
              <a:rPr lang="en-US" sz="1800" b="1" strike="noStrike" spc="-1" dirty="0">
                <a:solidFill>
                  <a:srgbClr val="000000"/>
                </a:solidFill>
                <a:latin typeface="Arial"/>
                <a:ea typeface="DejaVu Sans"/>
              </a:rPr>
              <a:t> b</a:t>
            </a:r>
            <a:r>
              <a:rPr lang="vi-VN" sz="1800" b="1" strike="noStrike" spc="-1" dirty="0">
                <a:solidFill>
                  <a:srgbClr val="000000"/>
                </a:solidFill>
                <a:latin typeface="Arial"/>
                <a:ea typeface="DejaVu Sans"/>
              </a:rPr>
              <a:t>ư</a:t>
            </a:r>
            <a:r>
              <a:rPr lang="en-US" sz="1800" b="1" strike="noStrike" spc="-1" dirty="0" err="1">
                <a:solidFill>
                  <a:srgbClr val="000000"/>
                </a:solidFill>
                <a:latin typeface="Arial"/>
                <a:ea typeface="DejaVu Sans"/>
              </a:rPr>
              <a:t>ớc</a:t>
            </a:r>
            <a:r>
              <a:rPr lang="en-US" sz="1800" b="1" strike="noStrike" spc="-1" dirty="0">
                <a:solidFill>
                  <a:srgbClr val="000000"/>
                </a:solidFill>
                <a:latin typeface="Arial"/>
                <a:ea typeface="DejaVu Sans"/>
              </a:rPr>
              <a:t> </a:t>
            </a:r>
            <a:r>
              <a:rPr lang="en-US" sz="1800" b="1" strike="noStrike" spc="-1" dirty="0" err="1">
                <a:solidFill>
                  <a:srgbClr val="000000"/>
                </a:solidFill>
                <a:latin typeface="Arial"/>
                <a:ea typeface="DejaVu Sans"/>
              </a:rPr>
              <a:t>xử</a:t>
            </a:r>
            <a:r>
              <a:rPr lang="en-US" sz="1800" b="1" strike="noStrike" spc="-1" dirty="0">
                <a:solidFill>
                  <a:srgbClr val="000000"/>
                </a:solidFill>
                <a:latin typeface="Arial"/>
                <a:ea typeface="DejaVu Sans"/>
              </a:rPr>
              <a:t> </a:t>
            </a:r>
            <a:r>
              <a:rPr lang="en-US" sz="1800" b="1" strike="noStrike" spc="-1" dirty="0" err="1">
                <a:solidFill>
                  <a:srgbClr val="000000"/>
                </a:solidFill>
                <a:latin typeface="Arial"/>
                <a:ea typeface="DejaVu Sans"/>
              </a:rPr>
              <a:t>lý</a:t>
            </a:r>
            <a:r>
              <a:rPr lang="en-US" sz="1800" b="1" strike="noStrike" spc="-1" dirty="0">
                <a:solidFill>
                  <a:srgbClr val="000000"/>
                </a:solidFill>
                <a:latin typeface="Arial"/>
                <a:ea typeface="DejaVu Sans"/>
              </a:rPr>
              <a:t> </a:t>
            </a:r>
            <a:r>
              <a:rPr lang="en-US" sz="1800" b="1" strike="noStrike" spc="-1" dirty="0" err="1">
                <a:solidFill>
                  <a:srgbClr val="000000"/>
                </a:solidFill>
                <a:latin typeface="Arial"/>
                <a:ea typeface="DejaVu Sans"/>
              </a:rPr>
              <a:t>dữ</a:t>
            </a:r>
            <a:r>
              <a:rPr lang="en-US" sz="1800" b="1" strike="noStrike" spc="-1" dirty="0">
                <a:solidFill>
                  <a:srgbClr val="000000"/>
                </a:solidFill>
                <a:latin typeface="Arial"/>
                <a:ea typeface="DejaVu Sans"/>
              </a:rPr>
              <a:t> </a:t>
            </a:r>
            <a:r>
              <a:rPr lang="en-US" sz="1800" b="1" strike="noStrike" spc="-1" dirty="0" err="1">
                <a:solidFill>
                  <a:srgbClr val="000000"/>
                </a:solidFill>
                <a:latin typeface="Arial"/>
                <a:ea typeface="DejaVu Sans"/>
              </a:rPr>
              <a:t>liệu</a:t>
            </a:r>
            <a:r>
              <a:rPr lang="en-US" sz="1800" b="1" strike="noStrike" spc="-1" dirty="0">
                <a:solidFill>
                  <a:srgbClr val="000000"/>
                </a:solidFill>
                <a:latin typeface="Arial"/>
                <a:ea typeface="DejaVu Sans"/>
              </a:rPr>
              <a:t>:</a:t>
            </a:r>
            <a:endParaRPr lang="en-US" sz="1800" b="0" strike="noStrike" spc="-1" dirty="0">
              <a:latin typeface="Arial"/>
            </a:endParaRPr>
          </a:p>
          <a:p>
            <a:pPr marL="285840" indent="-284400">
              <a:lnSpc>
                <a:spcPct val="150000"/>
              </a:lnSpc>
              <a:buClr>
                <a:srgbClr val="000000"/>
              </a:buClr>
              <a:buFont typeface="Arial"/>
              <a:buChar char="•"/>
            </a:pPr>
            <a:r>
              <a:rPr lang="en-US" sz="1800" b="0" strike="noStrike" spc="-1" dirty="0" err="1">
                <a:solidFill>
                  <a:srgbClr val="000000"/>
                </a:solidFill>
                <a:latin typeface="Arial"/>
                <a:ea typeface="DejaVu Sans"/>
              </a:rPr>
              <a:t>Bước</a:t>
            </a:r>
            <a:r>
              <a:rPr lang="en-US" sz="1800" b="0" strike="noStrike" spc="-1" dirty="0">
                <a:solidFill>
                  <a:srgbClr val="000000"/>
                </a:solidFill>
                <a:latin typeface="Arial"/>
                <a:ea typeface="DejaVu Sans"/>
              </a:rPr>
              <a:t> 1: </a:t>
            </a:r>
            <a:r>
              <a:rPr lang="en-US" sz="1800" b="0" strike="noStrike" spc="-1" dirty="0" err="1">
                <a:solidFill>
                  <a:srgbClr val="000000"/>
                </a:solidFill>
                <a:latin typeface="Arial"/>
                <a:ea typeface="DejaVu Sans"/>
              </a:rPr>
              <a:t>Lựa</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chọn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các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trường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sử</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dụng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để</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làm</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đầu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vào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của</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giải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thuật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bao</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gồm</a:t>
            </a:r>
            <a:r>
              <a:rPr lang="en-US" sz="1800" b="0" strike="noStrike" spc="-1" dirty="0">
                <a:solidFill>
                  <a:srgbClr val="000000"/>
                </a:solidFill>
                <a:latin typeface="Arial"/>
                <a:ea typeface="DejaVu Sans"/>
              </a:rPr>
              <a:t> Width, Length, Bedrooms, Bathrooms, District, Province). </a:t>
            </a:r>
            <a:r>
              <a:rPr lang="en-US" sz="1800" b="0" strike="noStrike" spc="-1" dirty="0" err="1">
                <a:solidFill>
                  <a:srgbClr val="000000"/>
                </a:solidFill>
                <a:latin typeface="Arial"/>
                <a:ea typeface="DejaVu Sans"/>
              </a:rPr>
              <a:t>Nhãn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dự</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đoán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là</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trường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Price.</a:t>
            </a:r>
            <a:endParaRPr lang="en-US" sz="1800" b="0" strike="noStrike" spc="-1" dirty="0">
              <a:latin typeface="Arial"/>
            </a:endParaRPr>
          </a:p>
          <a:p>
            <a:pPr marL="285840" indent="-284400">
              <a:lnSpc>
                <a:spcPct val="150000"/>
              </a:lnSpc>
              <a:buClr>
                <a:srgbClr val="000000"/>
              </a:buClr>
              <a:buFont typeface="Arial"/>
              <a:buChar char="•"/>
            </a:pPr>
            <a:r>
              <a:rPr lang="en-US" sz="1800" b="0" strike="noStrike" spc="-1" dirty="0" err="1">
                <a:solidFill>
                  <a:srgbClr val="000000"/>
                </a:solidFill>
                <a:latin typeface="Arial"/>
                <a:ea typeface="DejaVu Sans"/>
              </a:rPr>
              <a:t>Bước</a:t>
            </a:r>
            <a:r>
              <a:rPr lang="en-US" sz="1800" b="0" strike="noStrike" spc="-1" dirty="0">
                <a:solidFill>
                  <a:srgbClr val="000000"/>
                </a:solidFill>
                <a:latin typeface="Arial"/>
                <a:ea typeface="DejaVu Sans"/>
              </a:rPr>
              <a:t> 2: </a:t>
            </a:r>
            <a:r>
              <a:rPr lang="en-US" sz="1800" b="0" strike="noStrike" spc="-1" dirty="0" err="1">
                <a:solidFill>
                  <a:srgbClr val="000000"/>
                </a:solidFill>
                <a:latin typeface="Arial"/>
                <a:ea typeface="DejaVu Sans"/>
              </a:rPr>
              <a:t>Loại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bỏ</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các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bản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ghi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không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có</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nhã</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dự</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đoán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hoặc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có</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quá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ít</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giá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trị</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Loại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bỏ</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các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bản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ghi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trùng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lặp</a:t>
            </a:r>
            <a:r>
              <a:rPr lang="en-US" sz="1800" b="0" strike="noStrike" spc="-1" dirty="0">
                <a:solidFill>
                  <a:srgbClr val="000000"/>
                </a:solidFill>
                <a:latin typeface="Arial"/>
                <a:ea typeface="DejaVu Sans"/>
              </a:rPr>
              <a:t>.</a:t>
            </a:r>
            <a:endParaRPr lang="en-US" sz="1800" b="0" strike="noStrike" spc="-1" dirty="0">
              <a:latin typeface="Arial"/>
            </a:endParaRPr>
          </a:p>
          <a:p>
            <a:pPr marL="285840" indent="-284400">
              <a:lnSpc>
                <a:spcPct val="150000"/>
              </a:lnSpc>
              <a:buClr>
                <a:srgbClr val="000000"/>
              </a:buClr>
              <a:buFont typeface="Arial"/>
              <a:buChar char="•"/>
            </a:pPr>
            <a:r>
              <a:rPr lang="en-US" sz="1800" b="0" strike="noStrike" spc="-1" dirty="0" err="1">
                <a:solidFill>
                  <a:srgbClr val="000000"/>
                </a:solidFill>
                <a:latin typeface="Arial"/>
                <a:ea typeface="DejaVu Sans"/>
              </a:rPr>
              <a:t>Bước</a:t>
            </a:r>
            <a:r>
              <a:rPr lang="en-US" sz="1800" b="0" strike="noStrike" spc="-1" dirty="0">
                <a:solidFill>
                  <a:srgbClr val="000000"/>
                </a:solidFill>
                <a:latin typeface="Arial"/>
                <a:ea typeface="DejaVu Sans"/>
              </a:rPr>
              <a:t> 3: </a:t>
            </a:r>
            <a:r>
              <a:rPr lang="en-US" sz="1800" b="0" strike="noStrike" spc="-1" dirty="0" err="1">
                <a:solidFill>
                  <a:srgbClr val="000000"/>
                </a:solidFill>
                <a:latin typeface="Arial"/>
                <a:ea typeface="DejaVu Sans"/>
              </a:rPr>
              <a:t>Chuẩn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hoá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những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trường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có</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giá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trị</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ngoại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lệ</a:t>
            </a:r>
            <a:r>
              <a:rPr lang="en-US" sz="1800" b="0" strike="noStrike" spc="-1" dirty="0">
                <a:solidFill>
                  <a:srgbClr val="000000"/>
                </a:solidFill>
                <a:latin typeface="Arial"/>
                <a:ea typeface="DejaVu Sans"/>
              </a:rPr>
              <a:t>.</a:t>
            </a:r>
            <a:endParaRPr lang="en-US" sz="1800" b="0" strike="noStrike" spc="-1" dirty="0">
              <a:latin typeface="Arial"/>
            </a:endParaRPr>
          </a:p>
          <a:p>
            <a:pPr marL="285840" indent="-284400">
              <a:lnSpc>
                <a:spcPct val="150000"/>
              </a:lnSpc>
              <a:buClr>
                <a:srgbClr val="000000"/>
              </a:buClr>
              <a:buFont typeface="Arial"/>
              <a:buChar char="•"/>
            </a:pPr>
            <a:r>
              <a:rPr lang="en-US" sz="1800" b="0" strike="noStrike" spc="-1" dirty="0" err="1">
                <a:solidFill>
                  <a:srgbClr val="000000"/>
                </a:solidFill>
                <a:latin typeface="Arial"/>
                <a:ea typeface="DejaVu Sans"/>
              </a:rPr>
              <a:t>Bước</a:t>
            </a:r>
            <a:r>
              <a:rPr lang="en-US" sz="1800" b="0" strike="noStrike" spc="-1" dirty="0">
                <a:solidFill>
                  <a:srgbClr val="000000"/>
                </a:solidFill>
                <a:latin typeface="Arial"/>
                <a:ea typeface="DejaVu Sans"/>
              </a:rPr>
              <a:t> 4: </a:t>
            </a:r>
            <a:r>
              <a:rPr lang="en-US" sz="1800" b="0" strike="noStrike" spc="-1" dirty="0" err="1">
                <a:solidFill>
                  <a:srgbClr val="000000"/>
                </a:solidFill>
                <a:latin typeface="Arial"/>
                <a:ea typeface="DejaVu Sans"/>
              </a:rPr>
              <a:t>Lấp</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đầy</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các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giá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trị</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bị</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thiếu</a:t>
            </a:r>
            <a:r>
              <a:rPr lang="en-US" sz="1800" b="0" strike="noStrike" spc="-1" dirty="0">
                <a:solidFill>
                  <a:srgbClr val="000000"/>
                </a:solidFill>
                <a:latin typeface="Arial"/>
                <a:ea typeface="DejaVu Sans"/>
              </a:rPr>
              <a:t>.</a:t>
            </a:r>
            <a:endParaRPr lang="en-US" sz="1800" b="0" strike="noStrike" spc="-1" dirty="0">
              <a:latin typeface="Arial"/>
            </a:endParaRPr>
          </a:p>
          <a:p>
            <a:pPr marL="285840" indent="-284400">
              <a:lnSpc>
                <a:spcPct val="150000"/>
              </a:lnSpc>
              <a:buClr>
                <a:srgbClr val="000000"/>
              </a:buClr>
              <a:buFont typeface="Arial"/>
              <a:buChar char="•"/>
            </a:pPr>
            <a:r>
              <a:rPr lang="en-US" sz="1800" b="0" strike="noStrike" spc="-1" dirty="0" err="1">
                <a:solidFill>
                  <a:srgbClr val="000000"/>
                </a:solidFill>
                <a:latin typeface="Arial"/>
                <a:ea typeface="DejaVu Sans"/>
              </a:rPr>
              <a:t>Bước</a:t>
            </a:r>
            <a:r>
              <a:rPr lang="en-US" sz="1800" b="0" strike="noStrike" spc="-1" dirty="0">
                <a:solidFill>
                  <a:srgbClr val="000000"/>
                </a:solidFill>
                <a:latin typeface="Arial"/>
                <a:ea typeface="DejaVu Sans"/>
              </a:rPr>
              <a:t> 5: </a:t>
            </a:r>
            <a:r>
              <a:rPr lang="en-US" sz="1800" b="0" strike="noStrike" spc="-1" dirty="0" err="1">
                <a:solidFill>
                  <a:srgbClr val="000000"/>
                </a:solidFill>
                <a:latin typeface="Arial"/>
                <a:ea typeface="DejaVu Sans"/>
              </a:rPr>
              <a:t>Quy</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đổi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hai</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trường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District </a:t>
            </a:r>
            <a:r>
              <a:rPr lang="en-US" sz="1800" b="0" strike="noStrike" spc="-1" dirty="0" err="1">
                <a:solidFill>
                  <a:srgbClr val="000000"/>
                </a:solidFill>
                <a:latin typeface="Arial"/>
                <a:ea typeface="DejaVu Sans"/>
              </a:rPr>
              <a:t>và</a:t>
            </a:r>
            <a:r>
              <a:rPr lang="en-US" sz="1800" b="0" strike="noStrike" spc="-1" dirty="0">
                <a:solidFill>
                  <a:srgbClr val="000000"/>
                </a:solidFill>
                <a:latin typeface="Arial"/>
                <a:ea typeface="DejaVu Sans"/>
              </a:rPr>
              <a:t> Province </a:t>
            </a:r>
            <a:r>
              <a:rPr lang="en-US" sz="1800" b="0" strike="noStrike" spc="-1" dirty="0" err="1">
                <a:solidFill>
                  <a:srgbClr val="000000"/>
                </a:solidFill>
                <a:latin typeface="Arial"/>
                <a:ea typeface="DejaVu Sans"/>
              </a:rPr>
              <a:t>ra</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số</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thực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dựa</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trên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thập</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được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từ</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phân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bố</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dân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cư</a:t>
            </a:r>
            <a:r>
              <a:rPr lang="en-US" sz="1800" b="0" strike="noStrike" spc="-1" dirty="0">
                <a:solidFill>
                  <a:srgbClr val="000000"/>
                </a:solidFill>
                <a:latin typeface="Arial"/>
                <a:ea typeface="DejaVu Sans"/>
              </a:rPr>
              <a:t>.</a:t>
            </a:r>
            <a:endParaRPr lang="en-US" sz="1800" b="0" strike="noStrike" spc="-1" dirty="0">
              <a:latin typeface="Arial"/>
            </a:endParaRPr>
          </a:p>
          <a:p>
            <a:pPr marL="285840" indent="-284400">
              <a:lnSpc>
                <a:spcPct val="150000"/>
              </a:lnSpc>
              <a:buClr>
                <a:srgbClr val="000000"/>
              </a:buClr>
              <a:buFont typeface="Arial"/>
              <a:buChar char="•"/>
            </a:pPr>
            <a:r>
              <a:rPr lang="en-US" sz="1800" b="0" strike="noStrike" spc="-1" dirty="0" err="1">
                <a:solidFill>
                  <a:srgbClr val="000000"/>
                </a:solidFill>
                <a:latin typeface="Arial"/>
                <a:ea typeface="DejaVu Sans"/>
              </a:rPr>
              <a:t>Bước</a:t>
            </a:r>
            <a:r>
              <a:rPr lang="en-US" sz="1800" b="0" strike="noStrike" spc="-1" dirty="0">
                <a:solidFill>
                  <a:srgbClr val="000000"/>
                </a:solidFill>
                <a:latin typeface="Arial"/>
                <a:ea typeface="DejaVu Sans"/>
              </a:rPr>
              <a:t> 6: </a:t>
            </a:r>
            <a:r>
              <a:rPr lang="en-US" sz="1800" b="0" strike="noStrike" spc="-1" dirty="0" err="1">
                <a:solidFill>
                  <a:srgbClr val="000000"/>
                </a:solidFill>
                <a:latin typeface="Arial"/>
                <a:ea typeface="DejaVu Sans"/>
              </a:rPr>
              <a:t>Chuẩn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hoá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miền</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giá</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trị</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của</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các</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trường</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dữ</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liệu</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về</a:t>
            </a:r>
            <a:r>
              <a:rPr lang="en-US" sz="1800" b="0" strike="noStrike" spc="-1" dirty="0">
                <a:solidFill>
                  <a:srgbClr val="000000"/>
                </a:solidFill>
                <a:latin typeface="Arial"/>
                <a:ea typeface="DejaVu Sans"/>
              </a:rPr>
              <a:t> </a:t>
            </a:r>
            <a:r>
              <a:rPr lang="en-US" sz="1800" b="0" strike="noStrike" spc="-1" dirty="0" err="1">
                <a:solidFill>
                  <a:srgbClr val="000000"/>
                </a:solidFill>
                <a:latin typeface="Arial"/>
                <a:ea typeface="DejaVu Sans"/>
              </a:rPr>
              <a:t>khoảng</a:t>
            </a:r>
            <a:r>
              <a:rPr lang="en-US" sz="1800" b="0" strike="noStrike" spc="-1" dirty="0">
                <a:solidFill>
                  <a:srgbClr val="000000"/>
                </a:solidFill>
                <a:latin typeface="Arial"/>
                <a:ea typeface="DejaVu Sans"/>
              </a:rPr>
              <a:t> (0, 1).</a:t>
            </a:r>
            <a:endParaRPr lang="en-US" sz="1800" b="0" strike="noStrike" spc="-1" dirty="0">
              <a:latin typeface="Arial"/>
            </a:endParaRPr>
          </a:p>
          <a:p>
            <a:pPr>
              <a:lnSpc>
                <a:spcPct val="150000"/>
              </a:lnSpc>
            </a:pPr>
            <a:endParaRPr lang="en-US" sz="1800" b="0" strike="noStrike" spc="-1" dirty="0">
              <a:latin typeface="Arial"/>
            </a:endParaRPr>
          </a:p>
          <a:p>
            <a:pPr>
              <a:lnSpc>
                <a:spcPct val="100000"/>
              </a:lnSpc>
            </a:pPr>
            <a:endParaRPr lang="en-US" sz="1800" b="0" strike="noStrike" spc="-1" dirty="0">
              <a:latin typeface="Arial"/>
            </a:endParaRPr>
          </a:p>
        </p:txBody>
      </p:sp>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Xử lý và khám phá dữ liệu</a:t>
            </a:r>
            <a:endParaRPr lang="en-US" sz="3200" b="0" strike="noStrike" spc="-1">
              <a:latin typeface="Arial"/>
            </a:endParaRPr>
          </a:p>
        </p:txBody>
      </p:sp>
      <p:sp>
        <p:nvSpPr>
          <p:cNvPr id="202" name="CustomShape 2"/>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203" name="CustomShape 3"/>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204" name="CustomShape 4"/>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51B3CC50-0AFD-4044-AB5D-BCA044E554DB}" type="slidenum">
              <a:rPr lang="en-US" sz="1200" b="0" strike="noStrike" spc="-1">
                <a:solidFill>
                  <a:srgbClr val="8B8B8B"/>
                </a:solidFill>
                <a:latin typeface="Calibri"/>
                <a:ea typeface="DejaVu Sans"/>
              </a:rPr>
              <a:t>14</a:t>
            </a:fld>
            <a:endParaRPr lang="en-US" sz="1200" b="0" strike="noStrike" spc="-1">
              <a:latin typeface="Arial"/>
            </a:endParaRPr>
          </a:p>
        </p:txBody>
      </p:sp>
      <p:sp>
        <p:nvSpPr>
          <p:cNvPr id="205" name="CustomShape 5"/>
          <p:cNvSpPr/>
          <p:nvPr/>
        </p:nvSpPr>
        <p:spPr>
          <a:xfrm>
            <a:off x="1398665" y="5509080"/>
            <a:ext cx="531864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dirty="0" err="1">
                <a:solidFill>
                  <a:srgbClr val="000000"/>
                </a:solidFill>
                <a:latin typeface="Calibri"/>
                <a:ea typeface="DejaVu Sans"/>
              </a:rPr>
              <a:t>Hình</a:t>
            </a:r>
            <a:r>
              <a:rPr lang="en-US" sz="1800" b="0" strike="noStrike" spc="-1" dirty="0">
                <a:solidFill>
                  <a:srgbClr val="000000"/>
                </a:solidFill>
                <a:latin typeface="Calibri"/>
                <a:ea typeface="DejaVu Sans"/>
              </a:rPr>
              <a:t> 7: </a:t>
            </a:r>
            <a:r>
              <a:rPr lang="en-US" sz="1800" b="0" strike="noStrike" spc="-1" dirty="0" err="1">
                <a:solidFill>
                  <a:srgbClr val="000000"/>
                </a:solidFill>
                <a:latin typeface="Calibri"/>
                <a:ea typeface="DejaVu Sans"/>
              </a:rPr>
              <a:t>Mô</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đặc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điểm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các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a:t>
            </a:r>
            <a:r>
              <a:rPr lang="vi-VN" sz="1800" b="0" strike="noStrike" spc="-1" dirty="0">
                <a:solidFill>
                  <a:srgbClr val="000000"/>
                </a:solidFill>
                <a:latin typeface="Calibri"/>
                <a:ea typeface="DejaVu Sans"/>
              </a:rPr>
              <a:t>ư</a:t>
            </a:r>
            <a:r>
              <a:rPr lang="en-US" sz="1800" b="0" strike="noStrike" spc="-1" dirty="0" err="1">
                <a:solidFill>
                  <a:srgbClr val="000000"/>
                </a:solidFill>
                <a:latin typeface="Calibri"/>
                <a:ea typeface="DejaVu Sans"/>
              </a:rPr>
              <a:t>ờng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dữ</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liệu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số</a:t>
            </a:r>
            <a:endParaRPr lang="en-US" sz="1800" b="0" strike="noStrike" spc="-1" dirty="0">
              <a:latin typeface="Arial"/>
            </a:endParaRPr>
          </a:p>
        </p:txBody>
      </p:sp>
      <p:pic>
        <p:nvPicPr>
          <p:cNvPr id="206" name="Hình ảnh 10"/>
          <p:cNvPicPr/>
          <p:nvPr/>
        </p:nvPicPr>
        <p:blipFill>
          <a:blip r:embed="rId2"/>
          <a:stretch/>
        </p:blipFill>
        <p:spPr>
          <a:xfrm>
            <a:off x="6656400" y="1067400"/>
            <a:ext cx="5372640" cy="4251240"/>
          </a:xfrm>
          <a:prstGeom prst="rect">
            <a:avLst/>
          </a:prstGeom>
          <a:ln>
            <a:noFill/>
          </a:ln>
        </p:spPr>
      </p:pic>
      <p:sp>
        <p:nvSpPr>
          <p:cNvPr id="207" name="CustomShape 6"/>
          <p:cNvSpPr/>
          <p:nvPr/>
        </p:nvSpPr>
        <p:spPr>
          <a:xfrm>
            <a:off x="7102080" y="5509080"/>
            <a:ext cx="4482000" cy="363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0" strike="noStrike" spc="-1">
                <a:solidFill>
                  <a:srgbClr val="000000"/>
                </a:solidFill>
                <a:latin typeface="Calibri"/>
                <a:ea typeface="DejaVu Sans"/>
              </a:rPr>
              <a:t>Hình 8: Phân bố dữ liệu theo Province</a:t>
            </a:r>
            <a:endParaRPr lang="en-US" sz="1800" b="0" strike="noStrike" spc="-1">
              <a:latin typeface="Arial"/>
            </a:endParaRPr>
          </a:p>
        </p:txBody>
      </p:sp>
      <p:sp>
        <p:nvSpPr>
          <p:cNvPr id="208" name="CustomShape 7"/>
          <p:cNvSpPr/>
          <p:nvPr/>
        </p:nvSpPr>
        <p:spPr>
          <a:xfrm>
            <a:off x="793440" y="1323000"/>
            <a:ext cx="3091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Arial"/>
                <a:ea typeface="DejaVu Sans"/>
              </a:rPr>
              <a:t>Khám phá dữ liệu</a:t>
            </a:r>
            <a:endParaRPr lang="en-US" sz="2000" b="0" strike="noStrike" spc="-1">
              <a:latin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82" y="2042755"/>
            <a:ext cx="6619757" cy="2735280"/>
          </a:xfrm>
          <a:prstGeom prst="rect">
            <a:avLst/>
          </a:prstGeom>
        </p:spPr>
      </p:pic>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Xử lý và khám phá dữ liệu</a:t>
            </a:r>
            <a:endParaRPr lang="en-US" sz="3200" b="0" strike="noStrike" spc="-1">
              <a:latin typeface="Arial"/>
            </a:endParaRPr>
          </a:p>
        </p:txBody>
      </p:sp>
      <p:sp>
        <p:nvSpPr>
          <p:cNvPr id="211" name="CustomShape 2"/>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err="1">
                <a:solidFill>
                  <a:srgbClr val="8B8B8B"/>
                </a:solidFill>
                <a:latin typeface="Calibri"/>
                <a:ea typeface="DejaVu Sans"/>
              </a:rPr>
              <a:t>SoICT</a:t>
            </a:r>
            <a:r>
              <a:rPr lang="en-US" sz="1200" b="0" strike="noStrike" spc="-1" dirty="0">
                <a:solidFill>
                  <a:srgbClr val="8B8B8B"/>
                </a:solidFill>
                <a:latin typeface="Calibri"/>
                <a:ea typeface="DejaVu Sans"/>
              </a:rPr>
              <a:t> 2020</a:t>
            </a:r>
            <a:endParaRPr lang="en-US" sz="1200" b="0" strike="noStrike" spc="-1" dirty="0">
              <a:latin typeface="Arial"/>
            </a:endParaRPr>
          </a:p>
        </p:txBody>
      </p:sp>
      <p:sp>
        <p:nvSpPr>
          <p:cNvPr id="212" name="CustomShape 3"/>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dirty="0" err="1">
                <a:solidFill>
                  <a:srgbClr val="8B8B8B"/>
                </a:solidFill>
                <a:latin typeface="Calibri"/>
                <a:ea typeface="DejaVu Sans"/>
              </a:rPr>
              <a:t>Nhập</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môn</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khoa</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học</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dữ</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liệu</a:t>
            </a:r>
            <a:endParaRPr lang="en-US" sz="1200" b="0" strike="noStrike" spc="-1" dirty="0">
              <a:latin typeface="Arial"/>
            </a:endParaRPr>
          </a:p>
        </p:txBody>
      </p:sp>
      <p:sp>
        <p:nvSpPr>
          <p:cNvPr id="213" name="CustomShape 4"/>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21C51E5-A8B2-483C-B6BE-9C9E3130E883}" type="slidenum">
              <a:rPr lang="en-US" sz="1200" b="0" strike="noStrike" spc="-1">
                <a:solidFill>
                  <a:srgbClr val="8B8B8B"/>
                </a:solidFill>
                <a:latin typeface="Calibri"/>
                <a:ea typeface="DejaVu Sans"/>
              </a:rPr>
              <a:t>15</a:t>
            </a:fld>
            <a:endParaRPr lang="en-US" sz="1200" b="0" strike="noStrike" spc="-1" dirty="0">
              <a:latin typeface="Arial"/>
            </a:endParaRPr>
          </a:p>
        </p:txBody>
      </p:sp>
      <p:sp>
        <p:nvSpPr>
          <p:cNvPr id="214" name="CustomShape 5"/>
          <p:cNvSpPr/>
          <p:nvPr/>
        </p:nvSpPr>
        <p:spPr>
          <a:xfrm>
            <a:off x="4185624" y="4908160"/>
            <a:ext cx="4123991" cy="398655"/>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000" b="0" strike="noStrike" spc="-1" dirty="0" err="1">
                <a:solidFill>
                  <a:srgbClr val="000000"/>
                </a:solidFill>
                <a:ea typeface="DejaVu Sans"/>
              </a:rPr>
              <a:t>Hình</a:t>
            </a:r>
            <a:r>
              <a:rPr lang="en-US" sz="2000" b="0" strike="noStrike" spc="-1" dirty="0">
                <a:solidFill>
                  <a:srgbClr val="000000"/>
                </a:solidFill>
                <a:ea typeface="DejaVu Sans"/>
              </a:rPr>
              <a:t> 9: </a:t>
            </a: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sau</a:t>
            </a:r>
            <a:r>
              <a:rPr lang="en-US" sz="2000" b="0" strike="noStrike" spc="-1" dirty="0">
                <a:solidFill>
                  <a:srgbClr val="000000"/>
                </a:solidFill>
                <a:ea typeface="DejaVu Sans"/>
              </a:rPr>
              <a:t> </a:t>
            </a:r>
            <a:r>
              <a:rPr lang="en-US" sz="2000" b="0" strike="noStrike" spc="-1" dirty="0" err="1">
                <a:solidFill>
                  <a:srgbClr val="000000"/>
                </a:solidFill>
                <a:ea typeface="DejaVu Sans"/>
              </a:rPr>
              <a:t>khi</a:t>
            </a:r>
            <a:r>
              <a:rPr lang="en-US" sz="2000" b="0" strike="noStrike" spc="-1" dirty="0">
                <a:solidFill>
                  <a:srgbClr val="000000"/>
                </a:solidFill>
                <a:ea typeface="DejaVu Sans"/>
              </a:rPr>
              <a:t> </a:t>
            </a:r>
            <a:r>
              <a:rPr lang="en-US" sz="2000" b="0" strike="noStrike" spc="-1" dirty="0" err="1">
                <a:solidFill>
                  <a:srgbClr val="000000"/>
                </a:solidFill>
                <a:ea typeface="DejaVu Sans"/>
              </a:rPr>
              <a:t>chuẩn</a:t>
            </a:r>
            <a:r>
              <a:rPr lang="en-US" sz="2000" b="0" strike="noStrike" spc="-1" dirty="0">
                <a:solidFill>
                  <a:srgbClr val="000000"/>
                </a:solidFill>
                <a:ea typeface="DejaVu Sans"/>
              </a:rPr>
              <a:t> </a:t>
            </a:r>
            <a:r>
              <a:rPr lang="en-US" sz="2000" b="0" strike="noStrike" spc="-1" dirty="0" err="1">
                <a:solidFill>
                  <a:srgbClr val="000000"/>
                </a:solidFill>
                <a:ea typeface="DejaVu Sans"/>
              </a:rPr>
              <a:t>hóa</a:t>
            </a:r>
            <a:r>
              <a:rPr lang="en-US" sz="2000" b="0" strike="noStrike" spc="-1" dirty="0">
                <a:solidFill>
                  <a:srgbClr val="000000"/>
                </a:solidFill>
                <a:ea typeface="DejaVu Sans"/>
              </a:rPr>
              <a:t> </a:t>
            </a:r>
            <a:endParaRPr lang="en-US" sz="2000" b="0" strike="noStrike" spc="-1" dirty="0"/>
          </a:p>
        </p:txBody>
      </p:sp>
      <p:pic>
        <p:nvPicPr>
          <p:cNvPr id="215" name="Picture 214"/>
          <p:cNvPicPr/>
          <p:nvPr/>
        </p:nvPicPr>
        <p:blipFill>
          <a:blip r:embed="rId2"/>
          <a:stretch/>
        </p:blipFill>
        <p:spPr>
          <a:xfrm>
            <a:off x="1458000" y="2172846"/>
            <a:ext cx="9274320" cy="2346480"/>
          </a:xfrm>
          <a:prstGeom prst="rect">
            <a:avLst/>
          </a:prstGeom>
          <a:ln>
            <a:noFill/>
          </a:ln>
        </p:spPr>
      </p:pic>
    </p:spTree>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228599" y="1631372"/>
            <a:ext cx="6265719" cy="467591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000" b="0" strike="noStrike" spc="-1" dirty="0" err="1">
                <a:solidFill>
                  <a:srgbClr val="000000"/>
                </a:solidFill>
                <a:ea typeface="DejaVu Sans"/>
              </a:rPr>
              <a:t>Bộ</a:t>
            </a:r>
            <a:r>
              <a:rPr lang="en-US" sz="2000" b="0" strike="noStrike" spc="-1" dirty="0">
                <a:solidFill>
                  <a:srgbClr val="000000"/>
                </a:solidFill>
                <a:ea typeface="DejaVu Sans"/>
              </a:rPr>
              <a:t> </a:t>
            </a: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huấn</a:t>
            </a:r>
            <a:r>
              <a:rPr lang="en-US" sz="2000" b="0" strike="noStrike" spc="-1" dirty="0">
                <a:solidFill>
                  <a:srgbClr val="000000"/>
                </a:solidFill>
                <a:ea typeface="DejaVu Sans"/>
              </a:rPr>
              <a:t> </a:t>
            </a:r>
            <a:r>
              <a:rPr lang="en-US" sz="2000" b="0" strike="noStrike" spc="-1" dirty="0" err="1">
                <a:solidFill>
                  <a:srgbClr val="000000"/>
                </a:solidFill>
                <a:ea typeface="DejaVu Sans"/>
              </a:rPr>
              <a:t>luyện</a:t>
            </a:r>
            <a:r>
              <a:rPr lang="en-US" sz="2000" b="0" strike="noStrike" spc="-1" dirty="0">
                <a:solidFill>
                  <a:srgbClr val="000000"/>
                </a:solidFill>
                <a:ea typeface="DejaVu Sans"/>
              </a:rPr>
              <a:t> </a:t>
            </a:r>
            <a:r>
              <a:rPr lang="en-US" sz="2000" b="0" strike="noStrike" spc="-1" dirty="0" err="1">
                <a:solidFill>
                  <a:srgbClr val="000000"/>
                </a:solidFill>
                <a:ea typeface="DejaVu Sans"/>
              </a:rPr>
              <a:t>thu</a:t>
            </a:r>
            <a:r>
              <a:rPr lang="en-US" sz="2000" b="0" strike="noStrike" spc="-1" dirty="0">
                <a:solidFill>
                  <a:srgbClr val="000000"/>
                </a:solidFill>
                <a:ea typeface="DejaVu Sans"/>
              </a:rPr>
              <a:t> </a:t>
            </a:r>
            <a:r>
              <a:rPr lang="en-US" sz="2000" b="0" strike="noStrike" spc="-1" dirty="0" err="1">
                <a:solidFill>
                  <a:srgbClr val="000000"/>
                </a:solidFill>
                <a:ea typeface="DejaVu Sans"/>
              </a:rPr>
              <a:t>được</a:t>
            </a:r>
            <a:r>
              <a:rPr lang="en-US" sz="2000" b="0" strike="noStrike" spc="-1" dirty="0">
                <a:solidFill>
                  <a:srgbClr val="000000"/>
                </a:solidFill>
                <a:ea typeface="DejaVu Sans"/>
              </a:rPr>
              <a:t> </a:t>
            </a:r>
            <a:r>
              <a:rPr lang="en-US" sz="2000" b="0" strike="noStrike" spc="-1" dirty="0" err="1">
                <a:solidFill>
                  <a:srgbClr val="000000"/>
                </a:solidFill>
                <a:ea typeface="DejaVu Sans"/>
              </a:rPr>
              <a:t>sau</a:t>
            </a:r>
            <a:r>
              <a:rPr lang="en-US" sz="2000" b="0" strike="noStrike" spc="-1" dirty="0">
                <a:solidFill>
                  <a:srgbClr val="000000"/>
                </a:solidFill>
                <a:ea typeface="DejaVu Sans"/>
              </a:rPr>
              <a:t> </a:t>
            </a:r>
            <a:r>
              <a:rPr lang="en-US" sz="2000" b="0" strike="noStrike" spc="-1" dirty="0" err="1">
                <a:solidFill>
                  <a:srgbClr val="000000"/>
                </a:solidFill>
                <a:ea typeface="DejaVu Sans"/>
              </a:rPr>
              <a:t>cùng</a:t>
            </a:r>
            <a:r>
              <a:rPr lang="en-US" sz="2000" b="0" strike="noStrike" spc="-1" dirty="0">
                <a:solidFill>
                  <a:srgbClr val="000000"/>
                </a:solidFill>
                <a:ea typeface="DejaVu Sans"/>
              </a:rPr>
              <a:t>:</a:t>
            </a:r>
            <a:r>
              <a:rPr sz="2000" dirty="0"/>
              <a:t/>
            </a:r>
            <a:br>
              <a:rPr sz="2000" dirty="0"/>
            </a:br>
            <a:r>
              <a:rPr lang="en-US" sz="2000" b="0" strike="noStrike" spc="-1" dirty="0">
                <a:solidFill>
                  <a:srgbClr val="000000"/>
                </a:solidFill>
                <a:ea typeface="DejaVu Sans"/>
              </a:rPr>
              <a:t>	+ </a:t>
            </a:r>
            <a:r>
              <a:rPr lang="en-US" sz="2000" b="0" strike="noStrike" spc="-1" dirty="0" err="1">
                <a:solidFill>
                  <a:srgbClr val="000000"/>
                </a:solidFill>
                <a:ea typeface="DejaVu Sans"/>
              </a:rPr>
              <a:t>Gồm</a:t>
            </a:r>
            <a:r>
              <a:rPr lang="en-US" sz="2000" b="0" strike="noStrike" spc="-1" dirty="0">
                <a:solidFill>
                  <a:srgbClr val="000000"/>
                </a:solidFill>
                <a:ea typeface="DejaVu Sans"/>
              </a:rPr>
              <a:t> 2 </a:t>
            </a:r>
            <a:r>
              <a:rPr lang="en-US" sz="2000" b="0" strike="noStrike" spc="-1" dirty="0" err="1">
                <a:solidFill>
                  <a:srgbClr val="000000"/>
                </a:solidFill>
                <a:ea typeface="DejaVu Sans"/>
              </a:rPr>
              <a:t>tập</a:t>
            </a:r>
            <a:r>
              <a:rPr lang="en-US" sz="2000" b="0" strike="noStrike" spc="-1" dirty="0">
                <a:solidFill>
                  <a:srgbClr val="000000"/>
                </a:solidFill>
                <a:ea typeface="DejaVu Sans"/>
              </a:rPr>
              <a:t> train </a:t>
            </a:r>
            <a:r>
              <a:rPr lang="en-US" sz="2000" b="0" strike="noStrike" spc="-1" dirty="0" err="1">
                <a:solidFill>
                  <a:srgbClr val="000000"/>
                </a:solidFill>
                <a:ea typeface="DejaVu Sans"/>
              </a:rPr>
              <a:t>và</a:t>
            </a:r>
            <a:r>
              <a:rPr lang="en-US" sz="2000" b="0" strike="noStrike" spc="-1" dirty="0">
                <a:solidFill>
                  <a:srgbClr val="000000"/>
                </a:solidFill>
                <a:ea typeface="DejaVu Sans"/>
              </a:rPr>
              <a:t> test. </a:t>
            </a:r>
            <a:r>
              <a:rPr lang="en-US" sz="2000" b="0" strike="noStrike" spc="-1" dirty="0" err="1">
                <a:solidFill>
                  <a:srgbClr val="000000"/>
                </a:solidFill>
                <a:ea typeface="DejaVu Sans"/>
              </a:rPr>
              <a:t>tập</a:t>
            </a:r>
            <a:r>
              <a:rPr lang="en-US" sz="2000" b="0" strike="noStrike" spc="-1" dirty="0">
                <a:solidFill>
                  <a:srgbClr val="000000"/>
                </a:solidFill>
                <a:ea typeface="DejaVu Sans"/>
              </a:rPr>
              <a:t> train </a:t>
            </a:r>
            <a:r>
              <a:rPr lang="en-US" sz="2000" b="0" strike="noStrike" spc="-1" dirty="0" err="1">
                <a:solidFill>
                  <a:srgbClr val="000000"/>
                </a:solidFill>
                <a:ea typeface="DejaVu Sans"/>
              </a:rPr>
              <a:t>gồm</a:t>
            </a:r>
            <a:r>
              <a:rPr lang="en-US" sz="2000" b="0" strike="noStrike" spc="-1" dirty="0">
                <a:solidFill>
                  <a:srgbClr val="000000"/>
                </a:solidFill>
                <a:ea typeface="DejaVu Sans"/>
              </a:rPr>
              <a:t> 51400 </a:t>
            </a:r>
            <a:r>
              <a:rPr lang="en-US" sz="2000" b="0" strike="noStrike" spc="-1" dirty="0" err="1">
                <a:solidFill>
                  <a:srgbClr val="000000"/>
                </a:solidFill>
                <a:ea typeface="DejaVu Sans"/>
              </a:rPr>
              <a:t>bản</a:t>
            </a:r>
            <a:r>
              <a:rPr lang="en-US" sz="2000" b="0" strike="noStrike" spc="-1" dirty="0">
                <a:solidFill>
                  <a:srgbClr val="000000"/>
                </a:solidFill>
                <a:ea typeface="DejaVu Sans"/>
              </a:rPr>
              <a:t> tin, </a:t>
            </a:r>
            <a:r>
              <a:rPr lang="en-US" sz="2000" b="0" strike="noStrike" spc="-1" dirty="0" err="1">
                <a:solidFill>
                  <a:srgbClr val="000000"/>
                </a:solidFill>
                <a:ea typeface="DejaVu Sans"/>
              </a:rPr>
              <a:t>tập</a:t>
            </a:r>
            <a:r>
              <a:rPr lang="en-US" sz="2000" b="0" strike="noStrike" spc="-1" dirty="0">
                <a:solidFill>
                  <a:srgbClr val="000000"/>
                </a:solidFill>
                <a:ea typeface="DejaVu Sans"/>
              </a:rPr>
              <a:t> test </a:t>
            </a:r>
            <a:r>
              <a:rPr lang="en-US" sz="2000" b="0" strike="noStrike" spc="-1" dirty="0" err="1">
                <a:solidFill>
                  <a:srgbClr val="000000"/>
                </a:solidFill>
                <a:ea typeface="DejaVu Sans"/>
              </a:rPr>
              <a:t>gồm</a:t>
            </a:r>
            <a:r>
              <a:rPr lang="en-US" sz="2000" b="0" strike="noStrike" spc="-1" dirty="0">
                <a:solidFill>
                  <a:srgbClr val="000000"/>
                </a:solidFill>
                <a:ea typeface="DejaVu Sans"/>
              </a:rPr>
              <a:t> 12851 </a:t>
            </a:r>
            <a:r>
              <a:rPr lang="en-US" sz="2000" b="0" strike="noStrike" spc="-1" dirty="0" err="1">
                <a:solidFill>
                  <a:srgbClr val="000000"/>
                </a:solidFill>
                <a:ea typeface="DejaVu Sans"/>
              </a:rPr>
              <a:t>bản</a:t>
            </a:r>
            <a:r>
              <a:rPr lang="en-US" sz="2000" b="0" strike="noStrike" spc="-1" dirty="0">
                <a:solidFill>
                  <a:srgbClr val="000000"/>
                </a:solidFill>
                <a:ea typeface="DejaVu Sans"/>
              </a:rPr>
              <a:t> tin</a:t>
            </a:r>
            <a:r>
              <a:rPr sz="2000" dirty="0"/>
              <a:t/>
            </a:r>
            <a:br>
              <a:rPr sz="2000" dirty="0"/>
            </a:br>
            <a:r>
              <a:rPr sz="2000" dirty="0"/>
              <a:t/>
            </a:r>
            <a:br>
              <a:rPr sz="2000" dirty="0"/>
            </a:br>
            <a:r>
              <a:rPr sz="2000" dirty="0"/>
              <a:t/>
            </a:r>
            <a:br>
              <a:rPr sz="2000" dirty="0"/>
            </a:br>
            <a:r>
              <a:rPr lang="en-US" sz="2000" b="0" strike="noStrike" spc="-1" dirty="0" err="1">
                <a:solidFill>
                  <a:srgbClr val="000000"/>
                </a:solidFill>
                <a:ea typeface="DejaVu Sans"/>
              </a:rPr>
              <a:t>Thực</a:t>
            </a:r>
            <a:r>
              <a:rPr lang="en-US" sz="2000" b="0" strike="noStrike" spc="-1" dirty="0">
                <a:solidFill>
                  <a:srgbClr val="000000"/>
                </a:solidFill>
                <a:ea typeface="DejaVu Sans"/>
              </a:rPr>
              <a:t> </a:t>
            </a:r>
            <a:r>
              <a:rPr lang="en-US" sz="2000" b="0" strike="noStrike" spc="-1" dirty="0" err="1">
                <a:solidFill>
                  <a:srgbClr val="000000"/>
                </a:solidFill>
                <a:ea typeface="DejaVu Sans"/>
              </a:rPr>
              <a:t>hiện</a:t>
            </a:r>
            <a:r>
              <a:rPr lang="en-US" sz="2000" b="0" strike="noStrike" spc="-1" dirty="0">
                <a:solidFill>
                  <a:srgbClr val="000000"/>
                </a:solidFill>
                <a:ea typeface="DejaVu Sans"/>
              </a:rPr>
              <a:t> </a:t>
            </a:r>
            <a:r>
              <a:rPr lang="en-US" sz="2000" b="0" strike="noStrike" spc="-1" dirty="0" err="1">
                <a:solidFill>
                  <a:srgbClr val="000000"/>
                </a:solidFill>
                <a:ea typeface="DejaVu Sans"/>
              </a:rPr>
              <a:t>huấn</a:t>
            </a:r>
            <a:r>
              <a:rPr lang="en-US" sz="2000" b="0" strike="noStrike" spc="-1" dirty="0">
                <a:solidFill>
                  <a:srgbClr val="000000"/>
                </a:solidFill>
                <a:ea typeface="DejaVu Sans"/>
              </a:rPr>
              <a:t> </a:t>
            </a:r>
            <a:r>
              <a:rPr lang="en-US" sz="2000" b="0" strike="noStrike" spc="-1" dirty="0" err="1">
                <a:solidFill>
                  <a:srgbClr val="000000"/>
                </a:solidFill>
                <a:ea typeface="DejaVu Sans"/>
              </a:rPr>
              <a:t>luyện</a:t>
            </a:r>
            <a:r>
              <a:rPr lang="en-US" sz="2000" b="0" strike="noStrike" spc="-1" dirty="0">
                <a:solidFill>
                  <a:srgbClr val="000000"/>
                </a:solidFill>
                <a:ea typeface="DejaVu Sans"/>
              </a:rPr>
              <a:t> </a:t>
            </a:r>
            <a:r>
              <a:rPr lang="en-US" sz="2000" b="0" strike="noStrike" spc="-1" dirty="0" err="1">
                <a:solidFill>
                  <a:srgbClr val="000000"/>
                </a:solidFill>
                <a:ea typeface="DejaVu Sans"/>
              </a:rPr>
              <a:t>mô</a:t>
            </a:r>
            <a:r>
              <a:rPr lang="en-US" sz="2000" b="0" strike="noStrike" spc="-1" dirty="0">
                <a:solidFill>
                  <a:srgbClr val="000000"/>
                </a:solidFill>
                <a:ea typeface="DejaVu Sans"/>
              </a:rPr>
              <a:t> </a:t>
            </a:r>
            <a:r>
              <a:rPr lang="en-US" sz="2000" b="0" strike="noStrike" spc="-1" dirty="0" err="1">
                <a:solidFill>
                  <a:srgbClr val="000000"/>
                </a:solidFill>
                <a:ea typeface="DejaVu Sans"/>
              </a:rPr>
              <a:t>hình</a:t>
            </a:r>
            <a:r>
              <a:rPr lang="en-US" sz="2000" b="0" strike="noStrike" spc="-1" dirty="0">
                <a:solidFill>
                  <a:srgbClr val="000000"/>
                </a:solidFill>
                <a:ea typeface="DejaVu Sans"/>
              </a:rPr>
              <a:t>:</a:t>
            </a:r>
            <a:r>
              <a:rPr sz="2000" dirty="0"/>
              <a:t/>
            </a:r>
            <a:br>
              <a:rPr sz="2000" dirty="0"/>
            </a:br>
            <a:r>
              <a:rPr lang="en-US" sz="2000" b="0" strike="noStrike" spc="-1" dirty="0">
                <a:solidFill>
                  <a:srgbClr val="000000"/>
                </a:solidFill>
                <a:ea typeface="DejaVu Sans"/>
              </a:rPr>
              <a:t>	+ </a:t>
            </a:r>
            <a:r>
              <a:rPr lang="en-US" sz="2000" b="0" strike="noStrike" spc="-1" dirty="0" err="1">
                <a:solidFill>
                  <a:srgbClr val="000000"/>
                </a:solidFill>
                <a:ea typeface="DejaVu Sans"/>
              </a:rPr>
              <a:t>Sử</a:t>
            </a:r>
            <a:r>
              <a:rPr lang="en-US" sz="2000" b="0" strike="noStrike" spc="-1" dirty="0">
                <a:solidFill>
                  <a:srgbClr val="000000"/>
                </a:solidFill>
                <a:ea typeface="DejaVu Sans"/>
              </a:rPr>
              <a:t> </a:t>
            </a:r>
            <a:r>
              <a:rPr lang="en-US" sz="2000" b="0" strike="noStrike" spc="-1" dirty="0" err="1">
                <a:solidFill>
                  <a:srgbClr val="000000"/>
                </a:solidFill>
                <a:ea typeface="DejaVu Sans"/>
              </a:rPr>
              <a:t>dụng</a:t>
            </a:r>
            <a:r>
              <a:rPr lang="en-US" sz="2000" b="0" strike="noStrike" spc="-1" dirty="0">
                <a:solidFill>
                  <a:srgbClr val="000000"/>
                </a:solidFill>
                <a:ea typeface="DejaVu Sans"/>
              </a:rPr>
              <a:t> </a:t>
            </a:r>
            <a:r>
              <a:rPr lang="en-US" sz="2000" b="0" strike="noStrike" spc="-1" dirty="0" err="1">
                <a:solidFill>
                  <a:srgbClr val="000000"/>
                </a:solidFill>
                <a:ea typeface="DejaVu Sans"/>
              </a:rPr>
              <a:t>giải</a:t>
            </a:r>
            <a:r>
              <a:rPr lang="en-US" sz="2000" b="0" strike="noStrike" spc="-1" dirty="0">
                <a:solidFill>
                  <a:srgbClr val="000000"/>
                </a:solidFill>
                <a:ea typeface="DejaVu Sans"/>
              </a:rPr>
              <a:t> </a:t>
            </a:r>
            <a:r>
              <a:rPr lang="en-US" sz="2000" b="0" strike="noStrike" spc="-1" dirty="0" err="1">
                <a:solidFill>
                  <a:srgbClr val="000000"/>
                </a:solidFill>
                <a:ea typeface="DejaVu Sans"/>
              </a:rPr>
              <a:t>thuật</a:t>
            </a:r>
            <a:r>
              <a:rPr lang="en-US" sz="2000" b="0" strike="noStrike" spc="-1" dirty="0">
                <a:solidFill>
                  <a:srgbClr val="000000"/>
                </a:solidFill>
                <a:ea typeface="DejaVu Sans"/>
              </a:rPr>
              <a:t> linear regression </a:t>
            </a:r>
            <a:r>
              <a:rPr sz="2000" dirty="0"/>
              <a:t/>
            </a:r>
            <a:br>
              <a:rPr sz="2000" dirty="0"/>
            </a:br>
            <a:r>
              <a:rPr lang="en-US" sz="2000" b="0" strike="noStrike" spc="-1" dirty="0">
                <a:solidFill>
                  <a:srgbClr val="000000"/>
                </a:solidFill>
                <a:ea typeface="DejaVu Sans"/>
              </a:rPr>
              <a:t>		=&gt;  r2_score: 0.23 </a:t>
            </a:r>
            <a:r>
              <a:rPr lang="en-US" sz="2000" b="0" strike="noStrike" spc="-1" dirty="0" err="1">
                <a:solidFill>
                  <a:srgbClr val="000000"/>
                </a:solidFill>
                <a:ea typeface="DejaVu Sans"/>
              </a:rPr>
              <a:t>và</a:t>
            </a:r>
            <a:r>
              <a:rPr lang="en-US" sz="2000" b="0" strike="noStrike" spc="-1" dirty="0">
                <a:solidFill>
                  <a:srgbClr val="000000"/>
                </a:solidFill>
                <a:ea typeface="DejaVu Sans"/>
              </a:rPr>
              <a:t> MSE = </a:t>
            </a:r>
            <a:r>
              <a:rPr lang="en-US" sz="2000" b="0" strike="noStrike" spc="-1" dirty="0" smtClean="0">
                <a:solidFill>
                  <a:srgbClr val="000000"/>
                </a:solidFill>
                <a:ea typeface="Noto Sans CJK SC"/>
              </a:rPr>
              <a:t>55e+18</a:t>
            </a:r>
          </a:p>
          <a:p>
            <a:pPr>
              <a:lnSpc>
                <a:spcPct val="100000"/>
              </a:lnSpc>
            </a:pPr>
            <a:r>
              <a:rPr lang="en-US" sz="2000" b="0" strike="noStrike" spc="-1" dirty="0">
                <a:solidFill>
                  <a:srgbClr val="000000"/>
                </a:solidFill>
                <a:ea typeface="Noto Sans CJK SC"/>
              </a:rPr>
              <a:t>	+ </a:t>
            </a:r>
            <a:r>
              <a:rPr lang="en-US" sz="2000" b="0" strike="noStrike" spc="-1" dirty="0" err="1">
                <a:solidFill>
                  <a:srgbClr val="000000"/>
                </a:solidFill>
                <a:ea typeface="Noto Sans CJK SC"/>
              </a:rPr>
              <a:t>Sử</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dụng</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giải</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thuật</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kNN</a:t>
            </a:r>
            <a:r>
              <a:rPr lang="en-US" sz="2000" b="0" strike="noStrike" spc="-1" dirty="0">
                <a:solidFill>
                  <a:srgbClr val="000000"/>
                </a:solidFill>
                <a:ea typeface="Noto Sans CJK SC"/>
              </a:rPr>
              <a:t> </a:t>
            </a:r>
            <a:r>
              <a:rPr lang="en-US" sz="2000" b="0" strike="noStrike" spc="-1" dirty="0" err="1" smtClean="0">
                <a:solidFill>
                  <a:srgbClr val="000000"/>
                </a:solidFill>
                <a:ea typeface="Noto Sans CJK SC"/>
              </a:rPr>
              <a:t>sử</a:t>
            </a:r>
            <a:r>
              <a:rPr lang="en-US" sz="2000" b="0" strike="noStrike" spc="-1" dirty="0" smtClean="0">
                <a:solidFill>
                  <a:srgbClr val="000000"/>
                </a:solidFill>
                <a:ea typeface="Noto Sans CJK SC"/>
              </a:rPr>
              <a:t> </a:t>
            </a:r>
            <a:r>
              <a:rPr lang="en-US" sz="2000" b="0" strike="noStrike" spc="-1" dirty="0" err="1">
                <a:solidFill>
                  <a:srgbClr val="000000"/>
                </a:solidFill>
                <a:ea typeface="Noto Sans CJK SC"/>
              </a:rPr>
              <a:t>dụng</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hàm</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tính</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khoảng</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cách</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Minkowski</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với</a:t>
            </a:r>
            <a:r>
              <a:rPr lang="en-US" sz="2000" b="0" strike="noStrike" spc="-1" dirty="0">
                <a:solidFill>
                  <a:srgbClr val="000000"/>
                </a:solidFill>
                <a:ea typeface="Noto Sans CJK SC"/>
              </a:rPr>
              <a:t> p = 1 </a:t>
            </a:r>
            <a:r>
              <a:rPr lang="en-US" sz="2000" b="0" strike="noStrike" spc="-1" dirty="0" err="1">
                <a:solidFill>
                  <a:srgbClr val="000000"/>
                </a:solidFill>
                <a:ea typeface="Noto Sans CJK SC"/>
              </a:rPr>
              <a:t>và</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số</a:t>
            </a:r>
            <a:r>
              <a:rPr lang="en-US" sz="2000" b="0" strike="noStrike" spc="-1" dirty="0">
                <a:solidFill>
                  <a:srgbClr val="000000"/>
                </a:solidFill>
                <a:ea typeface="Noto Sans CJK SC"/>
              </a:rPr>
              <a:t> </a:t>
            </a:r>
            <a:r>
              <a:rPr lang="en-US" sz="2000" spc="-1" dirty="0" err="1" smtClean="0">
                <a:solidFill>
                  <a:srgbClr val="000000"/>
                </a:solidFill>
                <a:ea typeface="Noto Sans CJK SC"/>
              </a:rPr>
              <a:t>láng</a:t>
            </a:r>
            <a:r>
              <a:rPr lang="en-US" sz="2000" spc="-1" dirty="0" smtClean="0">
                <a:solidFill>
                  <a:srgbClr val="000000"/>
                </a:solidFill>
                <a:ea typeface="Noto Sans CJK SC"/>
              </a:rPr>
              <a:t> </a:t>
            </a:r>
            <a:r>
              <a:rPr lang="en-US" sz="2000" spc="-1" dirty="0" err="1" smtClean="0">
                <a:solidFill>
                  <a:srgbClr val="000000"/>
                </a:solidFill>
                <a:ea typeface="Noto Sans CJK SC"/>
              </a:rPr>
              <a:t>giềng</a:t>
            </a:r>
            <a:r>
              <a:rPr lang="en-US" sz="2000" b="0" strike="noStrike" spc="-1" dirty="0" smtClean="0">
                <a:solidFill>
                  <a:srgbClr val="000000"/>
                </a:solidFill>
                <a:ea typeface="Noto Sans CJK SC"/>
              </a:rPr>
              <a:t> </a:t>
            </a:r>
            <a:r>
              <a:rPr lang="en-US" sz="2000" b="0" strike="noStrike" spc="-1" dirty="0" err="1">
                <a:solidFill>
                  <a:srgbClr val="000000"/>
                </a:solidFill>
                <a:ea typeface="Noto Sans CJK SC"/>
              </a:rPr>
              <a:t>lựa</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chọn</a:t>
            </a:r>
            <a:r>
              <a:rPr lang="en-US" sz="2000" b="0" strike="noStrike" spc="-1" dirty="0">
                <a:solidFill>
                  <a:srgbClr val="000000"/>
                </a:solidFill>
                <a:ea typeface="Noto Sans CJK SC"/>
              </a:rPr>
              <a:t> </a:t>
            </a:r>
            <a:r>
              <a:rPr lang="en-US" sz="2000" b="0" strike="noStrike" spc="-1" dirty="0" err="1">
                <a:solidFill>
                  <a:srgbClr val="000000"/>
                </a:solidFill>
                <a:ea typeface="Noto Sans CJK SC"/>
              </a:rPr>
              <a:t>là</a:t>
            </a:r>
            <a:r>
              <a:rPr lang="en-US" sz="2000" b="0" strike="noStrike" spc="-1" dirty="0">
                <a:solidFill>
                  <a:srgbClr val="000000"/>
                </a:solidFill>
                <a:ea typeface="Noto Sans CJK SC"/>
              </a:rPr>
              <a:t>  k = </a:t>
            </a:r>
            <a:r>
              <a:rPr lang="en-US" sz="2000" b="0" strike="noStrike" spc="-1" dirty="0" smtClean="0">
                <a:solidFill>
                  <a:srgbClr val="000000"/>
                </a:solidFill>
                <a:ea typeface="Noto Sans CJK SC"/>
              </a:rPr>
              <a:t>11</a:t>
            </a:r>
            <a:r>
              <a:rPr sz="2000" dirty="0"/>
              <a:t/>
            </a:r>
            <a:br>
              <a:rPr sz="2000" dirty="0"/>
            </a:br>
            <a:r>
              <a:rPr lang="en-US" sz="2000" b="0" strike="noStrike" spc="-1" dirty="0">
                <a:solidFill>
                  <a:srgbClr val="000000"/>
                </a:solidFill>
                <a:ea typeface="Noto Sans CJK SC"/>
              </a:rPr>
              <a:t>		=&gt; r2_score: </a:t>
            </a:r>
            <a:r>
              <a:rPr lang="en-US" sz="2000" b="0" strike="noStrike" spc="-1" dirty="0" smtClean="0">
                <a:solidFill>
                  <a:srgbClr val="000000"/>
                </a:solidFill>
                <a:ea typeface="Noto Sans CJK SC"/>
              </a:rPr>
              <a:t>0.4016 </a:t>
            </a:r>
            <a:r>
              <a:rPr lang="en-US" sz="2000" b="0" strike="noStrike" spc="-1" dirty="0" err="1">
                <a:solidFill>
                  <a:srgbClr val="000000"/>
                </a:solidFill>
                <a:ea typeface="Noto Sans CJK SC"/>
              </a:rPr>
              <a:t>và</a:t>
            </a:r>
            <a:r>
              <a:rPr lang="en-US" sz="2000" b="0" strike="noStrike" spc="-1" dirty="0">
                <a:solidFill>
                  <a:srgbClr val="000000"/>
                </a:solidFill>
                <a:ea typeface="Noto Sans CJK SC"/>
              </a:rPr>
              <a:t> MSE = </a:t>
            </a:r>
            <a:r>
              <a:rPr lang="en-US" sz="2000" spc="-1" dirty="0" smtClean="0">
                <a:solidFill>
                  <a:srgbClr val="000000"/>
                </a:solidFill>
                <a:ea typeface="Noto Sans CJK SC"/>
              </a:rPr>
              <a:t>47e+18</a:t>
            </a:r>
            <a:endParaRPr lang="en-US" sz="2000" b="0" strike="noStrike" spc="-1" dirty="0"/>
          </a:p>
        </p:txBody>
      </p:sp>
      <p:sp>
        <p:nvSpPr>
          <p:cNvPr id="217" name="CustomShape 2"/>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200" b="1" strike="noStrike" spc="-1">
                <a:solidFill>
                  <a:srgbClr val="FFFFFF"/>
                </a:solidFill>
                <a:latin typeface="Calibri"/>
                <a:ea typeface="DejaVu Sans"/>
              </a:rPr>
              <a:t>Thực nghiệm</a:t>
            </a:r>
            <a:endParaRPr lang="en-US" sz="3200" b="0" strike="noStrike" spc="-1">
              <a:latin typeface="Arial"/>
            </a:endParaRPr>
          </a:p>
        </p:txBody>
      </p:sp>
      <p:pic>
        <p:nvPicPr>
          <p:cNvPr id="2" name="Picture 1"/>
          <p:cNvPicPr>
            <a:picLocks noChangeAspect="1"/>
          </p:cNvPicPr>
          <p:nvPr/>
        </p:nvPicPr>
        <p:blipFill>
          <a:blip r:embed="rId2"/>
          <a:stretch>
            <a:fillRect/>
          </a:stretch>
        </p:blipFill>
        <p:spPr>
          <a:xfrm>
            <a:off x="6691746" y="952907"/>
            <a:ext cx="4570559" cy="5905093"/>
          </a:xfrm>
          <a:prstGeom prst="rect">
            <a:avLst/>
          </a:prstGeom>
        </p:spPr>
      </p:pic>
      <p:sp>
        <p:nvSpPr>
          <p:cNvPr id="5" name="CustomShape 2"/>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err="1">
                <a:solidFill>
                  <a:srgbClr val="8B8B8B"/>
                </a:solidFill>
                <a:latin typeface="Calibri"/>
                <a:ea typeface="DejaVu Sans"/>
              </a:rPr>
              <a:t>SoICT</a:t>
            </a:r>
            <a:r>
              <a:rPr lang="en-US" sz="1200" b="0" strike="noStrike" spc="-1" dirty="0">
                <a:solidFill>
                  <a:srgbClr val="8B8B8B"/>
                </a:solidFill>
                <a:latin typeface="Calibri"/>
                <a:ea typeface="DejaVu Sans"/>
              </a:rPr>
              <a:t> 2020</a:t>
            </a:r>
            <a:endParaRPr lang="en-US" sz="1200" b="0" strike="noStrike" spc="-1" dirty="0">
              <a:latin typeface="Arial"/>
            </a:endParaRPr>
          </a:p>
        </p:txBody>
      </p:sp>
      <p:sp>
        <p:nvSpPr>
          <p:cNvPr id="6" name="CustomShape 3"/>
          <p:cNvSpPr/>
          <p:nvPr/>
        </p:nvSpPr>
        <p:spPr>
          <a:xfrm>
            <a:off x="3531714" y="649440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dirty="0" err="1">
                <a:solidFill>
                  <a:srgbClr val="8B8B8B"/>
                </a:solidFill>
                <a:latin typeface="Calibri"/>
                <a:ea typeface="DejaVu Sans"/>
              </a:rPr>
              <a:t>Nhập</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môn</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khoa</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học</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dữ</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liệu</a:t>
            </a:r>
            <a:endParaRPr lang="en-US" sz="1200" b="0" strike="noStrike" spc="-1" dirty="0">
              <a:latin typeface="Arial"/>
            </a:endParaRPr>
          </a:p>
        </p:txBody>
      </p:sp>
      <p:sp>
        <p:nvSpPr>
          <p:cNvPr id="7" name="CustomShape 4"/>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n-US" sz="1200" spc="-1" dirty="0" smtClean="0">
                <a:solidFill>
                  <a:schemeClr val="bg1">
                    <a:lumMod val="65000"/>
                  </a:schemeClr>
                </a:solidFill>
                <a:latin typeface="Calibri" panose="020F0502020204030204" pitchFamily="34" charset="0"/>
                <a:cs typeface="Calibri" panose="020F0502020204030204" pitchFamily="34" charset="0"/>
              </a:rPr>
              <a:t>16</a:t>
            </a:r>
            <a:endParaRPr lang="en-US" sz="1200" b="0" strike="noStrike" spc="-1" dirty="0">
              <a:solidFill>
                <a:schemeClr val="bg1">
                  <a:lumMod val="65000"/>
                </a:schemeClr>
              </a:solidFill>
              <a:latin typeface="Calibri" panose="020F0502020204030204" pitchFamily="34" charset="0"/>
              <a:cs typeface="Calibri" panose="020F0502020204030204" pitchFamily="34" charset="0"/>
            </a:endParaRPr>
          </a:p>
        </p:txBody>
      </p:sp>
    </p:spTree>
  </p:cSld>
  <p:clrMapOvr>
    <a:masterClrMapping/>
  </p:clrMapOvr>
  <p:transition spd="slow">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4864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3200" b="1" strike="noStrike" spc="-1">
                <a:solidFill>
                  <a:srgbClr val="FFFFFF"/>
                </a:solidFill>
                <a:latin typeface="Calibri"/>
                <a:ea typeface="DejaVu Sans"/>
              </a:rPr>
              <a:t>Kết luận</a:t>
            </a:r>
            <a:endParaRPr lang="en-US" sz="3200" b="0" strike="noStrike" spc="-1">
              <a:latin typeface="Arial"/>
            </a:endParaRPr>
          </a:p>
        </p:txBody>
      </p:sp>
      <p:sp>
        <p:nvSpPr>
          <p:cNvPr id="219" name="CustomShape 2"/>
          <p:cNvSpPr/>
          <p:nvPr/>
        </p:nvSpPr>
        <p:spPr>
          <a:xfrm>
            <a:off x="526402" y="2115376"/>
            <a:ext cx="11298518" cy="3142424"/>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50000"/>
              </a:lnSpc>
            </a:pPr>
            <a:r>
              <a:rPr lang="en-US" sz="2000" b="0" strike="noStrike" spc="-1" dirty="0" err="1">
                <a:solidFill>
                  <a:srgbClr val="000000"/>
                </a:solidFill>
                <a:ea typeface="DejaVu Sans"/>
              </a:rPr>
              <a:t>Từ</a:t>
            </a:r>
            <a:r>
              <a:rPr lang="en-US" sz="2000" b="0" strike="noStrike" spc="-1" dirty="0">
                <a:solidFill>
                  <a:srgbClr val="000000"/>
                </a:solidFill>
                <a:ea typeface="DejaVu Sans"/>
              </a:rPr>
              <a:t> </a:t>
            </a:r>
            <a:r>
              <a:rPr lang="en-US" sz="2000" b="0" strike="noStrike" spc="-1" dirty="0" err="1">
                <a:solidFill>
                  <a:srgbClr val="000000"/>
                </a:solidFill>
                <a:ea typeface="DejaVu Sans"/>
              </a:rPr>
              <a:t>thực</a:t>
            </a:r>
            <a:r>
              <a:rPr lang="en-US" sz="2000" b="0" strike="noStrike" spc="-1" dirty="0">
                <a:solidFill>
                  <a:srgbClr val="000000"/>
                </a:solidFill>
                <a:ea typeface="DejaVu Sans"/>
              </a:rPr>
              <a:t> </a:t>
            </a:r>
            <a:r>
              <a:rPr lang="en-US" sz="2000" b="0" strike="noStrike" spc="-1" dirty="0" err="1">
                <a:solidFill>
                  <a:srgbClr val="000000"/>
                </a:solidFill>
                <a:ea typeface="DejaVu Sans"/>
              </a:rPr>
              <a:t>nghiệm</a:t>
            </a:r>
            <a:r>
              <a:rPr lang="en-US" sz="2000" b="0" strike="noStrike" spc="-1" dirty="0">
                <a:solidFill>
                  <a:srgbClr val="000000"/>
                </a:solidFill>
                <a:ea typeface="DejaVu Sans"/>
              </a:rPr>
              <a:t> </a:t>
            </a:r>
            <a:r>
              <a:rPr lang="en-US" sz="2000" b="0" strike="noStrike" spc="-1" dirty="0" err="1">
                <a:solidFill>
                  <a:srgbClr val="000000"/>
                </a:solidFill>
                <a:ea typeface="DejaVu Sans"/>
              </a:rPr>
              <a:t>trên</a:t>
            </a:r>
            <a:r>
              <a:rPr lang="en-US" sz="2000" b="0" strike="noStrike" spc="-1" dirty="0">
                <a:solidFill>
                  <a:srgbClr val="000000"/>
                </a:solidFill>
                <a:ea typeface="DejaVu Sans"/>
              </a:rPr>
              <a:t>, </a:t>
            </a:r>
            <a:r>
              <a:rPr lang="en-US" sz="2000" b="0" strike="noStrike" spc="-1" dirty="0" err="1">
                <a:solidFill>
                  <a:srgbClr val="000000"/>
                </a:solidFill>
                <a:ea typeface="DejaVu Sans"/>
              </a:rPr>
              <a:t>thấy</a:t>
            </a:r>
            <a:r>
              <a:rPr lang="en-US" sz="2000" b="0" strike="noStrike" spc="-1" dirty="0">
                <a:solidFill>
                  <a:srgbClr val="000000"/>
                </a:solidFill>
                <a:ea typeface="DejaVu Sans"/>
              </a:rPr>
              <a:t> </a:t>
            </a:r>
            <a:r>
              <a:rPr lang="en-US" sz="2000" b="0" strike="noStrike" spc="-1" dirty="0" err="1">
                <a:solidFill>
                  <a:srgbClr val="000000"/>
                </a:solidFill>
                <a:ea typeface="DejaVu Sans"/>
              </a:rPr>
              <a:t>được</a:t>
            </a:r>
            <a:r>
              <a:rPr lang="en-US" sz="2000" b="0" strike="noStrike" spc="-1" dirty="0">
                <a:solidFill>
                  <a:srgbClr val="000000"/>
                </a:solidFill>
                <a:ea typeface="DejaVu Sans"/>
              </a:rPr>
              <a:t> </a:t>
            </a:r>
            <a:r>
              <a:rPr lang="en-US" sz="2000" b="0" strike="noStrike" spc="-1" dirty="0" err="1">
                <a:solidFill>
                  <a:srgbClr val="000000"/>
                </a:solidFill>
                <a:ea typeface="DejaVu Sans"/>
              </a:rPr>
              <a:t>rằng</a:t>
            </a:r>
            <a:r>
              <a:rPr lang="en-US" sz="2000" b="0" strike="noStrike" spc="-1" dirty="0">
                <a:solidFill>
                  <a:srgbClr val="000000"/>
                </a:solidFill>
                <a:ea typeface="DejaVu Sans"/>
              </a:rPr>
              <a:t> </a:t>
            </a:r>
            <a:r>
              <a:rPr lang="en-US" sz="2000" b="0" strike="noStrike" spc="-1" dirty="0" err="1">
                <a:solidFill>
                  <a:srgbClr val="000000"/>
                </a:solidFill>
                <a:ea typeface="DejaVu Sans"/>
              </a:rPr>
              <a:t>với</a:t>
            </a:r>
            <a:r>
              <a:rPr lang="en-US" sz="2000" b="0" strike="noStrike" spc="-1" dirty="0">
                <a:solidFill>
                  <a:srgbClr val="000000"/>
                </a:solidFill>
                <a:ea typeface="DejaVu Sans"/>
              </a:rPr>
              <a:t> </a:t>
            </a: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về</a:t>
            </a:r>
            <a:r>
              <a:rPr lang="en-US" sz="2000" b="0" strike="noStrike" spc="-1" dirty="0">
                <a:solidFill>
                  <a:srgbClr val="000000"/>
                </a:solidFill>
                <a:ea typeface="DejaVu Sans"/>
              </a:rPr>
              <a:t> </a:t>
            </a:r>
            <a:r>
              <a:rPr lang="en-US" sz="2000" b="0" strike="noStrike" spc="-1" dirty="0" err="1">
                <a:solidFill>
                  <a:srgbClr val="000000"/>
                </a:solidFill>
                <a:ea typeface="DejaVu Sans"/>
              </a:rPr>
              <a:t>nhà</a:t>
            </a:r>
            <a:r>
              <a:rPr lang="en-US" sz="2000" b="0" strike="noStrike" spc="-1" dirty="0">
                <a:solidFill>
                  <a:srgbClr val="000000"/>
                </a:solidFill>
                <a:ea typeface="DejaVu Sans"/>
              </a:rPr>
              <a:t> </a:t>
            </a:r>
            <a:r>
              <a:rPr lang="en-US" sz="2000" b="0" strike="noStrike" spc="-1" dirty="0" err="1">
                <a:solidFill>
                  <a:srgbClr val="000000"/>
                </a:solidFill>
                <a:ea typeface="DejaVu Sans"/>
              </a:rPr>
              <a:t>đất</a:t>
            </a:r>
            <a:r>
              <a:rPr lang="en-US" sz="2000" b="0" strike="noStrike" spc="-1" dirty="0">
                <a:solidFill>
                  <a:srgbClr val="000000"/>
                </a:solidFill>
                <a:ea typeface="DejaVu Sans"/>
              </a:rPr>
              <a:t> </a:t>
            </a:r>
            <a:r>
              <a:rPr lang="en-US" sz="2000" b="0" strike="noStrike" spc="-1" dirty="0" err="1">
                <a:solidFill>
                  <a:srgbClr val="000000"/>
                </a:solidFill>
                <a:ea typeface="DejaVu Sans"/>
              </a:rPr>
              <a:t>như</a:t>
            </a:r>
            <a:r>
              <a:rPr lang="en-US" sz="2000" b="0" strike="noStrike" spc="-1" dirty="0">
                <a:solidFill>
                  <a:srgbClr val="000000"/>
                </a:solidFill>
                <a:ea typeface="DejaVu Sans"/>
              </a:rPr>
              <a:t> </a:t>
            </a:r>
            <a:r>
              <a:rPr lang="en-US" sz="2000" b="0" strike="noStrike" spc="-1" dirty="0" err="1">
                <a:solidFill>
                  <a:srgbClr val="000000"/>
                </a:solidFill>
                <a:ea typeface="DejaVu Sans"/>
              </a:rPr>
              <a:t>vậy</a:t>
            </a:r>
            <a:r>
              <a:rPr lang="en-US" sz="2000" b="0" strike="noStrike" spc="-1" dirty="0">
                <a:solidFill>
                  <a:srgbClr val="000000"/>
                </a:solidFill>
                <a:ea typeface="DejaVu Sans"/>
              </a:rPr>
              <a:t>, </a:t>
            </a:r>
            <a:r>
              <a:rPr lang="en-US" sz="2000" b="0" strike="noStrike" spc="-1" dirty="0" err="1">
                <a:solidFill>
                  <a:srgbClr val="000000"/>
                </a:solidFill>
                <a:ea typeface="DejaVu Sans"/>
              </a:rPr>
              <a:t>giải</a:t>
            </a:r>
            <a:r>
              <a:rPr lang="en-US" sz="2000" b="0" strike="noStrike" spc="-1" dirty="0">
                <a:solidFill>
                  <a:srgbClr val="000000"/>
                </a:solidFill>
                <a:ea typeface="DejaVu Sans"/>
              </a:rPr>
              <a:t> </a:t>
            </a:r>
            <a:r>
              <a:rPr lang="en-US" sz="2000" b="0" strike="noStrike" spc="-1" dirty="0" err="1">
                <a:solidFill>
                  <a:srgbClr val="000000"/>
                </a:solidFill>
                <a:ea typeface="DejaVu Sans"/>
              </a:rPr>
              <a:t>thuật</a:t>
            </a:r>
            <a:r>
              <a:rPr lang="en-US" sz="2000" b="0" strike="noStrike" spc="-1" dirty="0">
                <a:solidFill>
                  <a:srgbClr val="000000"/>
                </a:solidFill>
                <a:ea typeface="DejaVu Sans"/>
              </a:rPr>
              <a:t> k </a:t>
            </a:r>
            <a:r>
              <a:rPr lang="en-US" sz="2000" b="0" strike="noStrike" spc="-1" dirty="0" err="1">
                <a:solidFill>
                  <a:srgbClr val="000000"/>
                </a:solidFill>
                <a:ea typeface="DejaVu Sans"/>
              </a:rPr>
              <a:t>láng</a:t>
            </a:r>
            <a:r>
              <a:rPr lang="en-US" sz="2000" b="0" strike="noStrike" spc="-1" dirty="0">
                <a:solidFill>
                  <a:srgbClr val="000000"/>
                </a:solidFill>
                <a:ea typeface="DejaVu Sans"/>
              </a:rPr>
              <a:t> </a:t>
            </a:r>
            <a:r>
              <a:rPr lang="en-US" sz="2000" b="0" strike="noStrike" spc="-1" dirty="0" err="1">
                <a:solidFill>
                  <a:srgbClr val="000000"/>
                </a:solidFill>
                <a:ea typeface="DejaVu Sans"/>
              </a:rPr>
              <a:t>giềng</a:t>
            </a:r>
            <a:r>
              <a:rPr lang="en-US" sz="2000" b="0" strike="noStrike" spc="-1" dirty="0">
                <a:solidFill>
                  <a:srgbClr val="000000"/>
                </a:solidFill>
                <a:ea typeface="DejaVu Sans"/>
              </a:rPr>
              <a:t> </a:t>
            </a:r>
            <a:r>
              <a:rPr lang="en-US" sz="2000" b="0" strike="noStrike" spc="-1" dirty="0" err="1">
                <a:solidFill>
                  <a:srgbClr val="000000"/>
                </a:solidFill>
                <a:ea typeface="DejaVu Sans"/>
              </a:rPr>
              <a:t>gần</a:t>
            </a:r>
            <a:r>
              <a:rPr lang="en-US" sz="2000" b="0" strike="noStrike" spc="-1" dirty="0">
                <a:solidFill>
                  <a:srgbClr val="000000"/>
                </a:solidFill>
                <a:ea typeface="DejaVu Sans"/>
              </a:rPr>
              <a:t> </a:t>
            </a:r>
            <a:r>
              <a:rPr sz="2000" dirty="0"/>
              <a:t/>
            </a:r>
            <a:br>
              <a:rPr sz="2000" dirty="0"/>
            </a:br>
            <a:r>
              <a:rPr lang="en-US" sz="2000" b="0" strike="noStrike" spc="-1" dirty="0" err="1">
                <a:solidFill>
                  <a:srgbClr val="000000"/>
                </a:solidFill>
                <a:ea typeface="DejaVu Sans"/>
              </a:rPr>
              <a:t>nhất</a:t>
            </a:r>
            <a:r>
              <a:rPr lang="en-US" sz="2000" b="0" strike="noStrike" spc="-1" dirty="0">
                <a:solidFill>
                  <a:srgbClr val="000000"/>
                </a:solidFill>
                <a:ea typeface="DejaVu Sans"/>
              </a:rPr>
              <a:t> </a:t>
            </a:r>
            <a:r>
              <a:rPr lang="en-US" sz="2000" b="0" strike="noStrike" spc="-1" dirty="0" err="1">
                <a:solidFill>
                  <a:srgbClr val="000000"/>
                </a:solidFill>
                <a:ea typeface="DejaVu Sans"/>
              </a:rPr>
              <a:t>cho</a:t>
            </a:r>
            <a:r>
              <a:rPr lang="en-US" sz="2000" b="0" strike="noStrike" spc="-1" dirty="0">
                <a:solidFill>
                  <a:srgbClr val="000000"/>
                </a:solidFill>
                <a:ea typeface="DejaVu Sans"/>
              </a:rPr>
              <a:t> </a:t>
            </a:r>
            <a:r>
              <a:rPr lang="en-US" sz="2000" b="0" strike="noStrike" spc="-1" dirty="0" err="1">
                <a:solidFill>
                  <a:srgbClr val="000000"/>
                </a:solidFill>
                <a:ea typeface="DejaVu Sans"/>
              </a:rPr>
              <a:t>kết</a:t>
            </a:r>
            <a:r>
              <a:rPr lang="en-US" sz="2000" b="0" strike="noStrike" spc="-1" dirty="0">
                <a:solidFill>
                  <a:srgbClr val="000000"/>
                </a:solidFill>
                <a:ea typeface="DejaVu Sans"/>
              </a:rPr>
              <a:t> </a:t>
            </a:r>
            <a:r>
              <a:rPr lang="en-US" sz="2000" b="0" strike="noStrike" spc="-1" dirty="0" err="1">
                <a:solidFill>
                  <a:srgbClr val="000000"/>
                </a:solidFill>
                <a:ea typeface="DejaVu Sans"/>
              </a:rPr>
              <a:t>quả</a:t>
            </a:r>
            <a:r>
              <a:rPr lang="en-US" sz="2000" b="0" strike="noStrike" spc="-1" dirty="0">
                <a:solidFill>
                  <a:srgbClr val="000000"/>
                </a:solidFill>
                <a:ea typeface="DejaVu Sans"/>
              </a:rPr>
              <a:t> </a:t>
            </a:r>
            <a:r>
              <a:rPr lang="en-US" sz="2000" b="0" strike="noStrike" spc="-1" dirty="0" err="1">
                <a:solidFill>
                  <a:srgbClr val="000000"/>
                </a:solidFill>
                <a:ea typeface="DejaVu Sans"/>
              </a:rPr>
              <a:t>tốt</a:t>
            </a:r>
            <a:r>
              <a:rPr lang="en-US" sz="2000" b="0" strike="noStrike" spc="-1" dirty="0">
                <a:solidFill>
                  <a:srgbClr val="000000"/>
                </a:solidFill>
                <a:ea typeface="DejaVu Sans"/>
              </a:rPr>
              <a:t> </a:t>
            </a:r>
            <a:r>
              <a:rPr lang="en-US" sz="2000" b="0" strike="noStrike" spc="-1" dirty="0" err="1">
                <a:solidFill>
                  <a:srgbClr val="000000"/>
                </a:solidFill>
                <a:ea typeface="DejaVu Sans"/>
              </a:rPr>
              <a:t>hơn</a:t>
            </a:r>
            <a:r>
              <a:rPr lang="en-US" sz="2000" b="0" strike="noStrike" spc="-1" dirty="0">
                <a:solidFill>
                  <a:srgbClr val="000000"/>
                </a:solidFill>
                <a:ea typeface="DejaVu Sans"/>
              </a:rPr>
              <a:t> </a:t>
            </a:r>
            <a:r>
              <a:rPr lang="en-US" sz="2000" b="0" strike="noStrike" spc="-1" dirty="0" err="1">
                <a:solidFill>
                  <a:srgbClr val="000000"/>
                </a:solidFill>
                <a:ea typeface="DejaVu Sans"/>
              </a:rPr>
              <a:t>hẳn</a:t>
            </a:r>
            <a:r>
              <a:rPr lang="en-US" sz="2000" b="0" strike="noStrike" spc="-1" dirty="0">
                <a:solidFill>
                  <a:srgbClr val="000000"/>
                </a:solidFill>
                <a:ea typeface="DejaVu Sans"/>
              </a:rPr>
              <a:t> so </a:t>
            </a:r>
            <a:r>
              <a:rPr lang="en-US" sz="2000" b="0" strike="noStrike" spc="-1" dirty="0" err="1">
                <a:solidFill>
                  <a:srgbClr val="000000"/>
                </a:solidFill>
                <a:ea typeface="DejaVu Sans"/>
              </a:rPr>
              <a:t>với</a:t>
            </a:r>
            <a:r>
              <a:rPr lang="en-US" sz="2000" b="0" strike="noStrike" spc="-1" dirty="0">
                <a:solidFill>
                  <a:srgbClr val="000000"/>
                </a:solidFill>
                <a:ea typeface="DejaVu Sans"/>
              </a:rPr>
              <a:t> </a:t>
            </a:r>
            <a:r>
              <a:rPr lang="en-US" sz="2000" b="0" strike="noStrike" spc="-1" dirty="0" err="1">
                <a:solidFill>
                  <a:srgbClr val="000000"/>
                </a:solidFill>
                <a:ea typeface="DejaVu Sans"/>
              </a:rPr>
              <a:t>giải</a:t>
            </a:r>
            <a:r>
              <a:rPr lang="en-US" sz="2000" b="0" strike="noStrike" spc="-1" dirty="0">
                <a:solidFill>
                  <a:srgbClr val="000000"/>
                </a:solidFill>
                <a:ea typeface="DejaVu Sans"/>
              </a:rPr>
              <a:t> </a:t>
            </a:r>
            <a:r>
              <a:rPr lang="en-US" sz="2000" b="0" strike="noStrike" spc="-1" dirty="0" err="1">
                <a:solidFill>
                  <a:srgbClr val="000000"/>
                </a:solidFill>
                <a:ea typeface="DejaVu Sans"/>
              </a:rPr>
              <a:t>thuật</a:t>
            </a:r>
            <a:r>
              <a:rPr lang="en-US" sz="2000" b="0" strike="noStrike" spc="-1" dirty="0">
                <a:solidFill>
                  <a:srgbClr val="000000"/>
                </a:solidFill>
                <a:ea typeface="DejaVu Sans"/>
              </a:rPr>
              <a:t> </a:t>
            </a:r>
            <a:r>
              <a:rPr lang="en-US" sz="2000" b="0" strike="noStrike" spc="-1" dirty="0" err="1">
                <a:solidFill>
                  <a:srgbClr val="000000"/>
                </a:solidFill>
                <a:ea typeface="DejaVu Sans"/>
              </a:rPr>
              <a:t>hồi</a:t>
            </a:r>
            <a:r>
              <a:rPr lang="en-US" sz="2000" b="0" strike="noStrike" spc="-1" dirty="0">
                <a:solidFill>
                  <a:srgbClr val="000000"/>
                </a:solidFill>
                <a:ea typeface="DejaVu Sans"/>
              </a:rPr>
              <a:t> </a:t>
            </a:r>
            <a:r>
              <a:rPr lang="en-US" sz="2000" b="0" strike="noStrike" spc="-1" dirty="0" err="1">
                <a:solidFill>
                  <a:srgbClr val="000000"/>
                </a:solidFill>
                <a:ea typeface="DejaVu Sans"/>
              </a:rPr>
              <a:t>quy</a:t>
            </a:r>
            <a:r>
              <a:rPr lang="en-US" sz="2000" b="0" strike="noStrike" spc="-1" dirty="0">
                <a:solidFill>
                  <a:srgbClr val="000000"/>
                </a:solidFill>
                <a:ea typeface="DejaVu Sans"/>
              </a:rPr>
              <a:t> </a:t>
            </a:r>
            <a:r>
              <a:rPr lang="en-US" sz="2000" b="0" strike="noStrike" spc="-1" dirty="0" err="1">
                <a:solidFill>
                  <a:srgbClr val="000000"/>
                </a:solidFill>
                <a:ea typeface="DejaVu Sans"/>
              </a:rPr>
              <a:t>tuyến</a:t>
            </a:r>
            <a:r>
              <a:rPr lang="en-US" sz="2000" b="0" strike="noStrike" spc="-1" dirty="0">
                <a:solidFill>
                  <a:srgbClr val="000000"/>
                </a:solidFill>
                <a:ea typeface="DejaVu Sans"/>
              </a:rPr>
              <a:t> </a:t>
            </a:r>
            <a:r>
              <a:rPr lang="en-US" sz="2000" b="0" strike="noStrike" spc="-1" dirty="0" err="1">
                <a:solidFill>
                  <a:srgbClr val="000000"/>
                </a:solidFill>
                <a:ea typeface="DejaVu Sans"/>
              </a:rPr>
              <a:t>tính</a:t>
            </a:r>
            <a:r>
              <a:rPr lang="en-US" sz="2000" b="0" strike="noStrike" spc="-1" dirty="0">
                <a:solidFill>
                  <a:srgbClr val="000000"/>
                </a:solidFill>
                <a:ea typeface="DejaVu Sans"/>
              </a:rPr>
              <a:t>. </a:t>
            </a:r>
            <a:r>
              <a:rPr lang="en-US" sz="2000" b="0" strike="noStrike" spc="-1" dirty="0" err="1">
                <a:solidFill>
                  <a:srgbClr val="000000"/>
                </a:solidFill>
                <a:ea typeface="DejaVu Sans"/>
              </a:rPr>
              <a:t>Và</a:t>
            </a:r>
            <a:r>
              <a:rPr lang="en-US" sz="2000" b="0" strike="noStrike" spc="-1" dirty="0">
                <a:solidFill>
                  <a:srgbClr val="000000"/>
                </a:solidFill>
                <a:ea typeface="DejaVu Sans"/>
              </a:rPr>
              <a:t> </a:t>
            </a:r>
            <a:r>
              <a:rPr lang="en-US" sz="2000" b="0" strike="noStrike" spc="-1" dirty="0" err="1">
                <a:solidFill>
                  <a:srgbClr val="000000"/>
                </a:solidFill>
                <a:ea typeface="DejaVu Sans"/>
              </a:rPr>
              <a:t>trong</a:t>
            </a:r>
            <a:r>
              <a:rPr lang="en-US" sz="2000" b="0" strike="noStrike" spc="-1" dirty="0">
                <a:solidFill>
                  <a:srgbClr val="000000"/>
                </a:solidFill>
                <a:ea typeface="DejaVu Sans"/>
              </a:rPr>
              <a:t> </a:t>
            </a:r>
            <a:r>
              <a:rPr lang="en-US" sz="2000" b="0" strike="noStrike" spc="-1" dirty="0" err="1">
                <a:solidFill>
                  <a:srgbClr val="000000"/>
                </a:solidFill>
                <a:ea typeface="DejaVu Sans"/>
              </a:rPr>
              <a:t>giải</a:t>
            </a:r>
            <a:r>
              <a:rPr lang="en-US" sz="2000" b="0" strike="noStrike" spc="-1" dirty="0">
                <a:solidFill>
                  <a:srgbClr val="000000"/>
                </a:solidFill>
                <a:ea typeface="DejaVu Sans"/>
              </a:rPr>
              <a:t> </a:t>
            </a:r>
            <a:r>
              <a:rPr lang="en-US" sz="2000" b="0" strike="noStrike" spc="-1" dirty="0" err="1">
                <a:solidFill>
                  <a:srgbClr val="000000"/>
                </a:solidFill>
                <a:ea typeface="DejaVu Sans"/>
              </a:rPr>
              <a:t>thuật</a:t>
            </a:r>
            <a:r>
              <a:rPr lang="en-US" sz="2000" b="0" strike="noStrike" spc="-1" dirty="0">
                <a:solidFill>
                  <a:srgbClr val="000000"/>
                </a:solidFill>
                <a:ea typeface="DejaVu Sans"/>
              </a:rPr>
              <a:t> k </a:t>
            </a:r>
            <a:r>
              <a:rPr lang="en-US" sz="2000" b="0" strike="noStrike" spc="-1" dirty="0" err="1">
                <a:solidFill>
                  <a:srgbClr val="000000"/>
                </a:solidFill>
                <a:ea typeface="DejaVu Sans"/>
              </a:rPr>
              <a:t>láng</a:t>
            </a:r>
            <a:r>
              <a:rPr lang="en-US" sz="2000" b="0" strike="noStrike" spc="-1" dirty="0">
                <a:solidFill>
                  <a:srgbClr val="000000"/>
                </a:solidFill>
                <a:ea typeface="DejaVu Sans"/>
              </a:rPr>
              <a:t> </a:t>
            </a:r>
            <a:r>
              <a:rPr lang="en-US" sz="2000" b="0" strike="noStrike" spc="-1" dirty="0" err="1">
                <a:solidFill>
                  <a:srgbClr val="000000"/>
                </a:solidFill>
                <a:ea typeface="DejaVu Sans"/>
              </a:rPr>
              <a:t>giềng</a:t>
            </a:r>
            <a:r>
              <a:rPr lang="en-US" sz="2000" b="0" strike="noStrike" spc="-1" dirty="0">
                <a:solidFill>
                  <a:srgbClr val="000000"/>
                </a:solidFill>
                <a:ea typeface="DejaVu Sans"/>
              </a:rPr>
              <a:t> </a:t>
            </a:r>
            <a:r>
              <a:rPr lang="en-US" sz="2000" b="0" strike="noStrike" spc="-1" dirty="0" err="1">
                <a:solidFill>
                  <a:srgbClr val="000000"/>
                </a:solidFill>
                <a:ea typeface="DejaVu Sans"/>
              </a:rPr>
              <a:t>gần</a:t>
            </a:r>
            <a:r>
              <a:rPr lang="en-US" sz="2000" b="0" strike="noStrike" spc="-1" dirty="0">
                <a:solidFill>
                  <a:srgbClr val="000000"/>
                </a:solidFill>
                <a:ea typeface="DejaVu Sans"/>
              </a:rPr>
              <a:t> </a:t>
            </a:r>
            <a:r>
              <a:rPr lang="en-US" sz="2000" b="0" strike="noStrike" spc="-1" dirty="0" err="1">
                <a:solidFill>
                  <a:srgbClr val="000000"/>
                </a:solidFill>
                <a:ea typeface="DejaVu Sans"/>
              </a:rPr>
              <a:t>nhất</a:t>
            </a:r>
            <a:r>
              <a:rPr lang="en-US" sz="2000" b="0" strike="noStrike" spc="-1" dirty="0">
                <a:solidFill>
                  <a:srgbClr val="000000"/>
                </a:solidFill>
                <a:ea typeface="DejaVu Sans"/>
              </a:rPr>
              <a:t> </a:t>
            </a:r>
            <a:r>
              <a:rPr lang="en-US" sz="2000" b="0" strike="noStrike" spc="-1" dirty="0" err="1">
                <a:solidFill>
                  <a:srgbClr val="000000"/>
                </a:solidFill>
                <a:ea typeface="DejaVu Sans"/>
              </a:rPr>
              <a:t>cho</a:t>
            </a:r>
            <a:r>
              <a:rPr lang="en-US" sz="2000" b="0" strike="noStrike" spc="-1" dirty="0">
                <a:solidFill>
                  <a:srgbClr val="000000"/>
                </a:solidFill>
                <a:ea typeface="DejaVu Sans"/>
              </a:rPr>
              <a:t> </a:t>
            </a:r>
            <a:r>
              <a:rPr lang="en-US" sz="2000" b="0" strike="noStrike" spc="-1" dirty="0" err="1">
                <a:solidFill>
                  <a:srgbClr val="000000"/>
                </a:solidFill>
                <a:ea typeface="DejaVu Sans"/>
              </a:rPr>
              <a:t>kết</a:t>
            </a:r>
            <a:r>
              <a:rPr lang="en-US" sz="2000" b="0" strike="noStrike" spc="-1" dirty="0">
                <a:solidFill>
                  <a:srgbClr val="000000"/>
                </a:solidFill>
                <a:ea typeface="DejaVu Sans"/>
              </a:rPr>
              <a:t> </a:t>
            </a:r>
            <a:r>
              <a:rPr lang="en-US" sz="2000" b="0" strike="noStrike" spc="-1" dirty="0" err="1">
                <a:solidFill>
                  <a:srgbClr val="000000"/>
                </a:solidFill>
                <a:ea typeface="DejaVu Sans"/>
              </a:rPr>
              <a:t>quả</a:t>
            </a:r>
            <a:r>
              <a:rPr lang="en-US" sz="2000" b="0" strike="noStrike" spc="-1" dirty="0">
                <a:solidFill>
                  <a:srgbClr val="000000"/>
                </a:solidFill>
                <a:ea typeface="DejaVu Sans"/>
              </a:rPr>
              <a:t> </a:t>
            </a:r>
            <a:r>
              <a:rPr lang="en-US" sz="2000" b="0" strike="noStrike" spc="-1" dirty="0" err="1">
                <a:solidFill>
                  <a:srgbClr val="000000"/>
                </a:solidFill>
                <a:ea typeface="DejaVu Sans"/>
              </a:rPr>
              <a:t>tốt</a:t>
            </a:r>
            <a:r>
              <a:rPr lang="en-US" sz="2000" b="0" strike="noStrike" spc="-1" dirty="0">
                <a:solidFill>
                  <a:srgbClr val="000000"/>
                </a:solidFill>
                <a:ea typeface="DejaVu Sans"/>
              </a:rPr>
              <a:t> </a:t>
            </a:r>
            <a:r>
              <a:rPr lang="en-US" sz="2000" b="0" strike="noStrike" spc="-1" dirty="0" err="1">
                <a:solidFill>
                  <a:srgbClr val="000000"/>
                </a:solidFill>
                <a:ea typeface="DejaVu Sans"/>
              </a:rPr>
              <a:t>hơn</a:t>
            </a:r>
            <a:r>
              <a:rPr lang="en-US" sz="2000" b="0" strike="noStrike" spc="-1" dirty="0">
                <a:solidFill>
                  <a:srgbClr val="000000"/>
                </a:solidFill>
                <a:ea typeface="DejaVu Sans"/>
              </a:rPr>
              <a:t>.</a:t>
            </a:r>
            <a:endParaRPr lang="en-US" sz="2000" b="0" strike="noStrike" spc="-1" dirty="0"/>
          </a:p>
          <a:p>
            <a:pPr>
              <a:lnSpc>
                <a:spcPct val="150000"/>
              </a:lnSpc>
            </a:pPr>
            <a:r>
              <a:rPr lang="en-US" sz="2000" b="0" strike="noStrike" spc="-1" dirty="0" err="1">
                <a:solidFill>
                  <a:srgbClr val="000000"/>
                </a:solidFill>
                <a:ea typeface="DejaVu Sans"/>
              </a:rPr>
              <a:t>Kết</a:t>
            </a:r>
            <a:r>
              <a:rPr lang="en-US" sz="2000" b="0" strike="noStrike" spc="-1" dirty="0">
                <a:solidFill>
                  <a:srgbClr val="000000"/>
                </a:solidFill>
                <a:ea typeface="DejaVu Sans"/>
              </a:rPr>
              <a:t> </a:t>
            </a:r>
            <a:r>
              <a:rPr lang="en-US" sz="2000" b="0" strike="noStrike" spc="-1" dirty="0" err="1">
                <a:solidFill>
                  <a:srgbClr val="000000"/>
                </a:solidFill>
                <a:ea typeface="DejaVu Sans"/>
              </a:rPr>
              <a:t>quả</a:t>
            </a:r>
            <a:r>
              <a:rPr lang="en-US" sz="2000" b="0" strike="noStrike" spc="-1" dirty="0">
                <a:solidFill>
                  <a:srgbClr val="000000"/>
                </a:solidFill>
                <a:ea typeface="DejaVu Sans"/>
              </a:rPr>
              <a:t> </a:t>
            </a:r>
            <a:r>
              <a:rPr lang="en-US" sz="2000" b="0" strike="noStrike" spc="-1" dirty="0" err="1">
                <a:solidFill>
                  <a:srgbClr val="000000"/>
                </a:solidFill>
                <a:ea typeface="DejaVu Sans"/>
              </a:rPr>
              <a:t>giữa</a:t>
            </a:r>
            <a:r>
              <a:rPr lang="en-US" sz="2000" b="0" strike="noStrike" spc="-1" dirty="0">
                <a:solidFill>
                  <a:srgbClr val="000000"/>
                </a:solidFill>
                <a:ea typeface="DejaVu Sans"/>
              </a:rPr>
              <a:t> </a:t>
            </a:r>
            <a:r>
              <a:rPr lang="en-US" sz="2000" b="0" strike="noStrike" spc="-1" dirty="0" err="1">
                <a:solidFill>
                  <a:srgbClr val="000000"/>
                </a:solidFill>
                <a:ea typeface="DejaVu Sans"/>
              </a:rPr>
              <a:t>hai</a:t>
            </a:r>
            <a:r>
              <a:rPr lang="en-US" sz="2000" b="0" strike="noStrike" spc="-1" dirty="0">
                <a:solidFill>
                  <a:srgbClr val="000000"/>
                </a:solidFill>
                <a:ea typeface="DejaVu Sans"/>
              </a:rPr>
              <a:t> </a:t>
            </a:r>
            <a:r>
              <a:rPr lang="en-US" sz="2000" b="0" strike="noStrike" spc="-1" dirty="0" err="1">
                <a:solidFill>
                  <a:srgbClr val="000000"/>
                </a:solidFill>
                <a:ea typeface="DejaVu Sans"/>
              </a:rPr>
              <a:t>giải</a:t>
            </a:r>
            <a:r>
              <a:rPr lang="en-US" sz="2000" b="0" strike="noStrike" spc="-1" dirty="0">
                <a:solidFill>
                  <a:srgbClr val="000000"/>
                </a:solidFill>
                <a:ea typeface="DejaVu Sans"/>
              </a:rPr>
              <a:t> </a:t>
            </a:r>
            <a:r>
              <a:rPr lang="en-US" sz="2000" b="0" strike="noStrike" spc="-1" dirty="0" err="1">
                <a:solidFill>
                  <a:srgbClr val="000000"/>
                </a:solidFill>
                <a:ea typeface="DejaVu Sans"/>
              </a:rPr>
              <a:t>thuật</a:t>
            </a:r>
            <a:r>
              <a:rPr lang="en-US" sz="2000" b="0" strike="noStrike" spc="-1" dirty="0">
                <a:solidFill>
                  <a:srgbClr val="000000"/>
                </a:solidFill>
                <a:ea typeface="DejaVu Sans"/>
              </a:rPr>
              <a:t> </a:t>
            </a:r>
            <a:r>
              <a:rPr lang="en-US" sz="2000" b="0" strike="noStrike" spc="-1" dirty="0" err="1">
                <a:solidFill>
                  <a:srgbClr val="000000"/>
                </a:solidFill>
                <a:ea typeface="DejaVu Sans"/>
              </a:rPr>
              <a:t>như</a:t>
            </a:r>
            <a:r>
              <a:rPr lang="en-US" sz="2000" b="0" strike="noStrike" spc="-1" dirty="0">
                <a:solidFill>
                  <a:srgbClr val="000000"/>
                </a:solidFill>
                <a:ea typeface="DejaVu Sans"/>
              </a:rPr>
              <a:t> </a:t>
            </a:r>
            <a:r>
              <a:rPr lang="en-US" sz="2000" b="0" strike="noStrike" spc="-1" dirty="0" err="1">
                <a:solidFill>
                  <a:srgbClr val="000000"/>
                </a:solidFill>
                <a:ea typeface="DejaVu Sans"/>
              </a:rPr>
              <a:t>vậy</a:t>
            </a:r>
            <a:r>
              <a:rPr lang="en-US" sz="2000" b="0" strike="noStrike" spc="-1" dirty="0">
                <a:solidFill>
                  <a:srgbClr val="000000"/>
                </a:solidFill>
                <a:ea typeface="DejaVu Sans"/>
              </a:rPr>
              <a:t> </a:t>
            </a:r>
            <a:r>
              <a:rPr lang="en-US" sz="2000" b="0" strike="noStrike" spc="-1" dirty="0" err="1">
                <a:solidFill>
                  <a:srgbClr val="000000"/>
                </a:solidFill>
                <a:ea typeface="DejaVu Sans"/>
              </a:rPr>
              <a:t>là</a:t>
            </a:r>
            <a:r>
              <a:rPr lang="en-US" sz="2000" b="0" strike="noStrike" spc="-1" dirty="0">
                <a:solidFill>
                  <a:srgbClr val="000000"/>
                </a:solidFill>
                <a:ea typeface="DejaVu Sans"/>
              </a:rPr>
              <a:t> </a:t>
            </a:r>
            <a:r>
              <a:rPr lang="en-US" sz="2000" b="0" strike="noStrike" spc="-1" dirty="0" err="1">
                <a:solidFill>
                  <a:srgbClr val="000000"/>
                </a:solidFill>
                <a:ea typeface="DejaVu Sans"/>
              </a:rPr>
              <a:t>bởi</a:t>
            </a:r>
            <a:r>
              <a:rPr lang="en-US" sz="2000" b="0" strike="noStrike" spc="-1" dirty="0">
                <a:solidFill>
                  <a:srgbClr val="000000"/>
                </a:solidFill>
                <a:ea typeface="DejaVu Sans"/>
              </a:rPr>
              <a:t> </a:t>
            </a:r>
            <a:r>
              <a:rPr lang="en-US" sz="2000" b="0" strike="noStrike" spc="-1" dirty="0" err="1">
                <a:solidFill>
                  <a:srgbClr val="000000"/>
                </a:solidFill>
                <a:ea typeface="DejaVu Sans"/>
              </a:rPr>
              <a:t>vì</a:t>
            </a:r>
            <a:r>
              <a:rPr lang="en-US" sz="2000" b="0" strike="noStrike" spc="-1" dirty="0">
                <a:solidFill>
                  <a:srgbClr val="000000"/>
                </a:solidFill>
                <a:ea typeface="DejaVu Sans"/>
              </a:rPr>
              <a:t> </a:t>
            </a:r>
            <a:r>
              <a:rPr lang="en-US" sz="2000" b="0" strike="noStrike" spc="-1" dirty="0" err="1">
                <a:solidFill>
                  <a:srgbClr val="000000"/>
                </a:solidFill>
                <a:ea typeface="DejaVu Sans"/>
              </a:rPr>
              <a:t>tập</a:t>
            </a:r>
            <a:r>
              <a:rPr lang="en-US" sz="2000" b="0" strike="noStrike" spc="-1" dirty="0">
                <a:solidFill>
                  <a:srgbClr val="000000"/>
                </a:solidFill>
                <a:ea typeface="DejaVu Sans"/>
              </a:rPr>
              <a:t> </a:t>
            </a: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mặc</a:t>
            </a:r>
            <a:r>
              <a:rPr lang="en-US" sz="2000" b="0" strike="noStrike" spc="-1" dirty="0">
                <a:solidFill>
                  <a:srgbClr val="000000"/>
                </a:solidFill>
                <a:ea typeface="DejaVu Sans"/>
              </a:rPr>
              <a:t> </a:t>
            </a:r>
            <a:r>
              <a:rPr lang="en-US" sz="2000" b="0" strike="noStrike" spc="-1" dirty="0" err="1">
                <a:solidFill>
                  <a:srgbClr val="000000"/>
                </a:solidFill>
                <a:ea typeface="DejaVu Sans"/>
              </a:rPr>
              <a:t>dù</a:t>
            </a:r>
            <a:r>
              <a:rPr lang="en-US" sz="2000" b="0" strike="noStrike" spc="-1" dirty="0">
                <a:solidFill>
                  <a:srgbClr val="000000"/>
                </a:solidFill>
                <a:ea typeface="DejaVu Sans"/>
              </a:rPr>
              <a:t> </a:t>
            </a:r>
            <a:r>
              <a:rPr lang="en-US" sz="2000" b="0" strike="noStrike" spc="-1" dirty="0" err="1">
                <a:solidFill>
                  <a:srgbClr val="000000"/>
                </a:solidFill>
                <a:ea typeface="DejaVu Sans"/>
              </a:rPr>
              <a:t>đã</a:t>
            </a:r>
            <a:r>
              <a:rPr lang="en-US" sz="2000" b="0" strike="noStrike" spc="-1" dirty="0">
                <a:solidFill>
                  <a:srgbClr val="000000"/>
                </a:solidFill>
                <a:ea typeface="DejaVu Sans"/>
              </a:rPr>
              <a:t> </a:t>
            </a:r>
            <a:r>
              <a:rPr lang="en-US" sz="2000" b="0" strike="noStrike" spc="-1" dirty="0" err="1">
                <a:solidFill>
                  <a:srgbClr val="000000"/>
                </a:solidFill>
                <a:ea typeface="DejaVu Sans"/>
              </a:rPr>
              <a:t>được</a:t>
            </a:r>
            <a:r>
              <a:rPr lang="en-US" sz="2000" b="0" strike="noStrike" spc="-1" dirty="0">
                <a:solidFill>
                  <a:srgbClr val="000000"/>
                </a:solidFill>
                <a:ea typeface="DejaVu Sans"/>
              </a:rPr>
              <a:t> </a:t>
            </a:r>
            <a:r>
              <a:rPr lang="en-US" sz="2000" b="0" strike="noStrike" spc="-1" dirty="0" err="1">
                <a:solidFill>
                  <a:srgbClr val="000000"/>
                </a:solidFill>
                <a:ea typeface="DejaVu Sans"/>
              </a:rPr>
              <a:t>xử</a:t>
            </a:r>
            <a:r>
              <a:rPr lang="en-US" sz="2000" b="0" strike="noStrike" spc="-1" dirty="0">
                <a:solidFill>
                  <a:srgbClr val="000000"/>
                </a:solidFill>
                <a:ea typeface="DejaVu Sans"/>
              </a:rPr>
              <a:t> </a:t>
            </a:r>
            <a:r>
              <a:rPr lang="en-US" sz="2000" b="0" strike="noStrike" spc="-1" dirty="0" err="1">
                <a:solidFill>
                  <a:srgbClr val="000000"/>
                </a:solidFill>
                <a:ea typeface="DejaVu Sans"/>
              </a:rPr>
              <a:t>lý</a:t>
            </a:r>
            <a:r>
              <a:rPr lang="en-US" sz="2000" b="0" strike="noStrike" spc="-1" dirty="0">
                <a:solidFill>
                  <a:srgbClr val="000000"/>
                </a:solidFill>
                <a:ea typeface="DejaVu Sans"/>
              </a:rPr>
              <a:t> qua </a:t>
            </a:r>
            <a:r>
              <a:rPr lang="en-US" sz="2000" b="0" strike="noStrike" spc="-1" dirty="0" err="1">
                <a:solidFill>
                  <a:srgbClr val="000000"/>
                </a:solidFill>
                <a:ea typeface="DejaVu Sans"/>
              </a:rPr>
              <a:t>nhiều</a:t>
            </a:r>
            <a:r>
              <a:rPr lang="en-US" sz="2000" b="0" strike="noStrike" spc="-1" dirty="0">
                <a:solidFill>
                  <a:srgbClr val="000000"/>
                </a:solidFill>
                <a:ea typeface="DejaVu Sans"/>
              </a:rPr>
              <a:t> </a:t>
            </a:r>
            <a:r>
              <a:rPr lang="en-US" sz="2000" b="0" strike="noStrike" spc="-1" dirty="0" err="1">
                <a:solidFill>
                  <a:srgbClr val="000000"/>
                </a:solidFill>
                <a:ea typeface="DejaVu Sans"/>
              </a:rPr>
              <a:t>giai</a:t>
            </a:r>
            <a:r>
              <a:rPr lang="en-US" sz="2000" b="0" strike="noStrike" spc="-1" dirty="0">
                <a:solidFill>
                  <a:srgbClr val="000000"/>
                </a:solidFill>
                <a:ea typeface="DejaVu Sans"/>
              </a:rPr>
              <a:t> </a:t>
            </a:r>
            <a:r>
              <a:rPr lang="en-US" sz="2000" b="0" strike="noStrike" spc="-1" dirty="0" err="1">
                <a:solidFill>
                  <a:srgbClr val="000000"/>
                </a:solidFill>
                <a:ea typeface="DejaVu Sans"/>
              </a:rPr>
              <a:t>đoạn</a:t>
            </a:r>
            <a:r>
              <a:rPr lang="en-US" sz="2000" b="0" strike="noStrike" spc="-1" dirty="0">
                <a:solidFill>
                  <a:srgbClr val="000000"/>
                </a:solidFill>
                <a:ea typeface="DejaVu Sans"/>
              </a:rPr>
              <a:t> </a:t>
            </a:r>
            <a:r>
              <a:rPr lang="en-US" sz="2000" b="0" strike="noStrike" spc="-1" dirty="0" err="1">
                <a:solidFill>
                  <a:srgbClr val="000000"/>
                </a:solidFill>
                <a:ea typeface="DejaVu Sans"/>
              </a:rPr>
              <a:t>rồi</a:t>
            </a:r>
            <a:r>
              <a:rPr lang="en-US" sz="2000" b="0" strike="noStrike" spc="-1" dirty="0">
                <a:solidFill>
                  <a:srgbClr val="000000"/>
                </a:solidFill>
                <a:ea typeface="DejaVu Sans"/>
              </a:rPr>
              <a:t>, </a:t>
            </a:r>
            <a:r>
              <a:rPr lang="en-US" sz="2000" b="0" strike="noStrike" spc="-1" dirty="0" err="1">
                <a:solidFill>
                  <a:srgbClr val="000000"/>
                </a:solidFill>
                <a:ea typeface="DejaVu Sans"/>
              </a:rPr>
              <a:t>nhưng</a:t>
            </a:r>
            <a:r>
              <a:rPr lang="en-US" sz="2000" b="0" strike="noStrike" spc="-1" dirty="0">
                <a:solidFill>
                  <a:srgbClr val="000000"/>
                </a:solidFill>
                <a:ea typeface="DejaVu Sans"/>
              </a:rPr>
              <a:t> </a:t>
            </a:r>
            <a:r>
              <a:rPr lang="en-US" sz="2000" b="0" strike="noStrike" spc="-1" dirty="0" err="1">
                <a:solidFill>
                  <a:srgbClr val="000000"/>
                </a:solidFill>
                <a:ea typeface="DejaVu Sans"/>
              </a:rPr>
              <a:t>vẫn</a:t>
            </a:r>
            <a:r>
              <a:rPr lang="en-US" sz="2000" b="0" strike="noStrike" spc="-1" dirty="0">
                <a:solidFill>
                  <a:srgbClr val="000000"/>
                </a:solidFill>
                <a:ea typeface="DejaVu Sans"/>
              </a:rPr>
              <a:t> </a:t>
            </a:r>
            <a:r>
              <a:rPr lang="en-US" sz="2000" b="0" strike="noStrike" spc="-1" dirty="0" err="1">
                <a:solidFill>
                  <a:srgbClr val="000000"/>
                </a:solidFill>
                <a:ea typeface="DejaVu Sans"/>
              </a:rPr>
              <a:t>còn</a:t>
            </a:r>
            <a:r>
              <a:rPr lang="en-US" sz="2000" b="0" strike="noStrike" spc="-1" dirty="0">
                <a:solidFill>
                  <a:srgbClr val="000000"/>
                </a:solidFill>
                <a:ea typeface="DejaVu Sans"/>
              </a:rPr>
              <a:t> </a:t>
            </a:r>
            <a:r>
              <a:rPr lang="en-US" sz="2000" b="0" strike="noStrike" spc="-1" dirty="0" err="1">
                <a:solidFill>
                  <a:srgbClr val="000000"/>
                </a:solidFill>
                <a:ea typeface="DejaVu Sans"/>
              </a:rPr>
              <a:t>chứa</a:t>
            </a:r>
            <a:r>
              <a:rPr lang="en-US" sz="2000" b="0" strike="noStrike" spc="-1" dirty="0">
                <a:solidFill>
                  <a:srgbClr val="000000"/>
                </a:solidFill>
                <a:ea typeface="DejaVu Sans"/>
              </a:rPr>
              <a:t> </a:t>
            </a: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bất</a:t>
            </a:r>
            <a:r>
              <a:rPr lang="en-US" sz="2000" b="0" strike="noStrike" spc="-1" dirty="0">
                <a:solidFill>
                  <a:srgbClr val="000000"/>
                </a:solidFill>
                <a:ea typeface="DejaVu Sans"/>
              </a:rPr>
              <a:t> </a:t>
            </a:r>
            <a:r>
              <a:rPr lang="en-US" sz="2000" b="0" strike="noStrike" spc="-1" dirty="0" err="1">
                <a:solidFill>
                  <a:srgbClr val="000000"/>
                </a:solidFill>
                <a:ea typeface="DejaVu Sans"/>
              </a:rPr>
              <a:t>thường</a:t>
            </a:r>
            <a:r>
              <a:rPr lang="en-US" sz="2000" b="0" strike="noStrike" spc="-1" dirty="0">
                <a:solidFill>
                  <a:srgbClr val="000000"/>
                </a:solidFill>
                <a:ea typeface="DejaVu Sans"/>
              </a:rPr>
              <a:t> </a:t>
            </a:r>
            <a:r>
              <a:rPr lang="en-US" sz="2000" b="0" strike="noStrike" spc="-1" dirty="0" err="1">
                <a:solidFill>
                  <a:srgbClr val="000000"/>
                </a:solidFill>
                <a:ea typeface="DejaVu Sans"/>
              </a:rPr>
              <a:t>và</a:t>
            </a:r>
            <a:r>
              <a:rPr lang="en-US" sz="2000" b="0" strike="noStrike" spc="-1" dirty="0">
                <a:solidFill>
                  <a:srgbClr val="000000"/>
                </a:solidFill>
                <a:ea typeface="DejaVu Sans"/>
              </a:rPr>
              <a:t> </a:t>
            </a:r>
            <a:r>
              <a:rPr lang="en-US" sz="2000" b="0" strike="noStrike" spc="-1" dirty="0" err="1">
                <a:solidFill>
                  <a:srgbClr val="000000"/>
                </a:solidFill>
                <a:ea typeface="DejaVu Sans"/>
              </a:rPr>
              <a:t>nhiễu</a:t>
            </a:r>
            <a:r>
              <a:rPr lang="en-US" sz="2000" b="0" strike="noStrike" spc="-1" dirty="0">
                <a:solidFill>
                  <a:srgbClr val="000000"/>
                </a:solidFill>
                <a:ea typeface="DejaVu Sans"/>
              </a:rPr>
              <a:t>. Do </a:t>
            </a:r>
            <a:r>
              <a:rPr lang="en-US" sz="2000" b="0" strike="noStrike" spc="-1" dirty="0" err="1">
                <a:solidFill>
                  <a:srgbClr val="000000"/>
                </a:solidFill>
                <a:ea typeface="DejaVu Sans"/>
              </a:rPr>
              <a:t>đó</a:t>
            </a:r>
            <a:r>
              <a:rPr lang="en-US" sz="2000" b="0" strike="noStrike" spc="-1" dirty="0">
                <a:solidFill>
                  <a:srgbClr val="000000"/>
                </a:solidFill>
                <a:ea typeface="DejaVu Sans"/>
              </a:rPr>
              <a:t> </a:t>
            </a:r>
            <a:r>
              <a:rPr lang="en-US" sz="2000" b="0" strike="noStrike" spc="-1" dirty="0" err="1">
                <a:solidFill>
                  <a:srgbClr val="000000"/>
                </a:solidFill>
                <a:ea typeface="DejaVu Sans"/>
              </a:rPr>
              <a:t>giải</a:t>
            </a:r>
            <a:r>
              <a:rPr lang="en-US" sz="2000" b="0" strike="noStrike" spc="-1" dirty="0">
                <a:solidFill>
                  <a:srgbClr val="000000"/>
                </a:solidFill>
                <a:ea typeface="DejaVu Sans"/>
              </a:rPr>
              <a:t> </a:t>
            </a:r>
            <a:r>
              <a:rPr lang="en-US" sz="2000" b="0" strike="noStrike" spc="-1" dirty="0" err="1">
                <a:solidFill>
                  <a:srgbClr val="000000"/>
                </a:solidFill>
                <a:ea typeface="DejaVu Sans"/>
              </a:rPr>
              <a:t>thuật</a:t>
            </a:r>
            <a:r>
              <a:rPr lang="en-US" sz="2000" b="0" strike="noStrike" spc="-1" dirty="0">
                <a:solidFill>
                  <a:srgbClr val="000000"/>
                </a:solidFill>
                <a:ea typeface="DejaVu Sans"/>
              </a:rPr>
              <a:t> </a:t>
            </a:r>
            <a:r>
              <a:rPr lang="en-US" sz="2000" b="0" strike="noStrike" spc="-1" dirty="0" err="1">
                <a:solidFill>
                  <a:srgbClr val="000000"/>
                </a:solidFill>
                <a:ea typeface="DejaVu Sans"/>
              </a:rPr>
              <a:t>đơn</a:t>
            </a:r>
            <a:r>
              <a:rPr lang="en-US" sz="2000" b="0" strike="noStrike" spc="-1" dirty="0">
                <a:solidFill>
                  <a:srgbClr val="000000"/>
                </a:solidFill>
                <a:ea typeface="DejaVu Sans"/>
              </a:rPr>
              <a:t> </a:t>
            </a:r>
            <a:r>
              <a:rPr lang="en-US" sz="2000" b="0" strike="noStrike" spc="-1" dirty="0" err="1">
                <a:solidFill>
                  <a:srgbClr val="000000"/>
                </a:solidFill>
                <a:ea typeface="DejaVu Sans"/>
              </a:rPr>
              <a:t>giản</a:t>
            </a:r>
            <a:r>
              <a:rPr lang="en-US" sz="2000" b="0" strike="noStrike" spc="-1" dirty="0">
                <a:solidFill>
                  <a:srgbClr val="000000"/>
                </a:solidFill>
                <a:ea typeface="DejaVu Sans"/>
              </a:rPr>
              <a:t> </a:t>
            </a:r>
            <a:r>
              <a:rPr lang="en-US" sz="2000" b="0" strike="noStrike" spc="-1" dirty="0" err="1">
                <a:solidFill>
                  <a:srgbClr val="000000"/>
                </a:solidFill>
                <a:ea typeface="DejaVu Sans"/>
              </a:rPr>
              <a:t>như</a:t>
            </a:r>
            <a:r>
              <a:rPr lang="en-US" sz="2000" b="0" strike="noStrike" spc="-1" dirty="0">
                <a:solidFill>
                  <a:srgbClr val="000000"/>
                </a:solidFill>
                <a:ea typeface="DejaVu Sans"/>
              </a:rPr>
              <a:t> </a:t>
            </a:r>
            <a:r>
              <a:rPr lang="en-US" sz="2000" b="0" strike="noStrike" spc="-1" dirty="0" err="1">
                <a:solidFill>
                  <a:srgbClr val="000000"/>
                </a:solidFill>
                <a:ea typeface="DejaVu Sans"/>
              </a:rPr>
              <a:t>hồi</a:t>
            </a:r>
            <a:r>
              <a:rPr lang="en-US" sz="2000" b="0" strike="noStrike" spc="-1" dirty="0">
                <a:solidFill>
                  <a:srgbClr val="000000"/>
                </a:solidFill>
                <a:ea typeface="DejaVu Sans"/>
              </a:rPr>
              <a:t> </a:t>
            </a:r>
            <a:r>
              <a:rPr lang="en-US" sz="2000" b="0" strike="noStrike" spc="-1" dirty="0" err="1">
                <a:solidFill>
                  <a:srgbClr val="000000"/>
                </a:solidFill>
                <a:ea typeface="DejaVu Sans"/>
              </a:rPr>
              <a:t>quy</a:t>
            </a:r>
            <a:r>
              <a:rPr lang="en-US" sz="2000" b="0" strike="noStrike" spc="-1" dirty="0">
                <a:solidFill>
                  <a:srgbClr val="000000"/>
                </a:solidFill>
                <a:ea typeface="DejaVu Sans"/>
              </a:rPr>
              <a:t> </a:t>
            </a:r>
            <a:r>
              <a:rPr lang="en-US" sz="2000" b="0" strike="noStrike" spc="-1" dirty="0" err="1">
                <a:solidFill>
                  <a:srgbClr val="000000"/>
                </a:solidFill>
                <a:ea typeface="DejaVu Sans"/>
              </a:rPr>
              <a:t>tuyến</a:t>
            </a:r>
            <a:r>
              <a:rPr lang="en-US" sz="2000" b="0" strike="noStrike" spc="-1" dirty="0">
                <a:solidFill>
                  <a:srgbClr val="000000"/>
                </a:solidFill>
                <a:ea typeface="DejaVu Sans"/>
              </a:rPr>
              <a:t> </a:t>
            </a:r>
            <a:r>
              <a:rPr lang="en-US" sz="2000" b="0" strike="noStrike" spc="-1" dirty="0" err="1">
                <a:solidFill>
                  <a:srgbClr val="000000"/>
                </a:solidFill>
                <a:ea typeface="DejaVu Sans"/>
              </a:rPr>
              <a:t>tính</a:t>
            </a:r>
            <a:r>
              <a:rPr lang="en-US" sz="2000" b="0" strike="noStrike" spc="-1" dirty="0">
                <a:solidFill>
                  <a:srgbClr val="000000"/>
                </a:solidFill>
                <a:ea typeface="DejaVu Sans"/>
              </a:rPr>
              <a:t> </a:t>
            </a:r>
            <a:r>
              <a:rPr lang="en-US" sz="2000" b="0" strike="noStrike" spc="-1" dirty="0" err="1">
                <a:solidFill>
                  <a:srgbClr val="000000"/>
                </a:solidFill>
                <a:ea typeface="DejaVu Sans"/>
              </a:rPr>
              <a:t>khó</a:t>
            </a:r>
            <a:r>
              <a:rPr lang="en-US" sz="2000" b="0" strike="noStrike" spc="-1" dirty="0">
                <a:solidFill>
                  <a:srgbClr val="000000"/>
                </a:solidFill>
                <a:ea typeface="DejaVu Sans"/>
              </a:rPr>
              <a:t> </a:t>
            </a:r>
            <a:r>
              <a:rPr lang="en-US" sz="2000" b="0" strike="noStrike" spc="-1" dirty="0" err="1">
                <a:solidFill>
                  <a:srgbClr val="000000"/>
                </a:solidFill>
                <a:ea typeface="DejaVu Sans"/>
              </a:rPr>
              <a:t>có</a:t>
            </a:r>
            <a:r>
              <a:rPr lang="en-US" sz="2000" b="0" strike="noStrike" spc="-1" dirty="0">
                <a:solidFill>
                  <a:srgbClr val="000000"/>
                </a:solidFill>
                <a:ea typeface="DejaVu Sans"/>
              </a:rPr>
              <a:t> </a:t>
            </a:r>
            <a:r>
              <a:rPr lang="en-US" sz="2000" b="0" strike="noStrike" spc="-1" dirty="0" err="1">
                <a:solidFill>
                  <a:srgbClr val="000000"/>
                </a:solidFill>
                <a:ea typeface="DejaVu Sans"/>
              </a:rPr>
              <a:t>thể</a:t>
            </a:r>
            <a:r>
              <a:rPr lang="en-US" sz="2000" b="0" strike="noStrike" spc="-1" dirty="0">
                <a:solidFill>
                  <a:srgbClr val="000000"/>
                </a:solidFill>
                <a:ea typeface="DejaVu Sans"/>
              </a:rPr>
              <a:t> </a:t>
            </a:r>
            <a:r>
              <a:rPr lang="en-US" sz="2000" b="0" strike="noStrike" spc="-1" dirty="0" err="1">
                <a:solidFill>
                  <a:srgbClr val="000000"/>
                </a:solidFill>
                <a:ea typeface="DejaVu Sans"/>
              </a:rPr>
              <a:t>phù</a:t>
            </a:r>
            <a:r>
              <a:rPr lang="en-US" sz="2000" b="0" strike="noStrike" spc="-1" dirty="0">
                <a:solidFill>
                  <a:srgbClr val="000000"/>
                </a:solidFill>
                <a:ea typeface="DejaVu Sans"/>
              </a:rPr>
              <a:t> </a:t>
            </a:r>
            <a:r>
              <a:rPr lang="en-US" sz="2000" b="0" strike="noStrike" spc="-1" dirty="0" err="1">
                <a:solidFill>
                  <a:srgbClr val="000000"/>
                </a:solidFill>
                <a:ea typeface="DejaVu Sans"/>
              </a:rPr>
              <a:t>hợp</a:t>
            </a:r>
            <a:r>
              <a:rPr lang="en-US" sz="2000" b="0" strike="noStrike" spc="-1" dirty="0">
                <a:solidFill>
                  <a:srgbClr val="000000"/>
                </a:solidFill>
                <a:ea typeface="DejaVu Sans"/>
              </a:rPr>
              <a:t> </a:t>
            </a:r>
            <a:r>
              <a:rPr lang="en-US" sz="2000" b="0" strike="noStrike" spc="-1" dirty="0" err="1">
                <a:solidFill>
                  <a:srgbClr val="000000"/>
                </a:solidFill>
                <a:ea typeface="DejaVu Sans"/>
              </a:rPr>
              <a:t>được</a:t>
            </a:r>
            <a:r>
              <a:rPr lang="en-US" sz="2000" b="0" strike="noStrike" spc="-1" dirty="0">
                <a:solidFill>
                  <a:srgbClr val="000000"/>
                </a:solidFill>
                <a:ea typeface="DejaVu Sans"/>
              </a:rPr>
              <a:t> </a:t>
            </a:r>
            <a:r>
              <a:rPr lang="en-US" sz="2000" b="0" strike="noStrike" spc="-1" dirty="0" err="1">
                <a:solidFill>
                  <a:srgbClr val="000000"/>
                </a:solidFill>
                <a:ea typeface="DejaVu Sans"/>
              </a:rPr>
              <a:t>với</a:t>
            </a:r>
            <a:r>
              <a:rPr lang="en-US" sz="2000" b="0" strike="noStrike" spc="-1" dirty="0">
                <a:solidFill>
                  <a:srgbClr val="000000"/>
                </a:solidFill>
                <a:ea typeface="DejaVu Sans"/>
              </a:rPr>
              <a:t> </a:t>
            </a:r>
            <a:r>
              <a:rPr lang="en-US" sz="2000" b="0" strike="noStrike" spc="-1" dirty="0" err="1">
                <a:solidFill>
                  <a:srgbClr val="000000"/>
                </a:solidFill>
                <a:ea typeface="DejaVu Sans"/>
              </a:rPr>
              <a:t>bài</a:t>
            </a:r>
            <a:r>
              <a:rPr lang="en-US" sz="2000" b="0" strike="noStrike" spc="-1" dirty="0">
                <a:solidFill>
                  <a:srgbClr val="000000"/>
                </a:solidFill>
                <a:ea typeface="DejaVu Sans"/>
              </a:rPr>
              <a:t> </a:t>
            </a:r>
            <a:r>
              <a:rPr lang="en-US" sz="2000" b="0" strike="noStrike" spc="-1" dirty="0" err="1">
                <a:solidFill>
                  <a:srgbClr val="000000"/>
                </a:solidFill>
                <a:ea typeface="DejaVu Sans"/>
              </a:rPr>
              <a:t>toán</a:t>
            </a:r>
            <a:r>
              <a:rPr lang="en-US" sz="2000" b="0" strike="noStrike" spc="-1" dirty="0">
                <a:solidFill>
                  <a:srgbClr val="000000"/>
                </a:solidFill>
                <a:ea typeface="DejaVu Sans"/>
              </a:rPr>
              <a:t> </a:t>
            </a:r>
            <a:r>
              <a:rPr lang="en-US" sz="2000" b="0" strike="noStrike" spc="-1" dirty="0" err="1">
                <a:solidFill>
                  <a:srgbClr val="000000"/>
                </a:solidFill>
                <a:ea typeface="DejaVu Sans"/>
              </a:rPr>
              <a:t>này</a:t>
            </a:r>
            <a:r>
              <a:rPr lang="en-US" sz="2000" b="0" strike="noStrike" spc="-1" dirty="0">
                <a:solidFill>
                  <a:srgbClr val="000000"/>
                </a:solidFill>
                <a:ea typeface="DejaVu Sans"/>
              </a:rPr>
              <a:t> </a:t>
            </a:r>
            <a:r>
              <a:rPr lang="en-US" sz="2000" b="0" strike="noStrike" spc="-1" dirty="0" err="1">
                <a:solidFill>
                  <a:srgbClr val="000000"/>
                </a:solidFill>
                <a:ea typeface="DejaVu Sans"/>
              </a:rPr>
              <a:t>và</a:t>
            </a:r>
            <a:r>
              <a:rPr lang="en-US" sz="2000" b="0" strike="noStrike" spc="-1" dirty="0">
                <a:solidFill>
                  <a:srgbClr val="000000"/>
                </a:solidFill>
                <a:ea typeface="DejaVu Sans"/>
              </a:rPr>
              <a:t> </a:t>
            </a:r>
            <a:r>
              <a:rPr lang="en-US" sz="2000" b="0" strike="noStrike" spc="-1" dirty="0" err="1">
                <a:solidFill>
                  <a:srgbClr val="000000"/>
                </a:solidFill>
                <a:ea typeface="DejaVu Sans"/>
              </a:rPr>
              <a:t>với</a:t>
            </a:r>
            <a:r>
              <a:rPr lang="en-US" sz="2000" b="0" strike="noStrike" spc="-1" dirty="0">
                <a:solidFill>
                  <a:srgbClr val="000000"/>
                </a:solidFill>
                <a:ea typeface="DejaVu Sans"/>
              </a:rPr>
              <a:t> </a:t>
            </a:r>
            <a:r>
              <a:rPr lang="en-US" sz="2000" b="0" strike="noStrike" spc="-1" dirty="0" err="1">
                <a:solidFill>
                  <a:srgbClr val="000000"/>
                </a:solidFill>
                <a:ea typeface="DejaVu Sans"/>
              </a:rPr>
              <a:t>tập</a:t>
            </a:r>
            <a:r>
              <a:rPr lang="en-US" sz="2000" b="0" strike="noStrike" spc="-1" dirty="0">
                <a:solidFill>
                  <a:srgbClr val="000000"/>
                </a:solidFill>
                <a:ea typeface="DejaVu Sans"/>
              </a:rPr>
              <a:t> </a:t>
            </a: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này</a:t>
            </a:r>
            <a:r>
              <a:rPr lang="en-US" sz="2000" b="0" strike="noStrike" spc="-1" dirty="0">
                <a:solidFill>
                  <a:srgbClr val="000000"/>
                </a:solidFill>
                <a:ea typeface="DejaVu Sans"/>
              </a:rPr>
              <a:t>.</a:t>
            </a:r>
            <a:endParaRPr lang="en-US" sz="2000" b="0" strike="noStrike" spc="-1" dirty="0"/>
          </a:p>
        </p:txBody>
      </p:sp>
      <p:sp>
        <p:nvSpPr>
          <p:cNvPr id="4" name="CustomShape 4"/>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r>
              <a:rPr lang="en-US" sz="1200" b="0" strike="noStrike" spc="-1" dirty="0" smtClean="0">
                <a:solidFill>
                  <a:srgbClr val="8B8B8B"/>
                </a:solidFill>
                <a:latin typeface="Calibri"/>
                <a:ea typeface="DejaVu Sans"/>
              </a:rPr>
              <a:t>17</a:t>
            </a:r>
            <a:endParaRPr lang="en-US" sz="1200" b="0" strike="noStrike" spc="-1" dirty="0">
              <a:latin typeface="Arial"/>
            </a:endParaRPr>
          </a:p>
        </p:txBody>
      </p:sp>
      <p:sp>
        <p:nvSpPr>
          <p:cNvPr id="5" name="CustomShape 3"/>
          <p:cNvSpPr/>
          <p:nvPr/>
        </p:nvSpPr>
        <p:spPr>
          <a:xfrm>
            <a:off x="4257180" y="6507016"/>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dirty="0" err="1">
                <a:solidFill>
                  <a:srgbClr val="8B8B8B"/>
                </a:solidFill>
                <a:latin typeface="Calibri"/>
                <a:ea typeface="DejaVu Sans"/>
              </a:rPr>
              <a:t>Nhập</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môn</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khoa</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học</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dữ</a:t>
            </a:r>
            <a:r>
              <a:rPr lang="en-US" sz="1200" b="0" strike="noStrike" spc="-1" dirty="0">
                <a:solidFill>
                  <a:srgbClr val="8B8B8B"/>
                </a:solidFill>
                <a:latin typeface="Calibri"/>
                <a:ea typeface="DejaVu Sans"/>
              </a:rPr>
              <a:t> </a:t>
            </a:r>
            <a:r>
              <a:rPr lang="en-US" sz="1200" b="0" strike="noStrike" spc="-1" dirty="0" err="1">
                <a:solidFill>
                  <a:srgbClr val="8B8B8B"/>
                </a:solidFill>
                <a:latin typeface="Calibri"/>
                <a:ea typeface="DejaVu Sans"/>
              </a:rPr>
              <a:t>liệu</a:t>
            </a:r>
            <a:endParaRPr lang="en-US" sz="1200" b="0" strike="noStrike" spc="-1" dirty="0">
              <a:latin typeface="Arial"/>
            </a:endParaRPr>
          </a:p>
        </p:txBody>
      </p:sp>
      <p:sp>
        <p:nvSpPr>
          <p:cNvPr id="6" name="CustomShape 2"/>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err="1">
                <a:solidFill>
                  <a:srgbClr val="8B8B8B"/>
                </a:solidFill>
                <a:latin typeface="Calibri"/>
                <a:ea typeface="DejaVu Sans"/>
              </a:rPr>
              <a:t>SoICT</a:t>
            </a:r>
            <a:r>
              <a:rPr lang="en-US" sz="1200" b="0" strike="noStrike" spc="-1" dirty="0">
                <a:solidFill>
                  <a:srgbClr val="8B8B8B"/>
                </a:solidFill>
                <a:latin typeface="Calibri"/>
                <a:ea typeface="DejaVu Sans"/>
              </a:rPr>
              <a:t> 2020</a:t>
            </a:r>
            <a:endParaRPr lang="en-US" sz="1200" b="0" strike="noStrike" spc="-1" dirty="0">
              <a:latin typeface="Arial"/>
            </a:endParaRPr>
          </a:p>
        </p:txBody>
      </p:sp>
    </p:spTree>
  </p:cSld>
  <p:clrMapOvr>
    <a:masterClrMapping/>
  </p:clrMapOvr>
  <p:transition spd="slow">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Picture 5" descr="pp1.jpg"/>
          <p:cNvPicPr/>
          <p:nvPr/>
        </p:nvPicPr>
        <p:blipFill>
          <a:blip r:embed="rId3"/>
          <a:srcRect t="45555"/>
          <a:stretch/>
        </p:blipFill>
        <p:spPr>
          <a:xfrm>
            <a:off x="0" y="1088280"/>
            <a:ext cx="12190680" cy="5768640"/>
          </a:xfrm>
          <a:prstGeom prst="rect">
            <a:avLst/>
          </a:prstGeom>
          <a:ln>
            <a:noFill/>
          </a:ln>
        </p:spPr>
      </p:pic>
      <p:sp>
        <p:nvSpPr>
          <p:cNvPr id="221" name="CustomShape 1"/>
          <p:cNvSpPr/>
          <p:nvPr/>
        </p:nvSpPr>
        <p:spPr>
          <a:xfrm>
            <a:off x="1005840" y="2468880"/>
            <a:ext cx="1060884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4800" b="1" strike="noStrike" spc="-1" dirty="0">
                <a:solidFill>
                  <a:srgbClr val="F2F2F2"/>
                </a:solidFill>
                <a:latin typeface="Arial"/>
                <a:ea typeface="DejaVu Sans"/>
              </a:rPr>
              <a:t>Xin </a:t>
            </a:r>
            <a:r>
              <a:rPr lang="en-US" sz="4800" b="1" strike="noStrike" spc="-1" dirty="0" err="1" smtClean="0">
                <a:solidFill>
                  <a:srgbClr val="F2F2F2"/>
                </a:solidFill>
                <a:latin typeface="Arial"/>
                <a:ea typeface="DejaVu Sans"/>
              </a:rPr>
              <a:t>chân</a:t>
            </a:r>
            <a:r>
              <a:rPr lang="en-US" sz="4800" b="1" strike="noStrike" spc="-1" dirty="0" smtClean="0">
                <a:solidFill>
                  <a:srgbClr val="F2F2F2"/>
                </a:solidFill>
                <a:latin typeface="Arial"/>
                <a:ea typeface="DejaVu Sans"/>
              </a:rPr>
              <a:t> </a:t>
            </a:r>
            <a:r>
              <a:rPr lang="en-US" sz="4800" b="1" strike="noStrike" spc="-1" dirty="0" err="1">
                <a:solidFill>
                  <a:srgbClr val="F2F2F2"/>
                </a:solidFill>
                <a:latin typeface="Arial"/>
                <a:ea typeface="DejaVu Sans"/>
              </a:rPr>
              <a:t>thành</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cảm</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ơn</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quý</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thầy</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cô</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và</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các</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bạn</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đã</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lắng</a:t>
            </a:r>
            <a:r>
              <a:rPr lang="en-US" sz="4800" b="1" strike="noStrike" spc="-1" dirty="0">
                <a:solidFill>
                  <a:srgbClr val="F2F2F2"/>
                </a:solidFill>
                <a:latin typeface="Arial"/>
                <a:ea typeface="DejaVu Sans"/>
              </a:rPr>
              <a:t> </a:t>
            </a:r>
            <a:r>
              <a:rPr lang="en-US" sz="4800" b="1" strike="noStrike" spc="-1" dirty="0" err="1">
                <a:solidFill>
                  <a:srgbClr val="F2F2F2"/>
                </a:solidFill>
                <a:latin typeface="Arial"/>
                <a:ea typeface="DejaVu Sans"/>
              </a:rPr>
              <a:t>nghe</a:t>
            </a:r>
            <a:endParaRPr lang="en-US" sz="4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Nhóm 2</a:t>
            </a:r>
            <a:endParaRPr lang="en-US" sz="3200" b="0" strike="noStrike" spc="-1">
              <a:latin typeface="Arial"/>
            </a:endParaRPr>
          </a:p>
        </p:txBody>
      </p:sp>
      <p:sp>
        <p:nvSpPr>
          <p:cNvPr id="133" name="CustomShape 2"/>
          <p:cNvSpPr/>
          <p:nvPr/>
        </p:nvSpPr>
        <p:spPr>
          <a:xfrm>
            <a:off x="711360" y="1143000"/>
            <a:ext cx="10869840" cy="498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561"/>
              </a:spcBef>
              <a:spcAft>
                <a:spcPts val="1199"/>
              </a:spcAft>
              <a:tabLst>
                <a:tab pos="0" algn="l"/>
              </a:tabLst>
            </a:pPr>
            <a:r>
              <a:rPr lang="en-US" sz="2800" b="0" strike="noStrike" spc="-1" dirty="0" err="1">
                <a:solidFill>
                  <a:srgbClr val="333399"/>
                </a:solidFill>
                <a:latin typeface="Arial"/>
                <a:ea typeface="DejaVu Sans"/>
              </a:rPr>
              <a:t>Nguyễn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Tiến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Anh</a:t>
            </a:r>
            <a:r>
              <a:rPr lang="en-US" sz="2800" b="0" strike="noStrike" spc="-1" dirty="0">
                <a:solidFill>
                  <a:srgbClr val="333399"/>
                </a:solidFill>
                <a:latin typeface="Arial"/>
                <a:ea typeface="DejaVu Sans"/>
              </a:rPr>
              <a:t>  		20172953</a:t>
            </a:r>
            <a:endParaRPr lang="en-US" sz="2800" b="0" strike="noStrike" spc="-1" dirty="0">
              <a:latin typeface="Arial"/>
            </a:endParaRPr>
          </a:p>
          <a:p>
            <a:pPr algn="ctr">
              <a:lnSpc>
                <a:spcPct val="100000"/>
              </a:lnSpc>
              <a:spcBef>
                <a:spcPts val="561"/>
              </a:spcBef>
              <a:spcAft>
                <a:spcPts val="1199"/>
              </a:spcAft>
              <a:tabLst>
                <a:tab pos="0" algn="l"/>
              </a:tabLst>
            </a:pPr>
            <a:r>
              <a:rPr lang="en-US" sz="2800" b="0" strike="noStrike" spc="-1" dirty="0" err="1">
                <a:solidFill>
                  <a:srgbClr val="333399"/>
                </a:solidFill>
                <a:latin typeface="Arial"/>
                <a:ea typeface="DejaVu Sans"/>
              </a:rPr>
              <a:t>Nguyễn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Văn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Tiến</a:t>
            </a:r>
            <a:r>
              <a:rPr lang="en-US" sz="2800" b="0" strike="noStrike" spc="-1" dirty="0">
                <a:solidFill>
                  <a:srgbClr val="333399"/>
                </a:solidFill>
                <a:latin typeface="Arial"/>
                <a:ea typeface="DejaVu Sans"/>
              </a:rPr>
              <a:t>			20173402</a:t>
            </a:r>
            <a:endParaRPr lang="en-US" sz="2800" b="0" strike="noStrike" spc="-1" dirty="0">
              <a:latin typeface="Arial"/>
            </a:endParaRPr>
          </a:p>
          <a:p>
            <a:pPr algn="ctr">
              <a:lnSpc>
                <a:spcPct val="100000"/>
              </a:lnSpc>
              <a:spcBef>
                <a:spcPts val="561"/>
              </a:spcBef>
              <a:spcAft>
                <a:spcPts val="1199"/>
              </a:spcAft>
              <a:tabLst>
                <a:tab pos="0" algn="l"/>
              </a:tabLst>
            </a:pPr>
            <a:r>
              <a:rPr lang="en-US" sz="2800" b="0" strike="noStrike" spc="-1" dirty="0" err="1">
                <a:solidFill>
                  <a:srgbClr val="333399"/>
                </a:solidFill>
                <a:latin typeface="Arial"/>
                <a:ea typeface="DejaVu Sans"/>
              </a:rPr>
              <a:t>Nguyễn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Phú</a:t>
            </a:r>
            <a:r>
              <a:rPr lang="en-US" sz="2800" b="0" strike="noStrike" spc="-1" dirty="0">
                <a:solidFill>
                  <a:srgbClr val="333399"/>
                </a:solidFill>
                <a:latin typeface="Arial"/>
                <a:ea typeface="DejaVu Sans"/>
              </a:rPr>
              <a:t> V</a:t>
            </a:r>
            <a:r>
              <a:rPr lang="vi-VN" sz="2800" b="0" strike="noStrike" spc="-1" dirty="0">
                <a:solidFill>
                  <a:srgbClr val="333399"/>
                </a:solidFill>
                <a:latin typeface="Arial"/>
                <a:ea typeface="DejaVu Sans"/>
              </a:rPr>
              <a:t>ư</a:t>
            </a:r>
            <a:r>
              <a:rPr lang="en-US" sz="2800" b="0" strike="noStrike" spc="-1" dirty="0" err="1">
                <a:solidFill>
                  <a:srgbClr val="333399"/>
                </a:solidFill>
                <a:latin typeface="Arial"/>
                <a:ea typeface="DejaVu Sans"/>
              </a:rPr>
              <a:t>ợng</a:t>
            </a:r>
            <a:r>
              <a:rPr lang="en-US" sz="2800" b="0" strike="noStrike" spc="-1" dirty="0">
                <a:solidFill>
                  <a:srgbClr val="333399"/>
                </a:solidFill>
                <a:latin typeface="Arial"/>
                <a:ea typeface="DejaVu Sans"/>
              </a:rPr>
              <a:t>		20173473</a:t>
            </a:r>
            <a:endParaRPr lang="en-US" sz="2800" b="0" strike="noStrike" spc="-1" dirty="0">
              <a:latin typeface="Arial"/>
            </a:endParaRPr>
          </a:p>
          <a:p>
            <a:pPr algn="ctr">
              <a:lnSpc>
                <a:spcPct val="100000"/>
              </a:lnSpc>
              <a:spcBef>
                <a:spcPts val="561"/>
              </a:spcBef>
              <a:spcAft>
                <a:spcPts val="1199"/>
              </a:spcAft>
              <a:tabLst>
                <a:tab pos="0" algn="l"/>
              </a:tabLst>
            </a:pPr>
            <a:r>
              <a:rPr lang="en-US" sz="2800" b="0" strike="noStrike" spc="-1" dirty="0" err="1">
                <a:solidFill>
                  <a:srgbClr val="333399"/>
                </a:solidFill>
                <a:latin typeface="Arial"/>
                <a:ea typeface="DejaVu Sans"/>
              </a:rPr>
              <a:t>Nguyễn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Văn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Hùng</a:t>
            </a:r>
            <a:r>
              <a:rPr lang="en-US" sz="2800" b="0" strike="noStrike" spc="-1" dirty="0">
                <a:solidFill>
                  <a:srgbClr val="333399"/>
                </a:solidFill>
                <a:latin typeface="Arial"/>
                <a:ea typeface="DejaVu Sans"/>
              </a:rPr>
              <a:t>		20173152</a:t>
            </a:r>
            <a:r>
              <a:rPr dirty="0"/>
              <a:t/>
            </a:r>
            <a:br>
              <a:rPr dirty="0"/>
            </a:br>
            <a:endParaRPr lang="en-US" sz="2800" b="0" strike="noStrike" spc="-1" dirty="0">
              <a:latin typeface="Arial"/>
            </a:endParaRPr>
          </a:p>
        </p:txBody>
      </p:sp>
      <p:sp>
        <p:nvSpPr>
          <p:cNvPr id="134" name="CustomShape 3"/>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35" name="CustomShape 4"/>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36" name="CustomShape 5"/>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6DF7DB7E-E329-439F-96F5-3A2CEE77FCC0}" type="slidenum">
              <a:rPr lang="en-US" sz="1200" b="0" strike="noStrike" spc="-1">
                <a:solidFill>
                  <a:srgbClr val="8B8B8B"/>
                </a:solidFill>
                <a:latin typeface="Calibri"/>
                <a:ea typeface="DejaVu Sans"/>
              </a:rPr>
              <a:t>2</a:t>
            </a:fld>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Nội dung</a:t>
            </a:r>
            <a:endParaRPr lang="en-US" sz="3200" b="0" strike="noStrike" spc="-1">
              <a:latin typeface="Arial"/>
            </a:endParaRPr>
          </a:p>
        </p:txBody>
      </p:sp>
      <p:sp>
        <p:nvSpPr>
          <p:cNvPr id="138" name="CustomShape 2"/>
          <p:cNvSpPr/>
          <p:nvPr/>
        </p:nvSpPr>
        <p:spPr>
          <a:xfrm>
            <a:off x="711360" y="1143000"/>
            <a:ext cx="10869840" cy="498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1640">
              <a:lnSpc>
                <a:spcPct val="100000"/>
              </a:lnSpc>
              <a:spcBef>
                <a:spcPts val="561"/>
              </a:spcBef>
              <a:spcAft>
                <a:spcPts val="1199"/>
              </a:spcAft>
              <a:buClr>
                <a:srgbClr val="3366FF"/>
              </a:buClr>
              <a:buFont typeface="Wingdings" charset="2"/>
              <a:buChar char=""/>
            </a:pPr>
            <a:r>
              <a:rPr lang="en-US" sz="2800" b="0" strike="noStrike" spc="-1" dirty="0" err="1">
                <a:solidFill>
                  <a:srgbClr val="333399"/>
                </a:solidFill>
                <a:latin typeface="Arial"/>
                <a:ea typeface="DejaVu Sans"/>
              </a:rPr>
              <a:t>Đặt</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vấn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đề</a:t>
            </a:r>
            <a:endParaRPr lang="en-US" sz="2800" b="0" strike="noStrike" spc="-1" dirty="0">
              <a:latin typeface="Arial"/>
            </a:endParaRPr>
          </a:p>
          <a:p>
            <a:pPr marL="343080" indent="-341640">
              <a:lnSpc>
                <a:spcPct val="100000"/>
              </a:lnSpc>
              <a:spcBef>
                <a:spcPts val="561"/>
              </a:spcBef>
              <a:spcAft>
                <a:spcPts val="1199"/>
              </a:spcAft>
              <a:buClr>
                <a:srgbClr val="3366FF"/>
              </a:buClr>
              <a:buFont typeface="Wingdings" charset="2"/>
              <a:buChar char=""/>
            </a:pPr>
            <a:r>
              <a:rPr lang="en-US" sz="2800" b="0" strike="noStrike" spc="-1" dirty="0">
                <a:solidFill>
                  <a:srgbClr val="333399"/>
                </a:solidFill>
                <a:latin typeface="Arial"/>
                <a:ea typeface="DejaVu Sans"/>
              </a:rPr>
              <a:t>Thu </a:t>
            </a:r>
            <a:r>
              <a:rPr lang="en-US" sz="2800" b="0" strike="noStrike" spc="-1" dirty="0" err="1">
                <a:solidFill>
                  <a:srgbClr val="333399"/>
                </a:solidFill>
                <a:latin typeface="Arial"/>
                <a:ea typeface="DejaVu Sans"/>
              </a:rPr>
              <a:t>thập</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và</a:t>
            </a:r>
            <a:r>
              <a:rPr lang="en-US" sz="2800" b="0" strike="noStrike" spc="-1" dirty="0">
                <a:solidFill>
                  <a:srgbClr val="333399"/>
                </a:solidFill>
                <a:latin typeface="Arial"/>
                <a:ea typeface="DejaVu Sans"/>
              </a:rPr>
              <a:t> l</a:t>
            </a:r>
            <a:r>
              <a:rPr lang="vi-VN" sz="2800" b="0" strike="noStrike" spc="-1" dirty="0">
                <a:solidFill>
                  <a:srgbClr val="333399"/>
                </a:solidFill>
                <a:latin typeface="Arial"/>
                <a:ea typeface="DejaVu Sans"/>
              </a:rPr>
              <a:t>ư</a:t>
            </a:r>
            <a:r>
              <a:rPr lang="en-US" sz="2800" b="0" strike="noStrike" spc="-1" dirty="0">
                <a:solidFill>
                  <a:srgbClr val="333399"/>
                </a:solidFill>
                <a:latin typeface="Arial"/>
                <a:ea typeface="DejaVu Sans"/>
              </a:rPr>
              <a:t>u </a:t>
            </a:r>
            <a:r>
              <a:rPr lang="en-US" sz="2800" b="0" strike="noStrike" spc="-1" dirty="0" err="1">
                <a:solidFill>
                  <a:srgbClr val="333399"/>
                </a:solidFill>
                <a:latin typeface="Arial"/>
                <a:ea typeface="DejaVu Sans"/>
              </a:rPr>
              <a:t>trữ</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dữ</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liệu</a:t>
            </a:r>
            <a:endParaRPr lang="en-US" sz="2800" b="0" strike="noStrike" spc="-1" dirty="0">
              <a:latin typeface="Arial"/>
            </a:endParaRPr>
          </a:p>
          <a:p>
            <a:pPr marL="343080" indent="-341640">
              <a:lnSpc>
                <a:spcPct val="100000"/>
              </a:lnSpc>
              <a:spcBef>
                <a:spcPts val="561"/>
              </a:spcBef>
              <a:spcAft>
                <a:spcPts val="1199"/>
              </a:spcAft>
              <a:buClr>
                <a:srgbClr val="3366FF"/>
              </a:buClr>
              <a:buFont typeface="Wingdings" charset="2"/>
              <a:buChar char=""/>
            </a:pPr>
            <a:r>
              <a:rPr lang="en-US" sz="2800" b="0" strike="noStrike" spc="-1" dirty="0" err="1">
                <a:solidFill>
                  <a:srgbClr val="333399"/>
                </a:solidFill>
                <a:latin typeface="Arial"/>
                <a:ea typeface="DejaVu Sans"/>
              </a:rPr>
              <a:t>Xử</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lý</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và</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khám</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phá</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dữ</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liệu</a:t>
            </a:r>
            <a:endParaRPr lang="en-US" sz="2800" b="0" strike="noStrike" spc="-1" dirty="0">
              <a:latin typeface="Arial"/>
            </a:endParaRPr>
          </a:p>
          <a:p>
            <a:pPr marL="343080" indent="-341640">
              <a:lnSpc>
                <a:spcPct val="100000"/>
              </a:lnSpc>
              <a:spcBef>
                <a:spcPts val="561"/>
              </a:spcBef>
              <a:spcAft>
                <a:spcPts val="1199"/>
              </a:spcAft>
              <a:buClr>
                <a:srgbClr val="3366FF"/>
              </a:buClr>
              <a:buFont typeface="Wingdings" charset="2"/>
              <a:buChar char=""/>
            </a:pPr>
            <a:r>
              <a:rPr lang="en-US" sz="2800" b="0" strike="noStrike" spc="-1" dirty="0" err="1">
                <a:solidFill>
                  <a:srgbClr val="333399"/>
                </a:solidFill>
                <a:latin typeface="Arial"/>
                <a:ea typeface="DejaVu Sans"/>
              </a:rPr>
              <a:t>Áp</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dụng</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các</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thuật</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toán</a:t>
            </a:r>
            <a:r>
              <a:rPr lang="en-US" sz="2800" b="0" strike="noStrike" spc="-1" dirty="0">
                <a:solidFill>
                  <a:srgbClr val="333399"/>
                </a:solidFill>
                <a:latin typeface="Arial"/>
                <a:ea typeface="DejaVu Sans"/>
              </a:rPr>
              <a:t> Machine Learning </a:t>
            </a:r>
            <a:r>
              <a:rPr lang="en-US" sz="2800" b="0" strike="noStrike" spc="-1" dirty="0" err="1">
                <a:solidFill>
                  <a:srgbClr val="333399"/>
                </a:solidFill>
                <a:latin typeface="Arial"/>
                <a:ea typeface="DejaVu Sans"/>
              </a:rPr>
              <a:t>để</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dự</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đoán</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giá</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nhà</a:t>
            </a:r>
            <a:endParaRPr lang="en-US" sz="2800" b="0" strike="noStrike" spc="-1" dirty="0">
              <a:latin typeface="Arial"/>
            </a:endParaRPr>
          </a:p>
          <a:p>
            <a:pPr marL="343080" indent="-341640">
              <a:lnSpc>
                <a:spcPct val="100000"/>
              </a:lnSpc>
              <a:spcBef>
                <a:spcPts val="561"/>
              </a:spcBef>
              <a:spcAft>
                <a:spcPts val="1199"/>
              </a:spcAft>
              <a:buClr>
                <a:srgbClr val="3366FF"/>
              </a:buClr>
              <a:buFont typeface="Wingdings" charset="2"/>
              <a:buChar char=""/>
            </a:pPr>
            <a:r>
              <a:rPr lang="en-US" sz="2800" b="0" strike="noStrike" spc="-1" dirty="0" err="1">
                <a:solidFill>
                  <a:srgbClr val="333399"/>
                </a:solidFill>
                <a:latin typeface="Arial"/>
                <a:ea typeface="DejaVu Sans"/>
              </a:rPr>
              <a:t>Thực</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nghiệm</a:t>
            </a:r>
            <a:endParaRPr lang="en-US" sz="2800" b="0" strike="noStrike" spc="-1" dirty="0">
              <a:latin typeface="Arial"/>
            </a:endParaRPr>
          </a:p>
          <a:p>
            <a:pPr marL="343080" indent="-341640">
              <a:lnSpc>
                <a:spcPct val="100000"/>
              </a:lnSpc>
              <a:spcBef>
                <a:spcPts val="561"/>
              </a:spcBef>
              <a:spcAft>
                <a:spcPts val="1199"/>
              </a:spcAft>
              <a:buClr>
                <a:srgbClr val="3366FF"/>
              </a:buClr>
              <a:buFont typeface="Wingdings" charset="2"/>
              <a:buChar char=""/>
            </a:pPr>
            <a:r>
              <a:rPr lang="en-US" sz="2800" b="0" strike="noStrike" spc="-1" dirty="0" err="1">
                <a:solidFill>
                  <a:srgbClr val="333399"/>
                </a:solidFill>
                <a:latin typeface="Arial"/>
                <a:ea typeface="DejaVu Sans"/>
              </a:rPr>
              <a:t>Kết</a:t>
            </a:r>
            <a:r>
              <a:rPr lang="en-US" sz="2800" b="0" strike="noStrike" spc="-1" dirty="0">
                <a:solidFill>
                  <a:srgbClr val="333399"/>
                </a:solidFill>
                <a:latin typeface="Arial"/>
                <a:ea typeface="DejaVu Sans"/>
              </a:rPr>
              <a:t> </a:t>
            </a:r>
            <a:r>
              <a:rPr lang="en-US" sz="2800" b="0" strike="noStrike" spc="-1" dirty="0" err="1">
                <a:solidFill>
                  <a:srgbClr val="333399"/>
                </a:solidFill>
                <a:latin typeface="Arial"/>
                <a:ea typeface="DejaVu Sans"/>
              </a:rPr>
              <a:t>luận</a:t>
            </a:r>
            <a:r>
              <a:rPr lang="en-US" sz="2800" b="0" strike="noStrike" spc="-1" dirty="0">
                <a:solidFill>
                  <a:srgbClr val="333399"/>
                </a:solidFill>
                <a:latin typeface="Arial"/>
                <a:ea typeface="DejaVu Sans"/>
              </a:rPr>
              <a:t> </a:t>
            </a:r>
            <a:r>
              <a:rPr dirty="0"/>
              <a:t/>
            </a:r>
            <a:br>
              <a:rPr dirty="0"/>
            </a:br>
            <a:r>
              <a:rPr lang="en-US" sz="2500" b="0" u="sng" strike="noStrike" spc="-1" dirty="0">
                <a:solidFill>
                  <a:srgbClr val="0070C0"/>
                </a:solidFill>
                <a:uFillTx/>
                <a:latin typeface="Arial"/>
                <a:ea typeface="DejaVu Sans"/>
              </a:rPr>
              <a:t> </a:t>
            </a:r>
            <a:endParaRPr lang="en-US" sz="2500" b="0" strike="noStrike" spc="-1" dirty="0">
              <a:latin typeface="Arial"/>
            </a:endParaRPr>
          </a:p>
        </p:txBody>
      </p:sp>
      <p:sp>
        <p:nvSpPr>
          <p:cNvPr id="139" name="CustomShape 3"/>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dirty="0" err="1">
                <a:solidFill>
                  <a:srgbClr val="8B8B8B"/>
                </a:solidFill>
                <a:latin typeface="Calibri"/>
                <a:ea typeface="DejaVu Sans"/>
              </a:rPr>
              <a:t>SoICT</a:t>
            </a:r>
            <a:r>
              <a:rPr lang="en-US" sz="1200" b="0" strike="noStrike" spc="-1" dirty="0">
                <a:solidFill>
                  <a:srgbClr val="8B8B8B"/>
                </a:solidFill>
                <a:latin typeface="Calibri"/>
                <a:ea typeface="DejaVu Sans"/>
              </a:rPr>
              <a:t> 2020</a:t>
            </a:r>
            <a:endParaRPr lang="en-US" sz="1200" b="0" strike="noStrike" spc="-1" dirty="0">
              <a:latin typeface="Arial"/>
            </a:endParaRPr>
          </a:p>
        </p:txBody>
      </p:sp>
      <p:sp>
        <p:nvSpPr>
          <p:cNvPr id="140" name="CustomShape 4"/>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41" name="CustomShape 5"/>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1BFC8D79-6D80-41BC-A47F-8FC7D18F0A03}" type="slidenum">
              <a:rPr lang="en-US" sz="1200" b="0" strike="noStrike" spc="-1">
                <a:solidFill>
                  <a:srgbClr val="8B8B8B"/>
                </a:solidFill>
                <a:latin typeface="Calibri"/>
                <a:ea typeface="DejaVu Sans"/>
              </a:rPr>
              <a:t>3</a:t>
            </a:fld>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609480" y="136440"/>
            <a:ext cx="109713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Đặt vấn đề</a:t>
            </a:r>
            <a:endParaRPr lang="en-US" sz="3200" b="0" strike="noStrike" spc="-1">
              <a:latin typeface="Arial"/>
            </a:endParaRPr>
          </a:p>
        </p:txBody>
      </p:sp>
      <p:pic>
        <p:nvPicPr>
          <p:cNvPr id="143" name="Picture 2" descr="Đối với chung cư, đất nền, do bản chất về nguồn cung thực tế vẫn ít, giá và số lượng giao dịch thực tế của phân khúc này được duy trì tốt. "/>
          <p:cNvPicPr/>
          <p:nvPr/>
        </p:nvPicPr>
        <p:blipFill>
          <a:blip r:embed="rId3"/>
          <a:srcRect l="10816" r="18097"/>
          <a:stretch/>
        </p:blipFill>
        <p:spPr>
          <a:xfrm>
            <a:off x="609480" y="1600200"/>
            <a:ext cx="5383440" cy="4524480"/>
          </a:xfrm>
          <a:prstGeom prst="rect">
            <a:avLst/>
          </a:prstGeom>
          <a:ln>
            <a:noFill/>
          </a:ln>
        </p:spPr>
      </p:pic>
      <p:sp>
        <p:nvSpPr>
          <p:cNvPr id="144" name="CustomShape 2"/>
          <p:cNvSpPr/>
          <p:nvPr/>
        </p:nvSpPr>
        <p:spPr>
          <a:xfrm>
            <a:off x="6197760" y="1600200"/>
            <a:ext cx="5383440" cy="45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479"/>
              </a:spcBef>
              <a:spcAft>
                <a:spcPts val="1199"/>
              </a:spcAft>
              <a:tabLst>
                <a:tab pos="0" algn="l"/>
              </a:tabLst>
            </a:pPr>
            <a:r>
              <a:rPr lang="en-US" sz="2400" b="0" strike="noStrike" spc="-1" dirty="0">
                <a:solidFill>
                  <a:srgbClr val="000000"/>
                </a:solidFill>
                <a:latin typeface="Arial"/>
                <a:ea typeface="DejaVu Sans"/>
              </a:rPr>
              <a:t>Theo tin </a:t>
            </a:r>
            <a:r>
              <a:rPr lang="en-US" sz="2400" b="0" strike="noStrike" spc="-1" dirty="0" err="1">
                <a:solidFill>
                  <a:srgbClr val="000000"/>
                </a:solidFill>
                <a:latin typeface="Arial"/>
                <a:ea typeface="DejaVu Sans"/>
              </a:rPr>
              <a:t>tức</a:t>
            </a:r>
            <a:r>
              <a:rPr lang="en-US" sz="2400" b="0" strike="noStrike" spc="-1" dirty="0">
                <a:solidFill>
                  <a:srgbClr val="000000"/>
                </a:solidFill>
                <a:latin typeface="Arial"/>
                <a:ea typeface="DejaVu Sans"/>
              </a:rPr>
              <a:t> VTV24 </a:t>
            </a:r>
            <a:r>
              <a:rPr lang="en-US" sz="2400" b="0" strike="noStrike" spc="-1" dirty="0" err="1">
                <a:solidFill>
                  <a:srgbClr val="000000"/>
                </a:solidFill>
                <a:latin typeface="Arial"/>
                <a:ea typeface="DejaVu Sans"/>
              </a:rPr>
              <a:t>thống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kê</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Thị</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a:t>
            </a:r>
            <a:r>
              <a:rPr lang="vi-VN" sz="2400" b="0" strike="noStrike" spc="-1" dirty="0">
                <a:solidFill>
                  <a:srgbClr val="000000"/>
                </a:solidFill>
                <a:latin typeface="Arial"/>
                <a:ea typeface="DejaVu Sans"/>
              </a:rPr>
              <a:t>ư</a:t>
            </a:r>
            <a:r>
              <a:rPr lang="en-US" sz="2400" b="0" strike="noStrike" spc="-1" dirty="0" err="1">
                <a:solidFill>
                  <a:srgbClr val="000000"/>
                </a:solidFill>
                <a:latin typeface="Arial"/>
                <a:ea typeface="DejaVu Sans"/>
              </a:rPr>
              <a:t>ờng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bất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động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sản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xuất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hiện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nhiều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nhà</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đầu</a:t>
            </a:r>
            <a:r>
              <a:rPr lang="en-US" sz="2400" b="0" strike="noStrike" spc="-1" dirty="0">
                <a:solidFill>
                  <a:srgbClr val="000000"/>
                </a:solidFill>
                <a:latin typeface="Arial"/>
                <a:ea typeface="DejaVu Sans"/>
              </a:rPr>
              <a:t> t</a:t>
            </a:r>
            <a:r>
              <a:rPr lang="vi-VN" sz="2400" b="0" strike="noStrike" spc="-1" dirty="0">
                <a:solidFill>
                  <a:srgbClr val="000000"/>
                </a:solidFill>
                <a:latin typeface="Arial"/>
                <a:ea typeface="DejaVu Sans"/>
              </a:rPr>
              <a:t>ư</a:t>
            </a:r>
            <a:r>
              <a:rPr lang="en-US" sz="2400" b="0" strike="noStrike" spc="-1" dirty="0">
                <a:solidFill>
                  <a:srgbClr val="000000"/>
                </a:solidFill>
                <a:latin typeface="Arial"/>
                <a:ea typeface="DejaVu Sans"/>
              </a:rPr>
              <a:t> F0 ( </a:t>
            </a:r>
            <a:r>
              <a:rPr lang="en-US" sz="2400" b="0" strike="noStrike" spc="-1" dirty="0" err="1">
                <a:solidFill>
                  <a:srgbClr val="000000"/>
                </a:solidFill>
                <a:latin typeface="Arial"/>
                <a:ea typeface="DejaVu Sans"/>
              </a:rPr>
              <a:t>không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làm</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về</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bất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động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sản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a:t>
            </a:r>
            <a:r>
              <a:rPr lang="vi-VN" sz="2400" b="0" strike="noStrike" spc="-1" dirty="0">
                <a:solidFill>
                  <a:srgbClr val="000000"/>
                </a:solidFill>
                <a:latin typeface="Arial"/>
                <a:ea typeface="DejaVu Sans"/>
              </a:rPr>
              <a:t>ư</a:t>
            </a:r>
            <a:r>
              <a:rPr lang="en-US" sz="2400" b="0" strike="noStrike" spc="-1" dirty="0">
                <a:solidFill>
                  <a:srgbClr val="000000"/>
                </a:solidFill>
                <a:latin typeface="Arial"/>
                <a:ea typeface="DejaVu Sans"/>
              </a:rPr>
              <a:t>ng </a:t>
            </a:r>
            <a:r>
              <a:rPr lang="en-US" sz="2400" b="0" strike="noStrike" spc="-1" dirty="0" err="1">
                <a:solidFill>
                  <a:srgbClr val="000000"/>
                </a:solidFill>
                <a:latin typeface="Arial"/>
                <a:ea typeface="DejaVu Sans"/>
              </a:rPr>
              <a:t>liên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tục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tìm</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hiểu</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về</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đất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đai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để</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mua</a:t>
            </a:r>
            <a:r>
              <a:rPr lang="en-US" sz="2400" b="0" strike="noStrike" spc="-1" dirty="0">
                <a:solidFill>
                  <a:srgbClr val="000000"/>
                </a:solidFill>
                <a:latin typeface="Arial"/>
                <a:ea typeface="DejaVu Sans"/>
              </a:rPr>
              <a:t>)</a:t>
            </a:r>
            <a:endParaRPr lang="en-US" sz="2400" b="0" strike="noStrike" spc="-1" dirty="0">
              <a:latin typeface="Arial"/>
            </a:endParaRPr>
          </a:p>
          <a:p>
            <a:pPr>
              <a:lnSpc>
                <a:spcPct val="90000"/>
              </a:lnSpc>
              <a:spcBef>
                <a:spcPts val="479"/>
              </a:spcBef>
              <a:spcAft>
                <a:spcPts val="1199"/>
              </a:spcAft>
              <a:tabLst>
                <a:tab pos="0" algn="l"/>
              </a:tabLst>
            </a:pPr>
            <a:endParaRPr lang="en-US" sz="2400" b="0" strike="noStrike" spc="-1" dirty="0">
              <a:latin typeface="Arial"/>
            </a:endParaRPr>
          </a:p>
          <a:p>
            <a:pPr>
              <a:lnSpc>
                <a:spcPct val="90000"/>
              </a:lnSpc>
              <a:spcBef>
                <a:spcPts val="479"/>
              </a:spcBef>
              <a:spcAft>
                <a:spcPts val="1199"/>
              </a:spcAft>
              <a:tabLst>
                <a:tab pos="0" algn="l"/>
              </a:tabLst>
            </a:pPr>
            <a:r>
              <a:rPr lang="en-US" sz="2400" b="0" strike="noStrike" spc="-1" dirty="0">
                <a:solidFill>
                  <a:srgbClr val="000000"/>
                </a:solidFill>
                <a:latin typeface="Arial"/>
                <a:ea typeface="DejaVu Sans"/>
              </a:rPr>
              <a:t>=&gt; </a:t>
            </a:r>
            <a:r>
              <a:rPr lang="en-US" sz="2400" b="0" strike="noStrike" spc="-1" dirty="0" err="1">
                <a:solidFill>
                  <a:srgbClr val="000000"/>
                </a:solidFill>
                <a:latin typeface="Arial"/>
                <a:ea typeface="DejaVu Sans"/>
              </a:rPr>
              <a:t>Thị</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a:t>
            </a:r>
            <a:r>
              <a:rPr lang="vi-VN" sz="2400" b="0" strike="noStrike" spc="-1" dirty="0">
                <a:solidFill>
                  <a:srgbClr val="000000"/>
                </a:solidFill>
                <a:latin typeface="Arial"/>
                <a:ea typeface="DejaVu Sans"/>
              </a:rPr>
              <a:t>ư</a:t>
            </a:r>
            <a:r>
              <a:rPr lang="en-US" sz="2400" b="0" strike="noStrike" spc="-1" dirty="0" err="1">
                <a:solidFill>
                  <a:srgbClr val="000000"/>
                </a:solidFill>
                <a:latin typeface="Arial"/>
                <a:ea typeface="DejaVu Sans"/>
              </a:rPr>
              <a:t>ờng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bất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động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sản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đang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phát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triển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mạnh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mẽ</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nên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cần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có</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những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quyết</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định</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đúng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đắn</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tr</a:t>
            </a:r>
            <a:r>
              <a:rPr lang="vi-VN" sz="2400" b="0" strike="noStrike" spc="-1" dirty="0">
                <a:solidFill>
                  <a:srgbClr val="000000"/>
                </a:solidFill>
                <a:latin typeface="Arial"/>
                <a:ea typeface="DejaVu Sans"/>
              </a:rPr>
              <a:t>ư</a:t>
            </a:r>
            <a:r>
              <a:rPr lang="en-US" sz="2400" b="0" strike="noStrike" spc="-1" dirty="0" err="1">
                <a:solidFill>
                  <a:srgbClr val="000000"/>
                </a:solidFill>
                <a:latin typeface="Arial"/>
                <a:ea typeface="DejaVu Sans"/>
              </a:rPr>
              <a:t>ớc</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khi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đầu</a:t>
            </a:r>
            <a:r>
              <a:rPr lang="en-US" sz="2400" b="0" strike="noStrike" spc="-1" dirty="0">
                <a:solidFill>
                  <a:srgbClr val="000000"/>
                </a:solidFill>
                <a:latin typeface="Arial"/>
                <a:ea typeface="DejaVu Sans"/>
              </a:rPr>
              <a:t> t</a:t>
            </a:r>
            <a:r>
              <a:rPr lang="vi-VN" sz="2400" b="0" strike="noStrike" spc="-1" dirty="0">
                <a:solidFill>
                  <a:srgbClr val="000000"/>
                </a:solidFill>
                <a:latin typeface="Arial"/>
                <a:ea typeface="DejaVu Sans"/>
              </a:rPr>
              <a:t>ư</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số</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tiền</a:t>
            </a:r>
            <a:r>
              <a:rPr lang="en-US" sz="2400" b="0" strike="noStrike" spc="-1" dirty="0">
                <a:solidFill>
                  <a:srgbClr val="000000"/>
                </a:solidFill>
                <a:latin typeface="Arial"/>
                <a:ea typeface="DejaVu Sans"/>
              </a:rPr>
              <a:t> t</a:t>
            </a:r>
            <a:r>
              <a:rPr lang="vi-VN" sz="2400" b="0" strike="noStrike" spc="-1" dirty="0">
                <a:solidFill>
                  <a:srgbClr val="000000"/>
                </a:solidFill>
                <a:latin typeface="Arial"/>
                <a:ea typeface="DejaVu Sans"/>
              </a:rPr>
              <a:t>ư</a:t>
            </a:r>
            <a:r>
              <a:rPr lang="en-US" sz="2400" b="0" strike="noStrike" spc="-1" dirty="0" err="1">
                <a:solidFill>
                  <a:srgbClr val="000000"/>
                </a:solidFill>
                <a:latin typeface="Arial"/>
                <a:ea typeface="DejaVu Sans"/>
              </a:rPr>
              <a:t>ơng</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đối</a:t>
            </a:r>
            <a:r>
              <a:rPr lang="en-US" sz="2400" b="0" strike="noStrike" spc="-1" dirty="0">
                <a:solidFill>
                  <a:srgbClr val="000000"/>
                </a:solidFill>
                <a:latin typeface="Arial"/>
                <a:ea typeface="DejaVu Sans"/>
              </a:rPr>
              <a:t> </a:t>
            </a:r>
            <a:r>
              <a:rPr lang="en-US" sz="2400" b="0" strike="noStrike" spc="-1" dirty="0" err="1">
                <a:solidFill>
                  <a:srgbClr val="000000"/>
                </a:solidFill>
                <a:latin typeface="Arial"/>
                <a:ea typeface="DejaVu Sans"/>
              </a:rPr>
              <a:t>lớn</a:t>
            </a:r>
            <a:r>
              <a:rPr lang="en-US" sz="2400" b="0" strike="noStrike" spc="-1" dirty="0">
                <a:solidFill>
                  <a:srgbClr val="000000"/>
                </a:solidFill>
                <a:latin typeface="Arial"/>
                <a:ea typeface="DejaVu Sans"/>
              </a:rPr>
              <a:t>.</a:t>
            </a:r>
            <a:r>
              <a:rPr dirty="0"/>
              <a:t/>
            </a:r>
            <a:br>
              <a:rPr dirty="0"/>
            </a:br>
            <a:endParaRPr lang="en-US" sz="2400" b="0" strike="noStrike" spc="-1" dirty="0">
              <a:latin typeface="Arial"/>
            </a:endParaRPr>
          </a:p>
        </p:txBody>
      </p:sp>
      <p:sp>
        <p:nvSpPr>
          <p:cNvPr id="145" name="CustomShape 3"/>
          <p:cNvSpPr/>
          <p:nvPr/>
        </p:nvSpPr>
        <p:spPr>
          <a:xfrm>
            <a:off x="609480" y="635652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Aft>
                <a:spcPts val="601"/>
              </a:spcAft>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46" name="CustomShape 4"/>
          <p:cNvSpPr/>
          <p:nvPr/>
        </p:nvSpPr>
        <p:spPr>
          <a:xfrm>
            <a:off x="4165560" y="635652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spcAft>
                <a:spcPts val="601"/>
              </a:spcAft>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47" name="CustomShape 5"/>
          <p:cNvSpPr/>
          <p:nvPr/>
        </p:nvSpPr>
        <p:spPr>
          <a:xfrm>
            <a:off x="8737560" y="635652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r">
              <a:lnSpc>
                <a:spcPct val="100000"/>
              </a:lnSpc>
              <a:spcAft>
                <a:spcPts val="601"/>
              </a:spcAft>
            </a:pPr>
            <a:fld id="{60660A31-AD35-4864-AB96-35B95F29AD6E}" type="slidenum">
              <a:rPr lang="en-US" sz="1200" b="0" strike="noStrike" spc="-1">
                <a:solidFill>
                  <a:srgbClr val="8B8B8B"/>
                </a:solidFill>
                <a:latin typeface="Calibri"/>
                <a:ea typeface="DejaVu Sans"/>
              </a:rPr>
              <a:t>4</a:t>
            </a:fld>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Đặt vấn đề</a:t>
            </a:r>
            <a:endParaRPr lang="en-US" sz="3200" b="0" strike="noStrike" spc="-1">
              <a:latin typeface="Arial"/>
            </a:endParaRPr>
          </a:p>
        </p:txBody>
      </p:sp>
      <p:sp>
        <p:nvSpPr>
          <p:cNvPr id="149" name="CustomShape 2"/>
          <p:cNvSpPr/>
          <p:nvPr/>
        </p:nvSpPr>
        <p:spPr>
          <a:xfrm>
            <a:off x="711360" y="1143000"/>
            <a:ext cx="10869840" cy="498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50000"/>
              </a:lnSpc>
              <a:spcBef>
                <a:spcPts val="641"/>
              </a:spcBef>
              <a:spcAft>
                <a:spcPts val="1199"/>
              </a:spcAft>
              <a:tabLst>
                <a:tab pos="0" algn="l"/>
              </a:tabLst>
            </a:pPr>
            <a:r>
              <a:rPr lang="en-US" sz="3200" b="0" strike="noStrike" spc="-1" dirty="0">
                <a:solidFill>
                  <a:srgbClr val="000000"/>
                </a:solidFill>
                <a:latin typeface="Arial"/>
                <a:ea typeface="DejaVu Sans"/>
              </a:rPr>
              <a:t>=&gt;    </a:t>
            </a:r>
            <a:r>
              <a:rPr lang="en-US" sz="3200" b="0" strike="noStrike" spc="-1" dirty="0" err="1">
                <a:solidFill>
                  <a:srgbClr val="000000"/>
                </a:solidFill>
                <a:latin typeface="Arial"/>
                <a:ea typeface="DejaVu Sans"/>
              </a:rPr>
              <a:t>Bài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toán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dự</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giá</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nhà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đất</a:t>
            </a:r>
            <a:endParaRPr lang="en-US" sz="3200" b="0" strike="noStrike" spc="-1" dirty="0">
              <a:latin typeface="Arial"/>
            </a:endParaRPr>
          </a:p>
          <a:p>
            <a:pPr>
              <a:lnSpc>
                <a:spcPct val="150000"/>
              </a:lnSpc>
              <a:spcBef>
                <a:spcPts val="400"/>
              </a:spcBef>
              <a:spcAft>
                <a:spcPts val="1199"/>
              </a:spcAft>
              <a:tabLst>
                <a:tab pos="0" algn="l"/>
              </a:tabLst>
            </a:pPr>
            <a:r>
              <a:rPr lang="en-US" sz="20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Dự</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đoán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được</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giá</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cả</a:t>
            </a:r>
            <a:r>
              <a:rPr lang="en-US" sz="2200" b="0" strike="noStrike" spc="-1" dirty="0">
                <a:solidFill>
                  <a:srgbClr val="000000"/>
                </a:solidFill>
                <a:latin typeface="Arial"/>
                <a:ea typeface="DejaVu Sans"/>
              </a:rPr>
              <a:t> ở </a:t>
            </a:r>
            <a:r>
              <a:rPr lang="en-US" sz="2200" b="0" strike="noStrike" spc="-1" dirty="0" err="1">
                <a:solidFill>
                  <a:srgbClr val="000000"/>
                </a:solidFill>
                <a:latin typeface="Arial"/>
                <a:ea typeface="DejaVu Sans"/>
              </a:rPr>
              <a:t>thời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điểm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hiện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tại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của</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một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căn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đất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có</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sổ</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đỏ</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chính</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chủ</a:t>
            </a:r>
            <a:r>
              <a:rPr lang="en-US" sz="2200" b="0" strike="noStrike" spc="-1" dirty="0">
                <a:solidFill>
                  <a:srgbClr val="000000"/>
                </a:solidFill>
                <a:latin typeface="Arial"/>
                <a:ea typeface="DejaVu Sans"/>
              </a:rPr>
              <a:t>) ở </a:t>
            </a:r>
            <a:r>
              <a:rPr lang="en-US" sz="2200" b="0" strike="noStrike" spc="-1" dirty="0" err="1">
                <a:solidFill>
                  <a:srgbClr val="000000"/>
                </a:solidFill>
                <a:latin typeface="Arial"/>
                <a:ea typeface="DejaVu Sans"/>
              </a:rPr>
              <a:t>hầu</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hết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những</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huyện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trên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đất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nước</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Việt</a:t>
            </a:r>
            <a:r>
              <a:rPr lang="en-US" sz="2200" b="0" strike="noStrike" spc="-1" dirty="0">
                <a:solidFill>
                  <a:srgbClr val="000000"/>
                </a:solidFill>
                <a:latin typeface="Arial"/>
                <a:ea typeface="DejaVu Sans"/>
              </a:rPr>
              <a:t> Nam </a:t>
            </a:r>
            <a:r>
              <a:rPr lang="en-US" sz="2200" b="0" strike="noStrike" spc="-1" dirty="0" err="1">
                <a:solidFill>
                  <a:srgbClr val="000000"/>
                </a:solidFill>
                <a:latin typeface="Arial"/>
                <a:ea typeface="DejaVu Sans"/>
              </a:rPr>
              <a:t>dựa</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vào</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một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số</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đặc</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điểm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nổi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bật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của</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căn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giúp</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những</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người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muốn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bán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và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những</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ai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muốn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mua</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có</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thể</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tham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khảo</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và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đưa</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ra</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mức</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giá</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phù</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hợp</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hơn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với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căn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nhà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Giúp</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tiết</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kiệm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thời</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gian</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và</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công</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sức</a:t>
            </a:r>
            <a:r>
              <a:rPr lang="en-US" sz="2200" b="0" strike="noStrike" spc="-1" dirty="0">
                <a:solidFill>
                  <a:srgbClr val="000000"/>
                </a:solidFill>
                <a:latin typeface="Arial"/>
                <a:ea typeface="DejaVu Sans"/>
              </a:rPr>
              <a:t>, chi </a:t>
            </a:r>
            <a:r>
              <a:rPr lang="en-US" sz="2200" b="0" strike="noStrike" spc="-1" dirty="0" err="1">
                <a:solidFill>
                  <a:srgbClr val="000000"/>
                </a:solidFill>
                <a:latin typeface="Arial"/>
                <a:ea typeface="DejaVu Sans"/>
              </a:rPr>
              <a:t>phí</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tìm</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hiểu</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thị</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trường</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cho</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khách</a:t>
            </a:r>
            <a:r>
              <a:rPr lang="en-US" sz="2200" b="0" strike="noStrike" spc="-1" dirty="0">
                <a:solidFill>
                  <a:srgbClr val="000000"/>
                </a:solidFill>
                <a:latin typeface="Arial"/>
                <a:ea typeface="DejaVu Sans"/>
              </a:rPr>
              <a:t> </a:t>
            </a:r>
            <a:r>
              <a:rPr lang="en-US" sz="2200" b="0" strike="noStrike" spc="-1" dirty="0" err="1">
                <a:solidFill>
                  <a:srgbClr val="000000"/>
                </a:solidFill>
                <a:latin typeface="Arial"/>
                <a:ea typeface="DejaVu Sans"/>
              </a:rPr>
              <a:t>hàng</a:t>
            </a:r>
            <a:r>
              <a:rPr lang="en-US" sz="2200" b="0" strike="noStrike" spc="-1" dirty="0">
                <a:solidFill>
                  <a:srgbClr val="000000"/>
                </a:solidFill>
                <a:latin typeface="Arial"/>
                <a:ea typeface="DejaVu Sans"/>
              </a:rPr>
              <a:t>.</a:t>
            </a:r>
            <a:r>
              <a:rPr sz="2200" dirty="0"/>
              <a:t/>
            </a:r>
            <a:br>
              <a:rPr sz="2200" dirty="0"/>
            </a:br>
            <a:endParaRPr lang="en-US" sz="2200" b="0" strike="noStrike" spc="-1" dirty="0">
              <a:latin typeface="Arial"/>
            </a:endParaRPr>
          </a:p>
        </p:txBody>
      </p:sp>
      <p:sp>
        <p:nvSpPr>
          <p:cNvPr id="150" name="CustomShape 3"/>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51" name="CustomShape 4"/>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52" name="CustomShape 5"/>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F68D27F9-F890-4C7F-85E3-349A002BFADD}" type="slidenum">
              <a:rPr lang="en-US" sz="1200" b="0" strike="noStrike" spc="-1">
                <a:solidFill>
                  <a:srgbClr val="8B8B8B"/>
                </a:solidFill>
                <a:latin typeface="Calibri"/>
                <a:ea typeface="DejaVu Sans"/>
              </a:rPr>
              <a:t>5</a:t>
            </a:fld>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54" name="CustomShape 2"/>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55" name="CustomShape 3"/>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A0B440E-98BF-4643-AD0F-24182000B4E7}" type="slidenum">
              <a:rPr lang="en-US" sz="1200" b="0" strike="noStrike" spc="-1">
                <a:solidFill>
                  <a:srgbClr val="8B8B8B"/>
                </a:solidFill>
                <a:latin typeface="Calibri"/>
                <a:ea typeface="DejaVu Sans"/>
              </a:rPr>
              <a:t>6</a:t>
            </a:fld>
            <a:endParaRPr lang="en-US" sz="1200" b="0" strike="noStrike" spc="-1">
              <a:latin typeface="Arial"/>
            </a:endParaRPr>
          </a:p>
        </p:txBody>
      </p:sp>
      <p:pic>
        <p:nvPicPr>
          <p:cNvPr id="156" name="Picture 2" descr="How to come up with new ideas for an online marketplace | by VQ Labs | VQ  Labs Blog | Medium"/>
          <p:cNvPicPr/>
          <p:nvPr/>
        </p:nvPicPr>
        <p:blipFill>
          <a:blip r:embed="rId3"/>
          <a:stretch/>
        </p:blipFill>
        <p:spPr>
          <a:xfrm>
            <a:off x="304920" y="1724760"/>
            <a:ext cx="3988800" cy="3988800"/>
          </a:xfrm>
          <a:prstGeom prst="rect">
            <a:avLst/>
          </a:prstGeom>
          <a:ln>
            <a:noFill/>
          </a:ln>
        </p:spPr>
      </p:pic>
      <p:pic>
        <p:nvPicPr>
          <p:cNvPr id="157" name="Hình ảnh 6"/>
          <p:cNvPicPr/>
          <p:nvPr/>
        </p:nvPicPr>
        <p:blipFill>
          <a:blip r:embed="rId4"/>
          <a:stretch/>
        </p:blipFill>
        <p:spPr>
          <a:xfrm>
            <a:off x="4756320" y="1634040"/>
            <a:ext cx="6761160" cy="4170600"/>
          </a:xfrm>
          <a:prstGeom prst="rect">
            <a:avLst/>
          </a:prstGeom>
          <a:ln>
            <a:noFill/>
          </a:ln>
        </p:spPr>
      </p:pic>
      <p:sp>
        <p:nvSpPr>
          <p:cNvPr id="158" name="CustomShape 4"/>
          <p:cNvSpPr/>
          <p:nvPr/>
        </p:nvSpPr>
        <p:spPr>
          <a:xfrm>
            <a:off x="4790520" y="1264680"/>
            <a:ext cx="576180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dirty="0">
                <a:solidFill>
                  <a:srgbClr val="000000"/>
                </a:solidFill>
                <a:latin typeface="Calibri"/>
                <a:ea typeface="DejaVu Sans"/>
              </a:rPr>
              <a:t>=&gt; </a:t>
            </a:r>
            <a:r>
              <a:rPr lang="en-US" sz="2400" b="0" strike="noStrike" spc="-1" dirty="0" err="1">
                <a:solidFill>
                  <a:srgbClr val="000000"/>
                </a:solidFill>
                <a:ea typeface="DejaVu Sans"/>
              </a:rPr>
              <a:t>cần</a:t>
            </a:r>
            <a:r>
              <a:rPr lang="en-US" sz="2400" b="0" strike="noStrike" spc="-1" dirty="0">
                <a:solidFill>
                  <a:srgbClr val="000000"/>
                </a:solidFill>
                <a:ea typeface="DejaVu Sans"/>
              </a:rPr>
              <a:t> </a:t>
            </a:r>
            <a:r>
              <a:rPr lang="en-US" sz="2400" b="0" strike="noStrike" spc="-1" dirty="0" err="1">
                <a:solidFill>
                  <a:srgbClr val="000000"/>
                </a:solidFill>
                <a:ea typeface="DejaVu Sans"/>
              </a:rPr>
              <a:t>phân</a:t>
            </a:r>
            <a:r>
              <a:rPr lang="en-US" sz="2400" b="0" strike="noStrike" spc="-1" dirty="0">
                <a:solidFill>
                  <a:srgbClr val="000000"/>
                </a:solidFill>
                <a:ea typeface="DejaVu Sans"/>
              </a:rPr>
              <a:t> </a:t>
            </a:r>
            <a:r>
              <a:rPr lang="en-US" sz="2400" b="0" strike="noStrike" spc="-1" dirty="0" err="1">
                <a:solidFill>
                  <a:srgbClr val="000000"/>
                </a:solidFill>
                <a:ea typeface="DejaVu Sans"/>
              </a:rPr>
              <a:t>tích</a:t>
            </a:r>
            <a:r>
              <a:rPr lang="en-US" sz="2400" b="0" strike="noStrike" spc="-1" dirty="0">
                <a:solidFill>
                  <a:srgbClr val="000000"/>
                </a:solidFill>
                <a:ea typeface="DejaVu Sans"/>
              </a:rPr>
              <a:t> </a:t>
            </a:r>
            <a:r>
              <a:rPr lang="en-US" sz="2400" b="0" strike="noStrike" spc="-1" dirty="0" err="1">
                <a:solidFill>
                  <a:srgbClr val="000000"/>
                </a:solidFill>
                <a:ea typeface="DejaVu Sans"/>
              </a:rPr>
              <a:t>dữ</a:t>
            </a:r>
            <a:r>
              <a:rPr lang="en-US" sz="2400" b="0" strike="noStrike" spc="-1" dirty="0">
                <a:solidFill>
                  <a:srgbClr val="000000"/>
                </a:solidFill>
                <a:ea typeface="DejaVu Sans"/>
              </a:rPr>
              <a:t> </a:t>
            </a:r>
            <a:r>
              <a:rPr lang="en-US" sz="2400" b="0" strike="noStrike" spc="-1" dirty="0" err="1">
                <a:solidFill>
                  <a:srgbClr val="000000"/>
                </a:solidFill>
                <a:ea typeface="DejaVu Sans"/>
              </a:rPr>
              <a:t>liệu</a:t>
            </a:r>
            <a:endParaRPr lang="en-US" sz="2400" b="0" strike="noStrike" spc="-1" dirty="0"/>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Thu thập và lưu trữ dữ liệu</a:t>
            </a:r>
            <a:endParaRPr lang="en-US" sz="3200" b="0" strike="noStrike" spc="-1">
              <a:latin typeface="Arial"/>
            </a:endParaRPr>
          </a:p>
        </p:txBody>
      </p:sp>
      <p:sp>
        <p:nvSpPr>
          <p:cNvPr id="160" name="CustomShape 2"/>
          <p:cNvSpPr/>
          <p:nvPr/>
        </p:nvSpPr>
        <p:spPr>
          <a:xfrm>
            <a:off x="711360" y="1143000"/>
            <a:ext cx="10869840" cy="498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360"/>
              </a:spcBef>
              <a:spcAft>
                <a:spcPts val="1199"/>
              </a:spcAft>
              <a:tabLst>
                <a:tab pos="0" algn="l"/>
              </a:tabLst>
            </a:pPr>
            <a:r>
              <a:rPr lang="en-US" sz="2000" b="0" strike="noStrike" spc="-1" dirty="0" err="1">
                <a:solidFill>
                  <a:srgbClr val="000000"/>
                </a:solidFill>
                <a:latin typeface="Arial"/>
                <a:ea typeface="DejaVu Sans"/>
              </a:rPr>
              <a:t>Các</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nguồn</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có</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thể</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thu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thập</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dữ</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liệu</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spcBef>
                <a:spcPts val="360"/>
              </a:spcBef>
              <a:spcAft>
                <a:spcPts val="1199"/>
              </a:spcAft>
              <a:tabLst>
                <a:tab pos="0" algn="l"/>
              </a:tabLst>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Thông</a:t>
            </a:r>
            <a:r>
              <a:rPr lang="en-US" sz="2000" b="0" strike="noStrike" spc="-1" dirty="0">
                <a:solidFill>
                  <a:srgbClr val="000000"/>
                </a:solidFill>
                <a:latin typeface="Arial"/>
                <a:ea typeface="DejaVu Sans"/>
              </a:rPr>
              <a:t> tin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các</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bên</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môi</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giới</a:t>
            </a:r>
            <a:r>
              <a:rPr lang="en-US" sz="2000" b="0" strike="noStrike" spc="-1" dirty="0">
                <a:solidFill>
                  <a:srgbClr val="000000"/>
                </a:solidFill>
                <a:latin typeface="Arial"/>
                <a:ea typeface="DejaVu Sans"/>
              </a:rPr>
              <a:t>, ng</a:t>
            </a:r>
            <a:r>
              <a:rPr lang="vi-VN" sz="2000" b="0" strike="noStrike" spc="-1" dirty="0">
                <a:solidFill>
                  <a:srgbClr val="000000"/>
                </a:solidFill>
                <a:latin typeface="Arial"/>
                <a:ea typeface="DejaVu Sans"/>
              </a:rPr>
              <a:t>ư</a:t>
            </a:r>
            <a:r>
              <a:rPr lang="en-US" sz="2000" b="0" strike="noStrike" spc="-1" dirty="0" err="1">
                <a:solidFill>
                  <a:srgbClr val="000000"/>
                </a:solidFill>
                <a:latin typeface="Arial"/>
                <a:ea typeface="DejaVu Sans"/>
              </a:rPr>
              <a:t>ời</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bán</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bất</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động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sản</a:t>
            </a:r>
            <a:endParaRPr lang="en-US" sz="2000" b="0" strike="noStrike" spc="-1" dirty="0">
              <a:latin typeface="Arial"/>
            </a:endParaRPr>
          </a:p>
          <a:p>
            <a:pPr>
              <a:lnSpc>
                <a:spcPct val="100000"/>
              </a:lnSpc>
              <a:spcBef>
                <a:spcPts val="360"/>
              </a:spcBef>
              <a:spcAft>
                <a:spcPts val="1199"/>
              </a:spcAft>
              <a:tabLst>
                <a:tab pos="0" algn="l"/>
              </a:tabLst>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các</a:t>
            </a:r>
            <a:r>
              <a:rPr lang="en-US" sz="2000" b="0" strike="noStrike" spc="-1" dirty="0">
                <a:solidFill>
                  <a:srgbClr val="000000"/>
                </a:solidFill>
                <a:latin typeface="Arial"/>
                <a:ea typeface="DejaVu Sans"/>
              </a:rPr>
              <a:t> website </a:t>
            </a:r>
            <a:r>
              <a:rPr lang="en-US" sz="2000" b="0" strike="noStrike" spc="-1" dirty="0" err="1">
                <a:solidFill>
                  <a:srgbClr val="000000"/>
                </a:solidFill>
                <a:latin typeface="Arial"/>
                <a:ea typeface="DejaVu Sans"/>
              </a:rPr>
              <a:t>như</a:t>
            </a:r>
            <a:r>
              <a:rPr lang="en-US" sz="2000" b="0" strike="noStrike" spc="-1" dirty="0">
                <a:solidFill>
                  <a:srgbClr val="000000"/>
                </a:solidFill>
                <a:latin typeface="Arial"/>
                <a:ea typeface="DejaVu Sans"/>
              </a:rPr>
              <a:t> chotot.com, muabannhadat.vn, giasan.vn…</a:t>
            </a:r>
            <a:endParaRPr lang="en-US" sz="2000" b="0" strike="noStrike" spc="-1" dirty="0">
              <a:latin typeface="Arial"/>
            </a:endParaRPr>
          </a:p>
          <a:p>
            <a:pPr>
              <a:lnSpc>
                <a:spcPct val="100000"/>
              </a:lnSpc>
              <a:spcBef>
                <a:spcPts val="360"/>
              </a:spcBef>
              <a:spcAft>
                <a:spcPts val="1199"/>
              </a:spcAft>
              <a:tabLst>
                <a:tab pos="0" algn="l"/>
              </a:tabLst>
            </a:pPr>
            <a:endParaRPr lang="en-US" sz="1800" b="0" strike="noStrike" spc="-1" dirty="0">
              <a:latin typeface="Arial"/>
            </a:endParaRPr>
          </a:p>
          <a:p>
            <a:pPr>
              <a:lnSpc>
                <a:spcPct val="100000"/>
              </a:lnSpc>
              <a:spcBef>
                <a:spcPts val="360"/>
              </a:spcBef>
              <a:spcAft>
                <a:spcPts val="1199"/>
              </a:spcAft>
              <a:tabLst>
                <a:tab pos="0" algn="l"/>
              </a:tabLst>
            </a:pPr>
            <a:endParaRPr lang="en-US" sz="1800" b="0" strike="noStrike" spc="-1" dirty="0">
              <a:latin typeface="Arial"/>
            </a:endParaRPr>
          </a:p>
          <a:p>
            <a:pPr>
              <a:lnSpc>
                <a:spcPct val="100000"/>
              </a:lnSpc>
              <a:spcBef>
                <a:spcPts val="360"/>
              </a:spcBef>
              <a:spcAft>
                <a:spcPts val="1199"/>
              </a:spcAft>
              <a:tabLst>
                <a:tab pos="0" algn="l"/>
              </a:tabLst>
            </a:pPr>
            <a:endParaRPr lang="en-US" sz="1800" b="0" strike="noStrike" spc="-1" dirty="0">
              <a:latin typeface="Arial"/>
            </a:endParaRPr>
          </a:p>
          <a:p>
            <a:pPr>
              <a:lnSpc>
                <a:spcPct val="100000"/>
              </a:lnSpc>
              <a:spcBef>
                <a:spcPts val="360"/>
              </a:spcBef>
              <a:spcAft>
                <a:spcPts val="1199"/>
              </a:spcAft>
              <a:tabLst>
                <a:tab pos="0" algn="l"/>
              </a:tabLst>
            </a:pPr>
            <a:endParaRPr lang="en-US" sz="1800" b="0" strike="noStrike" spc="-1" dirty="0">
              <a:latin typeface="Arial"/>
            </a:endParaRPr>
          </a:p>
          <a:p>
            <a:pPr>
              <a:lnSpc>
                <a:spcPct val="100000"/>
              </a:lnSpc>
              <a:spcBef>
                <a:spcPts val="360"/>
              </a:spcBef>
              <a:spcAft>
                <a:spcPts val="1199"/>
              </a:spcAft>
              <a:tabLst>
                <a:tab pos="0" algn="l"/>
              </a:tabLst>
            </a:pPr>
            <a:endParaRPr lang="en-US" sz="1800" b="0" strike="noStrike" spc="-1" dirty="0">
              <a:latin typeface="Arial"/>
            </a:endParaRPr>
          </a:p>
          <a:p>
            <a:pPr>
              <a:lnSpc>
                <a:spcPct val="100000"/>
              </a:lnSpc>
              <a:spcBef>
                <a:spcPts val="360"/>
              </a:spcBef>
              <a:spcAft>
                <a:spcPts val="1199"/>
              </a:spcAft>
              <a:tabLst>
                <a:tab pos="0" algn="l"/>
              </a:tabLst>
            </a:pPr>
            <a:endParaRPr lang="en-US" sz="1800" b="0" strike="noStrike" spc="-1" dirty="0">
              <a:latin typeface="Arial"/>
            </a:endParaRPr>
          </a:p>
          <a:p>
            <a:pPr>
              <a:lnSpc>
                <a:spcPct val="100000"/>
              </a:lnSpc>
              <a:spcBef>
                <a:spcPts val="360"/>
              </a:spcBef>
              <a:spcAft>
                <a:spcPts val="1199"/>
              </a:spcAft>
              <a:tabLst>
                <a:tab pos="0" algn="l"/>
              </a:tabLst>
            </a:pPr>
            <a:r>
              <a:rPr lang="en-US" sz="1800" b="0" strike="noStrike" spc="-1" dirty="0">
                <a:solidFill>
                  <a:srgbClr val="000000"/>
                </a:solidFill>
                <a:latin typeface="Arial"/>
                <a:ea typeface="DejaVu Sans"/>
              </a:rPr>
              <a:t>=&gt; </a:t>
            </a:r>
            <a:r>
              <a:rPr lang="en-US" sz="2000" b="0" strike="noStrike" spc="-1" dirty="0" err="1">
                <a:solidFill>
                  <a:srgbClr val="000000"/>
                </a:solidFill>
                <a:latin typeface="Arial"/>
                <a:ea typeface="DejaVu Sans"/>
              </a:rPr>
              <a:t>Nhóm</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thu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thập</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dữ</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liệu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từ</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trang</a:t>
            </a:r>
            <a:r>
              <a:rPr lang="en-US" sz="2000" b="0" strike="noStrike" spc="-1" dirty="0">
                <a:solidFill>
                  <a:srgbClr val="000000"/>
                </a:solidFill>
                <a:latin typeface="Arial"/>
                <a:ea typeface="DejaVu Sans"/>
              </a:rPr>
              <a:t> web </a:t>
            </a:r>
            <a:r>
              <a:rPr lang="en-US" sz="2000" b="1" strike="noStrike" spc="-1" dirty="0">
                <a:solidFill>
                  <a:srgbClr val="000000"/>
                </a:solidFill>
                <a:latin typeface="Arial"/>
                <a:ea typeface="DejaVu Sans"/>
              </a:rPr>
              <a:t>chotot.com </a:t>
            </a:r>
            <a:r>
              <a:rPr lang="en-US" sz="2000" b="0" strike="noStrike" spc="-1" dirty="0" err="1">
                <a:solidFill>
                  <a:srgbClr val="000000"/>
                </a:solidFill>
                <a:latin typeface="Arial"/>
                <a:ea typeface="DejaVu Sans"/>
              </a:rPr>
              <a:t>và</a:t>
            </a:r>
            <a:r>
              <a:rPr lang="en-US" sz="2000" b="0" strike="noStrike" spc="-1" dirty="0">
                <a:solidFill>
                  <a:srgbClr val="000000"/>
                </a:solidFill>
                <a:latin typeface="Arial"/>
                <a:ea typeface="DejaVu Sans"/>
              </a:rPr>
              <a:t> </a:t>
            </a:r>
            <a:r>
              <a:rPr lang="en-US" sz="2000" b="1" strike="noStrike" spc="-1" dirty="0">
                <a:solidFill>
                  <a:srgbClr val="000000"/>
                </a:solidFill>
                <a:latin typeface="Arial"/>
                <a:ea typeface="DejaVu Sans"/>
              </a:rPr>
              <a:t>muabannhadat.vn</a:t>
            </a:r>
            <a:endParaRPr lang="en-US" sz="2000" b="0" strike="noStrike" spc="-1" dirty="0">
              <a:latin typeface="Arial"/>
            </a:endParaRPr>
          </a:p>
          <a:p>
            <a:pPr>
              <a:lnSpc>
                <a:spcPct val="100000"/>
              </a:lnSpc>
              <a:spcBef>
                <a:spcPts val="360"/>
              </a:spcBef>
              <a:spcAft>
                <a:spcPts val="1199"/>
              </a:spcAft>
              <a:tabLst>
                <a:tab pos="0" algn="l"/>
              </a:tabLst>
            </a:pPr>
            <a:endParaRPr lang="en-US" sz="1800" b="0" strike="noStrike" spc="-1" dirty="0">
              <a:latin typeface="Arial"/>
            </a:endParaRPr>
          </a:p>
        </p:txBody>
      </p:sp>
      <p:sp>
        <p:nvSpPr>
          <p:cNvPr id="161" name="CustomShape 3"/>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62" name="CustomShape 4"/>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63" name="CustomShape 5"/>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7434FD8B-D41A-4DE9-A3CF-94A2FA7BD4B8}" type="slidenum">
              <a:rPr lang="en-US" sz="1200" b="0" strike="noStrike" spc="-1">
                <a:solidFill>
                  <a:srgbClr val="8B8B8B"/>
                </a:solidFill>
                <a:latin typeface="Calibri"/>
                <a:ea typeface="DejaVu Sans"/>
              </a:rPr>
              <a:t>7</a:t>
            </a:fld>
            <a:endParaRPr lang="en-US" sz="1200" b="0" strike="noStrike" spc="-1">
              <a:latin typeface="Arial"/>
            </a:endParaRPr>
          </a:p>
        </p:txBody>
      </p:sp>
      <p:pic>
        <p:nvPicPr>
          <p:cNvPr id="164" name="Hình ảnh 6"/>
          <p:cNvPicPr/>
          <p:nvPr/>
        </p:nvPicPr>
        <p:blipFill>
          <a:blip r:embed="rId3"/>
          <a:stretch/>
        </p:blipFill>
        <p:spPr>
          <a:xfrm>
            <a:off x="835560" y="2679120"/>
            <a:ext cx="4626360" cy="2574720"/>
          </a:xfrm>
          <a:prstGeom prst="rect">
            <a:avLst/>
          </a:prstGeom>
          <a:ln>
            <a:noFill/>
          </a:ln>
        </p:spPr>
      </p:pic>
      <p:pic>
        <p:nvPicPr>
          <p:cNvPr id="165" name="Hình ảnh 7"/>
          <p:cNvPicPr/>
          <p:nvPr/>
        </p:nvPicPr>
        <p:blipFill>
          <a:blip r:embed="rId4"/>
          <a:stretch/>
        </p:blipFill>
        <p:spPr>
          <a:xfrm>
            <a:off x="6248520" y="2679120"/>
            <a:ext cx="3495240" cy="2549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Thu thập và l</a:t>
            </a:r>
            <a:r>
              <a:rPr lang="vi-VN" sz="3200" b="1" strike="noStrike" spc="-1">
                <a:solidFill>
                  <a:srgbClr val="FFFFFF"/>
                </a:solidFill>
                <a:latin typeface="Arial"/>
                <a:ea typeface="DejaVu Sans"/>
              </a:rPr>
              <a:t>ư</a:t>
            </a:r>
            <a:r>
              <a:rPr lang="en-US" sz="3200" b="1" strike="noStrike" spc="-1">
                <a:solidFill>
                  <a:srgbClr val="FFFFFF"/>
                </a:solidFill>
                <a:latin typeface="Arial"/>
                <a:ea typeface="DejaVu Sans"/>
              </a:rPr>
              <a:t>u trữ dữ liệu</a:t>
            </a:r>
            <a:endParaRPr lang="en-US" sz="3200" b="0" strike="noStrike" spc="-1">
              <a:latin typeface="Arial"/>
            </a:endParaRPr>
          </a:p>
        </p:txBody>
      </p:sp>
      <p:sp>
        <p:nvSpPr>
          <p:cNvPr id="167" name="CustomShape 2"/>
          <p:cNvSpPr/>
          <p:nvPr/>
        </p:nvSpPr>
        <p:spPr>
          <a:xfrm>
            <a:off x="660240" y="1184564"/>
            <a:ext cx="10869840" cy="498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360"/>
              </a:spcBef>
              <a:spcAft>
                <a:spcPts val="1199"/>
              </a:spcAft>
              <a:tabLst>
                <a:tab pos="0" algn="l"/>
              </a:tabLst>
            </a:pPr>
            <a:r>
              <a:rPr lang="en-US" sz="2000" b="0" strike="noStrike" spc="-1" dirty="0">
                <a:solidFill>
                  <a:srgbClr val="000000"/>
                </a:solidFill>
                <a:latin typeface="Arial"/>
                <a:ea typeface="DejaVu Sans"/>
              </a:rPr>
              <a:t>Thu </a:t>
            </a:r>
            <a:r>
              <a:rPr lang="en-US" sz="2000" b="0" strike="noStrike" spc="-1" dirty="0" err="1">
                <a:solidFill>
                  <a:srgbClr val="000000"/>
                </a:solidFill>
                <a:latin typeface="Arial"/>
                <a:ea typeface="DejaVu Sans"/>
              </a:rPr>
              <a:t>thập</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dữ</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liệu</a:t>
            </a:r>
            <a:r>
              <a:rPr lang="en-US" sz="2000" b="0" strike="noStrike" spc="-1" dirty="0">
                <a:solidFill>
                  <a:srgbClr val="000000"/>
                </a:solidFill>
                <a:latin typeface="Arial"/>
                <a:ea typeface="DejaVu Sans"/>
              </a:rPr>
              <a:t>:</a:t>
            </a:r>
            <a:endParaRPr lang="en-US" sz="2000" b="0" strike="noStrike" spc="-1" dirty="0">
              <a:latin typeface="Arial"/>
            </a:endParaRPr>
          </a:p>
          <a:p>
            <a:pPr marL="343080" indent="-341640">
              <a:lnSpc>
                <a:spcPct val="100000"/>
              </a:lnSpc>
              <a:spcBef>
                <a:spcPts val="360"/>
              </a:spcBef>
              <a:spcAft>
                <a:spcPts val="1199"/>
              </a:spcAft>
              <a:buClr>
                <a:srgbClr val="3366FF"/>
              </a:buClr>
              <a:buFont typeface="Wingdings" charset="2"/>
              <a:buChar char=""/>
              <a:tabLst>
                <a:tab pos="0" algn="l"/>
              </a:tabLst>
            </a:pP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Phân</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tích</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cấu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trúc</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trang</a:t>
            </a:r>
            <a:r>
              <a:rPr lang="en-US" sz="2000" b="0" strike="noStrike" spc="-1" dirty="0">
                <a:solidFill>
                  <a:srgbClr val="000000"/>
                </a:solidFill>
                <a:latin typeface="Arial"/>
                <a:ea typeface="DejaVu Sans"/>
              </a:rPr>
              <a:t> web</a:t>
            </a:r>
            <a:endParaRPr lang="en-US" sz="2000" b="0" strike="noStrike" spc="-1" dirty="0">
              <a:latin typeface="Arial"/>
            </a:endParaRPr>
          </a:p>
          <a:p>
            <a:pPr>
              <a:lnSpc>
                <a:spcPct val="100000"/>
              </a:lnSpc>
              <a:spcBef>
                <a:spcPts val="360"/>
              </a:spcBef>
              <a:spcAft>
                <a:spcPts val="1199"/>
              </a:spcAft>
              <a:tabLst>
                <a:tab pos="0" algn="l"/>
              </a:tabLst>
            </a:pPr>
            <a:r>
              <a:rPr lang="en-US" sz="2000" b="0" strike="noStrike" spc="-1" dirty="0">
                <a:solidFill>
                  <a:srgbClr val="000000"/>
                </a:solidFill>
                <a:latin typeface="Arial"/>
                <a:ea typeface="DejaVu Sans"/>
              </a:rPr>
              <a:t>	+ </a:t>
            </a:r>
            <a:r>
              <a:rPr lang="en-US" sz="2000" b="0" strike="noStrike" spc="-1" dirty="0" err="1">
                <a:solidFill>
                  <a:srgbClr val="000000"/>
                </a:solidFill>
                <a:latin typeface="Arial"/>
                <a:ea typeface="DejaVu Sans"/>
              </a:rPr>
              <a:t>Có</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cung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cấp</a:t>
            </a:r>
            <a:r>
              <a:rPr lang="en-US" sz="2000" b="0" strike="noStrike" spc="-1" dirty="0">
                <a:solidFill>
                  <a:srgbClr val="000000"/>
                </a:solidFill>
                <a:latin typeface="Arial"/>
                <a:ea typeface="DejaVu Sans"/>
              </a:rPr>
              <a:t> service </a:t>
            </a:r>
            <a:r>
              <a:rPr lang="en-US" sz="2000" b="0" strike="noStrike" spc="-1" dirty="0" err="1">
                <a:solidFill>
                  <a:srgbClr val="000000"/>
                </a:solidFill>
                <a:latin typeface="Arial"/>
                <a:ea typeface="DejaVu Sans"/>
              </a:rPr>
              <a:t>không</a:t>
            </a:r>
            <a:r>
              <a:rPr lang="en-US" sz="2000" b="0" strike="noStrike" spc="-1" dirty="0">
                <a:solidFill>
                  <a:srgbClr val="000000"/>
                </a:solidFill>
                <a:latin typeface="Arial"/>
                <a:ea typeface="DejaVu Sans"/>
              </a:rPr>
              <a:t> ? VD: </a:t>
            </a:r>
            <a:r>
              <a:rPr lang="en-US" sz="2000" b="0" strike="noStrike" spc="-1" dirty="0" err="1">
                <a:solidFill>
                  <a:srgbClr val="000000"/>
                </a:solidFill>
                <a:latin typeface="Arial"/>
                <a:ea typeface="DejaVu Sans"/>
              </a:rPr>
              <a:t>facebook</a:t>
            </a:r>
            <a:r>
              <a:rPr lang="en-US" sz="2000" b="0" strike="noStrike" spc="-1" dirty="0">
                <a:solidFill>
                  <a:srgbClr val="000000"/>
                </a:solidFill>
                <a:latin typeface="Arial"/>
                <a:ea typeface="DejaVu Sans"/>
              </a:rPr>
              <a:t> graph </a:t>
            </a:r>
            <a:r>
              <a:rPr lang="en-US" sz="2000" b="0" strike="noStrike" spc="-1" dirty="0" err="1">
                <a:solidFill>
                  <a:srgbClr val="000000"/>
                </a:solidFill>
                <a:latin typeface="Arial"/>
                <a:ea typeface="DejaVu Sans"/>
              </a:rPr>
              <a:t>api</a:t>
            </a:r>
            <a:r>
              <a:rPr lang="en-US" sz="2000" b="0" strike="noStrike" spc="-1" dirty="0">
                <a:solidFill>
                  <a:srgbClr val="000000"/>
                </a:solidFill>
                <a:latin typeface="Arial"/>
                <a:ea typeface="DejaVu Sans"/>
              </a:rPr>
              <a:t>,…</a:t>
            </a:r>
            <a:endParaRPr lang="en-US" sz="2000" b="0" strike="noStrike" spc="-1" dirty="0">
              <a:latin typeface="Arial"/>
            </a:endParaRPr>
          </a:p>
          <a:p>
            <a:pPr>
              <a:lnSpc>
                <a:spcPct val="100000"/>
              </a:lnSpc>
              <a:spcBef>
                <a:spcPts val="360"/>
              </a:spcBef>
              <a:spcAft>
                <a:spcPts val="1199"/>
              </a:spcAft>
              <a:tabLst>
                <a:tab pos="0" algn="l"/>
              </a:tabLst>
            </a:pPr>
            <a:r>
              <a:rPr lang="en-US" sz="2000" b="0" strike="noStrike" spc="-1" dirty="0">
                <a:solidFill>
                  <a:srgbClr val="000000"/>
                </a:solidFill>
                <a:latin typeface="Arial"/>
                <a:ea typeface="DejaVu Sans"/>
              </a:rPr>
              <a:t>	+ </a:t>
            </a:r>
            <a:r>
              <a:rPr lang="en-US" sz="2000" b="0" strike="noStrike" spc="-1" dirty="0" err="1">
                <a:solidFill>
                  <a:srgbClr val="000000"/>
                </a:solidFill>
                <a:latin typeface="Arial"/>
                <a:ea typeface="DejaVu Sans"/>
              </a:rPr>
              <a:t>Có</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sử</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dụng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RestfulAPI</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không</a:t>
            </a:r>
            <a:r>
              <a:rPr lang="en-US" sz="2000" b="0" strike="noStrike" spc="-1" dirty="0">
                <a:solidFill>
                  <a:srgbClr val="000000"/>
                </a:solidFill>
                <a:latin typeface="Arial"/>
                <a:ea typeface="DejaVu Sans"/>
              </a:rPr>
              <a:t> ?</a:t>
            </a:r>
            <a:endParaRPr lang="en-US" sz="2000" b="0" strike="noStrike" spc="-1" dirty="0">
              <a:latin typeface="Arial"/>
            </a:endParaRPr>
          </a:p>
          <a:p>
            <a:pPr>
              <a:lnSpc>
                <a:spcPct val="100000"/>
              </a:lnSpc>
              <a:spcBef>
                <a:spcPts val="360"/>
              </a:spcBef>
              <a:spcAft>
                <a:spcPts val="1199"/>
              </a:spcAft>
              <a:tabLst>
                <a:tab pos="0" algn="l"/>
              </a:tabLst>
            </a:pPr>
            <a:r>
              <a:rPr lang="en-US" sz="2000" b="0" strike="noStrike" spc="-1" dirty="0">
                <a:solidFill>
                  <a:srgbClr val="000000"/>
                </a:solidFill>
                <a:latin typeface="Arial"/>
                <a:ea typeface="DejaVu Sans"/>
              </a:rPr>
              <a:t>	+ </a:t>
            </a:r>
            <a:r>
              <a:rPr lang="en-US" sz="2000" b="0" strike="noStrike" spc="-1" dirty="0" err="1">
                <a:solidFill>
                  <a:srgbClr val="000000"/>
                </a:solidFill>
                <a:latin typeface="Arial"/>
                <a:ea typeface="DejaVu Sans"/>
              </a:rPr>
              <a:t>Cấu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trúc</a:t>
            </a:r>
            <a:r>
              <a:rPr lang="en-US" sz="2000" b="0" strike="noStrike" spc="-1" dirty="0">
                <a:solidFill>
                  <a:srgbClr val="000000"/>
                </a:solidFill>
                <a:latin typeface="Arial"/>
                <a:ea typeface="DejaVu Sans"/>
              </a:rPr>
              <a:t> class </a:t>
            </a:r>
            <a:r>
              <a:rPr lang="en-US" sz="2000" b="0" strike="noStrike" spc="-1" dirty="0" err="1">
                <a:solidFill>
                  <a:srgbClr val="000000"/>
                </a:solidFill>
                <a:latin typeface="Arial"/>
                <a:ea typeface="DejaVu Sans"/>
              </a:rPr>
              <a:t>css</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có</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sử</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dụng</a:t>
            </a:r>
            <a:r>
              <a:rPr lang="en-US" sz="2000" b="0" strike="noStrike" spc="-1" dirty="0">
                <a:solidFill>
                  <a:srgbClr val="000000"/>
                </a:solidFill>
                <a:latin typeface="Arial"/>
                <a:ea typeface="DejaVu Sans"/>
              </a:rPr>
              <a:t> script </a:t>
            </a:r>
            <a:r>
              <a:rPr lang="en-US" sz="2000" b="0" strike="noStrike" spc="-1" dirty="0" err="1">
                <a:solidFill>
                  <a:srgbClr val="000000"/>
                </a:solidFill>
                <a:latin typeface="Arial"/>
                <a:ea typeface="DejaVu Sans"/>
              </a:rPr>
              <a:t>để</a:t>
            </a:r>
            <a:r>
              <a:rPr lang="en-US" sz="2000" b="0" strike="noStrike" spc="-1" dirty="0">
                <a:solidFill>
                  <a:srgbClr val="000000"/>
                </a:solidFill>
                <a:latin typeface="Arial"/>
                <a:ea typeface="DejaVu Sans"/>
              </a:rPr>
              <a:t> fetch </a:t>
            </a:r>
            <a:r>
              <a:rPr lang="en-US" sz="2000" b="0" strike="noStrike" spc="-1" dirty="0" err="1">
                <a:solidFill>
                  <a:srgbClr val="000000"/>
                </a:solidFill>
                <a:latin typeface="Arial"/>
                <a:ea typeface="DejaVu Sans"/>
              </a:rPr>
              <a:t>dữ</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liệu</a:t>
            </a:r>
            <a:r>
              <a:rPr lang="en-US" sz="2000" b="0" strike="noStrike" spc="-1" dirty="0">
                <a:solidFill>
                  <a:srgbClr val="000000"/>
                </a:solidFill>
                <a:latin typeface="Arial"/>
                <a:ea typeface="DejaVu Sans"/>
              </a:rPr>
              <a:t> hay </a:t>
            </a:r>
            <a:r>
              <a:rPr lang="en-US" sz="2000" b="0" strike="noStrike" spc="-1" dirty="0" err="1">
                <a:solidFill>
                  <a:srgbClr val="000000"/>
                </a:solidFill>
                <a:latin typeface="Arial"/>
                <a:ea typeface="DejaVu Sans"/>
              </a:rPr>
              <a:t>không</a:t>
            </a:r>
            <a:r>
              <a:rPr lang="en-US" sz="2000" b="0" strike="noStrike" spc="-1" dirty="0">
                <a:solidFill>
                  <a:srgbClr val="000000"/>
                </a:solidFill>
                <a:latin typeface="Arial"/>
                <a:ea typeface="DejaVu Sans"/>
              </a:rPr>
              <a:t> ?</a:t>
            </a:r>
            <a:endParaRPr lang="en-US" sz="2000" b="0" strike="noStrike" spc="-1" dirty="0">
              <a:latin typeface="Arial"/>
            </a:endParaRPr>
          </a:p>
          <a:p>
            <a:pPr>
              <a:lnSpc>
                <a:spcPct val="100000"/>
              </a:lnSpc>
              <a:spcBef>
                <a:spcPts val="360"/>
              </a:spcBef>
              <a:spcAft>
                <a:spcPts val="1199"/>
              </a:spcAft>
              <a:tabLst>
                <a:tab pos="0" algn="l"/>
              </a:tabLst>
            </a:pPr>
            <a:r>
              <a:rPr lang="en-US" sz="2000" b="0" strike="noStrike" spc="-1" dirty="0">
                <a:solidFill>
                  <a:srgbClr val="000000"/>
                </a:solidFill>
                <a:latin typeface="Arial"/>
                <a:ea typeface="DejaVu Sans"/>
              </a:rPr>
              <a:t>	+ </a:t>
            </a:r>
            <a:r>
              <a:rPr lang="en-US" sz="2000" b="0" strike="noStrike" spc="-1" dirty="0" err="1">
                <a:solidFill>
                  <a:srgbClr val="000000"/>
                </a:solidFill>
                <a:latin typeface="Arial"/>
                <a:ea typeface="DejaVu Sans"/>
              </a:rPr>
              <a:t>Có</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thiết</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kế</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để</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chặn</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các</a:t>
            </a:r>
            <a:r>
              <a:rPr lang="en-US" sz="2000" b="0" strike="noStrike" spc="-1" dirty="0">
                <a:solidFill>
                  <a:srgbClr val="000000"/>
                </a:solidFill>
                <a:latin typeface="Arial"/>
                <a:ea typeface="DejaVu Sans"/>
              </a:rPr>
              <a:t> con bot crawl </a:t>
            </a:r>
            <a:r>
              <a:rPr lang="en-US" sz="2000" b="0" strike="noStrike" spc="-1" dirty="0" err="1">
                <a:solidFill>
                  <a:srgbClr val="000000"/>
                </a:solidFill>
                <a:latin typeface="Arial"/>
                <a:ea typeface="DejaVu Sans"/>
              </a:rPr>
              <a:t>dữ</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liệu</a:t>
            </a:r>
            <a:r>
              <a:rPr lang="en-US" sz="2000" b="0" strike="noStrike" spc="-1" dirty="0">
                <a:solidFill>
                  <a:srgbClr val="000000"/>
                </a:solidFill>
                <a:latin typeface="Arial"/>
                <a:ea typeface="DejaVu Sans"/>
              </a:rPr>
              <a:t> hay </a:t>
            </a:r>
            <a:r>
              <a:rPr lang="en-US" sz="2000" b="0" strike="noStrike" spc="-1" dirty="0" err="1">
                <a:solidFill>
                  <a:srgbClr val="000000"/>
                </a:solidFill>
                <a:latin typeface="Arial"/>
                <a:ea typeface="DejaVu Sans"/>
              </a:rPr>
              <a:t>không</a:t>
            </a:r>
            <a:r>
              <a:rPr lang="en-US" sz="2000" b="0" strike="noStrike" spc="-1" dirty="0">
                <a:solidFill>
                  <a:srgbClr val="000000"/>
                </a:solidFill>
                <a:latin typeface="Arial"/>
                <a:ea typeface="DejaVu Sans"/>
              </a:rPr>
              <a:t>.</a:t>
            </a:r>
            <a:endParaRPr lang="en-US" sz="2000" b="0" strike="noStrike" spc="-1" dirty="0">
              <a:latin typeface="Arial"/>
            </a:endParaRPr>
          </a:p>
          <a:p>
            <a:pPr marL="343080" indent="-341640">
              <a:lnSpc>
                <a:spcPct val="100000"/>
              </a:lnSpc>
              <a:spcBef>
                <a:spcPts val="360"/>
              </a:spcBef>
              <a:spcAft>
                <a:spcPts val="1199"/>
              </a:spcAft>
              <a:buClr>
                <a:srgbClr val="3366FF"/>
              </a:buClr>
              <a:buFont typeface="Symbol"/>
              <a:buChar char="Þ"/>
              <a:tabLst>
                <a:tab pos="0" algn="l"/>
              </a:tabLst>
            </a:pPr>
            <a:r>
              <a:rPr lang="en-US" sz="2000" b="0" strike="noStrike" spc="-1" dirty="0" err="1">
                <a:solidFill>
                  <a:srgbClr val="000000"/>
                </a:solidFill>
                <a:latin typeface="Arial"/>
                <a:ea typeface="DejaVu Sans"/>
              </a:rPr>
              <a:t>Sau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khi</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bắt</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gói</a:t>
            </a:r>
            <a:r>
              <a:rPr lang="en-US" sz="2000" b="0" strike="noStrike" spc="-1" dirty="0">
                <a:solidFill>
                  <a:srgbClr val="000000"/>
                </a:solidFill>
                <a:latin typeface="Arial"/>
                <a:ea typeface="DejaVu Sans"/>
              </a:rPr>
              <a:t> tin </a:t>
            </a:r>
            <a:r>
              <a:rPr lang="en-US" sz="2000" b="0" strike="noStrike" spc="-1" dirty="0" err="1">
                <a:solidFill>
                  <a:srgbClr val="000000"/>
                </a:solidFill>
                <a:latin typeface="Arial"/>
                <a:ea typeface="DejaVu Sans"/>
              </a:rPr>
              <a:t>thấy</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rằng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trang</a:t>
            </a:r>
            <a:r>
              <a:rPr lang="en-US" sz="2000" b="0" strike="noStrike" spc="-1" dirty="0">
                <a:solidFill>
                  <a:srgbClr val="000000"/>
                </a:solidFill>
                <a:latin typeface="Arial"/>
                <a:ea typeface="DejaVu Sans"/>
              </a:rPr>
              <a:t> web </a:t>
            </a:r>
            <a:r>
              <a:rPr lang="en-US" sz="2000" b="1" strike="noStrike" spc="-1" dirty="0" err="1">
                <a:solidFill>
                  <a:srgbClr val="000000"/>
                </a:solidFill>
                <a:latin typeface="Arial"/>
                <a:ea typeface="DejaVu Sans"/>
              </a:rPr>
              <a:t>chotot</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và</a:t>
            </a:r>
            <a:r>
              <a:rPr lang="en-US" sz="2000" b="0" strike="noStrike" spc="-1" dirty="0">
                <a:solidFill>
                  <a:srgbClr val="000000"/>
                </a:solidFill>
                <a:latin typeface="Arial"/>
                <a:ea typeface="DejaVu Sans"/>
              </a:rPr>
              <a:t> </a:t>
            </a:r>
            <a:r>
              <a:rPr lang="en-US" sz="2000" b="1" strike="noStrike" spc="-1" dirty="0" err="1">
                <a:solidFill>
                  <a:srgbClr val="000000"/>
                </a:solidFill>
                <a:latin typeface="Arial"/>
                <a:ea typeface="DejaVu Sans"/>
              </a:rPr>
              <a:t>muabannhadat</a:t>
            </a:r>
            <a:r>
              <a:rPr lang="en-US" sz="2000" b="1"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sử</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dụng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RestfulAPI</a:t>
            </a:r>
            <a:r>
              <a:rPr lang="en-US" sz="2000" b="0" strike="noStrike" spc="-1" dirty="0">
                <a:solidFill>
                  <a:srgbClr val="000000"/>
                </a:solidFill>
                <a:latin typeface="Arial"/>
                <a:ea typeface="DejaVu Sans"/>
              </a:rPr>
              <a:t> </a:t>
            </a:r>
            <a:endParaRPr lang="en-US" sz="2000" b="0" strike="noStrike" spc="-1" dirty="0">
              <a:latin typeface="Arial"/>
            </a:endParaRPr>
          </a:p>
          <a:p>
            <a:pPr marL="343080" indent="-341640">
              <a:lnSpc>
                <a:spcPct val="100000"/>
              </a:lnSpc>
              <a:spcBef>
                <a:spcPts val="360"/>
              </a:spcBef>
              <a:spcAft>
                <a:spcPts val="1199"/>
              </a:spcAft>
              <a:buClr>
                <a:srgbClr val="3366FF"/>
              </a:buClr>
              <a:buFont typeface="Symbol"/>
              <a:buChar char="Þ"/>
              <a:tabLst>
                <a:tab pos="0" algn="l"/>
              </a:tabLst>
            </a:pPr>
            <a:r>
              <a:rPr lang="en-US" sz="2000" b="0" strike="noStrike" spc="-1" dirty="0">
                <a:solidFill>
                  <a:srgbClr val="000000"/>
                </a:solidFill>
                <a:latin typeface="Arial"/>
                <a:ea typeface="DejaVu Sans"/>
              </a:rPr>
              <a:t>Thu </a:t>
            </a:r>
            <a:r>
              <a:rPr lang="en-US" sz="2000" b="0" strike="noStrike" spc="-1" dirty="0" err="1">
                <a:solidFill>
                  <a:srgbClr val="000000"/>
                </a:solidFill>
                <a:latin typeface="Arial"/>
                <a:ea typeface="DejaVu Sans"/>
              </a:rPr>
              <a:t>thập</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dữ</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liệu</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bằng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cách</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sử</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dụng</a:t>
            </a:r>
            <a:r>
              <a:rPr lang="en-US" sz="2000" b="0" strike="noStrike" spc="-1" dirty="0">
                <a:solidFill>
                  <a:srgbClr val="000000"/>
                </a:solidFill>
                <a:latin typeface="Arial"/>
                <a:ea typeface="DejaVu Sans"/>
              </a:rPr>
              <a:t> SCRAPY </a:t>
            </a:r>
            <a:r>
              <a:rPr lang="en-US" sz="2000" b="0" strike="noStrike" spc="-1" dirty="0" err="1">
                <a:solidFill>
                  <a:srgbClr val="000000"/>
                </a:solidFill>
                <a:latin typeface="Arial"/>
                <a:ea typeface="DejaVu Sans"/>
              </a:rPr>
              <a:t>gọi</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trực</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tiếp</a:t>
            </a:r>
            <a:r>
              <a:rPr lang="en-US" sz="2000" b="0" strike="noStrike" spc="-1" dirty="0">
                <a:solidFill>
                  <a:srgbClr val="000000"/>
                </a:solidFill>
                <a:latin typeface="Arial"/>
                <a:ea typeface="DejaVu Sans"/>
              </a:rPr>
              <a:t> API </a:t>
            </a:r>
            <a:r>
              <a:rPr lang="en-US" sz="2000" b="0" strike="noStrike" spc="-1" dirty="0" err="1">
                <a:solidFill>
                  <a:srgbClr val="000000"/>
                </a:solidFill>
                <a:latin typeface="Arial"/>
                <a:ea typeface="DejaVu Sans"/>
              </a:rPr>
              <a:t>với</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ph</a:t>
            </a:r>
            <a:r>
              <a:rPr lang="vi-VN" sz="2000" b="0" strike="noStrike" spc="-1" dirty="0">
                <a:solidFill>
                  <a:srgbClr val="000000"/>
                </a:solidFill>
                <a:latin typeface="Arial"/>
                <a:ea typeface="DejaVu Sans"/>
              </a:rPr>
              <a:t>ư</a:t>
            </a:r>
            <a:r>
              <a:rPr lang="en-US" sz="2000" b="0" strike="noStrike" spc="-1" dirty="0" err="1">
                <a:solidFill>
                  <a:srgbClr val="000000"/>
                </a:solidFill>
                <a:latin typeface="Arial"/>
                <a:ea typeface="DejaVu Sans"/>
              </a:rPr>
              <a:t>ơng</a:t>
            </a:r>
            <a:r>
              <a:rPr lang="en-US" sz="2000" b="0" strike="noStrike" spc="-1" dirty="0">
                <a:solidFill>
                  <a:srgbClr val="000000"/>
                </a:solidFill>
                <a:latin typeface="Arial"/>
                <a:ea typeface="DejaVu Sans"/>
              </a:rPr>
              <a:t> </a:t>
            </a:r>
            <a:r>
              <a:rPr lang="en-US" sz="2000" b="0" strike="noStrike" spc="-1" dirty="0" err="1">
                <a:solidFill>
                  <a:srgbClr val="000000"/>
                </a:solidFill>
                <a:latin typeface="Arial"/>
                <a:ea typeface="DejaVu Sans"/>
              </a:rPr>
              <a:t>thức</a:t>
            </a:r>
            <a:r>
              <a:rPr lang="en-US" sz="2000" b="0" strike="noStrike" spc="-1" dirty="0">
                <a:solidFill>
                  <a:srgbClr val="000000"/>
                </a:solidFill>
                <a:latin typeface="Arial"/>
                <a:ea typeface="DejaVu Sans"/>
              </a:rPr>
              <a:t> HTTP(S)</a:t>
            </a:r>
            <a:endParaRPr lang="en-US" sz="2000" b="0" strike="noStrike" spc="-1" dirty="0">
              <a:latin typeface="Arial"/>
            </a:endParaRPr>
          </a:p>
        </p:txBody>
      </p:sp>
      <p:sp>
        <p:nvSpPr>
          <p:cNvPr id="168" name="CustomShape 3"/>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69" name="CustomShape 4"/>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70" name="CustomShape 5"/>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41FC20E2-9841-4FC7-819C-03661E5B8C96}" type="slidenum">
              <a:rPr lang="en-US" sz="1200" b="0" strike="noStrike" spc="-1">
                <a:solidFill>
                  <a:srgbClr val="8B8B8B"/>
                </a:solidFill>
                <a:latin typeface="Calibri"/>
                <a:ea typeface="DejaVu Sans"/>
              </a:rPr>
              <a:t>8</a:t>
            </a:fld>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609480" y="76320"/>
            <a:ext cx="11276280" cy="608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3200" b="1" strike="noStrike" spc="-1">
                <a:solidFill>
                  <a:srgbClr val="FFFFFF"/>
                </a:solidFill>
                <a:latin typeface="Arial"/>
                <a:ea typeface="DejaVu Sans"/>
              </a:rPr>
              <a:t>Thu thập và l</a:t>
            </a:r>
            <a:r>
              <a:rPr lang="vi-VN" sz="3200" b="1" strike="noStrike" spc="-1">
                <a:solidFill>
                  <a:srgbClr val="FFFFFF"/>
                </a:solidFill>
                <a:latin typeface="Arial"/>
                <a:ea typeface="DejaVu Sans"/>
              </a:rPr>
              <a:t>ư</a:t>
            </a:r>
            <a:r>
              <a:rPr lang="en-US" sz="3200" b="1" strike="noStrike" spc="-1">
                <a:solidFill>
                  <a:srgbClr val="FFFFFF"/>
                </a:solidFill>
                <a:latin typeface="Arial"/>
                <a:ea typeface="DejaVu Sans"/>
              </a:rPr>
              <a:t>u trữ dữ liệu</a:t>
            </a:r>
            <a:endParaRPr lang="en-US" sz="3200" b="0" strike="noStrike" spc="-1">
              <a:latin typeface="Arial"/>
            </a:endParaRPr>
          </a:p>
        </p:txBody>
      </p:sp>
      <p:sp>
        <p:nvSpPr>
          <p:cNvPr id="172" name="CustomShape 2"/>
          <p:cNvSpPr/>
          <p:nvPr/>
        </p:nvSpPr>
        <p:spPr>
          <a:xfrm>
            <a:off x="711360" y="1143000"/>
            <a:ext cx="10869840" cy="164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50000"/>
              </a:lnSpc>
              <a:spcBef>
                <a:spcPts val="380"/>
              </a:spcBef>
              <a:spcAft>
                <a:spcPts val="1199"/>
              </a:spcAft>
              <a:tabLst>
                <a:tab pos="0" algn="l"/>
              </a:tabLst>
            </a:pP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sau</a:t>
            </a:r>
            <a:r>
              <a:rPr lang="en-US" sz="2000" b="0" strike="noStrike" spc="-1" dirty="0">
                <a:solidFill>
                  <a:srgbClr val="000000"/>
                </a:solidFill>
                <a:ea typeface="DejaVu Sans"/>
              </a:rPr>
              <a:t> </a:t>
            </a:r>
            <a:r>
              <a:rPr lang="en-US" sz="2000" b="0" strike="noStrike" spc="-1" dirty="0" err="1">
                <a:solidFill>
                  <a:srgbClr val="000000"/>
                </a:solidFill>
                <a:ea typeface="DejaVu Sans"/>
              </a:rPr>
              <a:t>thu</a:t>
            </a:r>
            <a:r>
              <a:rPr lang="en-US" sz="2000" b="0" strike="noStrike" spc="-1" dirty="0">
                <a:solidFill>
                  <a:srgbClr val="000000"/>
                </a:solidFill>
                <a:ea typeface="DejaVu Sans"/>
              </a:rPr>
              <a:t> </a:t>
            </a:r>
            <a:r>
              <a:rPr lang="en-US" sz="2000" b="0" strike="noStrike" spc="-1" dirty="0" err="1">
                <a:solidFill>
                  <a:srgbClr val="000000"/>
                </a:solidFill>
                <a:ea typeface="DejaVu Sans"/>
              </a:rPr>
              <a:t>thập</a:t>
            </a:r>
            <a:r>
              <a:rPr lang="en-US" sz="2000" b="0" strike="noStrike" spc="-1" dirty="0">
                <a:solidFill>
                  <a:srgbClr val="000000"/>
                </a:solidFill>
                <a:ea typeface="DejaVu Sans"/>
              </a:rPr>
              <a:t> </a:t>
            </a:r>
            <a:r>
              <a:rPr lang="en-US" sz="2000" b="0" strike="noStrike" spc="-1" dirty="0" err="1">
                <a:solidFill>
                  <a:srgbClr val="000000"/>
                </a:solidFill>
                <a:ea typeface="DejaVu Sans"/>
              </a:rPr>
              <a:t>là</a:t>
            </a:r>
            <a:r>
              <a:rPr lang="en-US" sz="2000" b="0" strike="noStrike" spc="-1" dirty="0">
                <a:solidFill>
                  <a:srgbClr val="000000"/>
                </a:solidFill>
                <a:ea typeface="DejaVu Sans"/>
              </a:rPr>
              <a:t> </a:t>
            </a: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thô</a:t>
            </a:r>
            <a:r>
              <a:rPr lang="en-US" sz="2000" b="0" strike="noStrike" spc="-1" dirty="0">
                <a:solidFill>
                  <a:srgbClr val="000000"/>
                </a:solidFill>
                <a:ea typeface="DejaVu Sans"/>
              </a:rPr>
              <a:t> </a:t>
            </a:r>
            <a:r>
              <a:rPr lang="en-US" sz="2000" b="0" strike="noStrike" spc="-1" dirty="0" err="1">
                <a:solidFill>
                  <a:srgbClr val="000000"/>
                </a:solidFill>
                <a:ea typeface="DejaVu Sans"/>
              </a:rPr>
              <a:t>có</a:t>
            </a:r>
            <a:r>
              <a:rPr lang="en-US" sz="2000" b="0" strike="noStrike" spc="-1" dirty="0">
                <a:solidFill>
                  <a:srgbClr val="000000"/>
                </a:solidFill>
                <a:ea typeface="DejaVu Sans"/>
              </a:rPr>
              <a:t> </a:t>
            </a:r>
            <a:r>
              <a:rPr lang="en-US" sz="2000" b="0" strike="noStrike" spc="-1" dirty="0" err="1">
                <a:solidFill>
                  <a:srgbClr val="000000"/>
                </a:solidFill>
                <a:ea typeface="DejaVu Sans"/>
              </a:rPr>
              <a:t>cấu</a:t>
            </a:r>
            <a:r>
              <a:rPr lang="en-US" sz="2000" b="0" strike="noStrike" spc="-1" dirty="0">
                <a:solidFill>
                  <a:srgbClr val="000000"/>
                </a:solidFill>
                <a:ea typeface="DejaVu Sans"/>
              </a:rPr>
              <a:t> </a:t>
            </a:r>
            <a:r>
              <a:rPr lang="en-US" sz="2000" b="0" strike="noStrike" spc="-1" dirty="0" err="1">
                <a:solidFill>
                  <a:srgbClr val="000000"/>
                </a:solidFill>
                <a:ea typeface="DejaVu Sans"/>
              </a:rPr>
              <a:t>trúc</a:t>
            </a:r>
            <a:r>
              <a:rPr lang="en-US" sz="2000" b="0" strike="noStrike" spc="-1" dirty="0">
                <a:solidFill>
                  <a:srgbClr val="000000"/>
                </a:solidFill>
                <a:ea typeface="DejaVu Sans"/>
              </a:rPr>
              <a:t> </a:t>
            </a:r>
            <a:r>
              <a:rPr lang="en-US" sz="2000" b="0" strike="noStrike" spc="-1" dirty="0" err="1">
                <a:solidFill>
                  <a:srgbClr val="000000"/>
                </a:solidFill>
                <a:ea typeface="DejaVu Sans"/>
              </a:rPr>
              <a:t>dạng</a:t>
            </a:r>
            <a:r>
              <a:rPr lang="en-US" sz="2000" b="0" strike="noStrike" spc="-1" dirty="0">
                <a:solidFill>
                  <a:srgbClr val="000000"/>
                </a:solidFill>
                <a:ea typeface="DejaVu Sans"/>
              </a:rPr>
              <a:t> </a:t>
            </a:r>
            <a:r>
              <a:rPr lang="en-US" sz="2000" b="0" strike="noStrike" spc="-1" dirty="0" err="1">
                <a:solidFill>
                  <a:srgbClr val="000000"/>
                </a:solidFill>
                <a:ea typeface="DejaVu Sans"/>
              </a:rPr>
              <a:t>cây</a:t>
            </a:r>
            <a:r>
              <a:rPr lang="en-US" sz="2000" b="0" strike="noStrike" spc="-1" dirty="0">
                <a:solidFill>
                  <a:srgbClr val="000000"/>
                </a:solidFill>
                <a:ea typeface="DejaVu Sans"/>
              </a:rPr>
              <a:t> </a:t>
            </a:r>
            <a:r>
              <a:rPr lang="en-US" sz="2000" b="0" strike="noStrike" spc="-1" dirty="0" err="1">
                <a:solidFill>
                  <a:srgbClr val="000000"/>
                </a:solidFill>
                <a:ea typeface="DejaVu Sans"/>
              </a:rPr>
              <a:t>gồm</a:t>
            </a:r>
            <a:r>
              <a:rPr lang="en-US" sz="2000" b="0" strike="noStrike" spc="-1" dirty="0">
                <a:solidFill>
                  <a:srgbClr val="000000"/>
                </a:solidFill>
                <a:ea typeface="DejaVu Sans"/>
              </a:rPr>
              <a:t> </a:t>
            </a:r>
            <a:r>
              <a:rPr lang="en-US" sz="2000" b="0" strike="noStrike" spc="-1" dirty="0" err="1">
                <a:solidFill>
                  <a:srgbClr val="000000"/>
                </a:solidFill>
                <a:ea typeface="DejaVu Sans"/>
              </a:rPr>
              <a:t>nhiều</a:t>
            </a:r>
            <a:r>
              <a:rPr lang="en-US" sz="2000" b="0" strike="noStrike" spc="-1" dirty="0">
                <a:solidFill>
                  <a:srgbClr val="000000"/>
                </a:solidFill>
                <a:ea typeface="DejaVu Sans"/>
              </a:rPr>
              <a:t> </a:t>
            </a:r>
            <a:r>
              <a:rPr lang="en-US" sz="2000" b="0" strike="noStrike" spc="-1" dirty="0" err="1">
                <a:solidFill>
                  <a:srgbClr val="000000"/>
                </a:solidFill>
                <a:ea typeface="DejaVu Sans"/>
              </a:rPr>
              <a:t>thuộc</a:t>
            </a:r>
            <a:r>
              <a:rPr lang="en-US" sz="2000" b="0" strike="noStrike" spc="-1" dirty="0">
                <a:solidFill>
                  <a:srgbClr val="000000"/>
                </a:solidFill>
                <a:ea typeface="DejaVu Sans"/>
              </a:rPr>
              <a:t> </a:t>
            </a:r>
            <a:r>
              <a:rPr lang="en-US" sz="2000" b="0" strike="noStrike" spc="-1" dirty="0" err="1">
                <a:solidFill>
                  <a:srgbClr val="000000"/>
                </a:solidFill>
                <a:ea typeface="DejaVu Sans"/>
              </a:rPr>
              <a:t>tính</a:t>
            </a:r>
            <a:r>
              <a:rPr lang="en-US" sz="2000" b="0" strike="noStrike" spc="-1" dirty="0">
                <a:solidFill>
                  <a:srgbClr val="000000"/>
                </a:solidFill>
                <a:ea typeface="DejaVu Sans"/>
              </a:rPr>
              <a:t> </a:t>
            </a:r>
            <a:r>
              <a:rPr lang="en-US" sz="2000" b="0" strike="noStrike" spc="-1" dirty="0" err="1">
                <a:solidFill>
                  <a:srgbClr val="000000"/>
                </a:solidFill>
                <a:ea typeface="DejaVu Sans"/>
              </a:rPr>
              <a:t>nh</a:t>
            </a:r>
            <a:r>
              <a:rPr lang="vi-VN" sz="2000" b="0" strike="noStrike" spc="-1" dirty="0">
                <a:solidFill>
                  <a:srgbClr val="000000"/>
                </a:solidFill>
                <a:ea typeface="DejaVu Sans"/>
              </a:rPr>
              <a:t>ư</a:t>
            </a:r>
            <a:r>
              <a:rPr lang="en-US" sz="2000" b="0" strike="noStrike" spc="-1" dirty="0">
                <a:solidFill>
                  <a:srgbClr val="000000"/>
                </a:solidFill>
                <a:ea typeface="DejaVu Sans"/>
              </a:rPr>
              <a:t> id, title, </a:t>
            </a:r>
            <a:r>
              <a:rPr lang="en-US" sz="2000" b="0" strike="noStrike" spc="-1" dirty="0" err="1">
                <a:solidFill>
                  <a:srgbClr val="000000"/>
                </a:solidFill>
                <a:ea typeface="DejaVu Sans"/>
              </a:rPr>
              <a:t>created_at</a:t>
            </a:r>
            <a:r>
              <a:rPr lang="en-US" sz="2000" b="0" strike="noStrike" spc="-1" dirty="0">
                <a:solidFill>
                  <a:srgbClr val="000000"/>
                </a:solidFill>
                <a:ea typeface="DejaVu Sans"/>
              </a:rPr>
              <a:t>, ….</a:t>
            </a:r>
            <a:r>
              <a:rPr sz="2000" dirty="0"/>
              <a:t/>
            </a:r>
            <a:br>
              <a:rPr sz="2000" dirty="0"/>
            </a:br>
            <a:r>
              <a:rPr lang="en-US" sz="2000" b="0" strike="noStrike" spc="-1" dirty="0" err="1">
                <a:solidFill>
                  <a:srgbClr val="000000"/>
                </a:solidFill>
                <a:ea typeface="DejaVu Sans"/>
              </a:rPr>
              <a:t>Dữ</a:t>
            </a:r>
            <a:r>
              <a:rPr lang="en-US" sz="2000" b="0" strike="noStrike" spc="-1" dirty="0">
                <a:solidFill>
                  <a:srgbClr val="000000"/>
                </a:solidFill>
                <a:ea typeface="DejaVu Sans"/>
              </a:rPr>
              <a:t> </a:t>
            </a:r>
            <a:r>
              <a:rPr lang="en-US" sz="2000" b="0" strike="noStrike" spc="-1" dirty="0" err="1">
                <a:solidFill>
                  <a:srgbClr val="000000"/>
                </a:solidFill>
                <a:ea typeface="DejaVu Sans"/>
              </a:rPr>
              <a:t>liệu</a:t>
            </a:r>
            <a:r>
              <a:rPr lang="en-US" sz="2000" b="0" strike="noStrike" spc="-1" dirty="0">
                <a:solidFill>
                  <a:srgbClr val="000000"/>
                </a:solidFill>
                <a:ea typeface="DejaVu Sans"/>
              </a:rPr>
              <a:t> </a:t>
            </a:r>
            <a:r>
              <a:rPr lang="en-US" sz="2000" b="0" strike="noStrike" spc="-1" dirty="0" err="1">
                <a:solidFill>
                  <a:srgbClr val="000000"/>
                </a:solidFill>
                <a:ea typeface="DejaVu Sans"/>
              </a:rPr>
              <a:t>thô</a:t>
            </a:r>
            <a:r>
              <a:rPr lang="en-US" sz="2000" b="0" strike="noStrike" spc="-1" dirty="0">
                <a:solidFill>
                  <a:srgbClr val="000000"/>
                </a:solidFill>
                <a:ea typeface="DejaVu Sans"/>
              </a:rPr>
              <a:t> </a:t>
            </a:r>
            <a:r>
              <a:rPr lang="en-US" sz="2000" b="0" strike="noStrike" spc="-1" dirty="0" err="1">
                <a:solidFill>
                  <a:srgbClr val="000000"/>
                </a:solidFill>
                <a:ea typeface="DejaVu Sans"/>
              </a:rPr>
              <a:t>sẽ</a:t>
            </a:r>
            <a:r>
              <a:rPr lang="en-US" sz="2000" b="0" strike="noStrike" spc="-1" dirty="0">
                <a:solidFill>
                  <a:srgbClr val="000000"/>
                </a:solidFill>
                <a:ea typeface="DejaVu Sans"/>
              </a:rPr>
              <a:t> đ</a:t>
            </a:r>
            <a:r>
              <a:rPr lang="vi-VN" sz="2000" b="0" strike="noStrike" spc="-1" dirty="0">
                <a:solidFill>
                  <a:srgbClr val="000000"/>
                </a:solidFill>
                <a:ea typeface="DejaVu Sans"/>
              </a:rPr>
              <a:t>ư</a:t>
            </a:r>
            <a:r>
              <a:rPr lang="en-US" sz="2000" b="0" strike="noStrike" spc="-1" dirty="0" err="1">
                <a:solidFill>
                  <a:srgbClr val="000000"/>
                </a:solidFill>
                <a:ea typeface="DejaVu Sans"/>
              </a:rPr>
              <a:t>ợc</a:t>
            </a:r>
            <a:r>
              <a:rPr lang="en-US" sz="2000" b="0" strike="noStrike" spc="-1" dirty="0">
                <a:solidFill>
                  <a:srgbClr val="000000"/>
                </a:solidFill>
                <a:ea typeface="DejaVu Sans"/>
              </a:rPr>
              <a:t> l</a:t>
            </a:r>
            <a:r>
              <a:rPr lang="vi-VN" sz="2000" b="0" strike="noStrike" spc="-1" dirty="0">
                <a:solidFill>
                  <a:srgbClr val="000000"/>
                </a:solidFill>
                <a:ea typeface="DejaVu Sans"/>
              </a:rPr>
              <a:t>ư</a:t>
            </a:r>
            <a:r>
              <a:rPr lang="en-US" sz="2000" b="0" strike="noStrike" spc="-1" dirty="0">
                <a:solidFill>
                  <a:srgbClr val="000000"/>
                </a:solidFill>
                <a:ea typeface="DejaVu Sans"/>
              </a:rPr>
              <a:t>u </a:t>
            </a:r>
            <a:r>
              <a:rPr lang="en-US" sz="2000" b="0" strike="noStrike" spc="-1" dirty="0" err="1">
                <a:solidFill>
                  <a:srgbClr val="000000"/>
                </a:solidFill>
                <a:ea typeface="DejaVu Sans"/>
              </a:rPr>
              <a:t>trữ</a:t>
            </a:r>
            <a:r>
              <a:rPr lang="en-US" sz="2000" b="0" strike="noStrike" spc="-1" dirty="0">
                <a:solidFill>
                  <a:srgbClr val="000000"/>
                </a:solidFill>
                <a:ea typeface="DejaVu Sans"/>
              </a:rPr>
              <a:t> </a:t>
            </a:r>
            <a:r>
              <a:rPr lang="en-US" sz="2000" b="0" strike="noStrike" spc="-1" dirty="0" err="1">
                <a:solidFill>
                  <a:srgbClr val="000000"/>
                </a:solidFill>
                <a:ea typeface="DejaVu Sans"/>
              </a:rPr>
              <a:t>vào</a:t>
            </a:r>
            <a:r>
              <a:rPr lang="en-US" sz="2000" b="0" strike="noStrike" spc="-1" dirty="0">
                <a:solidFill>
                  <a:srgbClr val="000000"/>
                </a:solidFill>
                <a:ea typeface="DejaVu Sans"/>
              </a:rPr>
              <a:t> HDFS</a:t>
            </a:r>
            <a:endParaRPr lang="en-US" sz="2000" b="0" strike="noStrike" spc="-1" dirty="0"/>
          </a:p>
          <a:p>
            <a:pPr>
              <a:lnSpc>
                <a:spcPct val="150000"/>
              </a:lnSpc>
              <a:spcBef>
                <a:spcPts val="360"/>
              </a:spcBef>
              <a:spcAft>
                <a:spcPts val="1199"/>
              </a:spcAft>
              <a:tabLst>
                <a:tab pos="0" algn="l"/>
              </a:tabLst>
            </a:pPr>
            <a:endParaRPr lang="en-US" sz="1900" b="0" strike="noStrike" spc="-1" dirty="0">
              <a:latin typeface="Arial"/>
            </a:endParaRPr>
          </a:p>
        </p:txBody>
      </p:sp>
      <p:sp>
        <p:nvSpPr>
          <p:cNvPr id="173" name="CustomShape 3"/>
          <p:cNvSpPr/>
          <p:nvPr/>
        </p:nvSpPr>
        <p:spPr>
          <a:xfrm>
            <a:off x="30492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1200" b="0" strike="noStrike" spc="-1">
                <a:solidFill>
                  <a:srgbClr val="8B8B8B"/>
                </a:solidFill>
                <a:latin typeface="Calibri"/>
                <a:ea typeface="DejaVu Sans"/>
              </a:rPr>
              <a:t>SoICT 2020</a:t>
            </a:r>
            <a:endParaRPr lang="en-US" sz="1200" b="0" strike="noStrike" spc="-1">
              <a:latin typeface="Arial"/>
            </a:endParaRPr>
          </a:p>
        </p:txBody>
      </p:sp>
      <p:sp>
        <p:nvSpPr>
          <p:cNvPr id="174" name="CustomShape 4"/>
          <p:cNvSpPr/>
          <p:nvPr/>
        </p:nvSpPr>
        <p:spPr>
          <a:xfrm>
            <a:off x="4165560" y="6492960"/>
            <a:ext cx="385920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1200" b="0" strike="noStrike" spc="-1">
                <a:solidFill>
                  <a:srgbClr val="8B8B8B"/>
                </a:solidFill>
                <a:latin typeface="Calibri"/>
                <a:ea typeface="DejaVu Sans"/>
              </a:rPr>
              <a:t>Nhập môn khoa học dữ liệu</a:t>
            </a:r>
            <a:endParaRPr lang="en-US" sz="1200" b="0" strike="noStrike" spc="-1">
              <a:latin typeface="Arial"/>
            </a:endParaRPr>
          </a:p>
        </p:txBody>
      </p:sp>
      <p:sp>
        <p:nvSpPr>
          <p:cNvPr id="175" name="CustomShape 5"/>
          <p:cNvSpPr/>
          <p:nvPr/>
        </p:nvSpPr>
        <p:spPr>
          <a:xfrm>
            <a:off x="9042480" y="6492960"/>
            <a:ext cx="2843280" cy="36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pPr>
            <a:fld id="{BFCBD62E-6979-4A81-BA62-FE44E14A688F}" type="slidenum">
              <a:rPr lang="en-US" sz="1200" b="0" strike="noStrike" spc="-1">
                <a:solidFill>
                  <a:srgbClr val="8B8B8B"/>
                </a:solidFill>
                <a:latin typeface="Calibri"/>
                <a:ea typeface="DejaVu Sans"/>
              </a:rPr>
              <a:t>9</a:t>
            </a:fld>
            <a:endParaRPr lang="en-US" sz="1200" b="0" strike="noStrike" spc="-1">
              <a:latin typeface="Arial"/>
            </a:endParaRPr>
          </a:p>
        </p:txBody>
      </p:sp>
      <p:pic>
        <p:nvPicPr>
          <p:cNvPr id="176" name="Picture 4" descr="What is HDFS in Hadoop? Learn HDFS | Intellipaat"/>
          <p:cNvPicPr/>
          <p:nvPr/>
        </p:nvPicPr>
        <p:blipFill>
          <a:blip r:embed="rId3"/>
          <a:stretch/>
        </p:blipFill>
        <p:spPr>
          <a:xfrm>
            <a:off x="2757240" y="2655360"/>
            <a:ext cx="6980760" cy="3293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TotalTime>
  <Words>894</Words>
  <Application>Microsoft Office PowerPoint</Application>
  <PresentationFormat>Widescreen</PresentationFormat>
  <Paragraphs>165</Paragraphs>
  <Slides>18</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Arial</vt:lpstr>
      <vt:lpstr>Calibri</vt:lpstr>
      <vt:lpstr>DejaVu Sans</vt:lpstr>
      <vt:lpstr>Noto Sans CJK SC</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khoa học dữ liệu</dc:title>
  <dc:subject/>
  <dc:creator>Nguyen Van Tien 20173402</dc:creator>
  <dc:description/>
  <cp:lastModifiedBy>Windows User</cp:lastModifiedBy>
  <cp:revision>23</cp:revision>
  <dcterms:created xsi:type="dcterms:W3CDTF">2020-12-14T13:28:14Z</dcterms:created>
  <dcterms:modified xsi:type="dcterms:W3CDTF">2020-12-15T04:35:13Z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11</vt:i4>
  </property>
  <property fmtid="{D5CDD505-2E9C-101B-9397-08002B2CF9AE}" pid="8" name="PresentationFormat">
    <vt:lpwstr>Màn hình rộng</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