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71" r:id="rId6"/>
    <p:sldId id="260" r:id="rId7"/>
    <p:sldId id="261" r:id="rId8"/>
    <p:sldId id="263" r:id="rId9"/>
    <p:sldId id="266" r:id="rId10"/>
    <p:sldId id="264" r:id="rId11"/>
    <p:sldId id="265" r:id="rId12"/>
    <p:sldId id="262" r:id="rId13"/>
    <p:sldId id="267" r:id="rId14"/>
    <p:sldId id="268" r:id="rId15"/>
    <p:sldId id="269"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Helvetica Neue" panose="020B0604020202020204" charset="0"/>
      <p:regular r:id="rId23"/>
    </p:embeddedFont>
    <p:embeddedFont>
      <p:font typeface="Helvetica Neue Light"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rPr>
              <a:t>5</a:t>
            </a:fld>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type="title">
  <p:cSld name="TITLE">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panose="020F0502020204030204"/>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7"/>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pic>
        <p:nvPicPr>
          <p:cNvPr id="21" name="Google Shape;21;p17"/>
          <p:cNvPicPr preferRelativeResize="0"/>
          <p:nvPr/>
        </p:nvPicPr>
        <p:blipFill rotWithShape="1">
          <a:blip r:embed="rId2"/>
          <a:srcRect/>
          <a:stretch>
            <a:fillRect/>
          </a:stretch>
        </p:blipFill>
        <p:spPr>
          <a:xfrm>
            <a:off x="414338" y="278924"/>
            <a:ext cx="4600575" cy="8434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7"/>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838200" y="263301"/>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700"/>
              <a:buFont typeface="Helvetica Neue" panose="020B0604020202020204"/>
              <a:buNone/>
              <a:defRPr sz="3700" b="1">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2pPr>
            <a:lvl3pPr lvl="2">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3pPr>
            <a:lvl4pPr lvl="3">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4pPr>
            <a:lvl5pPr lvl="4">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5pPr>
            <a:lvl6pPr lvl="5">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6pPr>
            <a:lvl7pPr lvl="6">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7pPr>
            <a:lvl8pPr lvl="7">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8pPr>
            <a:lvl9pPr lvl="8">
              <a:spcBef>
                <a:spcPts val="0"/>
              </a:spcBef>
              <a:spcAft>
                <a:spcPts val="0"/>
              </a:spcAft>
              <a:buSzPts val="3700"/>
              <a:buFont typeface="Helvetica Neue" panose="020B0604020202020204"/>
              <a:buNone/>
              <a:defRPr sz="3700" b="1">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4" name="Google Shape;24;p18"/>
          <p:cNvSpPr txBox="1">
            <a:spLocks noGrp="1"/>
          </p:cNvSpPr>
          <p:nvPr>
            <p:ph type="body" idx="1"/>
          </p:nvPr>
        </p:nvSpPr>
        <p:spPr>
          <a:xfrm>
            <a:off x="838200" y="1074057"/>
            <a:ext cx="10515600" cy="5128439"/>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Font typeface="Helvetica Neue" panose="020B0604020202020204"/>
              <a:buChar char="•"/>
              <a:defRPr>
                <a:solidFill>
                  <a:srgbClr val="002060"/>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81000" algn="l">
              <a:lnSpc>
                <a:spcPct val="90000"/>
              </a:lnSpc>
              <a:spcBef>
                <a:spcPts val="500"/>
              </a:spcBef>
              <a:spcAft>
                <a:spcPts val="0"/>
              </a:spcAft>
              <a:buClr>
                <a:srgbClr val="002060"/>
              </a:buClr>
              <a:buSzPts val="2400"/>
              <a:buFont typeface="Helvetica Neue" panose="020B0604020202020204"/>
              <a:buChar char="•"/>
              <a:defRPr>
                <a:solidFill>
                  <a:srgbClr val="002060"/>
                </a:solidFill>
                <a:latin typeface="Helvetica Neue" panose="020B0604020202020204"/>
                <a:ea typeface="Helvetica Neue" panose="020B0604020202020204"/>
                <a:cs typeface="Helvetica Neue" panose="020B0604020202020204"/>
                <a:sym typeface="Helvetica Neue" panose="020B0604020202020204"/>
              </a:defRPr>
            </a:lvl2pPr>
            <a:lvl3pPr marL="1371600" lvl="2" indent="-355600" algn="l">
              <a:lnSpc>
                <a:spcPct val="90000"/>
              </a:lnSpc>
              <a:spcBef>
                <a:spcPts val="500"/>
              </a:spcBef>
              <a:spcAft>
                <a:spcPts val="0"/>
              </a:spcAft>
              <a:buClr>
                <a:srgbClr val="002060"/>
              </a:buClr>
              <a:buSzPts val="2000"/>
              <a:buFont typeface="Helvetica Neue" panose="020B0604020202020204"/>
              <a:buChar char="•"/>
              <a:defRPr>
                <a:solidFill>
                  <a:srgbClr val="002060"/>
                </a:solidFill>
                <a:latin typeface="Helvetica Neue" panose="020B0604020202020204"/>
                <a:ea typeface="Helvetica Neue" panose="020B0604020202020204"/>
                <a:cs typeface="Helvetica Neue" panose="020B0604020202020204"/>
                <a:sym typeface="Helvetica Neue" panose="020B0604020202020204"/>
              </a:defRPr>
            </a:lvl3pPr>
            <a:lvl4pPr marL="1828800" lvl="3" indent="-342900" algn="l">
              <a:lnSpc>
                <a:spcPct val="90000"/>
              </a:lnSpc>
              <a:spcBef>
                <a:spcPts val="500"/>
              </a:spcBef>
              <a:spcAft>
                <a:spcPts val="0"/>
              </a:spcAft>
              <a:buClr>
                <a:srgbClr val="002060"/>
              </a:buClr>
              <a:buSzPts val="1800"/>
              <a:buFont typeface="Helvetica Neue" panose="020B0604020202020204"/>
              <a:buChar char="•"/>
              <a:defRPr>
                <a:solidFill>
                  <a:srgbClr val="002060"/>
                </a:solidFill>
                <a:latin typeface="Helvetica Neue" panose="020B0604020202020204"/>
                <a:ea typeface="Helvetica Neue" panose="020B0604020202020204"/>
                <a:cs typeface="Helvetica Neue" panose="020B0604020202020204"/>
                <a:sym typeface="Helvetica Neue" panose="020B0604020202020204"/>
              </a:defRPr>
            </a:lvl4pPr>
            <a:lvl5pPr marL="2286000" lvl="4" indent="-342900" algn="l">
              <a:lnSpc>
                <a:spcPct val="90000"/>
              </a:lnSpc>
              <a:spcBef>
                <a:spcPts val="500"/>
              </a:spcBef>
              <a:spcAft>
                <a:spcPts val="0"/>
              </a:spcAft>
              <a:buClr>
                <a:srgbClr val="002060"/>
              </a:buClr>
              <a:buSzPts val="1800"/>
              <a:buFont typeface="Helvetica Neue" panose="020B0604020202020204"/>
              <a:buChar char="•"/>
              <a:defRPr>
                <a:solidFill>
                  <a:srgbClr val="002060"/>
                </a:solidFill>
                <a:latin typeface="Helvetica Neue" panose="020B0604020202020204"/>
                <a:ea typeface="Helvetica Neue" panose="020B0604020202020204"/>
                <a:cs typeface="Helvetica Neue" panose="020B0604020202020204"/>
                <a:sym typeface="Helvetica Neue" panose="020B0604020202020204"/>
              </a:defRPr>
            </a:lvl5pPr>
            <a:lvl6pPr marL="2743200" lvl="5" indent="-342900" algn="l">
              <a:lnSpc>
                <a:spcPct val="90000"/>
              </a:lnSpc>
              <a:spcBef>
                <a:spcPts val="500"/>
              </a:spcBef>
              <a:spcAft>
                <a:spcPts val="0"/>
              </a:spcAft>
              <a:buClr>
                <a:schemeClr val="dk1"/>
              </a:buClr>
              <a:buSzPts val="1800"/>
              <a:buFont typeface="Helvetica Neue" panose="020B0604020202020204"/>
              <a:buChar char="•"/>
              <a:defRPr>
                <a:latin typeface="Helvetica Neue" panose="020B0604020202020204"/>
                <a:ea typeface="Helvetica Neue" panose="020B0604020202020204"/>
                <a:cs typeface="Helvetica Neue" panose="020B0604020202020204"/>
                <a:sym typeface="Helvetica Neue" panose="020B0604020202020204"/>
              </a:defRPr>
            </a:lvl6pPr>
            <a:lvl7pPr marL="3200400" lvl="6" indent="-342900" algn="l">
              <a:lnSpc>
                <a:spcPct val="90000"/>
              </a:lnSpc>
              <a:spcBef>
                <a:spcPts val="500"/>
              </a:spcBef>
              <a:spcAft>
                <a:spcPts val="0"/>
              </a:spcAft>
              <a:buClr>
                <a:schemeClr val="dk1"/>
              </a:buClr>
              <a:buSzPts val="1800"/>
              <a:buFont typeface="Helvetica Neue" panose="020B0604020202020204"/>
              <a:buChar char="•"/>
              <a:defRPr>
                <a:latin typeface="Helvetica Neue" panose="020B0604020202020204"/>
                <a:ea typeface="Helvetica Neue" panose="020B0604020202020204"/>
                <a:cs typeface="Helvetica Neue" panose="020B0604020202020204"/>
                <a:sym typeface="Helvetica Neue" panose="020B0604020202020204"/>
              </a:defRPr>
            </a:lvl7pPr>
            <a:lvl8pPr marL="3657600" lvl="7" indent="-342900" algn="l">
              <a:lnSpc>
                <a:spcPct val="90000"/>
              </a:lnSpc>
              <a:spcBef>
                <a:spcPts val="500"/>
              </a:spcBef>
              <a:spcAft>
                <a:spcPts val="0"/>
              </a:spcAft>
              <a:buClr>
                <a:schemeClr val="dk1"/>
              </a:buClr>
              <a:buSzPts val="1800"/>
              <a:buFont typeface="Helvetica Neue" panose="020B0604020202020204"/>
              <a:buChar char="•"/>
              <a:defRPr>
                <a:latin typeface="Helvetica Neue" panose="020B0604020202020204"/>
                <a:ea typeface="Helvetica Neue" panose="020B0604020202020204"/>
                <a:cs typeface="Helvetica Neue" panose="020B0604020202020204"/>
                <a:sym typeface="Helvetica Neue" panose="020B0604020202020204"/>
              </a:defRPr>
            </a:lvl8pPr>
            <a:lvl9pPr marL="4114800" lvl="8" indent="-342900" algn="l">
              <a:lnSpc>
                <a:spcPct val="90000"/>
              </a:lnSpc>
              <a:spcBef>
                <a:spcPts val="500"/>
              </a:spcBef>
              <a:spcAft>
                <a:spcPts val="0"/>
              </a:spcAft>
              <a:buClr>
                <a:schemeClr val="dk1"/>
              </a:buClr>
              <a:buSzPts val="1800"/>
              <a:buFont typeface="Helvetica Neue" panose="020B0604020202020204"/>
              <a:buChar char="•"/>
              <a:defRPr>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5" name="Google Shape;25;p18"/>
          <p:cNvSpPr txBox="1">
            <a:spLocks noGrp="1"/>
          </p:cNvSpPr>
          <p:nvPr>
            <p:ph type="sldNum" idx="12"/>
          </p:nvPr>
        </p:nvSpPr>
        <p:spPr>
          <a:xfrm>
            <a:off x="10000340" y="6356350"/>
            <a:ext cx="135345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26" name="Google Shape;26;p18"/>
          <p:cNvSpPr txBox="1"/>
          <p:nvPr/>
        </p:nvSpPr>
        <p:spPr>
          <a:xfrm>
            <a:off x="3102600" y="6488700"/>
            <a:ext cx="5986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i="1">
                <a:solidFill>
                  <a:srgbClr val="888888"/>
                </a:solidFill>
                <a:latin typeface="Helvetica Neue" panose="020B0604020202020204"/>
                <a:ea typeface="Helvetica Neue" panose="020B0604020202020204"/>
                <a:cs typeface="Helvetica Neue" panose="020B0604020202020204"/>
                <a:sym typeface="Helvetica Neue" panose="020B0604020202020204"/>
              </a:rPr>
              <a:t>Group Name - Project Name</a:t>
            </a:r>
            <a:endParaRPr sz="1200" i="1">
              <a:solidFill>
                <a:srgbClr val="888888"/>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panose="020F0502020204030204"/>
              <a:buNone/>
              <a:defRPr sz="60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2400"/>
              <a:buNone/>
              <a:defRPr sz="2400">
                <a:solidFill>
                  <a:srgbClr val="002060"/>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64028"/>
            <a:ext cx="13679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10014856" y="6356350"/>
            <a:ext cx="13389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278042"/>
            <a:ext cx="10515600" cy="63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Calibri" panose="020F0502020204030204"/>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092429"/>
            <a:ext cx="5181600" cy="508453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263527"/>
            <a:ext cx="10515600" cy="663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6612" y="119788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021796"/>
            <a:ext cx="5157787"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94427" y="119788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2060"/>
              </a:buClr>
              <a:buSzPts val="2400"/>
              <a:buNone/>
              <a:defRPr sz="2400" b="1"/>
            </a:lvl1pPr>
            <a:lvl2pPr marL="914400" lvl="1" indent="-228600" algn="l">
              <a:lnSpc>
                <a:spcPct val="90000"/>
              </a:lnSpc>
              <a:spcBef>
                <a:spcPts val="500"/>
              </a:spcBef>
              <a:spcAft>
                <a:spcPts val="0"/>
              </a:spcAft>
              <a:buClr>
                <a:srgbClr val="002060"/>
              </a:buClr>
              <a:buSzPts val="2000"/>
              <a:buNone/>
              <a:defRPr sz="2000" b="1"/>
            </a:lvl2pPr>
            <a:lvl3pPr marL="1371600" lvl="2" indent="-228600" algn="l">
              <a:lnSpc>
                <a:spcPct val="90000"/>
              </a:lnSpc>
              <a:spcBef>
                <a:spcPts val="500"/>
              </a:spcBef>
              <a:spcAft>
                <a:spcPts val="0"/>
              </a:spcAft>
              <a:buClr>
                <a:srgbClr val="002060"/>
              </a:buClr>
              <a:buSzPts val="1800"/>
              <a:buNone/>
              <a:defRPr sz="1800" b="1"/>
            </a:lvl3pPr>
            <a:lvl4pPr marL="1828800" lvl="3" indent="-228600" algn="l">
              <a:lnSpc>
                <a:spcPct val="90000"/>
              </a:lnSpc>
              <a:spcBef>
                <a:spcPts val="500"/>
              </a:spcBef>
              <a:spcAft>
                <a:spcPts val="0"/>
              </a:spcAft>
              <a:buClr>
                <a:srgbClr val="002060"/>
              </a:buClr>
              <a:buSzPts val="1600"/>
              <a:buNone/>
              <a:defRPr sz="1600" b="1"/>
            </a:lvl4pPr>
            <a:lvl5pPr marL="2286000" lvl="4" indent="-228600" algn="l">
              <a:lnSpc>
                <a:spcPct val="90000"/>
              </a:lnSpc>
              <a:spcBef>
                <a:spcPts val="500"/>
              </a:spcBef>
              <a:spcAft>
                <a:spcPts val="0"/>
              </a:spcAft>
              <a:buClr>
                <a:srgbClr val="002060"/>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021796"/>
            <a:ext cx="5183188" cy="4167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4943344" y="987425"/>
            <a:ext cx="6408867" cy="521017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2060"/>
              </a:buClr>
              <a:buSzPts val="3200"/>
              <a:buChar char="•"/>
              <a:defRPr sz="3200"/>
            </a:lvl1pPr>
            <a:lvl2pPr marL="914400" lvl="1" indent="-406400" algn="l">
              <a:lnSpc>
                <a:spcPct val="90000"/>
              </a:lnSpc>
              <a:spcBef>
                <a:spcPts val="500"/>
              </a:spcBef>
              <a:spcAft>
                <a:spcPts val="0"/>
              </a:spcAft>
              <a:buClr>
                <a:srgbClr val="00206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00206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4140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5203513"/>
          </a:xfrm>
          <a:prstGeom prst="rect">
            <a:avLst/>
          </a:prstGeom>
          <a:noFill/>
          <a:ln>
            <a:noFill/>
          </a:ln>
        </p:spPr>
      </p:sp>
      <p:sp>
        <p:nvSpPr>
          <p:cNvPr id="64" name="Google Shape;64;p24"/>
          <p:cNvSpPr txBox="1">
            <a:spLocks noGrp="1"/>
          </p:cNvSpPr>
          <p:nvPr>
            <p:ph type="body" idx="1"/>
          </p:nvPr>
        </p:nvSpPr>
        <p:spPr>
          <a:xfrm>
            <a:off x="839788" y="2057400"/>
            <a:ext cx="3932237" cy="41335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525141" y="-1631060"/>
            <a:ext cx="514171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6"/>
          <p:cNvPicPr preferRelativeResize="0"/>
          <p:nvPr/>
        </p:nvPicPr>
        <p:blipFill rotWithShape="1">
          <a:blip r:embed="rId13"/>
          <a:srcRect/>
          <a:stretch>
            <a:fillRect/>
          </a:stretch>
        </p:blipFill>
        <p:spPr>
          <a:xfrm>
            <a:off x="-17315" y="345287"/>
            <a:ext cx="12192000" cy="475488"/>
          </a:xfrm>
          <a:prstGeom prst="rect">
            <a:avLst/>
          </a:prstGeom>
          <a:noFill/>
          <a:ln>
            <a:noFill/>
          </a:ln>
        </p:spPr>
      </p:pic>
      <p:sp>
        <p:nvSpPr>
          <p:cNvPr id="11" name="Google Shape;11;p16"/>
          <p:cNvSpPr txBox="1">
            <a:spLocks noGrp="1"/>
          </p:cNvSpPr>
          <p:nvPr>
            <p:ph type="title"/>
          </p:nvPr>
        </p:nvSpPr>
        <p:spPr>
          <a:xfrm>
            <a:off x="838200" y="254955"/>
            <a:ext cx="10515600" cy="6778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2800"/>
              <a:buFont typeface="Calibri" panose="020F0502020204030204"/>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6"/>
          <p:cNvSpPr txBox="1">
            <a:spLocks noGrp="1"/>
          </p:cNvSpPr>
          <p:nvPr>
            <p:ph type="body" idx="1"/>
          </p:nvPr>
        </p:nvSpPr>
        <p:spPr>
          <a:xfrm>
            <a:off x="838200" y="1055881"/>
            <a:ext cx="10515600" cy="514171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2060"/>
              </a:buClr>
              <a:buSzPts val="2800"/>
              <a:buFont typeface="Arial" panose="020B0604020202020204"/>
              <a:buChar char="•"/>
              <a:defRPr sz="2800" b="0" i="0" u="none" strike="noStrike" cap="none">
                <a:solidFill>
                  <a:srgbClr val="002060"/>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rgbClr val="002060"/>
              </a:buClr>
              <a:buSzPts val="2400"/>
              <a:buFont typeface="Arial" panose="020B0604020202020204"/>
              <a:buChar char="•"/>
              <a:defRPr sz="2400" b="0" i="0" u="none" strike="noStrike" cap="none">
                <a:solidFill>
                  <a:srgbClr val="002060"/>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rgbClr val="002060"/>
              </a:buClr>
              <a:buSzPts val="2000"/>
              <a:buFont typeface="Arial" panose="020B0604020202020204"/>
              <a:buChar char="•"/>
              <a:defRPr sz="2000" b="0" i="0" u="none" strike="noStrike" cap="none">
                <a:solidFill>
                  <a:srgbClr val="002060"/>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rgbClr val="002060"/>
              </a:buClr>
              <a:buSzPts val="1800"/>
              <a:buFont typeface="Arial" panose="020B0604020202020204"/>
              <a:buChar char="•"/>
              <a:defRPr sz="1800" b="0" i="0" u="none" strike="noStrike" cap="none">
                <a:solidFill>
                  <a:srgbClr val="002060"/>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rgbClr val="002060"/>
              </a:buClr>
              <a:buSzPts val="1800"/>
              <a:buFont typeface="Arial" panose="020B0604020202020204"/>
              <a:buChar char="•"/>
              <a:defRPr sz="1800" b="0" i="0" u="none" strike="noStrike" cap="none">
                <a:solidFill>
                  <a:srgbClr val="002060"/>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6"/>
          <p:cNvSpPr txBox="1">
            <a:spLocks noGrp="1"/>
          </p:cNvSpPr>
          <p:nvPr>
            <p:ph type="dt" idx="10"/>
          </p:nvPr>
        </p:nvSpPr>
        <p:spPr>
          <a:xfrm>
            <a:off x="838201" y="6356350"/>
            <a:ext cx="141151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6"/>
          <p:cNvSpPr txBox="1">
            <a:spLocks noGrp="1"/>
          </p:cNvSpPr>
          <p:nvPr>
            <p:ph type="ftr" idx="11"/>
          </p:nvPr>
        </p:nvSpPr>
        <p:spPr>
          <a:xfrm>
            <a:off x="2365828" y="6356350"/>
            <a:ext cx="748937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5" name="Google Shape;15;p16"/>
          <p:cNvSpPr txBox="1">
            <a:spLocks noGrp="1"/>
          </p:cNvSpPr>
          <p:nvPr>
            <p:ph type="sldNum" idx="12"/>
          </p:nvPr>
        </p:nvSpPr>
        <p:spPr>
          <a:xfrm>
            <a:off x="9985828" y="6356350"/>
            <a:ext cx="13679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pic>
        <p:nvPicPr>
          <p:cNvPr id="16" name="Google Shape;16;p16"/>
          <p:cNvPicPr preferRelativeResize="0"/>
          <p:nvPr/>
        </p:nvPicPr>
        <p:blipFill rotWithShape="1">
          <a:blip r:embed="rId14"/>
          <a:srcRect/>
          <a:stretch>
            <a:fillRect/>
          </a:stretch>
        </p:blipFill>
        <p:spPr>
          <a:xfrm>
            <a:off x="9087694" y="306094"/>
            <a:ext cx="3116019" cy="5712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85000">
              <a:srgbClr val="2F5496"/>
            </a:gs>
            <a:gs pos="91000">
              <a:srgbClr val="3864B2"/>
            </a:gs>
            <a:gs pos="97000">
              <a:srgbClr val="2C4E8C"/>
            </a:gs>
            <a:gs pos="100000">
              <a:srgbClr val="2C4E8C"/>
            </a:gs>
          </a:gsLst>
          <a:path path="circle">
            <a:fillToRect l="100000" t="100000"/>
          </a:path>
          <a:tileRect r="-100000" b="-100000"/>
        </a:gra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02566" y="1214438"/>
            <a:ext cx="10986868"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000"/>
              <a:buFont typeface="Helvetica Neue" panose="020B0604020202020204"/>
              <a:buNone/>
            </a:pPr>
            <a:r>
              <a:rPr lang="en-US" sz="4800" b="1" dirty="0">
                <a:latin typeface="Helvetica Neue" panose="020B0604020202020204"/>
                <a:ea typeface="Helvetica Neue" panose="020B0604020202020204"/>
                <a:cs typeface="Helvetica Neue" panose="020B0604020202020204"/>
                <a:sym typeface="Helvetica Neue" panose="020B0604020202020204"/>
              </a:rPr>
              <a:t>XÂY DỰNG WEBSITE BÁN SÁCH</a:t>
            </a:r>
            <a:endParaRPr sz="4800" b="1" dirty="0">
              <a:latin typeface="Helvetica Neue" panose="020B0604020202020204"/>
              <a:ea typeface="Helvetica Neue" panose="020B0604020202020204"/>
              <a:cs typeface="Helvetica Neue" panose="020B0604020202020204"/>
              <a:sym typeface="Helvetica Neue" panose="020B0604020202020204"/>
            </a:endParaRPr>
          </a:p>
        </p:txBody>
      </p:sp>
      <p:sp>
        <p:nvSpPr>
          <p:cNvPr id="90" name="Google Shape;90;p1"/>
          <p:cNvSpPr txBox="1">
            <a:spLocks noGrp="1"/>
          </p:cNvSpPr>
          <p:nvPr>
            <p:ph type="subTitle" idx="1"/>
          </p:nvPr>
        </p:nvSpPr>
        <p:spPr>
          <a:xfrm>
            <a:off x="602566" y="3987800"/>
            <a:ext cx="10986867" cy="238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None/>
            </a:pPr>
            <a:r>
              <a:rPr lang="en-US" dirty="0">
                <a:latin typeface="Helvetica Neue" panose="020B0604020202020204"/>
                <a:ea typeface="Helvetica Neue" panose="020B0604020202020204"/>
                <a:cs typeface="Helvetica Neue" panose="020B0604020202020204"/>
                <a:sym typeface="Helvetica Neue" panose="020B0604020202020204"/>
              </a:rPr>
              <a:t>Class Name:	PF0x</a:t>
            </a:r>
            <a:endParaRPr dirty="0">
              <a:latin typeface="Helvetica Neue" panose="020B0604020202020204"/>
              <a:ea typeface="Helvetica Neue" panose="020B0604020202020204"/>
              <a:cs typeface="Helvetica Neue" panose="020B0604020202020204"/>
              <a:sym typeface="Helvetica Neue" panose="020B0604020202020204"/>
            </a:endParaRPr>
          </a:p>
          <a:p>
            <a:pPr marL="0" lvl="0" indent="0" algn="l" rtl="0">
              <a:lnSpc>
                <a:spcPct val="90000"/>
              </a:lnSpc>
              <a:spcBef>
                <a:spcPts val="1000"/>
              </a:spcBef>
              <a:spcAft>
                <a:spcPts val="0"/>
              </a:spcAft>
              <a:buClr>
                <a:schemeClr val="lt1"/>
              </a:buClr>
              <a:buSzPts val="2400"/>
              <a:buNone/>
            </a:pPr>
            <a:r>
              <a:rPr lang="en-US" dirty="0">
                <a:latin typeface="Helvetica Neue" panose="020B0604020202020204"/>
                <a:ea typeface="Helvetica Neue" panose="020B0604020202020204"/>
                <a:cs typeface="Helvetica Neue" panose="020B0604020202020204"/>
                <a:sym typeface="Helvetica Neue" panose="020B0604020202020204"/>
              </a:rPr>
              <a:t>Group Name: </a:t>
            </a:r>
            <a:r>
              <a:rPr lang="en-US" dirty="0" err="1">
                <a:latin typeface="Helvetica Neue" panose="020B0604020202020204"/>
                <a:ea typeface="Helvetica Neue" panose="020B0604020202020204"/>
                <a:cs typeface="Helvetica Neue" panose="020B0604020202020204"/>
                <a:sym typeface="Helvetica Neue" panose="020B0604020202020204"/>
              </a:rPr>
              <a:t>Group_Bro</a:t>
            </a:r>
            <a:endParaRPr dirty="0">
              <a:latin typeface="Helvetica Neue" panose="020B0604020202020204"/>
              <a:ea typeface="Helvetica Neue" panose="020B0604020202020204"/>
              <a:cs typeface="Helvetica Neue" panose="020B0604020202020204"/>
              <a:sym typeface="Helvetica Neue" panose="020B0604020202020204"/>
            </a:endParaRPr>
          </a:p>
          <a:p>
            <a:pPr marL="0" lvl="0" indent="0" algn="l" rtl="0">
              <a:lnSpc>
                <a:spcPct val="90000"/>
              </a:lnSpc>
              <a:spcBef>
                <a:spcPts val="1000"/>
              </a:spcBef>
              <a:spcAft>
                <a:spcPts val="0"/>
              </a:spcAft>
              <a:buClr>
                <a:schemeClr val="lt1"/>
              </a:buClr>
              <a:buSzPts val="2400"/>
              <a:buNone/>
            </a:pPr>
            <a:r>
              <a:rPr lang="en-US" dirty="0">
                <a:latin typeface="Helvetica Neue" panose="020B0604020202020204"/>
                <a:ea typeface="Helvetica Neue" panose="020B0604020202020204"/>
                <a:cs typeface="Helvetica Neue" panose="020B0604020202020204"/>
                <a:sym typeface="Helvetica Neue" panose="020B0604020202020204"/>
              </a:rPr>
              <a:t>Members: Nguyễn Thiện Thắng</a:t>
            </a:r>
            <a:endParaRPr dirty="0">
              <a:latin typeface="Helvetica Neue" panose="020B0604020202020204"/>
              <a:ea typeface="Helvetica Neue" panose="020B0604020202020204"/>
              <a:cs typeface="Helvetica Neue" panose="020B0604020202020204"/>
              <a:sym typeface="Helvetica Neue" panose="020B0604020202020204"/>
            </a:endParaRPr>
          </a:p>
          <a:p>
            <a:pPr marL="0" lvl="0" indent="0" algn="l" rtl="0">
              <a:lnSpc>
                <a:spcPct val="90000"/>
              </a:lnSpc>
              <a:spcBef>
                <a:spcPts val="1000"/>
              </a:spcBef>
              <a:spcAft>
                <a:spcPts val="0"/>
              </a:spcAft>
              <a:buClr>
                <a:schemeClr val="lt1"/>
              </a:buClr>
              <a:buSzPts val="2400"/>
              <a:buNone/>
            </a:pPr>
            <a:r>
              <a:rPr lang="en-US" dirty="0">
                <a:latin typeface="Helvetica Neue" panose="020B0604020202020204"/>
                <a:ea typeface="Helvetica Neue" panose="020B0604020202020204"/>
                <a:cs typeface="Helvetica Neue" panose="020B0604020202020204"/>
                <a:sym typeface="Helvetica Neue" panose="020B0604020202020204"/>
              </a:rPr>
              <a:t>	      </a:t>
            </a:r>
            <a:r>
              <a:rPr lang="en-US" dirty="0" err="1">
                <a:latin typeface="Helvetica Neue" panose="020B0604020202020204"/>
                <a:ea typeface="Helvetica Neue" panose="020B0604020202020204"/>
                <a:cs typeface="Helvetica Neue" panose="020B0604020202020204"/>
                <a:sym typeface="Helvetica Neue" panose="020B0604020202020204"/>
              </a:rPr>
              <a:t>Trương</a:t>
            </a:r>
            <a:r>
              <a:rPr lang="en-US" dirty="0">
                <a:latin typeface="Helvetica Neue" panose="020B0604020202020204"/>
                <a:ea typeface="Helvetica Neue" panose="020B0604020202020204"/>
                <a:cs typeface="Helvetica Neue" panose="020B0604020202020204"/>
                <a:sym typeface="Helvetica Neue" panose="020B0604020202020204"/>
              </a:rPr>
              <a:t> </a:t>
            </a:r>
            <a:r>
              <a:rPr lang="en-US" dirty="0" err="1">
                <a:latin typeface="Helvetica Neue" panose="020B0604020202020204"/>
                <a:ea typeface="Helvetica Neue" panose="020B0604020202020204"/>
                <a:cs typeface="Helvetica Neue" panose="020B0604020202020204"/>
                <a:sym typeface="Helvetica Neue" panose="020B0604020202020204"/>
              </a:rPr>
              <a:t>Công</a:t>
            </a:r>
            <a:r>
              <a:rPr lang="en-US" dirty="0">
                <a:latin typeface="Helvetica Neue" panose="020B0604020202020204"/>
                <a:ea typeface="Helvetica Neue" panose="020B0604020202020204"/>
                <a:cs typeface="Helvetica Neue" panose="020B0604020202020204"/>
                <a:sym typeface="Helvetica Neue" panose="020B0604020202020204"/>
              </a:rPr>
              <a:t> </a:t>
            </a:r>
            <a:r>
              <a:rPr lang="en-US" dirty="0" err="1">
                <a:latin typeface="Helvetica Neue" panose="020B0604020202020204"/>
                <a:ea typeface="Helvetica Neue" panose="020B0604020202020204"/>
                <a:cs typeface="Helvetica Neue" panose="020B0604020202020204"/>
                <a:sym typeface="Helvetica Neue" panose="020B0604020202020204"/>
              </a:rPr>
              <a:t>Bảo</a:t>
            </a:r>
            <a:endParaRPr lang="en-US" dirty="0">
              <a:latin typeface="Helvetica Neue" panose="020B0604020202020204"/>
              <a:ea typeface="Helvetica Neue" panose="020B0604020202020204"/>
              <a:cs typeface="Helvetica Neue" panose="020B0604020202020204"/>
              <a:sym typeface="Helvetica Neue" panose="020B0604020202020204"/>
            </a:endParaRPr>
          </a:p>
          <a:p>
            <a:pPr marL="0" lvl="0" indent="0" algn="l" rtl="0">
              <a:lnSpc>
                <a:spcPct val="90000"/>
              </a:lnSpc>
              <a:spcBef>
                <a:spcPts val="1000"/>
              </a:spcBef>
              <a:spcAft>
                <a:spcPts val="0"/>
              </a:spcAft>
              <a:buClr>
                <a:schemeClr val="lt1"/>
              </a:buClr>
              <a:buSzPts val="2400"/>
              <a:buNone/>
            </a:pPr>
            <a:r>
              <a:rPr lang="en-US" dirty="0">
                <a:latin typeface="Helvetica Neue" panose="020B0604020202020204"/>
                <a:ea typeface="Helvetica Neue" panose="020B0604020202020204"/>
                <a:cs typeface="Helvetica Neue" panose="020B0604020202020204"/>
                <a:sym typeface="Helvetica Neue" panose="020B0604020202020204"/>
              </a:rPr>
              <a:t>	      </a:t>
            </a:r>
            <a:r>
              <a:rPr lang="en-US" dirty="0" err="1">
                <a:latin typeface="Helvetica Neue" panose="020B0604020202020204"/>
                <a:ea typeface="Helvetica Neue" panose="020B0604020202020204"/>
                <a:cs typeface="Helvetica Neue" panose="020B0604020202020204"/>
                <a:sym typeface="Helvetica Neue" panose="020B0604020202020204"/>
              </a:rPr>
              <a:t>Dương</a:t>
            </a:r>
            <a:r>
              <a:rPr lang="en-US" dirty="0">
                <a:latin typeface="Helvetica Neue" panose="020B0604020202020204"/>
                <a:ea typeface="Helvetica Neue" panose="020B0604020202020204"/>
                <a:cs typeface="Helvetica Neue" panose="020B0604020202020204"/>
                <a:sym typeface="Helvetica Neue" panose="020B0604020202020204"/>
              </a:rPr>
              <a:t> Gia </a:t>
            </a:r>
            <a:r>
              <a:rPr lang="en-US" dirty="0" err="1">
                <a:latin typeface="Helvetica Neue" panose="020B0604020202020204"/>
                <a:ea typeface="Helvetica Neue" panose="020B0604020202020204"/>
                <a:cs typeface="Helvetica Neue" panose="020B0604020202020204"/>
                <a:sym typeface="Helvetica Neue" panose="020B0604020202020204"/>
              </a:rPr>
              <a:t>Bảo</a:t>
            </a:r>
            <a:endParaRPr lang="en-US" dirty="0">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a:t>SEQUENCE DIAGRAM</a:t>
            </a:r>
          </a:p>
        </p:txBody>
      </p:sp>
      <p:sp>
        <p:nvSpPr>
          <p:cNvPr id="153" name="Google Shape;153;p9"/>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54" name="Google Shape;154;p9"/>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lang="en-US"/>
          </a:p>
        </p:txBody>
      </p:sp>
      <p:pic>
        <p:nvPicPr>
          <p:cNvPr id="5" name="Hình ảnh 4"/>
          <p:cNvPicPr>
            <a:picLocks noChangeAspect="1"/>
          </p:cNvPicPr>
          <p:nvPr/>
        </p:nvPicPr>
        <p:blipFill>
          <a:blip r:embed="rId3"/>
          <a:stretch>
            <a:fillRect/>
          </a:stretch>
        </p:blipFill>
        <p:spPr>
          <a:xfrm>
            <a:off x="938015" y="898404"/>
            <a:ext cx="8944675" cy="56195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dirty="0"/>
              <a:t>ENTITY RELATIONSHIP DIAGRAM</a:t>
            </a:r>
            <a:endParaRPr dirty="0"/>
          </a:p>
        </p:txBody>
      </p:sp>
      <p:sp>
        <p:nvSpPr>
          <p:cNvPr id="161" name="Google Shape;161;p10"/>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62" name="Google Shape;162;p10"/>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lang="en-US"/>
          </a:p>
        </p:txBody>
      </p:sp>
      <p:pic>
        <p:nvPicPr>
          <p:cNvPr id="3" name="Hình ảnh 2" descr="Ảnh có chứa biểu đồ&#10;&#10;Mô tả được tạo tự động"/>
          <p:cNvPicPr>
            <a:picLocks noChangeAspect="1"/>
          </p:cNvPicPr>
          <p:nvPr/>
        </p:nvPicPr>
        <p:blipFill>
          <a:blip r:embed="rId3"/>
          <a:stretch>
            <a:fillRect/>
          </a:stretch>
        </p:blipFill>
        <p:spPr>
          <a:xfrm>
            <a:off x="464234" y="1074057"/>
            <a:ext cx="10353662" cy="53044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a:t>UI DESIGN</a:t>
            </a:r>
          </a:p>
        </p:txBody>
      </p:sp>
      <p:sp>
        <p:nvSpPr>
          <p:cNvPr id="137" name="Google Shape;137;p7"/>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a:p>
        </p:txBody>
      </p:sp>
      <p:sp>
        <p:nvSpPr>
          <p:cNvPr id="138" name="Google Shape;138;p7"/>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sz="2800"/>
              <a:t>TASK ASSIGNMENT (TO EACH GROUP MEMBER)</a:t>
            </a:r>
            <a:endParaRPr sz="2800"/>
          </a:p>
        </p:txBody>
      </p:sp>
      <p:sp>
        <p:nvSpPr>
          <p:cNvPr id="177" name="Google Shape;177;p12"/>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78" name="Google Shape;178;p12"/>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lang="en-US"/>
          </a:p>
        </p:txBody>
      </p:sp>
      <p:pic>
        <p:nvPicPr>
          <p:cNvPr id="3" name="Hình ảnh 2"/>
          <p:cNvPicPr>
            <a:picLocks noChangeAspect="1"/>
          </p:cNvPicPr>
          <p:nvPr/>
        </p:nvPicPr>
        <p:blipFill>
          <a:blip r:embed="rId3"/>
          <a:stretch>
            <a:fillRect/>
          </a:stretch>
        </p:blipFill>
        <p:spPr>
          <a:xfrm>
            <a:off x="181274" y="959632"/>
            <a:ext cx="11115083" cy="57714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a:t>EXPERIENCE LEARNED</a:t>
            </a:r>
          </a:p>
        </p:txBody>
      </p:sp>
      <p:sp>
        <p:nvSpPr>
          <p:cNvPr id="185" name="Google Shape;185;p13"/>
          <p:cNvSpPr txBox="1">
            <a:spLocks noGrp="1"/>
          </p:cNvSpPr>
          <p:nvPr>
            <p:ph type="body" idx="1"/>
          </p:nvPr>
        </p:nvSpPr>
        <p:spPr>
          <a:xfrm>
            <a:off x="165730" y="1074057"/>
            <a:ext cx="5658296"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r>
              <a:rPr lang="vi-VN" sz="2500" b="0" i="0" dirty="0">
                <a:solidFill>
                  <a:srgbClr val="00B050"/>
                </a:solidFill>
                <a:effectLst/>
                <a:latin typeface="+mj-lt"/>
              </a:rPr>
              <a:t>Câu nói "Muốn đi xa hãy đi cùng nhau, còn muốn đi nhanh thì nên đi một mình" đề cập đến tầm quan trọng của việc làm việc theo nhóm và làm việc độc lập trong cuộc sống. Nó cho thấy rằng khi bạn muốn đạt được một mục tiêu xa hơn và phức tạp hơn, thì việc hợp tác với những người khác sẽ giúp cho công việc trở nên dễ dàng hơn. Tuy nhiên, nếu bạn muốn đi nhanh và đạt được mục tiêu của mình một cách nhanh chóng, thì làm việc độc lập có thể sẽ hiệu quả hơn. Câu nói này nhấn mạnh rằng cách tiếp cận tốt nhất phụ thuộc vào mục tiêu và tình huống cụ thể của từng người.</a:t>
            </a:r>
            <a:endParaRPr sz="2500" dirty="0">
              <a:solidFill>
                <a:srgbClr val="00B050"/>
              </a:solidFill>
              <a:latin typeface="+mj-lt"/>
            </a:endParaRPr>
          </a:p>
        </p:txBody>
      </p:sp>
      <p:sp>
        <p:nvSpPr>
          <p:cNvPr id="186" name="Google Shape;186;p1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lang="en-US"/>
          </a:p>
        </p:txBody>
      </p:sp>
      <p:pic>
        <p:nvPicPr>
          <p:cNvPr id="3" name="Hình ảnh 2" descr="Ảnh có chứa văn bản, tòa nhà, biển hiệu, ngoài trời&#10;&#10;Mô tả được tạo tự động"/>
          <p:cNvPicPr>
            <a:picLocks noChangeAspect="1"/>
          </p:cNvPicPr>
          <p:nvPr/>
        </p:nvPicPr>
        <p:blipFill>
          <a:blip r:embed="rId3"/>
          <a:stretch>
            <a:fillRect/>
          </a:stretch>
        </p:blipFill>
        <p:spPr>
          <a:xfrm>
            <a:off x="6466450" y="1074029"/>
            <a:ext cx="4762500" cy="52967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4"/>
          <p:cNvPicPr preferRelativeResize="0"/>
          <p:nvPr/>
        </p:nvPicPr>
        <p:blipFill rotWithShape="1">
          <a:blip r:embed="rId3"/>
          <a:srcRect/>
          <a:stretch>
            <a:fillRect/>
          </a:stretch>
        </p:blipFill>
        <p:spPr>
          <a:xfrm>
            <a:off x="4440837" y="1664596"/>
            <a:ext cx="3310326" cy="35288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p:nvPr/>
        </p:nvSpPr>
        <p:spPr>
          <a:xfrm>
            <a:off x="314179" y="2644170"/>
            <a:ext cx="11563642"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0" i="0" u="none" strike="noStrike" cap="none">
                <a:solidFill>
                  <a:schemeClr val="lt1"/>
                </a:solidFill>
                <a:latin typeface="Helvetica Neue Light" panose="020B0604020202020204"/>
                <a:ea typeface="Helvetica Neue Light" panose="020B0604020202020204"/>
                <a:cs typeface="Helvetica Neue Light" panose="020B0604020202020204"/>
                <a:sym typeface="Helvetica Neue Light" panose="020B0604020202020204"/>
              </a:rPr>
              <a:t>Q &amp; 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dirty="0"/>
              <a:t>OBJECTIVES</a:t>
            </a:r>
            <a:endParaRPr dirty="0"/>
          </a:p>
        </p:txBody>
      </p:sp>
      <p:sp>
        <p:nvSpPr>
          <p:cNvPr id="97" name="Google Shape;97;p2"/>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666750" lvl="0" indent="-514350" algn="l" rtl="0">
              <a:lnSpc>
                <a:spcPct val="90000"/>
              </a:lnSpc>
              <a:spcBef>
                <a:spcPts val="0"/>
              </a:spcBef>
              <a:spcAft>
                <a:spcPts val="0"/>
              </a:spcAft>
              <a:buClr>
                <a:srgbClr val="002060"/>
              </a:buClr>
              <a:buSzPts val="2400"/>
              <a:buAutoNum type="romanUcParenR"/>
            </a:pPr>
            <a:r>
              <a:rPr lang="en-US" sz="2400" dirty="0">
                <a:solidFill>
                  <a:srgbClr val="FF0000"/>
                </a:solidFill>
              </a:rPr>
              <a:t>Vai </a:t>
            </a:r>
            <a:r>
              <a:rPr lang="en-US" sz="2400" dirty="0" err="1">
                <a:solidFill>
                  <a:srgbClr val="FF0000"/>
                </a:solidFill>
              </a:rPr>
              <a:t>Trò</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Dự</a:t>
            </a:r>
            <a:r>
              <a:rPr lang="en-US" sz="2400" dirty="0">
                <a:solidFill>
                  <a:srgbClr val="FF0000"/>
                </a:solidFill>
              </a:rPr>
              <a:t> </a:t>
            </a:r>
            <a:r>
              <a:rPr lang="en-US" sz="2400" dirty="0" err="1">
                <a:solidFill>
                  <a:srgbClr val="FF0000"/>
                </a:solidFill>
              </a:rPr>
              <a:t>Án</a:t>
            </a:r>
            <a:endParaRPr lang="en-US" sz="2400" dirty="0">
              <a:solidFill>
                <a:srgbClr val="FF0000"/>
              </a:solidFill>
            </a:endParaRPr>
          </a:p>
          <a:p>
            <a:pPr marL="152400" lvl="0" indent="0" algn="l" rtl="0">
              <a:lnSpc>
                <a:spcPct val="90000"/>
              </a:lnSpc>
              <a:spcBef>
                <a:spcPts val="0"/>
              </a:spcBef>
              <a:spcAft>
                <a:spcPts val="0"/>
              </a:spcAft>
              <a:buClr>
                <a:srgbClr val="002060"/>
              </a:buClr>
              <a:buSzPts val="2400"/>
              <a:buNone/>
            </a:pPr>
            <a:endParaRPr lang="en-US" sz="2400" dirty="0">
              <a:solidFill>
                <a:srgbClr val="FF0000"/>
              </a:solidFill>
            </a:endParaRPr>
          </a:p>
          <a:p>
            <a:pPr marL="152400" lvl="0" indent="0" algn="l" rtl="0">
              <a:lnSpc>
                <a:spcPct val="90000"/>
              </a:lnSpc>
              <a:spcBef>
                <a:spcPts val="0"/>
              </a:spcBef>
              <a:spcAft>
                <a:spcPts val="0"/>
              </a:spcAft>
              <a:buClr>
                <a:srgbClr val="002060"/>
              </a:buClr>
              <a:buSzPts val="2400"/>
              <a:buNone/>
            </a:pPr>
            <a:r>
              <a:rPr lang="en-US" sz="2400" dirty="0">
                <a:solidFill>
                  <a:srgbClr val="00B050"/>
                </a:solidFill>
              </a:rPr>
              <a:t>_</a:t>
            </a:r>
            <a:r>
              <a:rPr lang="en-US" sz="2400" dirty="0" err="1">
                <a:solidFill>
                  <a:srgbClr val="00B050"/>
                </a:solidFill>
              </a:rPr>
              <a:t>Hiện</a:t>
            </a:r>
            <a:r>
              <a:rPr lang="en-US" sz="2400" dirty="0">
                <a:solidFill>
                  <a:srgbClr val="00B050"/>
                </a:solidFill>
              </a:rPr>
              <a:t> Nay </a:t>
            </a:r>
            <a:r>
              <a:rPr lang="en-US" sz="2400" dirty="0" err="1">
                <a:solidFill>
                  <a:srgbClr val="00B050"/>
                </a:solidFill>
              </a:rPr>
              <a:t>với</a:t>
            </a:r>
            <a:r>
              <a:rPr lang="en-US" sz="2400" dirty="0">
                <a:solidFill>
                  <a:srgbClr val="00B050"/>
                </a:solidFill>
              </a:rPr>
              <a:t> </a:t>
            </a:r>
            <a:r>
              <a:rPr lang="en-US" sz="2400" dirty="0" err="1">
                <a:solidFill>
                  <a:srgbClr val="00B050"/>
                </a:solidFill>
              </a:rPr>
              <a:t>sự</a:t>
            </a:r>
            <a:r>
              <a:rPr lang="en-US" sz="2400" dirty="0">
                <a:solidFill>
                  <a:srgbClr val="00B050"/>
                </a:solidFill>
              </a:rPr>
              <a:t> </a:t>
            </a:r>
            <a:r>
              <a:rPr lang="en-US" sz="2400" dirty="0" err="1">
                <a:solidFill>
                  <a:srgbClr val="00B050"/>
                </a:solidFill>
              </a:rPr>
              <a:t>phát</a:t>
            </a:r>
            <a:r>
              <a:rPr lang="en-US" sz="2400" dirty="0">
                <a:solidFill>
                  <a:srgbClr val="00B050"/>
                </a:solidFill>
              </a:rPr>
              <a:t> </a:t>
            </a:r>
            <a:r>
              <a:rPr lang="en-US" sz="2400" dirty="0" err="1">
                <a:solidFill>
                  <a:srgbClr val="00B050"/>
                </a:solidFill>
              </a:rPr>
              <a:t>triển</a:t>
            </a:r>
            <a:r>
              <a:rPr lang="en-US" sz="2400" dirty="0">
                <a:solidFill>
                  <a:srgbClr val="00B050"/>
                </a:solidFill>
              </a:rPr>
              <a:t> </a:t>
            </a:r>
            <a:r>
              <a:rPr lang="en-US" sz="2400" dirty="0" err="1">
                <a:solidFill>
                  <a:srgbClr val="00B050"/>
                </a:solidFill>
              </a:rPr>
              <a:t>như</a:t>
            </a:r>
            <a:r>
              <a:rPr lang="en-US" sz="2400" dirty="0">
                <a:solidFill>
                  <a:srgbClr val="00B050"/>
                </a:solidFill>
              </a:rPr>
              <a:t> </a:t>
            </a:r>
            <a:r>
              <a:rPr lang="en-US" sz="2400" dirty="0" err="1">
                <a:solidFill>
                  <a:srgbClr val="00B050"/>
                </a:solidFill>
              </a:rPr>
              <a:t>vũ</a:t>
            </a:r>
            <a:r>
              <a:rPr lang="en-US" sz="2400" dirty="0">
                <a:solidFill>
                  <a:srgbClr val="00B050"/>
                </a:solidFill>
              </a:rPr>
              <a:t> </a:t>
            </a:r>
            <a:r>
              <a:rPr lang="en-US" sz="2400" dirty="0" err="1">
                <a:solidFill>
                  <a:srgbClr val="00B050"/>
                </a:solidFill>
              </a:rPr>
              <a:t>bão</a:t>
            </a:r>
            <a:r>
              <a:rPr lang="en-US" sz="2400" dirty="0">
                <a:solidFill>
                  <a:srgbClr val="00B050"/>
                </a:solidFill>
              </a:rPr>
              <a:t> </a:t>
            </a:r>
            <a:r>
              <a:rPr lang="en-US" sz="2400" dirty="0" err="1">
                <a:solidFill>
                  <a:srgbClr val="00B050"/>
                </a:solidFill>
              </a:rPr>
              <a:t>của</a:t>
            </a:r>
            <a:r>
              <a:rPr lang="en-US" sz="2400" dirty="0">
                <a:solidFill>
                  <a:srgbClr val="00B050"/>
                </a:solidFill>
              </a:rPr>
              <a:t> </a:t>
            </a:r>
            <a:r>
              <a:rPr lang="en-US" sz="2400" dirty="0" err="1">
                <a:solidFill>
                  <a:srgbClr val="00B050"/>
                </a:solidFill>
              </a:rPr>
              <a:t>ngành</a:t>
            </a:r>
            <a:r>
              <a:rPr lang="en-US" sz="2400" dirty="0">
                <a:solidFill>
                  <a:srgbClr val="00B050"/>
                </a:solidFill>
              </a:rPr>
              <a:t> </a:t>
            </a:r>
            <a:r>
              <a:rPr lang="en-US" sz="2400" dirty="0" err="1">
                <a:solidFill>
                  <a:srgbClr val="00B050"/>
                </a:solidFill>
              </a:rPr>
              <a:t>Công</a:t>
            </a:r>
            <a:r>
              <a:rPr lang="en-US" sz="2400" dirty="0">
                <a:solidFill>
                  <a:srgbClr val="00B050"/>
                </a:solidFill>
              </a:rPr>
              <a:t> </a:t>
            </a:r>
            <a:r>
              <a:rPr lang="en-US" sz="2400" dirty="0" err="1">
                <a:solidFill>
                  <a:srgbClr val="00B050"/>
                </a:solidFill>
              </a:rPr>
              <a:t>nghệ</a:t>
            </a:r>
            <a:r>
              <a:rPr lang="en-US" sz="2400" dirty="0">
                <a:solidFill>
                  <a:srgbClr val="00B050"/>
                </a:solidFill>
              </a:rPr>
              <a:t> </a:t>
            </a:r>
            <a:r>
              <a:rPr lang="en-US" sz="2400" dirty="0" err="1">
                <a:solidFill>
                  <a:srgbClr val="00B050"/>
                </a:solidFill>
              </a:rPr>
              <a:t>thông</a:t>
            </a:r>
            <a:r>
              <a:rPr lang="en-US" sz="2400" dirty="0">
                <a:solidFill>
                  <a:srgbClr val="00B050"/>
                </a:solidFill>
              </a:rPr>
              <a:t> tin </a:t>
            </a:r>
            <a:r>
              <a:rPr lang="en-US" sz="2400" dirty="0" err="1">
                <a:solidFill>
                  <a:srgbClr val="00B050"/>
                </a:solidFill>
              </a:rPr>
              <a:t>nói</a:t>
            </a:r>
            <a:r>
              <a:rPr lang="en-US" sz="2400" dirty="0">
                <a:solidFill>
                  <a:srgbClr val="00B050"/>
                </a:solidFill>
              </a:rPr>
              <a:t> </a:t>
            </a:r>
            <a:r>
              <a:rPr lang="en-US" sz="2400" dirty="0" err="1">
                <a:solidFill>
                  <a:srgbClr val="00B050"/>
                </a:solidFill>
              </a:rPr>
              <a:t>chung</a:t>
            </a:r>
            <a:r>
              <a:rPr lang="en-US" sz="2400" dirty="0">
                <a:solidFill>
                  <a:srgbClr val="00B050"/>
                </a:solidFill>
              </a:rPr>
              <a:t>. </a:t>
            </a:r>
            <a:r>
              <a:rPr lang="en-US" sz="2400" dirty="0" err="1">
                <a:solidFill>
                  <a:srgbClr val="00B050"/>
                </a:solidFill>
              </a:rPr>
              <a:t>Đặc</a:t>
            </a:r>
            <a:r>
              <a:rPr lang="en-US" sz="2400" dirty="0">
                <a:solidFill>
                  <a:srgbClr val="00B050"/>
                </a:solidFill>
              </a:rPr>
              <a:t> </a:t>
            </a:r>
            <a:r>
              <a:rPr lang="en-US" sz="2400" dirty="0" err="1">
                <a:solidFill>
                  <a:srgbClr val="00B050"/>
                </a:solidFill>
              </a:rPr>
              <a:t>biệt</a:t>
            </a:r>
            <a:r>
              <a:rPr lang="en-US" sz="2400" dirty="0">
                <a:solidFill>
                  <a:srgbClr val="00B050"/>
                </a:solidFill>
              </a:rPr>
              <a:t> </a:t>
            </a:r>
            <a:r>
              <a:rPr lang="en-US" sz="2400" dirty="0" err="1">
                <a:solidFill>
                  <a:srgbClr val="00B050"/>
                </a:solidFill>
              </a:rPr>
              <a:t>là</a:t>
            </a:r>
            <a:r>
              <a:rPr lang="en-US" sz="2400" dirty="0">
                <a:solidFill>
                  <a:srgbClr val="00B050"/>
                </a:solidFill>
              </a:rPr>
              <a:t> </a:t>
            </a:r>
            <a:r>
              <a:rPr lang="en-US" sz="2400" dirty="0" err="1">
                <a:solidFill>
                  <a:srgbClr val="00B050"/>
                </a:solidFill>
              </a:rPr>
              <a:t>đối</a:t>
            </a:r>
            <a:r>
              <a:rPr lang="en-US" sz="2400" dirty="0">
                <a:solidFill>
                  <a:srgbClr val="00B050"/>
                </a:solidFill>
              </a:rPr>
              <a:t> </a:t>
            </a:r>
            <a:r>
              <a:rPr lang="en-US" sz="2400" dirty="0" err="1">
                <a:solidFill>
                  <a:srgbClr val="00B050"/>
                </a:solidFill>
              </a:rPr>
              <a:t>với</a:t>
            </a:r>
            <a:r>
              <a:rPr lang="en-US" sz="2400" dirty="0">
                <a:solidFill>
                  <a:srgbClr val="00B050"/>
                </a:solidFill>
              </a:rPr>
              <a:t> </a:t>
            </a:r>
            <a:r>
              <a:rPr lang="en-US" sz="2400" dirty="0" err="1">
                <a:solidFill>
                  <a:srgbClr val="00B050"/>
                </a:solidFill>
              </a:rPr>
              <a:t>ngành</a:t>
            </a:r>
            <a:r>
              <a:rPr lang="en-US" sz="2400" dirty="0">
                <a:solidFill>
                  <a:srgbClr val="00B050"/>
                </a:solidFill>
              </a:rPr>
              <a:t> </a:t>
            </a:r>
            <a:r>
              <a:rPr lang="en-US" sz="2400" dirty="0" err="1">
                <a:solidFill>
                  <a:srgbClr val="00B050"/>
                </a:solidFill>
              </a:rPr>
              <a:t>phần</a:t>
            </a:r>
            <a:r>
              <a:rPr lang="en-US" sz="2400" dirty="0">
                <a:solidFill>
                  <a:srgbClr val="00B050"/>
                </a:solidFill>
              </a:rPr>
              <a:t> </a:t>
            </a:r>
            <a:r>
              <a:rPr lang="en-US" sz="2400" dirty="0" err="1">
                <a:solidFill>
                  <a:srgbClr val="00B050"/>
                </a:solidFill>
              </a:rPr>
              <a:t>mềm</a:t>
            </a:r>
            <a:r>
              <a:rPr lang="en-US" sz="2400" dirty="0">
                <a:solidFill>
                  <a:srgbClr val="00B050"/>
                </a:solidFill>
              </a:rPr>
              <a:t> </a:t>
            </a:r>
            <a:r>
              <a:rPr lang="en-US" sz="2400" dirty="0" err="1">
                <a:solidFill>
                  <a:srgbClr val="00B050"/>
                </a:solidFill>
              </a:rPr>
              <a:t>nói</a:t>
            </a:r>
            <a:r>
              <a:rPr lang="en-US" sz="2400" dirty="0">
                <a:solidFill>
                  <a:srgbClr val="00B050"/>
                </a:solidFill>
              </a:rPr>
              <a:t> </a:t>
            </a:r>
            <a:r>
              <a:rPr lang="en-US" sz="2400" dirty="0" err="1">
                <a:solidFill>
                  <a:srgbClr val="00B050"/>
                </a:solidFill>
              </a:rPr>
              <a:t>riêng</a:t>
            </a:r>
            <a:r>
              <a:rPr lang="en-US" sz="2400" dirty="0">
                <a:solidFill>
                  <a:srgbClr val="00B050"/>
                </a:solidFill>
              </a:rPr>
              <a:t> </a:t>
            </a:r>
            <a:r>
              <a:rPr lang="en-US" sz="2400" dirty="0" err="1">
                <a:solidFill>
                  <a:srgbClr val="00B050"/>
                </a:solidFill>
              </a:rPr>
              <a:t>đã</a:t>
            </a:r>
            <a:r>
              <a:rPr lang="en-US" sz="2400" dirty="0">
                <a:solidFill>
                  <a:srgbClr val="00B050"/>
                </a:solidFill>
              </a:rPr>
              <a:t> </a:t>
            </a:r>
            <a:r>
              <a:rPr lang="en-US" sz="2400" dirty="0" err="1">
                <a:solidFill>
                  <a:srgbClr val="00B050"/>
                </a:solidFill>
              </a:rPr>
              <a:t>giúp</a:t>
            </a:r>
            <a:r>
              <a:rPr lang="en-US" sz="2400" dirty="0">
                <a:solidFill>
                  <a:srgbClr val="00B050"/>
                </a:solidFill>
              </a:rPr>
              <a:t> </a:t>
            </a:r>
            <a:r>
              <a:rPr lang="en-US" sz="2400" dirty="0" err="1">
                <a:solidFill>
                  <a:srgbClr val="00B050"/>
                </a:solidFill>
              </a:rPr>
              <a:t>cho</a:t>
            </a:r>
            <a:r>
              <a:rPr lang="en-US" sz="2400" dirty="0">
                <a:solidFill>
                  <a:srgbClr val="00B050"/>
                </a:solidFill>
              </a:rPr>
              <a:t> </a:t>
            </a:r>
            <a:r>
              <a:rPr lang="en-US" sz="2400" dirty="0" err="1">
                <a:solidFill>
                  <a:srgbClr val="00B050"/>
                </a:solidFill>
              </a:rPr>
              <a:t>đất</a:t>
            </a:r>
            <a:r>
              <a:rPr lang="en-US" sz="2400" dirty="0">
                <a:solidFill>
                  <a:srgbClr val="00B050"/>
                </a:solidFill>
              </a:rPr>
              <a:t> </a:t>
            </a:r>
            <a:r>
              <a:rPr lang="en-US" sz="2400" dirty="0" err="1">
                <a:solidFill>
                  <a:srgbClr val="00B050"/>
                </a:solidFill>
              </a:rPr>
              <a:t>nước</a:t>
            </a:r>
            <a:r>
              <a:rPr lang="en-US" sz="2400" dirty="0">
                <a:solidFill>
                  <a:srgbClr val="00B050"/>
                </a:solidFill>
              </a:rPr>
              <a:t> </a:t>
            </a:r>
            <a:r>
              <a:rPr lang="en-US" sz="2400" dirty="0" err="1">
                <a:solidFill>
                  <a:srgbClr val="00B050"/>
                </a:solidFill>
              </a:rPr>
              <a:t>ngày</a:t>
            </a:r>
            <a:r>
              <a:rPr lang="en-US" sz="2400" dirty="0">
                <a:solidFill>
                  <a:srgbClr val="00B050"/>
                </a:solidFill>
              </a:rPr>
              <a:t> </a:t>
            </a:r>
            <a:r>
              <a:rPr lang="en-US" sz="2400" dirty="0" err="1">
                <a:solidFill>
                  <a:srgbClr val="00B050"/>
                </a:solidFill>
              </a:rPr>
              <a:t>một</a:t>
            </a:r>
            <a:r>
              <a:rPr lang="en-US" sz="2400" dirty="0">
                <a:solidFill>
                  <a:srgbClr val="00B050"/>
                </a:solidFill>
              </a:rPr>
              <a:t> </a:t>
            </a:r>
            <a:r>
              <a:rPr lang="en-US" sz="2400" dirty="0" err="1">
                <a:solidFill>
                  <a:srgbClr val="00B050"/>
                </a:solidFill>
              </a:rPr>
              <a:t>phát</a:t>
            </a:r>
            <a:r>
              <a:rPr lang="en-US" sz="2400" dirty="0">
                <a:solidFill>
                  <a:srgbClr val="00B050"/>
                </a:solidFill>
              </a:rPr>
              <a:t> </a:t>
            </a:r>
            <a:r>
              <a:rPr lang="en-US" sz="2400" dirty="0" err="1">
                <a:solidFill>
                  <a:srgbClr val="00B050"/>
                </a:solidFill>
              </a:rPr>
              <a:t>triển</a:t>
            </a:r>
            <a:r>
              <a:rPr lang="en-US" sz="2400" dirty="0">
                <a:solidFill>
                  <a:srgbClr val="00B050"/>
                </a:solidFill>
              </a:rPr>
              <a:t> </a:t>
            </a:r>
            <a:r>
              <a:rPr lang="en-US" sz="2400" dirty="0" err="1">
                <a:solidFill>
                  <a:srgbClr val="00B050"/>
                </a:solidFill>
              </a:rPr>
              <a:t>và</a:t>
            </a:r>
            <a:r>
              <a:rPr lang="en-US" sz="2400" dirty="0">
                <a:solidFill>
                  <a:srgbClr val="00B050"/>
                </a:solidFill>
              </a:rPr>
              <a:t> </a:t>
            </a:r>
            <a:r>
              <a:rPr lang="en-US" sz="2400" dirty="0" err="1">
                <a:solidFill>
                  <a:srgbClr val="00B050"/>
                </a:solidFill>
              </a:rPr>
              <a:t>đang</a:t>
            </a:r>
            <a:r>
              <a:rPr lang="en-US" sz="2400" dirty="0">
                <a:solidFill>
                  <a:srgbClr val="00B050"/>
                </a:solidFill>
              </a:rPr>
              <a:t> </a:t>
            </a:r>
            <a:r>
              <a:rPr lang="en-US" sz="2400" dirty="0" err="1">
                <a:solidFill>
                  <a:srgbClr val="00B050"/>
                </a:solidFill>
              </a:rPr>
              <a:t>từng</a:t>
            </a:r>
            <a:r>
              <a:rPr lang="en-US" sz="2400" dirty="0">
                <a:solidFill>
                  <a:srgbClr val="00B050"/>
                </a:solidFill>
              </a:rPr>
              <a:t> </a:t>
            </a:r>
            <a:r>
              <a:rPr lang="en-US" sz="2400" dirty="0" err="1">
                <a:solidFill>
                  <a:srgbClr val="00B050"/>
                </a:solidFill>
              </a:rPr>
              <a:t>bước</a:t>
            </a:r>
            <a:r>
              <a:rPr lang="en-US" sz="2400" dirty="0">
                <a:solidFill>
                  <a:srgbClr val="00B050"/>
                </a:solidFill>
              </a:rPr>
              <a:t> </a:t>
            </a:r>
            <a:r>
              <a:rPr lang="en-US" sz="2400" dirty="0" err="1">
                <a:solidFill>
                  <a:srgbClr val="00B050"/>
                </a:solidFill>
              </a:rPr>
              <a:t>hoàn</a:t>
            </a:r>
            <a:r>
              <a:rPr lang="en-US" sz="2400" dirty="0">
                <a:solidFill>
                  <a:srgbClr val="00B050"/>
                </a:solidFill>
              </a:rPr>
              <a:t> </a:t>
            </a:r>
            <a:r>
              <a:rPr lang="en-US" sz="2400" dirty="0" err="1">
                <a:solidFill>
                  <a:srgbClr val="00B050"/>
                </a:solidFill>
              </a:rPr>
              <a:t>thiện</a:t>
            </a:r>
            <a:r>
              <a:rPr lang="en-US" sz="2400" dirty="0">
                <a:solidFill>
                  <a:srgbClr val="00B050"/>
                </a:solidFill>
              </a:rPr>
              <a:t>. </a:t>
            </a:r>
          </a:p>
          <a:p>
            <a:pPr marL="152400" lvl="0" indent="0" algn="l" rtl="0">
              <a:lnSpc>
                <a:spcPct val="90000"/>
              </a:lnSpc>
              <a:spcBef>
                <a:spcPts val="0"/>
              </a:spcBef>
              <a:spcAft>
                <a:spcPts val="0"/>
              </a:spcAft>
              <a:buClr>
                <a:srgbClr val="002060"/>
              </a:buClr>
              <a:buSzPts val="2400"/>
              <a:buNone/>
            </a:pPr>
            <a:endParaRPr lang="en-US" sz="2400" dirty="0">
              <a:solidFill>
                <a:srgbClr val="00B050"/>
              </a:solidFill>
            </a:endParaRPr>
          </a:p>
          <a:p>
            <a:pPr marL="152400" lvl="0" indent="0" algn="l" rtl="0">
              <a:lnSpc>
                <a:spcPct val="90000"/>
              </a:lnSpc>
              <a:spcBef>
                <a:spcPts val="0"/>
              </a:spcBef>
              <a:spcAft>
                <a:spcPts val="0"/>
              </a:spcAft>
              <a:buClr>
                <a:srgbClr val="002060"/>
              </a:buClr>
              <a:buSzPts val="2400"/>
              <a:buNone/>
            </a:pPr>
            <a:r>
              <a:rPr lang="en-US" sz="2400" dirty="0">
                <a:solidFill>
                  <a:srgbClr val="00B050"/>
                </a:solidFill>
              </a:rPr>
              <a:t>_Trong </a:t>
            </a:r>
            <a:r>
              <a:rPr lang="en-US" sz="2400" dirty="0" err="1">
                <a:solidFill>
                  <a:srgbClr val="00B050"/>
                </a:solidFill>
              </a:rPr>
              <a:t>đó</a:t>
            </a:r>
            <a:r>
              <a:rPr lang="en-US" sz="2400" dirty="0">
                <a:solidFill>
                  <a:srgbClr val="00B050"/>
                </a:solidFill>
              </a:rPr>
              <a:t> </a:t>
            </a:r>
            <a:r>
              <a:rPr lang="en-US" sz="2400" dirty="0" err="1">
                <a:solidFill>
                  <a:srgbClr val="00B050"/>
                </a:solidFill>
              </a:rPr>
              <a:t>lĩnh</a:t>
            </a:r>
            <a:r>
              <a:rPr lang="en-US" sz="2400" dirty="0">
                <a:solidFill>
                  <a:srgbClr val="00B050"/>
                </a:solidFill>
              </a:rPr>
              <a:t> </a:t>
            </a:r>
            <a:r>
              <a:rPr lang="en-US" sz="2400" dirty="0" err="1">
                <a:solidFill>
                  <a:srgbClr val="00B050"/>
                </a:solidFill>
              </a:rPr>
              <a:t>vực</a:t>
            </a:r>
            <a:r>
              <a:rPr lang="en-US" sz="2400" dirty="0">
                <a:solidFill>
                  <a:srgbClr val="00B050"/>
                </a:solidFill>
              </a:rPr>
              <a:t> </a:t>
            </a:r>
            <a:r>
              <a:rPr lang="en-US" sz="2400" dirty="0" err="1">
                <a:solidFill>
                  <a:srgbClr val="00B050"/>
                </a:solidFill>
              </a:rPr>
              <a:t>mua</a:t>
            </a:r>
            <a:r>
              <a:rPr lang="en-US" sz="2400" dirty="0">
                <a:solidFill>
                  <a:srgbClr val="00B050"/>
                </a:solidFill>
              </a:rPr>
              <a:t> </a:t>
            </a:r>
            <a:r>
              <a:rPr lang="en-US" sz="2400" dirty="0" err="1">
                <a:solidFill>
                  <a:srgbClr val="00B050"/>
                </a:solidFill>
              </a:rPr>
              <a:t>sắm</a:t>
            </a:r>
            <a:r>
              <a:rPr lang="en-US" sz="2400" dirty="0">
                <a:solidFill>
                  <a:srgbClr val="00B050"/>
                </a:solidFill>
              </a:rPr>
              <a:t>, </a:t>
            </a:r>
            <a:r>
              <a:rPr lang="en-US" sz="2400" dirty="0" err="1">
                <a:solidFill>
                  <a:srgbClr val="00B050"/>
                </a:solidFill>
              </a:rPr>
              <a:t>thương</a:t>
            </a:r>
            <a:r>
              <a:rPr lang="en-US" sz="2400" dirty="0">
                <a:solidFill>
                  <a:srgbClr val="00B050"/>
                </a:solidFill>
              </a:rPr>
              <a:t> </a:t>
            </a:r>
            <a:r>
              <a:rPr lang="en-US" sz="2400" dirty="0" err="1">
                <a:solidFill>
                  <a:srgbClr val="00B050"/>
                </a:solidFill>
              </a:rPr>
              <a:t>mại</a:t>
            </a:r>
            <a:r>
              <a:rPr lang="en-US" sz="2400" dirty="0">
                <a:solidFill>
                  <a:srgbClr val="00B050"/>
                </a:solidFill>
              </a:rPr>
              <a:t> </a:t>
            </a:r>
            <a:r>
              <a:rPr lang="en-US" sz="2400" dirty="0" err="1">
                <a:solidFill>
                  <a:srgbClr val="00B050"/>
                </a:solidFill>
              </a:rPr>
              <a:t>ngày</a:t>
            </a:r>
            <a:r>
              <a:rPr lang="en-US" sz="2400" dirty="0">
                <a:solidFill>
                  <a:srgbClr val="00B050"/>
                </a:solidFill>
              </a:rPr>
              <a:t> </a:t>
            </a:r>
            <a:r>
              <a:rPr lang="en-US" sz="2400" dirty="0" err="1">
                <a:solidFill>
                  <a:srgbClr val="00B050"/>
                </a:solidFill>
              </a:rPr>
              <a:t>càng</a:t>
            </a:r>
            <a:r>
              <a:rPr lang="en-US" sz="2400" dirty="0">
                <a:solidFill>
                  <a:srgbClr val="00B050"/>
                </a:solidFill>
              </a:rPr>
              <a:t> </a:t>
            </a:r>
            <a:r>
              <a:rPr lang="en-US" sz="2400" dirty="0" err="1">
                <a:solidFill>
                  <a:srgbClr val="00B050"/>
                </a:solidFill>
              </a:rPr>
              <a:t>được</a:t>
            </a:r>
            <a:r>
              <a:rPr lang="en-US" sz="2400" dirty="0">
                <a:solidFill>
                  <a:srgbClr val="00B050"/>
                </a:solidFill>
              </a:rPr>
              <a:t> </a:t>
            </a:r>
            <a:r>
              <a:rPr lang="en-US" sz="2400" dirty="0" err="1">
                <a:solidFill>
                  <a:srgbClr val="00B050"/>
                </a:solidFill>
              </a:rPr>
              <a:t>ưa</a:t>
            </a:r>
            <a:r>
              <a:rPr lang="en-US" sz="2400" dirty="0">
                <a:solidFill>
                  <a:srgbClr val="00B050"/>
                </a:solidFill>
              </a:rPr>
              <a:t> </a:t>
            </a:r>
            <a:r>
              <a:rPr lang="en-US" sz="2400" dirty="0" err="1">
                <a:solidFill>
                  <a:srgbClr val="00B050"/>
                </a:solidFill>
              </a:rPr>
              <a:t>chuộng</a:t>
            </a:r>
            <a:r>
              <a:rPr lang="en-US" sz="2400" dirty="0">
                <a:solidFill>
                  <a:srgbClr val="00B050"/>
                </a:solidFill>
              </a:rPr>
              <a:t> </a:t>
            </a:r>
            <a:r>
              <a:rPr lang="en-US" sz="2400" dirty="0" err="1">
                <a:solidFill>
                  <a:srgbClr val="00B050"/>
                </a:solidFill>
              </a:rPr>
              <a:t>khi</a:t>
            </a:r>
            <a:r>
              <a:rPr lang="en-US" sz="2400" dirty="0">
                <a:solidFill>
                  <a:srgbClr val="00B050"/>
                </a:solidFill>
              </a:rPr>
              <a:t> </a:t>
            </a:r>
            <a:r>
              <a:rPr lang="en-US" sz="2400" dirty="0" err="1">
                <a:solidFill>
                  <a:srgbClr val="00B050"/>
                </a:solidFill>
              </a:rPr>
              <a:t>ứng</a:t>
            </a:r>
            <a:r>
              <a:rPr lang="en-US" sz="2400" dirty="0">
                <a:solidFill>
                  <a:srgbClr val="00B050"/>
                </a:solidFill>
              </a:rPr>
              <a:t> </a:t>
            </a:r>
            <a:r>
              <a:rPr lang="en-US" sz="2400" dirty="0" err="1">
                <a:solidFill>
                  <a:srgbClr val="00B050"/>
                </a:solidFill>
              </a:rPr>
              <a:t>dụng</a:t>
            </a:r>
            <a:r>
              <a:rPr lang="en-US" sz="2400" dirty="0">
                <a:solidFill>
                  <a:srgbClr val="00B050"/>
                </a:solidFill>
              </a:rPr>
              <a:t> </a:t>
            </a:r>
            <a:r>
              <a:rPr lang="en-US" sz="2400" dirty="0" err="1">
                <a:solidFill>
                  <a:srgbClr val="00B050"/>
                </a:solidFill>
              </a:rPr>
              <a:t>công</a:t>
            </a:r>
            <a:r>
              <a:rPr lang="en-US" sz="2400" dirty="0">
                <a:solidFill>
                  <a:srgbClr val="00B050"/>
                </a:solidFill>
              </a:rPr>
              <a:t> </a:t>
            </a:r>
            <a:r>
              <a:rPr lang="en-US" sz="2400" dirty="0" err="1">
                <a:solidFill>
                  <a:srgbClr val="00B050"/>
                </a:solidFill>
              </a:rPr>
              <a:t>nghệ</a:t>
            </a:r>
            <a:r>
              <a:rPr lang="en-US" sz="2400" dirty="0">
                <a:solidFill>
                  <a:srgbClr val="00B050"/>
                </a:solidFill>
              </a:rPr>
              <a:t> </a:t>
            </a:r>
            <a:r>
              <a:rPr lang="en-US" sz="2400" dirty="0" err="1">
                <a:solidFill>
                  <a:srgbClr val="00B050"/>
                </a:solidFill>
              </a:rPr>
              <a:t>thông</a:t>
            </a:r>
            <a:r>
              <a:rPr lang="en-US" sz="2400" dirty="0">
                <a:solidFill>
                  <a:srgbClr val="00B050"/>
                </a:solidFill>
              </a:rPr>
              <a:t> tin </a:t>
            </a:r>
            <a:r>
              <a:rPr lang="en-US" sz="2400" dirty="0" err="1">
                <a:solidFill>
                  <a:srgbClr val="00B050"/>
                </a:solidFill>
              </a:rPr>
              <a:t>thông</a:t>
            </a:r>
            <a:r>
              <a:rPr lang="en-US" sz="2400" dirty="0">
                <a:solidFill>
                  <a:srgbClr val="00B050"/>
                </a:solidFill>
              </a:rPr>
              <a:t> qua </a:t>
            </a:r>
            <a:r>
              <a:rPr lang="en-US" sz="2400" dirty="0" err="1">
                <a:solidFill>
                  <a:srgbClr val="00B050"/>
                </a:solidFill>
              </a:rPr>
              <a:t>các</a:t>
            </a:r>
            <a:r>
              <a:rPr lang="en-US" sz="2400" dirty="0">
                <a:solidFill>
                  <a:srgbClr val="00B050"/>
                </a:solidFill>
              </a:rPr>
              <a:t> website </a:t>
            </a:r>
            <a:r>
              <a:rPr lang="en-US" sz="2400" dirty="0" err="1">
                <a:solidFill>
                  <a:srgbClr val="00B050"/>
                </a:solidFill>
              </a:rPr>
              <a:t>mua</a:t>
            </a:r>
            <a:r>
              <a:rPr lang="en-US" sz="2400" dirty="0">
                <a:solidFill>
                  <a:srgbClr val="00B050"/>
                </a:solidFill>
              </a:rPr>
              <a:t> </a:t>
            </a:r>
            <a:r>
              <a:rPr lang="en-US" sz="2400" dirty="0" err="1">
                <a:solidFill>
                  <a:srgbClr val="00B050"/>
                </a:solidFill>
              </a:rPr>
              <a:t>sắm</a:t>
            </a:r>
            <a:r>
              <a:rPr lang="en-US" sz="2400" dirty="0">
                <a:solidFill>
                  <a:srgbClr val="00B050"/>
                </a:solidFill>
              </a:rPr>
              <a:t> </a:t>
            </a:r>
            <a:r>
              <a:rPr lang="en-US" sz="2400" dirty="0" err="1">
                <a:solidFill>
                  <a:srgbClr val="00B050"/>
                </a:solidFill>
              </a:rPr>
              <a:t>trực</a:t>
            </a:r>
            <a:r>
              <a:rPr lang="en-US" sz="2400" dirty="0">
                <a:solidFill>
                  <a:srgbClr val="00B050"/>
                </a:solidFill>
              </a:rPr>
              <a:t> </a:t>
            </a:r>
            <a:r>
              <a:rPr lang="en-US" sz="2400" dirty="0" err="1">
                <a:solidFill>
                  <a:srgbClr val="00B050"/>
                </a:solidFill>
              </a:rPr>
              <a:t>tiến</a:t>
            </a:r>
            <a:r>
              <a:rPr lang="en-US" sz="2400" dirty="0">
                <a:solidFill>
                  <a:srgbClr val="00B050"/>
                </a:solidFill>
              </a:rPr>
              <a:t> </a:t>
            </a:r>
            <a:r>
              <a:rPr lang="en-US" sz="2400" dirty="0" err="1">
                <a:solidFill>
                  <a:srgbClr val="00B050"/>
                </a:solidFill>
              </a:rPr>
              <a:t>nhanh</a:t>
            </a:r>
            <a:r>
              <a:rPr lang="en-US" sz="2400" dirty="0">
                <a:solidFill>
                  <a:srgbClr val="00B050"/>
                </a:solidFill>
              </a:rPr>
              <a:t> </a:t>
            </a:r>
            <a:r>
              <a:rPr lang="en-US" sz="2400" dirty="0" err="1">
                <a:solidFill>
                  <a:srgbClr val="00B050"/>
                </a:solidFill>
              </a:rPr>
              <a:t>chóng</a:t>
            </a:r>
            <a:r>
              <a:rPr lang="en-US" sz="2400" dirty="0">
                <a:solidFill>
                  <a:srgbClr val="00B050"/>
                </a:solidFill>
              </a:rPr>
              <a:t> </a:t>
            </a:r>
            <a:r>
              <a:rPr lang="en-US" sz="2400" dirty="0" err="1">
                <a:solidFill>
                  <a:srgbClr val="00B050"/>
                </a:solidFill>
              </a:rPr>
              <a:t>và</a:t>
            </a:r>
            <a:r>
              <a:rPr lang="en-US" sz="2400" dirty="0">
                <a:solidFill>
                  <a:srgbClr val="00B050"/>
                </a:solidFill>
              </a:rPr>
              <a:t> </a:t>
            </a:r>
            <a:r>
              <a:rPr lang="en-US" sz="2400" dirty="0" err="1">
                <a:solidFill>
                  <a:srgbClr val="00B050"/>
                </a:solidFill>
              </a:rPr>
              <a:t>tiện</a:t>
            </a:r>
            <a:r>
              <a:rPr lang="en-US" sz="2400" dirty="0">
                <a:solidFill>
                  <a:srgbClr val="00B050"/>
                </a:solidFill>
              </a:rPr>
              <a:t> </a:t>
            </a:r>
            <a:r>
              <a:rPr lang="en-US" sz="2400" dirty="0" err="1">
                <a:solidFill>
                  <a:srgbClr val="00B050"/>
                </a:solidFill>
              </a:rPr>
              <a:t>lợi</a:t>
            </a:r>
            <a:r>
              <a:rPr lang="en-US" sz="2400" dirty="0">
                <a:solidFill>
                  <a:srgbClr val="00B050"/>
                </a:solidFill>
              </a:rPr>
              <a:t> </a:t>
            </a:r>
            <a:r>
              <a:rPr lang="en-US" sz="2400" dirty="0" err="1">
                <a:solidFill>
                  <a:srgbClr val="00B050"/>
                </a:solidFill>
              </a:rPr>
              <a:t>giúp</a:t>
            </a:r>
            <a:r>
              <a:rPr lang="en-US" sz="2400" dirty="0">
                <a:solidFill>
                  <a:srgbClr val="00B050"/>
                </a:solidFill>
              </a:rPr>
              <a:t> </a:t>
            </a:r>
            <a:r>
              <a:rPr lang="en-US" sz="2400" dirty="0" err="1">
                <a:solidFill>
                  <a:srgbClr val="00B050"/>
                </a:solidFill>
              </a:rPr>
              <a:t>người</a:t>
            </a:r>
            <a:r>
              <a:rPr lang="en-US" sz="2400" dirty="0">
                <a:solidFill>
                  <a:srgbClr val="00B050"/>
                </a:solidFill>
              </a:rPr>
              <a:t> </a:t>
            </a:r>
            <a:r>
              <a:rPr lang="en-US" sz="2400" dirty="0" err="1">
                <a:solidFill>
                  <a:srgbClr val="00B050"/>
                </a:solidFill>
              </a:rPr>
              <a:t>tiêu</a:t>
            </a:r>
            <a:r>
              <a:rPr lang="en-US" sz="2400" dirty="0">
                <a:solidFill>
                  <a:srgbClr val="00B050"/>
                </a:solidFill>
              </a:rPr>
              <a:t> dung </a:t>
            </a:r>
            <a:r>
              <a:rPr lang="en-US" sz="2400" dirty="0" err="1">
                <a:solidFill>
                  <a:srgbClr val="00B050"/>
                </a:solidFill>
              </a:rPr>
              <a:t>tiết</a:t>
            </a:r>
            <a:r>
              <a:rPr lang="en-US" sz="2400" dirty="0">
                <a:solidFill>
                  <a:srgbClr val="00B050"/>
                </a:solidFill>
              </a:rPr>
              <a:t> </a:t>
            </a:r>
            <a:r>
              <a:rPr lang="en-US" sz="2400" dirty="0" err="1">
                <a:solidFill>
                  <a:srgbClr val="00B050"/>
                </a:solidFill>
              </a:rPr>
              <a:t>kiệm</a:t>
            </a:r>
            <a:r>
              <a:rPr lang="en-US" sz="2400" dirty="0">
                <a:solidFill>
                  <a:srgbClr val="00B050"/>
                </a:solidFill>
              </a:rPr>
              <a:t> </a:t>
            </a:r>
            <a:r>
              <a:rPr lang="en-US" sz="2400" dirty="0" err="1">
                <a:solidFill>
                  <a:srgbClr val="00B050"/>
                </a:solidFill>
              </a:rPr>
              <a:t>được</a:t>
            </a:r>
            <a:r>
              <a:rPr lang="en-US" sz="2400" dirty="0">
                <a:solidFill>
                  <a:srgbClr val="00B050"/>
                </a:solidFill>
              </a:rPr>
              <a:t> </a:t>
            </a:r>
            <a:r>
              <a:rPr lang="en-US" sz="2400" dirty="0" err="1">
                <a:solidFill>
                  <a:srgbClr val="00B050"/>
                </a:solidFill>
              </a:rPr>
              <a:t>thời</a:t>
            </a:r>
            <a:r>
              <a:rPr lang="en-US" sz="2400" dirty="0">
                <a:solidFill>
                  <a:srgbClr val="00B050"/>
                </a:solidFill>
              </a:rPr>
              <a:t> </a:t>
            </a:r>
            <a:r>
              <a:rPr lang="en-US" sz="2400" dirty="0" err="1">
                <a:solidFill>
                  <a:srgbClr val="00B050"/>
                </a:solidFill>
              </a:rPr>
              <a:t>gian</a:t>
            </a:r>
            <a:r>
              <a:rPr lang="en-US" sz="2400" dirty="0">
                <a:solidFill>
                  <a:srgbClr val="00B050"/>
                </a:solidFill>
              </a:rPr>
              <a:t> </a:t>
            </a:r>
            <a:r>
              <a:rPr lang="en-US" sz="2400" dirty="0" err="1">
                <a:solidFill>
                  <a:srgbClr val="00B050"/>
                </a:solidFill>
              </a:rPr>
              <a:t>lẫn</a:t>
            </a:r>
            <a:r>
              <a:rPr lang="en-US" sz="2400" dirty="0">
                <a:solidFill>
                  <a:srgbClr val="00B050"/>
                </a:solidFill>
              </a:rPr>
              <a:t> chi </a:t>
            </a:r>
            <a:r>
              <a:rPr lang="en-US" sz="2400" dirty="0" err="1">
                <a:solidFill>
                  <a:srgbClr val="00B050"/>
                </a:solidFill>
              </a:rPr>
              <a:t>phí</a:t>
            </a:r>
            <a:r>
              <a:rPr lang="en-US" sz="2400" dirty="0">
                <a:solidFill>
                  <a:srgbClr val="00B050"/>
                </a:solidFill>
              </a:rPr>
              <a:t>.</a:t>
            </a:r>
          </a:p>
          <a:p>
            <a:pPr marL="152400" lvl="0" indent="0" algn="l" rtl="0">
              <a:lnSpc>
                <a:spcPct val="90000"/>
              </a:lnSpc>
              <a:spcBef>
                <a:spcPts val="0"/>
              </a:spcBef>
              <a:spcAft>
                <a:spcPts val="0"/>
              </a:spcAft>
              <a:buClr>
                <a:srgbClr val="002060"/>
              </a:buClr>
              <a:buSzPts val="2400"/>
              <a:buNone/>
            </a:pPr>
            <a:endParaRPr lang="en-US" sz="2400" dirty="0">
              <a:solidFill>
                <a:srgbClr val="00B050"/>
              </a:solidFill>
            </a:endParaRPr>
          </a:p>
          <a:p>
            <a:pPr marL="152400" lvl="0" indent="0" algn="l" rtl="0">
              <a:lnSpc>
                <a:spcPct val="90000"/>
              </a:lnSpc>
              <a:spcBef>
                <a:spcPts val="0"/>
              </a:spcBef>
              <a:spcAft>
                <a:spcPts val="0"/>
              </a:spcAft>
              <a:buClr>
                <a:srgbClr val="002060"/>
              </a:buClr>
              <a:buSzPts val="2400"/>
              <a:buNone/>
            </a:pPr>
            <a:r>
              <a:rPr lang="en-US" sz="2400" dirty="0">
                <a:solidFill>
                  <a:srgbClr val="00B050"/>
                </a:solidFill>
              </a:rPr>
              <a:t>_</a:t>
            </a:r>
            <a:r>
              <a:rPr lang="en-US" sz="2400" dirty="0" err="1">
                <a:solidFill>
                  <a:srgbClr val="00B050"/>
                </a:solidFill>
              </a:rPr>
              <a:t>Nhận</a:t>
            </a:r>
            <a:r>
              <a:rPr lang="en-US" sz="2400" dirty="0">
                <a:solidFill>
                  <a:srgbClr val="00B050"/>
                </a:solidFill>
              </a:rPr>
              <a:t> </a:t>
            </a:r>
            <a:r>
              <a:rPr lang="en-US" sz="2400" dirty="0" err="1">
                <a:solidFill>
                  <a:srgbClr val="00B050"/>
                </a:solidFill>
              </a:rPr>
              <a:t>biết</a:t>
            </a:r>
            <a:r>
              <a:rPr lang="en-US" sz="2400" dirty="0">
                <a:solidFill>
                  <a:srgbClr val="00B050"/>
                </a:solidFill>
              </a:rPr>
              <a:t> </a:t>
            </a:r>
            <a:r>
              <a:rPr lang="en-US" sz="2400" dirty="0" err="1">
                <a:solidFill>
                  <a:srgbClr val="00B050"/>
                </a:solidFill>
              </a:rPr>
              <a:t>được</a:t>
            </a:r>
            <a:r>
              <a:rPr lang="en-US" sz="2400" dirty="0">
                <a:solidFill>
                  <a:srgbClr val="00B050"/>
                </a:solidFill>
              </a:rPr>
              <a:t> </a:t>
            </a:r>
            <a:r>
              <a:rPr lang="en-US" sz="2400" dirty="0" err="1">
                <a:solidFill>
                  <a:srgbClr val="00B050"/>
                </a:solidFill>
              </a:rPr>
              <a:t>vấn</a:t>
            </a:r>
            <a:r>
              <a:rPr lang="en-US" sz="2400" dirty="0">
                <a:solidFill>
                  <a:srgbClr val="00B050"/>
                </a:solidFill>
              </a:rPr>
              <a:t> </a:t>
            </a:r>
            <a:r>
              <a:rPr lang="en-US" sz="2400" dirty="0" err="1">
                <a:solidFill>
                  <a:srgbClr val="00B050"/>
                </a:solidFill>
              </a:rPr>
              <a:t>đề</a:t>
            </a:r>
            <a:r>
              <a:rPr lang="en-US" sz="2400" dirty="0">
                <a:solidFill>
                  <a:srgbClr val="00B050"/>
                </a:solidFill>
              </a:rPr>
              <a:t> </a:t>
            </a:r>
            <a:r>
              <a:rPr lang="en-US" sz="2400" dirty="0" err="1">
                <a:solidFill>
                  <a:srgbClr val="00B050"/>
                </a:solidFill>
              </a:rPr>
              <a:t>thực</a:t>
            </a:r>
            <a:r>
              <a:rPr lang="en-US" sz="2400" dirty="0">
                <a:solidFill>
                  <a:srgbClr val="00B050"/>
                </a:solidFill>
              </a:rPr>
              <a:t> </a:t>
            </a:r>
            <a:r>
              <a:rPr lang="en-US" sz="2400" dirty="0" err="1">
                <a:solidFill>
                  <a:srgbClr val="00B050"/>
                </a:solidFill>
              </a:rPr>
              <a:t>tiễn</a:t>
            </a:r>
            <a:r>
              <a:rPr lang="en-US" sz="2400" dirty="0">
                <a:solidFill>
                  <a:srgbClr val="00B050"/>
                </a:solidFill>
              </a:rPr>
              <a:t> </a:t>
            </a:r>
            <a:r>
              <a:rPr lang="en-US" sz="2400" dirty="0" err="1">
                <a:solidFill>
                  <a:srgbClr val="00B050"/>
                </a:solidFill>
              </a:rPr>
              <a:t>này</a:t>
            </a:r>
            <a:r>
              <a:rPr lang="en-US" sz="2400" dirty="0">
                <a:solidFill>
                  <a:srgbClr val="00B050"/>
                </a:solidFill>
              </a:rPr>
              <a:t>. Nhóm </a:t>
            </a:r>
            <a:r>
              <a:rPr lang="en-US" sz="2400" dirty="0" err="1">
                <a:solidFill>
                  <a:srgbClr val="00B050"/>
                </a:solidFill>
              </a:rPr>
              <a:t>chúng</a:t>
            </a:r>
            <a:r>
              <a:rPr lang="en-US" sz="2400" dirty="0">
                <a:solidFill>
                  <a:srgbClr val="00B050"/>
                </a:solidFill>
              </a:rPr>
              <a:t> </a:t>
            </a:r>
            <a:r>
              <a:rPr lang="en-US" sz="2400" dirty="0" err="1">
                <a:solidFill>
                  <a:srgbClr val="00B050"/>
                </a:solidFill>
              </a:rPr>
              <a:t>tôi</a:t>
            </a:r>
            <a:r>
              <a:rPr lang="en-US" sz="2400" dirty="0">
                <a:solidFill>
                  <a:srgbClr val="00B050"/>
                </a:solidFill>
              </a:rPr>
              <a:t> </a:t>
            </a:r>
            <a:r>
              <a:rPr lang="en-US" sz="2400" dirty="0" err="1">
                <a:solidFill>
                  <a:srgbClr val="00B050"/>
                </a:solidFill>
              </a:rPr>
              <a:t>đã</a:t>
            </a:r>
            <a:r>
              <a:rPr lang="en-US" sz="2400" dirty="0">
                <a:solidFill>
                  <a:srgbClr val="00B050"/>
                </a:solidFill>
              </a:rPr>
              <a:t> </a:t>
            </a:r>
            <a:r>
              <a:rPr lang="en-US" sz="2400" dirty="0" err="1">
                <a:solidFill>
                  <a:srgbClr val="00B050"/>
                </a:solidFill>
              </a:rPr>
              <a:t>tạo</a:t>
            </a:r>
            <a:r>
              <a:rPr lang="en-US" sz="2400" dirty="0">
                <a:solidFill>
                  <a:srgbClr val="00B050"/>
                </a:solidFill>
              </a:rPr>
              <a:t> </a:t>
            </a:r>
            <a:r>
              <a:rPr lang="en-US" sz="2400" dirty="0" err="1">
                <a:solidFill>
                  <a:srgbClr val="00B050"/>
                </a:solidFill>
              </a:rPr>
              <a:t>ra</a:t>
            </a:r>
            <a:r>
              <a:rPr lang="en-US" sz="2400" dirty="0">
                <a:solidFill>
                  <a:srgbClr val="00B050"/>
                </a:solidFill>
              </a:rPr>
              <a:t> </a:t>
            </a:r>
            <a:r>
              <a:rPr lang="en-US" sz="2400" dirty="0" err="1">
                <a:solidFill>
                  <a:srgbClr val="00B050"/>
                </a:solidFill>
              </a:rPr>
              <a:t>một</a:t>
            </a:r>
            <a:r>
              <a:rPr lang="en-US" sz="2400" dirty="0">
                <a:solidFill>
                  <a:srgbClr val="00B050"/>
                </a:solidFill>
              </a:rPr>
              <a:t> </a:t>
            </a:r>
            <a:r>
              <a:rPr lang="en-US" sz="2400" dirty="0" err="1">
                <a:solidFill>
                  <a:srgbClr val="00B050"/>
                </a:solidFill>
              </a:rPr>
              <a:t>dự</a:t>
            </a:r>
            <a:r>
              <a:rPr lang="en-US" sz="2400" dirty="0">
                <a:solidFill>
                  <a:srgbClr val="00B050"/>
                </a:solidFill>
              </a:rPr>
              <a:t> </a:t>
            </a:r>
            <a:r>
              <a:rPr lang="en-US" sz="2400" dirty="0" err="1">
                <a:solidFill>
                  <a:srgbClr val="00B050"/>
                </a:solidFill>
              </a:rPr>
              <a:t>án</a:t>
            </a:r>
            <a:r>
              <a:rPr lang="en-US" sz="2400" dirty="0">
                <a:solidFill>
                  <a:srgbClr val="00B050"/>
                </a:solidFill>
              </a:rPr>
              <a:t> </a:t>
            </a:r>
            <a:r>
              <a:rPr lang="en-US" sz="2400" dirty="0" err="1">
                <a:solidFill>
                  <a:srgbClr val="00B050"/>
                </a:solidFill>
              </a:rPr>
              <a:t>về</a:t>
            </a:r>
            <a:r>
              <a:rPr lang="en-US" sz="2400" dirty="0">
                <a:solidFill>
                  <a:srgbClr val="00B050"/>
                </a:solidFill>
              </a:rPr>
              <a:t> website </a:t>
            </a:r>
            <a:r>
              <a:rPr lang="en-US" sz="2400" dirty="0" err="1">
                <a:solidFill>
                  <a:srgbClr val="00B050"/>
                </a:solidFill>
              </a:rPr>
              <a:t>quản</a:t>
            </a:r>
            <a:r>
              <a:rPr lang="en-US" sz="2400" dirty="0">
                <a:solidFill>
                  <a:srgbClr val="00B050"/>
                </a:solidFill>
              </a:rPr>
              <a:t> </a:t>
            </a:r>
            <a:r>
              <a:rPr lang="en-US" sz="2400" dirty="0" err="1">
                <a:solidFill>
                  <a:srgbClr val="00B050"/>
                </a:solidFill>
              </a:rPr>
              <a:t>lý</a:t>
            </a:r>
            <a:r>
              <a:rPr lang="en-US" sz="2400" dirty="0">
                <a:solidFill>
                  <a:srgbClr val="00B050"/>
                </a:solidFill>
              </a:rPr>
              <a:t> </a:t>
            </a:r>
            <a:r>
              <a:rPr lang="en-US" sz="2400" dirty="0" err="1">
                <a:solidFill>
                  <a:srgbClr val="00B050"/>
                </a:solidFill>
              </a:rPr>
              <a:t>bán</a:t>
            </a:r>
            <a:r>
              <a:rPr lang="en-US" sz="2400" dirty="0">
                <a:solidFill>
                  <a:srgbClr val="00B050"/>
                </a:solidFill>
              </a:rPr>
              <a:t> </a:t>
            </a:r>
            <a:r>
              <a:rPr lang="en-US" sz="2400" dirty="0" err="1">
                <a:solidFill>
                  <a:srgbClr val="00B050"/>
                </a:solidFill>
              </a:rPr>
              <a:t>hàng</a:t>
            </a:r>
            <a:r>
              <a:rPr lang="en-US" sz="2400" dirty="0">
                <a:solidFill>
                  <a:srgbClr val="00B050"/>
                </a:solidFill>
              </a:rPr>
              <a:t> </a:t>
            </a:r>
            <a:r>
              <a:rPr lang="en-US" sz="2400" dirty="0" err="1">
                <a:solidFill>
                  <a:srgbClr val="00B050"/>
                </a:solidFill>
              </a:rPr>
              <a:t>được</a:t>
            </a:r>
            <a:r>
              <a:rPr lang="en-US" sz="2400" dirty="0">
                <a:solidFill>
                  <a:srgbClr val="00B050"/>
                </a:solidFill>
              </a:rPr>
              <a:t> demo </a:t>
            </a:r>
            <a:r>
              <a:rPr lang="en-US" sz="2400" dirty="0" err="1">
                <a:solidFill>
                  <a:srgbClr val="00B050"/>
                </a:solidFill>
              </a:rPr>
              <a:t>bằng</a:t>
            </a:r>
            <a:r>
              <a:rPr lang="en-US" sz="2400" dirty="0">
                <a:solidFill>
                  <a:srgbClr val="00B050"/>
                </a:solidFill>
              </a:rPr>
              <a:t> </a:t>
            </a:r>
            <a:r>
              <a:rPr lang="en-US" sz="2400" dirty="0" err="1">
                <a:solidFill>
                  <a:srgbClr val="00B050"/>
                </a:solidFill>
              </a:rPr>
              <a:t>ngôn</a:t>
            </a:r>
            <a:r>
              <a:rPr lang="en-US" sz="2400" dirty="0">
                <a:solidFill>
                  <a:srgbClr val="00B050"/>
                </a:solidFill>
              </a:rPr>
              <a:t> </a:t>
            </a:r>
            <a:r>
              <a:rPr lang="en-US" sz="2400" dirty="0" err="1">
                <a:solidFill>
                  <a:srgbClr val="00B050"/>
                </a:solidFill>
              </a:rPr>
              <a:t>ngữ</a:t>
            </a:r>
            <a:r>
              <a:rPr lang="en-US" sz="2400" dirty="0">
                <a:solidFill>
                  <a:srgbClr val="00B050"/>
                </a:solidFill>
              </a:rPr>
              <a:t> C# </a:t>
            </a:r>
            <a:r>
              <a:rPr lang="en-US" sz="2400" dirty="0" err="1">
                <a:solidFill>
                  <a:srgbClr val="00B050"/>
                </a:solidFill>
              </a:rPr>
              <a:t>trên</a:t>
            </a:r>
            <a:r>
              <a:rPr lang="en-US" sz="2400" dirty="0">
                <a:solidFill>
                  <a:srgbClr val="00B050"/>
                </a:solidFill>
              </a:rPr>
              <a:t> </a:t>
            </a:r>
            <a:r>
              <a:rPr lang="en-US" sz="2400" dirty="0" err="1">
                <a:solidFill>
                  <a:srgbClr val="00B050"/>
                </a:solidFill>
              </a:rPr>
              <a:t>winform</a:t>
            </a:r>
            <a:r>
              <a:rPr lang="en-US" sz="2400" dirty="0">
                <a:solidFill>
                  <a:srgbClr val="00B050"/>
                </a:solidFill>
              </a:rPr>
              <a:t>. </a:t>
            </a:r>
            <a:r>
              <a:rPr lang="en-US" sz="2400" dirty="0" err="1">
                <a:solidFill>
                  <a:srgbClr val="00B050"/>
                </a:solidFill>
              </a:rPr>
              <a:t>Và</a:t>
            </a:r>
            <a:r>
              <a:rPr lang="en-US" sz="2400" dirty="0">
                <a:solidFill>
                  <a:srgbClr val="00B050"/>
                </a:solidFill>
              </a:rPr>
              <a:t> </a:t>
            </a:r>
            <a:r>
              <a:rPr lang="en-US" sz="2400" dirty="0" err="1">
                <a:solidFill>
                  <a:srgbClr val="00B050"/>
                </a:solidFill>
              </a:rPr>
              <a:t>sản</a:t>
            </a:r>
            <a:r>
              <a:rPr lang="en-US" sz="2400" dirty="0">
                <a:solidFill>
                  <a:srgbClr val="00B050"/>
                </a:solidFill>
              </a:rPr>
              <a:t> </a:t>
            </a:r>
            <a:r>
              <a:rPr lang="en-US" sz="2400" dirty="0" err="1">
                <a:solidFill>
                  <a:srgbClr val="00B050"/>
                </a:solidFill>
              </a:rPr>
              <a:t>phẩm</a:t>
            </a:r>
            <a:r>
              <a:rPr lang="en-US" sz="2400" dirty="0">
                <a:solidFill>
                  <a:srgbClr val="00B050"/>
                </a:solidFill>
              </a:rPr>
              <a:t> </a:t>
            </a:r>
            <a:r>
              <a:rPr lang="en-US" sz="2400" dirty="0" err="1">
                <a:solidFill>
                  <a:srgbClr val="00B050"/>
                </a:solidFill>
              </a:rPr>
              <a:t>mà</a:t>
            </a:r>
            <a:r>
              <a:rPr lang="en-US" sz="2400" dirty="0">
                <a:solidFill>
                  <a:srgbClr val="00B050"/>
                </a:solidFill>
              </a:rPr>
              <a:t> </a:t>
            </a:r>
            <a:r>
              <a:rPr lang="en-US" sz="2400" dirty="0" err="1">
                <a:solidFill>
                  <a:srgbClr val="00B050"/>
                </a:solidFill>
              </a:rPr>
              <a:t>chúng</a:t>
            </a:r>
            <a:r>
              <a:rPr lang="en-US" sz="2400" dirty="0">
                <a:solidFill>
                  <a:srgbClr val="00B050"/>
                </a:solidFill>
              </a:rPr>
              <a:t> </a:t>
            </a:r>
            <a:r>
              <a:rPr lang="en-US" sz="2400" dirty="0" err="1">
                <a:solidFill>
                  <a:srgbClr val="00B050"/>
                </a:solidFill>
              </a:rPr>
              <a:t>tôi</a:t>
            </a:r>
            <a:r>
              <a:rPr lang="en-US" sz="2400" dirty="0">
                <a:solidFill>
                  <a:srgbClr val="00B050"/>
                </a:solidFill>
              </a:rPr>
              <a:t> </a:t>
            </a:r>
            <a:r>
              <a:rPr lang="en-US" sz="2400" dirty="0" err="1">
                <a:solidFill>
                  <a:srgbClr val="00B050"/>
                </a:solidFill>
              </a:rPr>
              <a:t>hướng</a:t>
            </a:r>
            <a:r>
              <a:rPr lang="en-US" sz="2400" dirty="0">
                <a:solidFill>
                  <a:srgbClr val="00B050"/>
                </a:solidFill>
              </a:rPr>
              <a:t> </a:t>
            </a:r>
            <a:r>
              <a:rPr lang="en-US" sz="2400" dirty="0" err="1">
                <a:solidFill>
                  <a:srgbClr val="00B050"/>
                </a:solidFill>
              </a:rPr>
              <a:t>đến</a:t>
            </a:r>
            <a:r>
              <a:rPr lang="en-US" sz="2400" dirty="0">
                <a:solidFill>
                  <a:srgbClr val="00B050"/>
                </a:solidFill>
              </a:rPr>
              <a:t> </a:t>
            </a:r>
            <a:r>
              <a:rPr lang="en-US" sz="2400" dirty="0" err="1">
                <a:solidFill>
                  <a:srgbClr val="00B050"/>
                </a:solidFill>
              </a:rPr>
              <a:t>đó</a:t>
            </a:r>
            <a:r>
              <a:rPr lang="en-US" sz="2400" dirty="0">
                <a:solidFill>
                  <a:srgbClr val="00B050"/>
                </a:solidFill>
              </a:rPr>
              <a:t> </a:t>
            </a:r>
            <a:r>
              <a:rPr lang="en-US" sz="2400" dirty="0" err="1">
                <a:solidFill>
                  <a:srgbClr val="00B050"/>
                </a:solidFill>
              </a:rPr>
              <a:t>là</a:t>
            </a:r>
            <a:r>
              <a:rPr lang="en-US" sz="2400" dirty="0">
                <a:solidFill>
                  <a:srgbClr val="00B050"/>
                </a:solidFill>
              </a:rPr>
              <a:t> </a:t>
            </a:r>
            <a:r>
              <a:rPr lang="en-US" sz="2400" dirty="0" err="1">
                <a:solidFill>
                  <a:srgbClr val="00B050"/>
                </a:solidFill>
              </a:rPr>
              <a:t>sách</a:t>
            </a:r>
            <a:r>
              <a:rPr lang="en-US" sz="2400" dirty="0">
                <a:solidFill>
                  <a:srgbClr val="00B050"/>
                </a:solidFill>
              </a:rPr>
              <a:t>. </a:t>
            </a:r>
            <a:r>
              <a:rPr lang="en-US" sz="2400" dirty="0" err="1">
                <a:solidFill>
                  <a:srgbClr val="00B050"/>
                </a:solidFill>
              </a:rPr>
              <a:t>Vì</a:t>
            </a:r>
            <a:r>
              <a:rPr lang="en-US" sz="2400" dirty="0">
                <a:solidFill>
                  <a:srgbClr val="00B050"/>
                </a:solidFill>
              </a:rPr>
              <a:t> </a:t>
            </a:r>
            <a:r>
              <a:rPr lang="en-US" sz="2400" dirty="0" err="1">
                <a:solidFill>
                  <a:srgbClr val="00B050"/>
                </a:solidFill>
              </a:rPr>
              <a:t>với</a:t>
            </a:r>
            <a:r>
              <a:rPr lang="en-US" sz="2400" dirty="0">
                <a:solidFill>
                  <a:srgbClr val="00B050"/>
                </a:solidFill>
              </a:rPr>
              <a:t> </a:t>
            </a:r>
            <a:r>
              <a:rPr lang="en-US" sz="2400" dirty="0" err="1">
                <a:solidFill>
                  <a:srgbClr val="00B050"/>
                </a:solidFill>
              </a:rPr>
              <a:t>sự</a:t>
            </a:r>
            <a:r>
              <a:rPr lang="en-US" sz="2400" dirty="0">
                <a:solidFill>
                  <a:srgbClr val="00B050"/>
                </a:solidFill>
              </a:rPr>
              <a:t> </a:t>
            </a:r>
            <a:r>
              <a:rPr lang="en-US" sz="2400" dirty="0" err="1">
                <a:solidFill>
                  <a:srgbClr val="00B050"/>
                </a:solidFill>
              </a:rPr>
              <a:t>phát</a:t>
            </a:r>
            <a:r>
              <a:rPr lang="en-US" sz="2400" dirty="0">
                <a:solidFill>
                  <a:srgbClr val="00B050"/>
                </a:solidFill>
              </a:rPr>
              <a:t> </a:t>
            </a:r>
            <a:r>
              <a:rPr lang="en-US" sz="2400" dirty="0" err="1">
                <a:solidFill>
                  <a:srgbClr val="00B050"/>
                </a:solidFill>
              </a:rPr>
              <a:t>triển</a:t>
            </a:r>
            <a:r>
              <a:rPr lang="en-US" sz="2400" dirty="0">
                <a:solidFill>
                  <a:srgbClr val="00B050"/>
                </a:solidFill>
              </a:rPr>
              <a:t> </a:t>
            </a:r>
            <a:r>
              <a:rPr lang="en-US" sz="2400" dirty="0" err="1">
                <a:solidFill>
                  <a:srgbClr val="00B050"/>
                </a:solidFill>
              </a:rPr>
              <a:t>của</a:t>
            </a:r>
            <a:r>
              <a:rPr lang="en-US" sz="2400" dirty="0">
                <a:solidFill>
                  <a:srgbClr val="00B050"/>
                </a:solidFill>
              </a:rPr>
              <a:t> </a:t>
            </a:r>
            <a:r>
              <a:rPr lang="en-US" sz="2400" dirty="0" err="1">
                <a:solidFill>
                  <a:srgbClr val="00B050"/>
                </a:solidFill>
              </a:rPr>
              <a:t>xã</a:t>
            </a:r>
            <a:r>
              <a:rPr lang="en-US" sz="2400" dirty="0">
                <a:solidFill>
                  <a:srgbClr val="00B050"/>
                </a:solidFill>
              </a:rPr>
              <a:t> </a:t>
            </a:r>
            <a:r>
              <a:rPr lang="en-US" sz="2400" dirty="0" err="1">
                <a:solidFill>
                  <a:srgbClr val="00B050"/>
                </a:solidFill>
              </a:rPr>
              <a:t>hội</a:t>
            </a:r>
            <a:r>
              <a:rPr lang="en-US" sz="2400" dirty="0">
                <a:solidFill>
                  <a:srgbClr val="00B050"/>
                </a:solidFill>
              </a:rPr>
              <a:t> </a:t>
            </a:r>
            <a:r>
              <a:rPr lang="en-US" sz="2400" dirty="0" err="1">
                <a:solidFill>
                  <a:srgbClr val="00B050"/>
                </a:solidFill>
              </a:rPr>
              <a:t>hiện</a:t>
            </a:r>
            <a:r>
              <a:rPr lang="en-US" sz="2400" dirty="0">
                <a:solidFill>
                  <a:srgbClr val="00B050"/>
                </a:solidFill>
              </a:rPr>
              <a:t> nay </a:t>
            </a:r>
            <a:r>
              <a:rPr lang="en-US" sz="2400" dirty="0" err="1">
                <a:solidFill>
                  <a:srgbClr val="00B050"/>
                </a:solidFill>
              </a:rPr>
              <a:t>học</a:t>
            </a:r>
            <a:r>
              <a:rPr lang="en-US" sz="2400" dirty="0">
                <a:solidFill>
                  <a:srgbClr val="00B050"/>
                </a:solidFill>
              </a:rPr>
              <a:t> </a:t>
            </a:r>
            <a:r>
              <a:rPr lang="en-US" sz="2400" dirty="0" err="1">
                <a:solidFill>
                  <a:srgbClr val="00B050"/>
                </a:solidFill>
              </a:rPr>
              <a:t>sinh</a:t>
            </a:r>
            <a:r>
              <a:rPr lang="en-US" sz="2400" dirty="0">
                <a:solidFill>
                  <a:srgbClr val="00B050"/>
                </a:solidFill>
              </a:rPr>
              <a:t>, </a:t>
            </a:r>
            <a:r>
              <a:rPr lang="en-US" sz="2400" dirty="0" err="1">
                <a:solidFill>
                  <a:srgbClr val="00B050"/>
                </a:solidFill>
              </a:rPr>
              <a:t>sinh</a:t>
            </a:r>
            <a:r>
              <a:rPr lang="en-US" sz="2400" dirty="0">
                <a:solidFill>
                  <a:srgbClr val="00B050"/>
                </a:solidFill>
              </a:rPr>
              <a:t> </a:t>
            </a:r>
            <a:r>
              <a:rPr lang="en-US" sz="2400" dirty="0" err="1">
                <a:solidFill>
                  <a:srgbClr val="00B050"/>
                </a:solidFill>
              </a:rPr>
              <a:t>viên</a:t>
            </a:r>
            <a:r>
              <a:rPr lang="en-US" sz="2400" dirty="0">
                <a:solidFill>
                  <a:srgbClr val="00B050"/>
                </a:solidFill>
              </a:rPr>
              <a:t> </a:t>
            </a:r>
            <a:r>
              <a:rPr lang="en-US" sz="2400" dirty="0" err="1">
                <a:solidFill>
                  <a:srgbClr val="00B050"/>
                </a:solidFill>
              </a:rPr>
              <a:t>càng</a:t>
            </a:r>
            <a:r>
              <a:rPr lang="en-US" sz="2400" dirty="0">
                <a:solidFill>
                  <a:srgbClr val="00B050"/>
                </a:solidFill>
              </a:rPr>
              <a:t> ý </a:t>
            </a:r>
            <a:r>
              <a:rPr lang="en-US" sz="2400" dirty="0" err="1">
                <a:solidFill>
                  <a:srgbClr val="00B050"/>
                </a:solidFill>
              </a:rPr>
              <a:t>thức</a:t>
            </a:r>
            <a:r>
              <a:rPr lang="en-US" sz="2400" dirty="0">
                <a:solidFill>
                  <a:srgbClr val="00B050"/>
                </a:solidFill>
              </a:rPr>
              <a:t> </a:t>
            </a:r>
            <a:r>
              <a:rPr lang="en-US" sz="2400" dirty="0" err="1">
                <a:solidFill>
                  <a:srgbClr val="00B050"/>
                </a:solidFill>
              </a:rPr>
              <a:t>rõ</a:t>
            </a:r>
            <a:r>
              <a:rPr lang="en-US" sz="2400" dirty="0">
                <a:solidFill>
                  <a:srgbClr val="00B050"/>
                </a:solidFill>
              </a:rPr>
              <a:t> </a:t>
            </a:r>
            <a:r>
              <a:rPr lang="en-US" sz="2400" dirty="0" err="1">
                <a:solidFill>
                  <a:srgbClr val="00B050"/>
                </a:solidFill>
              </a:rPr>
              <a:t>hơn</a:t>
            </a:r>
            <a:r>
              <a:rPr lang="en-US" sz="2400" dirty="0">
                <a:solidFill>
                  <a:srgbClr val="00B050"/>
                </a:solidFill>
              </a:rPr>
              <a:t> </a:t>
            </a:r>
            <a:r>
              <a:rPr lang="en-US" sz="2400" dirty="0" err="1">
                <a:solidFill>
                  <a:srgbClr val="00B050"/>
                </a:solidFill>
              </a:rPr>
              <a:t>về</a:t>
            </a:r>
            <a:r>
              <a:rPr lang="en-US" sz="2400" dirty="0">
                <a:solidFill>
                  <a:srgbClr val="00B050"/>
                </a:solidFill>
              </a:rPr>
              <a:t> </a:t>
            </a:r>
            <a:r>
              <a:rPr lang="en-US" sz="2400" dirty="0" err="1">
                <a:solidFill>
                  <a:srgbClr val="00B050"/>
                </a:solidFill>
              </a:rPr>
              <a:t>tầm</a:t>
            </a:r>
            <a:r>
              <a:rPr lang="en-US" sz="2400" dirty="0">
                <a:solidFill>
                  <a:srgbClr val="00B050"/>
                </a:solidFill>
              </a:rPr>
              <a:t> </a:t>
            </a:r>
            <a:r>
              <a:rPr lang="en-US" sz="2400" dirty="0" err="1">
                <a:solidFill>
                  <a:srgbClr val="00B050"/>
                </a:solidFill>
              </a:rPr>
              <a:t>quan</a:t>
            </a:r>
            <a:r>
              <a:rPr lang="en-US" sz="2400" dirty="0">
                <a:solidFill>
                  <a:srgbClr val="00B050"/>
                </a:solidFill>
              </a:rPr>
              <a:t> </a:t>
            </a:r>
            <a:r>
              <a:rPr lang="en-US" sz="2400" dirty="0" err="1">
                <a:solidFill>
                  <a:srgbClr val="00B050"/>
                </a:solidFill>
              </a:rPr>
              <a:t>trọng</a:t>
            </a:r>
            <a:r>
              <a:rPr lang="en-US" sz="2400" dirty="0">
                <a:solidFill>
                  <a:srgbClr val="00B050"/>
                </a:solidFill>
              </a:rPr>
              <a:t> </a:t>
            </a:r>
            <a:r>
              <a:rPr lang="en-US" sz="2400" dirty="0" err="1">
                <a:solidFill>
                  <a:srgbClr val="00B050"/>
                </a:solidFill>
              </a:rPr>
              <a:t>của</a:t>
            </a:r>
            <a:r>
              <a:rPr lang="en-US" sz="2400" dirty="0">
                <a:solidFill>
                  <a:srgbClr val="00B050"/>
                </a:solidFill>
              </a:rPr>
              <a:t> </a:t>
            </a:r>
            <a:r>
              <a:rPr lang="en-US" sz="2400" dirty="0" err="1">
                <a:solidFill>
                  <a:srgbClr val="00B050"/>
                </a:solidFill>
              </a:rPr>
              <a:t>việc</a:t>
            </a:r>
            <a:r>
              <a:rPr lang="en-US" sz="2400" dirty="0">
                <a:solidFill>
                  <a:srgbClr val="00B050"/>
                </a:solidFill>
              </a:rPr>
              <a:t> </a:t>
            </a:r>
            <a:r>
              <a:rPr lang="en-US" sz="2400" dirty="0" err="1">
                <a:solidFill>
                  <a:srgbClr val="00B050"/>
                </a:solidFill>
              </a:rPr>
              <a:t>tiếp</a:t>
            </a:r>
            <a:r>
              <a:rPr lang="en-US" sz="2400" dirty="0">
                <a:solidFill>
                  <a:srgbClr val="00B050"/>
                </a:solidFill>
              </a:rPr>
              <a:t> </a:t>
            </a:r>
            <a:r>
              <a:rPr lang="en-US" sz="2400" dirty="0" err="1">
                <a:solidFill>
                  <a:srgbClr val="00B050"/>
                </a:solidFill>
              </a:rPr>
              <a:t>thu</a:t>
            </a:r>
            <a:r>
              <a:rPr lang="en-US" sz="2400" dirty="0">
                <a:solidFill>
                  <a:srgbClr val="00B050"/>
                </a:solidFill>
              </a:rPr>
              <a:t> </a:t>
            </a:r>
            <a:r>
              <a:rPr lang="en-US" sz="2400" dirty="0" err="1">
                <a:solidFill>
                  <a:srgbClr val="00B050"/>
                </a:solidFill>
              </a:rPr>
              <a:t>kiến</a:t>
            </a:r>
            <a:r>
              <a:rPr lang="en-US" sz="2400" dirty="0">
                <a:solidFill>
                  <a:srgbClr val="00B050"/>
                </a:solidFill>
              </a:rPr>
              <a:t> </a:t>
            </a:r>
            <a:r>
              <a:rPr lang="en-US" sz="2400" dirty="0" err="1">
                <a:solidFill>
                  <a:srgbClr val="00B050"/>
                </a:solidFill>
              </a:rPr>
              <a:t>thức</a:t>
            </a:r>
            <a:r>
              <a:rPr lang="en-US" sz="2400" dirty="0">
                <a:solidFill>
                  <a:srgbClr val="00B050"/>
                </a:solidFill>
              </a:rPr>
              <a:t> </a:t>
            </a:r>
            <a:r>
              <a:rPr lang="en-US" sz="2400" dirty="0" err="1">
                <a:solidFill>
                  <a:srgbClr val="00B050"/>
                </a:solidFill>
              </a:rPr>
              <a:t>và</a:t>
            </a:r>
            <a:r>
              <a:rPr lang="en-US" sz="2400" dirty="0">
                <a:solidFill>
                  <a:srgbClr val="00B050"/>
                </a:solidFill>
              </a:rPr>
              <a:t> </a:t>
            </a:r>
            <a:r>
              <a:rPr lang="en-US" sz="2400" dirty="0" err="1">
                <a:solidFill>
                  <a:srgbClr val="00B050"/>
                </a:solidFill>
              </a:rPr>
              <a:t>sách</a:t>
            </a:r>
            <a:r>
              <a:rPr lang="en-US" sz="2400" dirty="0">
                <a:solidFill>
                  <a:srgbClr val="00B050"/>
                </a:solidFill>
              </a:rPr>
              <a:t> </a:t>
            </a:r>
            <a:r>
              <a:rPr lang="en-US" sz="2400" dirty="0" err="1">
                <a:solidFill>
                  <a:srgbClr val="00B050"/>
                </a:solidFill>
              </a:rPr>
              <a:t>chính</a:t>
            </a:r>
            <a:r>
              <a:rPr lang="en-US" sz="2400" dirty="0">
                <a:solidFill>
                  <a:srgbClr val="00B050"/>
                </a:solidFill>
              </a:rPr>
              <a:t> </a:t>
            </a:r>
            <a:r>
              <a:rPr lang="en-US" sz="2400" dirty="0" err="1">
                <a:solidFill>
                  <a:srgbClr val="00B050"/>
                </a:solidFill>
              </a:rPr>
              <a:t>là</a:t>
            </a:r>
            <a:r>
              <a:rPr lang="en-US" sz="2400" dirty="0">
                <a:solidFill>
                  <a:srgbClr val="00B050"/>
                </a:solidFill>
              </a:rPr>
              <a:t> </a:t>
            </a:r>
            <a:r>
              <a:rPr lang="en-US" sz="2400" dirty="0" err="1">
                <a:solidFill>
                  <a:srgbClr val="00B050"/>
                </a:solidFill>
              </a:rPr>
              <a:t>cầu</a:t>
            </a:r>
            <a:r>
              <a:rPr lang="en-US" sz="2400" dirty="0">
                <a:solidFill>
                  <a:srgbClr val="00B050"/>
                </a:solidFill>
              </a:rPr>
              <a:t> </a:t>
            </a:r>
            <a:r>
              <a:rPr lang="en-US" sz="2400" dirty="0" err="1">
                <a:solidFill>
                  <a:srgbClr val="00B050"/>
                </a:solidFill>
              </a:rPr>
              <a:t>nối</a:t>
            </a:r>
            <a:r>
              <a:rPr lang="en-US" sz="2400" dirty="0">
                <a:solidFill>
                  <a:srgbClr val="00B050"/>
                </a:solidFill>
              </a:rPr>
              <a:t>.</a:t>
            </a:r>
            <a:endParaRPr sz="2400" dirty="0">
              <a:solidFill>
                <a:srgbClr val="00B050"/>
              </a:solidFill>
            </a:endParaRPr>
          </a:p>
        </p:txBody>
      </p:sp>
      <p:sp>
        <p:nvSpPr>
          <p:cNvPr id="98" name="Google Shape;98;p2"/>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dirty="0"/>
              <a:t>INTRODUCTION TO PROJECT</a:t>
            </a:r>
            <a:endParaRPr dirty="0"/>
          </a:p>
        </p:txBody>
      </p:sp>
      <p:sp>
        <p:nvSpPr>
          <p:cNvPr id="105" name="Google Shape;105;p3"/>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06" name="Google Shape;106;p3"/>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lang="en-US"/>
          </a:p>
        </p:txBody>
      </p:sp>
      <p:sp>
        <p:nvSpPr>
          <p:cNvPr id="76" name="Oval 75"/>
          <p:cNvSpPr/>
          <p:nvPr/>
        </p:nvSpPr>
        <p:spPr>
          <a:xfrm>
            <a:off x="1381176" y="2700609"/>
            <a:ext cx="2478156" cy="24781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QUY TRÌNH</a:t>
            </a:r>
          </a:p>
          <a:p>
            <a:pPr algn="ctr"/>
            <a:r>
              <a:rPr lang="en-US" altLang="vi-VN" sz="2000" dirty="0">
                <a:latin typeface="Times New Roman" panose="02020603050405020304" pitchFamily="18" charset="0"/>
                <a:cs typeface="Times New Roman" panose="02020603050405020304" pitchFamily="18" charset="0"/>
              </a:rPr>
              <a:t>THỰC HIỆN</a:t>
            </a:r>
          </a:p>
        </p:txBody>
      </p:sp>
      <p:sp>
        <p:nvSpPr>
          <p:cNvPr id="77" name="Freeform: Shape 76"/>
          <p:cNvSpPr/>
          <p:nvPr/>
        </p:nvSpPr>
        <p:spPr>
          <a:xfrm rot="16200000" flipV="1">
            <a:off x="3511346" y="4263731"/>
            <a:ext cx="1283792" cy="681700"/>
          </a:xfrm>
          <a:custGeom>
            <a:avLst/>
            <a:gdLst>
              <a:gd name="connsiteX0" fmla="*/ 1283792 w 1283792"/>
              <a:gd name="connsiteY0" fmla="*/ 213652 h 681700"/>
              <a:gd name="connsiteX1" fmla="*/ 1283792 w 1283792"/>
              <a:gd name="connsiteY1" fmla="*/ 0 h 681700"/>
              <a:gd name="connsiteX2" fmla="*/ 1200404 w 1283792"/>
              <a:gd name="connsiteY2" fmla="*/ 1015 h 681700"/>
              <a:gd name="connsiteX3" fmla="*/ 369245 w 1283792"/>
              <a:gd name="connsiteY3" fmla="*/ 246423 h 681700"/>
              <a:gd name="connsiteX4" fmla="*/ 172096 w 1283792"/>
              <a:gd name="connsiteY4" fmla="*/ 379388 h 681700"/>
              <a:gd name="connsiteX5" fmla="*/ 0 w 1283792"/>
              <a:gd name="connsiteY5" fmla="*/ 531421 h 681700"/>
              <a:gd name="connsiteX6" fmla="*/ 150279 w 1283792"/>
              <a:gd name="connsiteY6" fmla="*/ 681700 h 681700"/>
              <a:gd name="connsiteX7" fmla="*/ 302261 w 1283792"/>
              <a:gd name="connsiteY7" fmla="*/ 547436 h 681700"/>
              <a:gd name="connsiteX8" fmla="*/ 476336 w 1283792"/>
              <a:gd name="connsiteY8" fmla="*/ 430034 h 681700"/>
              <a:gd name="connsiteX9" fmla="*/ 1101564 w 1283792"/>
              <a:gd name="connsiteY9" fmla="*/ 222064 h 68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3792" h="681700">
                <a:moveTo>
                  <a:pt x="1283792" y="213652"/>
                </a:moveTo>
                <a:lnTo>
                  <a:pt x="1283792" y="0"/>
                </a:lnTo>
                <a:lnTo>
                  <a:pt x="1200404" y="1015"/>
                </a:lnTo>
                <a:cubicBezTo>
                  <a:pt x="912801" y="14279"/>
                  <a:pt x="627324" y="95898"/>
                  <a:pt x="369245" y="246423"/>
                </a:cubicBezTo>
                <a:cubicBezTo>
                  <a:pt x="300117" y="286743"/>
                  <a:pt x="234324" y="331207"/>
                  <a:pt x="172096" y="379388"/>
                </a:cubicBezTo>
                <a:lnTo>
                  <a:pt x="0" y="531421"/>
                </a:lnTo>
                <a:lnTo>
                  <a:pt x="150279" y="681700"/>
                </a:lnTo>
                <a:lnTo>
                  <a:pt x="302261" y="547436"/>
                </a:lnTo>
                <a:cubicBezTo>
                  <a:pt x="357206" y="504894"/>
                  <a:pt x="415298" y="465634"/>
                  <a:pt x="476336" y="430034"/>
                </a:cubicBezTo>
                <a:cubicBezTo>
                  <a:pt x="671656" y="316113"/>
                  <a:pt x="884749" y="246892"/>
                  <a:pt x="1101564" y="222064"/>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8" name="Freeform: Shape 77"/>
          <p:cNvSpPr/>
          <p:nvPr/>
        </p:nvSpPr>
        <p:spPr>
          <a:xfrm rot="16200000" flipV="1">
            <a:off x="3512559" y="2930308"/>
            <a:ext cx="1282734" cy="683069"/>
          </a:xfrm>
          <a:custGeom>
            <a:avLst/>
            <a:gdLst>
              <a:gd name="connsiteX0" fmla="*/ 1282734 w 1282734"/>
              <a:gd name="connsiteY0" fmla="*/ 532963 h 683069"/>
              <a:gd name="connsiteX1" fmla="*/ 1161887 w 1282734"/>
              <a:gd name="connsiteY1" fmla="*/ 419449 h 683069"/>
              <a:gd name="connsiteX2" fmla="*/ 982767 w 1282734"/>
              <a:gd name="connsiteY2" fmla="*/ 288162 h 683069"/>
              <a:gd name="connsiteX3" fmla="*/ 39926 w 1282734"/>
              <a:gd name="connsiteY3" fmla="*/ 0 h 683069"/>
              <a:gd name="connsiteX4" fmla="*/ 0 w 1282734"/>
              <a:gd name="connsiteY4" fmla="*/ 487 h 683069"/>
              <a:gd name="connsiteX5" fmla="*/ 0 w 1282734"/>
              <a:gd name="connsiteY5" fmla="*/ 214139 h 683069"/>
              <a:gd name="connsiteX6" fmla="*/ 35305 w 1282734"/>
              <a:gd name="connsiteY6" fmla="*/ 212509 h 683069"/>
              <a:gd name="connsiteX7" fmla="*/ 867796 w 1282734"/>
              <a:gd name="connsiteY7" fmla="*/ 466944 h 683069"/>
              <a:gd name="connsiteX8" fmla="*/ 1025951 w 1282734"/>
              <a:gd name="connsiteY8" fmla="*/ 582865 h 683069"/>
              <a:gd name="connsiteX9" fmla="*/ 1132628 w 1282734"/>
              <a:gd name="connsiteY9" fmla="*/ 683069 h 68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734" h="683069">
                <a:moveTo>
                  <a:pt x="1282734" y="532963"/>
                </a:moveTo>
                <a:lnTo>
                  <a:pt x="1161887" y="419449"/>
                </a:lnTo>
                <a:cubicBezTo>
                  <a:pt x="1105354" y="372443"/>
                  <a:pt x="1045591" y="328562"/>
                  <a:pt x="982767" y="288162"/>
                </a:cubicBezTo>
                <a:cubicBezTo>
                  <a:pt x="695575" y="103476"/>
                  <a:pt x="368720" y="7149"/>
                  <a:pt x="39926" y="0"/>
                </a:cubicBezTo>
                <a:lnTo>
                  <a:pt x="0" y="487"/>
                </a:lnTo>
                <a:lnTo>
                  <a:pt x="0" y="214139"/>
                </a:lnTo>
                <a:lnTo>
                  <a:pt x="35305" y="212509"/>
                </a:lnTo>
                <a:cubicBezTo>
                  <a:pt x="325617" y="218822"/>
                  <a:pt x="614217" y="303875"/>
                  <a:pt x="867796" y="466944"/>
                </a:cubicBezTo>
                <a:cubicBezTo>
                  <a:pt x="923266" y="502616"/>
                  <a:pt x="976035" y="541361"/>
                  <a:pt x="1025951" y="582865"/>
                </a:cubicBezTo>
                <a:lnTo>
                  <a:pt x="1132628" y="683069"/>
                </a:lnTo>
                <a:close/>
              </a:path>
            </a:pathLst>
          </a:cu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9" name="Freeform: Shape 78"/>
          <p:cNvSpPr/>
          <p:nvPr/>
        </p:nvSpPr>
        <p:spPr>
          <a:xfrm rot="16080000" flipV="1">
            <a:off x="2953566" y="1803674"/>
            <a:ext cx="682896" cy="1282733"/>
          </a:xfrm>
          <a:custGeom>
            <a:avLst/>
            <a:gdLst>
              <a:gd name="connsiteX0" fmla="*/ 682896 w 682896"/>
              <a:gd name="connsiteY0" fmla="*/ 1282733 h 1282733"/>
              <a:gd name="connsiteX1" fmla="*/ 682572 w 682896"/>
              <a:gd name="connsiteY1" fmla="*/ 1211026 h 1282733"/>
              <a:gd name="connsiteX2" fmla="*/ 188989 w 682896"/>
              <a:gd name="connsiteY2" fmla="*/ 36524 h 1282733"/>
              <a:gd name="connsiteX3" fmla="*/ 150105 w 682896"/>
              <a:gd name="connsiteY3" fmla="*/ 0 h 1282733"/>
              <a:gd name="connsiteX4" fmla="*/ 0 w 682896"/>
              <a:gd name="connsiteY4" fmla="*/ 150105 h 1282733"/>
              <a:gd name="connsiteX5" fmla="*/ 34359 w 682896"/>
              <a:gd name="connsiteY5" fmla="*/ 182380 h 1282733"/>
              <a:gd name="connsiteX6" fmla="*/ 470173 w 682896"/>
              <a:gd name="connsiteY6" fmla="*/ 1219418 h 1282733"/>
              <a:gd name="connsiteX7" fmla="*/ 470459 w 682896"/>
              <a:gd name="connsiteY7" fmla="*/ 1282733 h 12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2896" h="1282733">
                <a:moveTo>
                  <a:pt x="682896" y="1282733"/>
                </a:moveTo>
                <a:lnTo>
                  <a:pt x="682572" y="1211026"/>
                </a:lnTo>
                <a:cubicBezTo>
                  <a:pt x="665265" y="771045"/>
                  <a:pt x="488379" y="353931"/>
                  <a:pt x="188989" y="36524"/>
                </a:cubicBezTo>
                <a:lnTo>
                  <a:pt x="150105" y="0"/>
                </a:lnTo>
                <a:lnTo>
                  <a:pt x="0" y="150105"/>
                </a:lnTo>
                <a:lnTo>
                  <a:pt x="34359" y="182380"/>
                </a:lnTo>
                <a:cubicBezTo>
                  <a:pt x="298708" y="462638"/>
                  <a:pt x="454891" y="830932"/>
                  <a:pt x="470173" y="1219418"/>
                </a:cubicBezTo>
                <a:lnTo>
                  <a:pt x="470459" y="1282733"/>
                </a:lnTo>
                <a:close/>
              </a:path>
            </a:pathLst>
          </a:cu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0" name="Freeform: Shape 79"/>
          <p:cNvSpPr/>
          <p:nvPr/>
        </p:nvSpPr>
        <p:spPr>
          <a:xfrm rot="5640000" flipH="1">
            <a:off x="2943366" y="4787545"/>
            <a:ext cx="682014" cy="1283790"/>
          </a:xfrm>
          <a:custGeom>
            <a:avLst/>
            <a:gdLst>
              <a:gd name="connsiteX0" fmla="*/ 682014 w 682014"/>
              <a:gd name="connsiteY0" fmla="*/ 150279 h 1283790"/>
              <a:gd name="connsiteX1" fmla="*/ 531735 w 682014"/>
              <a:gd name="connsiteY1" fmla="*/ 0 h 1283790"/>
              <a:gd name="connsiteX2" fmla="*/ 528073 w 682014"/>
              <a:gd name="connsiteY2" fmla="*/ 3235 h 1283790"/>
              <a:gd name="connsiteX3" fmla="*/ 0 w 682014"/>
              <a:gd name="connsiteY3" fmla="*/ 1259396 h 1283790"/>
              <a:gd name="connsiteX4" fmla="*/ 531 w 682014"/>
              <a:gd name="connsiteY4" fmla="*/ 1283790 h 1283790"/>
              <a:gd name="connsiteX5" fmla="*/ 213010 w 682014"/>
              <a:gd name="connsiteY5" fmla="*/ 1283790 h 1283790"/>
              <a:gd name="connsiteX6" fmla="*/ 212541 w 682014"/>
              <a:gd name="connsiteY6" fmla="*/ 1262251 h 1283790"/>
              <a:gd name="connsiteX7" fmla="*/ 678809 w 682014"/>
              <a:gd name="connsiteY7" fmla="*/ 153110 h 12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2014" h="1283790">
                <a:moveTo>
                  <a:pt x="682014" y="150279"/>
                </a:moveTo>
                <a:lnTo>
                  <a:pt x="531735" y="0"/>
                </a:lnTo>
                <a:lnTo>
                  <a:pt x="528073" y="3235"/>
                </a:lnTo>
                <a:cubicBezTo>
                  <a:pt x="198868" y="334359"/>
                  <a:pt x="6289" y="783892"/>
                  <a:pt x="0" y="1259396"/>
                </a:cubicBezTo>
                <a:lnTo>
                  <a:pt x="531" y="1283790"/>
                </a:lnTo>
                <a:lnTo>
                  <a:pt x="213010" y="1283790"/>
                </a:lnTo>
                <a:lnTo>
                  <a:pt x="212541" y="1262251"/>
                </a:lnTo>
                <a:cubicBezTo>
                  <a:pt x="218094" y="842400"/>
                  <a:pt x="388134" y="445480"/>
                  <a:pt x="678809" y="153110"/>
                </a:cubicBez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1" name="Group 80"/>
          <p:cNvGrpSpPr/>
          <p:nvPr/>
        </p:nvGrpSpPr>
        <p:grpSpPr>
          <a:xfrm>
            <a:off x="5007167" y="1222323"/>
            <a:ext cx="3359403" cy="1081690"/>
            <a:chOff x="96334" y="1103397"/>
            <a:chExt cx="3359403" cy="1081690"/>
          </a:xfrm>
        </p:grpSpPr>
        <p:grpSp>
          <p:nvGrpSpPr>
            <p:cNvPr id="82" name="Group 81"/>
            <p:cNvGrpSpPr/>
            <p:nvPr/>
          </p:nvGrpSpPr>
          <p:grpSpPr>
            <a:xfrm>
              <a:off x="96334" y="1103397"/>
              <a:ext cx="3359403" cy="1081690"/>
              <a:chOff x="1365954" y="1103397"/>
              <a:chExt cx="3359403" cy="1081690"/>
            </a:xfrm>
          </p:grpSpPr>
          <p:sp>
            <p:nvSpPr>
              <p:cNvPr id="85" name="Rectangle: Top Corners Rounded 84"/>
              <p:cNvSpPr/>
              <p:nvPr/>
            </p:nvSpPr>
            <p:spPr>
              <a:xfrm rot="5400000">
                <a:off x="3005818" y="242954"/>
                <a:ext cx="839330" cy="2599748"/>
              </a:xfrm>
              <a:prstGeom prst="round2SameRect">
                <a:avLst>
                  <a:gd name="adj1" fmla="val 50000"/>
                  <a:gd name="adj2" fmla="val 0"/>
                </a:avLst>
              </a:prstGeom>
              <a:no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Top Corners Rounded 85"/>
              <p:cNvSpPr/>
              <p:nvPr/>
            </p:nvSpPr>
            <p:spPr>
              <a:xfrm flipH="1" flipV="1">
                <a:off x="1365954" y="1103397"/>
                <a:ext cx="759655" cy="1081690"/>
              </a:xfrm>
              <a:prstGeom prst="round2SameRect">
                <a:avLst>
                  <a:gd name="adj1" fmla="val 50000"/>
                  <a:gd name="adj2" fmla="val 0"/>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3" name="TextBox 82"/>
            <p:cNvSpPr txBox="1"/>
            <p:nvPr/>
          </p:nvSpPr>
          <p:spPr>
            <a:xfrm>
              <a:off x="250345" y="1123162"/>
              <a:ext cx="490175" cy="923330"/>
            </a:xfrm>
            <a:prstGeom prst="rect">
              <a:avLst/>
            </a:prstGeom>
            <a:noFill/>
          </p:spPr>
          <p:txBody>
            <a:bodyPr wrap="square" rtlCol="0">
              <a:spAutoFit/>
            </a:bodyPr>
            <a:lstStyle/>
            <a:p>
              <a:r>
                <a:rPr lang="vi-VN" sz="5400" b="1" dirty="0">
                  <a:solidFill>
                    <a:schemeClr val="bg1"/>
                  </a:solidFill>
                  <a:latin typeface="Times New Roman" panose="02020603050405020304" pitchFamily="18" charset="0"/>
                  <a:cs typeface="Times New Roman" panose="02020603050405020304" pitchFamily="18" charset="0"/>
                </a:rPr>
                <a:t>I</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84" name="TextBox 83"/>
            <p:cNvSpPr txBox="1"/>
            <p:nvPr/>
          </p:nvSpPr>
          <p:spPr>
            <a:xfrm>
              <a:off x="840091" y="1302935"/>
              <a:ext cx="2585682" cy="707886"/>
            </a:xfrm>
            <a:prstGeom prst="rect">
              <a:avLst/>
            </a:prstGeom>
            <a:noFill/>
          </p:spPr>
          <p:txBody>
            <a:bodyPr wrap="square" rtlCol="0">
              <a:spAutoFit/>
            </a:bodyPr>
            <a:lstStyle/>
            <a:p>
              <a:pPr algn="ctr"/>
              <a:r>
                <a:rPr lang="en-US" sz="2000" b="1" dirty="0">
                  <a:solidFill>
                    <a:srgbClr val="0099FF"/>
                  </a:solidFill>
                  <a:latin typeface="Times New Roman" panose="02020603050405020304" pitchFamily="18" charset="0"/>
                  <a:cs typeface="Times New Roman" panose="02020603050405020304" pitchFamily="18" charset="0"/>
                </a:rPr>
                <a:t>PHÂN TÍCH YÊU CẦU</a:t>
              </a:r>
            </a:p>
          </p:txBody>
        </p:sp>
      </p:grpSp>
      <p:grpSp>
        <p:nvGrpSpPr>
          <p:cNvPr id="87" name="Group 86"/>
          <p:cNvGrpSpPr/>
          <p:nvPr/>
        </p:nvGrpSpPr>
        <p:grpSpPr>
          <a:xfrm>
            <a:off x="5007167" y="2399630"/>
            <a:ext cx="3367273" cy="1081690"/>
            <a:chOff x="96334" y="1027215"/>
            <a:chExt cx="3367273" cy="1081690"/>
          </a:xfrm>
        </p:grpSpPr>
        <p:grpSp>
          <p:nvGrpSpPr>
            <p:cNvPr id="88" name="Group 87"/>
            <p:cNvGrpSpPr/>
            <p:nvPr/>
          </p:nvGrpSpPr>
          <p:grpSpPr>
            <a:xfrm>
              <a:off x="96334" y="1027215"/>
              <a:ext cx="3359403" cy="1081690"/>
              <a:chOff x="1365954" y="1027215"/>
              <a:chExt cx="3359403" cy="1081690"/>
            </a:xfrm>
          </p:grpSpPr>
          <p:sp>
            <p:nvSpPr>
              <p:cNvPr id="91" name="Rectangle: Top Corners Rounded 90"/>
              <p:cNvSpPr/>
              <p:nvPr/>
            </p:nvSpPr>
            <p:spPr>
              <a:xfrm rot="5400000">
                <a:off x="3052689" y="133895"/>
                <a:ext cx="759655" cy="2585680"/>
              </a:xfrm>
              <a:prstGeom prst="round2SameRect">
                <a:avLst>
                  <a:gd name="adj1" fmla="val 50000"/>
                  <a:gd name="adj2" fmla="val 0"/>
                </a:avLst>
              </a:prstGeom>
              <a:no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Top Corners Rounded 91"/>
              <p:cNvSpPr/>
              <p:nvPr/>
            </p:nvSpPr>
            <p:spPr>
              <a:xfrm flipH="1" flipV="1">
                <a:off x="1365954" y="1027215"/>
                <a:ext cx="759655" cy="1081690"/>
              </a:xfrm>
              <a:prstGeom prst="round2SameRect">
                <a:avLst>
                  <a:gd name="adj1" fmla="val 50000"/>
                  <a:gd name="adj2" fmla="val 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9" name="TextBox 88"/>
            <p:cNvSpPr txBox="1"/>
            <p:nvPr/>
          </p:nvSpPr>
          <p:spPr>
            <a:xfrm>
              <a:off x="146324" y="1106395"/>
              <a:ext cx="1366986" cy="923330"/>
            </a:xfrm>
            <a:prstGeom prst="rect">
              <a:avLst/>
            </a:prstGeom>
            <a:noFill/>
          </p:spPr>
          <p:txBody>
            <a:bodyPr wrap="square" rtlCol="0">
              <a:spAutoFit/>
            </a:bodyPr>
            <a:lstStyle/>
            <a:p>
              <a:r>
                <a:rPr lang="vi-VN" sz="5400" b="1" dirty="0">
                  <a:solidFill>
                    <a:schemeClr val="bg1"/>
                  </a:solidFill>
                  <a:latin typeface="Times New Roman" panose="02020603050405020304" pitchFamily="18" charset="0"/>
                  <a:cs typeface="Times New Roman" panose="02020603050405020304" pitchFamily="18" charset="0"/>
                </a:rPr>
                <a:t>II</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90" name="TextBox 89"/>
            <p:cNvSpPr txBox="1"/>
            <p:nvPr/>
          </p:nvSpPr>
          <p:spPr>
            <a:xfrm>
              <a:off x="877925" y="1117851"/>
              <a:ext cx="2585682" cy="707886"/>
            </a:xfrm>
            <a:prstGeom prst="rect">
              <a:avLst/>
            </a:prstGeom>
            <a:noFill/>
          </p:spPr>
          <p:txBody>
            <a:bodyPr wrap="square" rtlCol="0">
              <a:spAutoFit/>
            </a:bodyPr>
            <a:lstStyle/>
            <a:p>
              <a:pPr algn="ctr"/>
              <a:r>
                <a:rPr lang="en-US" sz="2000" b="1" dirty="0">
                  <a:solidFill>
                    <a:srgbClr val="996633"/>
                  </a:solidFill>
                  <a:latin typeface="Times New Roman" panose="02020603050405020304" pitchFamily="18" charset="0"/>
                  <a:cs typeface="Times New Roman" panose="02020603050405020304" pitchFamily="18" charset="0"/>
                </a:rPr>
                <a:t>TIẾN HÀNH THIẾT KẾ GIAO DIỆN</a:t>
              </a:r>
            </a:p>
          </p:txBody>
        </p:sp>
      </p:grpSp>
      <p:grpSp>
        <p:nvGrpSpPr>
          <p:cNvPr id="93" name="Group 92"/>
          <p:cNvGrpSpPr/>
          <p:nvPr/>
        </p:nvGrpSpPr>
        <p:grpSpPr>
          <a:xfrm>
            <a:off x="4930969" y="3567947"/>
            <a:ext cx="3462527" cy="1115456"/>
            <a:chOff x="-6790" y="1069631"/>
            <a:chExt cx="3462527" cy="1115456"/>
          </a:xfrm>
        </p:grpSpPr>
        <p:grpSp>
          <p:nvGrpSpPr>
            <p:cNvPr id="94" name="Group 93"/>
            <p:cNvGrpSpPr/>
            <p:nvPr/>
          </p:nvGrpSpPr>
          <p:grpSpPr>
            <a:xfrm>
              <a:off x="96334" y="1103397"/>
              <a:ext cx="3359403" cy="1081690"/>
              <a:chOff x="1365954" y="1103397"/>
              <a:chExt cx="3359403" cy="1081690"/>
            </a:xfrm>
          </p:grpSpPr>
          <p:sp>
            <p:nvSpPr>
              <p:cNvPr id="97" name="Rectangle: Top Corners Rounded 96"/>
              <p:cNvSpPr/>
              <p:nvPr/>
            </p:nvSpPr>
            <p:spPr>
              <a:xfrm rot="5400000">
                <a:off x="3052689" y="210150"/>
                <a:ext cx="759655" cy="2585680"/>
              </a:xfrm>
              <a:prstGeom prst="round2SameRect">
                <a:avLst>
                  <a:gd name="adj1" fmla="val 50000"/>
                  <a:gd name="adj2" fmla="val 0"/>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Top Corners Rounded 97"/>
              <p:cNvSpPr/>
              <p:nvPr/>
            </p:nvSpPr>
            <p:spPr>
              <a:xfrm flipH="1" flipV="1">
                <a:off x="1365954" y="1103397"/>
                <a:ext cx="759655" cy="1081690"/>
              </a:xfrm>
              <a:prstGeom prst="round2SameRect">
                <a:avLst>
                  <a:gd name="adj1" fmla="val 50000"/>
                  <a:gd name="adj2" fmla="val 0"/>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5" name="TextBox 94"/>
            <p:cNvSpPr txBox="1"/>
            <p:nvPr/>
          </p:nvSpPr>
          <p:spPr>
            <a:xfrm>
              <a:off x="-6790" y="1069631"/>
              <a:ext cx="1746681" cy="923330"/>
            </a:xfrm>
            <a:prstGeom prst="rect">
              <a:avLst/>
            </a:prstGeom>
            <a:noFill/>
          </p:spPr>
          <p:txBody>
            <a:bodyPr wrap="square" rtlCol="0">
              <a:spAutoFit/>
            </a:bodyPr>
            <a:lstStyle/>
            <a:p>
              <a:r>
                <a:rPr lang="vi-VN" sz="5400" b="1" dirty="0">
                  <a:solidFill>
                    <a:schemeClr val="bg1"/>
                  </a:solidFill>
                  <a:latin typeface="Times New Roman" panose="02020603050405020304" pitchFamily="18" charset="0"/>
                  <a:cs typeface="Times New Roman" panose="02020603050405020304" pitchFamily="18" charset="0"/>
                </a:rPr>
                <a:t>III</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96" name="TextBox 95"/>
            <p:cNvSpPr txBox="1"/>
            <p:nvPr/>
          </p:nvSpPr>
          <p:spPr>
            <a:xfrm>
              <a:off x="811644" y="1281315"/>
              <a:ext cx="2585682" cy="400110"/>
            </a:xfrm>
            <a:prstGeom prst="rect">
              <a:avLst/>
            </a:prstGeom>
            <a:noFill/>
          </p:spPr>
          <p:txBody>
            <a:bodyPr wrap="square" rtlCol="0">
              <a:spAutoFit/>
            </a:bodyPr>
            <a:lstStyle/>
            <a:p>
              <a:pPr algn="ctr"/>
              <a:r>
                <a:rPr lang="en-US" sz="2000" b="1" dirty="0">
                  <a:solidFill>
                    <a:srgbClr val="FF0066"/>
                  </a:solidFill>
                  <a:latin typeface="Times New Roman" panose="02020603050405020304" pitchFamily="18" charset="0"/>
                  <a:cs typeface="Times New Roman" panose="02020603050405020304" pitchFamily="18" charset="0"/>
                </a:rPr>
                <a:t>LẬP TRÌNH</a:t>
              </a:r>
            </a:p>
          </p:txBody>
        </p:sp>
      </p:grpSp>
      <p:sp>
        <p:nvSpPr>
          <p:cNvPr id="99" name="Rectangle: Top Corners Rounded 98"/>
          <p:cNvSpPr/>
          <p:nvPr/>
        </p:nvSpPr>
        <p:spPr>
          <a:xfrm flipH="1" flipV="1">
            <a:off x="5007167" y="4888595"/>
            <a:ext cx="759655" cy="1081690"/>
          </a:xfrm>
          <a:prstGeom prst="round2SameRect">
            <a:avLst>
              <a:gd name="adj1" fmla="val 50000"/>
              <a:gd name="adj2" fmla="val 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p:cNvSpPr txBox="1"/>
          <p:nvPr/>
        </p:nvSpPr>
        <p:spPr>
          <a:xfrm>
            <a:off x="5013893" y="4891063"/>
            <a:ext cx="1471021" cy="923330"/>
          </a:xfrm>
          <a:prstGeom prst="rect">
            <a:avLst/>
          </a:prstGeom>
          <a:noFill/>
        </p:spPr>
        <p:txBody>
          <a:bodyPr wrap="square" rtlCol="0">
            <a:spAutoFit/>
          </a:bodyPr>
          <a:lstStyle/>
          <a:p>
            <a:r>
              <a:rPr lang="en-US" sz="5400" dirty="0">
                <a:solidFill>
                  <a:schemeClr val="bg1"/>
                </a:solidFill>
              </a:rPr>
              <a:t>IV</a:t>
            </a:r>
          </a:p>
        </p:txBody>
      </p:sp>
      <p:sp>
        <p:nvSpPr>
          <p:cNvPr id="101" name="TextBox 100"/>
          <p:cNvSpPr txBox="1"/>
          <p:nvPr/>
        </p:nvSpPr>
        <p:spPr>
          <a:xfrm>
            <a:off x="6056644" y="4952220"/>
            <a:ext cx="2278441" cy="707886"/>
          </a:xfrm>
          <a:prstGeom prst="rect">
            <a:avLst/>
          </a:prstGeom>
          <a:noFill/>
        </p:spPr>
        <p:txBody>
          <a:bodyPr wrap="square" rtlCol="0">
            <a:spAutoFit/>
          </a:bodyPr>
          <a:lstStyle/>
          <a:p>
            <a:r>
              <a:rPr lang="en-US" sz="2000" dirty="0">
                <a:solidFill>
                  <a:schemeClr val="accent2">
                    <a:lumMod val="75000"/>
                  </a:schemeClr>
                </a:solidFill>
              </a:rPr>
              <a:t>   KIỂM THỬ</a:t>
            </a:r>
          </a:p>
          <a:p>
            <a:r>
              <a:rPr lang="en-US" sz="2000" dirty="0">
                <a:solidFill>
                  <a:schemeClr val="accent2">
                    <a:lumMod val="75000"/>
                  </a:schemeClr>
                </a:solidFill>
              </a:rPr>
              <a:t>(CHẠY DEMO)</a:t>
            </a:r>
          </a:p>
        </p:txBody>
      </p:sp>
      <p:sp>
        <p:nvSpPr>
          <p:cNvPr id="102" name="Rectangle: Top Corners Rounded 101"/>
          <p:cNvSpPr/>
          <p:nvPr/>
        </p:nvSpPr>
        <p:spPr>
          <a:xfrm rot="5400000">
            <a:off x="6711423" y="3965361"/>
            <a:ext cx="759654" cy="2648856"/>
          </a:xfrm>
          <a:prstGeom prst="round2SameRect">
            <a:avLst>
              <a:gd name="adj1" fmla="val 50000"/>
              <a:gd name="adj2" fmla="val 0"/>
            </a:avLst>
          </a:prstGeom>
          <a:no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Top Corners Rounded 102"/>
          <p:cNvSpPr/>
          <p:nvPr/>
        </p:nvSpPr>
        <p:spPr>
          <a:xfrm flipH="1" flipV="1">
            <a:off x="8562938" y="1187137"/>
            <a:ext cx="759656" cy="1033231"/>
          </a:xfrm>
          <a:prstGeom prst="round2SameRect">
            <a:avLst>
              <a:gd name="adj1" fmla="val 50000"/>
              <a:gd name="adj2" fmla="val 0"/>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p:cNvSpPr txBox="1"/>
          <p:nvPr/>
        </p:nvSpPr>
        <p:spPr>
          <a:xfrm>
            <a:off x="8645079" y="1206417"/>
            <a:ext cx="931652" cy="923330"/>
          </a:xfrm>
          <a:prstGeom prst="rect">
            <a:avLst/>
          </a:prstGeom>
          <a:noFill/>
        </p:spPr>
        <p:txBody>
          <a:bodyPr wrap="square" rtlCol="0">
            <a:spAutoFit/>
          </a:bodyPr>
          <a:lstStyle/>
          <a:p>
            <a:r>
              <a:rPr lang="en-US" sz="5400" dirty="0">
                <a:solidFill>
                  <a:schemeClr val="bg1"/>
                </a:solidFill>
              </a:rPr>
              <a:t>V</a:t>
            </a:r>
          </a:p>
        </p:txBody>
      </p:sp>
      <p:sp>
        <p:nvSpPr>
          <p:cNvPr id="108" name="TextBox 107"/>
          <p:cNvSpPr txBox="1"/>
          <p:nvPr/>
        </p:nvSpPr>
        <p:spPr>
          <a:xfrm>
            <a:off x="9285088" y="1239672"/>
            <a:ext cx="2763144" cy="707886"/>
          </a:xfrm>
          <a:prstGeom prst="rect">
            <a:avLst/>
          </a:prstGeom>
          <a:noFill/>
        </p:spPr>
        <p:txBody>
          <a:bodyPr wrap="square" rtlCol="0">
            <a:spAutoFit/>
          </a:bodyPr>
          <a:lstStyle/>
          <a:p>
            <a:r>
              <a:rPr lang="en-US" sz="2000" dirty="0">
                <a:solidFill>
                  <a:srgbClr val="C00000"/>
                </a:solidFill>
              </a:rPr>
              <a:t>KẾT QUẢ THỰC                   HIỆN</a:t>
            </a:r>
          </a:p>
        </p:txBody>
      </p:sp>
      <p:sp>
        <p:nvSpPr>
          <p:cNvPr id="109" name="Rectangle: Top Corners Rounded 108"/>
          <p:cNvSpPr/>
          <p:nvPr/>
        </p:nvSpPr>
        <p:spPr>
          <a:xfrm rot="5400000">
            <a:off x="10235605" y="294437"/>
            <a:ext cx="759655" cy="2585680"/>
          </a:xfrm>
          <a:prstGeom prst="round2SameRect">
            <a:avLst>
              <a:gd name="adj1" fmla="val 50000"/>
              <a:gd name="adj2" fmla="val 0"/>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Top Corners Rounded 109"/>
          <p:cNvSpPr/>
          <p:nvPr/>
        </p:nvSpPr>
        <p:spPr>
          <a:xfrm flipH="1" flipV="1">
            <a:off x="8562938" y="2399630"/>
            <a:ext cx="759655" cy="1081690"/>
          </a:xfrm>
          <a:prstGeom prst="round2SameRect">
            <a:avLst>
              <a:gd name="adj1" fmla="val 50000"/>
              <a:gd name="adj2" fmla="val 0"/>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p:cNvSpPr txBox="1"/>
          <p:nvPr/>
        </p:nvSpPr>
        <p:spPr>
          <a:xfrm>
            <a:off x="8587309" y="2404702"/>
            <a:ext cx="931652" cy="923330"/>
          </a:xfrm>
          <a:prstGeom prst="rect">
            <a:avLst/>
          </a:prstGeom>
          <a:noFill/>
        </p:spPr>
        <p:txBody>
          <a:bodyPr wrap="square" rtlCol="0">
            <a:spAutoFit/>
          </a:bodyPr>
          <a:lstStyle/>
          <a:p>
            <a:r>
              <a:rPr lang="en-US" sz="5400" dirty="0">
                <a:solidFill>
                  <a:schemeClr val="bg1"/>
                </a:solidFill>
              </a:rPr>
              <a:t>VI</a:t>
            </a:r>
          </a:p>
        </p:txBody>
      </p:sp>
      <p:sp>
        <p:nvSpPr>
          <p:cNvPr id="112" name="Rectangle: Top Corners Rounded 111"/>
          <p:cNvSpPr/>
          <p:nvPr/>
        </p:nvSpPr>
        <p:spPr>
          <a:xfrm rot="5400000">
            <a:off x="10251346" y="1515824"/>
            <a:ext cx="759655" cy="2585680"/>
          </a:xfrm>
          <a:prstGeom prst="round2SameRect">
            <a:avLst>
              <a:gd name="adj1" fmla="val 50000"/>
              <a:gd name="adj2" fmla="val 0"/>
            </a:avLst>
          </a:prstGeom>
          <a:no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346964" y="2643686"/>
            <a:ext cx="2234915" cy="400110"/>
          </a:xfrm>
          <a:prstGeom prst="rect">
            <a:avLst/>
          </a:prstGeom>
          <a:noFill/>
        </p:spPr>
        <p:txBody>
          <a:bodyPr wrap="square" rtlCol="0">
            <a:spAutoFit/>
          </a:bodyPr>
          <a:lstStyle/>
          <a:p>
            <a:r>
              <a:rPr lang="en-US" sz="2000" dirty="0">
                <a:solidFill>
                  <a:schemeClr val="accent5">
                    <a:lumMod val="60000"/>
                    <a:lumOff val="40000"/>
                  </a:schemeClr>
                </a:solidFill>
              </a:rPr>
              <a:t>VIẾT BÁO CÁO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1000" fill="hold"/>
                                        <p:tgtEl>
                                          <p:spTgt spid="76"/>
                                        </p:tgtEl>
                                        <p:attrNameLst>
                                          <p:attrName>ppt_w</p:attrName>
                                        </p:attrNameLst>
                                      </p:cBhvr>
                                      <p:tavLst>
                                        <p:tav tm="0">
                                          <p:val>
                                            <p:fltVal val="0"/>
                                          </p:val>
                                        </p:tav>
                                        <p:tav tm="100000">
                                          <p:val>
                                            <p:strVal val="#ppt_w"/>
                                          </p:val>
                                        </p:tav>
                                      </p:tavLst>
                                    </p:anim>
                                    <p:anim calcmode="lin" valueType="num">
                                      <p:cBhvr>
                                        <p:cTn id="8" dur="1000" fill="hold"/>
                                        <p:tgtEl>
                                          <p:spTgt spid="76"/>
                                        </p:tgtEl>
                                        <p:attrNameLst>
                                          <p:attrName>ppt_h</p:attrName>
                                        </p:attrNameLst>
                                      </p:cBhvr>
                                      <p:tavLst>
                                        <p:tav tm="0">
                                          <p:val>
                                            <p:fltVal val="0"/>
                                          </p:val>
                                        </p:tav>
                                        <p:tav tm="100000">
                                          <p:val>
                                            <p:strVal val="#ppt_h"/>
                                          </p:val>
                                        </p:tav>
                                      </p:tavLst>
                                    </p:anim>
                                    <p:anim calcmode="lin" valueType="num">
                                      <p:cBhvr>
                                        <p:cTn id="9" dur="1000" fill="hold"/>
                                        <p:tgtEl>
                                          <p:spTgt spid="76"/>
                                        </p:tgtEl>
                                        <p:attrNameLst>
                                          <p:attrName>style.rotation</p:attrName>
                                        </p:attrNameLst>
                                      </p:cBhvr>
                                      <p:tavLst>
                                        <p:tav tm="0">
                                          <p:val>
                                            <p:fltVal val="90"/>
                                          </p:val>
                                        </p:tav>
                                        <p:tav tm="100000">
                                          <p:val>
                                            <p:fltVal val="0"/>
                                          </p:val>
                                        </p:tav>
                                      </p:tavLst>
                                    </p:anim>
                                    <p:animEffect transition="in" filter="fade">
                                      <p:cBhvr>
                                        <p:cTn id="10" dur="1000"/>
                                        <p:tgtEl>
                                          <p:spTgt spid="7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p:cTn id="13" dur="1000" fill="hold"/>
                                        <p:tgtEl>
                                          <p:spTgt spid="79"/>
                                        </p:tgtEl>
                                        <p:attrNameLst>
                                          <p:attrName>ppt_w</p:attrName>
                                        </p:attrNameLst>
                                      </p:cBhvr>
                                      <p:tavLst>
                                        <p:tav tm="0">
                                          <p:val>
                                            <p:fltVal val="0"/>
                                          </p:val>
                                        </p:tav>
                                        <p:tav tm="100000">
                                          <p:val>
                                            <p:strVal val="#ppt_w"/>
                                          </p:val>
                                        </p:tav>
                                      </p:tavLst>
                                    </p:anim>
                                    <p:anim calcmode="lin" valueType="num">
                                      <p:cBhvr>
                                        <p:cTn id="14" dur="1000" fill="hold"/>
                                        <p:tgtEl>
                                          <p:spTgt spid="79"/>
                                        </p:tgtEl>
                                        <p:attrNameLst>
                                          <p:attrName>ppt_h</p:attrName>
                                        </p:attrNameLst>
                                      </p:cBhvr>
                                      <p:tavLst>
                                        <p:tav tm="0">
                                          <p:val>
                                            <p:fltVal val="0"/>
                                          </p:val>
                                        </p:tav>
                                        <p:tav tm="100000">
                                          <p:val>
                                            <p:strVal val="#ppt_h"/>
                                          </p:val>
                                        </p:tav>
                                      </p:tavLst>
                                    </p:anim>
                                    <p:anim calcmode="lin" valueType="num">
                                      <p:cBhvr>
                                        <p:cTn id="15" dur="1000" fill="hold"/>
                                        <p:tgtEl>
                                          <p:spTgt spid="79"/>
                                        </p:tgtEl>
                                        <p:attrNameLst>
                                          <p:attrName>style.rotation</p:attrName>
                                        </p:attrNameLst>
                                      </p:cBhvr>
                                      <p:tavLst>
                                        <p:tav tm="0">
                                          <p:val>
                                            <p:fltVal val="90"/>
                                          </p:val>
                                        </p:tav>
                                        <p:tav tm="100000">
                                          <p:val>
                                            <p:fltVal val="0"/>
                                          </p:val>
                                        </p:tav>
                                      </p:tavLst>
                                    </p:anim>
                                    <p:animEffect transition="in" filter="fade">
                                      <p:cBhvr>
                                        <p:cTn id="16" dur="1000"/>
                                        <p:tgtEl>
                                          <p:spTgt spid="7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1000" fill="hold"/>
                                        <p:tgtEl>
                                          <p:spTgt spid="78"/>
                                        </p:tgtEl>
                                        <p:attrNameLst>
                                          <p:attrName>ppt_w</p:attrName>
                                        </p:attrNameLst>
                                      </p:cBhvr>
                                      <p:tavLst>
                                        <p:tav tm="0">
                                          <p:val>
                                            <p:fltVal val="0"/>
                                          </p:val>
                                        </p:tav>
                                        <p:tav tm="100000">
                                          <p:val>
                                            <p:strVal val="#ppt_w"/>
                                          </p:val>
                                        </p:tav>
                                      </p:tavLst>
                                    </p:anim>
                                    <p:anim calcmode="lin" valueType="num">
                                      <p:cBhvr>
                                        <p:cTn id="20" dur="1000" fill="hold"/>
                                        <p:tgtEl>
                                          <p:spTgt spid="78"/>
                                        </p:tgtEl>
                                        <p:attrNameLst>
                                          <p:attrName>ppt_h</p:attrName>
                                        </p:attrNameLst>
                                      </p:cBhvr>
                                      <p:tavLst>
                                        <p:tav tm="0">
                                          <p:val>
                                            <p:fltVal val="0"/>
                                          </p:val>
                                        </p:tav>
                                        <p:tav tm="100000">
                                          <p:val>
                                            <p:strVal val="#ppt_h"/>
                                          </p:val>
                                        </p:tav>
                                      </p:tavLst>
                                    </p:anim>
                                    <p:anim calcmode="lin" valueType="num">
                                      <p:cBhvr>
                                        <p:cTn id="21" dur="1000" fill="hold"/>
                                        <p:tgtEl>
                                          <p:spTgt spid="78"/>
                                        </p:tgtEl>
                                        <p:attrNameLst>
                                          <p:attrName>style.rotation</p:attrName>
                                        </p:attrNameLst>
                                      </p:cBhvr>
                                      <p:tavLst>
                                        <p:tav tm="0">
                                          <p:val>
                                            <p:fltVal val="90"/>
                                          </p:val>
                                        </p:tav>
                                        <p:tav tm="100000">
                                          <p:val>
                                            <p:fltVal val="0"/>
                                          </p:val>
                                        </p:tav>
                                      </p:tavLst>
                                    </p:anim>
                                    <p:animEffect transition="in" filter="fade">
                                      <p:cBhvr>
                                        <p:cTn id="22" dur="1000"/>
                                        <p:tgtEl>
                                          <p:spTgt spid="7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1000" fill="hold"/>
                                        <p:tgtEl>
                                          <p:spTgt spid="77"/>
                                        </p:tgtEl>
                                        <p:attrNameLst>
                                          <p:attrName>ppt_w</p:attrName>
                                        </p:attrNameLst>
                                      </p:cBhvr>
                                      <p:tavLst>
                                        <p:tav tm="0">
                                          <p:val>
                                            <p:fltVal val="0"/>
                                          </p:val>
                                        </p:tav>
                                        <p:tav tm="100000">
                                          <p:val>
                                            <p:strVal val="#ppt_w"/>
                                          </p:val>
                                        </p:tav>
                                      </p:tavLst>
                                    </p:anim>
                                    <p:anim calcmode="lin" valueType="num">
                                      <p:cBhvr>
                                        <p:cTn id="26" dur="1000" fill="hold"/>
                                        <p:tgtEl>
                                          <p:spTgt spid="77"/>
                                        </p:tgtEl>
                                        <p:attrNameLst>
                                          <p:attrName>ppt_h</p:attrName>
                                        </p:attrNameLst>
                                      </p:cBhvr>
                                      <p:tavLst>
                                        <p:tav tm="0">
                                          <p:val>
                                            <p:fltVal val="0"/>
                                          </p:val>
                                        </p:tav>
                                        <p:tav tm="100000">
                                          <p:val>
                                            <p:strVal val="#ppt_h"/>
                                          </p:val>
                                        </p:tav>
                                      </p:tavLst>
                                    </p:anim>
                                    <p:anim calcmode="lin" valueType="num">
                                      <p:cBhvr>
                                        <p:cTn id="27" dur="1000" fill="hold"/>
                                        <p:tgtEl>
                                          <p:spTgt spid="77"/>
                                        </p:tgtEl>
                                        <p:attrNameLst>
                                          <p:attrName>style.rotation</p:attrName>
                                        </p:attrNameLst>
                                      </p:cBhvr>
                                      <p:tavLst>
                                        <p:tav tm="0">
                                          <p:val>
                                            <p:fltVal val="90"/>
                                          </p:val>
                                        </p:tav>
                                        <p:tav tm="100000">
                                          <p:val>
                                            <p:fltVal val="0"/>
                                          </p:val>
                                        </p:tav>
                                      </p:tavLst>
                                    </p:anim>
                                    <p:animEffect transition="in" filter="fade">
                                      <p:cBhvr>
                                        <p:cTn id="28" dur="1000"/>
                                        <p:tgtEl>
                                          <p:spTgt spid="7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cBhvr>
                                        <p:cTn id="31" dur="1000" fill="hold"/>
                                        <p:tgtEl>
                                          <p:spTgt spid="80"/>
                                        </p:tgtEl>
                                        <p:attrNameLst>
                                          <p:attrName>ppt_w</p:attrName>
                                        </p:attrNameLst>
                                      </p:cBhvr>
                                      <p:tavLst>
                                        <p:tav tm="0">
                                          <p:val>
                                            <p:fltVal val="0"/>
                                          </p:val>
                                        </p:tav>
                                        <p:tav tm="100000">
                                          <p:val>
                                            <p:strVal val="#ppt_w"/>
                                          </p:val>
                                        </p:tav>
                                      </p:tavLst>
                                    </p:anim>
                                    <p:anim calcmode="lin" valueType="num">
                                      <p:cBhvr>
                                        <p:cTn id="32" dur="1000" fill="hold"/>
                                        <p:tgtEl>
                                          <p:spTgt spid="80"/>
                                        </p:tgtEl>
                                        <p:attrNameLst>
                                          <p:attrName>ppt_h</p:attrName>
                                        </p:attrNameLst>
                                      </p:cBhvr>
                                      <p:tavLst>
                                        <p:tav tm="0">
                                          <p:val>
                                            <p:fltVal val="0"/>
                                          </p:val>
                                        </p:tav>
                                        <p:tav tm="100000">
                                          <p:val>
                                            <p:strVal val="#ppt_h"/>
                                          </p:val>
                                        </p:tav>
                                      </p:tavLst>
                                    </p:anim>
                                    <p:anim calcmode="lin" valueType="num">
                                      <p:cBhvr>
                                        <p:cTn id="33" dur="1000" fill="hold"/>
                                        <p:tgtEl>
                                          <p:spTgt spid="80"/>
                                        </p:tgtEl>
                                        <p:attrNameLst>
                                          <p:attrName>style.rotation</p:attrName>
                                        </p:attrNameLst>
                                      </p:cBhvr>
                                      <p:tavLst>
                                        <p:tav tm="0">
                                          <p:val>
                                            <p:fltVal val="90"/>
                                          </p:val>
                                        </p:tav>
                                        <p:tav tm="100000">
                                          <p:val>
                                            <p:fltVal val="0"/>
                                          </p:val>
                                        </p:tav>
                                      </p:tavLst>
                                    </p:anim>
                                    <p:animEffect transition="in" filter="fade">
                                      <p:cBhvr>
                                        <p:cTn id="34" dur="1000"/>
                                        <p:tgtEl>
                                          <p:spTgt spid="8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500" fill="hold"/>
                                        <p:tgtEl>
                                          <p:spTgt spid="81"/>
                                        </p:tgtEl>
                                        <p:attrNameLst>
                                          <p:attrName>ppt_x</p:attrName>
                                        </p:attrNameLst>
                                      </p:cBhvr>
                                      <p:tavLst>
                                        <p:tav tm="0">
                                          <p:val>
                                            <p:strVal val="#ppt_x"/>
                                          </p:val>
                                        </p:tav>
                                        <p:tav tm="100000">
                                          <p:val>
                                            <p:strVal val="#ppt_x"/>
                                          </p:val>
                                        </p:tav>
                                      </p:tavLst>
                                    </p:anim>
                                    <p:anim calcmode="lin" valueType="num">
                                      <p:cBhvr additive="base">
                                        <p:cTn id="4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7"/>
                                        </p:tgtEl>
                                        <p:attrNameLst>
                                          <p:attrName>style.visibility</p:attrName>
                                        </p:attrNameLst>
                                      </p:cBhvr>
                                      <p:to>
                                        <p:strVal val="visible"/>
                                      </p:to>
                                    </p:set>
                                    <p:anim calcmode="lin" valueType="num">
                                      <p:cBhvr additive="base">
                                        <p:cTn id="45" dur="500" fill="hold"/>
                                        <p:tgtEl>
                                          <p:spTgt spid="87"/>
                                        </p:tgtEl>
                                        <p:attrNameLst>
                                          <p:attrName>ppt_x</p:attrName>
                                        </p:attrNameLst>
                                      </p:cBhvr>
                                      <p:tavLst>
                                        <p:tav tm="0">
                                          <p:val>
                                            <p:strVal val="#ppt_x"/>
                                          </p:val>
                                        </p:tav>
                                        <p:tav tm="100000">
                                          <p:val>
                                            <p:strVal val="#ppt_x"/>
                                          </p:val>
                                        </p:tav>
                                      </p:tavLst>
                                    </p:anim>
                                    <p:anim calcmode="lin" valueType="num">
                                      <p:cBhvr additive="base">
                                        <p:cTn id="4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3"/>
                                        </p:tgtEl>
                                        <p:attrNameLst>
                                          <p:attrName>style.visibility</p:attrName>
                                        </p:attrNameLst>
                                      </p:cBhvr>
                                      <p:to>
                                        <p:strVal val="visible"/>
                                      </p:to>
                                    </p:set>
                                    <p:anim calcmode="lin" valueType="num">
                                      <p:cBhvr additive="base">
                                        <p:cTn id="51" dur="500" fill="hold"/>
                                        <p:tgtEl>
                                          <p:spTgt spid="93"/>
                                        </p:tgtEl>
                                        <p:attrNameLst>
                                          <p:attrName>ppt_x</p:attrName>
                                        </p:attrNameLst>
                                      </p:cBhvr>
                                      <p:tavLst>
                                        <p:tav tm="0">
                                          <p:val>
                                            <p:strVal val="#ppt_x"/>
                                          </p:val>
                                        </p:tav>
                                        <p:tav tm="100000">
                                          <p:val>
                                            <p:strVal val="#ppt_x"/>
                                          </p:val>
                                        </p:tav>
                                      </p:tavLst>
                                    </p:anim>
                                    <p:anim calcmode="lin" valueType="num">
                                      <p:cBhvr additive="base">
                                        <p:cTn id="52"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0"/>
                                        </p:tgtEl>
                                        <p:attrNameLst>
                                          <p:attrName>style.visibility</p:attrName>
                                        </p:attrNameLst>
                                      </p:cBhvr>
                                      <p:to>
                                        <p:strVal val="visible"/>
                                      </p:to>
                                    </p:set>
                                    <p:anim calcmode="lin" valueType="num">
                                      <p:cBhvr additive="base">
                                        <p:cTn id="57" dur="500" fill="hold"/>
                                        <p:tgtEl>
                                          <p:spTgt spid="100"/>
                                        </p:tgtEl>
                                        <p:attrNameLst>
                                          <p:attrName>ppt_x</p:attrName>
                                        </p:attrNameLst>
                                      </p:cBhvr>
                                      <p:tavLst>
                                        <p:tav tm="0">
                                          <p:val>
                                            <p:strVal val="#ppt_x"/>
                                          </p:val>
                                        </p:tav>
                                        <p:tav tm="100000">
                                          <p:val>
                                            <p:strVal val="#ppt_x"/>
                                          </p:val>
                                        </p:tav>
                                      </p:tavLst>
                                    </p:anim>
                                    <p:anim calcmode="lin" valueType="num">
                                      <p:cBhvr additive="base">
                                        <p:cTn id="58" dur="500" fill="hold"/>
                                        <p:tgtEl>
                                          <p:spTgt spid="10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2"/>
                                        </p:tgtEl>
                                        <p:attrNameLst>
                                          <p:attrName>style.visibility</p:attrName>
                                        </p:attrNameLst>
                                      </p:cBhvr>
                                      <p:to>
                                        <p:strVal val="visible"/>
                                      </p:to>
                                    </p:set>
                                    <p:anim calcmode="lin" valueType="num">
                                      <p:cBhvr additive="base">
                                        <p:cTn id="61" dur="500" fill="hold"/>
                                        <p:tgtEl>
                                          <p:spTgt spid="102"/>
                                        </p:tgtEl>
                                        <p:attrNameLst>
                                          <p:attrName>ppt_x</p:attrName>
                                        </p:attrNameLst>
                                      </p:cBhvr>
                                      <p:tavLst>
                                        <p:tav tm="0">
                                          <p:val>
                                            <p:strVal val="#ppt_x"/>
                                          </p:val>
                                        </p:tav>
                                        <p:tav tm="100000">
                                          <p:val>
                                            <p:strVal val="#ppt_x"/>
                                          </p:val>
                                        </p:tav>
                                      </p:tavLst>
                                    </p:anim>
                                    <p:anim calcmode="lin" valueType="num">
                                      <p:cBhvr additive="base">
                                        <p:cTn id="62" dur="500" fill="hold"/>
                                        <p:tgtEl>
                                          <p:spTgt spid="10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anim calcmode="lin" valueType="num">
                                      <p:cBhvr additive="base">
                                        <p:cTn id="65" dur="500" fill="hold"/>
                                        <p:tgtEl>
                                          <p:spTgt spid="101"/>
                                        </p:tgtEl>
                                        <p:attrNameLst>
                                          <p:attrName>ppt_x</p:attrName>
                                        </p:attrNameLst>
                                      </p:cBhvr>
                                      <p:tavLst>
                                        <p:tav tm="0">
                                          <p:val>
                                            <p:strVal val="#ppt_x"/>
                                          </p:val>
                                        </p:tav>
                                        <p:tav tm="100000">
                                          <p:val>
                                            <p:strVal val="#ppt_x"/>
                                          </p:val>
                                        </p:tav>
                                      </p:tavLst>
                                    </p:anim>
                                    <p:anim calcmode="lin" valueType="num">
                                      <p:cBhvr additive="base">
                                        <p:cTn id="66" dur="500" fill="hold"/>
                                        <p:tgtEl>
                                          <p:spTgt spid="10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9"/>
                                        </p:tgtEl>
                                        <p:attrNameLst>
                                          <p:attrName>style.visibility</p:attrName>
                                        </p:attrNameLst>
                                      </p:cBhvr>
                                      <p:to>
                                        <p:strVal val="visible"/>
                                      </p:to>
                                    </p:set>
                                    <p:anim calcmode="lin" valueType="num">
                                      <p:cBhvr additive="base">
                                        <p:cTn id="69" dur="500" fill="hold"/>
                                        <p:tgtEl>
                                          <p:spTgt spid="99"/>
                                        </p:tgtEl>
                                        <p:attrNameLst>
                                          <p:attrName>ppt_x</p:attrName>
                                        </p:attrNameLst>
                                      </p:cBhvr>
                                      <p:tavLst>
                                        <p:tav tm="0">
                                          <p:val>
                                            <p:strVal val="#ppt_x"/>
                                          </p:val>
                                        </p:tav>
                                        <p:tav tm="100000">
                                          <p:val>
                                            <p:strVal val="#ppt_x"/>
                                          </p:val>
                                        </p:tav>
                                      </p:tavLst>
                                    </p:anim>
                                    <p:anim calcmode="lin" valueType="num">
                                      <p:cBhvr additive="base">
                                        <p:cTn id="70"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09"/>
                                        </p:tgtEl>
                                        <p:attrNameLst>
                                          <p:attrName>style.visibility</p:attrName>
                                        </p:attrNameLst>
                                      </p:cBhvr>
                                      <p:to>
                                        <p:strVal val="visible"/>
                                      </p:to>
                                    </p:set>
                                    <p:anim calcmode="lin" valueType="num">
                                      <p:cBhvr additive="base">
                                        <p:cTn id="75" dur="500" fill="hold"/>
                                        <p:tgtEl>
                                          <p:spTgt spid="109"/>
                                        </p:tgtEl>
                                        <p:attrNameLst>
                                          <p:attrName>ppt_x</p:attrName>
                                        </p:attrNameLst>
                                      </p:cBhvr>
                                      <p:tavLst>
                                        <p:tav tm="0">
                                          <p:val>
                                            <p:strVal val="#ppt_x"/>
                                          </p:val>
                                        </p:tav>
                                        <p:tav tm="100000">
                                          <p:val>
                                            <p:strVal val="#ppt_x"/>
                                          </p:val>
                                        </p:tav>
                                      </p:tavLst>
                                    </p:anim>
                                    <p:anim calcmode="lin" valueType="num">
                                      <p:cBhvr additive="base">
                                        <p:cTn id="76" dur="500" fill="hold"/>
                                        <p:tgtEl>
                                          <p:spTgt spid="10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8"/>
                                        </p:tgtEl>
                                        <p:attrNameLst>
                                          <p:attrName>style.visibility</p:attrName>
                                        </p:attrNameLst>
                                      </p:cBhvr>
                                      <p:to>
                                        <p:strVal val="visible"/>
                                      </p:to>
                                    </p:set>
                                    <p:anim calcmode="lin" valueType="num">
                                      <p:cBhvr additive="base">
                                        <p:cTn id="79" dur="500" fill="hold"/>
                                        <p:tgtEl>
                                          <p:spTgt spid="108"/>
                                        </p:tgtEl>
                                        <p:attrNameLst>
                                          <p:attrName>ppt_x</p:attrName>
                                        </p:attrNameLst>
                                      </p:cBhvr>
                                      <p:tavLst>
                                        <p:tav tm="0">
                                          <p:val>
                                            <p:strVal val="#ppt_x"/>
                                          </p:val>
                                        </p:tav>
                                        <p:tav tm="100000">
                                          <p:val>
                                            <p:strVal val="#ppt_x"/>
                                          </p:val>
                                        </p:tav>
                                      </p:tavLst>
                                    </p:anim>
                                    <p:anim calcmode="lin" valueType="num">
                                      <p:cBhvr additive="base">
                                        <p:cTn id="80" dur="500" fill="hold"/>
                                        <p:tgtEl>
                                          <p:spTgt spid="10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07"/>
                                        </p:tgtEl>
                                        <p:attrNameLst>
                                          <p:attrName>style.visibility</p:attrName>
                                        </p:attrNameLst>
                                      </p:cBhvr>
                                      <p:to>
                                        <p:strVal val="visible"/>
                                      </p:to>
                                    </p:set>
                                    <p:anim calcmode="lin" valueType="num">
                                      <p:cBhvr additive="base">
                                        <p:cTn id="83" dur="500" fill="hold"/>
                                        <p:tgtEl>
                                          <p:spTgt spid="107"/>
                                        </p:tgtEl>
                                        <p:attrNameLst>
                                          <p:attrName>ppt_x</p:attrName>
                                        </p:attrNameLst>
                                      </p:cBhvr>
                                      <p:tavLst>
                                        <p:tav tm="0">
                                          <p:val>
                                            <p:strVal val="#ppt_x"/>
                                          </p:val>
                                        </p:tav>
                                        <p:tav tm="100000">
                                          <p:val>
                                            <p:strVal val="#ppt_x"/>
                                          </p:val>
                                        </p:tav>
                                      </p:tavLst>
                                    </p:anim>
                                    <p:anim calcmode="lin" valueType="num">
                                      <p:cBhvr additive="base">
                                        <p:cTn id="84" dur="500" fill="hold"/>
                                        <p:tgtEl>
                                          <p:spTgt spid="10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03"/>
                                        </p:tgtEl>
                                        <p:attrNameLst>
                                          <p:attrName>style.visibility</p:attrName>
                                        </p:attrNameLst>
                                      </p:cBhvr>
                                      <p:to>
                                        <p:strVal val="visible"/>
                                      </p:to>
                                    </p:set>
                                    <p:anim calcmode="lin" valueType="num">
                                      <p:cBhvr additive="base">
                                        <p:cTn id="87" dur="500" fill="hold"/>
                                        <p:tgtEl>
                                          <p:spTgt spid="103"/>
                                        </p:tgtEl>
                                        <p:attrNameLst>
                                          <p:attrName>ppt_x</p:attrName>
                                        </p:attrNameLst>
                                      </p:cBhvr>
                                      <p:tavLst>
                                        <p:tav tm="0">
                                          <p:val>
                                            <p:strVal val="#ppt_x"/>
                                          </p:val>
                                        </p:tav>
                                        <p:tav tm="100000">
                                          <p:val>
                                            <p:strVal val="#ppt_x"/>
                                          </p:val>
                                        </p:tav>
                                      </p:tavLst>
                                    </p:anim>
                                    <p:anim calcmode="lin" valueType="num">
                                      <p:cBhvr additive="base">
                                        <p:cTn id="8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12"/>
                                        </p:tgtEl>
                                        <p:attrNameLst>
                                          <p:attrName>style.visibility</p:attrName>
                                        </p:attrNameLst>
                                      </p:cBhvr>
                                      <p:to>
                                        <p:strVal val="visible"/>
                                      </p:to>
                                    </p:set>
                                    <p:anim calcmode="lin" valueType="num">
                                      <p:cBhvr additive="base">
                                        <p:cTn id="93" dur="500" fill="hold"/>
                                        <p:tgtEl>
                                          <p:spTgt spid="112"/>
                                        </p:tgtEl>
                                        <p:attrNameLst>
                                          <p:attrName>ppt_x</p:attrName>
                                        </p:attrNameLst>
                                      </p:cBhvr>
                                      <p:tavLst>
                                        <p:tav tm="0">
                                          <p:val>
                                            <p:strVal val="#ppt_x"/>
                                          </p:val>
                                        </p:tav>
                                        <p:tav tm="100000">
                                          <p:val>
                                            <p:strVal val="#ppt_x"/>
                                          </p:val>
                                        </p:tav>
                                      </p:tavLst>
                                    </p:anim>
                                    <p:anim calcmode="lin" valueType="num">
                                      <p:cBhvr additive="base">
                                        <p:cTn id="94" dur="500" fill="hold"/>
                                        <p:tgtEl>
                                          <p:spTgt spid="11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13"/>
                                        </p:tgtEl>
                                        <p:attrNameLst>
                                          <p:attrName>style.visibility</p:attrName>
                                        </p:attrNameLst>
                                      </p:cBhvr>
                                      <p:to>
                                        <p:strVal val="visible"/>
                                      </p:to>
                                    </p:set>
                                    <p:anim calcmode="lin" valueType="num">
                                      <p:cBhvr additive="base">
                                        <p:cTn id="97" dur="500" fill="hold"/>
                                        <p:tgtEl>
                                          <p:spTgt spid="113"/>
                                        </p:tgtEl>
                                        <p:attrNameLst>
                                          <p:attrName>ppt_x</p:attrName>
                                        </p:attrNameLst>
                                      </p:cBhvr>
                                      <p:tavLst>
                                        <p:tav tm="0">
                                          <p:val>
                                            <p:strVal val="#ppt_x"/>
                                          </p:val>
                                        </p:tav>
                                        <p:tav tm="100000">
                                          <p:val>
                                            <p:strVal val="#ppt_x"/>
                                          </p:val>
                                        </p:tav>
                                      </p:tavLst>
                                    </p:anim>
                                    <p:anim calcmode="lin" valueType="num">
                                      <p:cBhvr additive="base">
                                        <p:cTn id="98" dur="500" fill="hold"/>
                                        <p:tgtEl>
                                          <p:spTgt spid="113"/>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10"/>
                                        </p:tgtEl>
                                        <p:attrNameLst>
                                          <p:attrName>style.visibility</p:attrName>
                                        </p:attrNameLst>
                                      </p:cBhvr>
                                      <p:to>
                                        <p:strVal val="visible"/>
                                      </p:to>
                                    </p:set>
                                    <p:anim calcmode="lin" valueType="num">
                                      <p:cBhvr additive="base">
                                        <p:cTn id="101" dur="500" fill="hold"/>
                                        <p:tgtEl>
                                          <p:spTgt spid="110"/>
                                        </p:tgtEl>
                                        <p:attrNameLst>
                                          <p:attrName>ppt_x</p:attrName>
                                        </p:attrNameLst>
                                      </p:cBhvr>
                                      <p:tavLst>
                                        <p:tav tm="0">
                                          <p:val>
                                            <p:strVal val="#ppt_x"/>
                                          </p:val>
                                        </p:tav>
                                        <p:tav tm="100000">
                                          <p:val>
                                            <p:strVal val="#ppt_x"/>
                                          </p:val>
                                        </p:tav>
                                      </p:tavLst>
                                    </p:anim>
                                    <p:anim calcmode="lin" valueType="num">
                                      <p:cBhvr additive="base">
                                        <p:cTn id="102" dur="500" fill="hold"/>
                                        <p:tgtEl>
                                          <p:spTgt spid="11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11"/>
                                        </p:tgtEl>
                                        <p:attrNameLst>
                                          <p:attrName>style.visibility</p:attrName>
                                        </p:attrNameLst>
                                      </p:cBhvr>
                                      <p:to>
                                        <p:strVal val="visible"/>
                                      </p:to>
                                    </p:set>
                                    <p:anim calcmode="lin" valueType="num">
                                      <p:cBhvr additive="base">
                                        <p:cTn id="105" dur="500" fill="hold"/>
                                        <p:tgtEl>
                                          <p:spTgt spid="111"/>
                                        </p:tgtEl>
                                        <p:attrNameLst>
                                          <p:attrName>ppt_x</p:attrName>
                                        </p:attrNameLst>
                                      </p:cBhvr>
                                      <p:tavLst>
                                        <p:tav tm="0">
                                          <p:val>
                                            <p:strVal val="#ppt_x"/>
                                          </p:val>
                                        </p:tav>
                                        <p:tav tm="100000">
                                          <p:val>
                                            <p:strVal val="#ppt_x"/>
                                          </p:val>
                                        </p:tav>
                                      </p:tavLst>
                                    </p:anim>
                                    <p:anim calcmode="lin" valueType="num">
                                      <p:cBhvr additive="base">
                                        <p:cTn id="106"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99" grpId="0" animBg="1"/>
      <p:bldP spid="100" grpId="0"/>
      <p:bldP spid="101" grpId="0"/>
      <p:bldP spid="102" grpId="0" animBg="1"/>
      <p:bldP spid="103" grpId="0" animBg="1"/>
      <p:bldP spid="107" grpId="0"/>
      <p:bldP spid="108" grpId="0"/>
      <p:bldP spid="109" grpId="0" animBg="1"/>
      <p:bldP spid="110" grpId="0" animBg="1"/>
      <p:bldP spid="111" grpId="0"/>
      <p:bldP spid="112"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dirty="0"/>
              <a:t>CUSTOMER REQUIREMENTS</a:t>
            </a:r>
            <a:endParaRPr dirty="0"/>
          </a:p>
        </p:txBody>
      </p:sp>
      <p:sp>
        <p:nvSpPr>
          <p:cNvPr id="114" name="Google Shape;114;p4"/>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sp>
        <p:nvSpPr>
          <p:cNvPr id="3" name="Text Placeholder 2"/>
          <p:cNvSpPr>
            <a:spLocks noGrp="1"/>
          </p:cNvSpPr>
          <p:nvPr>
            <p:ph type="body" idx="1"/>
          </p:nvPr>
        </p:nvSpPr>
        <p:spPr/>
        <p:txBody>
          <a:bodyPr/>
          <a:lstStyle/>
          <a:p>
            <a:endParaRPr lang="en-US" dirty="0"/>
          </a:p>
        </p:txBody>
      </p:sp>
      <p:sp>
        <p:nvSpPr>
          <p:cNvPr id="8" name="Rectangle 7"/>
          <p:cNvSpPr/>
          <p:nvPr/>
        </p:nvSpPr>
        <p:spPr>
          <a:xfrm>
            <a:off x="1490472" y="2258760"/>
            <a:ext cx="1051560" cy="5486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Giao </a:t>
            </a:r>
            <a:r>
              <a:rPr lang="en-US" dirty="0" err="1"/>
              <a:t>diện</a:t>
            </a:r>
            <a:endParaRPr lang="en-US" dirty="0"/>
          </a:p>
        </p:txBody>
      </p:sp>
      <p:sp>
        <p:nvSpPr>
          <p:cNvPr id="11" name="Arrow: Right 10"/>
          <p:cNvSpPr/>
          <p:nvPr/>
        </p:nvSpPr>
        <p:spPr>
          <a:xfrm rot="20218965">
            <a:off x="2514576" y="2186518"/>
            <a:ext cx="1314234" cy="1271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Arrow: Right 11"/>
          <p:cNvSpPr/>
          <p:nvPr/>
        </p:nvSpPr>
        <p:spPr>
          <a:xfrm rot="1771535">
            <a:off x="2488028" y="2826097"/>
            <a:ext cx="1314234" cy="1271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780519" y="1627839"/>
            <a:ext cx="1259328" cy="6309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a:t>Trực</a:t>
            </a:r>
            <a:r>
              <a:rPr lang="en-US" dirty="0"/>
              <a:t> </a:t>
            </a:r>
            <a:r>
              <a:rPr lang="en-US" dirty="0" err="1"/>
              <a:t>quan</a:t>
            </a:r>
            <a:endParaRPr lang="en-US" dirty="0"/>
          </a:p>
        </p:txBody>
      </p:sp>
      <p:sp>
        <p:nvSpPr>
          <p:cNvPr id="14" name="Oval 13"/>
          <p:cNvSpPr/>
          <p:nvPr/>
        </p:nvSpPr>
        <p:spPr>
          <a:xfrm>
            <a:off x="3748261" y="2897659"/>
            <a:ext cx="1259328" cy="6309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a:t>Dễ</a:t>
            </a:r>
            <a:r>
              <a:rPr lang="en-US" dirty="0"/>
              <a:t> </a:t>
            </a:r>
            <a:r>
              <a:rPr lang="en-US" dirty="0" err="1"/>
              <a:t>sử</a:t>
            </a:r>
            <a:r>
              <a:rPr lang="en-US" dirty="0"/>
              <a:t> </a:t>
            </a:r>
            <a:r>
              <a:rPr lang="en-US" dirty="0" err="1"/>
              <a:t>dụng</a:t>
            </a:r>
            <a:endParaRPr lang="en-US" dirty="0"/>
          </a:p>
        </p:txBody>
      </p:sp>
      <p:sp>
        <p:nvSpPr>
          <p:cNvPr id="15" name="Rectangle 14"/>
          <p:cNvSpPr/>
          <p:nvPr/>
        </p:nvSpPr>
        <p:spPr>
          <a:xfrm>
            <a:off x="1490469" y="4663632"/>
            <a:ext cx="1051560" cy="5486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Hệ</a:t>
            </a:r>
            <a:r>
              <a:rPr lang="en-US" dirty="0"/>
              <a:t> </a:t>
            </a:r>
            <a:r>
              <a:rPr lang="en-US" dirty="0" err="1"/>
              <a:t>thống</a:t>
            </a:r>
            <a:r>
              <a:rPr lang="en-US" dirty="0"/>
              <a:t> </a:t>
            </a:r>
            <a:r>
              <a:rPr lang="en-US" dirty="0" err="1"/>
              <a:t>tìm</a:t>
            </a:r>
            <a:r>
              <a:rPr lang="en-US" dirty="0"/>
              <a:t> </a:t>
            </a:r>
            <a:r>
              <a:rPr lang="en-US" dirty="0" err="1"/>
              <a:t>kiếm</a:t>
            </a:r>
            <a:endParaRPr lang="en-US" dirty="0"/>
          </a:p>
        </p:txBody>
      </p:sp>
      <p:sp>
        <p:nvSpPr>
          <p:cNvPr id="17" name="Arrow: Right 16"/>
          <p:cNvSpPr/>
          <p:nvPr/>
        </p:nvSpPr>
        <p:spPr>
          <a:xfrm>
            <a:off x="2542029" y="4851806"/>
            <a:ext cx="1314234" cy="12716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8" name="Oval 17"/>
          <p:cNvSpPr/>
          <p:nvPr/>
        </p:nvSpPr>
        <p:spPr>
          <a:xfrm>
            <a:off x="3856263" y="4622491"/>
            <a:ext cx="1961913" cy="6309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Cho </a:t>
            </a:r>
            <a:r>
              <a:rPr lang="en-US" dirty="0" err="1"/>
              <a:t>phép</a:t>
            </a:r>
            <a:r>
              <a:rPr lang="en-US" dirty="0"/>
              <a:t> </a:t>
            </a:r>
            <a:r>
              <a:rPr lang="en-US" dirty="0" err="1"/>
              <a:t>tìm</a:t>
            </a:r>
            <a:r>
              <a:rPr lang="en-US" dirty="0"/>
              <a:t> </a:t>
            </a:r>
            <a:r>
              <a:rPr lang="en-US" dirty="0" err="1"/>
              <a:t>kiếm</a:t>
            </a:r>
            <a:r>
              <a:rPr lang="en-US" dirty="0"/>
              <a:t> </a:t>
            </a:r>
            <a:r>
              <a:rPr lang="en-US" dirty="0" err="1"/>
              <a:t>với</a:t>
            </a:r>
            <a:r>
              <a:rPr lang="en-US" dirty="0"/>
              <a:t> </a:t>
            </a:r>
            <a:r>
              <a:rPr lang="en-US" dirty="0" err="1"/>
              <a:t>nhiều</a:t>
            </a:r>
            <a:r>
              <a:rPr lang="en-US" dirty="0"/>
              <a:t> </a:t>
            </a:r>
            <a:r>
              <a:rPr lang="en-US" dirty="0" err="1"/>
              <a:t>tiêu</a:t>
            </a:r>
            <a:r>
              <a:rPr lang="en-US" dirty="0"/>
              <a:t> </a:t>
            </a:r>
            <a:r>
              <a:rPr lang="en-US" dirty="0" err="1"/>
              <a:t>chí</a:t>
            </a:r>
            <a:endParaRPr lang="en-US" dirty="0"/>
          </a:p>
        </p:txBody>
      </p:sp>
      <p:sp>
        <p:nvSpPr>
          <p:cNvPr id="21" name="Rectangle 20"/>
          <p:cNvSpPr/>
          <p:nvPr/>
        </p:nvSpPr>
        <p:spPr>
          <a:xfrm>
            <a:off x="6266547" y="2236198"/>
            <a:ext cx="1383572" cy="548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Hệ</a:t>
            </a:r>
            <a:r>
              <a:rPr lang="en-US" dirty="0"/>
              <a:t> </a:t>
            </a:r>
            <a:r>
              <a:rPr lang="en-US" dirty="0" err="1"/>
              <a:t>thống</a:t>
            </a:r>
            <a:r>
              <a:rPr lang="en-US" dirty="0"/>
              <a:t> </a:t>
            </a:r>
            <a:r>
              <a:rPr lang="en-US" dirty="0" err="1"/>
              <a:t>đăng</a:t>
            </a:r>
            <a:r>
              <a:rPr lang="en-US" dirty="0"/>
              <a:t> </a:t>
            </a:r>
            <a:r>
              <a:rPr lang="en-US" dirty="0" err="1"/>
              <a:t>nhập</a:t>
            </a:r>
            <a:r>
              <a:rPr lang="en-US" dirty="0"/>
              <a:t>, </a:t>
            </a:r>
            <a:r>
              <a:rPr lang="en-US" dirty="0" err="1"/>
              <a:t>đăng</a:t>
            </a:r>
            <a:r>
              <a:rPr lang="en-US" dirty="0"/>
              <a:t> </a:t>
            </a:r>
            <a:r>
              <a:rPr lang="en-US" dirty="0" err="1"/>
              <a:t>ký</a:t>
            </a:r>
            <a:endParaRPr lang="en-US" dirty="0"/>
          </a:p>
        </p:txBody>
      </p:sp>
      <p:sp>
        <p:nvSpPr>
          <p:cNvPr id="22" name="Arrow: Right 21"/>
          <p:cNvSpPr/>
          <p:nvPr/>
        </p:nvSpPr>
        <p:spPr>
          <a:xfrm rot="20218965">
            <a:off x="7622665" y="2154037"/>
            <a:ext cx="1314234" cy="12716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3" name="Oval 22"/>
          <p:cNvSpPr/>
          <p:nvPr/>
        </p:nvSpPr>
        <p:spPr>
          <a:xfrm>
            <a:off x="8909077" y="1605277"/>
            <a:ext cx="1259328" cy="6309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Tạo</a:t>
            </a:r>
            <a:r>
              <a:rPr lang="en-US" dirty="0"/>
              <a:t> </a:t>
            </a:r>
            <a:r>
              <a:rPr lang="en-US" dirty="0" err="1"/>
              <a:t>tài</a:t>
            </a:r>
            <a:r>
              <a:rPr lang="en-US" dirty="0"/>
              <a:t> </a:t>
            </a:r>
            <a:r>
              <a:rPr lang="en-US" dirty="0" err="1"/>
              <a:t>khoản</a:t>
            </a:r>
            <a:endParaRPr lang="en-US" dirty="0"/>
          </a:p>
        </p:txBody>
      </p:sp>
      <p:sp>
        <p:nvSpPr>
          <p:cNvPr id="24" name="Arrow: Right 23"/>
          <p:cNvSpPr/>
          <p:nvPr/>
        </p:nvSpPr>
        <p:spPr>
          <a:xfrm rot="1389212">
            <a:off x="7622769" y="2721255"/>
            <a:ext cx="1314234" cy="12716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5" name="Oval 24"/>
          <p:cNvSpPr/>
          <p:nvPr/>
        </p:nvSpPr>
        <p:spPr>
          <a:xfrm>
            <a:off x="8909077" y="2730263"/>
            <a:ext cx="1259328" cy="6309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Quản</a:t>
            </a:r>
            <a:r>
              <a:rPr lang="en-US" dirty="0"/>
              <a:t> </a:t>
            </a:r>
            <a:r>
              <a:rPr lang="en-US" dirty="0" err="1"/>
              <a:t>lý</a:t>
            </a:r>
            <a:r>
              <a:rPr lang="en-US" dirty="0"/>
              <a:t> </a:t>
            </a:r>
            <a:r>
              <a:rPr lang="en-US" dirty="0" err="1"/>
              <a:t>thông</a:t>
            </a:r>
            <a:r>
              <a:rPr lang="en-US" dirty="0"/>
              <a:t> tin </a:t>
            </a:r>
          </a:p>
        </p:txBody>
      </p:sp>
      <p:sp>
        <p:nvSpPr>
          <p:cNvPr id="27" name="Rectangle 26"/>
          <p:cNvSpPr/>
          <p:nvPr/>
        </p:nvSpPr>
        <p:spPr>
          <a:xfrm>
            <a:off x="6598558" y="4663631"/>
            <a:ext cx="1051560" cy="5486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a:t>Hệ</a:t>
            </a:r>
            <a:r>
              <a:rPr lang="en-US" dirty="0"/>
              <a:t> </a:t>
            </a:r>
            <a:r>
              <a:rPr lang="en-US" dirty="0" err="1"/>
              <a:t>thống</a:t>
            </a:r>
            <a:r>
              <a:rPr lang="en-US" dirty="0"/>
              <a:t> </a:t>
            </a:r>
            <a:r>
              <a:rPr lang="en-US" dirty="0" err="1"/>
              <a:t>thanh</a:t>
            </a:r>
            <a:r>
              <a:rPr lang="en-US" dirty="0"/>
              <a:t> </a:t>
            </a:r>
            <a:r>
              <a:rPr lang="en-US" dirty="0" err="1"/>
              <a:t>toán</a:t>
            </a:r>
            <a:endParaRPr lang="en-US" dirty="0"/>
          </a:p>
        </p:txBody>
      </p:sp>
      <p:sp>
        <p:nvSpPr>
          <p:cNvPr id="28" name="Arrow: Right 27"/>
          <p:cNvSpPr/>
          <p:nvPr/>
        </p:nvSpPr>
        <p:spPr>
          <a:xfrm rot="20218965">
            <a:off x="7622664" y="4588503"/>
            <a:ext cx="1314234" cy="127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909076" y="4005496"/>
            <a:ext cx="2100299" cy="63092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Cho </a:t>
            </a:r>
            <a:r>
              <a:rPr lang="en-US" dirty="0" err="1"/>
              <a:t>phép</a:t>
            </a:r>
            <a:r>
              <a:rPr lang="en-US" dirty="0"/>
              <a:t> </a:t>
            </a:r>
            <a:r>
              <a:rPr lang="en-US" dirty="0" err="1"/>
              <a:t>thanh</a:t>
            </a:r>
            <a:r>
              <a:rPr lang="en-US" dirty="0"/>
              <a:t> </a:t>
            </a:r>
            <a:r>
              <a:rPr lang="en-US" dirty="0" err="1"/>
              <a:t>toán</a:t>
            </a:r>
            <a:r>
              <a:rPr lang="en-US" dirty="0"/>
              <a:t> </a:t>
            </a:r>
            <a:r>
              <a:rPr lang="en-US" dirty="0" err="1"/>
              <a:t>nhiều</a:t>
            </a:r>
            <a:r>
              <a:rPr lang="en-US" dirty="0"/>
              <a:t> </a:t>
            </a:r>
            <a:r>
              <a:rPr lang="en-US" dirty="0" err="1"/>
              <a:t>hình</a:t>
            </a:r>
            <a:r>
              <a:rPr lang="en-US" dirty="0"/>
              <a:t> </a:t>
            </a:r>
            <a:r>
              <a:rPr lang="en-US" dirty="0" err="1"/>
              <a:t>thức</a:t>
            </a:r>
            <a:endParaRPr lang="en-US" dirty="0"/>
          </a:p>
        </p:txBody>
      </p:sp>
      <p:sp>
        <p:nvSpPr>
          <p:cNvPr id="30" name="Arrow: Right 29"/>
          <p:cNvSpPr/>
          <p:nvPr/>
        </p:nvSpPr>
        <p:spPr>
          <a:xfrm rot="1389212">
            <a:off x="7622769" y="5146949"/>
            <a:ext cx="1314234" cy="127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8892670" y="5130482"/>
            <a:ext cx="2100299" cy="63092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Có</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cao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1000"/>
                                        <p:tgtEl>
                                          <p:spTgt spid="29"/>
                                        </p:tgtEl>
                                      </p:cBhvr>
                                    </p:animEffect>
                                    <p:anim calcmode="lin" valueType="num">
                                      <p:cBhvr>
                                        <p:cTn id="101" dur="1000" fill="hold"/>
                                        <p:tgtEl>
                                          <p:spTgt spid="29"/>
                                        </p:tgtEl>
                                        <p:attrNameLst>
                                          <p:attrName>ppt_x</p:attrName>
                                        </p:attrNameLst>
                                      </p:cBhvr>
                                      <p:tavLst>
                                        <p:tav tm="0">
                                          <p:val>
                                            <p:strVal val="#ppt_x"/>
                                          </p:val>
                                        </p:tav>
                                        <p:tav tm="100000">
                                          <p:val>
                                            <p:strVal val="#ppt_x"/>
                                          </p:val>
                                        </p:tav>
                                      </p:tavLst>
                                    </p:anim>
                                    <p:anim calcmode="lin" valueType="num">
                                      <p:cBhvr>
                                        <p:cTn id="10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down)">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fade">
                                      <p:cBhvr>
                                        <p:cTn id="112" dur="1000"/>
                                        <p:tgtEl>
                                          <p:spTgt spid="31"/>
                                        </p:tgtEl>
                                      </p:cBhvr>
                                    </p:animEffect>
                                    <p:anim calcmode="lin" valueType="num">
                                      <p:cBhvr>
                                        <p:cTn id="113" dur="1000" fill="hold"/>
                                        <p:tgtEl>
                                          <p:spTgt spid="31"/>
                                        </p:tgtEl>
                                        <p:attrNameLst>
                                          <p:attrName>ppt_x</p:attrName>
                                        </p:attrNameLst>
                                      </p:cBhvr>
                                      <p:tavLst>
                                        <p:tav tm="0">
                                          <p:val>
                                            <p:strVal val="#ppt_x"/>
                                          </p:val>
                                        </p:tav>
                                        <p:tav tm="100000">
                                          <p:val>
                                            <p:strVal val="#ppt_x"/>
                                          </p:val>
                                        </p:tav>
                                      </p:tavLst>
                                    </p:anim>
                                    <p:anim calcmode="lin" valueType="num">
                                      <p:cBhvr>
                                        <p:cTn id="1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17" grpId="0" animBg="1"/>
      <p:bldP spid="18"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dirty="0"/>
              <a:t>CUSTOMER REQUIREMENTS</a:t>
            </a:r>
            <a:endParaRPr dirty="0"/>
          </a:p>
        </p:txBody>
      </p:sp>
      <p:sp>
        <p:nvSpPr>
          <p:cNvPr id="114" name="Google Shape;114;p4"/>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rPr>
              <a:t>5</a:t>
            </a:fld>
            <a:endParaRPr kumimoji="0" sz="12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endParaRPr>
          </a:p>
        </p:txBody>
      </p:sp>
      <p:sp>
        <p:nvSpPr>
          <p:cNvPr id="3" name="Text Placeholder 2"/>
          <p:cNvSpPr>
            <a:spLocks noGrp="1"/>
          </p:cNvSpPr>
          <p:nvPr>
            <p:ph type="body" idx="1"/>
          </p:nvPr>
        </p:nvSpPr>
        <p:spPr/>
        <p:txBody>
          <a:bodyPr/>
          <a:lstStyle/>
          <a:p>
            <a:endParaRPr lang="en-US" dirty="0"/>
          </a:p>
        </p:txBody>
      </p:sp>
      <p:sp>
        <p:nvSpPr>
          <p:cNvPr id="8" name="Rectangle 7"/>
          <p:cNvSpPr/>
          <p:nvPr/>
        </p:nvSpPr>
        <p:spPr>
          <a:xfrm>
            <a:off x="1490472" y="2258760"/>
            <a:ext cx="1051560" cy="5486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400" b="0" i="0" u="none" strike="noStrike" kern="0" cap="none" spc="0" normalizeH="0" baseline="0" noProof="0" dirty="0" err="1">
                <a:ln>
                  <a:noFill/>
                </a:ln>
                <a:solidFill>
                  <a:srgbClr val="FFFFFF"/>
                </a:solidFill>
                <a:effectLst/>
                <a:uLnTx/>
                <a:uFillTx/>
                <a:latin typeface="Arial" panose="020B0604020202020204"/>
                <a:ea typeface="+mn-ea"/>
                <a:cs typeface="+mn-cs"/>
                <a:sym typeface="Arial" panose="020B0604020202020204"/>
              </a:rPr>
              <a:t>Quản</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lý</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đơn</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hàng</a:t>
            </a:r>
            <a:endPar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endParaRPr>
          </a:p>
        </p:txBody>
      </p:sp>
      <p:sp>
        <p:nvSpPr>
          <p:cNvPr id="11" name="Arrow: Right 10"/>
          <p:cNvSpPr/>
          <p:nvPr/>
        </p:nvSpPr>
        <p:spPr>
          <a:xfrm rot="20218965">
            <a:off x="2514576" y="2186518"/>
            <a:ext cx="1314234" cy="1271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Arrow: Right 11"/>
          <p:cNvSpPr/>
          <p:nvPr/>
        </p:nvSpPr>
        <p:spPr>
          <a:xfrm rot="1771535">
            <a:off x="2488028" y="2826097"/>
            <a:ext cx="1314234" cy="1271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3" name="Oval 12"/>
          <p:cNvSpPr/>
          <p:nvPr/>
        </p:nvSpPr>
        <p:spPr>
          <a:xfrm>
            <a:off x="3780519" y="1627839"/>
            <a:ext cx="1259328" cy="6309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400" b="0" i="0" u="none" strike="noStrike" kern="0" cap="none" spc="0" normalizeH="0" baseline="0" noProof="0" dirty="0" err="1">
                <a:ln>
                  <a:noFill/>
                </a:ln>
                <a:solidFill>
                  <a:srgbClr val="FFFFFF"/>
                </a:solidFill>
                <a:effectLst/>
                <a:uLnTx/>
                <a:uFillTx/>
                <a:latin typeface="Arial" panose="020B0604020202020204"/>
                <a:ea typeface="+mn-ea"/>
                <a:cs typeface="+mn-cs"/>
                <a:sym typeface="Arial" panose="020B0604020202020204"/>
              </a:rPr>
              <a:t>Quản</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lý</a:t>
            </a:r>
            <a:endPar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endParaRPr>
          </a:p>
        </p:txBody>
      </p:sp>
      <p:sp>
        <p:nvSpPr>
          <p:cNvPr id="14" name="Oval 13"/>
          <p:cNvSpPr/>
          <p:nvPr/>
        </p:nvSpPr>
        <p:spPr>
          <a:xfrm>
            <a:off x="3748261" y="2897659"/>
            <a:ext cx="1259328" cy="6309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rPr>
              <a:t>Theo</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dõi</a:t>
            </a:r>
            <a:endPar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endParaRPr>
          </a:p>
        </p:txBody>
      </p:sp>
      <p:sp>
        <p:nvSpPr>
          <p:cNvPr id="15" name="Rectangle 14"/>
          <p:cNvSpPr/>
          <p:nvPr/>
        </p:nvSpPr>
        <p:spPr>
          <a:xfrm>
            <a:off x="1490469" y="4663631"/>
            <a:ext cx="1051560" cy="6309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err="1">
                <a:solidFill>
                  <a:srgbClr val="000000"/>
                </a:solidFill>
                <a:latin typeface="Arial" panose="020B0604020202020204"/>
              </a:rPr>
              <a:t>Sự</a:t>
            </a:r>
            <a:r>
              <a:rPr lang="en-US" dirty="0">
                <a:solidFill>
                  <a:srgbClr val="000000"/>
                </a:solidFill>
                <a:latin typeface="Arial" panose="020B0604020202020204"/>
              </a:rPr>
              <a:t> </a:t>
            </a:r>
            <a:r>
              <a:rPr lang="en-US" dirty="0" err="1">
                <a:solidFill>
                  <a:srgbClr val="000000"/>
                </a:solidFill>
                <a:latin typeface="Arial" panose="020B0604020202020204"/>
              </a:rPr>
              <a:t>kiện</a:t>
            </a:r>
            <a:r>
              <a:rPr lang="en-US" dirty="0">
                <a:solidFill>
                  <a:srgbClr val="000000"/>
                </a:solidFill>
                <a:latin typeface="Arial" panose="020B0604020202020204"/>
              </a:rPr>
              <a:t> </a:t>
            </a:r>
            <a:r>
              <a:rPr lang="en-US" dirty="0" err="1">
                <a:solidFill>
                  <a:srgbClr val="000000"/>
                </a:solidFill>
                <a:latin typeface="Arial" panose="020B0604020202020204"/>
              </a:rPr>
              <a:t>khuyến</a:t>
            </a:r>
            <a:r>
              <a:rPr lang="en-US" dirty="0">
                <a:solidFill>
                  <a:srgbClr val="000000"/>
                </a:solidFill>
                <a:latin typeface="Arial" panose="020B0604020202020204"/>
              </a:rPr>
              <a:t> </a:t>
            </a:r>
            <a:r>
              <a:rPr lang="en-US" dirty="0" err="1">
                <a:solidFill>
                  <a:srgbClr val="000000"/>
                </a:solidFill>
                <a:latin typeface="Arial" panose="020B0604020202020204"/>
              </a:rPr>
              <a:t>mãi</a:t>
            </a: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panose="020B0604020202020204"/>
            </a:endParaRPr>
          </a:p>
        </p:txBody>
      </p:sp>
      <p:sp>
        <p:nvSpPr>
          <p:cNvPr id="17" name="Arrow: Right 16"/>
          <p:cNvSpPr/>
          <p:nvPr/>
        </p:nvSpPr>
        <p:spPr>
          <a:xfrm>
            <a:off x="2542029" y="4851806"/>
            <a:ext cx="1314234" cy="12716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endParaRPr>
          </a:p>
        </p:txBody>
      </p:sp>
      <p:sp>
        <p:nvSpPr>
          <p:cNvPr id="18" name="Oval 17"/>
          <p:cNvSpPr/>
          <p:nvPr/>
        </p:nvSpPr>
        <p:spPr>
          <a:xfrm>
            <a:off x="3856263" y="4622491"/>
            <a:ext cx="1961913" cy="6309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rPr>
              <a:t>Thông</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báo</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cho</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mỗi</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đợt</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giảm</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giá</a:t>
            </a:r>
            <a:endPar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endParaRPr>
          </a:p>
        </p:txBody>
      </p:sp>
      <p:sp>
        <p:nvSpPr>
          <p:cNvPr id="21" name="Rectangle 20"/>
          <p:cNvSpPr/>
          <p:nvPr/>
        </p:nvSpPr>
        <p:spPr>
          <a:xfrm>
            <a:off x="6266547" y="2236198"/>
            <a:ext cx="1383572" cy="548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noProof="0" dirty="0" err="1">
                <a:solidFill>
                  <a:srgbClr val="FFFFFF"/>
                </a:solidFill>
                <a:latin typeface="Arial" panose="020B0604020202020204"/>
              </a:rPr>
              <a:t>Hệ</a:t>
            </a:r>
            <a:r>
              <a:rPr lang="en-US" noProof="0" dirty="0">
                <a:solidFill>
                  <a:srgbClr val="FFFFFF"/>
                </a:solidFill>
                <a:latin typeface="Arial" panose="020B0604020202020204"/>
              </a:rPr>
              <a:t> </a:t>
            </a:r>
            <a:r>
              <a:rPr lang="en-US" noProof="0" dirty="0" err="1">
                <a:solidFill>
                  <a:srgbClr val="FFFFFF"/>
                </a:solidFill>
                <a:latin typeface="Arial" panose="020B0604020202020204"/>
              </a:rPr>
              <a:t>thống</a:t>
            </a:r>
            <a:r>
              <a:rPr lang="en-US" noProof="0" dirty="0">
                <a:solidFill>
                  <a:srgbClr val="FFFFFF"/>
                </a:solidFill>
                <a:latin typeface="Arial" panose="020B0604020202020204"/>
              </a:rPr>
              <a:t> </a:t>
            </a:r>
            <a:r>
              <a:rPr lang="en-US" noProof="0" dirty="0" err="1">
                <a:solidFill>
                  <a:srgbClr val="FFFFFF"/>
                </a:solidFill>
                <a:latin typeface="Arial" panose="020B0604020202020204"/>
              </a:rPr>
              <a:t>đánh</a:t>
            </a:r>
            <a:r>
              <a:rPr lang="en-US" noProof="0" dirty="0">
                <a:solidFill>
                  <a:srgbClr val="FFFFFF"/>
                </a:solidFill>
                <a:latin typeface="Arial" panose="020B0604020202020204"/>
              </a:rPr>
              <a:t> </a:t>
            </a:r>
            <a:r>
              <a:rPr lang="en-US" noProof="0" dirty="0" err="1">
                <a:solidFill>
                  <a:srgbClr val="FFFFFF"/>
                </a:solidFill>
                <a:latin typeface="Arial" panose="020B0604020202020204"/>
              </a:rPr>
              <a:t>giá</a:t>
            </a:r>
            <a:endPar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endParaRPr>
          </a:p>
        </p:txBody>
      </p:sp>
      <p:sp>
        <p:nvSpPr>
          <p:cNvPr id="22" name="Arrow: Right 21"/>
          <p:cNvSpPr/>
          <p:nvPr/>
        </p:nvSpPr>
        <p:spPr>
          <a:xfrm rot="20218965">
            <a:off x="7622665" y="2154037"/>
            <a:ext cx="1314234" cy="12716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panose="020B0604020202020204"/>
            </a:endParaRPr>
          </a:p>
        </p:txBody>
      </p:sp>
      <p:sp>
        <p:nvSpPr>
          <p:cNvPr id="23" name="Oval 22"/>
          <p:cNvSpPr/>
          <p:nvPr/>
        </p:nvSpPr>
        <p:spPr>
          <a:xfrm>
            <a:off x="8909077" y="1605277"/>
            <a:ext cx="1259328" cy="6309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solidFill>
                  <a:srgbClr val="000000"/>
                </a:solidFill>
                <a:latin typeface="Arial" panose="020B0604020202020204"/>
              </a:rPr>
              <a:t>Bình </a:t>
            </a:r>
            <a:r>
              <a:rPr lang="en-US" dirty="0" err="1">
                <a:solidFill>
                  <a:srgbClr val="000000"/>
                </a:solidFill>
                <a:latin typeface="Arial" panose="020B0604020202020204"/>
              </a:rPr>
              <a:t>Luận</a:t>
            </a: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panose="020B0604020202020204"/>
            </a:endParaRPr>
          </a:p>
        </p:txBody>
      </p:sp>
      <p:sp>
        <p:nvSpPr>
          <p:cNvPr id="24" name="Arrow: Right 23"/>
          <p:cNvSpPr/>
          <p:nvPr/>
        </p:nvSpPr>
        <p:spPr>
          <a:xfrm rot="1389212">
            <a:off x="7622769" y="2721255"/>
            <a:ext cx="1314234" cy="12716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panose="020B0604020202020204"/>
            </a:endParaRPr>
          </a:p>
        </p:txBody>
      </p:sp>
      <p:sp>
        <p:nvSpPr>
          <p:cNvPr id="25" name="Oval 24"/>
          <p:cNvSpPr/>
          <p:nvPr/>
        </p:nvSpPr>
        <p:spPr>
          <a:xfrm>
            <a:off x="8909077" y="2730263"/>
            <a:ext cx="1259328" cy="6309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err="1">
                <a:solidFill>
                  <a:srgbClr val="000000"/>
                </a:solidFill>
                <a:latin typeface="Arial" panose="020B0604020202020204"/>
              </a:rPr>
              <a:t>Đánh</a:t>
            </a:r>
            <a:r>
              <a:rPr lang="en-US" dirty="0">
                <a:solidFill>
                  <a:srgbClr val="000000"/>
                </a:solidFill>
                <a:latin typeface="Arial" panose="020B0604020202020204"/>
              </a:rPr>
              <a:t> </a:t>
            </a:r>
            <a:r>
              <a:rPr lang="en-US" dirty="0" err="1">
                <a:solidFill>
                  <a:srgbClr val="000000"/>
                </a:solidFill>
                <a:latin typeface="Arial" panose="020B0604020202020204"/>
              </a:rPr>
              <a:t>giá</a:t>
            </a:r>
            <a:r>
              <a:rPr lang="en-US" dirty="0">
                <a:solidFill>
                  <a:srgbClr val="000000"/>
                </a:solidFill>
                <a:latin typeface="Arial" panose="020B0604020202020204"/>
              </a:rPr>
              <a:t> </a:t>
            </a:r>
            <a:r>
              <a:rPr lang="en-US" dirty="0" err="1">
                <a:solidFill>
                  <a:srgbClr val="000000"/>
                </a:solidFill>
                <a:latin typeface="Arial" panose="020B0604020202020204"/>
              </a:rPr>
              <a:t>theo</a:t>
            </a:r>
            <a:r>
              <a:rPr lang="en-US" dirty="0">
                <a:solidFill>
                  <a:srgbClr val="000000"/>
                </a:solidFill>
                <a:latin typeface="Arial" panose="020B0604020202020204"/>
              </a:rPr>
              <a:t> </a:t>
            </a:r>
            <a:r>
              <a:rPr lang="en-US" dirty="0" err="1">
                <a:solidFill>
                  <a:srgbClr val="000000"/>
                </a:solidFill>
                <a:latin typeface="Arial" panose="020B0604020202020204"/>
              </a:rPr>
              <a:t>sao</a:t>
            </a: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panose="020B0604020202020204"/>
            </a:endParaRPr>
          </a:p>
        </p:txBody>
      </p:sp>
      <p:sp>
        <p:nvSpPr>
          <p:cNvPr id="27" name="Rectangle 26"/>
          <p:cNvSpPr/>
          <p:nvPr/>
        </p:nvSpPr>
        <p:spPr>
          <a:xfrm>
            <a:off x="6598558" y="4663630"/>
            <a:ext cx="1051560" cy="5897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400" b="0" i="0" u="none" strike="noStrike" kern="0" cap="none" spc="0" normalizeH="0" baseline="0" noProof="0" dirty="0" err="1">
                <a:ln>
                  <a:noFill/>
                </a:ln>
                <a:solidFill>
                  <a:srgbClr val="FFFFFF"/>
                </a:solidFill>
                <a:effectLst/>
                <a:uLnTx/>
                <a:uFillTx/>
                <a:latin typeface="Arial" panose="020B0604020202020204"/>
                <a:ea typeface="+mn-ea"/>
                <a:cs typeface="+mn-cs"/>
                <a:sym typeface="Arial" panose="020B0604020202020204"/>
              </a:rPr>
              <a:t>Xem</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nội</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dung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trực</a:t>
            </a:r>
            <a:r>
              <a:rPr kumimoji="0" lang="en-US" sz="1400" b="0" i="0" u="none" strike="noStrike" kern="0" cap="none" spc="0" normalizeH="0" noProof="0" dirty="0">
                <a:ln>
                  <a:noFill/>
                </a:ln>
                <a:solidFill>
                  <a:srgbClr val="FFFFFF"/>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FFFFFF"/>
                </a:solidFill>
                <a:effectLst/>
                <a:uLnTx/>
                <a:uFillTx/>
                <a:latin typeface="Arial" panose="020B0604020202020204"/>
                <a:ea typeface="+mn-ea"/>
                <a:cs typeface="+mn-cs"/>
                <a:sym typeface="Arial" panose="020B0604020202020204"/>
              </a:rPr>
              <a:t>tuyến</a:t>
            </a:r>
            <a:endParaRPr kumimoji="0" lang="en-US" sz="1400" b="0" i="0" u="none" strike="noStrike" kern="0" cap="none" spc="0" normalizeH="0" baseline="0" noProof="0" dirty="0">
              <a:ln>
                <a:noFill/>
              </a:ln>
              <a:solidFill>
                <a:srgbClr val="FFFFFF"/>
              </a:solidFill>
              <a:effectLst/>
              <a:uLnTx/>
              <a:uFillTx/>
              <a:latin typeface="Arial" panose="020B0604020202020204"/>
              <a:ea typeface="+mn-ea"/>
              <a:cs typeface="+mn-cs"/>
              <a:sym typeface="Arial" panose="020B0604020202020204"/>
            </a:endParaRPr>
          </a:p>
        </p:txBody>
      </p:sp>
      <p:sp>
        <p:nvSpPr>
          <p:cNvPr id="28" name="Arrow: Right 27"/>
          <p:cNvSpPr/>
          <p:nvPr/>
        </p:nvSpPr>
        <p:spPr>
          <a:xfrm>
            <a:off x="7652841" y="4915387"/>
            <a:ext cx="1256235" cy="861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140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29" name="Oval 28"/>
          <p:cNvSpPr/>
          <p:nvPr/>
        </p:nvSpPr>
        <p:spPr>
          <a:xfrm>
            <a:off x="8946043" y="4547297"/>
            <a:ext cx="2444724" cy="78130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panose="020B0604020202020204"/>
              </a:rPr>
              <a:t>Cho </a:t>
            </a:r>
            <a:r>
              <a:rPr kumimoji="0" lang="en-US" sz="1400" b="0" i="0" u="none" strike="noStrike" kern="0" cap="none" spc="0" normalizeH="0" baseline="0" noProof="0" dirty="0" err="1">
                <a:ln>
                  <a:noFill/>
                </a:ln>
                <a:solidFill>
                  <a:srgbClr val="000000"/>
                </a:solidFill>
                <a:effectLst/>
                <a:uLnTx/>
                <a:uFillTx/>
                <a:latin typeface="Arial" panose="020B0604020202020204"/>
                <a:ea typeface="+mn-ea"/>
                <a:cs typeface="+mn-cs"/>
                <a:sym typeface="Arial" panose="020B0604020202020204"/>
              </a:rPr>
              <a:t>phép</a:t>
            </a:r>
            <a:r>
              <a:rPr kumimoji="0" lang="en-US" sz="1400" b="0" i="0" u="none" strike="noStrike" kern="0" cap="none" spc="0" normalizeH="0" noProof="0" dirty="0">
                <a:ln>
                  <a:noFill/>
                </a:ln>
                <a:solidFill>
                  <a:srgbClr val="000000"/>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000000"/>
                </a:solidFill>
                <a:effectLst/>
                <a:uLnTx/>
                <a:uFillTx/>
                <a:latin typeface="Arial" panose="020B0604020202020204"/>
                <a:ea typeface="+mn-ea"/>
                <a:cs typeface="+mn-cs"/>
                <a:sym typeface="Arial" panose="020B0604020202020204"/>
              </a:rPr>
              <a:t>người</a:t>
            </a:r>
            <a:r>
              <a:rPr kumimoji="0" lang="en-US" sz="1400" b="0" i="0" u="none" strike="noStrike" kern="0" cap="none" spc="0" normalizeH="0" noProof="0" dirty="0">
                <a:ln>
                  <a:noFill/>
                </a:ln>
                <a:solidFill>
                  <a:srgbClr val="000000"/>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000000"/>
                </a:solidFill>
                <a:effectLst/>
                <a:uLnTx/>
                <a:uFillTx/>
                <a:latin typeface="Arial" panose="020B0604020202020204"/>
                <a:ea typeface="+mn-ea"/>
                <a:cs typeface="+mn-cs"/>
                <a:sym typeface="Arial" panose="020B0604020202020204"/>
              </a:rPr>
              <a:t>đọc</a:t>
            </a:r>
            <a:r>
              <a:rPr kumimoji="0" lang="en-US" sz="1400" b="0" i="0" u="none" strike="noStrike" kern="0" cap="none" spc="0" normalizeH="0" noProof="0" dirty="0">
                <a:ln>
                  <a:noFill/>
                </a:ln>
                <a:solidFill>
                  <a:srgbClr val="000000"/>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000000"/>
                </a:solidFill>
                <a:effectLst/>
                <a:uLnTx/>
                <a:uFillTx/>
                <a:latin typeface="Arial" panose="020B0604020202020204"/>
                <a:ea typeface="+mn-ea"/>
                <a:cs typeface="+mn-cs"/>
                <a:sym typeface="Arial" panose="020B0604020202020204"/>
              </a:rPr>
              <a:t>xem</a:t>
            </a:r>
            <a:r>
              <a:rPr kumimoji="0" lang="en-US" sz="1400" b="0" i="0" u="none" strike="noStrike" kern="0" cap="none" spc="0" normalizeH="0" noProof="0" dirty="0">
                <a:ln>
                  <a:noFill/>
                </a:ln>
                <a:solidFill>
                  <a:srgbClr val="000000"/>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000000"/>
                </a:solidFill>
                <a:effectLst/>
                <a:uLnTx/>
                <a:uFillTx/>
                <a:latin typeface="Arial" panose="020B0604020202020204"/>
                <a:ea typeface="+mn-ea"/>
                <a:cs typeface="+mn-cs"/>
                <a:sym typeface="Arial" panose="020B0604020202020204"/>
              </a:rPr>
              <a:t>trước</a:t>
            </a:r>
            <a:r>
              <a:rPr kumimoji="0" lang="en-US" sz="1400" b="0" i="0" u="none" strike="noStrike" kern="0" cap="none" spc="0" normalizeH="0" noProof="0" dirty="0">
                <a:ln>
                  <a:noFill/>
                </a:ln>
                <a:solidFill>
                  <a:srgbClr val="000000"/>
                </a:solidFill>
                <a:effectLst/>
                <a:uLnTx/>
                <a:uFillTx/>
                <a:latin typeface="Arial" panose="020B0604020202020204"/>
                <a:ea typeface="+mn-ea"/>
                <a:cs typeface="+mn-cs"/>
                <a:sym typeface="Arial" panose="020B0604020202020204"/>
              </a:rPr>
              <a:t> 1 </a:t>
            </a:r>
            <a:r>
              <a:rPr kumimoji="0" lang="en-US" sz="1400" b="0" i="0" u="none" strike="noStrike" kern="0" cap="none" spc="0" normalizeH="0" noProof="0" dirty="0" err="1">
                <a:ln>
                  <a:noFill/>
                </a:ln>
                <a:solidFill>
                  <a:srgbClr val="000000"/>
                </a:solidFill>
                <a:effectLst/>
                <a:uLnTx/>
                <a:uFillTx/>
                <a:latin typeface="Arial" panose="020B0604020202020204"/>
                <a:ea typeface="+mn-ea"/>
                <a:cs typeface="+mn-cs"/>
                <a:sym typeface="Arial" panose="020B0604020202020204"/>
              </a:rPr>
              <a:t>phần</a:t>
            </a:r>
            <a:r>
              <a:rPr kumimoji="0" lang="en-US" sz="1400" b="0" i="0" u="none" strike="noStrike" kern="0" cap="none" spc="0" normalizeH="0" noProof="0" dirty="0">
                <a:ln>
                  <a:noFill/>
                </a:ln>
                <a:solidFill>
                  <a:srgbClr val="000000"/>
                </a:solidFill>
                <a:effectLst/>
                <a:uLnTx/>
                <a:uFillTx/>
                <a:latin typeface="Arial" panose="020B0604020202020204"/>
                <a:ea typeface="+mn-ea"/>
                <a:cs typeface="+mn-cs"/>
                <a:sym typeface="Arial" panose="020B0604020202020204"/>
              </a:rPr>
              <a:t> </a:t>
            </a:r>
            <a:r>
              <a:rPr kumimoji="0" lang="en-US" sz="1400" b="0" i="0" u="none" strike="noStrike" kern="0" cap="none" spc="0" normalizeH="0" noProof="0" dirty="0" err="1">
                <a:ln>
                  <a:noFill/>
                </a:ln>
                <a:solidFill>
                  <a:srgbClr val="000000"/>
                </a:solidFill>
                <a:effectLst/>
                <a:uLnTx/>
                <a:uFillTx/>
                <a:latin typeface="Arial" panose="020B0604020202020204"/>
                <a:ea typeface="+mn-ea"/>
                <a:cs typeface="+mn-cs"/>
                <a:sym typeface="Arial" panose="020B0604020202020204"/>
              </a:rPr>
              <a:t>nội</a:t>
            </a:r>
            <a:r>
              <a:rPr kumimoji="0" lang="en-US" sz="1400" b="0" i="0" u="none" strike="noStrike" kern="0" cap="none" spc="0" normalizeH="0" noProof="0" dirty="0">
                <a:ln>
                  <a:noFill/>
                </a:ln>
                <a:solidFill>
                  <a:srgbClr val="000000"/>
                </a:solidFill>
                <a:effectLst/>
                <a:uLnTx/>
                <a:uFillTx/>
                <a:latin typeface="Arial" panose="020B0604020202020204"/>
                <a:ea typeface="+mn-ea"/>
                <a:cs typeface="+mn-cs"/>
                <a:sym typeface="Arial" panose="020B0604020202020204"/>
              </a:rPr>
              <a:t> dung</a:t>
            </a:r>
            <a:endPar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1000"/>
                                        <p:tgtEl>
                                          <p:spTgt spid="29"/>
                                        </p:tgtEl>
                                      </p:cBhvr>
                                    </p:animEffect>
                                    <p:anim calcmode="lin" valueType="num">
                                      <p:cBhvr>
                                        <p:cTn id="101" dur="1000" fill="hold"/>
                                        <p:tgtEl>
                                          <p:spTgt spid="29"/>
                                        </p:tgtEl>
                                        <p:attrNameLst>
                                          <p:attrName>ppt_x</p:attrName>
                                        </p:attrNameLst>
                                      </p:cBhvr>
                                      <p:tavLst>
                                        <p:tav tm="0">
                                          <p:val>
                                            <p:strVal val="#ppt_x"/>
                                          </p:val>
                                        </p:tav>
                                        <p:tav tm="100000">
                                          <p:val>
                                            <p:strVal val="#ppt_x"/>
                                          </p:val>
                                        </p:tav>
                                      </p:tavLst>
                                    </p:anim>
                                    <p:anim calcmode="lin" valueType="num">
                                      <p:cBhvr>
                                        <p:cTn id="10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17" grpId="0" animBg="1"/>
      <p:bldP spid="18" grpId="0" animBg="1"/>
      <p:bldP spid="21" grpId="0" animBg="1"/>
      <p:bldP spid="22" grpId="0" animBg="1"/>
      <p:bldP spid="23" grpId="0" animBg="1"/>
      <p:bldP spid="24" grpId="0" animBg="1"/>
      <p:bldP spid="25"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a:t>USE CASE</a:t>
            </a:r>
          </a:p>
        </p:txBody>
      </p:sp>
      <p:sp>
        <p:nvSpPr>
          <p:cNvPr id="121" name="Google Shape;121;p5"/>
          <p:cNvSpPr txBox="1">
            <a:spLocks noGrp="1"/>
          </p:cNvSpPr>
          <p:nvPr>
            <p:ph type="body" idx="1"/>
          </p:nvPr>
        </p:nvSpPr>
        <p:spPr>
          <a:xfrm>
            <a:off x="165729" y="1074057"/>
            <a:ext cx="11844997" cy="5520642"/>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22" name="Google Shape;122;p5"/>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lang="en-US"/>
          </a:p>
        </p:txBody>
      </p:sp>
      <p:pic>
        <p:nvPicPr>
          <p:cNvPr id="3" name="Picture 2" descr="Diagram&#10;&#10;Description automatically generated"/>
          <p:cNvPicPr>
            <a:picLocks noChangeAspect="1"/>
          </p:cNvPicPr>
          <p:nvPr/>
        </p:nvPicPr>
        <p:blipFill>
          <a:blip r:embed="rId3"/>
          <a:stretch>
            <a:fillRect/>
          </a:stretch>
        </p:blipFill>
        <p:spPr>
          <a:xfrm>
            <a:off x="163103" y="1074850"/>
            <a:ext cx="9639382" cy="54431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a:t>ACTIVITY DIAGRAM</a:t>
            </a:r>
          </a:p>
        </p:txBody>
      </p:sp>
      <p:sp>
        <p:nvSpPr>
          <p:cNvPr id="129" name="Google Shape;129;p6"/>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30" name="Google Shape;130;p6"/>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lang="en-US"/>
          </a:p>
        </p:txBody>
      </p:sp>
      <p:pic>
        <p:nvPicPr>
          <p:cNvPr id="3" name="Picture 2" descr="Diagram&#10;&#10;Description automatically generated"/>
          <p:cNvPicPr>
            <a:picLocks noChangeAspect="1"/>
          </p:cNvPicPr>
          <p:nvPr/>
        </p:nvPicPr>
        <p:blipFill>
          <a:blip r:embed="rId3"/>
          <a:stretch>
            <a:fillRect/>
          </a:stretch>
        </p:blipFill>
        <p:spPr>
          <a:xfrm>
            <a:off x="181274" y="959632"/>
            <a:ext cx="7586472" cy="55583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163103" y="2633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a:t>CLASS DIAGRAM</a:t>
            </a:r>
          </a:p>
        </p:txBody>
      </p:sp>
      <p:sp>
        <p:nvSpPr>
          <p:cNvPr id="145" name="Google Shape;145;p8"/>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46" name="Google Shape;146;p8"/>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lang="en-US"/>
          </a:p>
        </p:txBody>
      </p:sp>
      <p:pic>
        <p:nvPicPr>
          <p:cNvPr id="4" name="Hình ảnh 3" descr="Ảnh có chứa biểu đồ&#10;&#10;Mô tả được tạo tự động"/>
          <p:cNvPicPr>
            <a:picLocks noChangeAspect="1"/>
          </p:cNvPicPr>
          <p:nvPr/>
        </p:nvPicPr>
        <p:blipFill>
          <a:blip r:embed="rId3"/>
          <a:stretch>
            <a:fillRect/>
          </a:stretch>
        </p:blipFill>
        <p:spPr>
          <a:xfrm>
            <a:off x="181274" y="959632"/>
            <a:ext cx="11935850" cy="54111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62468" y="301401"/>
            <a:ext cx="11844998" cy="663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Helvetica Neue Light" panose="020B0604020202020204"/>
              <a:buNone/>
            </a:pPr>
            <a:r>
              <a:rPr lang="en-US" dirty="0"/>
              <a:t>DATABASE</a:t>
            </a:r>
          </a:p>
        </p:txBody>
      </p:sp>
      <p:sp>
        <p:nvSpPr>
          <p:cNvPr id="169" name="Google Shape;169;p11"/>
          <p:cNvSpPr txBox="1">
            <a:spLocks noGrp="1"/>
          </p:cNvSpPr>
          <p:nvPr>
            <p:ph type="body" idx="1"/>
          </p:nvPr>
        </p:nvSpPr>
        <p:spPr>
          <a:xfrm>
            <a:off x="165729" y="1074057"/>
            <a:ext cx="11844997" cy="5411149"/>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rgbClr val="002060"/>
              </a:buClr>
              <a:buSzPts val="2400"/>
              <a:buNone/>
            </a:pPr>
            <a:endParaRPr sz="2400" dirty="0"/>
          </a:p>
        </p:txBody>
      </p:sp>
      <p:sp>
        <p:nvSpPr>
          <p:cNvPr id="170" name="Google Shape;170;p11"/>
          <p:cNvSpPr txBox="1">
            <a:spLocks noGrp="1"/>
          </p:cNvSpPr>
          <p:nvPr>
            <p:ph type="sldNum" idx="12"/>
          </p:nvPr>
        </p:nvSpPr>
        <p:spPr>
          <a:xfrm>
            <a:off x="10654642" y="6517962"/>
            <a:ext cx="135345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lang="en-US"/>
          </a:p>
        </p:txBody>
      </p:sp>
      <p:pic>
        <p:nvPicPr>
          <p:cNvPr id="3" name="Picture 2">
            <a:extLst>
              <a:ext uri="{FF2B5EF4-FFF2-40B4-BE49-F238E27FC236}">
                <a16:creationId xmlns:a16="http://schemas.microsoft.com/office/drawing/2014/main" id="{7A1E6314-AEF6-B123-9BC0-0B317BF81CB5}"/>
              </a:ext>
            </a:extLst>
          </p:cNvPr>
          <p:cNvPicPr>
            <a:picLocks noChangeAspect="1"/>
          </p:cNvPicPr>
          <p:nvPr/>
        </p:nvPicPr>
        <p:blipFill>
          <a:blip r:embed="rId3"/>
          <a:stretch>
            <a:fillRect/>
          </a:stretch>
        </p:blipFill>
        <p:spPr>
          <a:xfrm>
            <a:off x="2295331" y="1074056"/>
            <a:ext cx="7147250" cy="5411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TCA-Slide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543</Words>
  <Application>Microsoft Office PowerPoint</Application>
  <PresentationFormat>Widescreen</PresentationFormat>
  <Paragraphs>93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Helvetica Neue Light</vt:lpstr>
      <vt:lpstr>Arial</vt:lpstr>
      <vt:lpstr>Helvetica Neue</vt:lpstr>
      <vt:lpstr>Times New Roman</vt:lpstr>
      <vt:lpstr>VTCA-SlideTheme</vt:lpstr>
      <vt:lpstr>XÂY DỰNG WEBSITE BÁN SÁCH</vt:lpstr>
      <vt:lpstr>OBJECTIVES</vt:lpstr>
      <vt:lpstr>INTRODUCTION TO PROJECT</vt:lpstr>
      <vt:lpstr>CUSTOMER REQUIREMENTS</vt:lpstr>
      <vt:lpstr>CUSTOMER REQUIREMENTS</vt:lpstr>
      <vt:lpstr>USE CASE</vt:lpstr>
      <vt:lpstr>ACTIVITY DIAGRAM</vt:lpstr>
      <vt:lpstr>CLASS DIAGRAM</vt:lpstr>
      <vt:lpstr>DATABASE</vt:lpstr>
      <vt:lpstr>SEQUENCE DIAGRAM</vt:lpstr>
      <vt:lpstr>ENTITY RELATIONSHIP DIAGRAM</vt:lpstr>
      <vt:lpstr>UI DESIGN</vt:lpstr>
      <vt:lpstr>TASK ASSIGNMENT (TO EACH GROUP MEMBER)</vt:lpstr>
      <vt:lpstr>EXPERIENCE LEARNED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SÁCH</dc:title>
  <dc:creator>sinhnx@vtc.edu.vn</dc:creator>
  <cp:lastModifiedBy>Nguyễn Thiện Thắng</cp:lastModifiedBy>
  <cp:revision>13</cp:revision>
  <dcterms:created xsi:type="dcterms:W3CDTF">2019-05-17T12:57:00Z</dcterms:created>
  <dcterms:modified xsi:type="dcterms:W3CDTF">2023-04-26T16:04:13Z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2E831DE3D4564302833747A3F89A8729</vt:lpwstr>
  </property>
  <property fmtid="{D5CDD505-2E9C-101B-9397-08002B2CF9AE}" pid="3" name="KSOProductBuildVer">
    <vt:lpwstr>1033-11.2.0.11536</vt:lpwstr>
  </property>
</Properties>
</file>