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74" r:id="rId4"/>
    <p:sldId id="259" r:id="rId5"/>
    <p:sldId id="258" r:id="rId6"/>
    <p:sldId id="260" r:id="rId7"/>
    <p:sldId id="269" r:id="rId8"/>
    <p:sldId id="262" r:id="rId9"/>
    <p:sldId id="271" r:id="rId10"/>
    <p:sldId id="263" r:id="rId11"/>
    <p:sldId id="264" r:id="rId12"/>
    <p:sldId id="275" r:id="rId13"/>
    <p:sldId id="265" r:id="rId14"/>
    <p:sldId id="266" r:id="rId15"/>
    <p:sldId id="267" r:id="rId16"/>
    <p:sldId id="276" r:id="rId17"/>
    <p:sldId id="268" r:id="rId18"/>
    <p:sldId id="270" r:id="rId19"/>
    <p:sldId id="27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54" autoAdjust="0"/>
    <p:restoredTop sz="61314" autoAdjust="0"/>
  </p:normalViewPr>
  <p:slideViewPr>
    <p:cSldViewPr snapToGrid="0">
      <p:cViewPr varScale="1">
        <p:scale>
          <a:sx n="65" d="100"/>
          <a:sy n="65" d="100"/>
        </p:scale>
        <p:origin x="4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1A27A-A0D6-4706-A013-5FDC12781EFC}" type="datetimeFigureOut">
              <a:rPr lang="zh-CN" altLang="en-US" smtClean="0"/>
              <a:t>2023/7/12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5CF95-D1B9-4594-8FF7-0E0672A33095}" type="slidenum">
              <a:rPr lang="zh-CN" altLang="en-US" smtClean="0"/>
              <a:t>‹#›</a:t>
            </a:fld>
            <a:endParaRPr lang="zh-CN" altLang="en-US"/>
          </a:p>
        </p:txBody>
      </p:sp>
    </p:spTree>
    <p:extLst>
      <p:ext uri="{BB962C8B-B14F-4D97-AF65-F5344CB8AC3E}">
        <p14:creationId xmlns:p14="http://schemas.microsoft.com/office/powerpoint/2010/main" val="62056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95CF95-D1B9-4594-8FF7-0E0672A33095}" type="slidenum">
              <a:rPr lang="zh-CN" altLang="en-US" smtClean="0"/>
              <a:t>1</a:t>
            </a:fld>
            <a:endParaRPr lang="zh-CN" altLang="en-US"/>
          </a:p>
        </p:txBody>
      </p:sp>
    </p:spTree>
    <p:extLst>
      <p:ext uri="{BB962C8B-B14F-4D97-AF65-F5344CB8AC3E}">
        <p14:creationId xmlns:p14="http://schemas.microsoft.com/office/powerpoint/2010/main" val="1243500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095CF95-D1B9-4594-8FF7-0E0672A33095}" type="slidenum">
              <a:rPr lang="zh-CN" altLang="en-US" smtClean="0"/>
              <a:t>10</a:t>
            </a:fld>
            <a:endParaRPr lang="zh-CN" altLang="en-US"/>
          </a:p>
        </p:txBody>
      </p:sp>
    </p:spTree>
    <p:extLst>
      <p:ext uri="{BB962C8B-B14F-4D97-AF65-F5344CB8AC3E}">
        <p14:creationId xmlns:p14="http://schemas.microsoft.com/office/powerpoint/2010/main" val="2113945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095CF95-D1B9-4594-8FF7-0E0672A33095}" type="slidenum">
              <a:rPr lang="zh-CN" altLang="en-US" smtClean="0"/>
              <a:t>11</a:t>
            </a:fld>
            <a:endParaRPr lang="zh-CN" altLang="en-US"/>
          </a:p>
        </p:txBody>
      </p:sp>
    </p:spTree>
    <p:extLst>
      <p:ext uri="{BB962C8B-B14F-4D97-AF65-F5344CB8AC3E}">
        <p14:creationId xmlns:p14="http://schemas.microsoft.com/office/powerpoint/2010/main" val="2832023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95CF95-D1B9-4594-8FF7-0E0672A33095}" type="slidenum">
              <a:rPr lang="zh-CN" altLang="en-US" smtClean="0"/>
              <a:t>12</a:t>
            </a:fld>
            <a:endParaRPr lang="zh-CN" altLang="en-US"/>
          </a:p>
        </p:txBody>
      </p:sp>
    </p:spTree>
    <p:extLst>
      <p:ext uri="{BB962C8B-B14F-4D97-AF65-F5344CB8AC3E}">
        <p14:creationId xmlns:p14="http://schemas.microsoft.com/office/powerpoint/2010/main" val="3692184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latin typeface="Helvetica Neue" panose="02000503000000020004"/>
            </a:endParaRPr>
          </a:p>
        </p:txBody>
      </p:sp>
      <p:sp>
        <p:nvSpPr>
          <p:cNvPr id="4" name="灯片编号占位符 3"/>
          <p:cNvSpPr>
            <a:spLocks noGrp="1"/>
          </p:cNvSpPr>
          <p:nvPr>
            <p:ph type="sldNum" sz="quarter" idx="5"/>
          </p:nvPr>
        </p:nvSpPr>
        <p:spPr/>
        <p:txBody>
          <a:bodyPr/>
          <a:lstStyle/>
          <a:p>
            <a:fld id="{5095CF95-D1B9-4594-8FF7-0E0672A33095}" type="slidenum">
              <a:rPr lang="zh-CN" altLang="en-US" smtClean="0"/>
              <a:t>13</a:t>
            </a:fld>
            <a:endParaRPr lang="zh-CN" altLang="en-US"/>
          </a:p>
        </p:txBody>
      </p:sp>
    </p:spTree>
    <p:extLst>
      <p:ext uri="{BB962C8B-B14F-4D97-AF65-F5344CB8AC3E}">
        <p14:creationId xmlns:p14="http://schemas.microsoft.com/office/powerpoint/2010/main" val="3421834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95CF95-D1B9-4594-8FF7-0E0672A33095}" type="slidenum">
              <a:rPr lang="zh-CN" altLang="en-US" smtClean="0"/>
              <a:t>14</a:t>
            </a:fld>
            <a:endParaRPr lang="zh-CN" altLang="en-US"/>
          </a:p>
        </p:txBody>
      </p:sp>
    </p:spTree>
    <p:extLst>
      <p:ext uri="{BB962C8B-B14F-4D97-AF65-F5344CB8AC3E}">
        <p14:creationId xmlns:p14="http://schemas.microsoft.com/office/powerpoint/2010/main" val="3364027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5095CF95-D1B9-4594-8FF7-0E0672A33095}" type="slidenum">
              <a:rPr lang="zh-CN" altLang="en-US" smtClean="0"/>
              <a:t>15</a:t>
            </a:fld>
            <a:endParaRPr lang="zh-CN" altLang="en-US"/>
          </a:p>
        </p:txBody>
      </p:sp>
    </p:spTree>
    <p:extLst>
      <p:ext uri="{BB962C8B-B14F-4D97-AF65-F5344CB8AC3E}">
        <p14:creationId xmlns:p14="http://schemas.microsoft.com/office/powerpoint/2010/main" val="3022374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095CF95-D1B9-4594-8FF7-0E0672A33095}" type="slidenum">
              <a:rPr lang="zh-CN" altLang="en-US" smtClean="0"/>
              <a:t>16</a:t>
            </a:fld>
            <a:endParaRPr lang="zh-CN" altLang="en-US"/>
          </a:p>
        </p:txBody>
      </p:sp>
    </p:spTree>
    <p:extLst>
      <p:ext uri="{BB962C8B-B14F-4D97-AF65-F5344CB8AC3E}">
        <p14:creationId xmlns:p14="http://schemas.microsoft.com/office/powerpoint/2010/main" val="871296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095CF95-D1B9-4594-8FF7-0E0672A33095}" type="slidenum">
              <a:rPr lang="zh-CN" altLang="en-US" smtClean="0"/>
              <a:t>17</a:t>
            </a:fld>
            <a:endParaRPr lang="zh-CN" altLang="en-US"/>
          </a:p>
        </p:txBody>
      </p:sp>
    </p:spTree>
    <p:extLst>
      <p:ext uri="{BB962C8B-B14F-4D97-AF65-F5344CB8AC3E}">
        <p14:creationId xmlns:p14="http://schemas.microsoft.com/office/powerpoint/2010/main" val="969237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95CF95-D1B9-4594-8FF7-0E0672A33095}" type="slidenum">
              <a:rPr lang="zh-CN" altLang="en-US" smtClean="0"/>
              <a:t>18</a:t>
            </a:fld>
            <a:endParaRPr lang="zh-CN" altLang="en-US"/>
          </a:p>
        </p:txBody>
      </p:sp>
    </p:spTree>
    <p:extLst>
      <p:ext uri="{BB962C8B-B14F-4D97-AF65-F5344CB8AC3E}">
        <p14:creationId xmlns:p14="http://schemas.microsoft.com/office/powerpoint/2010/main" val="4113468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95CF95-D1B9-4594-8FF7-0E0672A33095}" type="slidenum">
              <a:rPr lang="zh-CN" altLang="en-US" smtClean="0"/>
              <a:t>2</a:t>
            </a:fld>
            <a:endParaRPr lang="zh-CN" altLang="en-US"/>
          </a:p>
        </p:txBody>
      </p:sp>
    </p:spTree>
    <p:extLst>
      <p:ext uri="{BB962C8B-B14F-4D97-AF65-F5344CB8AC3E}">
        <p14:creationId xmlns:p14="http://schemas.microsoft.com/office/powerpoint/2010/main" val="203867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95CF95-D1B9-4594-8FF7-0E0672A33095}" type="slidenum">
              <a:rPr lang="zh-CN" altLang="en-US" smtClean="0"/>
              <a:t>3</a:t>
            </a:fld>
            <a:endParaRPr lang="zh-CN" altLang="en-US"/>
          </a:p>
        </p:txBody>
      </p:sp>
    </p:spTree>
    <p:extLst>
      <p:ext uri="{BB962C8B-B14F-4D97-AF65-F5344CB8AC3E}">
        <p14:creationId xmlns:p14="http://schemas.microsoft.com/office/powerpoint/2010/main" val="3910774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095CF95-D1B9-4594-8FF7-0E0672A33095}" type="slidenum">
              <a:rPr lang="zh-CN" altLang="en-US" smtClean="0"/>
              <a:t>4</a:t>
            </a:fld>
            <a:endParaRPr lang="zh-CN" altLang="en-US"/>
          </a:p>
        </p:txBody>
      </p:sp>
    </p:spTree>
    <p:extLst>
      <p:ext uri="{BB962C8B-B14F-4D97-AF65-F5344CB8AC3E}">
        <p14:creationId xmlns:p14="http://schemas.microsoft.com/office/powerpoint/2010/main" val="2561831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fld id="{5095CF95-D1B9-4594-8FF7-0E0672A33095}" type="slidenum">
              <a:rPr lang="zh-CN" altLang="en-US" smtClean="0"/>
              <a:t>5</a:t>
            </a:fld>
            <a:endParaRPr lang="zh-CN" altLang="en-US"/>
          </a:p>
        </p:txBody>
      </p:sp>
    </p:spTree>
    <p:extLst>
      <p:ext uri="{BB962C8B-B14F-4D97-AF65-F5344CB8AC3E}">
        <p14:creationId xmlns:p14="http://schemas.microsoft.com/office/powerpoint/2010/main" val="3722062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95CF95-D1B9-4594-8FF7-0E0672A33095}" type="slidenum">
              <a:rPr lang="zh-CN" altLang="en-US" smtClean="0"/>
              <a:t>6</a:t>
            </a:fld>
            <a:endParaRPr lang="zh-CN" altLang="en-US"/>
          </a:p>
        </p:txBody>
      </p:sp>
    </p:spTree>
    <p:extLst>
      <p:ext uri="{BB962C8B-B14F-4D97-AF65-F5344CB8AC3E}">
        <p14:creationId xmlns:p14="http://schemas.microsoft.com/office/powerpoint/2010/main" val="2601708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095CF95-D1B9-4594-8FF7-0E0672A33095}" type="slidenum">
              <a:rPr lang="zh-CN" altLang="en-US" smtClean="0"/>
              <a:t>7</a:t>
            </a:fld>
            <a:endParaRPr lang="zh-CN" altLang="en-US"/>
          </a:p>
        </p:txBody>
      </p:sp>
    </p:spTree>
    <p:extLst>
      <p:ext uri="{BB962C8B-B14F-4D97-AF65-F5344CB8AC3E}">
        <p14:creationId xmlns:p14="http://schemas.microsoft.com/office/powerpoint/2010/main" val="3052352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95CF95-D1B9-4594-8FF7-0E0672A33095}" type="slidenum">
              <a:rPr lang="zh-CN" altLang="en-US" smtClean="0"/>
              <a:t>8</a:t>
            </a:fld>
            <a:endParaRPr lang="zh-CN" altLang="en-US"/>
          </a:p>
        </p:txBody>
      </p:sp>
    </p:spTree>
    <p:extLst>
      <p:ext uri="{BB962C8B-B14F-4D97-AF65-F5344CB8AC3E}">
        <p14:creationId xmlns:p14="http://schemas.microsoft.com/office/powerpoint/2010/main" val="2388769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95CF95-D1B9-4594-8FF7-0E0672A33095}" type="slidenum">
              <a:rPr lang="zh-CN" altLang="en-US" smtClean="0"/>
              <a:t>9</a:t>
            </a:fld>
            <a:endParaRPr lang="zh-CN" altLang="en-US"/>
          </a:p>
        </p:txBody>
      </p:sp>
    </p:spTree>
    <p:extLst>
      <p:ext uri="{BB962C8B-B14F-4D97-AF65-F5344CB8AC3E}">
        <p14:creationId xmlns:p14="http://schemas.microsoft.com/office/powerpoint/2010/main" val="729226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127F87-94C2-E7D6-609E-9FB4CD8CD8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7C9691C-A3A4-7BDE-216E-A9B932932E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37298CE-C676-E034-15F1-CAA4BF55F60E}"/>
              </a:ext>
            </a:extLst>
          </p:cNvPr>
          <p:cNvSpPr>
            <a:spLocks noGrp="1"/>
          </p:cNvSpPr>
          <p:nvPr>
            <p:ph type="dt" sz="half" idx="10"/>
          </p:nvPr>
        </p:nvSpPr>
        <p:spPr/>
        <p:txBody>
          <a:bodyPr/>
          <a:lstStyle/>
          <a:p>
            <a:fld id="{3BCD5C37-510E-49D4-95F3-FA62C96851CD}"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7A7E872E-3CD7-6465-0663-FCAD628F9C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842F06-767E-A0FD-9EC6-29854E2A0240}"/>
              </a:ext>
            </a:extLst>
          </p:cNvPr>
          <p:cNvSpPr>
            <a:spLocks noGrp="1"/>
          </p:cNvSpPr>
          <p:nvPr>
            <p:ph type="sldNum" sz="quarter" idx="12"/>
          </p:nvPr>
        </p:nvSpPr>
        <p:spPr/>
        <p:txBody>
          <a:bodyPr/>
          <a:lstStyle/>
          <a:p>
            <a:fld id="{3BF20731-E924-40DD-9CD4-FC364C771664}" type="slidenum">
              <a:rPr lang="zh-CN" altLang="en-US" smtClean="0"/>
              <a:t>‹#›</a:t>
            </a:fld>
            <a:endParaRPr lang="zh-CN" altLang="en-US"/>
          </a:p>
        </p:txBody>
      </p:sp>
    </p:spTree>
    <p:extLst>
      <p:ext uri="{BB962C8B-B14F-4D97-AF65-F5344CB8AC3E}">
        <p14:creationId xmlns:p14="http://schemas.microsoft.com/office/powerpoint/2010/main" val="175913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157F71-30AE-962B-BFA2-B879AFC752C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B1DFD10-BDD6-3DDF-7E15-6375217C31B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471DC9-E654-1564-2A50-762774596974}"/>
              </a:ext>
            </a:extLst>
          </p:cNvPr>
          <p:cNvSpPr>
            <a:spLocks noGrp="1"/>
          </p:cNvSpPr>
          <p:nvPr>
            <p:ph type="dt" sz="half" idx="10"/>
          </p:nvPr>
        </p:nvSpPr>
        <p:spPr/>
        <p:txBody>
          <a:bodyPr/>
          <a:lstStyle/>
          <a:p>
            <a:fld id="{3BCD5C37-510E-49D4-95F3-FA62C96851CD}"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A72652A7-69EE-6D0D-398A-54A5FE04B0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BB112D-C648-8A8B-9AC1-9C6D676FE2AB}"/>
              </a:ext>
            </a:extLst>
          </p:cNvPr>
          <p:cNvSpPr>
            <a:spLocks noGrp="1"/>
          </p:cNvSpPr>
          <p:nvPr>
            <p:ph type="sldNum" sz="quarter" idx="12"/>
          </p:nvPr>
        </p:nvSpPr>
        <p:spPr/>
        <p:txBody>
          <a:bodyPr/>
          <a:lstStyle/>
          <a:p>
            <a:fld id="{3BF20731-E924-40DD-9CD4-FC364C771664}" type="slidenum">
              <a:rPr lang="zh-CN" altLang="en-US" smtClean="0"/>
              <a:t>‹#›</a:t>
            </a:fld>
            <a:endParaRPr lang="zh-CN" altLang="en-US"/>
          </a:p>
        </p:txBody>
      </p:sp>
    </p:spTree>
    <p:extLst>
      <p:ext uri="{BB962C8B-B14F-4D97-AF65-F5344CB8AC3E}">
        <p14:creationId xmlns:p14="http://schemas.microsoft.com/office/powerpoint/2010/main" val="420969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C4E620-C824-D851-BC45-316AF1EF1DB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D4A388-236E-DEFA-AA88-2B64AA1F5CD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2A9CA2-C31A-D403-A21B-F75C31A6B5D9}"/>
              </a:ext>
            </a:extLst>
          </p:cNvPr>
          <p:cNvSpPr>
            <a:spLocks noGrp="1"/>
          </p:cNvSpPr>
          <p:nvPr>
            <p:ph type="dt" sz="half" idx="10"/>
          </p:nvPr>
        </p:nvSpPr>
        <p:spPr/>
        <p:txBody>
          <a:bodyPr/>
          <a:lstStyle/>
          <a:p>
            <a:fld id="{3BCD5C37-510E-49D4-95F3-FA62C96851CD}"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EF5F7280-4AF9-50F2-E3E2-984D4DEA38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F37750-AE5B-C6A4-706D-85C0C076979F}"/>
              </a:ext>
            </a:extLst>
          </p:cNvPr>
          <p:cNvSpPr>
            <a:spLocks noGrp="1"/>
          </p:cNvSpPr>
          <p:nvPr>
            <p:ph type="sldNum" sz="quarter" idx="12"/>
          </p:nvPr>
        </p:nvSpPr>
        <p:spPr/>
        <p:txBody>
          <a:bodyPr/>
          <a:lstStyle/>
          <a:p>
            <a:fld id="{3BF20731-E924-40DD-9CD4-FC364C771664}" type="slidenum">
              <a:rPr lang="zh-CN" altLang="en-US" smtClean="0"/>
              <a:t>‹#›</a:t>
            </a:fld>
            <a:endParaRPr lang="zh-CN" altLang="en-US"/>
          </a:p>
        </p:txBody>
      </p:sp>
    </p:spTree>
    <p:extLst>
      <p:ext uri="{BB962C8B-B14F-4D97-AF65-F5344CB8AC3E}">
        <p14:creationId xmlns:p14="http://schemas.microsoft.com/office/powerpoint/2010/main" val="253441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A2622-8E84-6ED2-B3D5-B6CBB4B36B2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49AB44-493C-4AF4-E909-A40DE5D3A2D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DE1877-A3AF-6D90-40BD-E941848F754F}"/>
              </a:ext>
            </a:extLst>
          </p:cNvPr>
          <p:cNvSpPr>
            <a:spLocks noGrp="1"/>
          </p:cNvSpPr>
          <p:nvPr>
            <p:ph type="dt" sz="half" idx="10"/>
          </p:nvPr>
        </p:nvSpPr>
        <p:spPr/>
        <p:txBody>
          <a:bodyPr/>
          <a:lstStyle/>
          <a:p>
            <a:fld id="{3BCD5C37-510E-49D4-95F3-FA62C96851CD}"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650D6BA1-34AF-8964-D638-6CD82D1EA5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035ADB-6356-1714-AE43-305D88765FD4}"/>
              </a:ext>
            </a:extLst>
          </p:cNvPr>
          <p:cNvSpPr>
            <a:spLocks noGrp="1"/>
          </p:cNvSpPr>
          <p:nvPr>
            <p:ph type="sldNum" sz="quarter" idx="12"/>
          </p:nvPr>
        </p:nvSpPr>
        <p:spPr/>
        <p:txBody>
          <a:bodyPr/>
          <a:lstStyle/>
          <a:p>
            <a:fld id="{3BF20731-E924-40DD-9CD4-FC364C771664}" type="slidenum">
              <a:rPr lang="zh-CN" altLang="en-US" smtClean="0"/>
              <a:t>‹#›</a:t>
            </a:fld>
            <a:endParaRPr lang="zh-CN" altLang="en-US"/>
          </a:p>
        </p:txBody>
      </p:sp>
    </p:spTree>
    <p:extLst>
      <p:ext uri="{BB962C8B-B14F-4D97-AF65-F5344CB8AC3E}">
        <p14:creationId xmlns:p14="http://schemas.microsoft.com/office/powerpoint/2010/main" val="40121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E4C5D-0696-2C13-28AD-CCE2C8174D5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7FF7D3-234B-EED6-3843-06A76F06BC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F3CB690-0B82-5BA2-1957-8C6105C68BF7}"/>
              </a:ext>
            </a:extLst>
          </p:cNvPr>
          <p:cNvSpPr>
            <a:spLocks noGrp="1"/>
          </p:cNvSpPr>
          <p:nvPr>
            <p:ph type="dt" sz="half" idx="10"/>
          </p:nvPr>
        </p:nvSpPr>
        <p:spPr/>
        <p:txBody>
          <a:bodyPr/>
          <a:lstStyle/>
          <a:p>
            <a:fld id="{3BCD5C37-510E-49D4-95F3-FA62C96851CD}"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4BE2C564-7706-75AF-410A-772A8E15A1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21C858-FC7C-5EFD-FBEF-A9BE4FF5B66E}"/>
              </a:ext>
            </a:extLst>
          </p:cNvPr>
          <p:cNvSpPr>
            <a:spLocks noGrp="1"/>
          </p:cNvSpPr>
          <p:nvPr>
            <p:ph type="sldNum" sz="quarter" idx="12"/>
          </p:nvPr>
        </p:nvSpPr>
        <p:spPr/>
        <p:txBody>
          <a:bodyPr/>
          <a:lstStyle/>
          <a:p>
            <a:fld id="{3BF20731-E924-40DD-9CD4-FC364C771664}" type="slidenum">
              <a:rPr lang="zh-CN" altLang="en-US" smtClean="0"/>
              <a:t>‹#›</a:t>
            </a:fld>
            <a:endParaRPr lang="zh-CN" altLang="en-US"/>
          </a:p>
        </p:txBody>
      </p:sp>
    </p:spTree>
    <p:extLst>
      <p:ext uri="{BB962C8B-B14F-4D97-AF65-F5344CB8AC3E}">
        <p14:creationId xmlns:p14="http://schemas.microsoft.com/office/powerpoint/2010/main" val="1128967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8731AA-A798-91D3-64B0-D760D03115E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9C721A-2A98-D7B6-E1E8-75CBF3A9D54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5413435-E857-742A-60C6-A296EE0BE80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0DA2DA8-499C-3FC0-42A3-12D8235E73A5}"/>
              </a:ext>
            </a:extLst>
          </p:cNvPr>
          <p:cNvSpPr>
            <a:spLocks noGrp="1"/>
          </p:cNvSpPr>
          <p:nvPr>
            <p:ph type="dt" sz="half" idx="10"/>
          </p:nvPr>
        </p:nvSpPr>
        <p:spPr/>
        <p:txBody>
          <a:bodyPr/>
          <a:lstStyle/>
          <a:p>
            <a:fld id="{3BCD5C37-510E-49D4-95F3-FA62C96851CD}"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5CF664A3-B94C-B576-9F07-07D85B73C3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1D34BF-2391-91A7-78C0-20716ABD38F5}"/>
              </a:ext>
            </a:extLst>
          </p:cNvPr>
          <p:cNvSpPr>
            <a:spLocks noGrp="1"/>
          </p:cNvSpPr>
          <p:nvPr>
            <p:ph type="sldNum" sz="quarter" idx="12"/>
          </p:nvPr>
        </p:nvSpPr>
        <p:spPr/>
        <p:txBody>
          <a:bodyPr/>
          <a:lstStyle/>
          <a:p>
            <a:fld id="{3BF20731-E924-40DD-9CD4-FC364C771664}" type="slidenum">
              <a:rPr lang="zh-CN" altLang="en-US" smtClean="0"/>
              <a:t>‹#›</a:t>
            </a:fld>
            <a:endParaRPr lang="zh-CN" altLang="en-US"/>
          </a:p>
        </p:txBody>
      </p:sp>
    </p:spTree>
    <p:extLst>
      <p:ext uri="{BB962C8B-B14F-4D97-AF65-F5344CB8AC3E}">
        <p14:creationId xmlns:p14="http://schemas.microsoft.com/office/powerpoint/2010/main" val="220676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A89CA-8AD4-6C7E-8FF7-CBF69423B9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4F315F4-7457-2EA4-1B87-4B0CCCA001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71557FF-001C-892A-AFFB-B1E33568CF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5AB9330-FFD3-B3B8-3BA6-4245AD5F52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5CDA0B3-B496-6190-B33C-454DFA3E028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A9F0EC6-F379-FB83-67B1-4CA75A249428}"/>
              </a:ext>
            </a:extLst>
          </p:cNvPr>
          <p:cNvSpPr>
            <a:spLocks noGrp="1"/>
          </p:cNvSpPr>
          <p:nvPr>
            <p:ph type="dt" sz="half" idx="10"/>
          </p:nvPr>
        </p:nvSpPr>
        <p:spPr/>
        <p:txBody>
          <a:bodyPr/>
          <a:lstStyle/>
          <a:p>
            <a:fld id="{3BCD5C37-510E-49D4-95F3-FA62C96851CD}" type="datetimeFigureOut">
              <a:rPr lang="zh-CN" altLang="en-US" smtClean="0"/>
              <a:t>2023/7/12</a:t>
            </a:fld>
            <a:endParaRPr lang="zh-CN" altLang="en-US"/>
          </a:p>
        </p:txBody>
      </p:sp>
      <p:sp>
        <p:nvSpPr>
          <p:cNvPr id="8" name="页脚占位符 7">
            <a:extLst>
              <a:ext uri="{FF2B5EF4-FFF2-40B4-BE49-F238E27FC236}">
                <a16:creationId xmlns:a16="http://schemas.microsoft.com/office/drawing/2014/main" id="{78D6CEBA-BEC3-6EE0-013B-9AF94219A23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1280A07-3F88-8351-B891-B39DDD335705}"/>
              </a:ext>
            </a:extLst>
          </p:cNvPr>
          <p:cNvSpPr>
            <a:spLocks noGrp="1"/>
          </p:cNvSpPr>
          <p:nvPr>
            <p:ph type="sldNum" sz="quarter" idx="12"/>
          </p:nvPr>
        </p:nvSpPr>
        <p:spPr/>
        <p:txBody>
          <a:bodyPr/>
          <a:lstStyle/>
          <a:p>
            <a:fld id="{3BF20731-E924-40DD-9CD4-FC364C771664}" type="slidenum">
              <a:rPr lang="zh-CN" altLang="en-US" smtClean="0"/>
              <a:t>‹#›</a:t>
            </a:fld>
            <a:endParaRPr lang="zh-CN" altLang="en-US"/>
          </a:p>
        </p:txBody>
      </p:sp>
    </p:spTree>
    <p:extLst>
      <p:ext uri="{BB962C8B-B14F-4D97-AF65-F5344CB8AC3E}">
        <p14:creationId xmlns:p14="http://schemas.microsoft.com/office/powerpoint/2010/main" val="807291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047C3-55BC-68B9-54CD-DD33B987B3B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438FCF1-0C07-DA2B-EE90-C90D33BDBB9C}"/>
              </a:ext>
            </a:extLst>
          </p:cNvPr>
          <p:cNvSpPr>
            <a:spLocks noGrp="1"/>
          </p:cNvSpPr>
          <p:nvPr>
            <p:ph type="dt" sz="half" idx="10"/>
          </p:nvPr>
        </p:nvSpPr>
        <p:spPr/>
        <p:txBody>
          <a:bodyPr/>
          <a:lstStyle/>
          <a:p>
            <a:fld id="{3BCD5C37-510E-49D4-95F3-FA62C96851CD}" type="datetimeFigureOut">
              <a:rPr lang="zh-CN" altLang="en-US" smtClean="0"/>
              <a:t>2023/7/12</a:t>
            </a:fld>
            <a:endParaRPr lang="zh-CN" altLang="en-US"/>
          </a:p>
        </p:txBody>
      </p:sp>
      <p:sp>
        <p:nvSpPr>
          <p:cNvPr id="4" name="页脚占位符 3">
            <a:extLst>
              <a:ext uri="{FF2B5EF4-FFF2-40B4-BE49-F238E27FC236}">
                <a16:creationId xmlns:a16="http://schemas.microsoft.com/office/drawing/2014/main" id="{30D89E28-DFB2-F722-46B7-60FAD7D2F3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881A7D2-60CA-CECC-5C93-4F7ADDE668A8}"/>
              </a:ext>
            </a:extLst>
          </p:cNvPr>
          <p:cNvSpPr>
            <a:spLocks noGrp="1"/>
          </p:cNvSpPr>
          <p:nvPr>
            <p:ph type="sldNum" sz="quarter" idx="12"/>
          </p:nvPr>
        </p:nvSpPr>
        <p:spPr/>
        <p:txBody>
          <a:bodyPr/>
          <a:lstStyle/>
          <a:p>
            <a:fld id="{3BF20731-E924-40DD-9CD4-FC364C771664}" type="slidenum">
              <a:rPr lang="zh-CN" altLang="en-US" smtClean="0"/>
              <a:t>‹#›</a:t>
            </a:fld>
            <a:endParaRPr lang="zh-CN" altLang="en-US"/>
          </a:p>
        </p:txBody>
      </p:sp>
    </p:spTree>
    <p:extLst>
      <p:ext uri="{BB962C8B-B14F-4D97-AF65-F5344CB8AC3E}">
        <p14:creationId xmlns:p14="http://schemas.microsoft.com/office/powerpoint/2010/main" val="177185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6B1050F-307A-16A4-CB28-0D52F4A23CDE}"/>
              </a:ext>
            </a:extLst>
          </p:cNvPr>
          <p:cNvSpPr>
            <a:spLocks noGrp="1"/>
          </p:cNvSpPr>
          <p:nvPr>
            <p:ph type="dt" sz="half" idx="10"/>
          </p:nvPr>
        </p:nvSpPr>
        <p:spPr/>
        <p:txBody>
          <a:bodyPr/>
          <a:lstStyle/>
          <a:p>
            <a:fld id="{3BCD5C37-510E-49D4-95F3-FA62C96851CD}" type="datetimeFigureOut">
              <a:rPr lang="zh-CN" altLang="en-US" smtClean="0"/>
              <a:t>2023/7/12</a:t>
            </a:fld>
            <a:endParaRPr lang="zh-CN" altLang="en-US"/>
          </a:p>
        </p:txBody>
      </p:sp>
      <p:sp>
        <p:nvSpPr>
          <p:cNvPr id="3" name="页脚占位符 2">
            <a:extLst>
              <a:ext uri="{FF2B5EF4-FFF2-40B4-BE49-F238E27FC236}">
                <a16:creationId xmlns:a16="http://schemas.microsoft.com/office/drawing/2014/main" id="{C76A9CE2-1489-5338-E291-874A0404284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FA117AE-F24E-3EA1-C096-80A39EBD803C}"/>
              </a:ext>
            </a:extLst>
          </p:cNvPr>
          <p:cNvSpPr>
            <a:spLocks noGrp="1"/>
          </p:cNvSpPr>
          <p:nvPr>
            <p:ph type="sldNum" sz="quarter" idx="12"/>
          </p:nvPr>
        </p:nvSpPr>
        <p:spPr/>
        <p:txBody>
          <a:bodyPr/>
          <a:lstStyle/>
          <a:p>
            <a:fld id="{3BF20731-E924-40DD-9CD4-FC364C771664}" type="slidenum">
              <a:rPr lang="zh-CN" altLang="en-US" smtClean="0"/>
              <a:t>‹#›</a:t>
            </a:fld>
            <a:endParaRPr lang="zh-CN" altLang="en-US"/>
          </a:p>
        </p:txBody>
      </p:sp>
    </p:spTree>
    <p:extLst>
      <p:ext uri="{BB962C8B-B14F-4D97-AF65-F5344CB8AC3E}">
        <p14:creationId xmlns:p14="http://schemas.microsoft.com/office/powerpoint/2010/main" val="4171428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E8F4F-52F3-9DDE-BFC9-7E7A6A8A8A0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FF6B0A-BA45-E1D1-BB0B-3C280C146B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B3808FA-9BDE-A6C3-B73A-FAE3E3057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955CF6-0776-EF23-8E25-B22C32C0C512}"/>
              </a:ext>
            </a:extLst>
          </p:cNvPr>
          <p:cNvSpPr>
            <a:spLocks noGrp="1"/>
          </p:cNvSpPr>
          <p:nvPr>
            <p:ph type="dt" sz="half" idx="10"/>
          </p:nvPr>
        </p:nvSpPr>
        <p:spPr/>
        <p:txBody>
          <a:bodyPr/>
          <a:lstStyle/>
          <a:p>
            <a:fld id="{3BCD5C37-510E-49D4-95F3-FA62C96851CD}"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2DD41142-7BB9-8930-F320-9E853B2470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696B98-6B58-52A9-0E70-A33E686CF628}"/>
              </a:ext>
            </a:extLst>
          </p:cNvPr>
          <p:cNvSpPr>
            <a:spLocks noGrp="1"/>
          </p:cNvSpPr>
          <p:nvPr>
            <p:ph type="sldNum" sz="quarter" idx="12"/>
          </p:nvPr>
        </p:nvSpPr>
        <p:spPr/>
        <p:txBody>
          <a:bodyPr/>
          <a:lstStyle/>
          <a:p>
            <a:fld id="{3BF20731-E924-40DD-9CD4-FC364C771664}" type="slidenum">
              <a:rPr lang="zh-CN" altLang="en-US" smtClean="0"/>
              <a:t>‹#›</a:t>
            </a:fld>
            <a:endParaRPr lang="zh-CN" altLang="en-US"/>
          </a:p>
        </p:txBody>
      </p:sp>
    </p:spTree>
    <p:extLst>
      <p:ext uri="{BB962C8B-B14F-4D97-AF65-F5344CB8AC3E}">
        <p14:creationId xmlns:p14="http://schemas.microsoft.com/office/powerpoint/2010/main" val="6145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995B8-5075-D4A2-2FB8-524B24DF39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5474F4B-8625-A856-0D14-8CF4CAD9EA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7B7B97C-A113-7147-EDEA-1C01AD3A8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CF9A256-3B6D-7460-63BC-9B3272A76045}"/>
              </a:ext>
            </a:extLst>
          </p:cNvPr>
          <p:cNvSpPr>
            <a:spLocks noGrp="1"/>
          </p:cNvSpPr>
          <p:nvPr>
            <p:ph type="dt" sz="half" idx="10"/>
          </p:nvPr>
        </p:nvSpPr>
        <p:spPr/>
        <p:txBody>
          <a:bodyPr/>
          <a:lstStyle/>
          <a:p>
            <a:fld id="{3BCD5C37-510E-49D4-95F3-FA62C96851CD}"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69165B50-FE6B-79D5-E005-396E6EE87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E4F967-21B4-9D9C-623D-E39298E2E330}"/>
              </a:ext>
            </a:extLst>
          </p:cNvPr>
          <p:cNvSpPr>
            <a:spLocks noGrp="1"/>
          </p:cNvSpPr>
          <p:nvPr>
            <p:ph type="sldNum" sz="quarter" idx="12"/>
          </p:nvPr>
        </p:nvSpPr>
        <p:spPr/>
        <p:txBody>
          <a:bodyPr/>
          <a:lstStyle/>
          <a:p>
            <a:fld id="{3BF20731-E924-40DD-9CD4-FC364C771664}" type="slidenum">
              <a:rPr lang="zh-CN" altLang="en-US" smtClean="0"/>
              <a:t>‹#›</a:t>
            </a:fld>
            <a:endParaRPr lang="zh-CN" altLang="en-US"/>
          </a:p>
        </p:txBody>
      </p:sp>
    </p:spTree>
    <p:extLst>
      <p:ext uri="{BB962C8B-B14F-4D97-AF65-F5344CB8AC3E}">
        <p14:creationId xmlns:p14="http://schemas.microsoft.com/office/powerpoint/2010/main" val="110269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684766C-DB20-A49E-6D67-94F07A0389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5614B4A-C1A8-4137-4E38-B0234E816C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84591A-9366-C6E4-0FFC-4659C4544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CD5C37-510E-49D4-95F3-FA62C96851CD}"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18CF1340-8C11-703D-0146-39EFDDFB7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0C4C148-E75D-F2B0-72DD-125AD3BAF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20731-E924-40DD-9CD4-FC364C771664}" type="slidenum">
              <a:rPr lang="zh-CN" altLang="en-US" smtClean="0"/>
              <a:t>‹#›</a:t>
            </a:fld>
            <a:endParaRPr lang="zh-CN" altLang="en-US"/>
          </a:p>
        </p:txBody>
      </p:sp>
    </p:spTree>
    <p:extLst>
      <p:ext uri="{BB962C8B-B14F-4D97-AF65-F5344CB8AC3E}">
        <p14:creationId xmlns:p14="http://schemas.microsoft.com/office/powerpoint/2010/main" val="4106458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3" Type="http://schemas.openxmlformats.org/officeDocument/2006/relationships/image" Target="../media/image770.png"/><Relationship Id="rId18" Type="http://schemas.openxmlformats.org/officeDocument/2006/relationships/image" Target="../media/image125.png"/><Relationship Id="rId26" Type="http://schemas.openxmlformats.org/officeDocument/2006/relationships/image" Target="../media/image133.png"/><Relationship Id="rId39" Type="http://schemas.openxmlformats.org/officeDocument/2006/relationships/image" Target="../media/image146.png"/><Relationship Id="rId21" Type="http://schemas.openxmlformats.org/officeDocument/2006/relationships/image" Target="../media/image128.png"/><Relationship Id="rId34" Type="http://schemas.openxmlformats.org/officeDocument/2006/relationships/image" Target="../media/image141.png"/><Relationship Id="rId42" Type="http://schemas.openxmlformats.org/officeDocument/2006/relationships/image" Target="../media/image149.png"/><Relationship Id="rId47" Type="http://schemas.openxmlformats.org/officeDocument/2006/relationships/image" Target="../media/image154.png"/><Relationship Id="rId50" Type="http://schemas.openxmlformats.org/officeDocument/2006/relationships/image" Target="../media/image157.png"/><Relationship Id="rId55" Type="http://schemas.openxmlformats.org/officeDocument/2006/relationships/image" Target="../media/image162.png"/><Relationship Id="rId2" Type="http://schemas.openxmlformats.org/officeDocument/2006/relationships/notesSlide" Target="../notesSlides/notesSlide10.xml"/><Relationship Id="rId16" Type="http://schemas.openxmlformats.org/officeDocument/2006/relationships/image" Target="../media/image123.png"/><Relationship Id="rId29" Type="http://schemas.openxmlformats.org/officeDocument/2006/relationships/image" Target="../media/image136.png"/><Relationship Id="rId11" Type="http://schemas.openxmlformats.org/officeDocument/2006/relationships/image" Target="../media/image750.png"/><Relationship Id="rId24" Type="http://schemas.openxmlformats.org/officeDocument/2006/relationships/image" Target="../media/image131.png"/><Relationship Id="rId32" Type="http://schemas.openxmlformats.org/officeDocument/2006/relationships/image" Target="../media/image139.png"/><Relationship Id="rId37" Type="http://schemas.openxmlformats.org/officeDocument/2006/relationships/image" Target="../media/image144.png"/><Relationship Id="rId40" Type="http://schemas.openxmlformats.org/officeDocument/2006/relationships/image" Target="../media/image147.png"/><Relationship Id="rId45" Type="http://schemas.openxmlformats.org/officeDocument/2006/relationships/image" Target="../media/image152.png"/><Relationship Id="rId53" Type="http://schemas.openxmlformats.org/officeDocument/2006/relationships/image" Target="../media/image160.png"/><Relationship Id="rId58" Type="http://schemas.openxmlformats.org/officeDocument/2006/relationships/image" Target="../media/image165.png"/><Relationship Id="rId10" Type="http://schemas.openxmlformats.org/officeDocument/2006/relationships/image" Target="../media/image740.png"/><Relationship Id="rId19" Type="http://schemas.openxmlformats.org/officeDocument/2006/relationships/image" Target="../media/image126.png"/><Relationship Id="rId31" Type="http://schemas.openxmlformats.org/officeDocument/2006/relationships/image" Target="../media/image138.png"/><Relationship Id="rId44" Type="http://schemas.openxmlformats.org/officeDocument/2006/relationships/image" Target="../media/image151.png"/><Relationship Id="rId52" Type="http://schemas.openxmlformats.org/officeDocument/2006/relationships/image" Target="../media/image159.png"/><Relationship Id="rId60" Type="http://schemas.openxmlformats.org/officeDocument/2006/relationships/image" Target="../media/image167.png"/><Relationship Id="rId4" Type="http://schemas.openxmlformats.org/officeDocument/2006/relationships/image" Target="../media/image122.png"/><Relationship Id="rId14" Type="http://schemas.openxmlformats.org/officeDocument/2006/relationships/image" Target="../media/image780.png"/><Relationship Id="rId22" Type="http://schemas.openxmlformats.org/officeDocument/2006/relationships/image" Target="../media/image129.png"/><Relationship Id="rId27" Type="http://schemas.openxmlformats.org/officeDocument/2006/relationships/image" Target="../media/image134.png"/><Relationship Id="rId30" Type="http://schemas.openxmlformats.org/officeDocument/2006/relationships/image" Target="../media/image137.png"/><Relationship Id="rId35" Type="http://schemas.openxmlformats.org/officeDocument/2006/relationships/image" Target="../media/image142.png"/><Relationship Id="rId43" Type="http://schemas.openxmlformats.org/officeDocument/2006/relationships/image" Target="../media/image150.png"/><Relationship Id="rId48" Type="http://schemas.openxmlformats.org/officeDocument/2006/relationships/image" Target="../media/image155.png"/><Relationship Id="rId56" Type="http://schemas.openxmlformats.org/officeDocument/2006/relationships/image" Target="../media/image163.png"/><Relationship Id="rId51" Type="http://schemas.openxmlformats.org/officeDocument/2006/relationships/image" Target="../media/image158.png"/><Relationship Id="rId3" Type="http://schemas.openxmlformats.org/officeDocument/2006/relationships/image" Target="../media/image121.png"/><Relationship Id="rId12" Type="http://schemas.openxmlformats.org/officeDocument/2006/relationships/image" Target="../media/image760.png"/><Relationship Id="rId17" Type="http://schemas.openxmlformats.org/officeDocument/2006/relationships/image" Target="../media/image124.png"/><Relationship Id="rId25" Type="http://schemas.openxmlformats.org/officeDocument/2006/relationships/image" Target="../media/image132.png"/><Relationship Id="rId33" Type="http://schemas.openxmlformats.org/officeDocument/2006/relationships/image" Target="../media/image140.png"/><Relationship Id="rId38" Type="http://schemas.openxmlformats.org/officeDocument/2006/relationships/image" Target="../media/image145.png"/><Relationship Id="rId46" Type="http://schemas.openxmlformats.org/officeDocument/2006/relationships/image" Target="../media/image153.png"/><Relationship Id="rId59" Type="http://schemas.openxmlformats.org/officeDocument/2006/relationships/image" Target="../media/image166.png"/><Relationship Id="rId20" Type="http://schemas.openxmlformats.org/officeDocument/2006/relationships/image" Target="../media/image127.png"/><Relationship Id="rId41" Type="http://schemas.openxmlformats.org/officeDocument/2006/relationships/image" Target="../media/image148.png"/><Relationship Id="rId54" Type="http://schemas.openxmlformats.org/officeDocument/2006/relationships/image" Target="../media/image161.png"/><Relationship Id="rId1" Type="http://schemas.openxmlformats.org/officeDocument/2006/relationships/slideLayout" Target="../slideLayouts/slideLayout2.xml"/><Relationship Id="rId15" Type="http://schemas.openxmlformats.org/officeDocument/2006/relationships/image" Target="../media/image790.png"/><Relationship Id="rId23" Type="http://schemas.openxmlformats.org/officeDocument/2006/relationships/image" Target="../media/image130.png"/><Relationship Id="rId28" Type="http://schemas.openxmlformats.org/officeDocument/2006/relationships/image" Target="../media/image135.png"/><Relationship Id="rId36" Type="http://schemas.openxmlformats.org/officeDocument/2006/relationships/image" Target="../media/image143.png"/><Relationship Id="rId49" Type="http://schemas.openxmlformats.org/officeDocument/2006/relationships/image" Target="../media/image156.png"/><Relationship Id="rId57" Type="http://schemas.openxmlformats.org/officeDocument/2006/relationships/image" Target="../media/image164.png"/></Relationships>
</file>

<file path=ppt/slides/_rels/slide11.xml.rels><?xml version="1.0" encoding="UTF-8" standalone="yes"?>
<Relationships xmlns="http://schemas.openxmlformats.org/package/2006/relationships"><Relationship Id="rId3" Type="http://schemas.openxmlformats.org/officeDocument/2006/relationships/image" Target="../media/image1650.png"/><Relationship Id="rId7" Type="http://schemas.openxmlformats.org/officeDocument/2006/relationships/image" Target="../media/image16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8.png"/><Relationship Id="rId5" Type="http://schemas.openxmlformats.org/officeDocument/2006/relationships/image" Target="../media/image1670.png"/><Relationship Id="rId4" Type="http://schemas.openxmlformats.org/officeDocument/2006/relationships/image" Target="../media/image166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vt-asaplab/ezDP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72.svg"/><Relationship Id="rId5" Type="http://schemas.openxmlformats.org/officeDocument/2006/relationships/image" Target="../media/image171.pn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1145/3460120.348537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3.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0.png"/><Relationship Id="rId14" Type="http://schemas.openxmlformats.org/officeDocument/2006/relationships/image" Target="../media/image1410.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4.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1.png"/><Relationship Id="rId5" Type="http://schemas.openxmlformats.org/officeDocument/2006/relationships/image" Target="../media/image4.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image" Target="../media/image44.png"/><Relationship Id="rId18" Type="http://schemas.openxmlformats.org/officeDocument/2006/relationships/image" Target="../media/image49.png"/><Relationship Id="rId26" Type="http://schemas.openxmlformats.org/officeDocument/2006/relationships/image" Target="../media/image57.png"/><Relationship Id="rId39" Type="http://schemas.openxmlformats.org/officeDocument/2006/relationships/image" Target="../media/image71.png"/><Relationship Id="rId21" Type="http://schemas.openxmlformats.org/officeDocument/2006/relationships/image" Target="../media/image52.png"/><Relationship Id="rId34" Type="http://schemas.openxmlformats.org/officeDocument/2006/relationships/image" Target="../media/image65.png"/><Relationship Id="rId7" Type="http://schemas.openxmlformats.org/officeDocument/2006/relationships/image" Target="../media/image38.png"/><Relationship Id="rId2" Type="http://schemas.openxmlformats.org/officeDocument/2006/relationships/notesSlide" Target="../notesSlides/notesSlide8.xml"/><Relationship Id="rId16" Type="http://schemas.openxmlformats.org/officeDocument/2006/relationships/image" Target="../media/image47.png"/><Relationship Id="rId20" Type="http://schemas.openxmlformats.org/officeDocument/2006/relationships/image" Target="../media/image51.png"/><Relationship Id="rId29" Type="http://schemas.openxmlformats.org/officeDocument/2006/relationships/image" Target="../media/image60.png"/><Relationship Id="rId41"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24" Type="http://schemas.openxmlformats.org/officeDocument/2006/relationships/image" Target="../media/image55.png"/><Relationship Id="rId32" Type="http://schemas.openxmlformats.org/officeDocument/2006/relationships/image" Target="../media/image63.png"/><Relationship Id="rId37" Type="http://schemas.openxmlformats.org/officeDocument/2006/relationships/image" Target="../media/image68.png"/><Relationship Id="rId40" Type="http://schemas.openxmlformats.org/officeDocument/2006/relationships/image" Target="../media/image72.png"/><Relationship Id="rId5" Type="http://schemas.openxmlformats.org/officeDocument/2006/relationships/image" Target="../media/image36.png"/><Relationship Id="rId15" Type="http://schemas.openxmlformats.org/officeDocument/2006/relationships/image" Target="../media/image46.png"/><Relationship Id="rId23" Type="http://schemas.openxmlformats.org/officeDocument/2006/relationships/image" Target="../media/image54.png"/><Relationship Id="rId28" Type="http://schemas.openxmlformats.org/officeDocument/2006/relationships/image" Target="../media/image59.png"/><Relationship Id="rId36" Type="http://schemas.openxmlformats.org/officeDocument/2006/relationships/image" Target="../media/image67.png"/><Relationship Id="rId10" Type="http://schemas.openxmlformats.org/officeDocument/2006/relationships/image" Target="../media/image41.png"/><Relationship Id="rId19" Type="http://schemas.openxmlformats.org/officeDocument/2006/relationships/image" Target="../media/image50.png"/><Relationship Id="rId31" Type="http://schemas.openxmlformats.org/officeDocument/2006/relationships/image" Target="../media/image62.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 Id="rId22" Type="http://schemas.openxmlformats.org/officeDocument/2006/relationships/image" Target="../media/image53.png"/><Relationship Id="rId27" Type="http://schemas.openxmlformats.org/officeDocument/2006/relationships/image" Target="../media/image58.png"/><Relationship Id="rId30" Type="http://schemas.openxmlformats.org/officeDocument/2006/relationships/image" Target="../media/image61.png"/><Relationship Id="rId35" Type="http://schemas.openxmlformats.org/officeDocument/2006/relationships/image" Target="../media/image66.png"/><Relationship Id="rId8" Type="http://schemas.openxmlformats.org/officeDocument/2006/relationships/image" Target="../media/image39.png"/><Relationship Id="rId3" Type="http://schemas.openxmlformats.org/officeDocument/2006/relationships/image" Target="../media/image34.png"/><Relationship Id="rId12" Type="http://schemas.openxmlformats.org/officeDocument/2006/relationships/image" Target="../media/image43.png"/><Relationship Id="rId17" Type="http://schemas.openxmlformats.org/officeDocument/2006/relationships/image" Target="../media/image48.png"/><Relationship Id="rId25" Type="http://schemas.openxmlformats.org/officeDocument/2006/relationships/image" Target="../media/image56.png"/><Relationship Id="rId33" Type="http://schemas.openxmlformats.org/officeDocument/2006/relationships/image" Target="../media/image64.png"/><Relationship Id="rId38" Type="http://schemas.openxmlformats.org/officeDocument/2006/relationships/image" Target="../media/image69.png"/></Relationships>
</file>

<file path=ppt/slides/_rels/slide9.xml.rels><?xml version="1.0" encoding="UTF-8" standalone="yes"?>
<Relationships xmlns="http://schemas.openxmlformats.org/package/2006/relationships"><Relationship Id="rId13" Type="http://schemas.openxmlformats.org/officeDocument/2006/relationships/image" Target="../media/image43.png"/><Relationship Id="rId18" Type="http://schemas.openxmlformats.org/officeDocument/2006/relationships/image" Target="../media/image79.png"/><Relationship Id="rId26" Type="http://schemas.openxmlformats.org/officeDocument/2006/relationships/image" Target="../media/image87.png"/><Relationship Id="rId39" Type="http://schemas.openxmlformats.org/officeDocument/2006/relationships/image" Target="../media/image1010.png"/><Relationship Id="rId21" Type="http://schemas.openxmlformats.org/officeDocument/2006/relationships/image" Target="../media/image82.png"/><Relationship Id="rId34" Type="http://schemas.openxmlformats.org/officeDocument/2006/relationships/image" Target="../media/image95.png"/><Relationship Id="rId42" Type="http://schemas.openxmlformats.org/officeDocument/2006/relationships/image" Target="../media/image104.png"/><Relationship Id="rId47" Type="http://schemas.openxmlformats.org/officeDocument/2006/relationships/image" Target="../media/image109.png"/><Relationship Id="rId50" Type="http://schemas.openxmlformats.org/officeDocument/2006/relationships/image" Target="../media/image112.png"/><Relationship Id="rId55" Type="http://schemas.openxmlformats.org/officeDocument/2006/relationships/image" Target="../media/image117.png"/><Relationship Id="rId63" Type="http://schemas.openxmlformats.org/officeDocument/2006/relationships/image" Target="../media/image119.png"/><Relationship Id="rId7" Type="http://schemas.openxmlformats.org/officeDocument/2006/relationships/image" Target="../media/image37.png"/><Relationship Id="rId2" Type="http://schemas.openxmlformats.org/officeDocument/2006/relationships/notesSlide" Target="../notesSlides/notesSlide9.xml"/><Relationship Id="rId16" Type="http://schemas.openxmlformats.org/officeDocument/2006/relationships/image" Target="../media/image77.png"/><Relationship Id="rId29" Type="http://schemas.openxmlformats.org/officeDocument/2006/relationships/image" Target="../media/image90.png"/><Relationship Id="rId11" Type="http://schemas.openxmlformats.org/officeDocument/2006/relationships/image" Target="../media/image41.png"/><Relationship Id="rId24" Type="http://schemas.openxmlformats.org/officeDocument/2006/relationships/image" Target="../media/image85.png"/><Relationship Id="rId32" Type="http://schemas.openxmlformats.org/officeDocument/2006/relationships/image" Target="../media/image93.png"/><Relationship Id="rId37" Type="http://schemas.openxmlformats.org/officeDocument/2006/relationships/image" Target="../media/image98.png"/><Relationship Id="rId40" Type="http://schemas.openxmlformats.org/officeDocument/2006/relationships/image" Target="../media/image102.png"/><Relationship Id="rId58" Type="http://schemas.openxmlformats.org/officeDocument/2006/relationships/image" Target="../media/image108.png"/><Relationship Id="rId5" Type="http://schemas.openxmlformats.org/officeDocument/2006/relationships/image" Target="../media/image35.png"/><Relationship Id="rId61" Type="http://schemas.openxmlformats.org/officeDocument/2006/relationships/image" Target="../media/image115.png"/><Relationship Id="rId19" Type="http://schemas.openxmlformats.org/officeDocument/2006/relationships/image" Target="../media/image8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75.png"/><Relationship Id="rId22" Type="http://schemas.openxmlformats.org/officeDocument/2006/relationships/image" Target="../media/image83.png"/><Relationship Id="rId27" Type="http://schemas.openxmlformats.org/officeDocument/2006/relationships/image" Target="../media/image88.png"/><Relationship Id="rId30" Type="http://schemas.openxmlformats.org/officeDocument/2006/relationships/image" Target="../media/image91.png"/><Relationship Id="rId35" Type="http://schemas.openxmlformats.org/officeDocument/2006/relationships/image" Target="../media/image96.png"/><Relationship Id="rId43" Type="http://schemas.openxmlformats.org/officeDocument/2006/relationships/image" Target="../media/image89.png"/><Relationship Id="rId48" Type="http://schemas.openxmlformats.org/officeDocument/2006/relationships/image" Target="../media/image110.png"/><Relationship Id="rId56" Type="http://schemas.openxmlformats.org/officeDocument/2006/relationships/image" Target="../media/image118.png"/><Relationship Id="rId64" Type="http://schemas.openxmlformats.org/officeDocument/2006/relationships/image" Target="../media/image120.png"/><Relationship Id="rId8" Type="http://schemas.openxmlformats.org/officeDocument/2006/relationships/image" Target="../media/image38.png"/><Relationship Id="rId51" Type="http://schemas.openxmlformats.org/officeDocument/2006/relationships/image" Target="../media/image105.png"/><Relationship Id="rId12" Type="http://schemas.openxmlformats.org/officeDocument/2006/relationships/image" Target="../media/image42.png"/><Relationship Id="rId17" Type="http://schemas.openxmlformats.org/officeDocument/2006/relationships/image" Target="../media/image78.png"/><Relationship Id="rId25" Type="http://schemas.openxmlformats.org/officeDocument/2006/relationships/image" Target="../media/image86.png"/><Relationship Id="rId33" Type="http://schemas.openxmlformats.org/officeDocument/2006/relationships/image" Target="../media/image94.png"/><Relationship Id="rId38" Type="http://schemas.openxmlformats.org/officeDocument/2006/relationships/image" Target="../media/image99.png"/><Relationship Id="rId59" Type="http://schemas.openxmlformats.org/officeDocument/2006/relationships/image" Target="../media/image113.png"/><Relationship Id="rId20" Type="http://schemas.openxmlformats.org/officeDocument/2006/relationships/image" Target="../media/image81.png"/><Relationship Id="rId41" Type="http://schemas.openxmlformats.org/officeDocument/2006/relationships/image" Target="../media/image103.png"/><Relationship Id="rId6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36.png"/><Relationship Id="rId15" Type="http://schemas.openxmlformats.org/officeDocument/2006/relationships/image" Target="../media/image76.png"/><Relationship Id="rId23" Type="http://schemas.openxmlformats.org/officeDocument/2006/relationships/image" Target="../media/image84.png"/><Relationship Id="rId28" Type="http://schemas.openxmlformats.org/officeDocument/2006/relationships/image" Target="../media/image74.png"/><Relationship Id="rId36" Type="http://schemas.openxmlformats.org/officeDocument/2006/relationships/image" Target="../media/image97.png"/><Relationship Id="rId49" Type="http://schemas.openxmlformats.org/officeDocument/2006/relationships/image" Target="../media/image111.png"/><Relationship Id="rId57" Type="http://schemas.openxmlformats.org/officeDocument/2006/relationships/image" Target="../media/image107.png"/><Relationship Id="rId10" Type="http://schemas.openxmlformats.org/officeDocument/2006/relationships/image" Target="../media/image40.png"/><Relationship Id="rId31" Type="http://schemas.openxmlformats.org/officeDocument/2006/relationships/image" Target="../media/image92.png"/><Relationship Id="rId44" Type="http://schemas.openxmlformats.org/officeDocument/2006/relationships/image" Target="../media/image101.png"/><Relationship Id="rId52" Type="http://schemas.openxmlformats.org/officeDocument/2006/relationships/image" Target="../media/image106.png"/><Relationship Id="rId60" Type="http://schemas.openxmlformats.org/officeDocument/2006/relationships/image" Target="../media/image1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A2BE9-E11C-63C8-8C6A-C645F58D72F0}"/>
              </a:ext>
            </a:extLst>
          </p:cNvPr>
          <p:cNvSpPr>
            <a:spLocks noGrp="1"/>
          </p:cNvSpPr>
          <p:nvPr>
            <p:ph type="ctrTitle"/>
          </p:nvPr>
        </p:nvSpPr>
        <p:spPr>
          <a:xfrm>
            <a:off x="0" y="1122363"/>
            <a:ext cx="12192000" cy="2387600"/>
          </a:xfrm>
        </p:spPr>
        <p:txBody>
          <a:bodyPr>
            <a:normAutofit/>
          </a:bodyPr>
          <a:lstStyle/>
          <a:p>
            <a:r>
              <a:rPr lang="en-US" altLang="zh-CN" sz="3200" b="1" dirty="0" err="1">
                <a:latin typeface="Helvetica Neue" panose="02000503000000020004"/>
              </a:rPr>
              <a:t>ezDPS</a:t>
            </a:r>
            <a:r>
              <a:rPr lang="en-US" altLang="zh-CN" sz="3200" b="1" dirty="0">
                <a:latin typeface="Helvetica Neue" panose="02000503000000020004"/>
              </a:rPr>
              <a:t>: An Efficient and Zero-Knowledge Machine Learning</a:t>
            </a:r>
            <a:br>
              <a:rPr lang="en-US" altLang="zh-CN" sz="3200" b="1" dirty="0">
                <a:latin typeface="Helvetica Neue" panose="02000503000000020004"/>
              </a:rPr>
            </a:br>
            <a:r>
              <a:rPr lang="en-US" altLang="zh-CN" sz="3200" b="1" dirty="0">
                <a:latin typeface="Helvetica Neue" panose="02000503000000020004"/>
              </a:rPr>
              <a:t>Inference Pipeline</a:t>
            </a:r>
            <a:endParaRPr lang="zh-CN" altLang="en-US" sz="3200" b="1" dirty="0">
              <a:latin typeface="Helvetica Neue" panose="02000503000000020004"/>
            </a:endParaRPr>
          </a:p>
        </p:txBody>
      </p:sp>
      <p:sp>
        <p:nvSpPr>
          <p:cNvPr id="3" name="副标题 2">
            <a:extLst>
              <a:ext uri="{FF2B5EF4-FFF2-40B4-BE49-F238E27FC236}">
                <a16:creationId xmlns:a16="http://schemas.microsoft.com/office/drawing/2014/main" id="{EDF9A21F-79B2-3031-E813-B46FCCF883DA}"/>
              </a:ext>
            </a:extLst>
          </p:cNvPr>
          <p:cNvSpPr>
            <a:spLocks noGrp="1"/>
          </p:cNvSpPr>
          <p:nvPr>
            <p:ph type="subTitle" idx="1"/>
          </p:nvPr>
        </p:nvSpPr>
        <p:spPr>
          <a:xfrm>
            <a:off x="1524000" y="3730034"/>
            <a:ext cx="9144000" cy="1655762"/>
          </a:xfrm>
        </p:spPr>
        <p:txBody>
          <a:bodyPr>
            <a:normAutofit/>
          </a:bodyPr>
          <a:lstStyle/>
          <a:p>
            <a:r>
              <a:rPr lang="en-US" altLang="zh-CN" u="sng" dirty="0">
                <a:latin typeface="Helvetica Neue" panose="02000503000000020004"/>
              </a:rPr>
              <a:t>Haodi Wang</a:t>
            </a:r>
            <a:r>
              <a:rPr lang="en-US" altLang="zh-CN" baseline="30000" dirty="0">
                <a:latin typeface="Helvetica Neue" panose="02000503000000020004"/>
              </a:rPr>
              <a:t>†, ‡</a:t>
            </a:r>
            <a:r>
              <a:rPr lang="en-US" altLang="zh-CN" dirty="0">
                <a:latin typeface="Helvetica Neue" panose="02000503000000020004"/>
              </a:rPr>
              <a:t>, Thang Hoang</a:t>
            </a:r>
            <a:r>
              <a:rPr lang="en-US" altLang="zh-CN" baseline="30000" dirty="0">
                <a:latin typeface="Helvetica Neue" panose="02000503000000020004"/>
              </a:rPr>
              <a:t>‡</a:t>
            </a:r>
          </a:p>
          <a:p>
            <a:endParaRPr lang="en-US" altLang="zh-CN" baseline="30000" dirty="0">
              <a:latin typeface="Helvetica Neue" panose="02000503000000020004"/>
            </a:endParaRPr>
          </a:p>
          <a:p>
            <a:r>
              <a:rPr lang="en-US" altLang="zh-CN" sz="2000" baseline="30000" dirty="0">
                <a:latin typeface="Helvetica Neue" panose="02000503000000020004"/>
              </a:rPr>
              <a:t>†</a:t>
            </a:r>
            <a:r>
              <a:rPr lang="en-US" altLang="zh-CN" sz="2000" dirty="0">
                <a:latin typeface="Helvetica Neue" panose="02000503000000020004"/>
              </a:rPr>
              <a:t>Beijing Normal University, Beijing, CN</a:t>
            </a:r>
          </a:p>
          <a:p>
            <a:r>
              <a:rPr lang="en-US" altLang="zh-CN" sz="2000" baseline="30000" dirty="0">
                <a:latin typeface="Helvetica Neue" panose="02000503000000020004"/>
              </a:rPr>
              <a:t>‡ </a:t>
            </a:r>
            <a:r>
              <a:rPr lang="en-US" altLang="zh-CN" sz="2000" dirty="0">
                <a:latin typeface="Helvetica Neue" panose="02000503000000020004"/>
              </a:rPr>
              <a:t>Virginia Tech, Virginia, USA</a:t>
            </a:r>
          </a:p>
        </p:txBody>
      </p:sp>
      <p:sp>
        <p:nvSpPr>
          <p:cNvPr id="5" name="Text Placeholder 1">
            <a:extLst>
              <a:ext uri="{FF2B5EF4-FFF2-40B4-BE49-F238E27FC236}">
                <a16:creationId xmlns:a16="http://schemas.microsoft.com/office/drawing/2014/main" id="{3DF723DB-94F6-4EE9-334F-985B82A63362}"/>
              </a:ext>
            </a:extLst>
          </p:cNvPr>
          <p:cNvSpPr txBox="1">
            <a:spLocks/>
          </p:cNvSpPr>
          <p:nvPr/>
        </p:nvSpPr>
        <p:spPr>
          <a:xfrm>
            <a:off x="2078417" y="1530350"/>
            <a:ext cx="13567287" cy="1130300"/>
          </a:xfrm>
          <a:prstGeom prst="rect">
            <a:avLst/>
          </a:prstGeom>
          <a:ln w="12700">
            <a:miter lim="400000"/>
          </a:ln>
          <a:extLst>
            <a:ext uri="{C572A759-6A51-4108-AA02-DFA0A04FC94B}">
              <ma14:wrappingTextBoxFlag xmlns:lc="http://schemas.openxmlformats.org/drawingml/2006/lockedCanvas" xmlns="" xmlns:ma14="http://schemas.microsoft.com/office/mac/drawingml/2011/main" val="1"/>
            </a:ext>
          </a:extLst>
        </p:spPr>
        <p:txBody>
          <a:bodyPr lIns="50800" tIns="50800" rIns="50800" bIns="5080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53B63"/>
                </a:solidFill>
                <a:effectLst/>
                <a:uFillTx/>
                <a:latin typeface="+mn-lt"/>
                <a:ea typeface="+mn-ea"/>
                <a:cs typeface="+mn-cs"/>
                <a:sym typeface="Helvetica Light"/>
              </a:defRPr>
            </a:lvl1pPr>
            <a:lvl2pPr marL="0" marR="0" indent="457200" algn="l" defTabSz="9144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53B63"/>
                </a:solidFill>
                <a:effectLst/>
                <a:uFillTx/>
                <a:latin typeface="+mn-lt"/>
                <a:ea typeface="+mn-ea"/>
                <a:cs typeface="+mn-cs"/>
                <a:sym typeface="Helvetica Light"/>
              </a:defRPr>
            </a:lvl2pPr>
            <a:lvl3pPr marL="0" marR="0" indent="914400" algn="l" defTabSz="9144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53B63"/>
                </a:solidFill>
                <a:effectLst/>
                <a:uFillTx/>
                <a:latin typeface="+mn-lt"/>
                <a:ea typeface="+mn-ea"/>
                <a:cs typeface="+mn-cs"/>
                <a:sym typeface="Helvetica Light"/>
              </a:defRPr>
            </a:lvl3pPr>
            <a:lvl4pPr marL="0" marR="0" indent="1371600" algn="l" defTabSz="9144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53B63"/>
                </a:solidFill>
                <a:effectLst/>
                <a:uFillTx/>
                <a:latin typeface="+mn-lt"/>
                <a:ea typeface="+mn-ea"/>
                <a:cs typeface="+mn-cs"/>
                <a:sym typeface="Helvetica Light"/>
              </a:defRPr>
            </a:lvl4pPr>
            <a:lvl5pPr marL="0" marR="0" indent="1828800" algn="l" defTabSz="9144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53B63"/>
                </a:solidFill>
                <a:effectLst/>
                <a:uFillTx/>
                <a:latin typeface="+mn-lt"/>
                <a:ea typeface="+mn-ea"/>
                <a:cs typeface="+mn-cs"/>
                <a:sym typeface="Helvetica Light"/>
              </a:defRPr>
            </a:lvl5pPr>
            <a:lvl6pPr marL="0" marR="0" indent="2286000" algn="l" defTabSz="9144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53B63"/>
                </a:solidFill>
                <a:effectLst/>
                <a:uFillTx/>
                <a:latin typeface="+mn-lt"/>
                <a:ea typeface="+mn-ea"/>
                <a:cs typeface="+mn-cs"/>
                <a:sym typeface="Helvetica Light"/>
              </a:defRPr>
            </a:lvl6pPr>
            <a:lvl7pPr marL="0" marR="0" indent="2743200" algn="l" defTabSz="9144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53B63"/>
                </a:solidFill>
                <a:effectLst/>
                <a:uFillTx/>
                <a:latin typeface="+mn-lt"/>
                <a:ea typeface="+mn-ea"/>
                <a:cs typeface="+mn-cs"/>
                <a:sym typeface="Helvetica Light"/>
              </a:defRPr>
            </a:lvl7pPr>
            <a:lvl8pPr marL="0" marR="0" indent="3200400" algn="l" defTabSz="9144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53B63"/>
                </a:solidFill>
                <a:effectLst/>
                <a:uFillTx/>
                <a:latin typeface="+mn-lt"/>
                <a:ea typeface="+mn-ea"/>
                <a:cs typeface="+mn-cs"/>
                <a:sym typeface="Helvetica Light"/>
              </a:defRPr>
            </a:lvl8pPr>
            <a:lvl9pPr marL="0" marR="0" indent="3657600" algn="l" defTabSz="9144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153B63"/>
                </a:solidFill>
                <a:effectLst/>
                <a:uFillTx/>
                <a:latin typeface="+mn-lt"/>
                <a:ea typeface="+mn-ea"/>
                <a:cs typeface="+mn-cs"/>
                <a:sym typeface="Helvetica Light"/>
              </a:defRPr>
            </a:lvl9pPr>
          </a:lstStyle>
          <a:p>
            <a:pPr hangingPunct="1"/>
            <a:r>
              <a:rPr lang="en-US" sz="2400" dirty="0">
                <a:latin typeface="Helvetica Neue" charset="0"/>
                <a:ea typeface="Helvetica Neue" charset="0"/>
                <a:cs typeface="Helvetica Neue" charset="0"/>
              </a:rPr>
              <a:t>Privacy-Enhancing Technologies Symposium (PETS) 2023</a:t>
            </a:r>
          </a:p>
        </p:txBody>
      </p:sp>
      <p:pic>
        <p:nvPicPr>
          <p:cNvPr id="7" name="Picture 4" descr="Logo&#10;&#10;Description automatically generated">
            <a:extLst>
              <a:ext uri="{FF2B5EF4-FFF2-40B4-BE49-F238E27FC236}">
                <a16:creationId xmlns:a16="http://schemas.microsoft.com/office/drawing/2014/main" id="{66614845-A40F-461E-7FE8-EB4FC5AA750D}"/>
              </a:ext>
            </a:extLst>
          </p:cNvPr>
          <p:cNvPicPr>
            <a:picLocks noChangeAspect="1"/>
          </p:cNvPicPr>
          <p:nvPr/>
        </p:nvPicPr>
        <p:blipFill>
          <a:blip r:embed="rId3"/>
          <a:stretch>
            <a:fillRect/>
          </a:stretch>
        </p:blipFill>
        <p:spPr>
          <a:xfrm>
            <a:off x="8490118" y="-345483"/>
            <a:ext cx="3701882" cy="1954732"/>
          </a:xfrm>
          <a:prstGeom prst="rect">
            <a:avLst/>
          </a:prstGeom>
        </p:spPr>
      </p:pic>
      <p:pic>
        <p:nvPicPr>
          <p:cNvPr id="1026" name="Picture 2">
            <a:extLst>
              <a:ext uri="{FF2B5EF4-FFF2-40B4-BE49-F238E27FC236}">
                <a16:creationId xmlns:a16="http://schemas.microsoft.com/office/drawing/2014/main" id="{BDFD156E-724B-B864-1A6E-E5BA27E5BE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6103"/>
            <a:ext cx="3862257" cy="1051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727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6" name="文本框 155">
                <a:extLst>
                  <a:ext uri="{FF2B5EF4-FFF2-40B4-BE49-F238E27FC236}">
                    <a16:creationId xmlns:a16="http://schemas.microsoft.com/office/drawing/2014/main" id="{8E3FD4A9-DEDF-F572-5D2A-8A3F7EBF38A2}"/>
                  </a:ext>
                </a:extLst>
              </p:cNvPr>
              <p:cNvSpPr txBox="1"/>
              <p:nvPr/>
            </p:nvSpPr>
            <p:spPr>
              <a:xfrm>
                <a:off x="8235469" y="3704452"/>
                <a:ext cx="618567"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CN" altLang="en-US" i="1" smtClean="0">
                              <a:solidFill>
                                <a:srgbClr val="FF0000"/>
                              </a:solidFill>
                              <a:latin typeface="Cambria Math" panose="02040503050406030204" pitchFamily="18" charset="0"/>
                            </a:rPr>
                          </m:ctrlPr>
                        </m:naryPr>
                        <m:sub/>
                        <m:sup/>
                        <m:e/>
                      </m:nary>
                    </m:oMath>
                  </m:oMathPara>
                </a14:m>
                <a:endParaRPr lang="zh-CN" altLang="en-US" dirty="0">
                  <a:solidFill>
                    <a:srgbClr val="FF0000"/>
                  </a:solidFill>
                </a:endParaRPr>
              </a:p>
            </p:txBody>
          </p:sp>
        </mc:Choice>
        <mc:Fallback xmlns="">
          <p:sp>
            <p:nvSpPr>
              <p:cNvPr id="156" name="文本框 155">
                <a:extLst>
                  <a:ext uri="{FF2B5EF4-FFF2-40B4-BE49-F238E27FC236}">
                    <a16:creationId xmlns:a16="http://schemas.microsoft.com/office/drawing/2014/main" id="{8E3FD4A9-DEDF-F572-5D2A-8A3F7EBF38A2}"/>
                  </a:ext>
                </a:extLst>
              </p:cNvPr>
              <p:cNvSpPr txBox="1">
                <a:spLocks noRot="1" noChangeAspect="1" noMove="1" noResize="1" noEditPoints="1" noAdjustHandles="1" noChangeArrowheads="1" noChangeShapeType="1" noTextEdit="1"/>
              </p:cNvSpPr>
              <p:nvPr/>
            </p:nvSpPr>
            <p:spPr>
              <a:xfrm>
                <a:off x="8235469" y="3704452"/>
                <a:ext cx="618567" cy="67076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5" name="文本框 154">
                <a:extLst>
                  <a:ext uri="{FF2B5EF4-FFF2-40B4-BE49-F238E27FC236}">
                    <a16:creationId xmlns:a16="http://schemas.microsoft.com/office/drawing/2014/main" id="{B5B5AB7D-6088-3DCA-05C5-BFB6D8F8908F}"/>
                  </a:ext>
                </a:extLst>
              </p:cNvPr>
              <p:cNvSpPr txBox="1"/>
              <p:nvPr/>
            </p:nvSpPr>
            <p:spPr>
              <a:xfrm>
                <a:off x="374292" y="3704452"/>
                <a:ext cx="618567"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zh-CN" altLang="en-US" i="1" smtClean="0">
                              <a:solidFill>
                                <a:srgbClr val="FF0000"/>
                              </a:solidFill>
                              <a:latin typeface="Cambria Math" panose="02040503050406030204" pitchFamily="18" charset="0"/>
                            </a:rPr>
                          </m:ctrlPr>
                        </m:naryPr>
                        <m:sub/>
                        <m:sup/>
                        <m:e/>
                      </m:nary>
                    </m:oMath>
                  </m:oMathPara>
                </a14:m>
                <a:endParaRPr lang="zh-CN" altLang="en-US" dirty="0">
                  <a:solidFill>
                    <a:srgbClr val="FF0000"/>
                  </a:solidFill>
                </a:endParaRPr>
              </a:p>
            </p:txBody>
          </p:sp>
        </mc:Choice>
        <mc:Fallback xmlns="">
          <p:sp>
            <p:nvSpPr>
              <p:cNvPr id="155" name="文本框 154">
                <a:extLst>
                  <a:ext uri="{FF2B5EF4-FFF2-40B4-BE49-F238E27FC236}">
                    <a16:creationId xmlns:a16="http://schemas.microsoft.com/office/drawing/2014/main" id="{B5B5AB7D-6088-3DCA-05C5-BFB6D8F8908F}"/>
                  </a:ext>
                </a:extLst>
              </p:cNvPr>
              <p:cNvSpPr txBox="1">
                <a:spLocks noRot="1" noChangeAspect="1" noMove="1" noResize="1" noEditPoints="1" noAdjustHandles="1" noChangeArrowheads="1" noChangeShapeType="1" noTextEdit="1"/>
              </p:cNvSpPr>
              <p:nvPr/>
            </p:nvSpPr>
            <p:spPr>
              <a:xfrm>
                <a:off x="374292" y="3704452"/>
                <a:ext cx="618567" cy="670761"/>
              </a:xfrm>
              <a:prstGeom prst="rect">
                <a:avLst/>
              </a:prstGeom>
              <a:blipFill>
                <a:blip r:embed="rId4"/>
                <a:stretch>
                  <a:fillRect/>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F9B07C5D-2064-4D30-33E0-89A83F4E105F}"/>
              </a:ext>
            </a:extLst>
          </p:cNvPr>
          <p:cNvSpPr>
            <a:spLocks noGrp="1"/>
          </p:cNvSpPr>
          <p:nvPr>
            <p:ph type="title"/>
          </p:nvPr>
        </p:nvSpPr>
        <p:spPr/>
        <p:txBody>
          <a:bodyPr/>
          <a:lstStyle/>
          <a:p>
            <a:r>
              <a:rPr lang="en-US" altLang="zh-CN" dirty="0" err="1">
                <a:latin typeface="Helvetica Neue" panose="02000503000000020004"/>
              </a:rPr>
              <a:t>ezDPS</a:t>
            </a:r>
            <a:r>
              <a:rPr lang="en-US" altLang="zh-CN" dirty="0">
                <a:latin typeface="Helvetica Neue" panose="02000503000000020004"/>
              </a:rPr>
              <a:t> – Proving PCA</a:t>
            </a:r>
            <a:endParaRPr lang="zh-CN" altLang="en-US" dirty="0">
              <a:latin typeface="Helvetica Neue" panose="02000503000000020004"/>
            </a:endParaRPr>
          </a:p>
        </p:txBody>
      </p:sp>
      <p:sp>
        <p:nvSpPr>
          <p:cNvPr id="3" name="内容占位符 2">
            <a:extLst>
              <a:ext uri="{FF2B5EF4-FFF2-40B4-BE49-F238E27FC236}">
                <a16:creationId xmlns:a16="http://schemas.microsoft.com/office/drawing/2014/main" id="{79263BAB-9D55-30B2-20AC-5257F37A3D03}"/>
              </a:ext>
            </a:extLst>
          </p:cNvPr>
          <p:cNvSpPr>
            <a:spLocks noGrp="1"/>
          </p:cNvSpPr>
          <p:nvPr>
            <p:ph idx="1"/>
          </p:nvPr>
        </p:nvSpPr>
        <p:spPr>
          <a:xfrm>
            <a:off x="970497" y="1951983"/>
            <a:ext cx="10515600" cy="525340"/>
          </a:xfrm>
        </p:spPr>
        <p:txBody>
          <a:bodyPr/>
          <a:lstStyle/>
          <a:p>
            <a:r>
              <a:rPr lang="en-US" altLang="zh-CN" dirty="0">
                <a:latin typeface="Helvetica Neue" panose="02000503000000020004"/>
              </a:rPr>
              <a:t>Adopt the </a:t>
            </a:r>
            <a:r>
              <a:rPr lang="en-US" altLang="zh-CN" dirty="0">
                <a:solidFill>
                  <a:srgbClr val="FF0000"/>
                </a:solidFill>
                <a:latin typeface="Helvetica Neue" panose="02000503000000020004"/>
              </a:rPr>
              <a:t>random linear combination</a:t>
            </a:r>
          </a:p>
          <a:p>
            <a:endParaRPr lang="zh-CN" altLang="en-US" dirty="0"/>
          </a:p>
        </p:txBody>
      </p:sp>
      <p:grpSp>
        <p:nvGrpSpPr>
          <p:cNvPr id="11" name="组合 10">
            <a:extLst>
              <a:ext uri="{FF2B5EF4-FFF2-40B4-BE49-F238E27FC236}">
                <a16:creationId xmlns:a16="http://schemas.microsoft.com/office/drawing/2014/main" id="{6FCA9DBE-0070-F448-A676-FB90BD30F54F}"/>
              </a:ext>
            </a:extLst>
          </p:cNvPr>
          <p:cNvGrpSpPr/>
          <p:nvPr/>
        </p:nvGrpSpPr>
        <p:grpSpPr>
          <a:xfrm>
            <a:off x="741673" y="3763691"/>
            <a:ext cx="3048002" cy="513806"/>
            <a:chOff x="1750423" y="2412274"/>
            <a:chExt cx="3048002" cy="513806"/>
          </a:xfrm>
        </p:grpSpPr>
        <p:sp>
          <p:nvSpPr>
            <p:cNvPr id="16" name="矩形 15">
              <a:extLst>
                <a:ext uri="{FF2B5EF4-FFF2-40B4-BE49-F238E27FC236}">
                  <a16:creationId xmlns:a16="http://schemas.microsoft.com/office/drawing/2014/main" id="{436C77C6-3669-4BCA-8CF5-82D440BF13DC}"/>
                </a:ext>
              </a:extLst>
            </p:cNvPr>
            <p:cNvSpPr/>
            <p:nvPr/>
          </p:nvSpPr>
          <p:spPr>
            <a:xfrm>
              <a:off x="1750423"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E2D0BCD4-CE00-97CD-B670-D426BA1D7925}"/>
                </a:ext>
              </a:extLst>
            </p:cNvPr>
            <p:cNvSpPr/>
            <p:nvPr/>
          </p:nvSpPr>
          <p:spPr>
            <a:xfrm>
              <a:off x="2257262"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961D0AC5-B10B-F65F-E33F-10E3B6634E67}"/>
                </a:ext>
              </a:extLst>
            </p:cNvPr>
            <p:cNvSpPr/>
            <p:nvPr/>
          </p:nvSpPr>
          <p:spPr>
            <a:xfrm>
              <a:off x="2764101"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3C02F266-6388-B685-D4D7-6E2DA18184B7}"/>
                </a:ext>
              </a:extLst>
            </p:cNvPr>
            <p:cNvSpPr/>
            <p:nvPr/>
          </p:nvSpPr>
          <p:spPr>
            <a:xfrm>
              <a:off x="3270940"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037CCF4D-0C58-896F-A2E8-21444B9187D5}"/>
                </a:ext>
              </a:extLst>
            </p:cNvPr>
            <p:cNvSpPr/>
            <p:nvPr/>
          </p:nvSpPr>
          <p:spPr>
            <a:xfrm>
              <a:off x="3777779"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B76F879A-F400-D30E-21DE-D45900164753}"/>
                </a:ext>
              </a:extLst>
            </p:cNvPr>
            <p:cNvSpPr/>
            <p:nvPr/>
          </p:nvSpPr>
          <p:spPr>
            <a:xfrm>
              <a:off x="4284619"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38D4D72F-E748-0F5D-F707-E3D0E9571798}"/>
                    </a:ext>
                  </a:extLst>
                </p:cNvPr>
                <p:cNvSpPr txBox="1"/>
                <p:nvPr/>
              </p:nvSpPr>
              <p:spPr>
                <a:xfrm>
                  <a:off x="182880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26" name="文本框 25">
                  <a:extLst>
                    <a:ext uri="{FF2B5EF4-FFF2-40B4-BE49-F238E27FC236}">
                      <a16:creationId xmlns:a16="http://schemas.microsoft.com/office/drawing/2014/main" id="{38D4D72F-E748-0F5D-F707-E3D0E9571798}"/>
                    </a:ext>
                  </a:extLst>
                </p:cNvPr>
                <p:cNvSpPr txBox="1">
                  <a:spLocks noRot="1" noChangeAspect="1" noMove="1" noResize="1" noEditPoints="1" noAdjustHandles="1" noChangeArrowheads="1" noChangeShapeType="1" noTextEdit="1"/>
                </p:cNvSpPr>
                <p:nvPr/>
              </p:nvSpPr>
              <p:spPr>
                <a:xfrm>
                  <a:off x="1828800" y="2466006"/>
                  <a:ext cx="348343" cy="400110"/>
                </a:xfrm>
                <a:prstGeom prst="rect">
                  <a:avLst/>
                </a:prstGeom>
                <a:blipFill>
                  <a:blip r:embed="rId10"/>
                  <a:stretch>
                    <a:fillRect r="-122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127AB4E1-B63B-1AEE-C622-F4D9837E0309}"/>
                    </a:ext>
                  </a:extLst>
                </p:cNvPr>
                <p:cNvSpPr txBox="1"/>
                <p:nvPr/>
              </p:nvSpPr>
              <p:spPr>
                <a:xfrm>
                  <a:off x="233651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27" name="文本框 26">
                  <a:extLst>
                    <a:ext uri="{FF2B5EF4-FFF2-40B4-BE49-F238E27FC236}">
                      <a16:creationId xmlns:a16="http://schemas.microsoft.com/office/drawing/2014/main" id="{127AB4E1-B63B-1AEE-C622-F4D9837E0309}"/>
                    </a:ext>
                  </a:extLst>
                </p:cNvPr>
                <p:cNvSpPr txBox="1">
                  <a:spLocks noRot="1" noChangeAspect="1" noMove="1" noResize="1" noEditPoints="1" noAdjustHandles="1" noChangeArrowheads="1" noChangeShapeType="1" noTextEdit="1"/>
                </p:cNvSpPr>
                <p:nvPr/>
              </p:nvSpPr>
              <p:spPr>
                <a:xfrm>
                  <a:off x="2336510" y="2466006"/>
                  <a:ext cx="348343" cy="400110"/>
                </a:xfrm>
                <a:prstGeom prst="rect">
                  <a:avLst/>
                </a:prstGeom>
                <a:blipFill>
                  <a:blip r:embed="rId11"/>
                  <a:stretch>
                    <a:fillRect r="-140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9F986F08-3AD8-7843-90ED-3A32048FC8F2}"/>
                    </a:ext>
                  </a:extLst>
                </p:cNvPr>
                <p:cNvSpPr txBox="1"/>
                <p:nvPr/>
              </p:nvSpPr>
              <p:spPr>
                <a:xfrm>
                  <a:off x="284422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28" name="文本框 27">
                  <a:extLst>
                    <a:ext uri="{FF2B5EF4-FFF2-40B4-BE49-F238E27FC236}">
                      <a16:creationId xmlns:a16="http://schemas.microsoft.com/office/drawing/2014/main" id="{9F986F08-3AD8-7843-90ED-3A32048FC8F2}"/>
                    </a:ext>
                  </a:extLst>
                </p:cNvPr>
                <p:cNvSpPr txBox="1">
                  <a:spLocks noRot="1" noChangeAspect="1" noMove="1" noResize="1" noEditPoints="1" noAdjustHandles="1" noChangeArrowheads="1" noChangeShapeType="1" noTextEdit="1"/>
                </p:cNvSpPr>
                <p:nvPr/>
              </p:nvSpPr>
              <p:spPr>
                <a:xfrm>
                  <a:off x="2844220" y="2466006"/>
                  <a:ext cx="348343" cy="400110"/>
                </a:xfrm>
                <a:prstGeom prst="rect">
                  <a:avLst/>
                </a:prstGeom>
                <a:blipFill>
                  <a:blip r:embed="rId12"/>
                  <a:stretch>
                    <a:fillRect r="-140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250264F-79BE-BDE6-EB2B-043482FAB427}"/>
                    </a:ext>
                  </a:extLst>
                </p:cNvPr>
                <p:cNvSpPr txBox="1"/>
                <p:nvPr/>
              </p:nvSpPr>
              <p:spPr>
                <a:xfrm>
                  <a:off x="335193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29" name="文本框 28">
                  <a:extLst>
                    <a:ext uri="{FF2B5EF4-FFF2-40B4-BE49-F238E27FC236}">
                      <a16:creationId xmlns:a16="http://schemas.microsoft.com/office/drawing/2014/main" id="{3250264F-79BE-BDE6-EB2B-043482FAB427}"/>
                    </a:ext>
                  </a:extLst>
                </p:cNvPr>
                <p:cNvSpPr txBox="1">
                  <a:spLocks noRot="1" noChangeAspect="1" noMove="1" noResize="1" noEditPoints="1" noAdjustHandles="1" noChangeArrowheads="1" noChangeShapeType="1" noTextEdit="1"/>
                </p:cNvSpPr>
                <p:nvPr/>
              </p:nvSpPr>
              <p:spPr>
                <a:xfrm>
                  <a:off x="3351930" y="2466006"/>
                  <a:ext cx="348343" cy="400110"/>
                </a:xfrm>
                <a:prstGeom prst="rect">
                  <a:avLst/>
                </a:prstGeom>
                <a:blipFill>
                  <a:blip r:embed="rId13"/>
                  <a:stretch>
                    <a:fillRect r="-140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540B32D0-183A-BFC3-7B39-02ECAE90DCB0}"/>
                    </a:ext>
                  </a:extLst>
                </p:cNvPr>
                <p:cNvSpPr txBox="1"/>
                <p:nvPr/>
              </p:nvSpPr>
              <p:spPr>
                <a:xfrm>
                  <a:off x="385964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oMath>
                    </m:oMathPara>
                  </a14:m>
                  <a:endParaRPr lang="zh-CN" altLang="en-US" sz="2000" dirty="0"/>
                </a:p>
              </p:txBody>
            </p:sp>
          </mc:Choice>
          <mc:Fallback xmlns="">
            <p:sp>
              <p:nvSpPr>
                <p:cNvPr id="30" name="文本框 29">
                  <a:extLst>
                    <a:ext uri="{FF2B5EF4-FFF2-40B4-BE49-F238E27FC236}">
                      <a16:creationId xmlns:a16="http://schemas.microsoft.com/office/drawing/2014/main" id="{540B32D0-183A-BFC3-7B39-02ECAE90DCB0}"/>
                    </a:ext>
                  </a:extLst>
                </p:cNvPr>
                <p:cNvSpPr txBox="1">
                  <a:spLocks noRot="1" noChangeAspect="1" noMove="1" noResize="1" noEditPoints="1" noAdjustHandles="1" noChangeArrowheads="1" noChangeShapeType="1" noTextEdit="1"/>
                </p:cNvSpPr>
                <p:nvPr/>
              </p:nvSpPr>
              <p:spPr>
                <a:xfrm>
                  <a:off x="3859640" y="2466006"/>
                  <a:ext cx="348343" cy="400110"/>
                </a:xfrm>
                <a:prstGeom prst="rect">
                  <a:avLst/>
                </a:prstGeom>
                <a:blipFill>
                  <a:blip r:embed="rId14"/>
                  <a:stretch>
                    <a:fillRect r="-137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CA069ED7-1EFB-3E05-3C9F-3ED7FC07FFB2}"/>
                    </a:ext>
                  </a:extLst>
                </p:cNvPr>
                <p:cNvSpPr txBox="1"/>
                <p:nvPr/>
              </p:nvSpPr>
              <p:spPr>
                <a:xfrm>
                  <a:off x="436735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6</m:t>
                            </m:r>
                          </m:sub>
                        </m:sSub>
                      </m:oMath>
                    </m:oMathPara>
                  </a14:m>
                  <a:endParaRPr lang="zh-CN" altLang="en-US" sz="2000" dirty="0"/>
                </a:p>
              </p:txBody>
            </p:sp>
          </mc:Choice>
          <mc:Fallback xmlns="">
            <p:sp>
              <p:nvSpPr>
                <p:cNvPr id="31" name="文本框 30">
                  <a:extLst>
                    <a:ext uri="{FF2B5EF4-FFF2-40B4-BE49-F238E27FC236}">
                      <a16:creationId xmlns:a16="http://schemas.microsoft.com/office/drawing/2014/main" id="{CA069ED7-1EFB-3E05-3C9F-3ED7FC07FFB2}"/>
                    </a:ext>
                  </a:extLst>
                </p:cNvPr>
                <p:cNvSpPr txBox="1">
                  <a:spLocks noRot="1" noChangeAspect="1" noMove="1" noResize="1" noEditPoints="1" noAdjustHandles="1" noChangeArrowheads="1" noChangeShapeType="1" noTextEdit="1"/>
                </p:cNvSpPr>
                <p:nvPr/>
              </p:nvSpPr>
              <p:spPr>
                <a:xfrm>
                  <a:off x="4367350" y="2466006"/>
                  <a:ext cx="348343" cy="400110"/>
                </a:xfrm>
                <a:prstGeom prst="rect">
                  <a:avLst/>
                </a:prstGeom>
                <a:blipFill>
                  <a:blip r:embed="rId15"/>
                  <a:stretch>
                    <a:fillRect r="-14035"/>
                  </a:stretch>
                </a:blipFill>
              </p:spPr>
              <p:txBody>
                <a:bodyPr/>
                <a:lstStyle/>
                <a:p>
                  <a:r>
                    <a:rPr lang="zh-CN" altLang="en-US">
                      <a:noFill/>
                    </a:rPr>
                    <a:t> </a:t>
                  </a:r>
                </a:p>
              </p:txBody>
            </p:sp>
          </mc:Fallback>
        </mc:AlternateContent>
      </p:grpSp>
      <p:sp>
        <p:nvSpPr>
          <p:cNvPr id="13" name="文本框 12">
            <a:extLst>
              <a:ext uri="{FF2B5EF4-FFF2-40B4-BE49-F238E27FC236}">
                <a16:creationId xmlns:a16="http://schemas.microsoft.com/office/drawing/2014/main" id="{74F8A972-E99C-8FA1-7F2B-579857070B5C}"/>
              </a:ext>
            </a:extLst>
          </p:cNvPr>
          <p:cNvSpPr txBox="1"/>
          <p:nvPr/>
        </p:nvSpPr>
        <p:spPr>
          <a:xfrm>
            <a:off x="658533" y="3421225"/>
            <a:ext cx="1200913" cy="369332"/>
          </a:xfrm>
          <a:prstGeom prst="rect">
            <a:avLst/>
          </a:prstGeom>
          <a:noFill/>
        </p:spPr>
        <p:txBody>
          <a:bodyPr wrap="square" rtlCol="0">
            <a:spAutoFit/>
          </a:bodyPr>
          <a:lstStyle/>
          <a:p>
            <a:r>
              <a:rPr lang="en-US" altLang="zh-CN" dirty="0">
                <a:latin typeface="Helvetica Neue" panose="02000503000000020004"/>
              </a:rPr>
              <a:t>input data</a:t>
            </a:r>
            <a:endParaRPr lang="zh-CN" altLang="en-US" dirty="0">
              <a:latin typeface="Helvetica Neue" panose="02000503000000020004"/>
            </a:endParaRPr>
          </a:p>
        </p:txBody>
      </p:sp>
      <p:grpSp>
        <p:nvGrpSpPr>
          <p:cNvPr id="137" name="组合 136">
            <a:extLst>
              <a:ext uri="{FF2B5EF4-FFF2-40B4-BE49-F238E27FC236}">
                <a16:creationId xmlns:a16="http://schemas.microsoft.com/office/drawing/2014/main" id="{1D2AFC13-0C40-02D9-09B6-32C41714DDF6}"/>
              </a:ext>
            </a:extLst>
          </p:cNvPr>
          <p:cNvGrpSpPr/>
          <p:nvPr/>
        </p:nvGrpSpPr>
        <p:grpSpPr>
          <a:xfrm>
            <a:off x="4662061" y="2717728"/>
            <a:ext cx="513806" cy="3095716"/>
            <a:chOff x="4662061" y="2717728"/>
            <a:chExt cx="513806" cy="3095716"/>
          </a:xfrm>
        </p:grpSpPr>
        <p:grpSp>
          <p:nvGrpSpPr>
            <p:cNvPr id="55" name="组合 54">
              <a:extLst>
                <a:ext uri="{FF2B5EF4-FFF2-40B4-BE49-F238E27FC236}">
                  <a16:creationId xmlns:a16="http://schemas.microsoft.com/office/drawing/2014/main" id="{E90D77D8-059A-9342-5724-0FD9EB16E36E}"/>
                </a:ext>
              </a:extLst>
            </p:cNvPr>
            <p:cNvGrpSpPr/>
            <p:nvPr/>
          </p:nvGrpSpPr>
          <p:grpSpPr>
            <a:xfrm>
              <a:off x="4662061" y="2717728"/>
              <a:ext cx="513806" cy="513806"/>
              <a:chOff x="5937107"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34" name="矩形 33">
                <a:extLst>
                  <a:ext uri="{FF2B5EF4-FFF2-40B4-BE49-F238E27FC236}">
                    <a16:creationId xmlns:a16="http://schemas.microsoft.com/office/drawing/2014/main" id="{EE7A235A-1C36-9D90-23EC-B7B110129C9C}"/>
                  </a:ext>
                </a:extLst>
              </p:cNvPr>
              <p:cNvSpPr/>
              <p:nvPr/>
            </p:nvSpPr>
            <p:spPr>
              <a:xfrm>
                <a:off x="5937107"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6142334F-85AF-042D-C68B-DA018D2C3186}"/>
                      </a:ext>
                    </a:extLst>
                  </p:cNvPr>
                  <p:cNvSpPr txBox="1"/>
                  <p:nvPr/>
                </p:nvSpPr>
                <p:spPr>
                  <a:xfrm>
                    <a:off x="601548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11</m:t>
                              </m:r>
                            </m:sub>
                          </m:sSub>
                        </m:oMath>
                      </m:oMathPara>
                    </a14:m>
                    <a:endParaRPr lang="zh-CN" altLang="en-US" sz="2000" dirty="0"/>
                  </a:p>
                </p:txBody>
              </p:sp>
            </mc:Choice>
            <mc:Fallback xmlns="">
              <p:sp>
                <p:nvSpPr>
                  <p:cNvPr id="46" name="文本框 45">
                    <a:extLst>
                      <a:ext uri="{FF2B5EF4-FFF2-40B4-BE49-F238E27FC236}">
                        <a16:creationId xmlns:a16="http://schemas.microsoft.com/office/drawing/2014/main" id="{6142334F-85AF-042D-C68B-DA018D2C3186}"/>
                      </a:ext>
                    </a:extLst>
                  </p:cNvPr>
                  <p:cNvSpPr txBox="1">
                    <a:spLocks noRot="1" noChangeAspect="1" noMove="1" noResize="1" noEditPoints="1" noAdjustHandles="1" noChangeArrowheads="1" noChangeShapeType="1" noTextEdit="1"/>
                  </p:cNvSpPr>
                  <p:nvPr/>
                </p:nvSpPr>
                <p:spPr>
                  <a:xfrm>
                    <a:off x="6015484" y="2574570"/>
                    <a:ext cx="348343" cy="400110"/>
                  </a:xfrm>
                  <a:prstGeom prst="rect">
                    <a:avLst/>
                  </a:prstGeom>
                  <a:blipFill>
                    <a:blip r:embed="rId16"/>
                    <a:stretch>
                      <a:fillRect r="-45614"/>
                    </a:stretch>
                  </a:blipFill>
                </p:spPr>
                <p:txBody>
                  <a:bodyPr/>
                  <a:lstStyle/>
                  <a:p>
                    <a:r>
                      <a:rPr lang="zh-CN" altLang="en-US">
                        <a:noFill/>
                      </a:rPr>
                      <a:t> </a:t>
                    </a:r>
                  </a:p>
                </p:txBody>
              </p:sp>
            </mc:Fallback>
          </mc:AlternateContent>
        </p:grpSp>
        <p:grpSp>
          <p:nvGrpSpPr>
            <p:cNvPr id="60" name="组合 59">
              <a:extLst>
                <a:ext uri="{FF2B5EF4-FFF2-40B4-BE49-F238E27FC236}">
                  <a16:creationId xmlns:a16="http://schemas.microsoft.com/office/drawing/2014/main" id="{9AE8144F-6988-7BBA-9B6C-407D4B98D16A}"/>
                </a:ext>
              </a:extLst>
            </p:cNvPr>
            <p:cNvGrpSpPr/>
            <p:nvPr/>
          </p:nvGrpSpPr>
          <p:grpSpPr>
            <a:xfrm>
              <a:off x="4662061" y="3241285"/>
              <a:ext cx="513806" cy="513806"/>
              <a:chOff x="5937107"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61" name="矩形 60">
                <a:extLst>
                  <a:ext uri="{FF2B5EF4-FFF2-40B4-BE49-F238E27FC236}">
                    <a16:creationId xmlns:a16="http://schemas.microsoft.com/office/drawing/2014/main" id="{B1AFF3D7-3C9F-A8F2-29CA-560BA73295BD}"/>
                  </a:ext>
                </a:extLst>
              </p:cNvPr>
              <p:cNvSpPr/>
              <p:nvPr/>
            </p:nvSpPr>
            <p:spPr>
              <a:xfrm>
                <a:off x="5937107"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4BBCFA6A-63C1-6D3A-8A09-6D3C351DDDFE}"/>
                      </a:ext>
                    </a:extLst>
                  </p:cNvPr>
                  <p:cNvSpPr txBox="1"/>
                  <p:nvPr/>
                </p:nvSpPr>
                <p:spPr>
                  <a:xfrm>
                    <a:off x="601548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21</m:t>
                              </m:r>
                            </m:sub>
                          </m:sSub>
                        </m:oMath>
                      </m:oMathPara>
                    </a14:m>
                    <a:endParaRPr lang="zh-CN" altLang="en-US" sz="2000" dirty="0"/>
                  </a:p>
                </p:txBody>
              </p:sp>
            </mc:Choice>
            <mc:Fallback xmlns="">
              <p:sp>
                <p:nvSpPr>
                  <p:cNvPr id="62" name="文本框 61">
                    <a:extLst>
                      <a:ext uri="{FF2B5EF4-FFF2-40B4-BE49-F238E27FC236}">
                        <a16:creationId xmlns:a16="http://schemas.microsoft.com/office/drawing/2014/main" id="{4BBCFA6A-63C1-6D3A-8A09-6D3C351DDDFE}"/>
                      </a:ext>
                    </a:extLst>
                  </p:cNvPr>
                  <p:cNvSpPr txBox="1">
                    <a:spLocks noRot="1" noChangeAspect="1" noMove="1" noResize="1" noEditPoints="1" noAdjustHandles="1" noChangeArrowheads="1" noChangeShapeType="1" noTextEdit="1"/>
                  </p:cNvSpPr>
                  <p:nvPr/>
                </p:nvSpPr>
                <p:spPr>
                  <a:xfrm>
                    <a:off x="6015484" y="2574570"/>
                    <a:ext cx="348343" cy="400110"/>
                  </a:xfrm>
                  <a:prstGeom prst="rect">
                    <a:avLst/>
                  </a:prstGeom>
                  <a:blipFill>
                    <a:blip r:embed="rId17"/>
                    <a:stretch>
                      <a:fillRect r="-47368" b="-1538"/>
                    </a:stretch>
                  </a:blipFill>
                </p:spPr>
                <p:txBody>
                  <a:bodyPr/>
                  <a:lstStyle/>
                  <a:p>
                    <a:r>
                      <a:rPr lang="zh-CN" altLang="en-US">
                        <a:noFill/>
                      </a:rPr>
                      <a:t> </a:t>
                    </a:r>
                  </a:p>
                </p:txBody>
              </p:sp>
            </mc:Fallback>
          </mc:AlternateContent>
        </p:grpSp>
        <p:grpSp>
          <p:nvGrpSpPr>
            <p:cNvPr id="72" name="组合 71">
              <a:extLst>
                <a:ext uri="{FF2B5EF4-FFF2-40B4-BE49-F238E27FC236}">
                  <a16:creationId xmlns:a16="http://schemas.microsoft.com/office/drawing/2014/main" id="{856B2833-A5ED-0E8E-B8E8-E6172E3D8332}"/>
                </a:ext>
              </a:extLst>
            </p:cNvPr>
            <p:cNvGrpSpPr/>
            <p:nvPr/>
          </p:nvGrpSpPr>
          <p:grpSpPr>
            <a:xfrm>
              <a:off x="4662061" y="3755743"/>
              <a:ext cx="513806" cy="513806"/>
              <a:chOff x="5937107"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73" name="矩形 72">
                <a:extLst>
                  <a:ext uri="{FF2B5EF4-FFF2-40B4-BE49-F238E27FC236}">
                    <a16:creationId xmlns:a16="http://schemas.microsoft.com/office/drawing/2014/main" id="{DF95589A-0D37-4AF5-F2F4-C4262222BE7C}"/>
                  </a:ext>
                </a:extLst>
              </p:cNvPr>
              <p:cNvSpPr/>
              <p:nvPr/>
            </p:nvSpPr>
            <p:spPr>
              <a:xfrm>
                <a:off x="5937107"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95BBF3B3-4850-65FD-1E2D-63E49D681CBC}"/>
                      </a:ext>
                    </a:extLst>
                  </p:cNvPr>
                  <p:cNvSpPr txBox="1"/>
                  <p:nvPr/>
                </p:nvSpPr>
                <p:spPr>
                  <a:xfrm>
                    <a:off x="601548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31</m:t>
                              </m:r>
                            </m:sub>
                          </m:sSub>
                        </m:oMath>
                      </m:oMathPara>
                    </a14:m>
                    <a:endParaRPr lang="zh-CN" altLang="en-US" sz="2000" dirty="0"/>
                  </a:p>
                </p:txBody>
              </p:sp>
            </mc:Choice>
            <mc:Fallback xmlns="">
              <p:sp>
                <p:nvSpPr>
                  <p:cNvPr id="74" name="文本框 73">
                    <a:extLst>
                      <a:ext uri="{FF2B5EF4-FFF2-40B4-BE49-F238E27FC236}">
                        <a16:creationId xmlns:a16="http://schemas.microsoft.com/office/drawing/2014/main" id="{95BBF3B3-4850-65FD-1E2D-63E49D681CBC}"/>
                      </a:ext>
                    </a:extLst>
                  </p:cNvPr>
                  <p:cNvSpPr txBox="1">
                    <a:spLocks noRot="1" noChangeAspect="1" noMove="1" noResize="1" noEditPoints="1" noAdjustHandles="1" noChangeArrowheads="1" noChangeShapeType="1" noTextEdit="1"/>
                  </p:cNvSpPr>
                  <p:nvPr/>
                </p:nvSpPr>
                <p:spPr>
                  <a:xfrm>
                    <a:off x="6015484" y="2574570"/>
                    <a:ext cx="348343" cy="400110"/>
                  </a:xfrm>
                  <a:prstGeom prst="rect">
                    <a:avLst/>
                  </a:prstGeom>
                  <a:blipFill>
                    <a:blip r:embed="rId18"/>
                    <a:stretch>
                      <a:fillRect r="-47368"/>
                    </a:stretch>
                  </a:blipFill>
                </p:spPr>
                <p:txBody>
                  <a:bodyPr/>
                  <a:lstStyle/>
                  <a:p>
                    <a:r>
                      <a:rPr lang="zh-CN" altLang="en-US">
                        <a:noFill/>
                      </a:rPr>
                      <a:t> </a:t>
                    </a:r>
                  </a:p>
                </p:txBody>
              </p:sp>
            </mc:Fallback>
          </mc:AlternateContent>
        </p:grpSp>
        <p:grpSp>
          <p:nvGrpSpPr>
            <p:cNvPr id="84" name="组合 83">
              <a:extLst>
                <a:ext uri="{FF2B5EF4-FFF2-40B4-BE49-F238E27FC236}">
                  <a16:creationId xmlns:a16="http://schemas.microsoft.com/office/drawing/2014/main" id="{9E02F665-A470-CEE9-CF84-27269B78ED05}"/>
                </a:ext>
              </a:extLst>
            </p:cNvPr>
            <p:cNvGrpSpPr/>
            <p:nvPr/>
          </p:nvGrpSpPr>
          <p:grpSpPr>
            <a:xfrm>
              <a:off x="4662061" y="4262823"/>
              <a:ext cx="513806" cy="513806"/>
              <a:chOff x="5937107"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85" name="矩形 84">
                <a:extLst>
                  <a:ext uri="{FF2B5EF4-FFF2-40B4-BE49-F238E27FC236}">
                    <a16:creationId xmlns:a16="http://schemas.microsoft.com/office/drawing/2014/main" id="{2BD9DDA7-1C14-4B53-F786-A52E3F7FF441}"/>
                  </a:ext>
                </a:extLst>
              </p:cNvPr>
              <p:cNvSpPr/>
              <p:nvPr/>
            </p:nvSpPr>
            <p:spPr>
              <a:xfrm>
                <a:off x="5937107"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5586D32C-EE91-57FD-D23D-D2ED948DC7CA}"/>
                      </a:ext>
                    </a:extLst>
                  </p:cNvPr>
                  <p:cNvSpPr txBox="1"/>
                  <p:nvPr/>
                </p:nvSpPr>
                <p:spPr>
                  <a:xfrm>
                    <a:off x="601548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41</m:t>
                              </m:r>
                            </m:sub>
                          </m:sSub>
                        </m:oMath>
                      </m:oMathPara>
                    </a14:m>
                    <a:endParaRPr lang="zh-CN" altLang="en-US" sz="2000" dirty="0"/>
                  </a:p>
                </p:txBody>
              </p:sp>
            </mc:Choice>
            <mc:Fallback xmlns="">
              <p:sp>
                <p:nvSpPr>
                  <p:cNvPr id="86" name="文本框 85">
                    <a:extLst>
                      <a:ext uri="{FF2B5EF4-FFF2-40B4-BE49-F238E27FC236}">
                        <a16:creationId xmlns:a16="http://schemas.microsoft.com/office/drawing/2014/main" id="{5586D32C-EE91-57FD-D23D-D2ED948DC7CA}"/>
                      </a:ext>
                    </a:extLst>
                  </p:cNvPr>
                  <p:cNvSpPr txBox="1">
                    <a:spLocks noRot="1" noChangeAspect="1" noMove="1" noResize="1" noEditPoints="1" noAdjustHandles="1" noChangeArrowheads="1" noChangeShapeType="1" noTextEdit="1"/>
                  </p:cNvSpPr>
                  <p:nvPr/>
                </p:nvSpPr>
                <p:spPr>
                  <a:xfrm>
                    <a:off x="6015484" y="2574570"/>
                    <a:ext cx="348343" cy="400110"/>
                  </a:xfrm>
                  <a:prstGeom prst="rect">
                    <a:avLst/>
                  </a:prstGeom>
                  <a:blipFill>
                    <a:blip r:embed="rId19"/>
                    <a:stretch>
                      <a:fillRect r="-43860"/>
                    </a:stretch>
                  </a:blipFill>
                </p:spPr>
                <p:txBody>
                  <a:bodyPr/>
                  <a:lstStyle/>
                  <a:p>
                    <a:r>
                      <a:rPr lang="zh-CN" altLang="en-US">
                        <a:noFill/>
                      </a:rPr>
                      <a:t> </a:t>
                    </a:r>
                  </a:p>
                </p:txBody>
              </p:sp>
            </mc:Fallback>
          </mc:AlternateContent>
        </p:grpSp>
        <p:grpSp>
          <p:nvGrpSpPr>
            <p:cNvPr id="96" name="组合 95">
              <a:extLst>
                <a:ext uri="{FF2B5EF4-FFF2-40B4-BE49-F238E27FC236}">
                  <a16:creationId xmlns:a16="http://schemas.microsoft.com/office/drawing/2014/main" id="{D6C99410-333E-29D7-C583-540034828567}"/>
                </a:ext>
              </a:extLst>
            </p:cNvPr>
            <p:cNvGrpSpPr/>
            <p:nvPr/>
          </p:nvGrpSpPr>
          <p:grpSpPr>
            <a:xfrm>
              <a:off x="4662061" y="4784076"/>
              <a:ext cx="513806" cy="513806"/>
              <a:chOff x="5937107"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97" name="矩形 96">
                <a:extLst>
                  <a:ext uri="{FF2B5EF4-FFF2-40B4-BE49-F238E27FC236}">
                    <a16:creationId xmlns:a16="http://schemas.microsoft.com/office/drawing/2014/main" id="{A3F7EFBA-506E-3945-B596-5576AA714EC7}"/>
                  </a:ext>
                </a:extLst>
              </p:cNvPr>
              <p:cNvSpPr/>
              <p:nvPr/>
            </p:nvSpPr>
            <p:spPr>
              <a:xfrm>
                <a:off x="5937107"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57DC582D-0966-1FE4-8C3A-9377D539F798}"/>
                      </a:ext>
                    </a:extLst>
                  </p:cNvPr>
                  <p:cNvSpPr txBox="1"/>
                  <p:nvPr/>
                </p:nvSpPr>
                <p:spPr>
                  <a:xfrm>
                    <a:off x="601548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51</m:t>
                              </m:r>
                            </m:sub>
                          </m:sSub>
                        </m:oMath>
                      </m:oMathPara>
                    </a14:m>
                    <a:endParaRPr lang="zh-CN" altLang="en-US" sz="2000" dirty="0"/>
                  </a:p>
                </p:txBody>
              </p:sp>
            </mc:Choice>
            <mc:Fallback xmlns="">
              <p:sp>
                <p:nvSpPr>
                  <p:cNvPr id="98" name="文本框 97">
                    <a:extLst>
                      <a:ext uri="{FF2B5EF4-FFF2-40B4-BE49-F238E27FC236}">
                        <a16:creationId xmlns:a16="http://schemas.microsoft.com/office/drawing/2014/main" id="{57DC582D-0966-1FE4-8C3A-9377D539F798}"/>
                      </a:ext>
                    </a:extLst>
                  </p:cNvPr>
                  <p:cNvSpPr txBox="1">
                    <a:spLocks noRot="1" noChangeAspect="1" noMove="1" noResize="1" noEditPoints="1" noAdjustHandles="1" noChangeArrowheads="1" noChangeShapeType="1" noTextEdit="1"/>
                  </p:cNvSpPr>
                  <p:nvPr/>
                </p:nvSpPr>
                <p:spPr>
                  <a:xfrm>
                    <a:off x="6015484" y="2574570"/>
                    <a:ext cx="348343" cy="400110"/>
                  </a:xfrm>
                  <a:prstGeom prst="rect">
                    <a:avLst/>
                  </a:prstGeom>
                  <a:blipFill>
                    <a:blip r:embed="rId20"/>
                    <a:stretch>
                      <a:fillRect r="-47368" b="-1538"/>
                    </a:stretch>
                  </a:blipFill>
                </p:spPr>
                <p:txBody>
                  <a:bodyPr/>
                  <a:lstStyle/>
                  <a:p>
                    <a:r>
                      <a:rPr lang="zh-CN" altLang="en-US">
                        <a:noFill/>
                      </a:rPr>
                      <a:t> </a:t>
                    </a:r>
                  </a:p>
                </p:txBody>
              </p:sp>
            </mc:Fallback>
          </mc:AlternateContent>
        </p:grpSp>
        <p:grpSp>
          <p:nvGrpSpPr>
            <p:cNvPr id="108" name="组合 107">
              <a:extLst>
                <a:ext uri="{FF2B5EF4-FFF2-40B4-BE49-F238E27FC236}">
                  <a16:creationId xmlns:a16="http://schemas.microsoft.com/office/drawing/2014/main" id="{05DD6A55-55DC-2B02-C389-6CA21BF573C4}"/>
                </a:ext>
              </a:extLst>
            </p:cNvPr>
            <p:cNvGrpSpPr/>
            <p:nvPr/>
          </p:nvGrpSpPr>
          <p:grpSpPr>
            <a:xfrm>
              <a:off x="4662061" y="5299638"/>
              <a:ext cx="513806" cy="513806"/>
              <a:chOff x="5937107"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109" name="矩形 108">
                <a:extLst>
                  <a:ext uri="{FF2B5EF4-FFF2-40B4-BE49-F238E27FC236}">
                    <a16:creationId xmlns:a16="http://schemas.microsoft.com/office/drawing/2014/main" id="{3336EA41-3CD2-2720-4263-05D8EEBE7CCE}"/>
                  </a:ext>
                </a:extLst>
              </p:cNvPr>
              <p:cNvSpPr/>
              <p:nvPr/>
            </p:nvSpPr>
            <p:spPr>
              <a:xfrm>
                <a:off x="5937107"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AF52A22F-4917-AF45-EA05-380C0523EE75}"/>
                      </a:ext>
                    </a:extLst>
                  </p:cNvPr>
                  <p:cNvSpPr txBox="1"/>
                  <p:nvPr/>
                </p:nvSpPr>
                <p:spPr>
                  <a:xfrm>
                    <a:off x="601548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61</m:t>
                              </m:r>
                            </m:sub>
                          </m:sSub>
                        </m:oMath>
                      </m:oMathPara>
                    </a14:m>
                    <a:endParaRPr lang="zh-CN" altLang="en-US" sz="2000" dirty="0"/>
                  </a:p>
                </p:txBody>
              </p:sp>
            </mc:Choice>
            <mc:Fallback xmlns="">
              <p:sp>
                <p:nvSpPr>
                  <p:cNvPr id="110" name="文本框 109">
                    <a:extLst>
                      <a:ext uri="{FF2B5EF4-FFF2-40B4-BE49-F238E27FC236}">
                        <a16:creationId xmlns:a16="http://schemas.microsoft.com/office/drawing/2014/main" id="{AF52A22F-4917-AF45-EA05-380C0523EE75}"/>
                      </a:ext>
                    </a:extLst>
                  </p:cNvPr>
                  <p:cNvSpPr txBox="1">
                    <a:spLocks noRot="1" noChangeAspect="1" noMove="1" noResize="1" noEditPoints="1" noAdjustHandles="1" noChangeArrowheads="1" noChangeShapeType="1" noTextEdit="1"/>
                  </p:cNvSpPr>
                  <p:nvPr/>
                </p:nvSpPr>
                <p:spPr>
                  <a:xfrm>
                    <a:off x="6015484" y="2574570"/>
                    <a:ext cx="348343" cy="400110"/>
                  </a:xfrm>
                  <a:prstGeom prst="rect">
                    <a:avLst/>
                  </a:prstGeom>
                  <a:blipFill>
                    <a:blip r:embed="rId21"/>
                    <a:stretch>
                      <a:fillRect r="-47368"/>
                    </a:stretch>
                  </a:blipFill>
                </p:spPr>
                <p:txBody>
                  <a:bodyPr/>
                  <a:lstStyle/>
                  <a:p>
                    <a:r>
                      <a:rPr lang="zh-CN" altLang="en-US">
                        <a:noFill/>
                      </a:rPr>
                      <a:t> </a:t>
                    </a:r>
                  </a:p>
                </p:txBody>
              </p:sp>
            </mc:Fallback>
          </mc:AlternateContent>
        </p:grpSp>
      </p:grpSp>
      <p:grpSp>
        <p:nvGrpSpPr>
          <p:cNvPr id="138" name="组合 137">
            <a:extLst>
              <a:ext uri="{FF2B5EF4-FFF2-40B4-BE49-F238E27FC236}">
                <a16:creationId xmlns:a16="http://schemas.microsoft.com/office/drawing/2014/main" id="{FBBEAF76-1343-73AF-DADF-386F11BC6D1A}"/>
              </a:ext>
            </a:extLst>
          </p:cNvPr>
          <p:cNvGrpSpPr/>
          <p:nvPr/>
        </p:nvGrpSpPr>
        <p:grpSpPr>
          <a:xfrm>
            <a:off x="5168900" y="2717728"/>
            <a:ext cx="513806" cy="3095716"/>
            <a:chOff x="5168900" y="2717728"/>
            <a:chExt cx="513806" cy="3095716"/>
          </a:xfrm>
        </p:grpSpPr>
        <p:grpSp>
          <p:nvGrpSpPr>
            <p:cNvPr id="56" name="组合 55">
              <a:extLst>
                <a:ext uri="{FF2B5EF4-FFF2-40B4-BE49-F238E27FC236}">
                  <a16:creationId xmlns:a16="http://schemas.microsoft.com/office/drawing/2014/main" id="{B4EBA8D6-A91E-4915-065D-0468803BAE7B}"/>
                </a:ext>
              </a:extLst>
            </p:cNvPr>
            <p:cNvGrpSpPr/>
            <p:nvPr/>
          </p:nvGrpSpPr>
          <p:grpSpPr>
            <a:xfrm>
              <a:off x="5168900" y="2717728"/>
              <a:ext cx="513806" cy="513806"/>
              <a:chOff x="6443946"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35" name="矩形 34">
                <a:extLst>
                  <a:ext uri="{FF2B5EF4-FFF2-40B4-BE49-F238E27FC236}">
                    <a16:creationId xmlns:a16="http://schemas.microsoft.com/office/drawing/2014/main" id="{3C499A12-E40C-D9A0-73BF-E15834B760FE}"/>
                  </a:ext>
                </a:extLst>
              </p:cNvPr>
              <p:cNvSpPr/>
              <p:nvPr/>
            </p:nvSpPr>
            <p:spPr>
              <a:xfrm>
                <a:off x="6443946"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19E740FE-085F-C5ED-A1D3-BD4A66AF0545}"/>
                      </a:ext>
                    </a:extLst>
                  </p:cNvPr>
                  <p:cNvSpPr txBox="1"/>
                  <p:nvPr/>
                </p:nvSpPr>
                <p:spPr>
                  <a:xfrm>
                    <a:off x="652319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12</m:t>
                              </m:r>
                            </m:sub>
                          </m:sSub>
                        </m:oMath>
                      </m:oMathPara>
                    </a14:m>
                    <a:endParaRPr lang="zh-CN" altLang="en-US" sz="2000" dirty="0"/>
                  </a:p>
                </p:txBody>
              </p:sp>
            </mc:Choice>
            <mc:Fallback xmlns="">
              <p:sp>
                <p:nvSpPr>
                  <p:cNvPr id="47" name="文本框 46">
                    <a:extLst>
                      <a:ext uri="{FF2B5EF4-FFF2-40B4-BE49-F238E27FC236}">
                        <a16:creationId xmlns:a16="http://schemas.microsoft.com/office/drawing/2014/main" id="{19E740FE-085F-C5ED-A1D3-BD4A66AF0545}"/>
                      </a:ext>
                    </a:extLst>
                  </p:cNvPr>
                  <p:cNvSpPr txBox="1">
                    <a:spLocks noRot="1" noChangeAspect="1" noMove="1" noResize="1" noEditPoints="1" noAdjustHandles="1" noChangeArrowheads="1" noChangeShapeType="1" noTextEdit="1"/>
                  </p:cNvSpPr>
                  <p:nvPr/>
                </p:nvSpPr>
                <p:spPr>
                  <a:xfrm>
                    <a:off x="6523194" y="2574570"/>
                    <a:ext cx="348343" cy="400110"/>
                  </a:xfrm>
                  <a:prstGeom prst="rect">
                    <a:avLst/>
                  </a:prstGeom>
                  <a:blipFill>
                    <a:blip r:embed="rId22"/>
                    <a:stretch>
                      <a:fillRect r="-45614" b="-1538"/>
                    </a:stretch>
                  </a:blipFill>
                </p:spPr>
                <p:txBody>
                  <a:bodyPr/>
                  <a:lstStyle/>
                  <a:p>
                    <a:r>
                      <a:rPr lang="zh-CN" altLang="en-US">
                        <a:noFill/>
                      </a:rPr>
                      <a:t> </a:t>
                    </a:r>
                  </a:p>
                </p:txBody>
              </p:sp>
            </mc:Fallback>
          </mc:AlternateContent>
        </p:grpSp>
        <p:grpSp>
          <p:nvGrpSpPr>
            <p:cNvPr id="63" name="组合 62">
              <a:extLst>
                <a:ext uri="{FF2B5EF4-FFF2-40B4-BE49-F238E27FC236}">
                  <a16:creationId xmlns:a16="http://schemas.microsoft.com/office/drawing/2014/main" id="{3CDC73B7-68A4-3535-2C15-6380B6EB4D1B}"/>
                </a:ext>
              </a:extLst>
            </p:cNvPr>
            <p:cNvGrpSpPr/>
            <p:nvPr/>
          </p:nvGrpSpPr>
          <p:grpSpPr>
            <a:xfrm>
              <a:off x="5168900" y="3241285"/>
              <a:ext cx="513806" cy="513806"/>
              <a:chOff x="6443946"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64" name="矩形 63">
                <a:extLst>
                  <a:ext uri="{FF2B5EF4-FFF2-40B4-BE49-F238E27FC236}">
                    <a16:creationId xmlns:a16="http://schemas.microsoft.com/office/drawing/2014/main" id="{C2A326CC-B97E-056A-869F-88BC94B833FF}"/>
                  </a:ext>
                </a:extLst>
              </p:cNvPr>
              <p:cNvSpPr/>
              <p:nvPr/>
            </p:nvSpPr>
            <p:spPr>
              <a:xfrm>
                <a:off x="6443946"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8014400F-40FA-BB51-A385-D8A508B27E02}"/>
                      </a:ext>
                    </a:extLst>
                  </p:cNvPr>
                  <p:cNvSpPr txBox="1"/>
                  <p:nvPr/>
                </p:nvSpPr>
                <p:spPr>
                  <a:xfrm>
                    <a:off x="652319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22</m:t>
                              </m:r>
                            </m:sub>
                          </m:sSub>
                        </m:oMath>
                      </m:oMathPara>
                    </a14:m>
                    <a:endParaRPr lang="zh-CN" altLang="en-US" sz="2000" dirty="0"/>
                  </a:p>
                </p:txBody>
              </p:sp>
            </mc:Choice>
            <mc:Fallback xmlns="">
              <p:sp>
                <p:nvSpPr>
                  <p:cNvPr id="65" name="文本框 64">
                    <a:extLst>
                      <a:ext uri="{FF2B5EF4-FFF2-40B4-BE49-F238E27FC236}">
                        <a16:creationId xmlns:a16="http://schemas.microsoft.com/office/drawing/2014/main" id="{8014400F-40FA-BB51-A385-D8A508B27E02}"/>
                      </a:ext>
                    </a:extLst>
                  </p:cNvPr>
                  <p:cNvSpPr txBox="1">
                    <a:spLocks noRot="1" noChangeAspect="1" noMove="1" noResize="1" noEditPoints="1" noAdjustHandles="1" noChangeArrowheads="1" noChangeShapeType="1" noTextEdit="1"/>
                  </p:cNvSpPr>
                  <p:nvPr/>
                </p:nvSpPr>
                <p:spPr>
                  <a:xfrm>
                    <a:off x="6523194" y="2574570"/>
                    <a:ext cx="348343" cy="400110"/>
                  </a:xfrm>
                  <a:prstGeom prst="rect">
                    <a:avLst/>
                  </a:prstGeom>
                  <a:blipFill>
                    <a:blip r:embed="rId23"/>
                    <a:stretch>
                      <a:fillRect r="-47368" b="-1538"/>
                    </a:stretch>
                  </a:blipFill>
                </p:spPr>
                <p:txBody>
                  <a:bodyPr/>
                  <a:lstStyle/>
                  <a:p>
                    <a:r>
                      <a:rPr lang="zh-CN" altLang="en-US">
                        <a:noFill/>
                      </a:rPr>
                      <a:t> </a:t>
                    </a:r>
                  </a:p>
                </p:txBody>
              </p:sp>
            </mc:Fallback>
          </mc:AlternateContent>
        </p:grpSp>
        <p:grpSp>
          <p:nvGrpSpPr>
            <p:cNvPr id="75" name="组合 74">
              <a:extLst>
                <a:ext uri="{FF2B5EF4-FFF2-40B4-BE49-F238E27FC236}">
                  <a16:creationId xmlns:a16="http://schemas.microsoft.com/office/drawing/2014/main" id="{706CFF35-2018-48CF-1DDC-96AE6A09A5C8}"/>
                </a:ext>
              </a:extLst>
            </p:cNvPr>
            <p:cNvGrpSpPr/>
            <p:nvPr/>
          </p:nvGrpSpPr>
          <p:grpSpPr>
            <a:xfrm>
              <a:off x="5168900" y="3755743"/>
              <a:ext cx="513806" cy="513806"/>
              <a:chOff x="6443946"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76" name="矩形 75">
                <a:extLst>
                  <a:ext uri="{FF2B5EF4-FFF2-40B4-BE49-F238E27FC236}">
                    <a16:creationId xmlns:a16="http://schemas.microsoft.com/office/drawing/2014/main" id="{D72A593D-7F82-A122-12DA-48673B29CD7B}"/>
                  </a:ext>
                </a:extLst>
              </p:cNvPr>
              <p:cNvSpPr/>
              <p:nvPr/>
            </p:nvSpPr>
            <p:spPr>
              <a:xfrm>
                <a:off x="6443946"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10F3DD7E-C51D-98BA-35EF-B3A9362FD5AB}"/>
                      </a:ext>
                    </a:extLst>
                  </p:cNvPr>
                  <p:cNvSpPr txBox="1"/>
                  <p:nvPr/>
                </p:nvSpPr>
                <p:spPr>
                  <a:xfrm>
                    <a:off x="652319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32</m:t>
                              </m:r>
                            </m:sub>
                          </m:sSub>
                        </m:oMath>
                      </m:oMathPara>
                    </a14:m>
                    <a:endParaRPr lang="zh-CN" altLang="en-US" sz="2000" dirty="0"/>
                  </a:p>
                </p:txBody>
              </p:sp>
            </mc:Choice>
            <mc:Fallback xmlns="">
              <p:sp>
                <p:nvSpPr>
                  <p:cNvPr id="77" name="文本框 76">
                    <a:extLst>
                      <a:ext uri="{FF2B5EF4-FFF2-40B4-BE49-F238E27FC236}">
                        <a16:creationId xmlns:a16="http://schemas.microsoft.com/office/drawing/2014/main" id="{10F3DD7E-C51D-98BA-35EF-B3A9362FD5AB}"/>
                      </a:ext>
                    </a:extLst>
                  </p:cNvPr>
                  <p:cNvSpPr txBox="1">
                    <a:spLocks noRot="1" noChangeAspect="1" noMove="1" noResize="1" noEditPoints="1" noAdjustHandles="1" noChangeArrowheads="1" noChangeShapeType="1" noTextEdit="1"/>
                  </p:cNvSpPr>
                  <p:nvPr/>
                </p:nvSpPr>
                <p:spPr>
                  <a:xfrm>
                    <a:off x="6523194" y="2574570"/>
                    <a:ext cx="348343" cy="400110"/>
                  </a:xfrm>
                  <a:prstGeom prst="rect">
                    <a:avLst/>
                  </a:prstGeom>
                  <a:blipFill>
                    <a:blip r:embed="rId24"/>
                    <a:stretch>
                      <a:fillRect r="-47368"/>
                    </a:stretch>
                  </a:blipFill>
                </p:spPr>
                <p:txBody>
                  <a:bodyPr/>
                  <a:lstStyle/>
                  <a:p>
                    <a:r>
                      <a:rPr lang="zh-CN" altLang="en-US">
                        <a:noFill/>
                      </a:rPr>
                      <a:t> </a:t>
                    </a:r>
                  </a:p>
                </p:txBody>
              </p:sp>
            </mc:Fallback>
          </mc:AlternateContent>
        </p:grpSp>
        <p:grpSp>
          <p:nvGrpSpPr>
            <p:cNvPr id="87" name="组合 86">
              <a:extLst>
                <a:ext uri="{FF2B5EF4-FFF2-40B4-BE49-F238E27FC236}">
                  <a16:creationId xmlns:a16="http://schemas.microsoft.com/office/drawing/2014/main" id="{C72F514C-5BF6-F47D-08A2-F52461082189}"/>
                </a:ext>
              </a:extLst>
            </p:cNvPr>
            <p:cNvGrpSpPr/>
            <p:nvPr/>
          </p:nvGrpSpPr>
          <p:grpSpPr>
            <a:xfrm>
              <a:off x="5168900" y="4262823"/>
              <a:ext cx="513806" cy="513806"/>
              <a:chOff x="6443946"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88" name="矩形 87">
                <a:extLst>
                  <a:ext uri="{FF2B5EF4-FFF2-40B4-BE49-F238E27FC236}">
                    <a16:creationId xmlns:a16="http://schemas.microsoft.com/office/drawing/2014/main" id="{DC0E2DE8-2EF9-648B-6177-F126C9486291}"/>
                  </a:ext>
                </a:extLst>
              </p:cNvPr>
              <p:cNvSpPr/>
              <p:nvPr/>
            </p:nvSpPr>
            <p:spPr>
              <a:xfrm>
                <a:off x="6443946"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761900AA-68BD-4450-678C-E90167F0FB00}"/>
                      </a:ext>
                    </a:extLst>
                  </p:cNvPr>
                  <p:cNvSpPr txBox="1"/>
                  <p:nvPr/>
                </p:nvSpPr>
                <p:spPr>
                  <a:xfrm>
                    <a:off x="652319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42</m:t>
                              </m:r>
                            </m:sub>
                          </m:sSub>
                        </m:oMath>
                      </m:oMathPara>
                    </a14:m>
                    <a:endParaRPr lang="zh-CN" altLang="en-US" sz="2000" dirty="0"/>
                  </a:p>
                </p:txBody>
              </p:sp>
            </mc:Choice>
            <mc:Fallback xmlns="">
              <p:sp>
                <p:nvSpPr>
                  <p:cNvPr id="89" name="文本框 88">
                    <a:extLst>
                      <a:ext uri="{FF2B5EF4-FFF2-40B4-BE49-F238E27FC236}">
                        <a16:creationId xmlns:a16="http://schemas.microsoft.com/office/drawing/2014/main" id="{761900AA-68BD-4450-678C-E90167F0FB00}"/>
                      </a:ext>
                    </a:extLst>
                  </p:cNvPr>
                  <p:cNvSpPr txBox="1">
                    <a:spLocks noRot="1" noChangeAspect="1" noMove="1" noResize="1" noEditPoints="1" noAdjustHandles="1" noChangeArrowheads="1" noChangeShapeType="1" noTextEdit="1"/>
                  </p:cNvSpPr>
                  <p:nvPr/>
                </p:nvSpPr>
                <p:spPr>
                  <a:xfrm>
                    <a:off x="6523194" y="2574570"/>
                    <a:ext cx="348343" cy="400110"/>
                  </a:xfrm>
                  <a:prstGeom prst="rect">
                    <a:avLst/>
                  </a:prstGeom>
                  <a:blipFill>
                    <a:blip r:embed="rId25"/>
                    <a:stretch>
                      <a:fillRect r="-43860"/>
                    </a:stretch>
                  </a:blipFill>
                </p:spPr>
                <p:txBody>
                  <a:bodyPr/>
                  <a:lstStyle/>
                  <a:p>
                    <a:r>
                      <a:rPr lang="zh-CN" altLang="en-US">
                        <a:noFill/>
                      </a:rPr>
                      <a:t> </a:t>
                    </a:r>
                  </a:p>
                </p:txBody>
              </p:sp>
            </mc:Fallback>
          </mc:AlternateContent>
        </p:grpSp>
        <p:grpSp>
          <p:nvGrpSpPr>
            <p:cNvPr id="99" name="组合 98">
              <a:extLst>
                <a:ext uri="{FF2B5EF4-FFF2-40B4-BE49-F238E27FC236}">
                  <a16:creationId xmlns:a16="http://schemas.microsoft.com/office/drawing/2014/main" id="{1BE7C7FC-97CA-4A0F-29A1-E161D9FE14A9}"/>
                </a:ext>
              </a:extLst>
            </p:cNvPr>
            <p:cNvGrpSpPr/>
            <p:nvPr/>
          </p:nvGrpSpPr>
          <p:grpSpPr>
            <a:xfrm>
              <a:off x="5168900" y="4784076"/>
              <a:ext cx="513806" cy="513806"/>
              <a:chOff x="6443946"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100" name="矩形 99">
                <a:extLst>
                  <a:ext uri="{FF2B5EF4-FFF2-40B4-BE49-F238E27FC236}">
                    <a16:creationId xmlns:a16="http://schemas.microsoft.com/office/drawing/2014/main" id="{FA4B749B-40E2-68EA-140D-58C938CEF189}"/>
                  </a:ext>
                </a:extLst>
              </p:cNvPr>
              <p:cNvSpPr/>
              <p:nvPr/>
            </p:nvSpPr>
            <p:spPr>
              <a:xfrm>
                <a:off x="6443946"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4511534D-4A57-B127-5AC1-D676CA5CD872}"/>
                      </a:ext>
                    </a:extLst>
                  </p:cNvPr>
                  <p:cNvSpPr txBox="1"/>
                  <p:nvPr/>
                </p:nvSpPr>
                <p:spPr>
                  <a:xfrm>
                    <a:off x="652319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52</m:t>
                              </m:r>
                            </m:sub>
                          </m:sSub>
                        </m:oMath>
                      </m:oMathPara>
                    </a14:m>
                    <a:endParaRPr lang="zh-CN" altLang="en-US" sz="2000" dirty="0"/>
                  </a:p>
                </p:txBody>
              </p:sp>
            </mc:Choice>
            <mc:Fallback xmlns="">
              <p:sp>
                <p:nvSpPr>
                  <p:cNvPr id="101" name="文本框 100">
                    <a:extLst>
                      <a:ext uri="{FF2B5EF4-FFF2-40B4-BE49-F238E27FC236}">
                        <a16:creationId xmlns:a16="http://schemas.microsoft.com/office/drawing/2014/main" id="{4511534D-4A57-B127-5AC1-D676CA5CD872}"/>
                      </a:ext>
                    </a:extLst>
                  </p:cNvPr>
                  <p:cNvSpPr txBox="1">
                    <a:spLocks noRot="1" noChangeAspect="1" noMove="1" noResize="1" noEditPoints="1" noAdjustHandles="1" noChangeArrowheads="1" noChangeShapeType="1" noTextEdit="1"/>
                  </p:cNvSpPr>
                  <p:nvPr/>
                </p:nvSpPr>
                <p:spPr>
                  <a:xfrm>
                    <a:off x="6523194" y="2574570"/>
                    <a:ext cx="348343" cy="400110"/>
                  </a:xfrm>
                  <a:prstGeom prst="rect">
                    <a:avLst/>
                  </a:prstGeom>
                  <a:blipFill>
                    <a:blip r:embed="rId26"/>
                    <a:stretch>
                      <a:fillRect r="-47368" b="-1538"/>
                    </a:stretch>
                  </a:blipFill>
                </p:spPr>
                <p:txBody>
                  <a:bodyPr/>
                  <a:lstStyle/>
                  <a:p>
                    <a:r>
                      <a:rPr lang="zh-CN" altLang="en-US">
                        <a:noFill/>
                      </a:rPr>
                      <a:t> </a:t>
                    </a:r>
                  </a:p>
                </p:txBody>
              </p:sp>
            </mc:Fallback>
          </mc:AlternateContent>
        </p:grpSp>
        <p:grpSp>
          <p:nvGrpSpPr>
            <p:cNvPr id="111" name="组合 110">
              <a:extLst>
                <a:ext uri="{FF2B5EF4-FFF2-40B4-BE49-F238E27FC236}">
                  <a16:creationId xmlns:a16="http://schemas.microsoft.com/office/drawing/2014/main" id="{A8FB724B-4513-D06C-17C1-1891DA8667CD}"/>
                </a:ext>
              </a:extLst>
            </p:cNvPr>
            <p:cNvGrpSpPr/>
            <p:nvPr/>
          </p:nvGrpSpPr>
          <p:grpSpPr>
            <a:xfrm>
              <a:off x="5168900" y="5299638"/>
              <a:ext cx="513806" cy="513806"/>
              <a:chOff x="6443946"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112" name="矩形 111">
                <a:extLst>
                  <a:ext uri="{FF2B5EF4-FFF2-40B4-BE49-F238E27FC236}">
                    <a16:creationId xmlns:a16="http://schemas.microsoft.com/office/drawing/2014/main" id="{FED56728-E241-5F25-B545-682A45016E40}"/>
                  </a:ext>
                </a:extLst>
              </p:cNvPr>
              <p:cNvSpPr/>
              <p:nvPr/>
            </p:nvSpPr>
            <p:spPr>
              <a:xfrm>
                <a:off x="6443946"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4A87C60D-59D3-513D-2B06-05B024B618CC}"/>
                      </a:ext>
                    </a:extLst>
                  </p:cNvPr>
                  <p:cNvSpPr txBox="1"/>
                  <p:nvPr/>
                </p:nvSpPr>
                <p:spPr>
                  <a:xfrm>
                    <a:off x="652319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62</m:t>
                              </m:r>
                            </m:sub>
                          </m:sSub>
                        </m:oMath>
                      </m:oMathPara>
                    </a14:m>
                    <a:endParaRPr lang="zh-CN" altLang="en-US" sz="2000" dirty="0"/>
                  </a:p>
                </p:txBody>
              </p:sp>
            </mc:Choice>
            <mc:Fallback xmlns="">
              <p:sp>
                <p:nvSpPr>
                  <p:cNvPr id="113" name="文本框 112">
                    <a:extLst>
                      <a:ext uri="{FF2B5EF4-FFF2-40B4-BE49-F238E27FC236}">
                        <a16:creationId xmlns:a16="http://schemas.microsoft.com/office/drawing/2014/main" id="{4A87C60D-59D3-513D-2B06-05B024B618CC}"/>
                      </a:ext>
                    </a:extLst>
                  </p:cNvPr>
                  <p:cNvSpPr txBox="1">
                    <a:spLocks noRot="1" noChangeAspect="1" noMove="1" noResize="1" noEditPoints="1" noAdjustHandles="1" noChangeArrowheads="1" noChangeShapeType="1" noTextEdit="1"/>
                  </p:cNvSpPr>
                  <p:nvPr/>
                </p:nvSpPr>
                <p:spPr>
                  <a:xfrm>
                    <a:off x="6523194" y="2574570"/>
                    <a:ext cx="348343" cy="400110"/>
                  </a:xfrm>
                  <a:prstGeom prst="rect">
                    <a:avLst/>
                  </a:prstGeom>
                  <a:blipFill>
                    <a:blip r:embed="rId27"/>
                    <a:stretch>
                      <a:fillRect r="-47368"/>
                    </a:stretch>
                  </a:blipFill>
                </p:spPr>
                <p:txBody>
                  <a:bodyPr/>
                  <a:lstStyle/>
                  <a:p>
                    <a:r>
                      <a:rPr lang="zh-CN" altLang="en-US">
                        <a:noFill/>
                      </a:rPr>
                      <a:t> </a:t>
                    </a:r>
                  </a:p>
                </p:txBody>
              </p:sp>
            </mc:Fallback>
          </mc:AlternateContent>
        </p:grpSp>
      </p:grpSp>
      <p:grpSp>
        <p:nvGrpSpPr>
          <p:cNvPr id="139" name="组合 138">
            <a:extLst>
              <a:ext uri="{FF2B5EF4-FFF2-40B4-BE49-F238E27FC236}">
                <a16:creationId xmlns:a16="http://schemas.microsoft.com/office/drawing/2014/main" id="{D5EE8580-98CC-7004-2909-B6F75CE28732}"/>
              </a:ext>
            </a:extLst>
          </p:cNvPr>
          <p:cNvGrpSpPr/>
          <p:nvPr/>
        </p:nvGrpSpPr>
        <p:grpSpPr>
          <a:xfrm>
            <a:off x="5675739" y="2717728"/>
            <a:ext cx="513806" cy="3095716"/>
            <a:chOff x="5675739" y="2717728"/>
            <a:chExt cx="513806" cy="3095716"/>
          </a:xfrm>
        </p:grpSpPr>
        <p:grpSp>
          <p:nvGrpSpPr>
            <p:cNvPr id="57" name="组合 56">
              <a:extLst>
                <a:ext uri="{FF2B5EF4-FFF2-40B4-BE49-F238E27FC236}">
                  <a16:creationId xmlns:a16="http://schemas.microsoft.com/office/drawing/2014/main" id="{7582C752-6616-DB29-2955-80914CCAE728}"/>
                </a:ext>
              </a:extLst>
            </p:cNvPr>
            <p:cNvGrpSpPr/>
            <p:nvPr/>
          </p:nvGrpSpPr>
          <p:grpSpPr>
            <a:xfrm>
              <a:off x="5675739" y="2717728"/>
              <a:ext cx="513806" cy="513806"/>
              <a:chOff x="6950785"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40" name="矩形 39">
                <a:extLst>
                  <a:ext uri="{FF2B5EF4-FFF2-40B4-BE49-F238E27FC236}">
                    <a16:creationId xmlns:a16="http://schemas.microsoft.com/office/drawing/2014/main" id="{1D696B8B-10E3-E6DF-5711-0E23BD59AF9F}"/>
                  </a:ext>
                </a:extLst>
              </p:cNvPr>
              <p:cNvSpPr/>
              <p:nvPr/>
            </p:nvSpPr>
            <p:spPr>
              <a:xfrm>
                <a:off x="6950785"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58F8A059-AE1C-F12F-76A6-2677444092BD}"/>
                      </a:ext>
                    </a:extLst>
                  </p:cNvPr>
                  <p:cNvSpPr txBox="1"/>
                  <p:nvPr/>
                </p:nvSpPr>
                <p:spPr>
                  <a:xfrm>
                    <a:off x="703090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13</m:t>
                              </m:r>
                            </m:sub>
                          </m:sSub>
                        </m:oMath>
                      </m:oMathPara>
                    </a14:m>
                    <a:endParaRPr lang="zh-CN" altLang="en-US" sz="2000" dirty="0"/>
                  </a:p>
                </p:txBody>
              </p:sp>
            </mc:Choice>
            <mc:Fallback xmlns="">
              <p:sp>
                <p:nvSpPr>
                  <p:cNvPr id="48" name="文本框 47">
                    <a:extLst>
                      <a:ext uri="{FF2B5EF4-FFF2-40B4-BE49-F238E27FC236}">
                        <a16:creationId xmlns:a16="http://schemas.microsoft.com/office/drawing/2014/main" id="{58F8A059-AE1C-F12F-76A6-2677444092BD}"/>
                      </a:ext>
                    </a:extLst>
                  </p:cNvPr>
                  <p:cNvSpPr txBox="1">
                    <a:spLocks noRot="1" noChangeAspect="1" noMove="1" noResize="1" noEditPoints="1" noAdjustHandles="1" noChangeArrowheads="1" noChangeShapeType="1" noTextEdit="1"/>
                  </p:cNvSpPr>
                  <p:nvPr/>
                </p:nvSpPr>
                <p:spPr>
                  <a:xfrm>
                    <a:off x="7030904" y="2574570"/>
                    <a:ext cx="348343" cy="400110"/>
                  </a:xfrm>
                  <a:prstGeom prst="rect">
                    <a:avLst/>
                  </a:prstGeom>
                  <a:blipFill>
                    <a:blip r:embed="rId28"/>
                    <a:stretch>
                      <a:fillRect r="-47368" b="-1538"/>
                    </a:stretch>
                  </a:blipFill>
                </p:spPr>
                <p:txBody>
                  <a:bodyPr/>
                  <a:lstStyle/>
                  <a:p>
                    <a:r>
                      <a:rPr lang="zh-CN" altLang="en-US">
                        <a:noFill/>
                      </a:rPr>
                      <a:t> </a:t>
                    </a:r>
                  </a:p>
                </p:txBody>
              </p:sp>
            </mc:Fallback>
          </mc:AlternateContent>
        </p:grpSp>
        <p:grpSp>
          <p:nvGrpSpPr>
            <p:cNvPr id="66" name="组合 65">
              <a:extLst>
                <a:ext uri="{FF2B5EF4-FFF2-40B4-BE49-F238E27FC236}">
                  <a16:creationId xmlns:a16="http://schemas.microsoft.com/office/drawing/2014/main" id="{B0748D2D-05B3-1545-9137-478058B8FBBF}"/>
                </a:ext>
              </a:extLst>
            </p:cNvPr>
            <p:cNvGrpSpPr/>
            <p:nvPr/>
          </p:nvGrpSpPr>
          <p:grpSpPr>
            <a:xfrm>
              <a:off x="5675739" y="3241285"/>
              <a:ext cx="513806" cy="513806"/>
              <a:chOff x="6950785"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67" name="矩形 66">
                <a:extLst>
                  <a:ext uri="{FF2B5EF4-FFF2-40B4-BE49-F238E27FC236}">
                    <a16:creationId xmlns:a16="http://schemas.microsoft.com/office/drawing/2014/main" id="{CB239158-6FD7-B78C-6814-54FD85A087B2}"/>
                  </a:ext>
                </a:extLst>
              </p:cNvPr>
              <p:cNvSpPr/>
              <p:nvPr/>
            </p:nvSpPr>
            <p:spPr>
              <a:xfrm>
                <a:off x="6950785"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F0174EC9-AADF-0F2D-5A00-7D17BC6AA397}"/>
                      </a:ext>
                    </a:extLst>
                  </p:cNvPr>
                  <p:cNvSpPr txBox="1"/>
                  <p:nvPr/>
                </p:nvSpPr>
                <p:spPr>
                  <a:xfrm>
                    <a:off x="703090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23</m:t>
                              </m:r>
                            </m:sub>
                          </m:sSub>
                        </m:oMath>
                      </m:oMathPara>
                    </a14:m>
                    <a:endParaRPr lang="zh-CN" altLang="en-US" sz="2000" dirty="0"/>
                  </a:p>
                </p:txBody>
              </p:sp>
            </mc:Choice>
            <mc:Fallback xmlns="">
              <p:sp>
                <p:nvSpPr>
                  <p:cNvPr id="68" name="文本框 67">
                    <a:extLst>
                      <a:ext uri="{FF2B5EF4-FFF2-40B4-BE49-F238E27FC236}">
                        <a16:creationId xmlns:a16="http://schemas.microsoft.com/office/drawing/2014/main" id="{F0174EC9-AADF-0F2D-5A00-7D17BC6AA397}"/>
                      </a:ext>
                    </a:extLst>
                  </p:cNvPr>
                  <p:cNvSpPr txBox="1">
                    <a:spLocks noRot="1" noChangeAspect="1" noMove="1" noResize="1" noEditPoints="1" noAdjustHandles="1" noChangeArrowheads="1" noChangeShapeType="1" noTextEdit="1"/>
                  </p:cNvSpPr>
                  <p:nvPr/>
                </p:nvSpPr>
                <p:spPr>
                  <a:xfrm>
                    <a:off x="7030904" y="2574570"/>
                    <a:ext cx="348343" cy="400110"/>
                  </a:xfrm>
                  <a:prstGeom prst="rect">
                    <a:avLst/>
                  </a:prstGeom>
                  <a:blipFill>
                    <a:blip r:embed="rId29"/>
                    <a:stretch>
                      <a:fillRect r="-49123" b="-1538"/>
                    </a:stretch>
                  </a:blipFill>
                </p:spPr>
                <p:txBody>
                  <a:bodyPr/>
                  <a:lstStyle/>
                  <a:p>
                    <a:r>
                      <a:rPr lang="zh-CN" altLang="en-US">
                        <a:noFill/>
                      </a:rPr>
                      <a:t> </a:t>
                    </a:r>
                  </a:p>
                </p:txBody>
              </p:sp>
            </mc:Fallback>
          </mc:AlternateContent>
        </p:grpSp>
        <p:grpSp>
          <p:nvGrpSpPr>
            <p:cNvPr id="78" name="组合 77">
              <a:extLst>
                <a:ext uri="{FF2B5EF4-FFF2-40B4-BE49-F238E27FC236}">
                  <a16:creationId xmlns:a16="http://schemas.microsoft.com/office/drawing/2014/main" id="{D5C6B983-29E8-5586-C478-82952B8EEA9E}"/>
                </a:ext>
              </a:extLst>
            </p:cNvPr>
            <p:cNvGrpSpPr/>
            <p:nvPr/>
          </p:nvGrpSpPr>
          <p:grpSpPr>
            <a:xfrm>
              <a:off x="5675739" y="3755743"/>
              <a:ext cx="513806" cy="513806"/>
              <a:chOff x="6950785"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79" name="矩形 78">
                <a:extLst>
                  <a:ext uri="{FF2B5EF4-FFF2-40B4-BE49-F238E27FC236}">
                    <a16:creationId xmlns:a16="http://schemas.microsoft.com/office/drawing/2014/main" id="{BCBBF28C-3BC6-DBA9-41E4-6F9D3E6019A7}"/>
                  </a:ext>
                </a:extLst>
              </p:cNvPr>
              <p:cNvSpPr/>
              <p:nvPr/>
            </p:nvSpPr>
            <p:spPr>
              <a:xfrm>
                <a:off x="6950785"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F6BBBC12-E4A1-666B-5C97-F230F3BF8656}"/>
                      </a:ext>
                    </a:extLst>
                  </p:cNvPr>
                  <p:cNvSpPr txBox="1"/>
                  <p:nvPr/>
                </p:nvSpPr>
                <p:spPr>
                  <a:xfrm>
                    <a:off x="703090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33</m:t>
                              </m:r>
                            </m:sub>
                          </m:sSub>
                        </m:oMath>
                      </m:oMathPara>
                    </a14:m>
                    <a:endParaRPr lang="zh-CN" altLang="en-US" sz="2000" dirty="0"/>
                  </a:p>
                </p:txBody>
              </p:sp>
            </mc:Choice>
            <mc:Fallback xmlns="">
              <p:sp>
                <p:nvSpPr>
                  <p:cNvPr id="80" name="文本框 79">
                    <a:extLst>
                      <a:ext uri="{FF2B5EF4-FFF2-40B4-BE49-F238E27FC236}">
                        <a16:creationId xmlns:a16="http://schemas.microsoft.com/office/drawing/2014/main" id="{F6BBBC12-E4A1-666B-5C97-F230F3BF8656}"/>
                      </a:ext>
                    </a:extLst>
                  </p:cNvPr>
                  <p:cNvSpPr txBox="1">
                    <a:spLocks noRot="1" noChangeAspect="1" noMove="1" noResize="1" noEditPoints="1" noAdjustHandles="1" noChangeArrowheads="1" noChangeShapeType="1" noTextEdit="1"/>
                  </p:cNvSpPr>
                  <p:nvPr/>
                </p:nvSpPr>
                <p:spPr>
                  <a:xfrm>
                    <a:off x="7030904" y="2574570"/>
                    <a:ext cx="348343" cy="400110"/>
                  </a:xfrm>
                  <a:prstGeom prst="rect">
                    <a:avLst/>
                  </a:prstGeom>
                  <a:blipFill>
                    <a:blip r:embed="rId30"/>
                    <a:stretch>
                      <a:fillRect r="-49123"/>
                    </a:stretch>
                  </a:blipFill>
                </p:spPr>
                <p:txBody>
                  <a:bodyPr/>
                  <a:lstStyle/>
                  <a:p>
                    <a:r>
                      <a:rPr lang="zh-CN" altLang="en-US">
                        <a:noFill/>
                      </a:rPr>
                      <a:t> </a:t>
                    </a:r>
                  </a:p>
                </p:txBody>
              </p:sp>
            </mc:Fallback>
          </mc:AlternateContent>
        </p:grpSp>
        <p:grpSp>
          <p:nvGrpSpPr>
            <p:cNvPr id="90" name="组合 89">
              <a:extLst>
                <a:ext uri="{FF2B5EF4-FFF2-40B4-BE49-F238E27FC236}">
                  <a16:creationId xmlns:a16="http://schemas.microsoft.com/office/drawing/2014/main" id="{8AA5BF85-A509-3924-9318-5141FF1D1765}"/>
                </a:ext>
              </a:extLst>
            </p:cNvPr>
            <p:cNvGrpSpPr/>
            <p:nvPr/>
          </p:nvGrpSpPr>
          <p:grpSpPr>
            <a:xfrm>
              <a:off x="5675739" y="4262823"/>
              <a:ext cx="513806" cy="513806"/>
              <a:chOff x="6950785"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91" name="矩形 90">
                <a:extLst>
                  <a:ext uri="{FF2B5EF4-FFF2-40B4-BE49-F238E27FC236}">
                    <a16:creationId xmlns:a16="http://schemas.microsoft.com/office/drawing/2014/main" id="{EE0B14B5-4EDB-3AF3-3E61-956617FDDC4E}"/>
                  </a:ext>
                </a:extLst>
              </p:cNvPr>
              <p:cNvSpPr/>
              <p:nvPr/>
            </p:nvSpPr>
            <p:spPr>
              <a:xfrm>
                <a:off x="6950785"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D57CBE92-9228-76A0-EDF7-54254449C368}"/>
                      </a:ext>
                    </a:extLst>
                  </p:cNvPr>
                  <p:cNvSpPr txBox="1"/>
                  <p:nvPr/>
                </p:nvSpPr>
                <p:spPr>
                  <a:xfrm>
                    <a:off x="703090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43</m:t>
                              </m:r>
                            </m:sub>
                          </m:sSub>
                        </m:oMath>
                      </m:oMathPara>
                    </a14:m>
                    <a:endParaRPr lang="zh-CN" altLang="en-US" sz="2000" dirty="0"/>
                  </a:p>
                </p:txBody>
              </p:sp>
            </mc:Choice>
            <mc:Fallback xmlns="">
              <p:sp>
                <p:nvSpPr>
                  <p:cNvPr id="92" name="文本框 91">
                    <a:extLst>
                      <a:ext uri="{FF2B5EF4-FFF2-40B4-BE49-F238E27FC236}">
                        <a16:creationId xmlns:a16="http://schemas.microsoft.com/office/drawing/2014/main" id="{D57CBE92-9228-76A0-EDF7-54254449C368}"/>
                      </a:ext>
                    </a:extLst>
                  </p:cNvPr>
                  <p:cNvSpPr txBox="1">
                    <a:spLocks noRot="1" noChangeAspect="1" noMove="1" noResize="1" noEditPoints="1" noAdjustHandles="1" noChangeArrowheads="1" noChangeShapeType="1" noTextEdit="1"/>
                  </p:cNvSpPr>
                  <p:nvPr/>
                </p:nvSpPr>
                <p:spPr>
                  <a:xfrm>
                    <a:off x="7030904" y="2574570"/>
                    <a:ext cx="348343" cy="400110"/>
                  </a:xfrm>
                  <a:prstGeom prst="rect">
                    <a:avLst/>
                  </a:prstGeom>
                  <a:blipFill>
                    <a:blip r:embed="rId31"/>
                    <a:stretch>
                      <a:fillRect r="-45614"/>
                    </a:stretch>
                  </a:blipFill>
                </p:spPr>
                <p:txBody>
                  <a:bodyPr/>
                  <a:lstStyle/>
                  <a:p>
                    <a:r>
                      <a:rPr lang="zh-CN" altLang="en-US">
                        <a:noFill/>
                      </a:rPr>
                      <a:t> </a:t>
                    </a:r>
                  </a:p>
                </p:txBody>
              </p:sp>
            </mc:Fallback>
          </mc:AlternateContent>
        </p:grpSp>
        <p:grpSp>
          <p:nvGrpSpPr>
            <p:cNvPr id="102" name="组合 101">
              <a:extLst>
                <a:ext uri="{FF2B5EF4-FFF2-40B4-BE49-F238E27FC236}">
                  <a16:creationId xmlns:a16="http://schemas.microsoft.com/office/drawing/2014/main" id="{6E956324-6E4C-0A29-30DE-5FA33811DD6F}"/>
                </a:ext>
              </a:extLst>
            </p:cNvPr>
            <p:cNvGrpSpPr/>
            <p:nvPr/>
          </p:nvGrpSpPr>
          <p:grpSpPr>
            <a:xfrm>
              <a:off x="5675739" y="4784076"/>
              <a:ext cx="513806" cy="513806"/>
              <a:chOff x="6950785"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103" name="矩形 102">
                <a:extLst>
                  <a:ext uri="{FF2B5EF4-FFF2-40B4-BE49-F238E27FC236}">
                    <a16:creationId xmlns:a16="http://schemas.microsoft.com/office/drawing/2014/main" id="{87C3BA65-A1F0-8E8D-1D12-567EA0AFEDFA}"/>
                  </a:ext>
                </a:extLst>
              </p:cNvPr>
              <p:cNvSpPr/>
              <p:nvPr/>
            </p:nvSpPr>
            <p:spPr>
              <a:xfrm>
                <a:off x="6950785"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4" name="文本框 103">
                    <a:extLst>
                      <a:ext uri="{FF2B5EF4-FFF2-40B4-BE49-F238E27FC236}">
                        <a16:creationId xmlns:a16="http://schemas.microsoft.com/office/drawing/2014/main" id="{3E5D8415-D5D9-5A5D-ABB2-EDF5F27DCB51}"/>
                      </a:ext>
                    </a:extLst>
                  </p:cNvPr>
                  <p:cNvSpPr txBox="1"/>
                  <p:nvPr/>
                </p:nvSpPr>
                <p:spPr>
                  <a:xfrm>
                    <a:off x="703090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53</m:t>
                              </m:r>
                            </m:sub>
                          </m:sSub>
                        </m:oMath>
                      </m:oMathPara>
                    </a14:m>
                    <a:endParaRPr lang="zh-CN" altLang="en-US" sz="2000" dirty="0"/>
                  </a:p>
                </p:txBody>
              </p:sp>
            </mc:Choice>
            <mc:Fallback xmlns="">
              <p:sp>
                <p:nvSpPr>
                  <p:cNvPr id="104" name="文本框 103">
                    <a:extLst>
                      <a:ext uri="{FF2B5EF4-FFF2-40B4-BE49-F238E27FC236}">
                        <a16:creationId xmlns:a16="http://schemas.microsoft.com/office/drawing/2014/main" id="{3E5D8415-D5D9-5A5D-ABB2-EDF5F27DCB51}"/>
                      </a:ext>
                    </a:extLst>
                  </p:cNvPr>
                  <p:cNvSpPr txBox="1">
                    <a:spLocks noRot="1" noChangeAspect="1" noMove="1" noResize="1" noEditPoints="1" noAdjustHandles="1" noChangeArrowheads="1" noChangeShapeType="1" noTextEdit="1"/>
                  </p:cNvSpPr>
                  <p:nvPr/>
                </p:nvSpPr>
                <p:spPr>
                  <a:xfrm>
                    <a:off x="7030904" y="2574570"/>
                    <a:ext cx="348343" cy="400110"/>
                  </a:xfrm>
                  <a:prstGeom prst="rect">
                    <a:avLst/>
                  </a:prstGeom>
                  <a:blipFill>
                    <a:blip r:embed="rId32"/>
                    <a:stretch>
                      <a:fillRect r="-49123" b="-1538"/>
                    </a:stretch>
                  </a:blipFill>
                </p:spPr>
                <p:txBody>
                  <a:bodyPr/>
                  <a:lstStyle/>
                  <a:p>
                    <a:r>
                      <a:rPr lang="zh-CN" altLang="en-US">
                        <a:noFill/>
                      </a:rPr>
                      <a:t> </a:t>
                    </a:r>
                  </a:p>
                </p:txBody>
              </p:sp>
            </mc:Fallback>
          </mc:AlternateContent>
        </p:grpSp>
        <p:grpSp>
          <p:nvGrpSpPr>
            <p:cNvPr id="114" name="组合 113">
              <a:extLst>
                <a:ext uri="{FF2B5EF4-FFF2-40B4-BE49-F238E27FC236}">
                  <a16:creationId xmlns:a16="http://schemas.microsoft.com/office/drawing/2014/main" id="{A70D11CC-9B34-A212-7771-5C8FA9A96EA4}"/>
                </a:ext>
              </a:extLst>
            </p:cNvPr>
            <p:cNvGrpSpPr/>
            <p:nvPr/>
          </p:nvGrpSpPr>
          <p:grpSpPr>
            <a:xfrm>
              <a:off x="5675739" y="5299638"/>
              <a:ext cx="513806" cy="513806"/>
              <a:chOff x="6950785"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115" name="矩形 114">
                <a:extLst>
                  <a:ext uri="{FF2B5EF4-FFF2-40B4-BE49-F238E27FC236}">
                    <a16:creationId xmlns:a16="http://schemas.microsoft.com/office/drawing/2014/main" id="{2AEADC6A-C6A3-EDA3-520E-4F57FFFF8E77}"/>
                  </a:ext>
                </a:extLst>
              </p:cNvPr>
              <p:cNvSpPr/>
              <p:nvPr/>
            </p:nvSpPr>
            <p:spPr>
              <a:xfrm>
                <a:off x="6950785"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89A8025D-F285-74EA-27BD-2CE532D36A4E}"/>
                      </a:ext>
                    </a:extLst>
                  </p:cNvPr>
                  <p:cNvSpPr txBox="1"/>
                  <p:nvPr/>
                </p:nvSpPr>
                <p:spPr>
                  <a:xfrm>
                    <a:off x="703090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63</m:t>
                              </m:r>
                            </m:sub>
                          </m:sSub>
                        </m:oMath>
                      </m:oMathPara>
                    </a14:m>
                    <a:endParaRPr lang="zh-CN" altLang="en-US" sz="2000" dirty="0"/>
                  </a:p>
                </p:txBody>
              </p:sp>
            </mc:Choice>
            <mc:Fallback xmlns="">
              <p:sp>
                <p:nvSpPr>
                  <p:cNvPr id="116" name="文本框 115">
                    <a:extLst>
                      <a:ext uri="{FF2B5EF4-FFF2-40B4-BE49-F238E27FC236}">
                        <a16:creationId xmlns:a16="http://schemas.microsoft.com/office/drawing/2014/main" id="{89A8025D-F285-74EA-27BD-2CE532D36A4E}"/>
                      </a:ext>
                    </a:extLst>
                  </p:cNvPr>
                  <p:cNvSpPr txBox="1">
                    <a:spLocks noRot="1" noChangeAspect="1" noMove="1" noResize="1" noEditPoints="1" noAdjustHandles="1" noChangeArrowheads="1" noChangeShapeType="1" noTextEdit="1"/>
                  </p:cNvSpPr>
                  <p:nvPr/>
                </p:nvSpPr>
                <p:spPr>
                  <a:xfrm>
                    <a:off x="7030904" y="2574570"/>
                    <a:ext cx="348343" cy="400110"/>
                  </a:xfrm>
                  <a:prstGeom prst="rect">
                    <a:avLst/>
                  </a:prstGeom>
                  <a:blipFill>
                    <a:blip r:embed="rId33"/>
                    <a:stretch>
                      <a:fillRect r="-49123"/>
                    </a:stretch>
                  </a:blipFill>
                </p:spPr>
                <p:txBody>
                  <a:bodyPr/>
                  <a:lstStyle/>
                  <a:p>
                    <a:r>
                      <a:rPr lang="zh-CN" altLang="en-US">
                        <a:noFill/>
                      </a:rPr>
                      <a:t> </a:t>
                    </a:r>
                  </a:p>
                </p:txBody>
              </p:sp>
            </mc:Fallback>
          </mc:AlternateContent>
        </p:grpSp>
      </p:grpSp>
      <p:grpSp>
        <p:nvGrpSpPr>
          <p:cNvPr id="140" name="组合 139">
            <a:extLst>
              <a:ext uri="{FF2B5EF4-FFF2-40B4-BE49-F238E27FC236}">
                <a16:creationId xmlns:a16="http://schemas.microsoft.com/office/drawing/2014/main" id="{5D0F76E7-D552-282B-9D7E-16B9FE361A89}"/>
              </a:ext>
            </a:extLst>
          </p:cNvPr>
          <p:cNvGrpSpPr/>
          <p:nvPr/>
        </p:nvGrpSpPr>
        <p:grpSpPr>
          <a:xfrm>
            <a:off x="6182578" y="2717728"/>
            <a:ext cx="513806" cy="3095716"/>
            <a:chOff x="6182578" y="2717728"/>
            <a:chExt cx="513806" cy="3095716"/>
          </a:xfrm>
        </p:grpSpPr>
        <p:grpSp>
          <p:nvGrpSpPr>
            <p:cNvPr id="58" name="组合 57">
              <a:extLst>
                <a:ext uri="{FF2B5EF4-FFF2-40B4-BE49-F238E27FC236}">
                  <a16:creationId xmlns:a16="http://schemas.microsoft.com/office/drawing/2014/main" id="{9ECFAAB1-87AC-F2E8-5808-91E7B298299F}"/>
                </a:ext>
              </a:extLst>
            </p:cNvPr>
            <p:cNvGrpSpPr/>
            <p:nvPr/>
          </p:nvGrpSpPr>
          <p:grpSpPr>
            <a:xfrm>
              <a:off x="6182578" y="2717728"/>
              <a:ext cx="513806" cy="513806"/>
              <a:chOff x="7457624"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42" name="矩形 41">
                <a:extLst>
                  <a:ext uri="{FF2B5EF4-FFF2-40B4-BE49-F238E27FC236}">
                    <a16:creationId xmlns:a16="http://schemas.microsoft.com/office/drawing/2014/main" id="{6C4F68F6-6314-E366-F3E1-01A876C48056}"/>
                  </a:ext>
                </a:extLst>
              </p:cNvPr>
              <p:cNvSpPr/>
              <p:nvPr/>
            </p:nvSpPr>
            <p:spPr>
              <a:xfrm>
                <a:off x="7457624"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38A19BF9-C289-1D64-B301-2DFD3893FF44}"/>
                      </a:ext>
                    </a:extLst>
                  </p:cNvPr>
                  <p:cNvSpPr txBox="1"/>
                  <p:nvPr/>
                </p:nvSpPr>
                <p:spPr>
                  <a:xfrm>
                    <a:off x="753861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14</m:t>
                              </m:r>
                            </m:sub>
                          </m:sSub>
                        </m:oMath>
                      </m:oMathPara>
                    </a14:m>
                    <a:endParaRPr lang="zh-CN" altLang="en-US" sz="2000" dirty="0"/>
                  </a:p>
                </p:txBody>
              </p:sp>
            </mc:Choice>
            <mc:Fallback xmlns="">
              <p:sp>
                <p:nvSpPr>
                  <p:cNvPr id="49" name="文本框 48">
                    <a:extLst>
                      <a:ext uri="{FF2B5EF4-FFF2-40B4-BE49-F238E27FC236}">
                        <a16:creationId xmlns:a16="http://schemas.microsoft.com/office/drawing/2014/main" id="{38A19BF9-C289-1D64-B301-2DFD3893FF44}"/>
                      </a:ext>
                    </a:extLst>
                  </p:cNvPr>
                  <p:cNvSpPr txBox="1">
                    <a:spLocks noRot="1" noChangeAspect="1" noMove="1" noResize="1" noEditPoints="1" noAdjustHandles="1" noChangeArrowheads="1" noChangeShapeType="1" noTextEdit="1"/>
                  </p:cNvSpPr>
                  <p:nvPr/>
                </p:nvSpPr>
                <p:spPr>
                  <a:xfrm>
                    <a:off x="7538614" y="2574570"/>
                    <a:ext cx="348343" cy="400110"/>
                  </a:xfrm>
                  <a:prstGeom prst="rect">
                    <a:avLst/>
                  </a:prstGeom>
                  <a:blipFill>
                    <a:blip r:embed="rId34"/>
                    <a:stretch>
                      <a:fillRect r="-43103"/>
                    </a:stretch>
                  </a:blipFill>
                </p:spPr>
                <p:txBody>
                  <a:bodyPr/>
                  <a:lstStyle/>
                  <a:p>
                    <a:r>
                      <a:rPr lang="zh-CN" altLang="en-US">
                        <a:noFill/>
                      </a:rPr>
                      <a:t> </a:t>
                    </a:r>
                  </a:p>
                </p:txBody>
              </p:sp>
            </mc:Fallback>
          </mc:AlternateContent>
        </p:grpSp>
        <p:grpSp>
          <p:nvGrpSpPr>
            <p:cNvPr id="69" name="组合 68">
              <a:extLst>
                <a:ext uri="{FF2B5EF4-FFF2-40B4-BE49-F238E27FC236}">
                  <a16:creationId xmlns:a16="http://schemas.microsoft.com/office/drawing/2014/main" id="{B23C2BDE-27BB-964F-5089-3D6678DFA1AB}"/>
                </a:ext>
              </a:extLst>
            </p:cNvPr>
            <p:cNvGrpSpPr/>
            <p:nvPr/>
          </p:nvGrpSpPr>
          <p:grpSpPr>
            <a:xfrm>
              <a:off x="6182578" y="3241285"/>
              <a:ext cx="513806" cy="513806"/>
              <a:chOff x="7457624"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70" name="矩形 69">
                <a:extLst>
                  <a:ext uri="{FF2B5EF4-FFF2-40B4-BE49-F238E27FC236}">
                    <a16:creationId xmlns:a16="http://schemas.microsoft.com/office/drawing/2014/main" id="{9E844ACF-419F-EE23-628B-8E57AF16CFFB}"/>
                  </a:ext>
                </a:extLst>
              </p:cNvPr>
              <p:cNvSpPr/>
              <p:nvPr/>
            </p:nvSpPr>
            <p:spPr>
              <a:xfrm>
                <a:off x="7457624"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C21C18B1-05CC-EDAE-52DB-36A7D934E4AF}"/>
                      </a:ext>
                    </a:extLst>
                  </p:cNvPr>
                  <p:cNvSpPr txBox="1"/>
                  <p:nvPr/>
                </p:nvSpPr>
                <p:spPr>
                  <a:xfrm>
                    <a:off x="753861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24</m:t>
                              </m:r>
                            </m:sub>
                          </m:sSub>
                        </m:oMath>
                      </m:oMathPara>
                    </a14:m>
                    <a:endParaRPr lang="zh-CN" altLang="en-US" sz="2000" dirty="0"/>
                  </a:p>
                </p:txBody>
              </p:sp>
            </mc:Choice>
            <mc:Fallback xmlns="">
              <p:sp>
                <p:nvSpPr>
                  <p:cNvPr id="71" name="文本框 70">
                    <a:extLst>
                      <a:ext uri="{FF2B5EF4-FFF2-40B4-BE49-F238E27FC236}">
                        <a16:creationId xmlns:a16="http://schemas.microsoft.com/office/drawing/2014/main" id="{C21C18B1-05CC-EDAE-52DB-36A7D934E4AF}"/>
                      </a:ext>
                    </a:extLst>
                  </p:cNvPr>
                  <p:cNvSpPr txBox="1">
                    <a:spLocks noRot="1" noChangeAspect="1" noMove="1" noResize="1" noEditPoints="1" noAdjustHandles="1" noChangeArrowheads="1" noChangeShapeType="1" noTextEdit="1"/>
                  </p:cNvSpPr>
                  <p:nvPr/>
                </p:nvSpPr>
                <p:spPr>
                  <a:xfrm>
                    <a:off x="7538614" y="2574570"/>
                    <a:ext cx="348343" cy="400110"/>
                  </a:xfrm>
                  <a:prstGeom prst="rect">
                    <a:avLst/>
                  </a:prstGeom>
                  <a:blipFill>
                    <a:blip r:embed="rId35"/>
                    <a:stretch>
                      <a:fillRect r="-44828" b="-1538"/>
                    </a:stretch>
                  </a:blipFill>
                </p:spPr>
                <p:txBody>
                  <a:bodyPr/>
                  <a:lstStyle/>
                  <a:p>
                    <a:r>
                      <a:rPr lang="zh-CN" altLang="en-US">
                        <a:noFill/>
                      </a:rPr>
                      <a:t> </a:t>
                    </a:r>
                  </a:p>
                </p:txBody>
              </p:sp>
            </mc:Fallback>
          </mc:AlternateContent>
        </p:grpSp>
        <p:grpSp>
          <p:nvGrpSpPr>
            <p:cNvPr id="81" name="组合 80">
              <a:extLst>
                <a:ext uri="{FF2B5EF4-FFF2-40B4-BE49-F238E27FC236}">
                  <a16:creationId xmlns:a16="http://schemas.microsoft.com/office/drawing/2014/main" id="{4473F7C2-98D1-6D98-C1F5-8B0185D8D7CA}"/>
                </a:ext>
              </a:extLst>
            </p:cNvPr>
            <p:cNvGrpSpPr/>
            <p:nvPr/>
          </p:nvGrpSpPr>
          <p:grpSpPr>
            <a:xfrm>
              <a:off x="6182578" y="3755743"/>
              <a:ext cx="513806" cy="513806"/>
              <a:chOff x="7457624"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82" name="矩形 81">
                <a:extLst>
                  <a:ext uri="{FF2B5EF4-FFF2-40B4-BE49-F238E27FC236}">
                    <a16:creationId xmlns:a16="http://schemas.microsoft.com/office/drawing/2014/main" id="{B6410E32-484D-FB6E-015E-8E66F536EA22}"/>
                  </a:ext>
                </a:extLst>
              </p:cNvPr>
              <p:cNvSpPr/>
              <p:nvPr/>
            </p:nvSpPr>
            <p:spPr>
              <a:xfrm>
                <a:off x="7457624"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C34731B6-FCFA-D8E6-1C7E-80A475BCE7CE}"/>
                      </a:ext>
                    </a:extLst>
                  </p:cNvPr>
                  <p:cNvSpPr txBox="1"/>
                  <p:nvPr/>
                </p:nvSpPr>
                <p:spPr>
                  <a:xfrm>
                    <a:off x="753861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34</m:t>
                              </m:r>
                            </m:sub>
                          </m:sSub>
                        </m:oMath>
                      </m:oMathPara>
                    </a14:m>
                    <a:endParaRPr lang="zh-CN" altLang="en-US" sz="2000" dirty="0"/>
                  </a:p>
                </p:txBody>
              </p:sp>
            </mc:Choice>
            <mc:Fallback xmlns="">
              <p:sp>
                <p:nvSpPr>
                  <p:cNvPr id="83" name="文本框 82">
                    <a:extLst>
                      <a:ext uri="{FF2B5EF4-FFF2-40B4-BE49-F238E27FC236}">
                        <a16:creationId xmlns:a16="http://schemas.microsoft.com/office/drawing/2014/main" id="{C34731B6-FCFA-D8E6-1C7E-80A475BCE7CE}"/>
                      </a:ext>
                    </a:extLst>
                  </p:cNvPr>
                  <p:cNvSpPr txBox="1">
                    <a:spLocks noRot="1" noChangeAspect="1" noMove="1" noResize="1" noEditPoints="1" noAdjustHandles="1" noChangeArrowheads="1" noChangeShapeType="1" noTextEdit="1"/>
                  </p:cNvSpPr>
                  <p:nvPr/>
                </p:nvSpPr>
                <p:spPr>
                  <a:xfrm>
                    <a:off x="7538614" y="2574570"/>
                    <a:ext cx="348343" cy="400110"/>
                  </a:xfrm>
                  <a:prstGeom prst="rect">
                    <a:avLst/>
                  </a:prstGeom>
                  <a:blipFill>
                    <a:blip r:embed="rId36"/>
                    <a:stretch>
                      <a:fillRect r="-44828"/>
                    </a:stretch>
                  </a:blipFill>
                </p:spPr>
                <p:txBody>
                  <a:bodyPr/>
                  <a:lstStyle/>
                  <a:p>
                    <a:r>
                      <a:rPr lang="zh-CN" altLang="en-US">
                        <a:noFill/>
                      </a:rPr>
                      <a:t> </a:t>
                    </a:r>
                  </a:p>
                </p:txBody>
              </p:sp>
            </mc:Fallback>
          </mc:AlternateContent>
        </p:grpSp>
        <p:grpSp>
          <p:nvGrpSpPr>
            <p:cNvPr id="93" name="组合 92">
              <a:extLst>
                <a:ext uri="{FF2B5EF4-FFF2-40B4-BE49-F238E27FC236}">
                  <a16:creationId xmlns:a16="http://schemas.microsoft.com/office/drawing/2014/main" id="{AC5AE56C-87E1-30D2-0729-524D133C58ED}"/>
                </a:ext>
              </a:extLst>
            </p:cNvPr>
            <p:cNvGrpSpPr/>
            <p:nvPr/>
          </p:nvGrpSpPr>
          <p:grpSpPr>
            <a:xfrm>
              <a:off x="6182578" y="4262823"/>
              <a:ext cx="513806" cy="513806"/>
              <a:chOff x="7457624"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94" name="矩形 93">
                <a:extLst>
                  <a:ext uri="{FF2B5EF4-FFF2-40B4-BE49-F238E27FC236}">
                    <a16:creationId xmlns:a16="http://schemas.microsoft.com/office/drawing/2014/main" id="{238A1C19-EF01-E576-E972-36CF237D8DF0}"/>
                  </a:ext>
                </a:extLst>
              </p:cNvPr>
              <p:cNvSpPr/>
              <p:nvPr/>
            </p:nvSpPr>
            <p:spPr>
              <a:xfrm>
                <a:off x="7457624"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685E6ABA-987B-F5E6-AA07-0732E28156BB}"/>
                      </a:ext>
                    </a:extLst>
                  </p:cNvPr>
                  <p:cNvSpPr txBox="1"/>
                  <p:nvPr/>
                </p:nvSpPr>
                <p:spPr>
                  <a:xfrm>
                    <a:off x="753861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44</m:t>
                              </m:r>
                            </m:sub>
                          </m:sSub>
                        </m:oMath>
                      </m:oMathPara>
                    </a14:m>
                    <a:endParaRPr lang="zh-CN" altLang="en-US" sz="2000" dirty="0"/>
                  </a:p>
                </p:txBody>
              </p:sp>
            </mc:Choice>
            <mc:Fallback xmlns="">
              <p:sp>
                <p:nvSpPr>
                  <p:cNvPr id="95" name="文本框 94">
                    <a:extLst>
                      <a:ext uri="{FF2B5EF4-FFF2-40B4-BE49-F238E27FC236}">
                        <a16:creationId xmlns:a16="http://schemas.microsoft.com/office/drawing/2014/main" id="{685E6ABA-987B-F5E6-AA07-0732E28156BB}"/>
                      </a:ext>
                    </a:extLst>
                  </p:cNvPr>
                  <p:cNvSpPr txBox="1">
                    <a:spLocks noRot="1" noChangeAspect="1" noMove="1" noResize="1" noEditPoints="1" noAdjustHandles="1" noChangeArrowheads="1" noChangeShapeType="1" noTextEdit="1"/>
                  </p:cNvSpPr>
                  <p:nvPr/>
                </p:nvSpPr>
                <p:spPr>
                  <a:xfrm>
                    <a:off x="7538614" y="2574570"/>
                    <a:ext cx="348343" cy="400110"/>
                  </a:xfrm>
                  <a:prstGeom prst="rect">
                    <a:avLst/>
                  </a:prstGeom>
                  <a:blipFill>
                    <a:blip r:embed="rId37"/>
                    <a:stretch>
                      <a:fillRect r="-41379"/>
                    </a:stretch>
                  </a:blipFill>
                </p:spPr>
                <p:txBody>
                  <a:bodyPr/>
                  <a:lstStyle/>
                  <a:p>
                    <a:r>
                      <a:rPr lang="zh-CN" altLang="en-US">
                        <a:noFill/>
                      </a:rPr>
                      <a:t> </a:t>
                    </a:r>
                  </a:p>
                </p:txBody>
              </p:sp>
            </mc:Fallback>
          </mc:AlternateContent>
        </p:grpSp>
        <p:grpSp>
          <p:nvGrpSpPr>
            <p:cNvPr id="105" name="组合 104">
              <a:extLst>
                <a:ext uri="{FF2B5EF4-FFF2-40B4-BE49-F238E27FC236}">
                  <a16:creationId xmlns:a16="http://schemas.microsoft.com/office/drawing/2014/main" id="{B44BF293-B818-77B5-6568-F45A6F707F12}"/>
                </a:ext>
              </a:extLst>
            </p:cNvPr>
            <p:cNvGrpSpPr/>
            <p:nvPr/>
          </p:nvGrpSpPr>
          <p:grpSpPr>
            <a:xfrm>
              <a:off x="6182578" y="4784076"/>
              <a:ext cx="513806" cy="513806"/>
              <a:chOff x="7457624"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106" name="矩形 105">
                <a:extLst>
                  <a:ext uri="{FF2B5EF4-FFF2-40B4-BE49-F238E27FC236}">
                    <a16:creationId xmlns:a16="http://schemas.microsoft.com/office/drawing/2014/main" id="{ED5FC401-644A-8A20-8483-00BFF699DF4B}"/>
                  </a:ext>
                </a:extLst>
              </p:cNvPr>
              <p:cNvSpPr/>
              <p:nvPr/>
            </p:nvSpPr>
            <p:spPr>
              <a:xfrm>
                <a:off x="7457624"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23B51CBF-1586-A639-C75F-7B390A22A2C2}"/>
                      </a:ext>
                    </a:extLst>
                  </p:cNvPr>
                  <p:cNvSpPr txBox="1"/>
                  <p:nvPr/>
                </p:nvSpPr>
                <p:spPr>
                  <a:xfrm>
                    <a:off x="753861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54</m:t>
                              </m:r>
                            </m:sub>
                          </m:sSub>
                        </m:oMath>
                      </m:oMathPara>
                    </a14:m>
                    <a:endParaRPr lang="zh-CN" altLang="en-US" sz="2000" dirty="0"/>
                  </a:p>
                </p:txBody>
              </p:sp>
            </mc:Choice>
            <mc:Fallback xmlns="">
              <p:sp>
                <p:nvSpPr>
                  <p:cNvPr id="107" name="文本框 106">
                    <a:extLst>
                      <a:ext uri="{FF2B5EF4-FFF2-40B4-BE49-F238E27FC236}">
                        <a16:creationId xmlns:a16="http://schemas.microsoft.com/office/drawing/2014/main" id="{23B51CBF-1586-A639-C75F-7B390A22A2C2}"/>
                      </a:ext>
                    </a:extLst>
                  </p:cNvPr>
                  <p:cNvSpPr txBox="1">
                    <a:spLocks noRot="1" noChangeAspect="1" noMove="1" noResize="1" noEditPoints="1" noAdjustHandles="1" noChangeArrowheads="1" noChangeShapeType="1" noTextEdit="1"/>
                  </p:cNvSpPr>
                  <p:nvPr/>
                </p:nvSpPr>
                <p:spPr>
                  <a:xfrm>
                    <a:off x="7538614" y="2574570"/>
                    <a:ext cx="348343" cy="400110"/>
                  </a:xfrm>
                  <a:prstGeom prst="rect">
                    <a:avLst/>
                  </a:prstGeom>
                  <a:blipFill>
                    <a:blip r:embed="rId38"/>
                    <a:stretch>
                      <a:fillRect r="-44828" b="-1538"/>
                    </a:stretch>
                  </a:blipFill>
                </p:spPr>
                <p:txBody>
                  <a:bodyPr/>
                  <a:lstStyle/>
                  <a:p>
                    <a:r>
                      <a:rPr lang="zh-CN" altLang="en-US">
                        <a:noFill/>
                      </a:rPr>
                      <a:t> </a:t>
                    </a:r>
                  </a:p>
                </p:txBody>
              </p:sp>
            </mc:Fallback>
          </mc:AlternateContent>
        </p:grpSp>
        <p:grpSp>
          <p:nvGrpSpPr>
            <p:cNvPr id="117" name="组合 116">
              <a:extLst>
                <a:ext uri="{FF2B5EF4-FFF2-40B4-BE49-F238E27FC236}">
                  <a16:creationId xmlns:a16="http://schemas.microsoft.com/office/drawing/2014/main" id="{D10BA51F-C5B2-A230-1A54-19F29AC149E1}"/>
                </a:ext>
              </a:extLst>
            </p:cNvPr>
            <p:cNvGrpSpPr/>
            <p:nvPr/>
          </p:nvGrpSpPr>
          <p:grpSpPr>
            <a:xfrm>
              <a:off x="6182578" y="5299638"/>
              <a:ext cx="513806" cy="513806"/>
              <a:chOff x="7457624" y="2520838"/>
              <a:chExt cx="513806" cy="513806"/>
            </a:xfr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grpSpPr>
          <p:sp>
            <p:nvSpPr>
              <p:cNvPr id="118" name="矩形 117">
                <a:extLst>
                  <a:ext uri="{FF2B5EF4-FFF2-40B4-BE49-F238E27FC236}">
                    <a16:creationId xmlns:a16="http://schemas.microsoft.com/office/drawing/2014/main" id="{5A0709D9-10CA-4978-45F2-91CA31B966B0}"/>
                  </a:ext>
                </a:extLst>
              </p:cNvPr>
              <p:cNvSpPr/>
              <p:nvPr/>
            </p:nvSpPr>
            <p:spPr>
              <a:xfrm>
                <a:off x="7457624" y="2520838"/>
                <a:ext cx="513806" cy="51380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4C4E9714-7013-5D79-C235-DD6395496E5C}"/>
                      </a:ext>
                    </a:extLst>
                  </p:cNvPr>
                  <p:cNvSpPr txBox="1"/>
                  <p:nvPr/>
                </p:nvSpPr>
                <p:spPr>
                  <a:xfrm>
                    <a:off x="7538614" y="2574570"/>
                    <a:ext cx="348343" cy="400110"/>
                  </a:xfrm>
                  <a:prstGeom prst="rect">
                    <a:avLst/>
                  </a:prstGeom>
                  <a:grp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64</m:t>
                              </m:r>
                            </m:sub>
                          </m:sSub>
                        </m:oMath>
                      </m:oMathPara>
                    </a14:m>
                    <a:endParaRPr lang="zh-CN" altLang="en-US" sz="2000" dirty="0"/>
                  </a:p>
                </p:txBody>
              </p:sp>
            </mc:Choice>
            <mc:Fallback xmlns="">
              <p:sp>
                <p:nvSpPr>
                  <p:cNvPr id="119" name="文本框 118">
                    <a:extLst>
                      <a:ext uri="{FF2B5EF4-FFF2-40B4-BE49-F238E27FC236}">
                        <a16:creationId xmlns:a16="http://schemas.microsoft.com/office/drawing/2014/main" id="{4C4E9714-7013-5D79-C235-DD6395496E5C}"/>
                      </a:ext>
                    </a:extLst>
                  </p:cNvPr>
                  <p:cNvSpPr txBox="1">
                    <a:spLocks noRot="1" noChangeAspect="1" noMove="1" noResize="1" noEditPoints="1" noAdjustHandles="1" noChangeArrowheads="1" noChangeShapeType="1" noTextEdit="1"/>
                  </p:cNvSpPr>
                  <p:nvPr/>
                </p:nvSpPr>
                <p:spPr>
                  <a:xfrm>
                    <a:off x="7538614" y="2574570"/>
                    <a:ext cx="348343" cy="400110"/>
                  </a:xfrm>
                  <a:prstGeom prst="rect">
                    <a:avLst/>
                  </a:prstGeom>
                  <a:blipFill>
                    <a:blip r:embed="rId39"/>
                    <a:stretch>
                      <a:fillRect r="-44828"/>
                    </a:stretch>
                  </a:blipFill>
                </p:spPr>
                <p:txBody>
                  <a:bodyPr/>
                  <a:lstStyle/>
                  <a:p>
                    <a:r>
                      <a:rPr lang="zh-CN" altLang="en-US">
                        <a:noFill/>
                      </a:rPr>
                      <a:t> </a:t>
                    </a:r>
                  </a:p>
                </p:txBody>
              </p:sp>
            </mc:Fallback>
          </mc:AlternateContent>
        </p:grpSp>
      </p:grpSp>
      <p:sp>
        <p:nvSpPr>
          <p:cNvPr id="120" name="文本框 119">
            <a:extLst>
              <a:ext uri="{FF2B5EF4-FFF2-40B4-BE49-F238E27FC236}">
                <a16:creationId xmlns:a16="http://schemas.microsoft.com/office/drawing/2014/main" id="{A18D36E7-5916-3D7D-2556-C975797489FF}"/>
              </a:ext>
            </a:extLst>
          </p:cNvPr>
          <p:cNvSpPr txBox="1"/>
          <p:nvPr/>
        </p:nvSpPr>
        <p:spPr>
          <a:xfrm>
            <a:off x="4569404" y="2381800"/>
            <a:ext cx="1613174" cy="369332"/>
          </a:xfrm>
          <a:prstGeom prst="rect">
            <a:avLst/>
          </a:prstGeom>
          <a:noFill/>
        </p:spPr>
        <p:txBody>
          <a:bodyPr wrap="square" rtlCol="0">
            <a:spAutoFit/>
          </a:bodyPr>
          <a:lstStyle/>
          <a:p>
            <a:r>
              <a:rPr lang="en-US" altLang="zh-CN" dirty="0">
                <a:latin typeface="Helvetica Neue" panose="02000503000000020004"/>
              </a:rPr>
              <a:t>Eigenvectors</a:t>
            </a:r>
            <a:endParaRPr lang="zh-CN" altLang="en-US" dirty="0">
              <a:latin typeface="Helvetica Neue" panose="02000503000000020004"/>
            </a:endParaRPr>
          </a:p>
        </p:txBody>
      </p:sp>
      <p:sp>
        <p:nvSpPr>
          <p:cNvPr id="122" name="矩形 121">
            <a:extLst>
              <a:ext uri="{FF2B5EF4-FFF2-40B4-BE49-F238E27FC236}">
                <a16:creationId xmlns:a16="http://schemas.microsoft.com/office/drawing/2014/main" id="{D2FF18D5-2856-BAAE-C77A-0F2889C0D684}"/>
              </a:ext>
            </a:extLst>
          </p:cNvPr>
          <p:cNvSpPr/>
          <p:nvPr/>
        </p:nvSpPr>
        <p:spPr>
          <a:xfrm>
            <a:off x="8629226" y="3763691"/>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8" name="文本框 127">
                <a:extLst>
                  <a:ext uri="{FF2B5EF4-FFF2-40B4-BE49-F238E27FC236}">
                    <a16:creationId xmlns:a16="http://schemas.microsoft.com/office/drawing/2014/main" id="{0063727F-F330-54DF-1B36-BA977FFA0117}"/>
                  </a:ext>
                </a:extLst>
              </p:cNvPr>
              <p:cNvSpPr txBox="1"/>
              <p:nvPr/>
            </p:nvSpPr>
            <p:spPr>
              <a:xfrm>
                <a:off x="8707603" y="3817423"/>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128" name="文本框 127">
                <a:extLst>
                  <a:ext uri="{FF2B5EF4-FFF2-40B4-BE49-F238E27FC236}">
                    <a16:creationId xmlns:a16="http://schemas.microsoft.com/office/drawing/2014/main" id="{0063727F-F330-54DF-1B36-BA977FFA0117}"/>
                  </a:ext>
                </a:extLst>
              </p:cNvPr>
              <p:cNvSpPr txBox="1">
                <a:spLocks noRot="1" noChangeAspect="1" noMove="1" noResize="1" noEditPoints="1" noAdjustHandles="1" noChangeArrowheads="1" noChangeShapeType="1" noTextEdit="1"/>
              </p:cNvSpPr>
              <p:nvPr/>
            </p:nvSpPr>
            <p:spPr>
              <a:xfrm>
                <a:off x="8707603" y="3817423"/>
                <a:ext cx="348343" cy="400110"/>
              </a:xfrm>
              <a:prstGeom prst="rect">
                <a:avLst/>
              </a:prstGeom>
              <a:blipFill>
                <a:blip r:embed="rId40"/>
                <a:stretch>
                  <a:fillRect r="-12069" b="-7576"/>
                </a:stretch>
              </a:blipFill>
            </p:spPr>
            <p:txBody>
              <a:bodyPr/>
              <a:lstStyle/>
              <a:p>
                <a:r>
                  <a:rPr lang="zh-CN" altLang="en-US">
                    <a:noFill/>
                  </a:rPr>
                  <a:t> </a:t>
                </a:r>
              </a:p>
            </p:txBody>
          </p:sp>
        </mc:Fallback>
      </mc:AlternateContent>
      <p:grpSp>
        <p:nvGrpSpPr>
          <p:cNvPr id="141" name="组合 140">
            <a:extLst>
              <a:ext uri="{FF2B5EF4-FFF2-40B4-BE49-F238E27FC236}">
                <a16:creationId xmlns:a16="http://schemas.microsoft.com/office/drawing/2014/main" id="{362F880A-660E-1F9E-7D03-E07ED50EE790}"/>
              </a:ext>
            </a:extLst>
          </p:cNvPr>
          <p:cNvGrpSpPr/>
          <p:nvPr/>
        </p:nvGrpSpPr>
        <p:grpSpPr>
          <a:xfrm>
            <a:off x="9136065" y="3763691"/>
            <a:ext cx="513806" cy="513806"/>
            <a:chOff x="9332665" y="3763691"/>
            <a:chExt cx="513806" cy="513806"/>
          </a:xfrm>
        </p:grpSpPr>
        <p:sp>
          <p:nvSpPr>
            <p:cNvPr id="123" name="矩形 122">
              <a:extLst>
                <a:ext uri="{FF2B5EF4-FFF2-40B4-BE49-F238E27FC236}">
                  <a16:creationId xmlns:a16="http://schemas.microsoft.com/office/drawing/2014/main" id="{AD86F41A-FDC9-5E87-46FC-88917FF759D2}"/>
                </a:ext>
              </a:extLst>
            </p:cNvPr>
            <p:cNvSpPr/>
            <p:nvPr/>
          </p:nvSpPr>
          <p:spPr>
            <a:xfrm>
              <a:off x="9332665" y="3763691"/>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9" name="文本框 128">
                  <a:extLst>
                    <a:ext uri="{FF2B5EF4-FFF2-40B4-BE49-F238E27FC236}">
                      <a16:creationId xmlns:a16="http://schemas.microsoft.com/office/drawing/2014/main" id="{0DDDC47B-890C-F5F7-DD8C-8CE0070CFE89}"/>
                    </a:ext>
                  </a:extLst>
                </p:cNvPr>
                <p:cNvSpPr txBox="1"/>
                <p:nvPr/>
              </p:nvSpPr>
              <p:spPr>
                <a:xfrm>
                  <a:off x="9411913" y="3817423"/>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129" name="文本框 128">
                  <a:extLst>
                    <a:ext uri="{FF2B5EF4-FFF2-40B4-BE49-F238E27FC236}">
                      <a16:creationId xmlns:a16="http://schemas.microsoft.com/office/drawing/2014/main" id="{0DDDC47B-890C-F5F7-DD8C-8CE0070CFE89}"/>
                    </a:ext>
                  </a:extLst>
                </p:cNvPr>
                <p:cNvSpPr txBox="1">
                  <a:spLocks noRot="1" noChangeAspect="1" noMove="1" noResize="1" noEditPoints="1" noAdjustHandles="1" noChangeArrowheads="1" noChangeShapeType="1" noTextEdit="1"/>
                </p:cNvSpPr>
                <p:nvPr/>
              </p:nvSpPr>
              <p:spPr>
                <a:xfrm>
                  <a:off x="9411913" y="3817423"/>
                  <a:ext cx="348343" cy="400110"/>
                </a:xfrm>
                <a:prstGeom prst="rect">
                  <a:avLst/>
                </a:prstGeom>
                <a:blipFill>
                  <a:blip r:embed="rId41"/>
                  <a:stretch>
                    <a:fillRect r="-15789" b="-7576"/>
                  </a:stretch>
                </a:blipFill>
              </p:spPr>
              <p:txBody>
                <a:bodyPr/>
                <a:lstStyle/>
                <a:p>
                  <a:r>
                    <a:rPr lang="zh-CN" altLang="en-US">
                      <a:noFill/>
                    </a:rPr>
                    <a:t> </a:t>
                  </a:r>
                </a:p>
              </p:txBody>
            </p:sp>
          </mc:Fallback>
        </mc:AlternateContent>
      </p:grpSp>
      <p:grpSp>
        <p:nvGrpSpPr>
          <p:cNvPr id="142" name="组合 141">
            <a:extLst>
              <a:ext uri="{FF2B5EF4-FFF2-40B4-BE49-F238E27FC236}">
                <a16:creationId xmlns:a16="http://schemas.microsoft.com/office/drawing/2014/main" id="{2C28EE75-B8DE-F780-E5D9-4CE0C4F40C43}"/>
              </a:ext>
            </a:extLst>
          </p:cNvPr>
          <p:cNvGrpSpPr/>
          <p:nvPr/>
        </p:nvGrpSpPr>
        <p:grpSpPr>
          <a:xfrm>
            <a:off x="9642904" y="3763691"/>
            <a:ext cx="513806" cy="513806"/>
            <a:chOff x="9839504" y="3763691"/>
            <a:chExt cx="513806" cy="513806"/>
          </a:xfrm>
        </p:grpSpPr>
        <p:sp>
          <p:nvSpPr>
            <p:cNvPr id="124" name="矩形 123">
              <a:extLst>
                <a:ext uri="{FF2B5EF4-FFF2-40B4-BE49-F238E27FC236}">
                  <a16:creationId xmlns:a16="http://schemas.microsoft.com/office/drawing/2014/main" id="{3A2C9776-09A2-C7D6-5AEE-9CDA508B3A25}"/>
                </a:ext>
              </a:extLst>
            </p:cNvPr>
            <p:cNvSpPr/>
            <p:nvPr/>
          </p:nvSpPr>
          <p:spPr>
            <a:xfrm>
              <a:off x="9839504" y="3763691"/>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0" name="文本框 129">
                  <a:extLst>
                    <a:ext uri="{FF2B5EF4-FFF2-40B4-BE49-F238E27FC236}">
                      <a16:creationId xmlns:a16="http://schemas.microsoft.com/office/drawing/2014/main" id="{1E35ED05-90A0-60FB-15CA-9E90923703D1}"/>
                    </a:ext>
                  </a:extLst>
                </p:cNvPr>
                <p:cNvSpPr txBox="1"/>
                <p:nvPr/>
              </p:nvSpPr>
              <p:spPr>
                <a:xfrm>
                  <a:off x="9919623" y="3817423"/>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130" name="文本框 129">
                  <a:extLst>
                    <a:ext uri="{FF2B5EF4-FFF2-40B4-BE49-F238E27FC236}">
                      <a16:creationId xmlns:a16="http://schemas.microsoft.com/office/drawing/2014/main" id="{1E35ED05-90A0-60FB-15CA-9E90923703D1}"/>
                    </a:ext>
                  </a:extLst>
                </p:cNvPr>
                <p:cNvSpPr txBox="1">
                  <a:spLocks noRot="1" noChangeAspect="1" noMove="1" noResize="1" noEditPoints="1" noAdjustHandles="1" noChangeArrowheads="1" noChangeShapeType="1" noTextEdit="1"/>
                </p:cNvSpPr>
                <p:nvPr/>
              </p:nvSpPr>
              <p:spPr>
                <a:xfrm>
                  <a:off x="9919623" y="3817423"/>
                  <a:ext cx="348343" cy="400110"/>
                </a:xfrm>
                <a:prstGeom prst="rect">
                  <a:avLst/>
                </a:prstGeom>
                <a:blipFill>
                  <a:blip r:embed="rId42"/>
                  <a:stretch>
                    <a:fillRect r="-15789" b="-7576"/>
                  </a:stretch>
                </a:blipFill>
              </p:spPr>
              <p:txBody>
                <a:bodyPr/>
                <a:lstStyle/>
                <a:p>
                  <a:r>
                    <a:rPr lang="zh-CN" altLang="en-US">
                      <a:noFill/>
                    </a:rPr>
                    <a:t> </a:t>
                  </a:r>
                </a:p>
              </p:txBody>
            </p:sp>
          </mc:Fallback>
        </mc:AlternateContent>
      </p:grpSp>
      <p:grpSp>
        <p:nvGrpSpPr>
          <p:cNvPr id="143" name="组合 142">
            <a:extLst>
              <a:ext uri="{FF2B5EF4-FFF2-40B4-BE49-F238E27FC236}">
                <a16:creationId xmlns:a16="http://schemas.microsoft.com/office/drawing/2014/main" id="{66198229-15B5-0F65-52E5-55C05FB794CC}"/>
              </a:ext>
            </a:extLst>
          </p:cNvPr>
          <p:cNvGrpSpPr/>
          <p:nvPr/>
        </p:nvGrpSpPr>
        <p:grpSpPr>
          <a:xfrm>
            <a:off x="10149743" y="3763691"/>
            <a:ext cx="513806" cy="513806"/>
            <a:chOff x="10346343" y="3763691"/>
            <a:chExt cx="513806" cy="513806"/>
          </a:xfrm>
        </p:grpSpPr>
        <p:sp>
          <p:nvSpPr>
            <p:cNvPr id="125" name="矩形 124">
              <a:extLst>
                <a:ext uri="{FF2B5EF4-FFF2-40B4-BE49-F238E27FC236}">
                  <a16:creationId xmlns:a16="http://schemas.microsoft.com/office/drawing/2014/main" id="{DFCD67D0-9EA7-1F5C-4F18-44B456B6545F}"/>
                </a:ext>
              </a:extLst>
            </p:cNvPr>
            <p:cNvSpPr/>
            <p:nvPr/>
          </p:nvSpPr>
          <p:spPr>
            <a:xfrm>
              <a:off x="10346343" y="3763691"/>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B78988FA-519E-4B7E-FF03-2C4ACAA490BE}"/>
                    </a:ext>
                  </a:extLst>
                </p:cNvPr>
                <p:cNvSpPr txBox="1"/>
                <p:nvPr/>
              </p:nvSpPr>
              <p:spPr>
                <a:xfrm>
                  <a:off x="10427333" y="3817423"/>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131" name="文本框 130">
                  <a:extLst>
                    <a:ext uri="{FF2B5EF4-FFF2-40B4-BE49-F238E27FC236}">
                      <a16:creationId xmlns:a16="http://schemas.microsoft.com/office/drawing/2014/main" id="{B78988FA-519E-4B7E-FF03-2C4ACAA490BE}"/>
                    </a:ext>
                  </a:extLst>
                </p:cNvPr>
                <p:cNvSpPr txBox="1">
                  <a:spLocks noRot="1" noChangeAspect="1" noMove="1" noResize="1" noEditPoints="1" noAdjustHandles="1" noChangeArrowheads="1" noChangeShapeType="1" noTextEdit="1"/>
                </p:cNvSpPr>
                <p:nvPr/>
              </p:nvSpPr>
              <p:spPr>
                <a:xfrm>
                  <a:off x="10427333" y="3817423"/>
                  <a:ext cx="348343" cy="400110"/>
                </a:xfrm>
                <a:prstGeom prst="rect">
                  <a:avLst/>
                </a:prstGeom>
                <a:blipFill>
                  <a:blip r:embed="rId43"/>
                  <a:stretch>
                    <a:fillRect r="-12281" b="-7576"/>
                  </a:stretch>
                </a:blipFill>
              </p:spPr>
              <p:txBody>
                <a:bodyPr/>
                <a:lstStyle/>
                <a:p>
                  <a:r>
                    <a:rPr lang="zh-CN" altLang="en-US">
                      <a:noFill/>
                    </a:rPr>
                    <a:t> </a:t>
                  </a:r>
                </a:p>
              </p:txBody>
            </p:sp>
          </mc:Fallback>
        </mc:AlternateContent>
      </p:grpSp>
      <p:sp>
        <p:nvSpPr>
          <p:cNvPr id="134" name="文本框 133">
            <a:extLst>
              <a:ext uri="{FF2B5EF4-FFF2-40B4-BE49-F238E27FC236}">
                <a16:creationId xmlns:a16="http://schemas.microsoft.com/office/drawing/2014/main" id="{F3740626-770A-74E6-2CCB-6E7387B13382}"/>
              </a:ext>
            </a:extLst>
          </p:cNvPr>
          <p:cNvSpPr txBox="1"/>
          <p:nvPr/>
        </p:nvSpPr>
        <p:spPr>
          <a:xfrm>
            <a:off x="8546086" y="3421225"/>
            <a:ext cx="1200913" cy="369332"/>
          </a:xfrm>
          <a:prstGeom prst="rect">
            <a:avLst/>
          </a:prstGeom>
          <a:noFill/>
        </p:spPr>
        <p:txBody>
          <a:bodyPr wrap="square" rtlCol="0">
            <a:spAutoFit/>
          </a:bodyPr>
          <a:lstStyle/>
          <a:p>
            <a:r>
              <a:rPr lang="en-US" altLang="zh-CN" dirty="0">
                <a:latin typeface="Helvetica Neue" panose="02000503000000020004"/>
              </a:rPr>
              <a:t>output</a:t>
            </a:r>
            <a:endParaRPr lang="zh-CN" altLang="en-US" dirty="0">
              <a:latin typeface="Helvetica Neue" panose="02000503000000020004"/>
            </a:endParaRPr>
          </a:p>
        </p:txBody>
      </p:sp>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B154E2A4-20A1-5525-5F36-8CF39A1EAC57}"/>
                  </a:ext>
                </a:extLst>
              </p:cNvPr>
              <p:cNvSpPr txBox="1"/>
              <p:nvPr/>
            </p:nvSpPr>
            <p:spPr>
              <a:xfrm>
                <a:off x="3949302" y="3878978"/>
                <a:ext cx="2276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135" name="文本框 134">
                <a:extLst>
                  <a:ext uri="{FF2B5EF4-FFF2-40B4-BE49-F238E27FC236}">
                    <a16:creationId xmlns:a16="http://schemas.microsoft.com/office/drawing/2014/main" id="{B154E2A4-20A1-5525-5F36-8CF39A1EAC57}"/>
                  </a:ext>
                </a:extLst>
              </p:cNvPr>
              <p:cNvSpPr txBox="1">
                <a:spLocks noRot="1" noChangeAspect="1" noMove="1" noResize="1" noEditPoints="1" noAdjustHandles="1" noChangeArrowheads="1" noChangeShapeType="1" noTextEdit="1"/>
              </p:cNvSpPr>
              <p:nvPr/>
            </p:nvSpPr>
            <p:spPr>
              <a:xfrm>
                <a:off x="3949302" y="3878978"/>
                <a:ext cx="227626" cy="276999"/>
              </a:xfrm>
              <a:prstGeom prst="rect">
                <a:avLst/>
              </a:prstGeom>
              <a:blipFill>
                <a:blip r:embed="rId44"/>
                <a:stretch>
                  <a:fillRect l="-16216" r="-162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6" name="文本框 135">
                <a:extLst>
                  <a:ext uri="{FF2B5EF4-FFF2-40B4-BE49-F238E27FC236}">
                    <a16:creationId xmlns:a16="http://schemas.microsoft.com/office/drawing/2014/main" id="{70F49DFA-7A9F-E060-8860-947D9C7C3995}"/>
                  </a:ext>
                </a:extLst>
              </p:cNvPr>
              <p:cNvSpPr txBox="1"/>
              <p:nvPr/>
            </p:nvSpPr>
            <p:spPr>
              <a:xfrm>
                <a:off x="8183082" y="3878978"/>
                <a:ext cx="2356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136" name="文本框 135">
                <a:extLst>
                  <a:ext uri="{FF2B5EF4-FFF2-40B4-BE49-F238E27FC236}">
                    <a16:creationId xmlns:a16="http://schemas.microsoft.com/office/drawing/2014/main" id="{70F49DFA-7A9F-E060-8860-947D9C7C3995}"/>
                  </a:ext>
                </a:extLst>
              </p:cNvPr>
              <p:cNvSpPr txBox="1">
                <a:spLocks noRot="1" noChangeAspect="1" noMove="1" noResize="1" noEditPoints="1" noAdjustHandles="1" noChangeArrowheads="1" noChangeShapeType="1" noTextEdit="1"/>
              </p:cNvSpPr>
              <p:nvPr/>
            </p:nvSpPr>
            <p:spPr>
              <a:xfrm>
                <a:off x="8183082" y="3878978"/>
                <a:ext cx="235641" cy="276999"/>
              </a:xfrm>
              <a:prstGeom prst="rect">
                <a:avLst/>
              </a:prstGeom>
              <a:blipFill>
                <a:blip r:embed="rId45"/>
                <a:stretch>
                  <a:fillRect l="-7692" r="-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4" name="文本框 143">
                <a:extLst>
                  <a:ext uri="{FF2B5EF4-FFF2-40B4-BE49-F238E27FC236}">
                    <a16:creationId xmlns:a16="http://schemas.microsoft.com/office/drawing/2014/main" id="{6B4020D1-5057-89D5-06BD-1F56110A47F8}"/>
                  </a:ext>
                </a:extLst>
              </p:cNvPr>
              <p:cNvSpPr txBox="1"/>
              <p:nvPr/>
            </p:nvSpPr>
            <p:spPr>
              <a:xfrm>
                <a:off x="4336555" y="3863588"/>
                <a:ext cx="23217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FF0000"/>
                          </a:solidFill>
                          <a:latin typeface="Cambria Math" panose="02040503050406030204" pitchFamily="18" charset="0"/>
                        </a:rPr>
                        <m:t>𝛼</m:t>
                      </m:r>
                    </m:oMath>
                  </m:oMathPara>
                </a14:m>
                <a:endParaRPr lang="zh-CN" altLang="en-US" dirty="0">
                  <a:solidFill>
                    <a:srgbClr val="FF0000"/>
                  </a:solidFill>
                </a:endParaRPr>
              </a:p>
            </p:txBody>
          </p:sp>
        </mc:Choice>
        <mc:Fallback xmlns="">
          <p:sp>
            <p:nvSpPr>
              <p:cNvPr id="144" name="文本框 143">
                <a:extLst>
                  <a:ext uri="{FF2B5EF4-FFF2-40B4-BE49-F238E27FC236}">
                    <a16:creationId xmlns:a16="http://schemas.microsoft.com/office/drawing/2014/main" id="{6B4020D1-5057-89D5-06BD-1F56110A47F8}"/>
                  </a:ext>
                </a:extLst>
              </p:cNvPr>
              <p:cNvSpPr txBox="1">
                <a:spLocks noRot="1" noChangeAspect="1" noMove="1" noResize="1" noEditPoints="1" noAdjustHandles="1" noChangeArrowheads="1" noChangeShapeType="1" noTextEdit="1"/>
              </p:cNvSpPr>
              <p:nvPr/>
            </p:nvSpPr>
            <p:spPr>
              <a:xfrm>
                <a:off x="4336555" y="3863588"/>
                <a:ext cx="232179" cy="307777"/>
              </a:xfrm>
              <a:prstGeom prst="rect">
                <a:avLst/>
              </a:prstGeom>
              <a:blipFill>
                <a:blip r:embed="rId46"/>
                <a:stretch>
                  <a:fillRect l="-10526" r="-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a:extLst>
                  <a:ext uri="{FF2B5EF4-FFF2-40B4-BE49-F238E27FC236}">
                    <a16:creationId xmlns:a16="http://schemas.microsoft.com/office/drawing/2014/main" id="{AB2B0BDC-18A0-480F-0AE3-E9575C204EB8}"/>
                  </a:ext>
                </a:extLst>
              </p:cNvPr>
              <p:cNvSpPr txBox="1"/>
              <p:nvPr/>
            </p:nvSpPr>
            <p:spPr>
              <a:xfrm>
                <a:off x="5177361" y="3868235"/>
                <a:ext cx="549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FF0000"/>
                          </a:solidFill>
                          <a:latin typeface="Cambria Math" panose="02040503050406030204" pitchFamily="18" charset="0"/>
                        </a:rPr>
                        <m:t>+</m:t>
                      </m:r>
                      <m:sSup>
                        <m:sSupPr>
                          <m:ctrlPr>
                            <a:rPr lang="en-US" altLang="zh-CN" sz="2000" b="0" i="1" smtClean="0">
                              <a:solidFill>
                                <a:srgbClr val="FF0000"/>
                              </a:solidFill>
                              <a:latin typeface="Cambria Math" panose="02040503050406030204" pitchFamily="18" charset="0"/>
                            </a:rPr>
                          </m:ctrlPr>
                        </m:sSupPr>
                        <m:e>
                          <m:r>
                            <a:rPr lang="en-US" altLang="zh-CN" sz="2000" b="0" i="1" smtClean="0">
                              <a:solidFill>
                                <a:srgbClr val="FF0000"/>
                              </a:solidFill>
                              <a:latin typeface="Cambria Math" panose="02040503050406030204" pitchFamily="18" charset="0"/>
                            </a:rPr>
                            <m:t>𝛼</m:t>
                          </m:r>
                        </m:e>
                        <m:sup>
                          <m:r>
                            <a:rPr lang="en-US" altLang="zh-CN" sz="2000" b="0" i="1" smtClean="0">
                              <a:solidFill>
                                <a:srgbClr val="FF0000"/>
                              </a:solidFill>
                              <a:latin typeface="Cambria Math" panose="02040503050406030204" pitchFamily="18" charset="0"/>
                            </a:rPr>
                            <m:t>2</m:t>
                          </m:r>
                        </m:sup>
                      </m:sSup>
                    </m:oMath>
                  </m:oMathPara>
                </a14:m>
                <a:endParaRPr lang="zh-CN" altLang="en-US" dirty="0">
                  <a:solidFill>
                    <a:srgbClr val="FF0000"/>
                  </a:solidFill>
                </a:endParaRPr>
              </a:p>
            </p:txBody>
          </p:sp>
        </mc:Choice>
        <mc:Fallback xmlns="">
          <p:sp>
            <p:nvSpPr>
              <p:cNvPr id="145" name="文本框 144">
                <a:extLst>
                  <a:ext uri="{FF2B5EF4-FFF2-40B4-BE49-F238E27FC236}">
                    <a16:creationId xmlns:a16="http://schemas.microsoft.com/office/drawing/2014/main" id="{AB2B0BDC-18A0-480F-0AE3-E9575C204EB8}"/>
                  </a:ext>
                </a:extLst>
              </p:cNvPr>
              <p:cNvSpPr txBox="1">
                <a:spLocks noRot="1" noChangeAspect="1" noMove="1" noResize="1" noEditPoints="1" noAdjustHandles="1" noChangeArrowheads="1" noChangeShapeType="1" noTextEdit="1"/>
              </p:cNvSpPr>
              <p:nvPr/>
            </p:nvSpPr>
            <p:spPr>
              <a:xfrm>
                <a:off x="5177361" y="3868235"/>
                <a:ext cx="549189" cy="307777"/>
              </a:xfrm>
              <a:prstGeom prst="rect">
                <a:avLst/>
              </a:prstGeom>
              <a:blipFill>
                <a:blip r:embed="rId47"/>
                <a:stretch>
                  <a:fillRect l="-8889" t="-4000" r="-3333"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6" name="文本框 145">
                <a:extLst>
                  <a:ext uri="{FF2B5EF4-FFF2-40B4-BE49-F238E27FC236}">
                    <a16:creationId xmlns:a16="http://schemas.microsoft.com/office/drawing/2014/main" id="{5A176898-762A-1EC2-0A66-557AEF435298}"/>
                  </a:ext>
                </a:extLst>
              </p:cNvPr>
              <p:cNvSpPr txBox="1"/>
              <p:nvPr/>
            </p:nvSpPr>
            <p:spPr>
              <a:xfrm>
                <a:off x="6200078" y="3868235"/>
                <a:ext cx="549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FF0000"/>
                          </a:solidFill>
                          <a:latin typeface="Cambria Math" panose="02040503050406030204" pitchFamily="18" charset="0"/>
                        </a:rPr>
                        <m:t>+</m:t>
                      </m:r>
                      <m:sSup>
                        <m:sSupPr>
                          <m:ctrlPr>
                            <a:rPr lang="en-US" altLang="zh-CN" sz="2000" b="0" i="1" smtClean="0">
                              <a:solidFill>
                                <a:srgbClr val="FF0000"/>
                              </a:solidFill>
                              <a:latin typeface="Cambria Math" panose="02040503050406030204" pitchFamily="18" charset="0"/>
                            </a:rPr>
                          </m:ctrlPr>
                        </m:sSupPr>
                        <m:e>
                          <m:r>
                            <a:rPr lang="en-US" altLang="zh-CN" sz="2000" b="0" i="1" smtClean="0">
                              <a:solidFill>
                                <a:srgbClr val="FF0000"/>
                              </a:solidFill>
                              <a:latin typeface="Cambria Math" panose="02040503050406030204" pitchFamily="18" charset="0"/>
                            </a:rPr>
                            <m:t>𝛼</m:t>
                          </m:r>
                        </m:e>
                        <m:sup>
                          <m:r>
                            <a:rPr lang="en-US" altLang="zh-CN" sz="2000" b="0" i="1" smtClean="0">
                              <a:solidFill>
                                <a:srgbClr val="FF0000"/>
                              </a:solidFill>
                              <a:latin typeface="Cambria Math" panose="02040503050406030204" pitchFamily="18" charset="0"/>
                            </a:rPr>
                            <m:t>3</m:t>
                          </m:r>
                        </m:sup>
                      </m:sSup>
                    </m:oMath>
                  </m:oMathPara>
                </a14:m>
                <a:endParaRPr lang="zh-CN" altLang="en-US" dirty="0">
                  <a:solidFill>
                    <a:srgbClr val="FF0000"/>
                  </a:solidFill>
                </a:endParaRPr>
              </a:p>
            </p:txBody>
          </p:sp>
        </mc:Choice>
        <mc:Fallback xmlns="">
          <p:sp>
            <p:nvSpPr>
              <p:cNvPr id="146" name="文本框 145">
                <a:extLst>
                  <a:ext uri="{FF2B5EF4-FFF2-40B4-BE49-F238E27FC236}">
                    <a16:creationId xmlns:a16="http://schemas.microsoft.com/office/drawing/2014/main" id="{5A176898-762A-1EC2-0A66-557AEF435298}"/>
                  </a:ext>
                </a:extLst>
              </p:cNvPr>
              <p:cNvSpPr txBox="1">
                <a:spLocks noRot="1" noChangeAspect="1" noMove="1" noResize="1" noEditPoints="1" noAdjustHandles="1" noChangeArrowheads="1" noChangeShapeType="1" noTextEdit="1"/>
              </p:cNvSpPr>
              <p:nvPr/>
            </p:nvSpPr>
            <p:spPr>
              <a:xfrm>
                <a:off x="6200078" y="3868235"/>
                <a:ext cx="549189" cy="307777"/>
              </a:xfrm>
              <a:prstGeom prst="rect">
                <a:avLst/>
              </a:prstGeom>
              <a:blipFill>
                <a:blip r:embed="rId48"/>
                <a:stretch>
                  <a:fillRect l="-8889" t="-4000" r="-3333"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文本框 146">
                <a:extLst>
                  <a:ext uri="{FF2B5EF4-FFF2-40B4-BE49-F238E27FC236}">
                    <a16:creationId xmlns:a16="http://schemas.microsoft.com/office/drawing/2014/main" id="{D235C505-FE1C-2E22-0522-F6498B5A343C}"/>
                  </a:ext>
                </a:extLst>
              </p:cNvPr>
              <p:cNvSpPr txBox="1"/>
              <p:nvPr/>
            </p:nvSpPr>
            <p:spPr>
              <a:xfrm>
                <a:off x="7177762" y="3878978"/>
                <a:ext cx="4923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m:t>
                      </m:r>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𝛼</m:t>
                          </m:r>
                        </m:e>
                        <m:sup>
                          <m:r>
                            <a:rPr lang="en-US" altLang="zh-CN" b="0" i="1" smtClean="0">
                              <a:solidFill>
                                <a:srgbClr val="FF0000"/>
                              </a:solidFill>
                              <a:latin typeface="Cambria Math" panose="02040503050406030204" pitchFamily="18" charset="0"/>
                            </a:rPr>
                            <m:t>4</m:t>
                          </m:r>
                        </m:sup>
                      </m:sSup>
                    </m:oMath>
                  </m:oMathPara>
                </a14:m>
                <a:endParaRPr lang="zh-CN" altLang="en-US" sz="1600" dirty="0">
                  <a:solidFill>
                    <a:srgbClr val="FF0000"/>
                  </a:solidFill>
                </a:endParaRPr>
              </a:p>
            </p:txBody>
          </p:sp>
        </mc:Choice>
        <mc:Fallback xmlns="">
          <p:sp>
            <p:nvSpPr>
              <p:cNvPr id="147" name="文本框 146">
                <a:extLst>
                  <a:ext uri="{FF2B5EF4-FFF2-40B4-BE49-F238E27FC236}">
                    <a16:creationId xmlns:a16="http://schemas.microsoft.com/office/drawing/2014/main" id="{D235C505-FE1C-2E22-0522-F6498B5A343C}"/>
                  </a:ext>
                </a:extLst>
              </p:cNvPr>
              <p:cNvSpPr txBox="1">
                <a:spLocks noRot="1" noChangeAspect="1" noMove="1" noResize="1" noEditPoints="1" noAdjustHandles="1" noChangeArrowheads="1" noChangeShapeType="1" noTextEdit="1"/>
              </p:cNvSpPr>
              <p:nvPr/>
            </p:nvSpPr>
            <p:spPr>
              <a:xfrm>
                <a:off x="7177762" y="3878978"/>
                <a:ext cx="492314" cy="276999"/>
              </a:xfrm>
              <a:prstGeom prst="rect">
                <a:avLst/>
              </a:prstGeom>
              <a:blipFill>
                <a:blip r:embed="rId49"/>
                <a:stretch>
                  <a:fillRect l="-8642" t="-4348" r="-4938"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E7BF9DDF-3BE0-0DA3-0EBE-CA9FA680A809}"/>
                  </a:ext>
                </a:extLst>
              </p:cNvPr>
              <p:cNvSpPr txBox="1"/>
              <p:nvPr/>
            </p:nvSpPr>
            <p:spPr>
              <a:xfrm>
                <a:off x="4187155" y="3893783"/>
                <a:ext cx="1586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m:t>
                      </m:r>
                    </m:oMath>
                  </m:oMathPara>
                </a14:m>
                <a:endParaRPr lang="zh-CN" altLang="en-US" dirty="0">
                  <a:solidFill>
                    <a:srgbClr val="FF0000"/>
                  </a:solidFill>
                </a:endParaRPr>
              </a:p>
            </p:txBody>
          </p:sp>
        </mc:Choice>
        <mc:Fallback xmlns="">
          <p:sp>
            <p:nvSpPr>
              <p:cNvPr id="148" name="文本框 147">
                <a:extLst>
                  <a:ext uri="{FF2B5EF4-FFF2-40B4-BE49-F238E27FC236}">
                    <a16:creationId xmlns:a16="http://schemas.microsoft.com/office/drawing/2014/main" id="{E7BF9DDF-3BE0-0DA3-0EBE-CA9FA680A809}"/>
                  </a:ext>
                </a:extLst>
              </p:cNvPr>
              <p:cNvSpPr txBox="1">
                <a:spLocks noRot="1" noChangeAspect="1" noMove="1" noResize="1" noEditPoints="1" noAdjustHandles="1" noChangeArrowheads="1" noChangeShapeType="1" noTextEdit="1"/>
              </p:cNvSpPr>
              <p:nvPr/>
            </p:nvSpPr>
            <p:spPr>
              <a:xfrm>
                <a:off x="4187155" y="3893783"/>
                <a:ext cx="158697" cy="276999"/>
              </a:xfrm>
              <a:prstGeom prst="rect">
                <a:avLst/>
              </a:prstGeom>
              <a:blipFill>
                <a:blip r:embed="rId50"/>
                <a:stretch>
                  <a:fillRect l="-50000" t="-4444" r="-50000"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9" name="文本框 148">
                <a:extLst>
                  <a:ext uri="{FF2B5EF4-FFF2-40B4-BE49-F238E27FC236}">
                    <a16:creationId xmlns:a16="http://schemas.microsoft.com/office/drawing/2014/main" id="{62379CEE-4A93-70ED-CDE8-2FF67DB392C0}"/>
                  </a:ext>
                </a:extLst>
              </p:cNvPr>
              <p:cNvSpPr txBox="1"/>
              <p:nvPr/>
            </p:nvSpPr>
            <p:spPr>
              <a:xfrm>
                <a:off x="8108134" y="3885945"/>
                <a:ext cx="1586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m:t>
                      </m:r>
                    </m:oMath>
                  </m:oMathPara>
                </a14:m>
                <a:endParaRPr lang="zh-CN" altLang="en-US" dirty="0">
                  <a:solidFill>
                    <a:srgbClr val="FF0000"/>
                  </a:solidFill>
                </a:endParaRPr>
              </a:p>
            </p:txBody>
          </p:sp>
        </mc:Choice>
        <mc:Fallback xmlns="">
          <p:sp>
            <p:nvSpPr>
              <p:cNvPr id="149" name="文本框 148">
                <a:extLst>
                  <a:ext uri="{FF2B5EF4-FFF2-40B4-BE49-F238E27FC236}">
                    <a16:creationId xmlns:a16="http://schemas.microsoft.com/office/drawing/2014/main" id="{62379CEE-4A93-70ED-CDE8-2FF67DB392C0}"/>
                  </a:ext>
                </a:extLst>
              </p:cNvPr>
              <p:cNvSpPr txBox="1">
                <a:spLocks noRot="1" noChangeAspect="1" noMove="1" noResize="1" noEditPoints="1" noAdjustHandles="1" noChangeArrowheads="1" noChangeShapeType="1" noTextEdit="1"/>
              </p:cNvSpPr>
              <p:nvPr/>
            </p:nvSpPr>
            <p:spPr>
              <a:xfrm>
                <a:off x="8108134" y="3885945"/>
                <a:ext cx="158697" cy="276999"/>
              </a:xfrm>
              <a:prstGeom prst="rect">
                <a:avLst/>
              </a:prstGeom>
              <a:blipFill>
                <a:blip r:embed="rId51"/>
                <a:stretch>
                  <a:fillRect l="-50000" t="-2174" r="-50000"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文本框 149">
                <a:extLst>
                  <a:ext uri="{FF2B5EF4-FFF2-40B4-BE49-F238E27FC236}">
                    <a16:creationId xmlns:a16="http://schemas.microsoft.com/office/drawing/2014/main" id="{63695B09-DB72-E0D2-B85D-4FC6AA5307BC}"/>
                  </a:ext>
                </a:extLst>
              </p:cNvPr>
              <p:cNvSpPr txBox="1"/>
              <p:nvPr/>
            </p:nvSpPr>
            <p:spPr>
              <a:xfrm>
                <a:off x="8404893" y="3844899"/>
                <a:ext cx="23217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FF0000"/>
                          </a:solidFill>
                          <a:latin typeface="Cambria Math" panose="02040503050406030204" pitchFamily="18" charset="0"/>
                        </a:rPr>
                        <m:t>𝛼</m:t>
                      </m:r>
                    </m:oMath>
                  </m:oMathPara>
                </a14:m>
                <a:endParaRPr lang="zh-CN" altLang="en-US" dirty="0">
                  <a:solidFill>
                    <a:srgbClr val="FF0000"/>
                  </a:solidFill>
                </a:endParaRPr>
              </a:p>
            </p:txBody>
          </p:sp>
        </mc:Choice>
        <mc:Fallback xmlns="">
          <p:sp>
            <p:nvSpPr>
              <p:cNvPr id="150" name="文本框 149">
                <a:extLst>
                  <a:ext uri="{FF2B5EF4-FFF2-40B4-BE49-F238E27FC236}">
                    <a16:creationId xmlns:a16="http://schemas.microsoft.com/office/drawing/2014/main" id="{63695B09-DB72-E0D2-B85D-4FC6AA5307BC}"/>
                  </a:ext>
                </a:extLst>
              </p:cNvPr>
              <p:cNvSpPr txBox="1">
                <a:spLocks noRot="1" noChangeAspect="1" noMove="1" noResize="1" noEditPoints="1" noAdjustHandles="1" noChangeArrowheads="1" noChangeShapeType="1" noTextEdit="1"/>
              </p:cNvSpPr>
              <p:nvPr/>
            </p:nvSpPr>
            <p:spPr>
              <a:xfrm>
                <a:off x="8404893" y="3844899"/>
                <a:ext cx="232179" cy="307777"/>
              </a:xfrm>
              <a:prstGeom prst="rect">
                <a:avLst/>
              </a:prstGeom>
              <a:blipFill>
                <a:blip r:embed="rId52"/>
                <a:stretch>
                  <a:fillRect l="-13158" r="-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1" name="文本框 150">
                <a:extLst>
                  <a:ext uri="{FF2B5EF4-FFF2-40B4-BE49-F238E27FC236}">
                    <a16:creationId xmlns:a16="http://schemas.microsoft.com/office/drawing/2014/main" id="{48F64FB7-1625-4590-D7FB-027DD9FD4170}"/>
                  </a:ext>
                </a:extLst>
              </p:cNvPr>
              <p:cNvSpPr txBox="1"/>
              <p:nvPr/>
            </p:nvSpPr>
            <p:spPr>
              <a:xfrm>
                <a:off x="9138023" y="3859345"/>
                <a:ext cx="549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FF0000"/>
                          </a:solidFill>
                          <a:latin typeface="Cambria Math" panose="02040503050406030204" pitchFamily="18" charset="0"/>
                        </a:rPr>
                        <m:t>+</m:t>
                      </m:r>
                      <m:sSup>
                        <m:sSupPr>
                          <m:ctrlPr>
                            <a:rPr lang="en-US" altLang="zh-CN" sz="2000" b="0" i="1" smtClean="0">
                              <a:solidFill>
                                <a:srgbClr val="FF0000"/>
                              </a:solidFill>
                              <a:latin typeface="Cambria Math" panose="02040503050406030204" pitchFamily="18" charset="0"/>
                            </a:rPr>
                          </m:ctrlPr>
                        </m:sSupPr>
                        <m:e>
                          <m:r>
                            <a:rPr lang="en-US" altLang="zh-CN" sz="2000" b="0" i="1" smtClean="0">
                              <a:solidFill>
                                <a:srgbClr val="FF0000"/>
                              </a:solidFill>
                              <a:latin typeface="Cambria Math" panose="02040503050406030204" pitchFamily="18" charset="0"/>
                            </a:rPr>
                            <m:t>𝛼</m:t>
                          </m:r>
                        </m:e>
                        <m:sup>
                          <m:r>
                            <a:rPr lang="en-US" altLang="zh-CN" sz="2000" b="0" i="1" smtClean="0">
                              <a:solidFill>
                                <a:srgbClr val="FF0000"/>
                              </a:solidFill>
                              <a:latin typeface="Cambria Math" panose="02040503050406030204" pitchFamily="18" charset="0"/>
                            </a:rPr>
                            <m:t>2</m:t>
                          </m:r>
                        </m:sup>
                      </m:sSup>
                    </m:oMath>
                  </m:oMathPara>
                </a14:m>
                <a:endParaRPr lang="zh-CN" altLang="en-US" dirty="0">
                  <a:solidFill>
                    <a:srgbClr val="FF0000"/>
                  </a:solidFill>
                </a:endParaRPr>
              </a:p>
            </p:txBody>
          </p:sp>
        </mc:Choice>
        <mc:Fallback xmlns="">
          <p:sp>
            <p:nvSpPr>
              <p:cNvPr id="151" name="文本框 150">
                <a:extLst>
                  <a:ext uri="{FF2B5EF4-FFF2-40B4-BE49-F238E27FC236}">
                    <a16:creationId xmlns:a16="http://schemas.microsoft.com/office/drawing/2014/main" id="{48F64FB7-1625-4590-D7FB-027DD9FD4170}"/>
                  </a:ext>
                </a:extLst>
              </p:cNvPr>
              <p:cNvSpPr txBox="1">
                <a:spLocks noRot="1" noChangeAspect="1" noMove="1" noResize="1" noEditPoints="1" noAdjustHandles="1" noChangeArrowheads="1" noChangeShapeType="1" noTextEdit="1"/>
              </p:cNvSpPr>
              <p:nvPr/>
            </p:nvSpPr>
            <p:spPr>
              <a:xfrm>
                <a:off x="9138023" y="3859345"/>
                <a:ext cx="549189" cy="307777"/>
              </a:xfrm>
              <a:prstGeom prst="rect">
                <a:avLst/>
              </a:prstGeom>
              <a:blipFill>
                <a:blip r:embed="rId53"/>
                <a:stretch>
                  <a:fillRect l="-8889" t="-1961" r="-3333"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2" name="文本框 151">
                <a:extLst>
                  <a:ext uri="{FF2B5EF4-FFF2-40B4-BE49-F238E27FC236}">
                    <a16:creationId xmlns:a16="http://schemas.microsoft.com/office/drawing/2014/main" id="{8B354301-88EE-077C-4825-39253ED0AB7F}"/>
                  </a:ext>
                </a:extLst>
              </p:cNvPr>
              <p:cNvSpPr txBox="1"/>
              <p:nvPr/>
            </p:nvSpPr>
            <p:spPr>
              <a:xfrm>
                <a:off x="10253907" y="3885945"/>
                <a:ext cx="549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FF0000"/>
                          </a:solidFill>
                          <a:latin typeface="Cambria Math" panose="02040503050406030204" pitchFamily="18" charset="0"/>
                        </a:rPr>
                        <m:t>+</m:t>
                      </m:r>
                      <m:sSup>
                        <m:sSupPr>
                          <m:ctrlPr>
                            <a:rPr lang="en-US" altLang="zh-CN" sz="2000" b="0" i="1" smtClean="0">
                              <a:solidFill>
                                <a:srgbClr val="FF0000"/>
                              </a:solidFill>
                              <a:latin typeface="Cambria Math" panose="02040503050406030204" pitchFamily="18" charset="0"/>
                            </a:rPr>
                          </m:ctrlPr>
                        </m:sSupPr>
                        <m:e>
                          <m:r>
                            <a:rPr lang="en-US" altLang="zh-CN" sz="2000" b="0" i="1" smtClean="0">
                              <a:solidFill>
                                <a:srgbClr val="FF0000"/>
                              </a:solidFill>
                              <a:latin typeface="Cambria Math" panose="02040503050406030204" pitchFamily="18" charset="0"/>
                            </a:rPr>
                            <m:t>𝛼</m:t>
                          </m:r>
                        </m:e>
                        <m:sup>
                          <m:r>
                            <a:rPr lang="en-US" altLang="zh-CN" sz="2000" b="0" i="1" smtClean="0">
                              <a:solidFill>
                                <a:srgbClr val="FF0000"/>
                              </a:solidFill>
                              <a:latin typeface="Cambria Math" panose="02040503050406030204" pitchFamily="18" charset="0"/>
                            </a:rPr>
                            <m:t>3</m:t>
                          </m:r>
                        </m:sup>
                      </m:sSup>
                    </m:oMath>
                  </m:oMathPara>
                </a14:m>
                <a:endParaRPr lang="zh-CN" altLang="en-US" dirty="0">
                  <a:solidFill>
                    <a:srgbClr val="FF0000"/>
                  </a:solidFill>
                </a:endParaRPr>
              </a:p>
            </p:txBody>
          </p:sp>
        </mc:Choice>
        <mc:Fallback xmlns="">
          <p:sp>
            <p:nvSpPr>
              <p:cNvPr id="152" name="文本框 151">
                <a:extLst>
                  <a:ext uri="{FF2B5EF4-FFF2-40B4-BE49-F238E27FC236}">
                    <a16:creationId xmlns:a16="http://schemas.microsoft.com/office/drawing/2014/main" id="{8B354301-88EE-077C-4825-39253ED0AB7F}"/>
                  </a:ext>
                </a:extLst>
              </p:cNvPr>
              <p:cNvSpPr txBox="1">
                <a:spLocks noRot="1" noChangeAspect="1" noMove="1" noResize="1" noEditPoints="1" noAdjustHandles="1" noChangeArrowheads="1" noChangeShapeType="1" noTextEdit="1"/>
              </p:cNvSpPr>
              <p:nvPr/>
            </p:nvSpPr>
            <p:spPr>
              <a:xfrm>
                <a:off x="10253907" y="3885945"/>
                <a:ext cx="549189" cy="307777"/>
              </a:xfrm>
              <a:prstGeom prst="rect">
                <a:avLst/>
              </a:prstGeom>
              <a:blipFill>
                <a:blip r:embed="rId54"/>
                <a:stretch>
                  <a:fillRect l="-8889" t="-1961" r="-3333"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3" name="文本框 152">
                <a:extLst>
                  <a:ext uri="{FF2B5EF4-FFF2-40B4-BE49-F238E27FC236}">
                    <a16:creationId xmlns:a16="http://schemas.microsoft.com/office/drawing/2014/main" id="{B056EEF6-A51B-ABA2-9A10-24D4A4194FE0}"/>
                  </a:ext>
                </a:extLst>
              </p:cNvPr>
              <p:cNvSpPr txBox="1"/>
              <p:nvPr/>
            </p:nvSpPr>
            <p:spPr>
              <a:xfrm>
                <a:off x="11192468" y="3885945"/>
                <a:ext cx="4923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FF0000"/>
                          </a:solidFill>
                          <a:latin typeface="Cambria Math" panose="02040503050406030204" pitchFamily="18" charset="0"/>
                        </a:rPr>
                        <m:t>+</m:t>
                      </m:r>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𝛼</m:t>
                          </m:r>
                        </m:e>
                        <m:sup>
                          <m:r>
                            <a:rPr lang="en-US" altLang="zh-CN" b="0" i="1" smtClean="0">
                              <a:solidFill>
                                <a:srgbClr val="FF0000"/>
                              </a:solidFill>
                              <a:latin typeface="Cambria Math" panose="02040503050406030204" pitchFamily="18" charset="0"/>
                            </a:rPr>
                            <m:t>4</m:t>
                          </m:r>
                        </m:sup>
                      </m:sSup>
                    </m:oMath>
                  </m:oMathPara>
                </a14:m>
                <a:endParaRPr lang="zh-CN" altLang="en-US" sz="1600" dirty="0">
                  <a:solidFill>
                    <a:srgbClr val="FF0000"/>
                  </a:solidFill>
                </a:endParaRPr>
              </a:p>
            </p:txBody>
          </p:sp>
        </mc:Choice>
        <mc:Fallback xmlns="">
          <p:sp>
            <p:nvSpPr>
              <p:cNvPr id="153" name="文本框 152">
                <a:extLst>
                  <a:ext uri="{FF2B5EF4-FFF2-40B4-BE49-F238E27FC236}">
                    <a16:creationId xmlns:a16="http://schemas.microsoft.com/office/drawing/2014/main" id="{B056EEF6-A51B-ABA2-9A10-24D4A4194FE0}"/>
                  </a:ext>
                </a:extLst>
              </p:cNvPr>
              <p:cNvSpPr txBox="1">
                <a:spLocks noRot="1" noChangeAspect="1" noMove="1" noResize="1" noEditPoints="1" noAdjustHandles="1" noChangeArrowheads="1" noChangeShapeType="1" noTextEdit="1"/>
              </p:cNvSpPr>
              <p:nvPr/>
            </p:nvSpPr>
            <p:spPr>
              <a:xfrm>
                <a:off x="11192468" y="3885945"/>
                <a:ext cx="492314" cy="276999"/>
              </a:xfrm>
              <a:prstGeom prst="rect">
                <a:avLst/>
              </a:prstGeom>
              <a:blipFill>
                <a:blip r:embed="rId55"/>
                <a:stretch>
                  <a:fillRect l="-8642" t="-4348" r="-4938"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8" name="文本框 157">
                <a:extLst>
                  <a:ext uri="{FF2B5EF4-FFF2-40B4-BE49-F238E27FC236}">
                    <a16:creationId xmlns:a16="http://schemas.microsoft.com/office/drawing/2014/main" id="{36C8E08A-A6D7-7E7E-86AE-245A9FBDFB5F}"/>
                  </a:ext>
                </a:extLst>
              </p:cNvPr>
              <p:cNvSpPr txBox="1"/>
              <p:nvPr/>
            </p:nvSpPr>
            <p:spPr>
              <a:xfrm>
                <a:off x="3767547" y="6205744"/>
                <a:ext cx="9943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𝑚𝑘</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158" name="文本框 157">
                <a:extLst>
                  <a:ext uri="{FF2B5EF4-FFF2-40B4-BE49-F238E27FC236}">
                    <a16:creationId xmlns:a16="http://schemas.microsoft.com/office/drawing/2014/main" id="{36C8E08A-A6D7-7E7E-86AE-245A9FBDFB5F}"/>
                  </a:ext>
                </a:extLst>
              </p:cNvPr>
              <p:cNvSpPr txBox="1">
                <a:spLocks noRot="1" noChangeAspect="1" noMove="1" noResize="1" noEditPoints="1" noAdjustHandles="1" noChangeArrowheads="1" noChangeShapeType="1" noTextEdit="1"/>
              </p:cNvSpPr>
              <p:nvPr/>
            </p:nvSpPr>
            <p:spPr>
              <a:xfrm>
                <a:off x="3767547" y="6205744"/>
                <a:ext cx="994375" cy="369332"/>
              </a:xfrm>
              <a:prstGeom prst="rect">
                <a:avLst/>
              </a:prstGeom>
              <a:blipFill>
                <a:blip r:embed="rId56"/>
                <a:stretch>
                  <a:fillRect l="-5521" r="-10429" b="-34426"/>
                </a:stretch>
              </a:blipFill>
            </p:spPr>
            <p:txBody>
              <a:bodyPr/>
              <a:lstStyle/>
              <a:p>
                <a:r>
                  <a:rPr lang="zh-CN" altLang="en-US">
                    <a:noFill/>
                  </a:rPr>
                  <a:t> </a:t>
                </a:r>
              </a:p>
            </p:txBody>
          </p:sp>
        </mc:Fallback>
      </mc:AlternateContent>
      <p:cxnSp>
        <p:nvCxnSpPr>
          <p:cNvPr id="160" name="直接箭头连接符 159">
            <a:extLst>
              <a:ext uri="{FF2B5EF4-FFF2-40B4-BE49-F238E27FC236}">
                <a16:creationId xmlns:a16="http://schemas.microsoft.com/office/drawing/2014/main" id="{8CE3FF66-2F3A-23F0-B95D-09C6A85D08E9}"/>
              </a:ext>
            </a:extLst>
          </p:cNvPr>
          <p:cNvCxnSpPr>
            <a:stCxn id="158" idx="3"/>
          </p:cNvCxnSpPr>
          <p:nvPr/>
        </p:nvCxnSpPr>
        <p:spPr>
          <a:xfrm>
            <a:off x="4761922" y="6390410"/>
            <a:ext cx="36881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1" name="文本框 160">
                <a:extLst>
                  <a:ext uri="{FF2B5EF4-FFF2-40B4-BE49-F238E27FC236}">
                    <a16:creationId xmlns:a16="http://schemas.microsoft.com/office/drawing/2014/main" id="{44EDE8A7-1ABF-C126-80DD-C692D164A7E6}"/>
                  </a:ext>
                </a:extLst>
              </p:cNvPr>
              <p:cNvSpPr txBox="1"/>
              <p:nvPr/>
            </p:nvSpPr>
            <p:spPr>
              <a:xfrm>
                <a:off x="8450033" y="6188192"/>
                <a:ext cx="7362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𝑂</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161" name="文本框 160">
                <a:extLst>
                  <a:ext uri="{FF2B5EF4-FFF2-40B4-BE49-F238E27FC236}">
                    <a16:creationId xmlns:a16="http://schemas.microsoft.com/office/drawing/2014/main" id="{44EDE8A7-1ABF-C126-80DD-C692D164A7E6}"/>
                  </a:ext>
                </a:extLst>
              </p:cNvPr>
              <p:cNvSpPr txBox="1">
                <a:spLocks noRot="1" noChangeAspect="1" noMove="1" noResize="1" noEditPoints="1" noAdjustHandles="1" noChangeArrowheads="1" noChangeShapeType="1" noTextEdit="1"/>
              </p:cNvSpPr>
              <p:nvPr/>
            </p:nvSpPr>
            <p:spPr>
              <a:xfrm>
                <a:off x="8450033" y="6188192"/>
                <a:ext cx="736292" cy="369332"/>
              </a:xfrm>
              <a:prstGeom prst="rect">
                <a:avLst/>
              </a:prstGeom>
              <a:blipFill>
                <a:blip r:embed="rId57"/>
                <a:stretch>
                  <a:fillRect l="-8264" r="-13223" b="-34426"/>
                </a:stretch>
              </a:blipFill>
            </p:spPr>
            <p:txBody>
              <a:bodyPr/>
              <a:lstStyle/>
              <a:p>
                <a:r>
                  <a:rPr lang="zh-CN" altLang="en-US">
                    <a:noFill/>
                  </a:rPr>
                  <a:t> </a:t>
                </a:r>
              </a:p>
            </p:txBody>
          </p:sp>
        </mc:Fallback>
      </mc:AlternateContent>
      <p:sp>
        <p:nvSpPr>
          <p:cNvPr id="4" name="左大括号 3">
            <a:extLst>
              <a:ext uri="{FF2B5EF4-FFF2-40B4-BE49-F238E27FC236}">
                <a16:creationId xmlns:a16="http://schemas.microsoft.com/office/drawing/2014/main" id="{5F861E97-699F-E554-6A21-3F4596E6C832}"/>
              </a:ext>
            </a:extLst>
          </p:cNvPr>
          <p:cNvSpPr/>
          <p:nvPr/>
        </p:nvSpPr>
        <p:spPr>
          <a:xfrm rot="16200000">
            <a:off x="2100402" y="3027389"/>
            <a:ext cx="330549" cy="3048002"/>
          </a:xfrm>
          <a:prstGeom prst="leftBrace">
            <a:avLst>
              <a:gd name="adj1" fmla="val 0"/>
              <a:gd name="adj2" fmla="val 4844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a:extLst>
              <a:ext uri="{FF2B5EF4-FFF2-40B4-BE49-F238E27FC236}">
                <a16:creationId xmlns:a16="http://schemas.microsoft.com/office/drawing/2014/main" id="{F30EA12B-41B8-96AE-2D5C-3039217DAF66}"/>
              </a:ext>
            </a:extLst>
          </p:cNvPr>
          <p:cNvSpPr/>
          <p:nvPr/>
        </p:nvSpPr>
        <p:spPr>
          <a:xfrm rot="16200000">
            <a:off x="9490758" y="3521101"/>
            <a:ext cx="307778" cy="2037808"/>
          </a:xfrm>
          <a:prstGeom prst="leftBrace">
            <a:avLst>
              <a:gd name="adj1" fmla="val 0"/>
              <a:gd name="adj2" fmla="val 4844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0EC5D28-D571-D3D3-E307-67BB1FA24CED}"/>
                  </a:ext>
                </a:extLst>
              </p:cNvPr>
              <p:cNvSpPr txBox="1"/>
              <p:nvPr/>
            </p:nvSpPr>
            <p:spPr>
              <a:xfrm>
                <a:off x="-930829" y="4630775"/>
                <a:ext cx="63398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𝑚</m:t>
                      </m:r>
                    </m:oMath>
                  </m:oMathPara>
                </a14:m>
                <a:endParaRPr lang="zh-CN" altLang="en-US" dirty="0"/>
              </a:p>
            </p:txBody>
          </p:sp>
        </mc:Choice>
        <mc:Fallback xmlns="">
          <p:sp>
            <p:nvSpPr>
              <p:cNvPr id="7" name="文本框 6">
                <a:extLst>
                  <a:ext uri="{FF2B5EF4-FFF2-40B4-BE49-F238E27FC236}">
                    <a16:creationId xmlns:a16="http://schemas.microsoft.com/office/drawing/2014/main" id="{40EC5D28-D571-D3D3-E307-67BB1FA24CED}"/>
                  </a:ext>
                </a:extLst>
              </p:cNvPr>
              <p:cNvSpPr txBox="1">
                <a:spLocks noRot="1" noChangeAspect="1" noMove="1" noResize="1" noEditPoints="1" noAdjustHandles="1" noChangeArrowheads="1" noChangeShapeType="1" noTextEdit="1"/>
              </p:cNvSpPr>
              <p:nvPr/>
            </p:nvSpPr>
            <p:spPr>
              <a:xfrm>
                <a:off x="-930829" y="4630775"/>
                <a:ext cx="6339840" cy="369332"/>
              </a:xfrm>
              <a:prstGeom prst="rect">
                <a:avLst/>
              </a:prstGeom>
              <a:blipFill>
                <a:blip r:embed="rId5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30BA296-D3E9-CA08-C083-346738EF149E}"/>
                  </a:ext>
                </a:extLst>
              </p:cNvPr>
              <p:cNvSpPr txBox="1"/>
              <p:nvPr/>
            </p:nvSpPr>
            <p:spPr>
              <a:xfrm>
                <a:off x="6464586" y="4629738"/>
                <a:ext cx="63398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𝑘</m:t>
                      </m:r>
                    </m:oMath>
                  </m:oMathPara>
                </a14:m>
                <a:endParaRPr lang="zh-CN" altLang="en-US" dirty="0"/>
              </a:p>
            </p:txBody>
          </p:sp>
        </mc:Choice>
        <mc:Fallback xmlns="">
          <p:sp>
            <p:nvSpPr>
              <p:cNvPr id="8" name="文本框 7">
                <a:extLst>
                  <a:ext uri="{FF2B5EF4-FFF2-40B4-BE49-F238E27FC236}">
                    <a16:creationId xmlns:a16="http://schemas.microsoft.com/office/drawing/2014/main" id="{530BA296-D3E9-CA08-C083-346738EF149E}"/>
                  </a:ext>
                </a:extLst>
              </p:cNvPr>
              <p:cNvSpPr txBox="1">
                <a:spLocks noRot="1" noChangeAspect="1" noMove="1" noResize="1" noEditPoints="1" noAdjustHandles="1" noChangeArrowheads="1" noChangeShapeType="1" noTextEdit="1"/>
              </p:cNvSpPr>
              <p:nvPr/>
            </p:nvSpPr>
            <p:spPr>
              <a:xfrm>
                <a:off x="6464586" y="4629738"/>
                <a:ext cx="6339840" cy="369332"/>
              </a:xfrm>
              <a:prstGeom prst="rect">
                <a:avLst/>
              </a:prstGeom>
              <a:blipFill>
                <a:blip r:embed="rId5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F3DAA0E-A584-5B7E-AB7B-D8B43D62F2BF}"/>
                  </a:ext>
                </a:extLst>
              </p:cNvPr>
              <p:cNvSpPr txBox="1"/>
              <p:nvPr/>
            </p:nvSpPr>
            <p:spPr>
              <a:xfrm>
                <a:off x="6550292" y="5630218"/>
                <a:ext cx="99437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m:oMathPara>
                </a14:m>
                <a:endParaRPr lang="zh-CN" altLang="en-US" dirty="0"/>
              </a:p>
            </p:txBody>
          </p:sp>
        </mc:Choice>
        <mc:Fallback xmlns="">
          <p:sp>
            <p:nvSpPr>
              <p:cNvPr id="9" name="文本框 8">
                <a:extLst>
                  <a:ext uri="{FF2B5EF4-FFF2-40B4-BE49-F238E27FC236}">
                    <a16:creationId xmlns:a16="http://schemas.microsoft.com/office/drawing/2014/main" id="{8F3DAA0E-A584-5B7E-AB7B-D8B43D62F2BF}"/>
                  </a:ext>
                </a:extLst>
              </p:cNvPr>
              <p:cNvSpPr txBox="1">
                <a:spLocks noRot="1" noChangeAspect="1" noMove="1" noResize="1" noEditPoints="1" noAdjustHandles="1" noChangeArrowheads="1" noChangeShapeType="1" noTextEdit="1"/>
              </p:cNvSpPr>
              <p:nvPr/>
            </p:nvSpPr>
            <p:spPr>
              <a:xfrm>
                <a:off x="6550292" y="5630218"/>
                <a:ext cx="994375" cy="369332"/>
              </a:xfrm>
              <a:prstGeom prst="rect">
                <a:avLst/>
              </a:prstGeom>
              <a:blipFill>
                <a:blip r:embed="rId6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960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6 -7.40741E-7 L 0.04154 -1.85185E-6 " pathEditMode="relative" rAng="0" ptsTypes="AA">
                                      <p:cBhvr>
                                        <p:cTn id="6" dur="2000" fill="hold"/>
                                        <p:tgtEl>
                                          <p:spTgt spid="138"/>
                                        </p:tgtEl>
                                        <p:attrNameLst>
                                          <p:attrName>ppt_x</p:attrName>
                                          <p:attrName>ppt_y</p:attrName>
                                        </p:attrNameLst>
                                      </p:cBhvr>
                                      <p:rCtr x="1979" y="-69"/>
                                    </p:animMotion>
                                  </p:childTnLst>
                                </p:cTn>
                              </p:par>
                              <p:par>
                                <p:cTn id="7" presetID="42" presetClass="path" presetSubtype="0" accel="50000" decel="50000" fill="hold" nodeType="withEffect">
                                  <p:stCondLst>
                                    <p:cond delay="0"/>
                                  </p:stCondLst>
                                  <p:childTnLst>
                                    <p:animMotion origin="layout" path="M 1.45833E-6 -7.40741E-7 L 0.08372 -0.00139 " pathEditMode="relative" rAng="0" ptsTypes="AA">
                                      <p:cBhvr>
                                        <p:cTn id="8" dur="2000" fill="hold"/>
                                        <p:tgtEl>
                                          <p:spTgt spid="139"/>
                                        </p:tgtEl>
                                        <p:attrNameLst>
                                          <p:attrName>ppt_x</p:attrName>
                                          <p:attrName>ppt_y</p:attrName>
                                        </p:attrNameLst>
                                      </p:cBhvr>
                                      <p:rCtr x="4180" y="-69"/>
                                    </p:animMotion>
                                  </p:childTnLst>
                                </p:cTn>
                              </p:par>
                              <p:par>
                                <p:cTn id="9" presetID="42" presetClass="path" presetSubtype="0" accel="50000" decel="50000" fill="hold" nodeType="withEffect">
                                  <p:stCondLst>
                                    <p:cond delay="0"/>
                                  </p:stCondLst>
                                  <p:childTnLst>
                                    <p:animMotion origin="layout" path="M 5E-6 -7.40741E-7 L 0.11876 -0.00185 " pathEditMode="relative" rAng="0" ptsTypes="AA">
                                      <p:cBhvr>
                                        <p:cTn id="10" dur="2000" fill="hold"/>
                                        <p:tgtEl>
                                          <p:spTgt spid="140"/>
                                        </p:tgtEl>
                                        <p:attrNameLst>
                                          <p:attrName>ppt_x</p:attrName>
                                          <p:attrName>ppt_y</p:attrName>
                                        </p:attrNameLst>
                                      </p:cBhvr>
                                      <p:rCtr x="5937" y="-93"/>
                                    </p:animMotion>
                                  </p:childTnLst>
                                </p:cTn>
                              </p:par>
                              <p:par>
                                <p:cTn id="11" presetID="42" presetClass="path" presetSubtype="0" accel="50000" decel="50000" fill="hold" nodeType="withEffect">
                                  <p:stCondLst>
                                    <p:cond delay="0"/>
                                  </p:stCondLst>
                                  <p:childTnLst>
                                    <p:animMotion origin="layout" path="M -2.70833E-6 -1.11111E-6 L 0.04154 1.11111E-6 " pathEditMode="relative" rAng="0" ptsTypes="AA">
                                      <p:cBhvr>
                                        <p:cTn id="12" dur="2000" fill="hold"/>
                                        <p:tgtEl>
                                          <p:spTgt spid="141"/>
                                        </p:tgtEl>
                                        <p:attrNameLst>
                                          <p:attrName>ppt_x</p:attrName>
                                          <p:attrName>ppt_y</p:attrName>
                                        </p:attrNameLst>
                                      </p:cBhvr>
                                      <p:rCtr x="2109" y="139"/>
                                    </p:animMotion>
                                  </p:childTnLst>
                                </p:cTn>
                              </p:par>
                              <p:par>
                                <p:cTn id="13" presetID="42" presetClass="path" presetSubtype="0" accel="50000" decel="50000" fill="hold" nodeType="withEffect">
                                  <p:stCondLst>
                                    <p:cond delay="0"/>
                                  </p:stCondLst>
                                  <p:childTnLst>
                                    <p:animMotion origin="layout" path="M 8.33333E-7 -1.11111E-6 L 0.0875 0.00139 " pathEditMode="relative" rAng="0" ptsTypes="AA">
                                      <p:cBhvr>
                                        <p:cTn id="14" dur="2000" fill="hold"/>
                                        <p:tgtEl>
                                          <p:spTgt spid="142"/>
                                        </p:tgtEl>
                                        <p:attrNameLst>
                                          <p:attrName>ppt_x</p:attrName>
                                          <p:attrName>ppt_y</p:attrName>
                                        </p:attrNameLst>
                                      </p:cBhvr>
                                      <p:rCtr x="4375" y="69"/>
                                    </p:animMotion>
                                  </p:childTnLst>
                                </p:cTn>
                              </p:par>
                              <p:par>
                                <p:cTn id="15" presetID="42" presetClass="path" presetSubtype="0" accel="50000" decel="50000" fill="hold" nodeType="withEffect">
                                  <p:stCondLst>
                                    <p:cond delay="0"/>
                                  </p:stCondLst>
                                  <p:childTnLst>
                                    <p:animMotion origin="layout" path="M 4.375E-6 -1.11111E-6 L 0.12148 0.00278 " pathEditMode="relative" rAng="0" ptsTypes="AA">
                                      <p:cBhvr>
                                        <p:cTn id="16" dur="2000" fill="hold"/>
                                        <p:tgtEl>
                                          <p:spTgt spid="143"/>
                                        </p:tgtEl>
                                        <p:attrNameLst>
                                          <p:attrName>ppt_x</p:attrName>
                                          <p:attrName>ppt_y</p:attrName>
                                        </p:attrNameLst>
                                      </p:cBhvr>
                                      <p:rCtr x="6068" y="139"/>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6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p:bldP spid="155" grpId="0"/>
      <p:bldP spid="144" grpId="0"/>
      <p:bldP spid="145" grpId="0"/>
      <p:bldP spid="146" grpId="0"/>
      <p:bldP spid="147" grpId="0"/>
      <p:bldP spid="148" grpId="0"/>
      <p:bldP spid="149" grpId="0"/>
      <p:bldP spid="150" grpId="0"/>
      <p:bldP spid="151" grpId="0"/>
      <p:bldP spid="152" grpId="0"/>
      <p:bldP spid="153" grpId="0"/>
      <p:bldP spid="158" grpId="0"/>
      <p:bldP spid="16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07C5D-2064-4D30-33E0-89A83F4E105F}"/>
              </a:ext>
            </a:extLst>
          </p:cNvPr>
          <p:cNvSpPr>
            <a:spLocks noGrp="1"/>
          </p:cNvSpPr>
          <p:nvPr>
            <p:ph type="title"/>
          </p:nvPr>
        </p:nvSpPr>
        <p:spPr/>
        <p:txBody>
          <a:bodyPr/>
          <a:lstStyle/>
          <a:p>
            <a:r>
              <a:rPr lang="en-US" altLang="zh-CN" dirty="0" err="1">
                <a:latin typeface="Helvetica Neue" panose="02000503000000020004"/>
              </a:rPr>
              <a:t>ezDPS</a:t>
            </a:r>
            <a:r>
              <a:rPr lang="en-US" altLang="zh-CN" dirty="0">
                <a:latin typeface="Helvetica Neue" panose="02000503000000020004"/>
              </a:rPr>
              <a:t> – Proving SVM</a:t>
            </a:r>
            <a:endParaRPr lang="zh-CN" altLang="en-US" dirty="0">
              <a:latin typeface="Helvetica Neue" panose="0200050300000002000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9263BAB-9D55-30B2-20AC-5257F37A3D03}"/>
                  </a:ext>
                </a:extLst>
              </p:cNvPr>
              <p:cNvSpPr>
                <a:spLocks noGrp="1"/>
              </p:cNvSpPr>
              <p:nvPr>
                <p:ph idx="1"/>
              </p:nvPr>
            </p:nvSpPr>
            <p:spPr/>
            <p:txBody>
              <a:bodyPr/>
              <a:lstStyle/>
              <a:p>
                <a:r>
                  <a:rPr lang="en-US" altLang="zh-CN" dirty="0">
                    <a:solidFill>
                      <a:srgbClr val="FF0000"/>
                    </a:solidFill>
                    <a:latin typeface="Helvetica Neue" panose="02000503000000020004"/>
                  </a:rPr>
                  <a:t>Radial Basis Function (RBF) </a:t>
                </a:r>
                <a:r>
                  <a:rPr lang="en-US" altLang="zh-CN" dirty="0">
                    <a:latin typeface="Helvetica Neue" panose="02000503000000020004"/>
                  </a:rPr>
                  <a:t>as kernel</a:t>
                </a:r>
              </a:p>
              <a:p>
                <a:endParaRPr lang="en-US" altLang="zh-CN" dirty="0">
                  <a:latin typeface="Helvetica Neue" panose="02000503000000020004"/>
                </a:endParaRPr>
              </a:p>
              <a:p>
                <a:pPr marL="0" indent="0">
                  <a:buNone/>
                </a:pPr>
                <a:endParaRPr lang="en-US" altLang="zh-CN" dirty="0">
                  <a:latin typeface="Helvetica Neue" panose="02000503000000020004"/>
                </a:endParaRPr>
              </a:p>
              <a:p>
                <a:r>
                  <a:rPr lang="en-US" altLang="zh-CN" dirty="0">
                    <a:latin typeface="Helvetica Neue" panose="02000503000000020004"/>
                  </a:rPr>
                  <a:t>Select the class with the </a:t>
                </a:r>
                <a:r>
                  <a:rPr lang="en-US" altLang="zh-CN" dirty="0">
                    <a:solidFill>
                      <a:srgbClr val="FF0000"/>
                    </a:solidFill>
                    <a:latin typeface="Helvetica Neue" panose="02000503000000020004"/>
                  </a:rPr>
                  <a:t>highest</a:t>
                </a:r>
                <a:r>
                  <a:rPr lang="en-US" altLang="zh-CN" dirty="0">
                    <a:latin typeface="Helvetica Neue" panose="02000503000000020004"/>
                  </a:rPr>
                  <a:t> decision function value</a:t>
                </a:r>
              </a:p>
              <a:p>
                <a:pPr marL="0" indent="0">
                  <a:buNone/>
                </a:pPr>
                <a:endParaRPr lang="en-US" altLang="zh-CN" dirty="0">
                  <a:latin typeface="Helvetica Neue" panose="02000503000000020004"/>
                </a:endParaRPr>
              </a:p>
              <a:p>
                <a:r>
                  <a:rPr lang="en-US" altLang="zh-CN" dirty="0">
                    <a:solidFill>
                      <a:srgbClr val="FF0000"/>
                    </a:solidFill>
                    <a:latin typeface="Helvetica Neue" panose="02000503000000020004"/>
                  </a:rPr>
                  <a:t>One vs Rest </a:t>
                </a:r>
                <a:r>
                  <a:rPr lang="en-US" altLang="zh-CN" dirty="0">
                    <a:latin typeface="Helvetica Neue" panose="02000503000000020004"/>
                  </a:rPr>
                  <a:t>as multi-class strategy</a:t>
                </a:r>
              </a:p>
              <a:p>
                <a:r>
                  <a:rPr lang="en-US" altLang="zh-CN" dirty="0">
                    <a:solidFill>
                      <a:srgbClr val="FF0000"/>
                    </a:solidFill>
                    <a:latin typeface="Helvetica Neue" panose="02000503000000020004"/>
                  </a:rPr>
                  <a:t>Value-index pairs </a:t>
                </a:r>
                <a:r>
                  <a:rPr lang="en-US" altLang="zh-CN" dirty="0">
                    <a:latin typeface="Helvetica Neue" panose="02000503000000020004"/>
                  </a:rPr>
                  <a:t>to relate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sup>
                    </m:sSup>
                  </m:oMath>
                </a14:m>
                <a:r>
                  <a:rPr lang="zh-CN" altLang="en-US" dirty="0">
                    <a:latin typeface="Helvetica Neue" panose="02000503000000020004"/>
                  </a:rPr>
                  <a:t> </a:t>
                </a:r>
                <a:r>
                  <a:rPr lang="en-US" altLang="zh-CN" dirty="0">
                    <a:latin typeface="Helvetica Neue" panose="02000503000000020004"/>
                  </a:rPr>
                  <a:t>to class label</a:t>
                </a:r>
                <a:endParaRPr lang="zh-CN" altLang="en-US" dirty="0">
                  <a:latin typeface="Helvetica Neue" panose="02000503000000020004"/>
                </a:endParaRPr>
              </a:p>
            </p:txBody>
          </p:sp>
        </mc:Choice>
        <mc:Fallback xmlns="">
          <p:sp>
            <p:nvSpPr>
              <p:cNvPr id="3" name="内容占位符 2">
                <a:extLst>
                  <a:ext uri="{FF2B5EF4-FFF2-40B4-BE49-F238E27FC236}">
                    <a16:creationId xmlns:a16="http://schemas.microsoft.com/office/drawing/2014/main" id="{79263BAB-9D55-30B2-20AC-5257F37A3D03}"/>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54F7E0F-6864-C337-EFAF-D73EDC40B519}"/>
                  </a:ext>
                </a:extLst>
              </p:cNvPr>
              <p:cNvSpPr txBox="1"/>
              <p:nvPr/>
            </p:nvSpPr>
            <p:spPr>
              <a:xfrm>
                <a:off x="5207103" y="3876520"/>
                <a:ext cx="1777794" cy="507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𝑐</m:t>
                                  </m:r>
                                </m:e>
                              </m:acc>
                            </m:lim>
                          </m:limLow>
                        </m:fName>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𝑓</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up>
                          </m:sSup>
                        </m:e>
                      </m:func>
                    </m:oMath>
                  </m:oMathPara>
                </a14:m>
                <a:endParaRPr lang="zh-CN" altLang="en-US" dirty="0"/>
              </a:p>
            </p:txBody>
          </p:sp>
        </mc:Choice>
        <mc:Fallback xmlns="">
          <p:sp>
            <p:nvSpPr>
              <p:cNvPr id="5" name="文本框 4">
                <a:extLst>
                  <a:ext uri="{FF2B5EF4-FFF2-40B4-BE49-F238E27FC236}">
                    <a16:creationId xmlns:a16="http://schemas.microsoft.com/office/drawing/2014/main" id="{854F7E0F-6864-C337-EFAF-D73EDC40B519}"/>
                  </a:ext>
                </a:extLst>
              </p:cNvPr>
              <p:cNvSpPr txBox="1">
                <a:spLocks noRot="1" noChangeAspect="1" noMove="1" noResize="1" noEditPoints="1" noAdjustHandles="1" noChangeArrowheads="1" noChangeShapeType="1" noTextEdit="1"/>
              </p:cNvSpPr>
              <p:nvPr/>
            </p:nvSpPr>
            <p:spPr>
              <a:xfrm>
                <a:off x="5207103" y="3876520"/>
                <a:ext cx="1777794" cy="50706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E866625-5CCF-BFC9-1A96-E0C39C42901D}"/>
                  </a:ext>
                </a:extLst>
              </p:cNvPr>
              <p:cNvSpPr txBox="1"/>
              <p:nvPr/>
            </p:nvSpPr>
            <p:spPr>
              <a:xfrm>
                <a:off x="4365868" y="2364004"/>
                <a:ext cx="3634905" cy="617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𝜙</m:t>
                          </m:r>
                        </m:e>
                        <m:sub>
                          <m:r>
                            <a:rPr lang="en-US" altLang="zh-CN" sz="2400" b="0" i="1" smtClean="0">
                              <a:latin typeface="Cambria Math" panose="02040503050406030204" pitchFamily="18" charset="0"/>
                            </a:rPr>
                            <m:t>𝑟𝑏𝑓</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e>
                      </m:d>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𝑒</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𝛾</m:t>
                          </m:r>
                          <m:sSup>
                            <m:sSupPr>
                              <m:ctrlPr>
                                <a:rPr lang="en-US" altLang="zh-CN" sz="2400" b="0" i="1" smtClean="0">
                                  <a:latin typeface="Cambria Math" panose="02040503050406030204" pitchFamily="18" charset="0"/>
                                </a:rPr>
                              </m:ctrlPr>
                            </m:sSupPr>
                            <m:e>
                              <m:d>
                                <m:dPr>
                                  <m:begChr m:val="|"/>
                                  <m:endChr m:val="|"/>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e>
                                  </m:d>
                                </m:e>
                              </m:d>
                            </m:e>
                            <m:sup>
                              <m:r>
                                <a:rPr lang="en-US" altLang="zh-CN" sz="2400" b="0" i="1" smtClean="0">
                                  <a:latin typeface="Cambria Math" panose="02040503050406030204" pitchFamily="18" charset="0"/>
                                </a:rPr>
                                <m:t>2</m:t>
                              </m:r>
                            </m:sup>
                          </m:sSup>
                        </m:sup>
                      </m:sSup>
                    </m:oMath>
                  </m:oMathPara>
                </a14:m>
                <a:endParaRPr lang="zh-CN" altLang="en-US" dirty="0"/>
              </a:p>
            </p:txBody>
          </p:sp>
        </mc:Choice>
        <mc:Fallback xmlns="">
          <p:sp>
            <p:nvSpPr>
              <p:cNvPr id="28" name="文本框 27">
                <a:extLst>
                  <a:ext uri="{FF2B5EF4-FFF2-40B4-BE49-F238E27FC236}">
                    <a16:creationId xmlns:a16="http://schemas.microsoft.com/office/drawing/2014/main" id="{AE866625-5CCF-BFC9-1A96-E0C39C42901D}"/>
                  </a:ext>
                </a:extLst>
              </p:cNvPr>
              <p:cNvSpPr txBox="1">
                <a:spLocks noRot="1" noChangeAspect="1" noMove="1" noResize="1" noEditPoints="1" noAdjustHandles="1" noChangeArrowheads="1" noChangeShapeType="1" noTextEdit="1"/>
              </p:cNvSpPr>
              <p:nvPr/>
            </p:nvSpPr>
            <p:spPr>
              <a:xfrm>
                <a:off x="4365868" y="2364004"/>
                <a:ext cx="3634905" cy="617477"/>
              </a:xfrm>
              <a:prstGeom prst="rect">
                <a:avLst/>
              </a:prstGeom>
              <a:blipFill>
                <a:blip r:embed="rId5"/>
                <a:stretch>
                  <a:fillRect/>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D1C5A6A5-BBEB-1656-F2ED-F37397A5E1E3}"/>
              </a:ext>
            </a:extLst>
          </p:cNvPr>
          <p:cNvSpPr txBox="1"/>
          <p:nvPr/>
        </p:nvSpPr>
        <p:spPr>
          <a:xfrm>
            <a:off x="8818077" y="2580112"/>
            <a:ext cx="1909177" cy="307777"/>
          </a:xfrm>
          <a:prstGeom prst="rect">
            <a:avLst/>
          </a:prstGeom>
        </p:spPr>
        <p:style>
          <a:lnRef idx="1">
            <a:schemeClr val="accent2"/>
          </a:lnRef>
          <a:fillRef idx="2">
            <a:schemeClr val="accent2"/>
          </a:fillRef>
          <a:effectRef idx="1">
            <a:schemeClr val="accent2"/>
          </a:effectRef>
          <a:fontRef idx="minor">
            <a:schemeClr val="dk1"/>
          </a:fontRef>
        </p:style>
        <p:txBody>
          <a:bodyPr wrap="none" lIns="0" tIns="0" rIns="0" bIns="0" rtlCol="0">
            <a:spAutoFit/>
          </a:bodyPr>
          <a:lstStyle/>
          <a:p>
            <a:r>
              <a:rPr lang="en-US" altLang="zh-CN" sz="2000" dirty="0">
                <a:latin typeface="Helvetica Neue" panose="02000503000000020004"/>
              </a:rPr>
              <a:t>exponent gadget</a:t>
            </a:r>
            <a:endParaRPr lang="zh-CN" altLang="en-US" sz="2000" dirty="0">
              <a:latin typeface="Helvetica Neue" panose="02000503000000020004"/>
            </a:endParaRPr>
          </a:p>
        </p:txBody>
      </p:sp>
      <p:sp>
        <p:nvSpPr>
          <p:cNvPr id="16" name="文本框 15">
            <a:extLst>
              <a:ext uri="{FF2B5EF4-FFF2-40B4-BE49-F238E27FC236}">
                <a16:creationId xmlns:a16="http://schemas.microsoft.com/office/drawing/2014/main" id="{CCAF1D74-0F16-D0FF-745B-1DFAA1F217F6}"/>
              </a:ext>
            </a:extLst>
          </p:cNvPr>
          <p:cNvSpPr txBox="1"/>
          <p:nvPr/>
        </p:nvSpPr>
        <p:spPr>
          <a:xfrm>
            <a:off x="8818077" y="3976162"/>
            <a:ext cx="1965282" cy="307777"/>
          </a:xfrm>
          <a:prstGeom prst="rect">
            <a:avLst/>
          </a:prstGeom>
        </p:spPr>
        <p:style>
          <a:lnRef idx="1">
            <a:schemeClr val="accent2"/>
          </a:lnRef>
          <a:fillRef idx="2">
            <a:schemeClr val="accent2"/>
          </a:fillRef>
          <a:effectRef idx="1">
            <a:schemeClr val="accent2"/>
          </a:effectRef>
          <a:fontRef idx="minor">
            <a:schemeClr val="dk1"/>
          </a:fontRef>
        </p:style>
        <p:txBody>
          <a:bodyPr wrap="none" lIns="0" tIns="0" rIns="0" bIns="0" rtlCol="0">
            <a:spAutoFit/>
          </a:bodyPr>
          <a:lstStyle/>
          <a:p>
            <a:r>
              <a:rPr lang="en-US" altLang="zh-CN" sz="2000" dirty="0">
                <a:latin typeface="Helvetica Neue" panose="02000503000000020004"/>
              </a:rPr>
              <a:t>maximum gadget</a:t>
            </a:r>
            <a:endParaRPr lang="zh-CN" altLang="en-US" sz="2000" dirty="0">
              <a:latin typeface="Helvetica Neue" panose="02000503000000020004"/>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0C771E9B-D93F-BC09-3C18-550E80576C94}"/>
                  </a:ext>
                </a:extLst>
              </p:cNvPr>
              <p:cNvSpPr txBox="1"/>
              <p:nvPr/>
            </p:nvSpPr>
            <p:spPr>
              <a:xfrm>
                <a:off x="2103548" y="5457670"/>
                <a:ext cx="3460563"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𝑓</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sup>
                          </m:sSup>
                          <m:r>
                            <a:rPr lang="en-US" altLang="zh-CN" sz="2000" b="0" i="1" smtClean="0">
                              <a:latin typeface="Cambria Math" panose="02040503050406030204" pitchFamily="18" charset="0"/>
                            </a:rPr>
                            <m:t>, 1</m:t>
                          </m:r>
                        </m:e>
                      </m:d>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𝑓</m:t>
                              </m:r>
                            </m:e>
                            <m:sup>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2</m:t>
                                  </m:r>
                                </m:e>
                              </m:d>
                            </m:sup>
                          </m:sSup>
                          <m:r>
                            <a:rPr lang="en-US" altLang="zh-CN" sz="2000" i="1">
                              <a:latin typeface="Cambria Math" panose="02040503050406030204" pitchFamily="18" charset="0"/>
                            </a:rPr>
                            <m:t>, </m:t>
                          </m:r>
                          <m:r>
                            <a:rPr lang="en-US" altLang="zh-CN" sz="2000" b="0" i="1" smtClean="0">
                              <a:latin typeface="Cambria Math" panose="02040503050406030204" pitchFamily="18" charset="0"/>
                            </a:rPr>
                            <m:t>2</m:t>
                          </m:r>
                        </m:e>
                      </m:d>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𝑓</m:t>
                              </m:r>
                            </m:e>
                            <m:sup>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𝑠</m:t>
                                  </m:r>
                                </m:e>
                              </m:d>
                            </m:sup>
                          </m:sSup>
                          <m:r>
                            <a:rPr lang="en-US" altLang="zh-CN" sz="2000" i="1">
                              <a:latin typeface="Cambria Math" panose="02040503050406030204" pitchFamily="18" charset="0"/>
                            </a:rPr>
                            <m:t>, </m:t>
                          </m:r>
                          <m:r>
                            <a:rPr lang="en-US" altLang="zh-CN" sz="2000" b="0" i="1" smtClean="0">
                              <a:latin typeface="Cambria Math" panose="02040503050406030204" pitchFamily="18" charset="0"/>
                            </a:rPr>
                            <m:t>𝑠</m:t>
                          </m:r>
                        </m:e>
                      </m:d>
                      <m:r>
                        <a:rPr lang="en-US" altLang="zh-CN" sz="2000" b="0" i="1" smtClean="0">
                          <a:latin typeface="Cambria Math" panose="02040503050406030204" pitchFamily="18" charset="0"/>
                        </a:rPr>
                        <m:t>}</m:t>
                      </m:r>
                    </m:oMath>
                  </m:oMathPara>
                </a14:m>
                <a:endParaRPr lang="zh-CN" altLang="en-US" sz="2000" dirty="0"/>
              </a:p>
            </p:txBody>
          </p:sp>
        </mc:Choice>
        <mc:Fallback xmlns="">
          <p:sp>
            <p:nvSpPr>
              <p:cNvPr id="17" name="文本框 16">
                <a:extLst>
                  <a:ext uri="{FF2B5EF4-FFF2-40B4-BE49-F238E27FC236}">
                    <a16:creationId xmlns:a16="http://schemas.microsoft.com/office/drawing/2014/main" id="{0C771E9B-D93F-BC09-3C18-550E80576C94}"/>
                  </a:ext>
                </a:extLst>
              </p:cNvPr>
              <p:cNvSpPr txBox="1">
                <a:spLocks noRot="1" noChangeAspect="1" noMove="1" noResize="1" noEditPoints="1" noAdjustHandles="1" noChangeArrowheads="1" noChangeShapeType="1" noTextEdit="1"/>
              </p:cNvSpPr>
              <p:nvPr/>
            </p:nvSpPr>
            <p:spPr>
              <a:xfrm>
                <a:off x="2103548" y="5457670"/>
                <a:ext cx="3460563" cy="353302"/>
              </a:xfrm>
              <a:prstGeom prst="rect">
                <a:avLst/>
              </a:prstGeom>
              <a:blipFill>
                <a:blip r:embed="rId6"/>
                <a:stretch>
                  <a:fillRect l="-2113" r="-1937" b="-258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B2879F6-01B0-EE7A-A062-5F0421459415}"/>
                  </a:ext>
                </a:extLst>
              </p:cNvPr>
              <p:cNvSpPr txBox="1"/>
              <p:nvPr/>
            </p:nvSpPr>
            <p:spPr>
              <a:xfrm>
                <a:off x="5970698" y="5457670"/>
                <a:ext cx="4982005" cy="353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𝑓</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𝑚𝑎𝑥</m:t>
                                  </m:r>
                                </m:e>
                              </m:d>
                            </m:sup>
                          </m:sSup>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𝜎</m:t>
                          </m:r>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𝑓</m:t>
                              </m:r>
                              <m:r>
                                <a:rPr lang="en-US" altLang="zh-CN" sz="2000" b="0" i="1" smtClean="0">
                                  <a:latin typeface="Cambria Math" panose="02040503050406030204" pitchFamily="18" charset="0"/>
                                </a:rPr>
                                <m:t>′</m:t>
                              </m:r>
                            </m:e>
                            <m:sup>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2</m:t>
                                  </m:r>
                                </m:e>
                              </m:d>
                            </m:sup>
                          </m:sSup>
                          <m:r>
                            <a:rPr lang="en-US" altLang="zh-CN" sz="2000" i="1">
                              <a:latin typeface="Cambria Math" panose="02040503050406030204" pitchFamily="18" charset="0"/>
                            </a:rPr>
                            <m:t>, </m:t>
                          </m:r>
                          <m:r>
                            <a:rPr lang="en-US" altLang="zh-CN" sz="2000" b="0" i="1" smtClean="0">
                              <a:latin typeface="Cambria Math" panose="02040503050406030204" pitchFamily="18" charset="0"/>
                            </a:rPr>
                            <m:t>𝜎</m:t>
                          </m:r>
                          <m:r>
                            <a:rPr lang="en-US" altLang="zh-CN" sz="2000" b="0" i="1" smtClean="0">
                              <a:latin typeface="Cambria Math" panose="02040503050406030204" pitchFamily="18" charset="0"/>
                            </a:rPr>
                            <m:t>(2)</m:t>
                          </m:r>
                        </m:e>
                      </m:d>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𝑓</m:t>
                              </m:r>
                            </m:e>
                            <m:sup>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𝑠</m:t>
                                  </m:r>
                                </m:e>
                              </m:d>
                            </m:sup>
                          </m:sSup>
                          <m:r>
                            <a:rPr lang="en-US" altLang="zh-CN" sz="2000" i="1">
                              <a:latin typeface="Cambria Math" panose="02040503050406030204" pitchFamily="18" charset="0"/>
                            </a:rPr>
                            <m:t>, </m:t>
                          </m:r>
                          <m:r>
                            <a:rPr lang="en-US" altLang="zh-CN" sz="2000" b="0" i="1" smtClean="0">
                              <a:latin typeface="Cambria Math" panose="02040503050406030204" pitchFamily="18" charset="0"/>
                            </a:rPr>
                            <m:t>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e>
                      </m:d>
                      <m:r>
                        <a:rPr lang="en-US" altLang="zh-CN" sz="2000" b="0" i="1" smtClean="0">
                          <a:latin typeface="Cambria Math" panose="02040503050406030204" pitchFamily="18" charset="0"/>
                        </a:rPr>
                        <m:t>}</m:t>
                      </m:r>
                    </m:oMath>
                  </m:oMathPara>
                </a14:m>
                <a:endParaRPr lang="zh-CN" altLang="en-US" sz="2000" dirty="0"/>
              </a:p>
            </p:txBody>
          </p:sp>
        </mc:Choice>
        <mc:Fallback xmlns="">
          <p:sp>
            <p:nvSpPr>
              <p:cNvPr id="18" name="文本框 17">
                <a:extLst>
                  <a:ext uri="{FF2B5EF4-FFF2-40B4-BE49-F238E27FC236}">
                    <a16:creationId xmlns:a16="http://schemas.microsoft.com/office/drawing/2014/main" id="{0B2879F6-01B0-EE7A-A062-5F0421459415}"/>
                  </a:ext>
                </a:extLst>
              </p:cNvPr>
              <p:cNvSpPr txBox="1">
                <a:spLocks noRot="1" noChangeAspect="1" noMove="1" noResize="1" noEditPoints="1" noAdjustHandles="1" noChangeArrowheads="1" noChangeShapeType="1" noTextEdit="1"/>
              </p:cNvSpPr>
              <p:nvPr/>
            </p:nvSpPr>
            <p:spPr>
              <a:xfrm>
                <a:off x="5970698" y="5457670"/>
                <a:ext cx="4982005" cy="353302"/>
              </a:xfrm>
              <a:prstGeom prst="rect">
                <a:avLst/>
              </a:prstGeom>
              <a:blipFill>
                <a:blip r:embed="rId7"/>
                <a:stretch>
                  <a:fillRect l="-1222" r="-1222" b="-25862"/>
                </a:stretch>
              </a:blipFill>
            </p:spPr>
            <p:txBody>
              <a:bodyPr/>
              <a:lstStyle/>
              <a:p>
                <a:r>
                  <a:rPr lang="zh-CN" altLang="en-US">
                    <a:noFill/>
                  </a:rPr>
                  <a:t> </a:t>
                </a:r>
              </a:p>
            </p:txBody>
          </p:sp>
        </mc:Fallback>
      </mc:AlternateContent>
      <p:cxnSp>
        <p:nvCxnSpPr>
          <p:cNvPr id="20" name="直接箭头连接符 19">
            <a:extLst>
              <a:ext uri="{FF2B5EF4-FFF2-40B4-BE49-F238E27FC236}">
                <a16:creationId xmlns:a16="http://schemas.microsoft.com/office/drawing/2014/main" id="{F245709C-E9D6-2B40-6DFA-6B1676680C2B}"/>
              </a:ext>
            </a:extLst>
          </p:cNvPr>
          <p:cNvCxnSpPr>
            <a:stCxn id="17" idx="3"/>
            <a:endCxn id="18" idx="1"/>
          </p:cNvCxnSpPr>
          <p:nvPr/>
        </p:nvCxnSpPr>
        <p:spPr>
          <a:xfrm>
            <a:off x="5564111" y="5634321"/>
            <a:ext cx="4065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AE3DB128-6237-BB3E-1BCD-88C312EDAEC5}"/>
              </a:ext>
            </a:extLst>
          </p:cNvPr>
          <p:cNvSpPr txBox="1"/>
          <p:nvPr/>
        </p:nvSpPr>
        <p:spPr>
          <a:xfrm>
            <a:off x="8818077" y="6004123"/>
            <a:ext cx="2207336" cy="307777"/>
          </a:xfrm>
          <a:prstGeom prst="rect">
            <a:avLst/>
          </a:prstGeom>
        </p:spPr>
        <p:style>
          <a:lnRef idx="1">
            <a:schemeClr val="accent2"/>
          </a:lnRef>
          <a:fillRef idx="2">
            <a:schemeClr val="accent2"/>
          </a:fillRef>
          <a:effectRef idx="1">
            <a:schemeClr val="accent2"/>
          </a:effectRef>
          <a:fontRef idx="minor">
            <a:schemeClr val="dk1"/>
          </a:fontRef>
        </p:style>
        <p:txBody>
          <a:bodyPr wrap="none" lIns="0" tIns="0" rIns="0" bIns="0" rtlCol="0">
            <a:spAutoFit/>
          </a:bodyPr>
          <a:lstStyle/>
          <a:p>
            <a:r>
              <a:rPr lang="en-US" altLang="zh-CN" sz="2000" dirty="0">
                <a:latin typeface="Helvetica Neue" panose="02000503000000020004"/>
              </a:rPr>
              <a:t>permutation gadget</a:t>
            </a:r>
            <a:endParaRPr lang="zh-CN" altLang="en-US" sz="2000" dirty="0">
              <a:latin typeface="Helvetica Neue" panose="02000503000000020004"/>
            </a:endParaRPr>
          </a:p>
        </p:txBody>
      </p:sp>
    </p:spTree>
    <p:extLst>
      <p:ext uri="{BB962C8B-B14F-4D97-AF65-F5344CB8AC3E}">
        <p14:creationId xmlns:p14="http://schemas.microsoft.com/office/powerpoint/2010/main" val="400556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P spid="33" grpId="0" animBg="1"/>
      <p:bldP spid="16" grpId="0" animBg="1"/>
      <p:bldP spid="17" grpId="0"/>
      <p:bldP spid="18" grpId="0"/>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ACBB1-692E-7892-98C7-860DE10B9482}"/>
              </a:ext>
            </a:extLst>
          </p:cNvPr>
          <p:cNvSpPr>
            <a:spLocks noGrp="1"/>
          </p:cNvSpPr>
          <p:nvPr>
            <p:ph type="title"/>
          </p:nvPr>
        </p:nvSpPr>
        <p:spPr/>
        <p:txBody>
          <a:bodyPr/>
          <a:lstStyle/>
          <a:p>
            <a:r>
              <a:rPr lang="en-US" altLang="zh-CN" dirty="0">
                <a:latin typeface="Helvetica Neue" panose="02000503000000020004"/>
              </a:rPr>
              <a:t>More Functionalities</a:t>
            </a:r>
            <a:endParaRPr lang="zh-CN" altLang="en-US" dirty="0">
              <a:latin typeface="Helvetica Neue" panose="02000503000000020004"/>
            </a:endParaRPr>
          </a:p>
        </p:txBody>
      </p:sp>
      <p:sp>
        <p:nvSpPr>
          <p:cNvPr id="3" name="内容占位符 2">
            <a:extLst>
              <a:ext uri="{FF2B5EF4-FFF2-40B4-BE49-F238E27FC236}">
                <a16:creationId xmlns:a16="http://schemas.microsoft.com/office/drawing/2014/main" id="{68EFD22F-BCFF-31AA-DD2F-52C828FA6091}"/>
              </a:ext>
            </a:extLst>
          </p:cNvPr>
          <p:cNvSpPr>
            <a:spLocks noGrp="1"/>
          </p:cNvSpPr>
          <p:nvPr>
            <p:ph idx="1"/>
          </p:nvPr>
        </p:nvSpPr>
        <p:spPr>
          <a:xfrm>
            <a:off x="838200" y="1825625"/>
            <a:ext cx="10515600" cy="4667250"/>
          </a:xfrm>
        </p:spPr>
        <p:txBody>
          <a:bodyPr>
            <a:normAutofit/>
          </a:bodyPr>
          <a:lstStyle/>
          <a:p>
            <a:r>
              <a:rPr lang="en-US" altLang="zh-CN" dirty="0">
                <a:latin typeface="Helvetica Neue" panose="02000503000000020004"/>
              </a:rPr>
              <a:t>Gadgets and techniques can be adapted to </a:t>
            </a:r>
            <a:r>
              <a:rPr lang="en-US" altLang="zh-CN" dirty="0">
                <a:solidFill>
                  <a:srgbClr val="FF0000"/>
                </a:solidFill>
                <a:latin typeface="Helvetica Neue" panose="02000503000000020004"/>
              </a:rPr>
              <a:t>other regions</a:t>
            </a:r>
          </a:p>
          <a:p>
            <a:pPr lvl="1"/>
            <a:r>
              <a:rPr lang="en-US" altLang="zh-CN" u="sng" dirty="0" err="1">
                <a:latin typeface="Helvetica Neue" panose="02000503000000020004"/>
              </a:rPr>
              <a:t>zkPOA</a:t>
            </a:r>
            <a:r>
              <a:rPr lang="en-US" altLang="zh-CN" dirty="0">
                <a:latin typeface="Helvetica Neue" panose="02000503000000020004"/>
              </a:rPr>
              <a:t>: effectiveness of a committed model</a:t>
            </a:r>
          </a:p>
          <a:p>
            <a:pPr lvl="2"/>
            <a:r>
              <a:rPr lang="en-US" altLang="zh-CN" dirty="0">
                <a:latin typeface="Helvetica Neue" panose="02000503000000020004"/>
              </a:rPr>
              <a:t>Prove the accuracy of a whole dataset</a:t>
            </a:r>
          </a:p>
          <a:p>
            <a:pPr lvl="2"/>
            <a:endParaRPr lang="en-US" altLang="zh-CN" dirty="0">
              <a:latin typeface="Helvetica Neue" panose="02000503000000020004"/>
            </a:endParaRPr>
          </a:p>
          <a:p>
            <a:pPr lvl="1"/>
            <a:r>
              <a:rPr lang="en-US" altLang="zh-CN" dirty="0">
                <a:latin typeface="Helvetica Neue" panose="02000503000000020004"/>
              </a:rPr>
              <a:t>Prove </a:t>
            </a:r>
            <a:r>
              <a:rPr lang="en-US" altLang="zh-CN" u="sng" dirty="0">
                <a:latin typeface="Helvetica Neue" panose="02000503000000020004"/>
              </a:rPr>
              <a:t>other SVM kernels</a:t>
            </a:r>
          </a:p>
          <a:p>
            <a:pPr lvl="2"/>
            <a:r>
              <a:rPr lang="en-US" altLang="zh-CN" dirty="0">
                <a:latin typeface="Helvetica Neue" panose="02000503000000020004"/>
              </a:rPr>
              <a:t>Laplace kernel / Sigmoid kernel / Polynomial kernel</a:t>
            </a:r>
          </a:p>
          <a:p>
            <a:pPr lvl="2"/>
            <a:endParaRPr lang="en-US" altLang="zh-CN" dirty="0">
              <a:latin typeface="Helvetica Neue" panose="02000503000000020004"/>
            </a:endParaRPr>
          </a:p>
          <a:p>
            <a:pPr lvl="1"/>
            <a:r>
              <a:rPr lang="en-US" altLang="zh-CN" dirty="0">
                <a:latin typeface="Helvetica Neue" panose="02000503000000020004"/>
              </a:rPr>
              <a:t>Prove </a:t>
            </a:r>
            <a:r>
              <a:rPr lang="en-US" altLang="zh-CN" u="sng" dirty="0">
                <a:latin typeface="Helvetica Neue" panose="02000503000000020004"/>
              </a:rPr>
              <a:t>deep learning techniques</a:t>
            </a:r>
          </a:p>
          <a:p>
            <a:pPr lvl="2"/>
            <a:r>
              <a:rPr lang="en-US" altLang="zh-CN" dirty="0" err="1">
                <a:latin typeface="Helvetica Neue" panose="02000503000000020004"/>
              </a:rPr>
              <a:t>Covolutional</a:t>
            </a:r>
            <a:r>
              <a:rPr lang="en-US" altLang="zh-CN" dirty="0">
                <a:latin typeface="Helvetica Neue" panose="02000503000000020004"/>
              </a:rPr>
              <a:t> layers / Activation layers / Pooling layers</a:t>
            </a:r>
          </a:p>
          <a:p>
            <a:pPr lvl="2"/>
            <a:endParaRPr lang="en-US" altLang="zh-CN" dirty="0">
              <a:latin typeface="Helvetica Neue" panose="02000503000000020004"/>
            </a:endParaRPr>
          </a:p>
          <a:p>
            <a:pPr lvl="1"/>
            <a:r>
              <a:rPr lang="en-US" altLang="zh-CN" dirty="0">
                <a:latin typeface="Helvetica Neue" panose="02000503000000020004"/>
              </a:rPr>
              <a:t>Prove </a:t>
            </a:r>
            <a:r>
              <a:rPr lang="en-US" altLang="zh-CN" u="sng" dirty="0">
                <a:latin typeface="Helvetica Neue" panose="02000503000000020004"/>
              </a:rPr>
              <a:t>zero-knowledge CNN method</a:t>
            </a:r>
          </a:p>
          <a:p>
            <a:pPr lvl="2"/>
            <a:r>
              <a:rPr lang="en-US" altLang="zh-CN" dirty="0">
                <a:latin typeface="Helvetica Neue" panose="02000503000000020004"/>
              </a:rPr>
              <a:t>Adopt the split technique recursively</a:t>
            </a:r>
          </a:p>
          <a:p>
            <a:pPr lvl="1"/>
            <a:endParaRPr lang="zh-CN" altLang="en-US" dirty="0"/>
          </a:p>
        </p:txBody>
      </p:sp>
    </p:spTree>
    <p:extLst>
      <p:ext uri="{BB962C8B-B14F-4D97-AF65-F5344CB8AC3E}">
        <p14:creationId xmlns:p14="http://schemas.microsoft.com/office/powerpoint/2010/main" val="284876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07C5D-2064-4D30-33E0-89A83F4E105F}"/>
              </a:ext>
            </a:extLst>
          </p:cNvPr>
          <p:cNvSpPr>
            <a:spLocks noGrp="1"/>
          </p:cNvSpPr>
          <p:nvPr>
            <p:ph type="title"/>
          </p:nvPr>
        </p:nvSpPr>
        <p:spPr/>
        <p:txBody>
          <a:bodyPr/>
          <a:lstStyle/>
          <a:p>
            <a:r>
              <a:rPr lang="en-US" altLang="zh-CN" dirty="0">
                <a:latin typeface="Helvetica Neue" panose="02000503000000020004"/>
              </a:rPr>
              <a:t>Experiments</a:t>
            </a:r>
            <a:endParaRPr lang="zh-CN" altLang="en-US" dirty="0">
              <a:latin typeface="Helvetica Neue" panose="02000503000000020004"/>
            </a:endParaRPr>
          </a:p>
        </p:txBody>
      </p:sp>
      <p:sp>
        <p:nvSpPr>
          <p:cNvPr id="3" name="内容占位符 2">
            <a:extLst>
              <a:ext uri="{FF2B5EF4-FFF2-40B4-BE49-F238E27FC236}">
                <a16:creationId xmlns:a16="http://schemas.microsoft.com/office/drawing/2014/main" id="{79263BAB-9D55-30B2-20AC-5257F37A3D03}"/>
              </a:ext>
            </a:extLst>
          </p:cNvPr>
          <p:cNvSpPr>
            <a:spLocks noGrp="1"/>
          </p:cNvSpPr>
          <p:nvPr>
            <p:ph idx="1"/>
          </p:nvPr>
        </p:nvSpPr>
        <p:spPr>
          <a:xfrm>
            <a:off x="838200" y="1825624"/>
            <a:ext cx="10515600" cy="4849495"/>
          </a:xfrm>
        </p:spPr>
        <p:txBody>
          <a:bodyPr>
            <a:normAutofit lnSpcReduction="10000"/>
          </a:bodyPr>
          <a:lstStyle/>
          <a:p>
            <a:r>
              <a:rPr lang="en-US" altLang="zh-CN" dirty="0">
                <a:latin typeface="Helvetica Neue" panose="02000503000000020004"/>
              </a:rPr>
              <a:t>Configurations</a:t>
            </a:r>
          </a:p>
          <a:p>
            <a:pPr lvl="1"/>
            <a:r>
              <a:rPr lang="en-US" altLang="zh-CN" dirty="0">
                <a:latin typeface="Helvetica Neue" panose="02000503000000020004"/>
              </a:rPr>
              <a:t>Hardware: 4-Core Intel Core i5 CPU, 16 GB DDR4 RAM, no thread-level </a:t>
            </a:r>
            <a:r>
              <a:rPr lang="en-US" altLang="zh-CN" dirty="0" err="1">
                <a:latin typeface="Helvetica Neue" panose="02000503000000020004"/>
              </a:rPr>
              <a:t>parallization</a:t>
            </a:r>
            <a:r>
              <a:rPr lang="en-US" altLang="zh-CN" dirty="0">
                <a:latin typeface="Helvetica Neue" panose="02000503000000020004"/>
              </a:rPr>
              <a:t>. </a:t>
            </a:r>
          </a:p>
          <a:p>
            <a:pPr lvl="1"/>
            <a:r>
              <a:rPr lang="en-US" altLang="zh-CN" dirty="0">
                <a:latin typeface="Helvetica Neue" panose="02000503000000020004"/>
              </a:rPr>
              <a:t>Dataset: </a:t>
            </a:r>
          </a:p>
          <a:p>
            <a:pPr lvl="2"/>
            <a:r>
              <a:rPr lang="en-US" altLang="zh-CN" dirty="0">
                <a:latin typeface="Helvetica Neue" panose="02000503000000020004"/>
              </a:rPr>
              <a:t>UCR-ECG: 42 classes, 1800 records of ECG signals</a:t>
            </a:r>
          </a:p>
          <a:p>
            <a:pPr lvl="2"/>
            <a:r>
              <a:rPr lang="en-US" altLang="zh-CN" dirty="0">
                <a:latin typeface="Helvetica Neue" panose="02000503000000020004"/>
              </a:rPr>
              <a:t>Labeled Faces in the Wilds (LFW): 5749 human faces</a:t>
            </a:r>
          </a:p>
          <a:p>
            <a:pPr lvl="2"/>
            <a:r>
              <a:rPr lang="en-US" altLang="zh-CN" dirty="0">
                <a:latin typeface="Helvetica Neue" panose="02000503000000020004"/>
              </a:rPr>
              <a:t>Cifar-100: 100 classes, image dataset</a:t>
            </a:r>
          </a:p>
          <a:p>
            <a:pPr lvl="1"/>
            <a:r>
              <a:rPr lang="en-US" altLang="zh-CN" dirty="0">
                <a:latin typeface="Helvetica Neue" panose="02000503000000020004"/>
              </a:rPr>
              <a:t>Parameters: </a:t>
            </a:r>
          </a:p>
          <a:p>
            <a:pPr lvl="2"/>
            <a:r>
              <a:rPr lang="en-US" altLang="zh-CN" dirty="0">
                <a:latin typeface="Helvetica Neue" panose="02000503000000020004"/>
              </a:rPr>
              <a:t>Standard parameters as suggested in Spartan [8]</a:t>
            </a:r>
          </a:p>
          <a:p>
            <a:pPr lvl="2"/>
            <a:r>
              <a:rPr lang="en-US" altLang="zh-CN" dirty="0">
                <a:latin typeface="Helvetica Neue" panose="02000503000000020004"/>
              </a:rPr>
              <a:t>Grid search in SVM</a:t>
            </a:r>
          </a:p>
          <a:p>
            <a:pPr lvl="1"/>
            <a:r>
              <a:rPr lang="en-US" altLang="zh-CN" dirty="0">
                <a:latin typeface="Helvetica Neue" panose="02000503000000020004"/>
              </a:rPr>
              <a:t>Libraries: </a:t>
            </a:r>
          </a:p>
          <a:p>
            <a:pPr lvl="2"/>
            <a:r>
              <a:rPr lang="en-US" altLang="zh-CN" dirty="0">
                <a:latin typeface="Helvetica Neue" panose="02000503000000020004"/>
              </a:rPr>
              <a:t>Spartan [8] ZKP backend</a:t>
            </a:r>
          </a:p>
          <a:p>
            <a:pPr lvl="2"/>
            <a:r>
              <a:rPr lang="en-US" altLang="zh-CN" dirty="0">
                <a:latin typeface="Helvetica Neue" panose="02000503000000020004"/>
              </a:rPr>
              <a:t>Hyrax polynomial commitment scheme</a:t>
            </a:r>
          </a:p>
          <a:p>
            <a:pPr lvl="2"/>
            <a:r>
              <a:rPr lang="en-US" altLang="zh-CN" dirty="0" err="1">
                <a:latin typeface="Helvetica Neue" panose="02000503000000020004"/>
              </a:rPr>
              <a:t>sklearn</a:t>
            </a:r>
            <a:r>
              <a:rPr lang="en-US" altLang="zh-CN" dirty="0">
                <a:latin typeface="Helvetica Neue" panose="02000503000000020004"/>
              </a:rPr>
              <a:t> library </a:t>
            </a:r>
          </a:p>
        </p:txBody>
      </p:sp>
    </p:spTree>
    <p:extLst>
      <p:ext uri="{BB962C8B-B14F-4D97-AF65-F5344CB8AC3E}">
        <p14:creationId xmlns:p14="http://schemas.microsoft.com/office/powerpoint/2010/main" val="152494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07C5D-2064-4D30-33E0-89A83F4E105F}"/>
              </a:ext>
            </a:extLst>
          </p:cNvPr>
          <p:cNvSpPr>
            <a:spLocks noGrp="1"/>
          </p:cNvSpPr>
          <p:nvPr>
            <p:ph type="title"/>
          </p:nvPr>
        </p:nvSpPr>
        <p:spPr/>
        <p:txBody>
          <a:bodyPr/>
          <a:lstStyle/>
          <a:p>
            <a:r>
              <a:rPr lang="en-US" altLang="zh-CN" dirty="0">
                <a:latin typeface="Helvetica Neue" panose="02000503000000020004"/>
              </a:rPr>
              <a:t>Experiments</a:t>
            </a:r>
            <a:endParaRPr lang="zh-CN" altLang="en-US" dirty="0">
              <a:latin typeface="Helvetica Neue" panose="02000503000000020004"/>
            </a:endParaRPr>
          </a:p>
        </p:txBody>
      </p:sp>
      <p:sp>
        <p:nvSpPr>
          <p:cNvPr id="3" name="内容占位符 2">
            <a:extLst>
              <a:ext uri="{FF2B5EF4-FFF2-40B4-BE49-F238E27FC236}">
                <a16:creationId xmlns:a16="http://schemas.microsoft.com/office/drawing/2014/main" id="{79263BAB-9D55-30B2-20AC-5257F37A3D03}"/>
              </a:ext>
            </a:extLst>
          </p:cNvPr>
          <p:cNvSpPr>
            <a:spLocks noGrp="1"/>
          </p:cNvSpPr>
          <p:nvPr>
            <p:ph idx="1"/>
          </p:nvPr>
        </p:nvSpPr>
        <p:spPr>
          <a:xfrm>
            <a:off x="0" y="1862822"/>
            <a:ext cx="4412038" cy="2582746"/>
          </a:xfrm>
        </p:spPr>
        <p:txBody>
          <a:bodyPr/>
          <a:lstStyle/>
          <a:p>
            <a:pPr lvl="1"/>
            <a:r>
              <a:rPr lang="en-US" altLang="zh-CN" dirty="0">
                <a:solidFill>
                  <a:srgbClr val="FF0000"/>
                </a:solidFill>
                <a:latin typeface="Helvetica Neue" panose="02000503000000020004"/>
              </a:rPr>
              <a:t>1-3 orders </a:t>
            </a:r>
            <a:r>
              <a:rPr lang="en-US" altLang="zh-CN" dirty="0">
                <a:latin typeface="Helvetica Neue" panose="02000503000000020004"/>
              </a:rPr>
              <a:t>of magnitudes  more efficient than the generic circuits</a:t>
            </a:r>
          </a:p>
          <a:p>
            <a:pPr lvl="1"/>
            <a:endParaRPr lang="en-US" altLang="zh-CN" dirty="0">
              <a:latin typeface="Helvetica Neue" panose="02000503000000020004"/>
            </a:endParaRPr>
          </a:p>
          <a:p>
            <a:pPr lvl="1"/>
            <a:r>
              <a:rPr lang="en-US" altLang="zh-CN" dirty="0" err="1">
                <a:latin typeface="Helvetica Neue" panose="02000503000000020004"/>
              </a:rPr>
              <a:t>ezDPS</a:t>
            </a:r>
            <a:r>
              <a:rPr lang="en-US" altLang="zh-CN" dirty="0">
                <a:latin typeface="Helvetica Neue" panose="02000503000000020004"/>
              </a:rPr>
              <a:t> takes seconds to verify and the proof size is less than 5 MB</a:t>
            </a:r>
            <a:endParaRPr lang="zh-CN" altLang="en-US" dirty="0">
              <a:latin typeface="Helvetica Neue" panose="02000503000000020004"/>
            </a:endParaRPr>
          </a:p>
        </p:txBody>
      </p:sp>
      <p:pic>
        <p:nvPicPr>
          <p:cNvPr id="5" name="图片 4">
            <a:extLst>
              <a:ext uri="{FF2B5EF4-FFF2-40B4-BE49-F238E27FC236}">
                <a16:creationId xmlns:a16="http://schemas.microsoft.com/office/drawing/2014/main" id="{41FA3B7A-F11B-D000-5985-1C5E461BF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2038" y="767665"/>
            <a:ext cx="7779962" cy="5956194"/>
          </a:xfrm>
          <a:prstGeom prst="rect">
            <a:avLst/>
          </a:prstGeom>
        </p:spPr>
      </p:pic>
    </p:spTree>
    <p:extLst>
      <p:ext uri="{BB962C8B-B14F-4D97-AF65-F5344CB8AC3E}">
        <p14:creationId xmlns:p14="http://schemas.microsoft.com/office/powerpoint/2010/main" val="1489717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07C5D-2064-4D30-33E0-89A83F4E105F}"/>
              </a:ext>
            </a:extLst>
          </p:cNvPr>
          <p:cNvSpPr>
            <a:spLocks noGrp="1"/>
          </p:cNvSpPr>
          <p:nvPr>
            <p:ph type="title"/>
          </p:nvPr>
        </p:nvSpPr>
        <p:spPr>
          <a:xfrm>
            <a:off x="838200" y="0"/>
            <a:ext cx="10515600" cy="1325563"/>
          </a:xfrm>
        </p:spPr>
        <p:txBody>
          <a:bodyPr/>
          <a:lstStyle/>
          <a:p>
            <a:r>
              <a:rPr lang="en-US" altLang="zh-CN" dirty="0">
                <a:latin typeface="Helvetica Neue" panose="02000503000000020004"/>
              </a:rPr>
              <a:t>Experiments</a:t>
            </a:r>
            <a:endParaRPr lang="zh-CN" altLang="en-US" dirty="0">
              <a:latin typeface="Helvetica Neue" panose="02000503000000020004"/>
            </a:endParaRPr>
          </a:p>
        </p:txBody>
      </p:sp>
      <p:sp>
        <p:nvSpPr>
          <p:cNvPr id="3" name="内容占位符 2">
            <a:extLst>
              <a:ext uri="{FF2B5EF4-FFF2-40B4-BE49-F238E27FC236}">
                <a16:creationId xmlns:a16="http://schemas.microsoft.com/office/drawing/2014/main" id="{79263BAB-9D55-30B2-20AC-5257F37A3D03}"/>
              </a:ext>
            </a:extLst>
          </p:cNvPr>
          <p:cNvSpPr>
            <a:spLocks noGrp="1"/>
          </p:cNvSpPr>
          <p:nvPr>
            <p:ph idx="1"/>
          </p:nvPr>
        </p:nvSpPr>
        <p:spPr>
          <a:xfrm>
            <a:off x="838200" y="6522403"/>
            <a:ext cx="4028962" cy="4351338"/>
          </a:xfrm>
        </p:spPr>
        <p:txBody>
          <a:bodyPr/>
          <a:lstStyle/>
          <a:p>
            <a:endParaRPr lang="en-US" altLang="zh-CN" dirty="0">
              <a:latin typeface="Helvetica Neue" panose="02000503000000020004"/>
            </a:endParaRPr>
          </a:p>
          <a:p>
            <a:endParaRPr lang="en-US" altLang="zh-CN" dirty="0">
              <a:latin typeface="Helvetica Neue" panose="02000503000000020004"/>
            </a:endParaRPr>
          </a:p>
          <a:p>
            <a:endParaRPr lang="en-US" altLang="zh-CN" dirty="0">
              <a:latin typeface="Helvetica Neue" panose="02000503000000020004"/>
            </a:endParaRPr>
          </a:p>
          <a:p>
            <a:endParaRPr lang="zh-CN" altLang="en-US" dirty="0">
              <a:latin typeface="Helvetica Neue" panose="02000503000000020004"/>
            </a:endParaRPr>
          </a:p>
        </p:txBody>
      </p:sp>
      <p:pic>
        <p:nvPicPr>
          <p:cNvPr id="5" name="图片 4">
            <a:extLst>
              <a:ext uri="{FF2B5EF4-FFF2-40B4-BE49-F238E27FC236}">
                <a16:creationId xmlns:a16="http://schemas.microsoft.com/office/drawing/2014/main" id="{AD56DBC8-CE79-0003-B6CF-866BA1F6B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 y="944880"/>
            <a:ext cx="10835640" cy="5913120"/>
          </a:xfrm>
          <a:prstGeom prst="rect">
            <a:avLst/>
          </a:prstGeom>
        </p:spPr>
      </p:pic>
      <p:sp>
        <p:nvSpPr>
          <p:cNvPr id="7" name="标注: 线形(带边框和强调线) 6">
            <a:extLst>
              <a:ext uri="{FF2B5EF4-FFF2-40B4-BE49-F238E27FC236}">
                <a16:creationId xmlns:a16="http://schemas.microsoft.com/office/drawing/2014/main" id="{A18C0BE6-6D6E-2188-7F4B-CDB6CE1E1263}"/>
              </a:ext>
            </a:extLst>
          </p:cNvPr>
          <p:cNvSpPr/>
          <p:nvPr/>
        </p:nvSpPr>
        <p:spPr>
          <a:xfrm>
            <a:off x="6096000" y="281780"/>
            <a:ext cx="2575560" cy="762001"/>
          </a:xfrm>
          <a:prstGeom prst="accentBorderCallout1">
            <a:avLst>
              <a:gd name="adj1" fmla="val 18750"/>
              <a:gd name="adj2" fmla="val -8333"/>
              <a:gd name="adj3" fmla="val 128500"/>
              <a:gd name="adj4" fmla="val -3774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Helvetica Neue" panose="02000503000000020004"/>
              </a:rPr>
              <a:t>Cost of DWT: stable when varying #classes</a:t>
            </a:r>
          </a:p>
        </p:txBody>
      </p:sp>
      <p:sp>
        <p:nvSpPr>
          <p:cNvPr id="8" name="标注: 线形(带边框和强调线) 7">
            <a:extLst>
              <a:ext uri="{FF2B5EF4-FFF2-40B4-BE49-F238E27FC236}">
                <a16:creationId xmlns:a16="http://schemas.microsoft.com/office/drawing/2014/main" id="{836F278E-BEB5-5AE6-4AFA-2EE2C3A73574}"/>
              </a:ext>
            </a:extLst>
          </p:cNvPr>
          <p:cNvSpPr/>
          <p:nvPr/>
        </p:nvSpPr>
        <p:spPr>
          <a:xfrm>
            <a:off x="6568440" y="1908650"/>
            <a:ext cx="3048000" cy="762001"/>
          </a:xfrm>
          <a:prstGeom prst="accentBorderCallout1">
            <a:avLst>
              <a:gd name="adj1" fmla="val 18750"/>
              <a:gd name="adj2" fmla="val -8333"/>
              <a:gd name="adj3" fmla="val 170500"/>
              <a:gd name="adj4" fmla="val -33007"/>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altLang="zh-CN" dirty="0">
                <a:latin typeface="Helvetica Neue" panose="02000503000000020004"/>
              </a:rPr>
              <a:t>Cost of PCA: stable and contributes the least portion</a:t>
            </a:r>
          </a:p>
        </p:txBody>
      </p:sp>
      <p:sp>
        <p:nvSpPr>
          <p:cNvPr id="9" name="标注: 线形(带边框和强调线) 8">
            <a:extLst>
              <a:ext uri="{FF2B5EF4-FFF2-40B4-BE49-F238E27FC236}">
                <a16:creationId xmlns:a16="http://schemas.microsoft.com/office/drawing/2014/main" id="{EADC2B60-0E6B-168D-4AF4-3D523D2C9FB1}"/>
              </a:ext>
            </a:extLst>
          </p:cNvPr>
          <p:cNvSpPr/>
          <p:nvPr/>
        </p:nvSpPr>
        <p:spPr>
          <a:xfrm>
            <a:off x="7383780" y="3710781"/>
            <a:ext cx="2659380" cy="762001"/>
          </a:xfrm>
          <a:prstGeom prst="accentBorderCallout1">
            <a:avLst>
              <a:gd name="adj1" fmla="val 18750"/>
              <a:gd name="adj2" fmla="val -8333"/>
              <a:gd name="adj3" fmla="val 186500"/>
              <a:gd name="adj4" fmla="val -38507"/>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Helvetica Neue" panose="02000503000000020004"/>
              </a:rPr>
              <a:t>Cost of SVM: most dominant factor</a:t>
            </a:r>
          </a:p>
        </p:txBody>
      </p:sp>
    </p:spTree>
    <p:extLst>
      <p:ext uri="{BB962C8B-B14F-4D97-AF65-F5344CB8AC3E}">
        <p14:creationId xmlns:p14="http://schemas.microsoft.com/office/powerpoint/2010/main" val="97412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07C5D-2064-4D30-33E0-89A83F4E105F}"/>
              </a:ext>
            </a:extLst>
          </p:cNvPr>
          <p:cNvSpPr>
            <a:spLocks noGrp="1"/>
          </p:cNvSpPr>
          <p:nvPr>
            <p:ph type="title"/>
          </p:nvPr>
        </p:nvSpPr>
        <p:spPr/>
        <p:txBody>
          <a:bodyPr/>
          <a:lstStyle/>
          <a:p>
            <a:r>
              <a:rPr lang="en-US" altLang="zh-CN" dirty="0">
                <a:latin typeface="Helvetica Neue" panose="02000503000000020004"/>
              </a:rPr>
              <a:t>Discussions</a:t>
            </a:r>
            <a:endParaRPr lang="zh-CN" altLang="en-US" dirty="0">
              <a:latin typeface="Helvetica Neue" panose="02000503000000020004"/>
            </a:endParaRPr>
          </a:p>
        </p:txBody>
      </p:sp>
      <p:sp>
        <p:nvSpPr>
          <p:cNvPr id="3" name="内容占位符 2">
            <a:extLst>
              <a:ext uri="{FF2B5EF4-FFF2-40B4-BE49-F238E27FC236}">
                <a16:creationId xmlns:a16="http://schemas.microsoft.com/office/drawing/2014/main" id="{79263BAB-9D55-30B2-20AC-5257F37A3D03}"/>
              </a:ext>
            </a:extLst>
          </p:cNvPr>
          <p:cNvSpPr>
            <a:spLocks noGrp="1"/>
          </p:cNvSpPr>
          <p:nvPr>
            <p:ph idx="1"/>
          </p:nvPr>
        </p:nvSpPr>
        <p:spPr>
          <a:xfrm>
            <a:off x="838200" y="1771650"/>
            <a:ext cx="10515600" cy="4405313"/>
          </a:xfrm>
        </p:spPr>
        <p:txBody>
          <a:bodyPr>
            <a:normAutofit/>
          </a:bodyPr>
          <a:lstStyle/>
          <a:p>
            <a:r>
              <a:rPr lang="en-US" altLang="zh-CN" dirty="0">
                <a:solidFill>
                  <a:srgbClr val="FF0000"/>
                </a:solidFill>
                <a:latin typeface="Helvetica Neue" panose="02000503000000020004"/>
              </a:rPr>
              <a:t>Proving time</a:t>
            </a:r>
            <a:r>
              <a:rPr lang="en-US" altLang="zh-CN" dirty="0">
                <a:latin typeface="Helvetica Neue" panose="02000503000000020004"/>
              </a:rPr>
              <a:t> is relatively high</a:t>
            </a:r>
          </a:p>
          <a:p>
            <a:endParaRPr lang="en-US" altLang="zh-CN" dirty="0">
              <a:latin typeface="Helvetica Neue" panose="02000503000000020004"/>
            </a:endParaRPr>
          </a:p>
          <a:p>
            <a:r>
              <a:rPr lang="en-US" altLang="zh-CN" dirty="0">
                <a:latin typeface="Helvetica Neue" panose="02000503000000020004"/>
              </a:rPr>
              <a:t>The size of the arithmetic circuit can be further reduced</a:t>
            </a:r>
          </a:p>
          <a:p>
            <a:endParaRPr lang="en-US" altLang="zh-CN" dirty="0">
              <a:latin typeface="Helvetica Neue" panose="02000503000000020004"/>
            </a:endParaRPr>
          </a:p>
          <a:p>
            <a:r>
              <a:rPr lang="en-US" altLang="zh-CN" dirty="0" err="1">
                <a:latin typeface="Helvetica Neue" panose="02000503000000020004"/>
              </a:rPr>
              <a:t>ezDPS</a:t>
            </a:r>
            <a:r>
              <a:rPr lang="en-US" altLang="zh-CN" dirty="0">
                <a:latin typeface="Helvetica Neue" panose="02000503000000020004"/>
              </a:rPr>
              <a:t> incurs certain </a:t>
            </a:r>
            <a:r>
              <a:rPr lang="en-US" altLang="zh-CN" dirty="0">
                <a:solidFill>
                  <a:srgbClr val="FF0000"/>
                </a:solidFill>
                <a:latin typeface="Helvetica Neue" panose="02000503000000020004"/>
              </a:rPr>
              <a:t>accuracy loss</a:t>
            </a:r>
            <a:r>
              <a:rPr lang="en-US" altLang="zh-CN" dirty="0">
                <a:latin typeface="Helvetica Neue" panose="02000503000000020004"/>
              </a:rPr>
              <a:t> (1%-2%)</a:t>
            </a:r>
          </a:p>
          <a:p>
            <a:endParaRPr lang="en-US" altLang="zh-CN" dirty="0">
              <a:latin typeface="Helvetica Neue" panose="02000503000000020004"/>
            </a:endParaRPr>
          </a:p>
          <a:p>
            <a:r>
              <a:rPr lang="en-US" altLang="zh-CN" dirty="0">
                <a:latin typeface="Helvetica Neue" panose="02000503000000020004"/>
              </a:rPr>
              <a:t>Privacy of the client’s data cannot be protected</a:t>
            </a:r>
          </a:p>
        </p:txBody>
      </p:sp>
    </p:spTree>
    <p:extLst>
      <p:ext uri="{BB962C8B-B14F-4D97-AF65-F5344CB8AC3E}">
        <p14:creationId xmlns:p14="http://schemas.microsoft.com/office/powerpoint/2010/main" val="424701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07C5D-2064-4D30-33E0-89A83F4E105F}"/>
              </a:ext>
            </a:extLst>
          </p:cNvPr>
          <p:cNvSpPr>
            <a:spLocks noGrp="1"/>
          </p:cNvSpPr>
          <p:nvPr>
            <p:ph type="title"/>
          </p:nvPr>
        </p:nvSpPr>
        <p:spPr/>
        <p:txBody>
          <a:bodyPr/>
          <a:lstStyle/>
          <a:p>
            <a:r>
              <a:rPr lang="en-US" altLang="zh-CN" dirty="0">
                <a:latin typeface="Helvetica Neue" panose="02000503000000020004"/>
              </a:rPr>
              <a:t>Conclusions</a:t>
            </a:r>
            <a:endParaRPr lang="zh-CN" altLang="en-US" dirty="0">
              <a:latin typeface="Helvetica Neue" panose="02000503000000020004"/>
            </a:endParaRPr>
          </a:p>
        </p:txBody>
      </p:sp>
      <p:sp>
        <p:nvSpPr>
          <p:cNvPr id="3" name="内容占位符 2">
            <a:extLst>
              <a:ext uri="{FF2B5EF4-FFF2-40B4-BE49-F238E27FC236}">
                <a16:creationId xmlns:a16="http://schemas.microsoft.com/office/drawing/2014/main" id="{79263BAB-9D55-30B2-20AC-5257F37A3D03}"/>
              </a:ext>
            </a:extLst>
          </p:cNvPr>
          <p:cNvSpPr>
            <a:spLocks noGrp="1"/>
          </p:cNvSpPr>
          <p:nvPr>
            <p:ph idx="1"/>
          </p:nvPr>
        </p:nvSpPr>
        <p:spPr/>
        <p:txBody>
          <a:bodyPr>
            <a:normAutofit/>
          </a:bodyPr>
          <a:lstStyle/>
          <a:p>
            <a:r>
              <a:rPr lang="en-US" altLang="zh-CN" dirty="0">
                <a:latin typeface="Helvetica Neue" panose="02000503000000020004"/>
              </a:rPr>
              <a:t>New gadgets for multiple ML/DL operations</a:t>
            </a:r>
          </a:p>
          <a:p>
            <a:endParaRPr lang="en-US" altLang="zh-CN" dirty="0">
              <a:latin typeface="Helvetica Neue" panose="02000503000000020004"/>
            </a:endParaRPr>
          </a:p>
          <a:p>
            <a:r>
              <a:rPr lang="en-US" altLang="zh-CN" dirty="0">
                <a:latin typeface="Helvetica Neue" panose="02000503000000020004"/>
              </a:rPr>
              <a:t>Optimizations for three concrete classical ML algorithms</a:t>
            </a:r>
          </a:p>
          <a:p>
            <a:endParaRPr lang="en-US" altLang="zh-CN" dirty="0">
              <a:latin typeface="Helvetica Neue" panose="02000503000000020004"/>
            </a:endParaRPr>
          </a:p>
          <a:p>
            <a:r>
              <a:rPr lang="en-US" altLang="zh-CN" dirty="0">
                <a:latin typeface="Helvetica Neue" panose="02000503000000020004"/>
              </a:rPr>
              <a:t>An efficient and zero-knowledge ML inference pipeline</a:t>
            </a:r>
          </a:p>
          <a:p>
            <a:endParaRPr lang="en-US" altLang="zh-CN" dirty="0">
              <a:latin typeface="Helvetica Neue" panose="02000503000000020004"/>
            </a:endParaRPr>
          </a:p>
          <a:p>
            <a:r>
              <a:rPr lang="en-US" altLang="zh-CN" dirty="0">
                <a:latin typeface="Helvetica Neue" panose="02000503000000020004"/>
              </a:rPr>
              <a:t>Fully implemented </a:t>
            </a:r>
            <a:r>
              <a:rPr lang="en-US" altLang="zh-CN" dirty="0" err="1">
                <a:latin typeface="Helvetica Neue" panose="02000503000000020004"/>
              </a:rPr>
              <a:t>ezDPS</a:t>
            </a:r>
            <a:r>
              <a:rPr lang="en-US" altLang="zh-CN" dirty="0">
                <a:latin typeface="Helvetica Neue" panose="02000503000000020004"/>
              </a:rPr>
              <a:t> and provide open-sourced codes </a:t>
            </a:r>
            <a:r>
              <a:rPr lang="en-US" altLang="zh-CN" dirty="0">
                <a:hlinkClick r:id="rId3"/>
              </a:rPr>
              <a:t>https://github.com/vt-asaplab/ezDPS</a:t>
            </a:r>
            <a:endParaRPr lang="en-US" altLang="zh-CN" dirty="0"/>
          </a:p>
          <a:p>
            <a:pPr marL="0" indent="0">
              <a:buNone/>
            </a:pPr>
            <a:endParaRPr lang="en-US" altLang="zh-CN" dirty="0">
              <a:latin typeface="Helvetica Neue" panose="02000503000000020004"/>
            </a:endParaRPr>
          </a:p>
        </p:txBody>
      </p:sp>
    </p:spTree>
    <p:extLst>
      <p:ext uri="{BB962C8B-B14F-4D97-AF65-F5344CB8AC3E}">
        <p14:creationId xmlns:p14="http://schemas.microsoft.com/office/powerpoint/2010/main" val="300537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A2BE9-E11C-63C8-8C6A-C645F58D72F0}"/>
              </a:ext>
            </a:extLst>
          </p:cNvPr>
          <p:cNvSpPr>
            <a:spLocks noGrp="1"/>
          </p:cNvSpPr>
          <p:nvPr>
            <p:ph type="ctrTitle"/>
          </p:nvPr>
        </p:nvSpPr>
        <p:spPr>
          <a:xfrm>
            <a:off x="0" y="1907813"/>
            <a:ext cx="12192000" cy="1130301"/>
          </a:xfrm>
        </p:spPr>
        <p:txBody>
          <a:bodyPr>
            <a:normAutofit/>
          </a:bodyPr>
          <a:lstStyle/>
          <a:p>
            <a:r>
              <a:rPr lang="en-US" altLang="zh-CN" sz="3200" b="1" dirty="0" err="1">
                <a:latin typeface="Helvetica Neue" panose="02000503000000020004"/>
              </a:rPr>
              <a:t>ezDPS</a:t>
            </a:r>
            <a:r>
              <a:rPr lang="en-US" altLang="zh-CN" sz="3200" b="1" dirty="0">
                <a:latin typeface="Helvetica Neue" panose="02000503000000020004"/>
              </a:rPr>
              <a:t>: An </a:t>
            </a:r>
            <a:r>
              <a:rPr lang="en-US" altLang="zh-CN" sz="3200" b="1" dirty="0" err="1">
                <a:latin typeface="Helvetica Neue" panose="02000503000000020004"/>
              </a:rPr>
              <a:t>Efficient</a:t>
            </a:r>
            <a:r>
              <a:rPr lang="en-US" altLang="zh-CN" sz="3200" b="1" dirty="0">
                <a:latin typeface="Helvetica Neue" panose="02000503000000020004"/>
              </a:rPr>
              <a:t> and Zero-Knowledge Machine Learning</a:t>
            </a:r>
            <a:br>
              <a:rPr lang="en-US" altLang="zh-CN" sz="3200" b="1" dirty="0">
                <a:latin typeface="Helvetica Neue" panose="02000503000000020004"/>
              </a:rPr>
            </a:br>
            <a:r>
              <a:rPr lang="en-US" altLang="zh-CN" sz="3200" b="1" dirty="0">
                <a:latin typeface="Helvetica Neue" panose="02000503000000020004"/>
              </a:rPr>
              <a:t>Inference Pipeline</a:t>
            </a:r>
            <a:endParaRPr lang="zh-CN" altLang="en-US" sz="3200" b="1" dirty="0">
              <a:latin typeface="Helvetica Neue" panose="02000503000000020004"/>
            </a:endParaRPr>
          </a:p>
        </p:txBody>
      </p:sp>
      <p:pic>
        <p:nvPicPr>
          <p:cNvPr id="7" name="Picture 4" descr="Logo&#10;&#10;Description automatically generated">
            <a:extLst>
              <a:ext uri="{FF2B5EF4-FFF2-40B4-BE49-F238E27FC236}">
                <a16:creationId xmlns:a16="http://schemas.microsoft.com/office/drawing/2014/main" id="{66614845-A40F-461E-7FE8-EB4FC5AA750D}"/>
              </a:ext>
            </a:extLst>
          </p:cNvPr>
          <p:cNvPicPr>
            <a:picLocks noChangeAspect="1"/>
          </p:cNvPicPr>
          <p:nvPr/>
        </p:nvPicPr>
        <p:blipFill>
          <a:blip r:embed="rId3"/>
          <a:stretch>
            <a:fillRect/>
          </a:stretch>
        </p:blipFill>
        <p:spPr>
          <a:xfrm>
            <a:off x="8490118" y="-345483"/>
            <a:ext cx="3701882" cy="1954732"/>
          </a:xfrm>
          <a:prstGeom prst="rect">
            <a:avLst/>
          </a:prstGeom>
        </p:spPr>
      </p:pic>
      <p:pic>
        <p:nvPicPr>
          <p:cNvPr id="1026" name="Picture 2">
            <a:extLst>
              <a:ext uri="{FF2B5EF4-FFF2-40B4-BE49-F238E27FC236}">
                <a16:creationId xmlns:a16="http://schemas.microsoft.com/office/drawing/2014/main" id="{BDFD156E-724B-B864-1A6E-E5BA27E5BE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06103"/>
            <a:ext cx="3862257" cy="1051560"/>
          </a:xfrm>
          <a:prstGeom prst="rect">
            <a:avLst/>
          </a:prstGeom>
          <a:noFill/>
          <a:extLst>
            <a:ext uri="{909E8E84-426E-40DD-AFC4-6F175D3DCCD1}">
              <a14:hiddenFill xmlns:a14="http://schemas.microsoft.com/office/drawing/2010/main">
                <a:solidFill>
                  <a:srgbClr val="FFFFFF"/>
                </a:solidFill>
              </a14:hiddenFill>
            </a:ext>
          </a:extLst>
        </p:spPr>
      </p:pic>
      <p:pic>
        <p:nvPicPr>
          <p:cNvPr id="6" name="图形 5" descr="问号 纯色填充">
            <a:extLst>
              <a:ext uri="{FF2B5EF4-FFF2-40B4-BE49-F238E27FC236}">
                <a16:creationId xmlns:a16="http://schemas.microsoft.com/office/drawing/2014/main" id="{88FBE98F-D5D4-50AB-B285-351A40D5D4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00924" y="3142889"/>
            <a:ext cx="2590151" cy="2590151"/>
          </a:xfrm>
          <a:prstGeom prst="rect">
            <a:avLst/>
          </a:prstGeom>
        </p:spPr>
      </p:pic>
      <p:pic>
        <p:nvPicPr>
          <p:cNvPr id="10" name="图片 9">
            <a:extLst>
              <a:ext uri="{FF2B5EF4-FFF2-40B4-BE49-F238E27FC236}">
                <a16:creationId xmlns:a16="http://schemas.microsoft.com/office/drawing/2014/main" id="{AB9FE26D-D95D-675D-1EC9-912367C134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15449" y="3724275"/>
            <a:ext cx="2733675" cy="2733675"/>
          </a:xfrm>
          <a:prstGeom prst="rect">
            <a:avLst/>
          </a:prstGeom>
        </p:spPr>
      </p:pic>
      <p:sp>
        <p:nvSpPr>
          <p:cNvPr id="11" name="文本框 10">
            <a:extLst>
              <a:ext uri="{FF2B5EF4-FFF2-40B4-BE49-F238E27FC236}">
                <a16:creationId xmlns:a16="http://schemas.microsoft.com/office/drawing/2014/main" id="{F8808459-81B9-19E9-EB29-AF4EFBBD0B61}"/>
              </a:ext>
            </a:extLst>
          </p:cNvPr>
          <p:cNvSpPr txBox="1"/>
          <p:nvPr/>
        </p:nvSpPr>
        <p:spPr>
          <a:xfrm>
            <a:off x="9486900" y="6362700"/>
            <a:ext cx="2419350" cy="369332"/>
          </a:xfrm>
          <a:prstGeom prst="rect">
            <a:avLst/>
          </a:prstGeom>
          <a:noFill/>
        </p:spPr>
        <p:txBody>
          <a:bodyPr wrap="square" rtlCol="0">
            <a:spAutoFit/>
          </a:bodyPr>
          <a:lstStyle/>
          <a:p>
            <a:r>
              <a:rPr lang="en-US" altLang="zh-CN" dirty="0">
                <a:latin typeface="Helvetica Neue" panose="02000503000000020004"/>
              </a:rPr>
              <a:t>open-source code link</a:t>
            </a:r>
            <a:endParaRPr lang="zh-CN" altLang="en-US" dirty="0">
              <a:latin typeface="Helvetica Neue" panose="02000503000000020004"/>
            </a:endParaRPr>
          </a:p>
        </p:txBody>
      </p:sp>
      <p:sp>
        <p:nvSpPr>
          <p:cNvPr id="12" name="文本框 11">
            <a:extLst>
              <a:ext uri="{FF2B5EF4-FFF2-40B4-BE49-F238E27FC236}">
                <a16:creationId xmlns:a16="http://schemas.microsoft.com/office/drawing/2014/main" id="{CABE6A9B-556D-6254-0FD0-FD4E2B6CE617}"/>
              </a:ext>
            </a:extLst>
          </p:cNvPr>
          <p:cNvSpPr txBox="1"/>
          <p:nvPr/>
        </p:nvSpPr>
        <p:spPr>
          <a:xfrm>
            <a:off x="4996022" y="5538311"/>
            <a:ext cx="2199953" cy="923330"/>
          </a:xfrm>
          <a:prstGeom prst="rect">
            <a:avLst/>
          </a:prstGeom>
          <a:noFill/>
        </p:spPr>
        <p:txBody>
          <a:bodyPr wrap="square" rtlCol="0">
            <a:spAutoFit/>
          </a:bodyPr>
          <a:lstStyle/>
          <a:p>
            <a:r>
              <a:rPr lang="en-US" altLang="zh-CN" sz="5400" dirty="0">
                <a:latin typeface="Helvetica Neue" panose="02000503000000020004"/>
              </a:rPr>
              <a:t>Q &amp; A</a:t>
            </a:r>
            <a:endParaRPr lang="zh-CN" altLang="en-US" sz="5400" dirty="0">
              <a:latin typeface="Helvetica Neue" panose="02000503000000020004"/>
            </a:endParaRPr>
          </a:p>
        </p:txBody>
      </p:sp>
    </p:spTree>
    <p:extLst>
      <p:ext uri="{BB962C8B-B14F-4D97-AF65-F5344CB8AC3E}">
        <p14:creationId xmlns:p14="http://schemas.microsoft.com/office/powerpoint/2010/main" val="1951017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53DCE-5FB8-9B04-447E-EF107327E278}"/>
              </a:ext>
            </a:extLst>
          </p:cNvPr>
          <p:cNvSpPr>
            <a:spLocks noGrp="1"/>
          </p:cNvSpPr>
          <p:nvPr>
            <p:ph type="title"/>
          </p:nvPr>
        </p:nvSpPr>
        <p:spPr/>
        <p:txBody>
          <a:bodyPr/>
          <a:lstStyle/>
          <a:p>
            <a:r>
              <a:rPr lang="en-US" altLang="zh-CN" dirty="0"/>
              <a:t>References</a:t>
            </a:r>
            <a:endParaRPr lang="zh-CN" altLang="en-US" dirty="0"/>
          </a:p>
        </p:txBody>
      </p:sp>
      <p:sp>
        <p:nvSpPr>
          <p:cNvPr id="3" name="内容占位符 2">
            <a:extLst>
              <a:ext uri="{FF2B5EF4-FFF2-40B4-BE49-F238E27FC236}">
                <a16:creationId xmlns:a16="http://schemas.microsoft.com/office/drawing/2014/main" id="{0403E82E-AF8C-4FE1-4800-3F232A3B0F87}"/>
              </a:ext>
            </a:extLst>
          </p:cNvPr>
          <p:cNvSpPr>
            <a:spLocks noGrp="1"/>
          </p:cNvSpPr>
          <p:nvPr>
            <p:ph idx="1"/>
          </p:nvPr>
        </p:nvSpPr>
        <p:spPr>
          <a:xfrm>
            <a:off x="838200" y="1825624"/>
            <a:ext cx="10515600" cy="4899025"/>
          </a:xfrm>
        </p:spPr>
        <p:txBody>
          <a:bodyPr>
            <a:normAutofit fontScale="85000" lnSpcReduction="10000"/>
          </a:bodyPr>
          <a:lstStyle/>
          <a:p>
            <a:pPr marL="0" indent="0" algn="just">
              <a:buNone/>
            </a:pPr>
            <a:r>
              <a:rPr lang="en-US" altLang="zh-CN" sz="1800" dirty="0">
                <a:latin typeface="Helvetica Neue" panose="02000503000000020004"/>
              </a:rPr>
              <a:t>[1] </a:t>
            </a:r>
            <a:r>
              <a:rPr lang="en-US" altLang="zh-CN" sz="1800" dirty="0" err="1">
                <a:latin typeface="Helvetica Neue" panose="02000503000000020004"/>
              </a:rPr>
              <a:t>Tianyi</a:t>
            </a:r>
            <a:r>
              <a:rPr lang="en-US" altLang="zh-CN" sz="1800" dirty="0">
                <a:latin typeface="Helvetica Neue" panose="02000503000000020004"/>
              </a:rPr>
              <a:t> Liu, Xiang Xie, and </a:t>
            </a:r>
            <a:r>
              <a:rPr lang="en-US" altLang="zh-CN" sz="1800" dirty="0" err="1">
                <a:latin typeface="Helvetica Neue" panose="02000503000000020004"/>
              </a:rPr>
              <a:t>Yupeng</a:t>
            </a:r>
            <a:r>
              <a:rPr lang="en-US" altLang="zh-CN" sz="1800" dirty="0">
                <a:latin typeface="Helvetica Neue" panose="02000503000000020004"/>
              </a:rPr>
              <a:t> Zhang. 2021. </a:t>
            </a:r>
            <a:r>
              <a:rPr lang="en-US" altLang="zh-CN" sz="1800" dirty="0" err="1">
                <a:latin typeface="Helvetica Neue" panose="02000503000000020004"/>
              </a:rPr>
              <a:t>ZkCNN</a:t>
            </a:r>
            <a:r>
              <a:rPr lang="en-US" altLang="zh-CN" sz="1800" dirty="0">
                <a:latin typeface="Helvetica Neue" panose="02000503000000020004"/>
              </a:rPr>
              <a:t>: Zero Knowledge Proofs for Convolutional Neural Network Predictions and Accuracy. In Proceedings of the 2021 ACM SIGSAC Conference on Computer and Communications Security (CCS '21). Association for Computing Machinery, New York, NY, USA, 2968–2985. </a:t>
            </a:r>
            <a:r>
              <a:rPr lang="en-US" altLang="zh-CN" sz="1800" dirty="0">
                <a:latin typeface="Helvetica Neue" panose="02000503000000020004"/>
                <a:hlinkClick r:id="rId2"/>
              </a:rPr>
              <a:t>https://doi.org/10.1145/3460120.3485379</a:t>
            </a:r>
            <a:endParaRPr lang="en-US" altLang="zh-CN" sz="1800" dirty="0">
              <a:latin typeface="Helvetica Neue" panose="02000503000000020004"/>
            </a:endParaRPr>
          </a:p>
          <a:p>
            <a:pPr marL="0" indent="0" algn="just">
              <a:buNone/>
            </a:pPr>
            <a:r>
              <a:rPr lang="en-US" altLang="zh-CN" sz="1800" dirty="0">
                <a:latin typeface="Helvetica Neue" panose="02000503000000020004"/>
              </a:rPr>
              <a:t>[2] J. Zhang, Z. Fang, Y. Zhang, and D. Song. Zero knowledge proofs for decision tree predictions and accuracy. In Proceedings of the 2020 ACM SIGSAC Conference on Computer and Communications Security, pages 2039–2053, 2020</a:t>
            </a:r>
          </a:p>
          <a:p>
            <a:pPr marL="0" indent="0" algn="just">
              <a:buNone/>
            </a:pPr>
            <a:r>
              <a:rPr lang="en-US" altLang="zh-CN" sz="1800" dirty="0">
                <a:latin typeface="Helvetica Neue" panose="02000503000000020004"/>
              </a:rPr>
              <a:t>[3] S. Lee, H. Ko, J. Kim, and H. Oh. </a:t>
            </a:r>
            <a:r>
              <a:rPr lang="en-US" altLang="zh-CN" sz="1800" dirty="0" err="1">
                <a:latin typeface="Helvetica Neue" panose="02000503000000020004"/>
              </a:rPr>
              <a:t>vcnn</a:t>
            </a:r>
            <a:r>
              <a:rPr lang="en-US" altLang="zh-CN" sz="1800" dirty="0">
                <a:latin typeface="Helvetica Neue" panose="02000503000000020004"/>
              </a:rPr>
              <a:t>: </a:t>
            </a:r>
            <a:r>
              <a:rPr lang="en-US" altLang="zh-CN" sz="1800" dirty="0" err="1">
                <a:latin typeface="Helvetica Neue" panose="02000503000000020004"/>
              </a:rPr>
              <a:t>Veriable</a:t>
            </a:r>
            <a:r>
              <a:rPr lang="en-US" altLang="zh-CN" sz="1800" dirty="0">
                <a:latin typeface="Helvetica Neue" panose="02000503000000020004"/>
              </a:rPr>
              <a:t> convolutional neural network based on </a:t>
            </a:r>
            <a:r>
              <a:rPr lang="en-US" altLang="zh-CN" sz="1800" dirty="0" err="1">
                <a:latin typeface="Helvetica Neue" panose="02000503000000020004"/>
              </a:rPr>
              <a:t>zk</a:t>
            </a:r>
            <a:r>
              <a:rPr lang="en-US" altLang="zh-CN" sz="1800" dirty="0">
                <a:latin typeface="Helvetica Neue" panose="02000503000000020004"/>
              </a:rPr>
              <a:t>-snarks. Technical report, Cryptology </a:t>
            </a:r>
            <a:r>
              <a:rPr lang="en-US" altLang="zh-CN" sz="1800" dirty="0" err="1">
                <a:latin typeface="Helvetica Neue" panose="02000503000000020004"/>
              </a:rPr>
              <a:t>ePrint</a:t>
            </a:r>
            <a:r>
              <a:rPr lang="en-US" altLang="zh-CN" sz="1800" dirty="0">
                <a:latin typeface="Helvetica Neue" panose="02000503000000020004"/>
              </a:rPr>
              <a:t> Archive, Report 2020/584. https://eprint. </a:t>
            </a:r>
            <a:r>
              <a:rPr lang="en-US" altLang="zh-CN" sz="1800" dirty="0" err="1">
                <a:latin typeface="Helvetica Neue" panose="02000503000000020004"/>
              </a:rPr>
              <a:t>iacr</a:t>
            </a:r>
            <a:r>
              <a:rPr lang="en-US" altLang="zh-CN" sz="1800" dirty="0">
                <a:latin typeface="Helvetica Neue" panose="02000503000000020004"/>
              </a:rPr>
              <a:t>. org/2020/584, 2020</a:t>
            </a:r>
          </a:p>
          <a:p>
            <a:pPr marL="0" indent="0" algn="just">
              <a:buNone/>
            </a:pPr>
            <a:r>
              <a:rPr lang="en-US" altLang="zh-CN" sz="1800" dirty="0">
                <a:latin typeface="Helvetica Neue" panose="02000503000000020004"/>
              </a:rPr>
              <a:t>[4] </a:t>
            </a:r>
            <a:r>
              <a:rPr lang="en-US" altLang="zh-CN" sz="1800" b="0" i="0" dirty="0">
                <a:effectLst/>
                <a:latin typeface="Helvetica Neue" panose="02000503000000020004"/>
              </a:rPr>
              <a:t>B. Feng, L. Qin, Z. Zhang, Y. Ding, and S. Chu. Zen: An optimizing compiler for </a:t>
            </a:r>
            <a:r>
              <a:rPr lang="en-US" altLang="zh-CN" sz="1800" b="0" i="0" dirty="0" err="1">
                <a:effectLst/>
                <a:latin typeface="Helvetica Neue" panose="02000503000000020004"/>
              </a:rPr>
              <a:t>veriable</a:t>
            </a:r>
            <a:r>
              <a:rPr lang="en-US" altLang="zh-CN" sz="1800" b="0" i="0" dirty="0">
                <a:effectLst/>
                <a:latin typeface="Helvetica Neue" panose="02000503000000020004"/>
              </a:rPr>
              <a:t>, zero-knowledge neural network inferences. Cryptology </a:t>
            </a:r>
            <a:r>
              <a:rPr lang="en-US" altLang="zh-CN" sz="1800" b="0" i="0" dirty="0" err="1">
                <a:effectLst/>
                <a:latin typeface="Helvetica Neue" panose="02000503000000020004"/>
              </a:rPr>
              <a:t>ePrint</a:t>
            </a:r>
            <a:r>
              <a:rPr lang="en-US" altLang="zh-CN" sz="1800" b="0" i="0" dirty="0">
                <a:effectLst/>
                <a:latin typeface="Helvetica Neue" panose="02000503000000020004"/>
              </a:rPr>
              <a:t> Archive, 2021 </a:t>
            </a:r>
          </a:p>
          <a:p>
            <a:pPr marL="0" indent="0" algn="just">
              <a:buNone/>
            </a:pPr>
            <a:r>
              <a:rPr lang="en-US" altLang="zh-CN" sz="1800" dirty="0">
                <a:latin typeface="Helvetica Neue" panose="02000503000000020004"/>
              </a:rPr>
              <a:t>[5] C. </a:t>
            </a:r>
            <a:r>
              <a:rPr lang="en-US" altLang="zh-CN" sz="1800" dirty="0" err="1">
                <a:latin typeface="Helvetica Neue" panose="02000503000000020004"/>
              </a:rPr>
              <a:t>Vonesch</a:t>
            </a:r>
            <a:r>
              <a:rPr lang="en-US" altLang="zh-CN" sz="1800" dirty="0">
                <a:latin typeface="Helvetica Neue" panose="02000503000000020004"/>
              </a:rPr>
              <a:t>, T. Blu, and M. Unser. Generalized </a:t>
            </a:r>
            <a:r>
              <a:rPr lang="en-US" altLang="zh-CN" sz="1800" dirty="0" err="1">
                <a:latin typeface="Helvetica Neue" panose="02000503000000020004"/>
              </a:rPr>
              <a:t>daubechies</a:t>
            </a:r>
            <a:r>
              <a:rPr lang="en-US" altLang="zh-CN" sz="1800" dirty="0">
                <a:latin typeface="Helvetica Neue" panose="02000503000000020004"/>
              </a:rPr>
              <a:t> wavelet families. IEEE Transactions on</a:t>
            </a:r>
          </a:p>
          <a:p>
            <a:pPr marL="0" indent="0" algn="just">
              <a:buNone/>
            </a:pPr>
            <a:r>
              <a:rPr lang="en-US" altLang="zh-CN" sz="1800" dirty="0">
                <a:latin typeface="Helvetica Neue" panose="02000503000000020004"/>
              </a:rPr>
              <a:t>Signal Processing, 55(9):4415–4429, 2007.</a:t>
            </a:r>
          </a:p>
          <a:p>
            <a:pPr marL="0" indent="0" algn="just">
              <a:buNone/>
            </a:pPr>
            <a:r>
              <a:rPr lang="en-US" altLang="zh-CN" sz="1800" dirty="0">
                <a:latin typeface="Helvetica Neue" panose="02000503000000020004"/>
              </a:rPr>
              <a:t>[6] S. </a:t>
            </a:r>
            <a:r>
              <a:rPr lang="en-US" altLang="zh-CN" sz="1800" dirty="0" err="1">
                <a:latin typeface="Helvetica Neue" panose="02000503000000020004"/>
              </a:rPr>
              <a:t>Wold</a:t>
            </a:r>
            <a:r>
              <a:rPr lang="en-US" altLang="zh-CN" sz="1800" dirty="0">
                <a:latin typeface="Helvetica Neue" panose="02000503000000020004"/>
              </a:rPr>
              <a:t>, K. </a:t>
            </a:r>
            <a:r>
              <a:rPr lang="en-US" altLang="zh-CN" sz="1800" dirty="0" err="1">
                <a:latin typeface="Helvetica Neue" panose="02000503000000020004"/>
              </a:rPr>
              <a:t>Esbensen</a:t>
            </a:r>
            <a:r>
              <a:rPr lang="en-US" altLang="zh-CN" sz="1800" dirty="0">
                <a:latin typeface="Helvetica Neue" panose="02000503000000020004"/>
              </a:rPr>
              <a:t>, and P. </a:t>
            </a:r>
            <a:r>
              <a:rPr lang="en-US" altLang="zh-CN" sz="1800" dirty="0" err="1">
                <a:latin typeface="Helvetica Neue" panose="02000503000000020004"/>
              </a:rPr>
              <a:t>Geladi</a:t>
            </a:r>
            <a:r>
              <a:rPr lang="en-US" altLang="zh-CN" sz="1800" dirty="0">
                <a:latin typeface="Helvetica Neue" panose="02000503000000020004"/>
              </a:rPr>
              <a:t>. Principal component analysis. Chemometrics and intelligent</a:t>
            </a:r>
          </a:p>
          <a:p>
            <a:pPr marL="0" indent="0" algn="just">
              <a:buNone/>
            </a:pPr>
            <a:r>
              <a:rPr lang="en-US" altLang="zh-CN" sz="1800" dirty="0">
                <a:latin typeface="Helvetica Neue" panose="02000503000000020004"/>
              </a:rPr>
              <a:t>laboratory systems, 2(1-3):37–52, 1987.</a:t>
            </a:r>
          </a:p>
          <a:p>
            <a:pPr marL="0" indent="0" algn="just">
              <a:buNone/>
            </a:pPr>
            <a:r>
              <a:rPr lang="en-US" altLang="zh-CN" sz="1800" dirty="0">
                <a:latin typeface="Helvetica Neue" panose="02000503000000020004"/>
              </a:rPr>
              <a:t>[7] K. M. Chung, W. C. Kao, C. L. Sun, L. L. Wang, and C. J. Lin. Radius margin bounds for support</a:t>
            </a:r>
          </a:p>
          <a:p>
            <a:pPr marL="0" indent="0" algn="just">
              <a:buNone/>
            </a:pPr>
            <a:r>
              <a:rPr lang="en-US" altLang="zh-CN" sz="1800" dirty="0">
                <a:latin typeface="Helvetica Neue" panose="02000503000000020004"/>
              </a:rPr>
              <a:t>vector machines with the </a:t>
            </a:r>
            <a:r>
              <a:rPr lang="en-US" altLang="zh-CN" sz="1800" dirty="0" err="1">
                <a:latin typeface="Helvetica Neue" panose="02000503000000020004"/>
              </a:rPr>
              <a:t>rbf</a:t>
            </a:r>
            <a:r>
              <a:rPr lang="en-US" altLang="zh-CN" sz="1800" dirty="0">
                <a:latin typeface="Helvetica Neue" panose="02000503000000020004"/>
              </a:rPr>
              <a:t> kernel. Neural Computation, 15(11), 2003.</a:t>
            </a:r>
          </a:p>
          <a:p>
            <a:pPr marL="0" indent="0" algn="just">
              <a:buNone/>
            </a:pPr>
            <a:r>
              <a:rPr lang="en-US" altLang="zh-CN" sz="1800" dirty="0">
                <a:latin typeface="Helvetica Neue" panose="02000503000000020004"/>
              </a:rPr>
              <a:t>[8] S. </a:t>
            </a:r>
            <a:r>
              <a:rPr lang="en-US" altLang="zh-CN" sz="1800" dirty="0" err="1">
                <a:latin typeface="Helvetica Neue" panose="02000503000000020004"/>
              </a:rPr>
              <a:t>Setty</a:t>
            </a:r>
            <a:r>
              <a:rPr lang="en-US" altLang="zh-CN" sz="1800" dirty="0">
                <a:latin typeface="Helvetica Neue" panose="02000503000000020004"/>
              </a:rPr>
              <a:t>. Spartan: </a:t>
            </a:r>
            <a:r>
              <a:rPr lang="en-US" altLang="zh-CN" sz="1800" dirty="0" err="1">
                <a:latin typeface="Helvetica Neue" panose="02000503000000020004"/>
              </a:rPr>
              <a:t>Ecient</a:t>
            </a:r>
            <a:r>
              <a:rPr lang="en-US" altLang="zh-CN" sz="1800" dirty="0">
                <a:latin typeface="Helvetica Neue" panose="02000503000000020004"/>
              </a:rPr>
              <a:t> and general-purpose </a:t>
            </a:r>
            <a:r>
              <a:rPr lang="en-US" altLang="zh-CN" sz="1800" dirty="0" err="1">
                <a:latin typeface="Helvetica Neue" panose="02000503000000020004"/>
              </a:rPr>
              <a:t>zksnarks</a:t>
            </a:r>
            <a:r>
              <a:rPr lang="en-US" altLang="zh-CN" sz="1800" dirty="0">
                <a:latin typeface="Helvetica Neue" panose="02000503000000020004"/>
              </a:rPr>
              <a:t> without trusted setup. In Annual Inter-</a:t>
            </a:r>
          </a:p>
          <a:p>
            <a:pPr marL="0" indent="0" algn="just">
              <a:buNone/>
            </a:pPr>
            <a:r>
              <a:rPr lang="en-US" altLang="zh-CN" sz="1800" dirty="0">
                <a:latin typeface="Helvetica Neue" panose="02000503000000020004"/>
              </a:rPr>
              <a:t>national Cryptology Conference, pages 704–737. Springer, 2020.</a:t>
            </a:r>
            <a:endParaRPr lang="zh-CN" altLang="en-US" sz="1800" dirty="0">
              <a:latin typeface="Helvetica Neue" panose="02000503000000020004"/>
            </a:endParaRPr>
          </a:p>
        </p:txBody>
      </p:sp>
    </p:spTree>
    <p:extLst>
      <p:ext uri="{BB962C8B-B14F-4D97-AF65-F5344CB8AC3E}">
        <p14:creationId xmlns:p14="http://schemas.microsoft.com/office/powerpoint/2010/main" val="844885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椭圆 51">
            <a:extLst>
              <a:ext uri="{FF2B5EF4-FFF2-40B4-BE49-F238E27FC236}">
                <a16:creationId xmlns:a16="http://schemas.microsoft.com/office/drawing/2014/main" id="{DBF23D47-2C25-DE30-E7F8-4E6DDBF73F25}"/>
              </a:ext>
            </a:extLst>
          </p:cNvPr>
          <p:cNvSpPr/>
          <p:nvPr/>
        </p:nvSpPr>
        <p:spPr>
          <a:xfrm>
            <a:off x="5901020" y="5079326"/>
            <a:ext cx="1199966" cy="682579"/>
          </a:xfrm>
          <a:prstGeom prst="ellipse">
            <a:avLst/>
          </a:prstGeom>
          <a:solidFill>
            <a:schemeClr val="accent4">
              <a:alpha val="59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DF846CA0-7F67-2AF2-C8EB-D51F01E90946}"/>
              </a:ext>
            </a:extLst>
          </p:cNvPr>
          <p:cNvSpPr>
            <a:spLocks noGrp="1"/>
          </p:cNvSpPr>
          <p:nvPr>
            <p:ph type="title"/>
          </p:nvPr>
        </p:nvSpPr>
        <p:spPr/>
        <p:txBody>
          <a:bodyPr/>
          <a:lstStyle/>
          <a:p>
            <a:r>
              <a:rPr lang="en-US" altLang="zh-CN" dirty="0">
                <a:latin typeface="Helvetica Neue" panose="02000503000000020004"/>
              </a:rPr>
              <a:t>Introduction</a:t>
            </a:r>
            <a:endParaRPr lang="zh-CN" altLang="en-US" dirty="0">
              <a:latin typeface="Helvetica Neue" panose="02000503000000020004"/>
            </a:endParaRPr>
          </a:p>
        </p:txBody>
      </p:sp>
      <p:sp>
        <p:nvSpPr>
          <p:cNvPr id="7" name="内容占位符 6">
            <a:extLst>
              <a:ext uri="{FF2B5EF4-FFF2-40B4-BE49-F238E27FC236}">
                <a16:creationId xmlns:a16="http://schemas.microsoft.com/office/drawing/2014/main" id="{0AE4D26A-75CC-1B2E-68E6-1002A713647A}"/>
              </a:ext>
            </a:extLst>
          </p:cNvPr>
          <p:cNvSpPr>
            <a:spLocks noGrp="1"/>
          </p:cNvSpPr>
          <p:nvPr>
            <p:ph idx="1"/>
          </p:nvPr>
        </p:nvSpPr>
        <p:spPr/>
        <p:txBody>
          <a:bodyPr/>
          <a:lstStyle/>
          <a:p>
            <a:r>
              <a:rPr lang="en-US" altLang="zh-CN" dirty="0">
                <a:latin typeface="Helvetica Neue" panose="02000503000000020004"/>
              </a:rPr>
              <a:t>Machine Learning as a Service (</a:t>
            </a:r>
            <a:r>
              <a:rPr lang="en-US" altLang="zh-CN" dirty="0" err="1">
                <a:latin typeface="Helvetica Neue" panose="02000503000000020004"/>
              </a:rPr>
              <a:t>MLaaS</a:t>
            </a:r>
            <a:r>
              <a:rPr lang="en-US" altLang="zh-CN" dirty="0">
                <a:latin typeface="Helvetica Neue" panose="02000503000000020004"/>
              </a:rPr>
              <a:t>)</a:t>
            </a:r>
          </a:p>
          <a:p>
            <a:r>
              <a:rPr lang="en-US" altLang="zh-CN" dirty="0">
                <a:latin typeface="Helvetica Neue" panose="02000503000000020004"/>
              </a:rPr>
              <a:t>Computation integrity problem</a:t>
            </a:r>
            <a:endParaRPr lang="zh-CN" altLang="en-US" dirty="0">
              <a:latin typeface="Helvetica Neue" panose="02000503000000020004"/>
            </a:endParaRPr>
          </a:p>
        </p:txBody>
      </p:sp>
      <p:grpSp>
        <p:nvGrpSpPr>
          <p:cNvPr id="15" name="组合 14">
            <a:extLst>
              <a:ext uri="{FF2B5EF4-FFF2-40B4-BE49-F238E27FC236}">
                <a16:creationId xmlns:a16="http://schemas.microsoft.com/office/drawing/2014/main" id="{C1E1FE4B-23CB-E4D5-7D12-C9ED230AEB5E}"/>
              </a:ext>
            </a:extLst>
          </p:cNvPr>
          <p:cNvGrpSpPr/>
          <p:nvPr/>
        </p:nvGrpSpPr>
        <p:grpSpPr>
          <a:xfrm>
            <a:off x="3286397" y="3828211"/>
            <a:ext cx="1032669" cy="1402001"/>
            <a:chOff x="2476499" y="3932714"/>
            <a:chExt cx="1032669" cy="1402001"/>
          </a:xfrm>
        </p:grpSpPr>
        <p:pic>
          <p:nvPicPr>
            <p:cNvPr id="8" name="内容占位符 4">
              <a:extLst>
                <a:ext uri="{FF2B5EF4-FFF2-40B4-BE49-F238E27FC236}">
                  <a16:creationId xmlns:a16="http://schemas.microsoft.com/office/drawing/2014/main" id="{75F43B91-0594-2B62-C716-6393637242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499" y="3932714"/>
              <a:ext cx="1032669" cy="1032669"/>
            </a:xfrm>
            <a:prstGeom prst="rect">
              <a:avLst/>
            </a:prstGeom>
          </p:spPr>
        </p:pic>
        <p:sp>
          <p:nvSpPr>
            <p:cNvPr id="11" name="文本框 10">
              <a:extLst>
                <a:ext uri="{FF2B5EF4-FFF2-40B4-BE49-F238E27FC236}">
                  <a16:creationId xmlns:a16="http://schemas.microsoft.com/office/drawing/2014/main" id="{D8934433-849A-F9D0-82DB-632C85960588}"/>
                </a:ext>
              </a:extLst>
            </p:cNvPr>
            <p:cNvSpPr txBox="1"/>
            <p:nvPr/>
          </p:nvSpPr>
          <p:spPr>
            <a:xfrm>
              <a:off x="2592783" y="4965383"/>
              <a:ext cx="800100" cy="369332"/>
            </a:xfrm>
            <a:prstGeom prst="rect">
              <a:avLst/>
            </a:prstGeom>
            <a:noFill/>
          </p:spPr>
          <p:txBody>
            <a:bodyPr wrap="square" rtlCol="0">
              <a:spAutoFit/>
            </a:bodyPr>
            <a:lstStyle/>
            <a:p>
              <a:r>
                <a:rPr lang="en-US" altLang="zh-CN" dirty="0">
                  <a:latin typeface="Helvetica Neue" panose="02000503000000020004"/>
                </a:rPr>
                <a:t>Client</a:t>
              </a:r>
              <a:endParaRPr lang="zh-CN" altLang="en-US" dirty="0">
                <a:latin typeface="Helvetica Neue" panose="02000503000000020004"/>
              </a:endParaRPr>
            </a:p>
          </p:txBody>
        </p:sp>
      </p:grpSp>
      <p:grpSp>
        <p:nvGrpSpPr>
          <p:cNvPr id="16" name="组合 15">
            <a:extLst>
              <a:ext uri="{FF2B5EF4-FFF2-40B4-BE49-F238E27FC236}">
                <a16:creationId xmlns:a16="http://schemas.microsoft.com/office/drawing/2014/main" id="{0C23578D-51B5-F8E7-3996-751EE6ADDF63}"/>
              </a:ext>
            </a:extLst>
          </p:cNvPr>
          <p:cNvGrpSpPr/>
          <p:nvPr/>
        </p:nvGrpSpPr>
        <p:grpSpPr>
          <a:xfrm>
            <a:off x="8715243" y="3828211"/>
            <a:ext cx="1032669" cy="1387476"/>
            <a:chOff x="7893116" y="4001294"/>
            <a:chExt cx="1032669" cy="1387476"/>
          </a:xfrm>
        </p:grpSpPr>
        <p:pic>
          <p:nvPicPr>
            <p:cNvPr id="10" name="图片 9">
              <a:extLst>
                <a:ext uri="{FF2B5EF4-FFF2-40B4-BE49-F238E27FC236}">
                  <a16:creationId xmlns:a16="http://schemas.microsoft.com/office/drawing/2014/main" id="{969B7D56-6359-CEE4-3BE6-BECC964A8F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3116" y="4001294"/>
              <a:ext cx="1032669" cy="1032669"/>
            </a:xfrm>
            <a:prstGeom prst="rect">
              <a:avLst/>
            </a:prstGeom>
          </p:spPr>
        </p:pic>
        <p:sp>
          <p:nvSpPr>
            <p:cNvPr id="12" name="文本框 11">
              <a:extLst>
                <a:ext uri="{FF2B5EF4-FFF2-40B4-BE49-F238E27FC236}">
                  <a16:creationId xmlns:a16="http://schemas.microsoft.com/office/drawing/2014/main" id="{696FB847-F6F8-AC20-5968-D9EE7F32113D}"/>
                </a:ext>
              </a:extLst>
            </p:cNvPr>
            <p:cNvSpPr txBox="1"/>
            <p:nvPr/>
          </p:nvSpPr>
          <p:spPr>
            <a:xfrm>
              <a:off x="8009399" y="5019438"/>
              <a:ext cx="916385" cy="369332"/>
            </a:xfrm>
            <a:prstGeom prst="rect">
              <a:avLst/>
            </a:prstGeom>
            <a:noFill/>
          </p:spPr>
          <p:txBody>
            <a:bodyPr wrap="square" rtlCol="0">
              <a:spAutoFit/>
            </a:bodyPr>
            <a:lstStyle/>
            <a:p>
              <a:r>
                <a:rPr lang="en-US" altLang="zh-CN" dirty="0">
                  <a:latin typeface="Helvetica Neue" panose="02000503000000020004"/>
                </a:rPr>
                <a:t>Server</a:t>
              </a:r>
              <a:endParaRPr lang="zh-CN" altLang="en-US" dirty="0">
                <a:latin typeface="Helvetica Neue" panose="02000503000000020004"/>
              </a:endParaRPr>
            </a:p>
          </p:txBody>
        </p:sp>
      </p:grpSp>
      <p:cxnSp>
        <p:nvCxnSpPr>
          <p:cNvPr id="18" name="连接符: 曲线 17">
            <a:extLst>
              <a:ext uri="{FF2B5EF4-FFF2-40B4-BE49-F238E27FC236}">
                <a16:creationId xmlns:a16="http://schemas.microsoft.com/office/drawing/2014/main" id="{C8B78CAE-8994-4E50-6BE7-C49AF12AB320}"/>
              </a:ext>
            </a:extLst>
          </p:cNvPr>
          <p:cNvCxnSpPr>
            <a:cxnSpLocks/>
            <a:stCxn id="8" idx="0"/>
            <a:endCxn id="10" idx="0"/>
          </p:cNvCxnSpPr>
          <p:nvPr/>
        </p:nvCxnSpPr>
        <p:spPr>
          <a:xfrm rot="5400000" flipH="1" flipV="1">
            <a:off x="6517155" y="1113788"/>
            <a:ext cx="12700" cy="5428846"/>
          </a:xfrm>
          <a:prstGeom prst="curvedConnector3">
            <a:avLst>
              <a:gd name="adj1" fmla="val 3351724"/>
            </a:avLst>
          </a:prstGeom>
          <a:ln>
            <a:tailEnd type="triangle"/>
          </a:ln>
        </p:spPr>
        <p:style>
          <a:lnRef idx="1">
            <a:schemeClr val="dk1"/>
          </a:lnRef>
          <a:fillRef idx="0">
            <a:schemeClr val="dk1"/>
          </a:fillRef>
          <a:effectRef idx="0">
            <a:schemeClr val="dk1"/>
          </a:effectRef>
          <a:fontRef idx="minor">
            <a:schemeClr val="tx1"/>
          </a:fontRef>
        </p:style>
      </p:cxnSp>
      <p:cxnSp>
        <p:nvCxnSpPr>
          <p:cNvPr id="21" name="连接符: 曲线 20">
            <a:extLst>
              <a:ext uri="{FF2B5EF4-FFF2-40B4-BE49-F238E27FC236}">
                <a16:creationId xmlns:a16="http://schemas.microsoft.com/office/drawing/2014/main" id="{DA341FB4-7295-E7F8-E81C-DB35944C7906}"/>
              </a:ext>
            </a:extLst>
          </p:cNvPr>
          <p:cNvCxnSpPr>
            <a:cxnSpLocks/>
            <a:stCxn id="12" idx="2"/>
            <a:endCxn id="11" idx="2"/>
          </p:cNvCxnSpPr>
          <p:nvPr/>
        </p:nvCxnSpPr>
        <p:spPr>
          <a:xfrm rot="5400000">
            <a:off x="6538963" y="2479455"/>
            <a:ext cx="14525" cy="5486988"/>
          </a:xfrm>
          <a:prstGeom prst="curvedConnector3">
            <a:avLst>
              <a:gd name="adj1" fmla="val 2433625"/>
            </a:avLst>
          </a:prstGeom>
          <a:ln>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CDE0B9DB-712D-6F45-ADD2-4FCC4D263594}"/>
              </a:ext>
            </a:extLst>
          </p:cNvPr>
          <p:cNvSpPr txBox="1"/>
          <p:nvPr/>
        </p:nvSpPr>
        <p:spPr>
          <a:xfrm>
            <a:off x="6140058" y="3087562"/>
            <a:ext cx="668858" cy="369332"/>
          </a:xfrm>
          <a:prstGeom prst="rect">
            <a:avLst/>
          </a:prstGeom>
          <a:noFill/>
        </p:spPr>
        <p:txBody>
          <a:bodyPr wrap="square" rtlCol="0">
            <a:spAutoFit/>
          </a:bodyPr>
          <a:lstStyle/>
          <a:p>
            <a:r>
              <a:rPr lang="en-US" altLang="zh-CN" dirty="0">
                <a:latin typeface="Helvetica Neue" panose="02000503000000020004"/>
              </a:rPr>
              <a:t>Data</a:t>
            </a:r>
            <a:endParaRPr lang="zh-CN" altLang="en-US" dirty="0">
              <a:latin typeface="Helvetica Neue" panose="02000503000000020004"/>
            </a:endParaRPr>
          </a:p>
        </p:txBody>
      </p:sp>
      <p:sp>
        <p:nvSpPr>
          <p:cNvPr id="29" name="文本框 28">
            <a:extLst>
              <a:ext uri="{FF2B5EF4-FFF2-40B4-BE49-F238E27FC236}">
                <a16:creationId xmlns:a16="http://schemas.microsoft.com/office/drawing/2014/main" id="{9C74AA5D-64F0-A572-D9B5-B26ADDE778DB}"/>
              </a:ext>
            </a:extLst>
          </p:cNvPr>
          <p:cNvSpPr txBox="1"/>
          <p:nvPr/>
        </p:nvSpPr>
        <p:spPr>
          <a:xfrm>
            <a:off x="5901020" y="5224101"/>
            <a:ext cx="1278177" cy="369332"/>
          </a:xfrm>
          <a:prstGeom prst="rect">
            <a:avLst/>
          </a:prstGeom>
          <a:noFill/>
        </p:spPr>
        <p:txBody>
          <a:bodyPr wrap="square" rtlCol="0">
            <a:spAutoFit/>
          </a:bodyPr>
          <a:lstStyle/>
          <a:p>
            <a:r>
              <a:rPr lang="en-US" altLang="zh-CN" dirty="0">
                <a:latin typeface="Helvetica Neue" panose="02000503000000020004"/>
              </a:rPr>
              <a:t>ML results</a:t>
            </a:r>
            <a:endParaRPr lang="zh-CN" altLang="en-US" dirty="0">
              <a:latin typeface="Helvetica Neue" panose="02000503000000020004"/>
            </a:endParaRPr>
          </a:p>
        </p:txBody>
      </p:sp>
      <p:sp>
        <p:nvSpPr>
          <p:cNvPr id="36" name="思想气泡: 云 35">
            <a:extLst>
              <a:ext uri="{FF2B5EF4-FFF2-40B4-BE49-F238E27FC236}">
                <a16:creationId xmlns:a16="http://schemas.microsoft.com/office/drawing/2014/main" id="{B2CB7D4C-D177-31C1-8355-165905500CBC}"/>
              </a:ext>
            </a:extLst>
          </p:cNvPr>
          <p:cNvSpPr/>
          <p:nvPr/>
        </p:nvSpPr>
        <p:spPr>
          <a:xfrm>
            <a:off x="1204534" y="3087562"/>
            <a:ext cx="1732547" cy="1325563"/>
          </a:xfrm>
          <a:prstGeom prst="cloudCallout">
            <a:avLst>
              <a:gd name="adj1" fmla="val 61945"/>
              <a:gd name="adj2" fmla="val 3272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96B7E38E-31AD-02B2-B1DC-4092B70C1E18}"/>
              </a:ext>
            </a:extLst>
          </p:cNvPr>
          <p:cNvSpPr txBox="1"/>
          <p:nvPr/>
        </p:nvSpPr>
        <p:spPr>
          <a:xfrm>
            <a:off x="1607193" y="3374943"/>
            <a:ext cx="1169220" cy="646331"/>
          </a:xfrm>
          <a:prstGeom prst="rect">
            <a:avLst/>
          </a:prstGeom>
          <a:noFill/>
        </p:spPr>
        <p:txBody>
          <a:bodyPr wrap="square" rtlCol="0">
            <a:spAutoFit/>
          </a:bodyPr>
          <a:lstStyle/>
          <a:p>
            <a:r>
              <a:rPr lang="en-US" altLang="zh-CN" dirty="0">
                <a:solidFill>
                  <a:schemeClr val="bg1"/>
                </a:solidFill>
                <a:latin typeface="Helvetica Neue" panose="02000503000000020004"/>
              </a:rPr>
              <a:t>Correct results?</a:t>
            </a:r>
            <a:endParaRPr lang="zh-CN" altLang="en-US" dirty="0">
              <a:solidFill>
                <a:schemeClr val="bg1"/>
              </a:solidFill>
              <a:latin typeface="Helvetica Neue" panose="02000503000000020004"/>
            </a:endParaRPr>
          </a:p>
        </p:txBody>
      </p:sp>
      <p:cxnSp>
        <p:nvCxnSpPr>
          <p:cNvPr id="39" name="连接符: 曲线 38">
            <a:extLst>
              <a:ext uri="{FF2B5EF4-FFF2-40B4-BE49-F238E27FC236}">
                <a16:creationId xmlns:a16="http://schemas.microsoft.com/office/drawing/2014/main" id="{9E9823FC-FAF6-83B2-17EB-920392116084}"/>
              </a:ext>
            </a:extLst>
          </p:cNvPr>
          <p:cNvCxnSpPr>
            <a:cxnSpLocks/>
            <a:stCxn id="12" idx="2"/>
            <a:endCxn id="11" idx="2"/>
          </p:cNvCxnSpPr>
          <p:nvPr/>
        </p:nvCxnSpPr>
        <p:spPr>
          <a:xfrm rot="5400000">
            <a:off x="6538963" y="2479455"/>
            <a:ext cx="14525" cy="5486988"/>
          </a:xfrm>
          <a:prstGeom prst="curvedConnector3">
            <a:avLst>
              <a:gd name="adj1" fmla="val 4658719"/>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AA89CF7D-E84E-9138-C526-B44AE9EE100A}"/>
              </a:ext>
            </a:extLst>
          </p:cNvPr>
          <p:cNvSpPr txBox="1"/>
          <p:nvPr/>
        </p:nvSpPr>
        <p:spPr>
          <a:xfrm>
            <a:off x="5718102" y="5793812"/>
            <a:ext cx="1925889" cy="369332"/>
          </a:xfrm>
          <a:prstGeom prst="rect">
            <a:avLst/>
          </a:prstGeom>
          <a:noFill/>
        </p:spPr>
        <p:txBody>
          <a:bodyPr wrap="square" rtlCol="0">
            <a:spAutoFit/>
          </a:bodyPr>
          <a:lstStyle/>
          <a:p>
            <a:r>
              <a:rPr lang="en-US" altLang="zh-CN" dirty="0">
                <a:latin typeface="Helvetica Neue" panose="02000503000000020004"/>
              </a:rPr>
              <a:t>ML </a:t>
            </a:r>
            <a:r>
              <a:rPr lang="en-US" altLang="zh-CN" dirty="0">
                <a:solidFill>
                  <a:srgbClr val="FF0000"/>
                </a:solidFill>
                <a:latin typeface="Helvetica Neue" panose="02000503000000020004"/>
              </a:rPr>
              <a:t>parameters</a:t>
            </a:r>
            <a:endParaRPr lang="zh-CN" altLang="en-US" dirty="0">
              <a:solidFill>
                <a:srgbClr val="FF0000"/>
              </a:solidFill>
              <a:latin typeface="Helvetica Neue" panose="02000503000000020004"/>
            </a:endParaRPr>
          </a:p>
        </p:txBody>
      </p:sp>
      <p:sp>
        <p:nvSpPr>
          <p:cNvPr id="53" name="乘号 52">
            <a:extLst>
              <a:ext uri="{FF2B5EF4-FFF2-40B4-BE49-F238E27FC236}">
                <a16:creationId xmlns:a16="http://schemas.microsoft.com/office/drawing/2014/main" id="{45143526-DE24-A951-8106-A784C30D4487}"/>
              </a:ext>
            </a:extLst>
          </p:cNvPr>
          <p:cNvSpPr/>
          <p:nvPr/>
        </p:nvSpPr>
        <p:spPr>
          <a:xfrm>
            <a:off x="6171957" y="5662784"/>
            <a:ext cx="736302" cy="725588"/>
          </a:xfrm>
          <a:prstGeom prst="mathMultiply">
            <a:avLst>
              <a:gd name="adj1" fmla="val 11109"/>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虚尾 57">
            <a:extLst>
              <a:ext uri="{FF2B5EF4-FFF2-40B4-BE49-F238E27FC236}">
                <a16:creationId xmlns:a16="http://schemas.microsoft.com/office/drawing/2014/main" id="{918C3825-CC08-CD84-4EF3-C91AF6682CFA}"/>
              </a:ext>
            </a:extLst>
          </p:cNvPr>
          <p:cNvSpPr/>
          <p:nvPr/>
        </p:nvSpPr>
        <p:spPr>
          <a:xfrm rot="10800000">
            <a:off x="4453951" y="4223276"/>
            <a:ext cx="668858" cy="488406"/>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46BCFA06-CD0D-C423-26DE-21540C5C0DAA}"/>
              </a:ext>
            </a:extLst>
          </p:cNvPr>
          <p:cNvSpPr/>
          <p:nvPr/>
        </p:nvSpPr>
        <p:spPr>
          <a:xfrm>
            <a:off x="5157820" y="4178942"/>
            <a:ext cx="2732888" cy="5557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Helvetica Neue" panose="02000503000000020004"/>
              </a:rPr>
              <a:t>Zero-Knowledge Proof</a:t>
            </a:r>
            <a:endParaRPr lang="zh-CN" altLang="en-US" sz="2000" dirty="0">
              <a:latin typeface="Helvetica Neue" panose="02000503000000020004"/>
            </a:endParaRPr>
          </a:p>
        </p:txBody>
      </p:sp>
      <p:sp>
        <p:nvSpPr>
          <p:cNvPr id="63" name="箭头: 虚尾 62">
            <a:extLst>
              <a:ext uri="{FF2B5EF4-FFF2-40B4-BE49-F238E27FC236}">
                <a16:creationId xmlns:a16="http://schemas.microsoft.com/office/drawing/2014/main" id="{D8C1E8D1-FC89-9FEB-837B-4918AE0F7B4B}"/>
              </a:ext>
            </a:extLst>
          </p:cNvPr>
          <p:cNvSpPr/>
          <p:nvPr/>
        </p:nvSpPr>
        <p:spPr>
          <a:xfrm>
            <a:off x="7911500" y="4223276"/>
            <a:ext cx="668858" cy="488406"/>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思想气泡: 云 2">
            <a:extLst>
              <a:ext uri="{FF2B5EF4-FFF2-40B4-BE49-F238E27FC236}">
                <a16:creationId xmlns:a16="http://schemas.microsoft.com/office/drawing/2014/main" id="{D7E1FA79-F879-E9CB-47F4-A212F728FB5B}"/>
              </a:ext>
            </a:extLst>
          </p:cNvPr>
          <p:cNvSpPr/>
          <p:nvPr/>
        </p:nvSpPr>
        <p:spPr>
          <a:xfrm>
            <a:off x="9916067" y="2350177"/>
            <a:ext cx="1873734" cy="1166717"/>
          </a:xfrm>
          <a:prstGeom prst="cloudCallout">
            <a:avLst>
              <a:gd name="adj1" fmla="val -73983"/>
              <a:gd name="adj2" fmla="val 68522"/>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C8F8F221-DA38-74C5-79BF-FF91FEC115FA}"/>
              </a:ext>
            </a:extLst>
          </p:cNvPr>
          <p:cNvSpPr txBox="1"/>
          <p:nvPr/>
        </p:nvSpPr>
        <p:spPr>
          <a:xfrm>
            <a:off x="10139888" y="2561660"/>
            <a:ext cx="1427943" cy="646331"/>
          </a:xfrm>
          <a:prstGeom prst="rect">
            <a:avLst/>
          </a:prstGeom>
          <a:noFill/>
        </p:spPr>
        <p:txBody>
          <a:bodyPr wrap="square" rtlCol="0">
            <a:spAutoFit/>
          </a:bodyPr>
          <a:lstStyle/>
          <a:p>
            <a:r>
              <a:rPr lang="en-US" altLang="zh-CN" dirty="0">
                <a:solidFill>
                  <a:schemeClr val="bg1"/>
                </a:solidFill>
                <a:latin typeface="Helvetica Neue" panose="02000503000000020004"/>
              </a:rPr>
              <a:t>Models are hard to train!</a:t>
            </a:r>
            <a:endParaRPr lang="zh-CN" altLang="en-US" dirty="0">
              <a:solidFill>
                <a:schemeClr val="bg1"/>
              </a:solidFill>
              <a:latin typeface="Helvetica Neue" panose="02000503000000020004"/>
            </a:endParaRPr>
          </a:p>
        </p:txBody>
      </p:sp>
    </p:spTree>
    <p:extLst>
      <p:ext uri="{BB962C8B-B14F-4D97-AF65-F5344CB8AC3E}">
        <p14:creationId xmlns:p14="http://schemas.microsoft.com/office/powerpoint/2010/main" val="87295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28" grpId="0"/>
      <p:bldP spid="29" grpId="0"/>
      <p:bldP spid="36" grpId="0" animBg="1"/>
      <p:bldP spid="41" grpId="0"/>
      <p:bldP spid="53" grpId="0" animBg="1"/>
      <p:bldP spid="58" grpId="0" animBg="1"/>
      <p:bldP spid="59" grpId="0" animBg="1"/>
      <p:bldP spid="63"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434DC54-F162-9428-D5D5-DAA266C98A1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44872" y="2707302"/>
            <a:ext cx="8656404" cy="3114532"/>
          </a:xfrm>
          <a:prstGeom prst="rect">
            <a:avLst/>
          </a:prstGeom>
        </p:spPr>
      </p:pic>
      <p:sp>
        <p:nvSpPr>
          <p:cNvPr id="2" name="标题 1">
            <a:extLst>
              <a:ext uri="{FF2B5EF4-FFF2-40B4-BE49-F238E27FC236}">
                <a16:creationId xmlns:a16="http://schemas.microsoft.com/office/drawing/2014/main" id="{DF846CA0-7F67-2AF2-C8EB-D51F01E90946}"/>
              </a:ext>
            </a:extLst>
          </p:cNvPr>
          <p:cNvSpPr>
            <a:spLocks noGrp="1"/>
          </p:cNvSpPr>
          <p:nvPr>
            <p:ph type="title"/>
          </p:nvPr>
        </p:nvSpPr>
        <p:spPr/>
        <p:txBody>
          <a:bodyPr/>
          <a:lstStyle/>
          <a:p>
            <a:r>
              <a:rPr lang="en-US" altLang="zh-CN" dirty="0">
                <a:latin typeface="Helvetica Neue" panose="02000503000000020004"/>
              </a:rPr>
              <a:t>Zero Knowledge Proof </a:t>
            </a:r>
            <a:endParaRPr lang="zh-CN" altLang="en-US" dirty="0">
              <a:latin typeface="Helvetica Neue" panose="02000503000000020004"/>
            </a:endParaRPr>
          </a:p>
        </p:txBody>
      </p:sp>
      <mc:AlternateContent xmlns:mc="http://schemas.openxmlformats.org/markup-compatibility/2006" xmlns:a14="http://schemas.microsoft.com/office/drawing/2010/main">
        <mc:Choice Requires="a14">
          <p:sp>
            <p:nvSpPr>
              <p:cNvPr id="7" name="内容占位符 6">
                <a:extLst>
                  <a:ext uri="{FF2B5EF4-FFF2-40B4-BE49-F238E27FC236}">
                    <a16:creationId xmlns:a16="http://schemas.microsoft.com/office/drawing/2014/main" id="{0AE4D26A-75CC-1B2E-68E6-1002A713647A}"/>
                  </a:ext>
                </a:extLst>
              </p:cNvPr>
              <p:cNvSpPr>
                <a:spLocks noGrp="1"/>
              </p:cNvSpPr>
              <p:nvPr>
                <p:ph idx="1"/>
              </p:nvPr>
            </p:nvSpPr>
            <p:spPr>
              <a:xfrm>
                <a:off x="838200" y="1690688"/>
                <a:ext cx="10515600" cy="1011435"/>
              </a:xfrm>
            </p:spPr>
            <p:txBody>
              <a:bodyPr>
                <a:normAutofit/>
              </a:bodyPr>
              <a:lstStyle/>
              <a:p>
                <a:r>
                  <a:rPr lang="en-US" altLang="zh-CN" sz="2400" dirty="0">
                    <a:latin typeface="Helvetica Neue" panose="02000503000000020004"/>
                  </a:rPr>
                  <a:t>Prover </a:t>
                </a:r>
                <a14:m>
                  <m:oMath xmlns:m="http://schemas.openxmlformats.org/officeDocument/2006/math">
                    <m:r>
                      <a:rPr lang="zh-CN" altLang="en-US" sz="2400" i="1" smtClean="0">
                        <a:latin typeface="Cambria Math" panose="02040503050406030204" pitchFamily="18" charset="0"/>
                      </a:rPr>
                      <m:t>𝒫</m:t>
                    </m:r>
                  </m:oMath>
                </a14:m>
                <a:r>
                  <a:rPr lang="en-US" altLang="zh-CN" sz="2400" dirty="0">
                    <a:latin typeface="Helvetica Neue" panose="02000503000000020004"/>
                  </a:rPr>
                  <a:t>, Verifier </a:t>
                </a:r>
                <a14:m>
                  <m:oMath xmlns:m="http://schemas.openxmlformats.org/officeDocument/2006/math">
                    <m:r>
                      <a:rPr lang="zh-CN" altLang="en-US" sz="2400" i="1" smtClean="0">
                        <a:latin typeface="Cambria Math" panose="02040503050406030204" pitchFamily="18" charset="0"/>
                      </a:rPr>
                      <m:t>𝒱</m:t>
                    </m:r>
                  </m:oMath>
                </a14:m>
                <a:r>
                  <a:rPr lang="en-US" altLang="zh-CN" sz="2400" dirty="0">
                    <a:latin typeface="Helvetica Neue" panose="02000503000000020004"/>
                  </a:rPr>
                  <a:t>, NP relation </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ℛ</m:t>
                    </m:r>
                  </m:oMath>
                </a14:m>
                <a:r>
                  <a:rPr lang="en-US" altLang="zh-CN" sz="2400" dirty="0">
                    <a:latin typeface="Helvetica Neue" panose="02000503000000020004"/>
                  </a:rPr>
                  <a:t> with input </a:t>
                </a:r>
                <a14:m>
                  <m:oMath xmlns:m="http://schemas.openxmlformats.org/officeDocument/2006/math">
                    <m:r>
                      <a:rPr lang="en-US" altLang="zh-CN" sz="2400" b="0" i="1" smtClean="0">
                        <a:latin typeface="Cambria Math" panose="02040503050406030204" pitchFamily="18" charset="0"/>
                      </a:rPr>
                      <m:t>𝑥</m:t>
                    </m:r>
                  </m:oMath>
                </a14:m>
                <a:r>
                  <a:rPr lang="en-US" altLang="zh-CN" sz="2400" dirty="0">
                    <a:latin typeface="Helvetica Neue" panose="02000503000000020004"/>
                  </a:rPr>
                  <a:t> and witness </a:t>
                </a:r>
                <a14:m>
                  <m:oMath xmlns:m="http://schemas.openxmlformats.org/officeDocument/2006/math">
                    <m:r>
                      <a:rPr lang="en-US" altLang="zh-CN" sz="2400" b="0" i="1" smtClean="0">
                        <a:latin typeface="Cambria Math" panose="02040503050406030204" pitchFamily="18" charset="0"/>
                      </a:rPr>
                      <m:t>𝑤</m:t>
                    </m:r>
                  </m:oMath>
                </a14:m>
                <a:endParaRPr lang="en-US" altLang="zh-CN" sz="2400" dirty="0">
                  <a:latin typeface="Helvetica Neue" panose="02000503000000020004"/>
                </a:endParaRPr>
              </a:p>
              <a:p>
                <a14:m>
                  <m:oMath xmlns:m="http://schemas.openxmlformats.org/officeDocument/2006/math">
                    <m:r>
                      <a:rPr lang="zh-CN" altLang="en-US" sz="2400" i="1" smtClean="0">
                        <a:latin typeface="Cambria Math" panose="02040503050406030204" pitchFamily="18" charset="0"/>
                      </a:rPr>
                      <m:t>𝒱</m:t>
                    </m:r>
                  </m:oMath>
                </a14:m>
                <a:r>
                  <a:rPr lang="en-US" altLang="zh-CN" sz="2400" dirty="0">
                    <a:latin typeface="Helvetica Neue" panose="02000503000000020004"/>
                  </a:rPr>
                  <a:t> is convinced, </a:t>
                </a:r>
                <a:r>
                  <a:rPr lang="en-US" altLang="zh-CN" sz="2400" dirty="0">
                    <a:solidFill>
                      <a:srgbClr val="FF0000"/>
                    </a:solidFill>
                    <a:latin typeface="Helvetica Neue" panose="02000503000000020004"/>
                  </a:rPr>
                  <a:t>without </a:t>
                </a:r>
                <a:r>
                  <a:rPr lang="en-US" altLang="zh-CN" sz="2400" dirty="0">
                    <a:latin typeface="Helvetica Neue" panose="02000503000000020004"/>
                  </a:rPr>
                  <a:t>knowing</a:t>
                </a:r>
                <a:r>
                  <a:rPr lang="en-US" altLang="zh-CN" sz="2400" dirty="0">
                    <a:solidFill>
                      <a:srgbClr val="FF0000"/>
                    </a:solidFill>
                    <a:latin typeface="Helvetica Neue" panose="02000503000000020004"/>
                  </a:rPr>
                  <a:t> </a:t>
                </a:r>
                <a14:m>
                  <m:oMath xmlns:m="http://schemas.openxmlformats.org/officeDocument/2006/math">
                    <m:r>
                      <a:rPr lang="en-US" altLang="zh-CN" sz="2400" i="1">
                        <a:latin typeface="Cambria Math" panose="02040503050406030204" pitchFamily="18" charset="0"/>
                      </a:rPr>
                      <m:t>𝑤</m:t>
                    </m:r>
                  </m:oMath>
                </a14:m>
                <a:endParaRPr lang="en-US" altLang="zh-CN" sz="2400" dirty="0">
                  <a:latin typeface="Helvetica Neue" panose="02000503000000020004"/>
                </a:endParaRPr>
              </a:p>
              <a:p>
                <a:endParaRPr lang="zh-CN" altLang="en-US" dirty="0">
                  <a:latin typeface="Helvetica Neue" panose="02000503000000020004"/>
                </a:endParaRPr>
              </a:p>
            </p:txBody>
          </p:sp>
        </mc:Choice>
        <mc:Fallback xmlns="">
          <p:sp>
            <p:nvSpPr>
              <p:cNvPr id="7" name="内容占位符 6">
                <a:extLst>
                  <a:ext uri="{FF2B5EF4-FFF2-40B4-BE49-F238E27FC236}">
                    <a16:creationId xmlns:a16="http://schemas.microsoft.com/office/drawing/2014/main" id="{0AE4D26A-75CC-1B2E-68E6-1002A713647A}"/>
                  </a:ext>
                </a:extLst>
              </p:cNvPr>
              <p:cNvSpPr>
                <a:spLocks noGrp="1" noRot="1" noChangeAspect="1" noMove="1" noResize="1" noEditPoints="1" noAdjustHandles="1" noChangeArrowheads="1" noChangeShapeType="1" noTextEdit="1"/>
              </p:cNvSpPr>
              <p:nvPr>
                <p:ph idx="1"/>
              </p:nvPr>
            </p:nvSpPr>
            <p:spPr>
              <a:xfrm>
                <a:off x="838200" y="1690688"/>
                <a:ext cx="10515600" cy="1011435"/>
              </a:xfrm>
              <a:blipFill>
                <a:blip r:embed="rId4"/>
                <a:stretch>
                  <a:fillRect l="-812" t="-7831" b="-60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22304245-7B4B-3558-6DE9-250D9A2A6A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5156" y="3837384"/>
            <a:ext cx="1146974" cy="1146974"/>
          </a:xfrm>
          <a:prstGeom prst="rect">
            <a:avLst/>
          </a:prstGeom>
        </p:spPr>
      </p:pic>
      <p:pic>
        <p:nvPicPr>
          <p:cNvPr id="13" name="图片 12">
            <a:extLst>
              <a:ext uri="{FF2B5EF4-FFF2-40B4-BE49-F238E27FC236}">
                <a16:creationId xmlns:a16="http://schemas.microsoft.com/office/drawing/2014/main" id="{F267DB90-E901-8665-15F6-8D1C693383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54816" y="3782556"/>
            <a:ext cx="1146974" cy="1146974"/>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EB040BA-6453-FDDF-6490-EB81E7A894D4}"/>
                  </a:ext>
                </a:extLst>
              </p:cNvPr>
              <p:cNvSpPr txBox="1"/>
              <p:nvPr/>
            </p:nvSpPr>
            <p:spPr>
              <a:xfrm>
                <a:off x="4222302" y="4984358"/>
                <a:ext cx="5326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𝒱</m:t>
                      </m:r>
                    </m:oMath>
                  </m:oMathPara>
                </a14:m>
                <a:endParaRPr lang="zh-CN" altLang="en-US" dirty="0"/>
              </a:p>
            </p:txBody>
          </p:sp>
        </mc:Choice>
        <mc:Fallback xmlns="">
          <p:sp>
            <p:nvSpPr>
              <p:cNvPr id="17" name="文本框 16">
                <a:extLst>
                  <a:ext uri="{FF2B5EF4-FFF2-40B4-BE49-F238E27FC236}">
                    <a16:creationId xmlns:a16="http://schemas.microsoft.com/office/drawing/2014/main" id="{AEB040BA-6453-FDDF-6490-EB81E7A894D4}"/>
                  </a:ext>
                </a:extLst>
              </p:cNvPr>
              <p:cNvSpPr txBox="1">
                <a:spLocks noRot="1" noChangeAspect="1" noMove="1" noResize="1" noEditPoints="1" noAdjustHandles="1" noChangeArrowheads="1" noChangeShapeType="1" noTextEdit="1"/>
              </p:cNvSpPr>
              <p:nvPr/>
            </p:nvSpPr>
            <p:spPr>
              <a:xfrm>
                <a:off x="4222302" y="4984358"/>
                <a:ext cx="532681"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3A6435D-6EB0-E70E-B1E1-C88EF0B4FD32}"/>
                  </a:ext>
                </a:extLst>
              </p:cNvPr>
              <p:cNvSpPr txBox="1"/>
              <p:nvPr/>
            </p:nvSpPr>
            <p:spPr>
              <a:xfrm>
                <a:off x="8061962" y="4984358"/>
                <a:ext cx="5326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𝒫</m:t>
                      </m:r>
                    </m:oMath>
                  </m:oMathPara>
                </a14:m>
                <a:endParaRPr lang="zh-CN" altLang="en-US" dirty="0"/>
              </a:p>
            </p:txBody>
          </p:sp>
        </mc:Choice>
        <mc:Fallback xmlns="">
          <p:sp>
            <p:nvSpPr>
              <p:cNvPr id="19" name="文本框 18">
                <a:extLst>
                  <a:ext uri="{FF2B5EF4-FFF2-40B4-BE49-F238E27FC236}">
                    <a16:creationId xmlns:a16="http://schemas.microsoft.com/office/drawing/2014/main" id="{63A6435D-6EB0-E70E-B1E1-C88EF0B4FD32}"/>
                  </a:ext>
                </a:extLst>
              </p:cNvPr>
              <p:cNvSpPr txBox="1">
                <a:spLocks noRot="1" noChangeAspect="1" noMove="1" noResize="1" noEditPoints="1" noAdjustHandles="1" noChangeArrowheads="1" noChangeShapeType="1" noTextEdit="1"/>
              </p:cNvSpPr>
              <p:nvPr/>
            </p:nvSpPr>
            <p:spPr>
              <a:xfrm>
                <a:off x="8061962" y="4984358"/>
                <a:ext cx="532681" cy="369332"/>
              </a:xfrm>
              <a:prstGeom prst="rect">
                <a:avLst/>
              </a:prstGeom>
              <a:blipFill>
                <a:blip r:embed="rId8"/>
                <a:stretch>
                  <a:fillRect/>
                </a:stretch>
              </a:blipFill>
            </p:spPr>
            <p:txBody>
              <a:bodyPr/>
              <a:lstStyle/>
              <a:p>
                <a:r>
                  <a:rPr lang="zh-CN" altLang="en-US">
                    <a:noFill/>
                  </a:rPr>
                  <a:t> </a:t>
                </a:r>
              </a:p>
            </p:txBody>
          </p:sp>
        </mc:Fallback>
      </mc:AlternateContent>
      <p:cxnSp>
        <p:nvCxnSpPr>
          <p:cNvPr id="20" name="连接符: 曲线 19">
            <a:extLst>
              <a:ext uri="{FF2B5EF4-FFF2-40B4-BE49-F238E27FC236}">
                <a16:creationId xmlns:a16="http://schemas.microsoft.com/office/drawing/2014/main" id="{5B91EC85-2B93-A92A-64A6-269E92AE8F80}"/>
              </a:ext>
            </a:extLst>
          </p:cNvPr>
          <p:cNvCxnSpPr>
            <a:cxnSpLocks/>
            <a:stCxn id="6" idx="0"/>
            <a:endCxn id="13" idx="0"/>
          </p:cNvCxnSpPr>
          <p:nvPr/>
        </p:nvCxnSpPr>
        <p:spPr>
          <a:xfrm rot="5400000" flipH="1" flipV="1">
            <a:off x="6381059" y="1890140"/>
            <a:ext cx="54828" cy="3839660"/>
          </a:xfrm>
          <a:prstGeom prst="curvedConnector3">
            <a:avLst>
              <a:gd name="adj1" fmla="val 926014"/>
            </a:avLst>
          </a:prstGeom>
          <a:ln>
            <a:tailEnd type="triangle"/>
          </a:ln>
        </p:spPr>
        <p:style>
          <a:lnRef idx="1">
            <a:schemeClr val="dk1"/>
          </a:lnRef>
          <a:fillRef idx="0">
            <a:schemeClr val="dk1"/>
          </a:fillRef>
          <a:effectRef idx="0">
            <a:schemeClr val="dk1"/>
          </a:effectRef>
          <a:fontRef idx="minor">
            <a:schemeClr val="tx1"/>
          </a:fontRef>
        </p:style>
      </p:cxnSp>
      <p:cxnSp>
        <p:nvCxnSpPr>
          <p:cNvPr id="22" name="连接符: 曲线 21">
            <a:extLst>
              <a:ext uri="{FF2B5EF4-FFF2-40B4-BE49-F238E27FC236}">
                <a16:creationId xmlns:a16="http://schemas.microsoft.com/office/drawing/2014/main" id="{7FBC0575-BB01-D94D-A676-ED10AC4F30E9}"/>
              </a:ext>
            </a:extLst>
          </p:cNvPr>
          <p:cNvCxnSpPr>
            <a:cxnSpLocks/>
          </p:cNvCxnSpPr>
          <p:nvPr/>
        </p:nvCxnSpPr>
        <p:spPr>
          <a:xfrm rot="5400000">
            <a:off x="6402123" y="3381017"/>
            <a:ext cx="12700" cy="3839660"/>
          </a:xfrm>
          <a:prstGeom prst="curvedConnector3">
            <a:avLst>
              <a:gd name="adj1" fmla="val 3566039"/>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C126B6EC-18D8-2646-98AE-7B5C6B0CD561}"/>
                  </a:ext>
                </a:extLst>
              </p:cNvPr>
              <p:cNvSpPr txBox="1"/>
              <p:nvPr/>
            </p:nvSpPr>
            <p:spPr>
              <a:xfrm>
                <a:off x="6167520" y="3326761"/>
                <a:ext cx="6688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dirty="0">
                  <a:latin typeface="Helvetica Neue" panose="02000503000000020004"/>
                </a:endParaRPr>
              </a:p>
            </p:txBody>
          </p:sp>
        </mc:Choice>
        <mc:Fallback xmlns="">
          <p:sp>
            <p:nvSpPr>
              <p:cNvPr id="23" name="文本框 22">
                <a:extLst>
                  <a:ext uri="{FF2B5EF4-FFF2-40B4-BE49-F238E27FC236}">
                    <a16:creationId xmlns:a16="http://schemas.microsoft.com/office/drawing/2014/main" id="{C126B6EC-18D8-2646-98AE-7B5C6B0CD561}"/>
                  </a:ext>
                </a:extLst>
              </p:cNvPr>
              <p:cNvSpPr txBox="1">
                <a:spLocks noRot="1" noChangeAspect="1" noMove="1" noResize="1" noEditPoints="1" noAdjustHandles="1" noChangeArrowheads="1" noChangeShapeType="1" noTextEdit="1"/>
              </p:cNvSpPr>
              <p:nvPr/>
            </p:nvSpPr>
            <p:spPr>
              <a:xfrm>
                <a:off x="6167520" y="3326761"/>
                <a:ext cx="668858"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AC58356C-066C-7B6F-A652-BAB874F63A9A}"/>
                  </a:ext>
                </a:extLst>
              </p:cNvPr>
              <p:cNvSpPr txBox="1"/>
              <p:nvPr/>
            </p:nvSpPr>
            <p:spPr>
              <a:xfrm>
                <a:off x="6080891" y="5353690"/>
                <a:ext cx="1005067" cy="369332"/>
              </a:xfrm>
              <a:prstGeom prst="rect">
                <a:avLst/>
              </a:prstGeom>
              <a:noFill/>
            </p:spPr>
            <p:txBody>
              <a:bodyPr wrap="square" rtlCol="0">
                <a:spAutoFit/>
              </a:bodyPr>
              <a:lstStyle/>
              <a:p>
                <a:r>
                  <a:rPr lang="en-US" altLang="zh-CN" dirty="0">
                    <a:latin typeface="Helvetica Neue" panose="02000503000000020004"/>
                  </a:rPr>
                  <a:t>proof </a:t>
                </a:r>
                <a14:m>
                  <m:oMath xmlns:m="http://schemas.openxmlformats.org/officeDocument/2006/math">
                    <m:r>
                      <a:rPr lang="en-US" altLang="zh-CN" b="0" i="1" smtClean="0">
                        <a:latin typeface="Cambria Math" panose="02040503050406030204" pitchFamily="18" charset="0"/>
                      </a:rPr>
                      <m:t>𝜋</m:t>
                    </m:r>
                  </m:oMath>
                </a14:m>
                <a:endParaRPr lang="zh-CN" altLang="en-US" dirty="0">
                  <a:latin typeface="Helvetica Neue" panose="02000503000000020004"/>
                </a:endParaRPr>
              </a:p>
            </p:txBody>
          </p:sp>
        </mc:Choice>
        <mc:Fallback xmlns="">
          <p:sp>
            <p:nvSpPr>
              <p:cNvPr id="24" name="文本框 23">
                <a:extLst>
                  <a:ext uri="{FF2B5EF4-FFF2-40B4-BE49-F238E27FC236}">
                    <a16:creationId xmlns:a16="http://schemas.microsoft.com/office/drawing/2014/main" id="{AC58356C-066C-7B6F-A652-BAB874F63A9A}"/>
                  </a:ext>
                </a:extLst>
              </p:cNvPr>
              <p:cNvSpPr txBox="1">
                <a:spLocks noRot="1" noChangeAspect="1" noMove="1" noResize="1" noEditPoints="1" noAdjustHandles="1" noChangeArrowheads="1" noChangeShapeType="1" noTextEdit="1"/>
              </p:cNvSpPr>
              <p:nvPr/>
            </p:nvSpPr>
            <p:spPr>
              <a:xfrm>
                <a:off x="6080891" y="5353690"/>
                <a:ext cx="1005067" cy="369332"/>
              </a:xfrm>
              <a:prstGeom prst="rect">
                <a:avLst/>
              </a:prstGeom>
              <a:blipFill>
                <a:blip r:embed="rId10"/>
                <a:stretch>
                  <a:fillRect l="-5488"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思想气泡: 云 25">
                <a:extLst>
                  <a:ext uri="{FF2B5EF4-FFF2-40B4-BE49-F238E27FC236}">
                    <a16:creationId xmlns:a16="http://schemas.microsoft.com/office/drawing/2014/main" id="{D05A7AA4-2A80-A36C-2A99-20C847947C78}"/>
                  </a:ext>
                </a:extLst>
              </p:cNvPr>
              <p:cNvSpPr/>
              <p:nvPr/>
            </p:nvSpPr>
            <p:spPr>
              <a:xfrm>
                <a:off x="8901790" y="2702123"/>
                <a:ext cx="1690777" cy="988203"/>
              </a:xfrm>
              <a:prstGeom prst="cloudCallout">
                <a:avLst>
                  <a:gd name="adj1" fmla="val -59608"/>
                  <a:gd name="adj2" fmla="val 616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zh-CN" b="0" i="1" smtClean="0">
                        <a:latin typeface="Cambria Math" panose="02040503050406030204" pitchFamily="18" charset="0"/>
                      </a:rPr>
                      <m:t>𝑤</m:t>
                    </m:r>
                  </m:oMath>
                </a14:m>
                <a:r>
                  <a:rPr lang="zh-CN" altLang="en-US" dirty="0"/>
                  <a:t> </a:t>
                </a:r>
                <a:r>
                  <a:rPr lang="en-US" altLang="zh-CN" dirty="0"/>
                  <a:t>is my secret!</a:t>
                </a:r>
                <a:endParaRPr lang="zh-CN" altLang="en-US" dirty="0"/>
              </a:p>
            </p:txBody>
          </p:sp>
        </mc:Choice>
        <mc:Fallback xmlns="">
          <p:sp>
            <p:nvSpPr>
              <p:cNvPr id="26" name="思想气泡: 云 25">
                <a:extLst>
                  <a:ext uri="{FF2B5EF4-FFF2-40B4-BE49-F238E27FC236}">
                    <a16:creationId xmlns:a16="http://schemas.microsoft.com/office/drawing/2014/main" id="{D05A7AA4-2A80-A36C-2A99-20C847947C78}"/>
                  </a:ext>
                </a:extLst>
              </p:cNvPr>
              <p:cNvSpPr>
                <a:spLocks noRot="1" noChangeAspect="1" noMove="1" noResize="1" noEditPoints="1" noAdjustHandles="1" noChangeArrowheads="1" noChangeShapeType="1" noTextEdit="1"/>
              </p:cNvSpPr>
              <p:nvPr/>
            </p:nvSpPr>
            <p:spPr>
              <a:xfrm>
                <a:off x="8901790" y="2702123"/>
                <a:ext cx="1690777" cy="988203"/>
              </a:xfrm>
              <a:prstGeom prst="cloudCallout">
                <a:avLst>
                  <a:gd name="adj1" fmla="val -59608"/>
                  <a:gd name="adj2" fmla="val 61627"/>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思想气泡: 云 26">
                <a:extLst>
                  <a:ext uri="{FF2B5EF4-FFF2-40B4-BE49-F238E27FC236}">
                    <a16:creationId xmlns:a16="http://schemas.microsoft.com/office/drawing/2014/main" id="{7C2DB6A7-EA68-B753-0E66-B60790FD08E0}"/>
                  </a:ext>
                </a:extLst>
              </p:cNvPr>
              <p:cNvSpPr/>
              <p:nvPr/>
            </p:nvSpPr>
            <p:spPr>
              <a:xfrm>
                <a:off x="2007536" y="2849178"/>
                <a:ext cx="1993883" cy="988203"/>
              </a:xfrm>
              <a:prstGeom prst="cloudCallout">
                <a:avLst>
                  <a:gd name="adj1" fmla="val 58759"/>
                  <a:gd name="adj2" fmla="val 5900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ℛ</m:t>
                    </m:r>
                  </m:oMath>
                </a14:m>
                <a:r>
                  <a:rPr lang="zh-CN" altLang="en-US" dirty="0"/>
                  <a:t> </a:t>
                </a:r>
                <a:r>
                  <a:rPr lang="en-US" altLang="zh-CN" dirty="0"/>
                  <a:t>?</a:t>
                </a:r>
                <a:endParaRPr lang="zh-CN" altLang="en-US" dirty="0"/>
              </a:p>
            </p:txBody>
          </p:sp>
        </mc:Choice>
        <mc:Fallback xmlns="">
          <p:sp>
            <p:nvSpPr>
              <p:cNvPr id="27" name="思想气泡: 云 26">
                <a:extLst>
                  <a:ext uri="{FF2B5EF4-FFF2-40B4-BE49-F238E27FC236}">
                    <a16:creationId xmlns:a16="http://schemas.microsoft.com/office/drawing/2014/main" id="{7C2DB6A7-EA68-B753-0E66-B60790FD08E0}"/>
                  </a:ext>
                </a:extLst>
              </p:cNvPr>
              <p:cNvSpPr>
                <a:spLocks noRot="1" noChangeAspect="1" noMove="1" noResize="1" noEditPoints="1" noAdjustHandles="1" noChangeArrowheads="1" noChangeShapeType="1" noTextEdit="1"/>
              </p:cNvSpPr>
              <p:nvPr/>
            </p:nvSpPr>
            <p:spPr>
              <a:xfrm>
                <a:off x="2007536" y="2849178"/>
                <a:ext cx="1993883" cy="988203"/>
              </a:xfrm>
              <a:prstGeom prst="cloudCallout">
                <a:avLst>
                  <a:gd name="adj1" fmla="val 58759"/>
                  <a:gd name="adj2" fmla="val 59008"/>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内容占位符 6">
                <a:extLst>
                  <a:ext uri="{FF2B5EF4-FFF2-40B4-BE49-F238E27FC236}">
                    <a16:creationId xmlns:a16="http://schemas.microsoft.com/office/drawing/2014/main" id="{78F837AD-B0E8-AC61-393C-AEE2FE7F039A}"/>
                  </a:ext>
                </a:extLst>
              </p:cNvPr>
              <p:cNvSpPr txBox="1">
                <a:spLocks/>
              </p:cNvSpPr>
              <p:nvPr/>
            </p:nvSpPr>
            <p:spPr>
              <a:xfrm>
                <a:off x="6404434" y="3185016"/>
                <a:ext cx="5913151" cy="26637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Helvetica Neue" panose="02000503000000020004"/>
                  </a:rPr>
                  <a:t>Completeness: </a:t>
                </a:r>
                <a:r>
                  <a:rPr lang="en-US" altLang="zh-CN" sz="2400" dirty="0" err="1">
                    <a:latin typeface="Helvetica Neue" panose="02000503000000020004"/>
                  </a:rPr>
                  <a:t>Pr</a:t>
                </a:r>
                <a:r>
                  <a:rPr lang="en-US" altLang="zh-CN" sz="2400" dirty="0">
                    <a:latin typeface="Helvetica Neue" panose="02000503000000020004"/>
                  </a:rPr>
                  <a:t>[</a:t>
                </a:r>
                <a14:m>
                  <m:oMath xmlns:m="http://schemas.openxmlformats.org/officeDocument/2006/math">
                    <m:r>
                      <m:rPr>
                        <m:sty m:val="p"/>
                      </m:rPr>
                      <a:rPr lang="en-US" altLang="zh-CN" sz="2400" b="0" i="1" smtClean="0">
                        <a:latin typeface="Cambria Math" panose="02040503050406030204" pitchFamily="18" charset="0"/>
                      </a:rPr>
                      <m:t>π</m:t>
                    </m:r>
                  </m:oMath>
                </a14:m>
                <a:r>
                  <a:rPr lang="en-US" altLang="zh-CN" sz="2400" dirty="0">
                    <a:latin typeface="Helvetica Neue" panose="02000503000000020004"/>
                  </a:rPr>
                  <a:t> is </a:t>
                </a:r>
                <a:r>
                  <a:rPr lang="en-US" altLang="zh-CN" sz="2400" dirty="0">
                    <a:solidFill>
                      <a:srgbClr val="FF0000"/>
                    </a:solidFill>
                    <a:latin typeface="Helvetica Neue" panose="02000503000000020004"/>
                  </a:rPr>
                  <a:t>correct</a:t>
                </a:r>
                <a:r>
                  <a:rPr lang="en-US" altLang="zh-CN" sz="2400" dirty="0">
                    <a:latin typeface="Helvetica Neue" panose="02000503000000020004"/>
                  </a:rPr>
                  <a:t> &amp; Verification </a:t>
                </a:r>
                <a:r>
                  <a:rPr lang="en-US" altLang="zh-CN" sz="2400" dirty="0">
                    <a:solidFill>
                      <a:srgbClr val="FF0000"/>
                    </a:solidFill>
                    <a:latin typeface="Helvetica Neue" panose="02000503000000020004"/>
                  </a:rPr>
                  <a:t>pass</a:t>
                </a:r>
                <a:r>
                  <a:rPr lang="en-US" altLang="zh-CN" sz="2400" dirty="0">
                    <a:latin typeface="Helvetica Neue" panose="02000503000000020004"/>
                  </a:rPr>
                  <a:t>] = 1</a:t>
                </a:r>
              </a:p>
              <a:p>
                <a:r>
                  <a:rPr lang="en-US" altLang="zh-CN" sz="2400" dirty="0">
                    <a:latin typeface="Helvetica Neue" panose="02000503000000020004"/>
                  </a:rPr>
                  <a:t>Soundness:Pr[</a:t>
                </a:r>
                <a14:m>
                  <m:oMath xmlns:m="http://schemas.openxmlformats.org/officeDocument/2006/math">
                    <m:r>
                      <m:rPr>
                        <m:sty m:val="p"/>
                      </m:rPr>
                      <a:rPr lang="en-US" altLang="zh-CN" sz="2400" i="1">
                        <a:latin typeface="Cambria Math" panose="02040503050406030204" pitchFamily="18" charset="0"/>
                      </a:rPr>
                      <m:t>π</m:t>
                    </m:r>
                  </m:oMath>
                </a14:m>
                <a:r>
                  <a:rPr lang="en-US" altLang="zh-CN" sz="2400" dirty="0">
                    <a:latin typeface="Helvetica Neue" panose="02000503000000020004"/>
                  </a:rPr>
                  <a:t> is </a:t>
                </a:r>
                <a:r>
                  <a:rPr lang="en-US" altLang="zh-CN" sz="2400" dirty="0">
                    <a:solidFill>
                      <a:srgbClr val="FF0000"/>
                    </a:solidFill>
                    <a:latin typeface="Helvetica Neue" panose="02000503000000020004"/>
                  </a:rPr>
                  <a:t>incorrect</a:t>
                </a:r>
                <a:r>
                  <a:rPr lang="en-US" altLang="zh-CN" sz="2400" dirty="0">
                    <a:latin typeface="Helvetica Neue" panose="02000503000000020004"/>
                  </a:rPr>
                  <a:t> &amp; Verification </a:t>
                </a:r>
                <a:r>
                  <a:rPr lang="en-US" altLang="zh-CN" sz="2400" dirty="0">
                    <a:solidFill>
                      <a:srgbClr val="FF0000"/>
                    </a:solidFill>
                    <a:latin typeface="Helvetica Neue" panose="02000503000000020004"/>
                  </a:rPr>
                  <a:t>fail</a:t>
                </a:r>
                <a:r>
                  <a:rPr lang="en-US" altLang="zh-CN" sz="2400" dirty="0">
                    <a:latin typeface="Helvetica Neue" panose="02000503000000020004"/>
                  </a:rPr>
                  <a:t>] </a:t>
                </a:r>
                <a14:m>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𝜖</m:t>
                    </m:r>
                  </m:oMath>
                </a14:m>
                <a:endParaRPr lang="en-US" altLang="zh-CN" sz="2400" dirty="0">
                  <a:latin typeface="Helvetica Neue" panose="02000503000000020004"/>
                </a:endParaRPr>
              </a:p>
              <a:p>
                <a:r>
                  <a:rPr lang="en-US" altLang="zh-CN" sz="2400" dirty="0">
                    <a:latin typeface="Helvetica Neue" panose="02000503000000020004"/>
                  </a:rPr>
                  <a:t>Zero-knowledge: the client </a:t>
                </a:r>
                <a:r>
                  <a:rPr lang="en-US" altLang="zh-CN" sz="2400" dirty="0">
                    <a:solidFill>
                      <a:srgbClr val="FF0000"/>
                    </a:solidFill>
                    <a:latin typeface="Helvetica Neue" panose="02000503000000020004"/>
                  </a:rPr>
                  <a:t>gets nothing about </a:t>
                </a:r>
                <a14:m>
                  <m:oMath xmlns:m="http://schemas.openxmlformats.org/officeDocument/2006/math">
                    <m:r>
                      <a:rPr lang="en-US" altLang="zh-CN" sz="2400" b="0" i="1" smtClean="0">
                        <a:solidFill>
                          <a:srgbClr val="FF0000"/>
                        </a:solidFill>
                        <a:latin typeface="Cambria Math" panose="02040503050406030204" pitchFamily="18" charset="0"/>
                      </a:rPr>
                      <m:t>𝑤</m:t>
                    </m:r>
                  </m:oMath>
                </a14:m>
                <a:r>
                  <a:rPr lang="en-US" altLang="zh-CN" sz="2400" dirty="0">
                    <a:latin typeface="Helvetica Neue" panose="02000503000000020004"/>
                  </a:rPr>
                  <a:t>.</a:t>
                </a:r>
                <a:endParaRPr lang="zh-CN" altLang="en-US" sz="2400" dirty="0">
                  <a:latin typeface="Helvetica Neue" panose="02000503000000020004"/>
                </a:endParaRPr>
              </a:p>
            </p:txBody>
          </p:sp>
        </mc:Choice>
        <mc:Fallback xmlns="">
          <p:sp>
            <p:nvSpPr>
              <p:cNvPr id="60" name="内容占位符 6">
                <a:extLst>
                  <a:ext uri="{FF2B5EF4-FFF2-40B4-BE49-F238E27FC236}">
                    <a16:creationId xmlns:a16="http://schemas.microsoft.com/office/drawing/2014/main" id="{78F837AD-B0E8-AC61-393C-AEE2FE7F039A}"/>
                  </a:ext>
                </a:extLst>
              </p:cNvPr>
              <p:cNvSpPr txBox="1">
                <a:spLocks noRot="1" noChangeAspect="1" noMove="1" noResize="1" noEditPoints="1" noAdjustHandles="1" noChangeArrowheads="1" noChangeShapeType="1" noTextEdit="1"/>
              </p:cNvSpPr>
              <p:nvPr/>
            </p:nvSpPr>
            <p:spPr>
              <a:xfrm>
                <a:off x="6404434" y="3185016"/>
                <a:ext cx="5913151" cy="2663745"/>
              </a:xfrm>
              <a:prstGeom prst="rect">
                <a:avLst/>
              </a:prstGeom>
              <a:blipFill>
                <a:blip r:embed="rId13"/>
                <a:stretch>
                  <a:fillRect l="-1443" t="-29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内容占位符 6">
                <a:extLst>
                  <a:ext uri="{FF2B5EF4-FFF2-40B4-BE49-F238E27FC236}">
                    <a16:creationId xmlns:a16="http://schemas.microsoft.com/office/drawing/2014/main" id="{E084E61A-D7BA-1282-F196-10BCBB787A0F}"/>
                  </a:ext>
                </a:extLst>
              </p:cNvPr>
              <p:cNvSpPr txBox="1">
                <a:spLocks/>
              </p:cNvSpPr>
              <p:nvPr/>
            </p:nvSpPr>
            <p:spPr>
              <a:xfrm>
                <a:off x="838200" y="6052882"/>
                <a:ext cx="10515600" cy="581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Helvetica Neue" panose="02000503000000020004"/>
                  </a:rPr>
                  <a:t>Commit and Prove (CP) paradigm: prove on </a:t>
                </a:r>
                <a:r>
                  <a:rPr lang="en-US" altLang="zh-CN" sz="2400" dirty="0">
                    <a:solidFill>
                      <a:srgbClr val="FF0000"/>
                    </a:solidFill>
                    <a:latin typeface="Helvetica Neue" panose="02000503000000020004"/>
                  </a:rPr>
                  <a:t>committed</a:t>
                </a:r>
                <a:r>
                  <a:rPr lang="en-US" altLang="zh-CN" sz="2400" dirty="0">
                    <a:latin typeface="Helvetica Neue" panose="02000503000000020004"/>
                  </a:rPr>
                  <a:t> </a:t>
                </a:r>
                <a14:m>
                  <m:oMath xmlns:m="http://schemas.openxmlformats.org/officeDocument/2006/math">
                    <m:r>
                      <a:rPr lang="en-US" altLang="zh-CN" sz="2400" i="1">
                        <a:latin typeface="Cambria Math" panose="02040503050406030204" pitchFamily="18" charset="0"/>
                      </a:rPr>
                      <m:t>𝑤</m:t>
                    </m:r>
                  </m:oMath>
                </a14:m>
                <a:r>
                  <a:rPr lang="en-US" altLang="zh-CN" sz="2400" dirty="0">
                    <a:latin typeface="Helvetica Neue" panose="02000503000000020004"/>
                  </a:rPr>
                  <a:t> </a:t>
                </a:r>
              </a:p>
            </p:txBody>
          </p:sp>
        </mc:Choice>
        <mc:Fallback xmlns="">
          <p:sp>
            <p:nvSpPr>
              <p:cNvPr id="72" name="内容占位符 6">
                <a:extLst>
                  <a:ext uri="{FF2B5EF4-FFF2-40B4-BE49-F238E27FC236}">
                    <a16:creationId xmlns:a16="http://schemas.microsoft.com/office/drawing/2014/main" id="{E084E61A-D7BA-1282-F196-10BCBB787A0F}"/>
                  </a:ext>
                </a:extLst>
              </p:cNvPr>
              <p:cNvSpPr txBox="1">
                <a:spLocks noRot="1" noChangeAspect="1" noMove="1" noResize="1" noEditPoints="1" noAdjustHandles="1" noChangeArrowheads="1" noChangeShapeType="1" noTextEdit="1"/>
              </p:cNvSpPr>
              <p:nvPr/>
            </p:nvSpPr>
            <p:spPr>
              <a:xfrm>
                <a:off x="838200" y="6052882"/>
                <a:ext cx="10515600" cy="581635"/>
              </a:xfrm>
              <a:prstGeom prst="rect">
                <a:avLst/>
              </a:prstGeom>
              <a:blipFill>
                <a:blip r:embed="rId14"/>
                <a:stretch>
                  <a:fillRect l="-812" t="-13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6057956E-50B7-A541-ABF3-E1C69CA986DA}"/>
                  </a:ext>
                </a:extLst>
              </p:cNvPr>
              <p:cNvSpPr txBox="1"/>
              <p:nvPr/>
            </p:nvSpPr>
            <p:spPr>
              <a:xfrm>
                <a:off x="1985591" y="4061028"/>
                <a:ext cx="1936335" cy="923330"/>
              </a:xfrm>
              <a:prstGeom prst="rect">
                <a:avLst/>
              </a:prstGeom>
              <a:noFill/>
              <a:ln w="12700">
                <a:solidFill>
                  <a:schemeClr val="tx1"/>
                </a:solidFill>
                <a:prstDash val="lgDash"/>
              </a:ln>
            </p:spPr>
            <p:txBody>
              <a:bodyPr wrap="square" rtlCol="0">
                <a:spAutoFit/>
              </a:bodyPr>
              <a:lstStyle/>
              <a:p>
                <a:pPr marL="285750" indent="-285750">
                  <a:buFont typeface="Wingdings" panose="05000000000000000000" pitchFamily="2" charset="2"/>
                  <a:buChar char="Ø"/>
                </a:pPr>
                <a:r>
                  <a:rPr lang="en-US" altLang="zh-CN" dirty="0"/>
                  <a:t>Verify </a:t>
                </a:r>
                <a14:m>
                  <m:oMath xmlns:m="http://schemas.openxmlformats.org/officeDocument/2006/math">
                    <m:r>
                      <a:rPr lang="en-US" altLang="zh-CN" b="0" i="1" smtClean="0">
                        <a:latin typeface="Cambria Math" panose="02040503050406030204" pitchFamily="18" charset="0"/>
                      </a:rPr>
                      <m:t>𝜋</m:t>
                    </m:r>
                  </m:oMath>
                </a14:m>
                <a:endParaRPr lang="en-US" altLang="zh-CN" dirty="0"/>
              </a:p>
              <a:p>
                <a:pPr marL="285750" indent="-285750">
                  <a:buFont typeface="Wingdings" panose="05000000000000000000" pitchFamily="2" charset="2"/>
                  <a:buChar char="Ø"/>
                </a:pPr>
                <a:r>
                  <a:rPr lang="en-US" altLang="zh-CN" dirty="0"/>
                  <a:t>Pass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 Accept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e>
                    </m:d>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ℛ</m:t>
                    </m:r>
                  </m:oMath>
                </a14:m>
                <a:r>
                  <a:rPr lang="en-US" altLang="zh-CN" dirty="0"/>
                  <a:t> </a:t>
                </a:r>
                <a:endParaRPr lang="zh-CN" altLang="en-US" dirty="0"/>
              </a:p>
            </p:txBody>
          </p:sp>
        </mc:Choice>
        <mc:Fallback xmlns="">
          <p:sp>
            <p:nvSpPr>
              <p:cNvPr id="74" name="文本框 73">
                <a:extLst>
                  <a:ext uri="{FF2B5EF4-FFF2-40B4-BE49-F238E27FC236}">
                    <a16:creationId xmlns:a16="http://schemas.microsoft.com/office/drawing/2014/main" id="{6057956E-50B7-A541-ABF3-E1C69CA986DA}"/>
                  </a:ext>
                </a:extLst>
              </p:cNvPr>
              <p:cNvSpPr txBox="1">
                <a:spLocks noRot="1" noChangeAspect="1" noMove="1" noResize="1" noEditPoints="1" noAdjustHandles="1" noChangeArrowheads="1" noChangeShapeType="1" noTextEdit="1"/>
              </p:cNvSpPr>
              <p:nvPr/>
            </p:nvSpPr>
            <p:spPr>
              <a:xfrm>
                <a:off x="1985591" y="4061028"/>
                <a:ext cx="1936335" cy="923330"/>
              </a:xfrm>
              <a:prstGeom prst="rect">
                <a:avLst/>
              </a:prstGeom>
              <a:blipFill>
                <a:blip r:embed="rId15"/>
                <a:stretch>
                  <a:fillRect l="-1881" t="-2597" r="-3135"/>
                </a:stretch>
              </a:blipFill>
              <a:ln w="12700">
                <a:solidFill>
                  <a:schemeClr val="tx1"/>
                </a:solidFill>
                <a:prstDash val="lg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0C867EE-F40B-67DE-549E-0C40A62593FD}"/>
                  </a:ext>
                </a:extLst>
              </p:cNvPr>
              <p:cNvSpPr txBox="1"/>
              <p:nvPr/>
            </p:nvSpPr>
            <p:spPr>
              <a:xfrm>
                <a:off x="8862946" y="4338027"/>
                <a:ext cx="1451381" cy="646331"/>
              </a:xfrm>
              <a:prstGeom prst="rect">
                <a:avLst/>
              </a:prstGeom>
              <a:noFill/>
              <a:ln w="12700">
                <a:solidFill>
                  <a:schemeClr val="tx1"/>
                </a:solidFill>
                <a:prstDash val="lgDash"/>
              </a:ln>
            </p:spPr>
            <p:txBody>
              <a:bodyPr wrap="square" rtlCol="0">
                <a:spAutoFit/>
              </a:bodyPr>
              <a:lstStyle/>
              <a:p>
                <a:pPr marL="285750" indent="-285750">
                  <a:buFont typeface="Wingdings" panose="05000000000000000000" pitchFamily="2" charset="2"/>
                  <a:buChar char="Ø"/>
                </a:pPr>
                <a:r>
                  <a:rPr lang="en-US" altLang="zh-CN" dirty="0"/>
                  <a:t>Generate proof </a:t>
                </a:r>
                <a14:m>
                  <m:oMath xmlns:m="http://schemas.openxmlformats.org/officeDocument/2006/math">
                    <m:r>
                      <a:rPr lang="en-US" altLang="zh-CN" b="0" i="1" smtClean="0">
                        <a:latin typeface="Cambria Math" panose="02040503050406030204" pitchFamily="18" charset="0"/>
                      </a:rPr>
                      <m:t>𝜋</m:t>
                    </m:r>
                  </m:oMath>
                </a14:m>
                <a:endParaRPr lang="en-US" altLang="zh-CN" dirty="0"/>
              </a:p>
            </p:txBody>
          </p:sp>
        </mc:Choice>
        <mc:Fallback xmlns="">
          <p:sp>
            <p:nvSpPr>
              <p:cNvPr id="3" name="文本框 2">
                <a:extLst>
                  <a:ext uri="{FF2B5EF4-FFF2-40B4-BE49-F238E27FC236}">
                    <a16:creationId xmlns:a16="http://schemas.microsoft.com/office/drawing/2014/main" id="{D0C867EE-F40B-67DE-549E-0C40A62593FD}"/>
                  </a:ext>
                </a:extLst>
              </p:cNvPr>
              <p:cNvSpPr txBox="1">
                <a:spLocks noRot="1" noChangeAspect="1" noMove="1" noResize="1" noEditPoints="1" noAdjustHandles="1" noChangeArrowheads="1" noChangeShapeType="1" noTextEdit="1"/>
              </p:cNvSpPr>
              <p:nvPr/>
            </p:nvSpPr>
            <p:spPr>
              <a:xfrm>
                <a:off x="8862946" y="4338027"/>
                <a:ext cx="1451381" cy="646331"/>
              </a:xfrm>
              <a:prstGeom prst="rect">
                <a:avLst/>
              </a:prstGeom>
              <a:blipFill>
                <a:blip r:embed="rId16"/>
                <a:stretch>
                  <a:fillRect l="-2500" t="-4630" r="-1250" b="-12963"/>
                </a:stretch>
              </a:blipFill>
              <a:ln w="12700">
                <a:solidFill>
                  <a:schemeClr val="tx1"/>
                </a:solidFill>
                <a:prstDash val="lgDash"/>
              </a:ln>
            </p:spPr>
            <p:txBody>
              <a:bodyPr/>
              <a:lstStyle/>
              <a:p>
                <a:r>
                  <a:rPr lang="zh-CN" altLang="en-US">
                    <a:noFill/>
                  </a:rPr>
                  <a:t> </a:t>
                </a:r>
              </a:p>
            </p:txBody>
          </p:sp>
        </mc:Fallback>
      </mc:AlternateContent>
    </p:spTree>
    <p:extLst>
      <p:ext uri="{BB962C8B-B14F-4D97-AF65-F5344CB8AC3E}">
        <p14:creationId xmlns:p14="http://schemas.microsoft.com/office/powerpoint/2010/main" val="10454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6"/>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4"/>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2"/>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7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6"/>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3"/>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5" presetClass="path" presetSubtype="0" accel="50000" decel="50000" fill="hold" nodeType="clickEffect">
                                  <p:stCondLst>
                                    <p:cond delay="0"/>
                                  </p:stCondLst>
                                  <p:childTnLst>
                                    <p:animMotion origin="layout" path="M 0 0 L -0.25 0 E" pathEditMode="relative" ptsTypes="">
                                      <p:cBhvr>
                                        <p:cTn id="70" dur="2000" fill="hold"/>
                                        <p:tgtEl>
                                          <p:spTgt spid="5"/>
                                        </p:tgtEl>
                                        <p:attrNameLst>
                                          <p:attrName>ppt_x</p:attrName>
                                          <p:attrName>ppt_y</p:attrName>
                                        </p:attrNameLst>
                                      </p:cBhvr>
                                    </p:animMotion>
                                  </p:childTnLst>
                                </p:cTn>
                              </p:par>
                              <p:par>
                                <p:cTn id="71" presetID="6" presetClass="emph" presetSubtype="0" fill="hold" nodeType="withEffect">
                                  <p:stCondLst>
                                    <p:cond delay="0"/>
                                  </p:stCondLst>
                                  <p:childTnLst>
                                    <p:animScale>
                                      <p:cBhvr>
                                        <p:cTn id="72" dur="2000" fill="hold"/>
                                        <p:tgtEl>
                                          <p:spTgt spid="5"/>
                                        </p:tgtEl>
                                      </p:cBhvr>
                                      <p:by x="70000" y="70000"/>
                                    </p:animScale>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7" grpId="0"/>
      <p:bldP spid="19" grpId="0"/>
      <p:bldP spid="23" grpId="0"/>
      <p:bldP spid="23" grpId="1"/>
      <p:bldP spid="24" grpId="0"/>
      <p:bldP spid="24" grpId="1"/>
      <p:bldP spid="26" grpId="0" animBg="1"/>
      <p:bldP spid="26" grpId="1" animBg="1"/>
      <p:bldP spid="27" grpId="0" animBg="1"/>
      <p:bldP spid="27" grpId="1" animBg="1"/>
      <p:bldP spid="72" grpId="0"/>
      <p:bldP spid="74" grpId="0" animBg="1"/>
      <p:bldP spid="74" grpId="1" animBg="1"/>
      <p:bldP spid="3" grpId="0" animBg="1"/>
      <p:bldP spid="3"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0D20E4-3782-4FE4-B9D0-B5CAE8492685}"/>
              </a:ext>
            </a:extLst>
          </p:cNvPr>
          <p:cNvSpPr>
            <a:spLocks noGrp="1"/>
          </p:cNvSpPr>
          <p:nvPr>
            <p:ph type="title"/>
          </p:nvPr>
        </p:nvSpPr>
        <p:spPr/>
        <p:txBody>
          <a:bodyPr/>
          <a:lstStyle/>
          <a:p>
            <a:r>
              <a:rPr lang="en-US" altLang="zh-CN" dirty="0" err="1">
                <a:latin typeface="Helvetica Neue" panose="02000503000000020004"/>
              </a:rPr>
              <a:t>MLaaS</a:t>
            </a:r>
            <a:r>
              <a:rPr lang="en-US" altLang="zh-CN" dirty="0">
                <a:latin typeface="Helvetica Neue" panose="02000503000000020004"/>
              </a:rPr>
              <a:t> with ZKP</a:t>
            </a:r>
            <a:endParaRPr lang="zh-CN" altLang="en-US" dirty="0">
              <a:latin typeface="Helvetica Neue" panose="02000503000000020004"/>
            </a:endParaRPr>
          </a:p>
        </p:txBody>
      </p:sp>
      <mc:AlternateContent xmlns:mc="http://schemas.openxmlformats.org/markup-compatibility/2006" xmlns:a14="http://schemas.microsoft.com/office/drawing/2010/main">
        <mc:Choice Requires="a14">
          <p:sp>
            <p:nvSpPr>
              <p:cNvPr id="5" name="内容占位符 6">
                <a:extLst>
                  <a:ext uri="{FF2B5EF4-FFF2-40B4-BE49-F238E27FC236}">
                    <a16:creationId xmlns:a16="http://schemas.microsoft.com/office/drawing/2014/main" id="{D277D279-FF72-DAB9-6CEF-17A38B217D86}"/>
                  </a:ext>
                </a:extLst>
              </p:cNvPr>
              <p:cNvSpPr>
                <a:spLocks noGrp="1"/>
              </p:cNvSpPr>
              <p:nvPr>
                <p:ph idx="1"/>
              </p:nvPr>
            </p:nvSpPr>
            <p:spPr>
              <a:xfrm>
                <a:off x="838200" y="1600168"/>
                <a:ext cx="11109960" cy="1143155"/>
              </a:xfrm>
            </p:spPr>
            <p:txBody>
              <a:bodyPr>
                <a:normAutofit/>
              </a:bodyPr>
              <a:lstStyle/>
              <a:p>
                <a:r>
                  <a:rPr lang="en-US" altLang="zh-CN" dirty="0">
                    <a:latin typeface="Helvetica Neue" panose="02000503000000020004"/>
                  </a:rPr>
                  <a:t>Client as </a:t>
                </a:r>
                <a14:m>
                  <m:oMath xmlns:m="http://schemas.openxmlformats.org/officeDocument/2006/math">
                    <m:r>
                      <a:rPr lang="zh-CN" altLang="en-US" i="1">
                        <a:latin typeface="Cambria Math" panose="02040503050406030204" pitchFamily="18" charset="0"/>
                      </a:rPr>
                      <m:t>𝒱</m:t>
                    </m:r>
                  </m:oMath>
                </a14:m>
                <a:r>
                  <a:rPr lang="en-US" altLang="zh-CN" dirty="0">
                    <a:latin typeface="Helvetica Neue" panose="02000503000000020004"/>
                  </a:rPr>
                  <a:t>, Server as </a:t>
                </a:r>
                <a14:m>
                  <m:oMath xmlns:m="http://schemas.openxmlformats.org/officeDocument/2006/math">
                    <m:r>
                      <a:rPr lang="zh-CN" altLang="en-US" i="1">
                        <a:latin typeface="Cambria Math" panose="02040503050406030204" pitchFamily="18" charset="0"/>
                      </a:rPr>
                      <m:t>𝒫</m:t>
                    </m:r>
                  </m:oMath>
                </a14:m>
                <a:r>
                  <a:rPr lang="en-US" altLang="zh-CN" dirty="0">
                    <a:latin typeface="Helvetica Neue" panose="02000503000000020004"/>
                  </a:rPr>
                  <a:t>, model parameters as </a:t>
                </a:r>
                <a14:m>
                  <m:oMath xmlns:m="http://schemas.openxmlformats.org/officeDocument/2006/math">
                    <m:r>
                      <a:rPr lang="en-US" altLang="zh-CN" i="1">
                        <a:latin typeface="Cambria Math" panose="02040503050406030204" pitchFamily="18" charset="0"/>
                      </a:rPr>
                      <m:t>𝑤</m:t>
                    </m:r>
                  </m:oMath>
                </a14:m>
                <a:r>
                  <a:rPr lang="en-US" altLang="zh-CN" dirty="0">
                    <a:latin typeface="Helvetica Neue" panose="02000503000000020004"/>
                  </a:rPr>
                  <a:t>, input data as </a:t>
                </a:r>
                <a14:m>
                  <m:oMath xmlns:m="http://schemas.openxmlformats.org/officeDocument/2006/math">
                    <m:r>
                      <a:rPr lang="en-US" altLang="zh-CN" i="1">
                        <a:latin typeface="Cambria Math" panose="02040503050406030204" pitchFamily="18" charset="0"/>
                      </a:rPr>
                      <m:t>𝑥</m:t>
                    </m:r>
                  </m:oMath>
                </a14:m>
                <a:r>
                  <a:rPr lang="en-US" altLang="zh-CN" dirty="0">
                    <a:latin typeface="Helvetica Neue" panose="02000503000000020004"/>
                  </a:rPr>
                  <a:t>  </a:t>
                </a:r>
                <a:endParaRPr lang="zh-CN" altLang="en-US" dirty="0">
                  <a:latin typeface="Helvetica Neue" panose="02000503000000020004"/>
                </a:endParaRPr>
              </a:p>
              <a:p>
                <a:r>
                  <a:rPr lang="en-US" altLang="zh-CN" dirty="0">
                    <a:latin typeface="Helvetica Neue" panose="02000503000000020004"/>
                  </a:rPr>
                  <a:t>Adopt CP scheme</a:t>
                </a:r>
                <a:endParaRPr lang="zh-CN" altLang="en-US" dirty="0">
                  <a:latin typeface="Helvetica Neue" panose="02000503000000020004"/>
                </a:endParaRPr>
              </a:p>
              <a:p>
                <a:endParaRPr lang="en-US" altLang="zh-CN" dirty="0">
                  <a:latin typeface="Helvetica Neue" panose="02000503000000020004"/>
                </a:endParaRPr>
              </a:p>
            </p:txBody>
          </p:sp>
        </mc:Choice>
        <mc:Fallback xmlns="">
          <p:sp>
            <p:nvSpPr>
              <p:cNvPr id="5" name="内容占位符 6">
                <a:extLst>
                  <a:ext uri="{FF2B5EF4-FFF2-40B4-BE49-F238E27FC236}">
                    <a16:creationId xmlns:a16="http://schemas.microsoft.com/office/drawing/2014/main" id="{D277D279-FF72-DAB9-6CEF-17A38B217D86}"/>
                  </a:ext>
                </a:extLst>
              </p:cNvPr>
              <p:cNvSpPr>
                <a:spLocks noGrp="1" noRot="1" noChangeAspect="1" noMove="1" noResize="1" noEditPoints="1" noAdjustHandles="1" noChangeArrowheads="1" noChangeShapeType="1" noTextEdit="1"/>
              </p:cNvSpPr>
              <p:nvPr>
                <p:ph idx="1"/>
              </p:nvPr>
            </p:nvSpPr>
            <p:spPr>
              <a:xfrm>
                <a:off x="838200" y="1600168"/>
                <a:ext cx="11109960" cy="1143155"/>
              </a:xfrm>
              <a:blipFill>
                <a:blip r:embed="rId3"/>
                <a:stretch>
                  <a:fillRect l="-988" t="-9043" b="-1064"/>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BE96CD81-20D4-4548-CA66-B21985FA6FE2}"/>
              </a:ext>
            </a:extLst>
          </p:cNvPr>
          <p:cNvGrpSpPr/>
          <p:nvPr/>
        </p:nvGrpSpPr>
        <p:grpSpPr>
          <a:xfrm>
            <a:off x="4037328" y="3898846"/>
            <a:ext cx="1032669" cy="1402001"/>
            <a:chOff x="2476499" y="3932714"/>
            <a:chExt cx="1032669" cy="1402001"/>
          </a:xfrm>
        </p:grpSpPr>
        <p:pic>
          <p:nvPicPr>
            <p:cNvPr id="7" name="内容占位符 4">
              <a:extLst>
                <a:ext uri="{FF2B5EF4-FFF2-40B4-BE49-F238E27FC236}">
                  <a16:creationId xmlns:a16="http://schemas.microsoft.com/office/drawing/2014/main" id="{F9A86910-3D14-5C5C-9F04-D7B901A70E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499" y="3932714"/>
              <a:ext cx="1032669" cy="1032669"/>
            </a:xfrm>
            <a:prstGeom prst="rect">
              <a:avLst/>
            </a:prstGeom>
          </p:spPr>
        </p:pic>
        <p:sp>
          <p:nvSpPr>
            <p:cNvPr id="8" name="文本框 7">
              <a:extLst>
                <a:ext uri="{FF2B5EF4-FFF2-40B4-BE49-F238E27FC236}">
                  <a16:creationId xmlns:a16="http://schemas.microsoft.com/office/drawing/2014/main" id="{25BA8B9E-7A0C-2367-38B6-7D884F731929}"/>
                </a:ext>
              </a:extLst>
            </p:cNvPr>
            <p:cNvSpPr txBox="1"/>
            <p:nvPr/>
          </p:nvSpPr>
          <p:spPr>
            <a:xfrm>
              <a:off x="2592783" y="4965383"/>
              <a:ext cx="800100" cy="369332"/>
            </a:xfrm>
            <a:prstGeom prst="rect">
              <a:avLst/>
            </a:prstGeom>
            <a:noFill/>
          </p:spPr>
          <p:txBody>
            <a:bodyPr wrap="square" rtlCol="0">
              <a:spAutoFit/>
            </a:bodyPr>
            <a:lstStyle/>
            <a:p>
              <a:r>
                <a:rPr lang="en-US" altLang="zh-CN" dirty="0">
                  <a:latin typeface="Helvetica Neue" panose="02000503000000020004"/>
                </a:rPr>
                <a:t>Client</a:t>
              </a:r>
              <a:endParaRPr lang="zh-CN" altLang="en-US" dirty="0">
                <a:latin typeface="Helvetica Neue" panose="02000503000000020004"/>
              </a:endParaRPr>
            </a:p>
          </p:txBody>
        </p:sp>
      </p:grpSp>
      <p:grpSp>
        <p:nvGrpSpPr>
          <p:cNvPr id="9" name="组合 8">
            <a:extLst>
              <a:ext uri="{FF2B5EF4-FFF2-40B4-BE49-F238E27FC236}">
                <a16:creationId xmlns:a16="http://schemas.microsoft.com/office/drawing/2014/main" id="{869ECDA4-2D30-0AC5-A884-8125D57147CE}"/>
              </a:ext>
            </a:extLst>
          </p:cNvPr>
          <p:cNvGrpSpPr/>
          <p:nvPr/>
        </p:nvGrpSpPr>
        <p:grpSpPr>
          <a:xfrm>
            <a:off x="7830277" y="3923847"/>
            <a:ext cx="1032669" cy="1387476"/>
            <a:chOff x="7893116" y="4001294"/>
            <a:chExt cx="1032669" cy="1387476"/>
          </a:xfrm>
        </p:grpSpPr>
        <p:pic>
          <p:nvPicPr>
            <p:cNvPr id="10" name="图片 9">
              <a:extLst>
                <a:ext uri="{FF2B5EF4-FFF2-40B4-BE49-F238E27FC236}">
                  <a16:creationId xmlns:a16="http://schemas.microsoft.com/office/drawing/2014/main" id="{E42307D9-6134-5AE2-324D-DC786026E6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3116" y="4001294"/>
              <a:ext cx="1032669" cy="1032669"/>
            </a:xfrm>
            <a:prstGeom prst="rect">
              <a:avLst/>
            </a:prstGeom>
          </p:spPr>
        </p:pic>
        <p:sp>
          <p:nvSpPr>
            <p:cNvPr id="11" name="文本框 10">
              <a:extLst>
                <a:ext uri="{FF2B5EF4-FFF2-40B4-BE49-F238E27FC236}">
                  <a16:creationId xmlns:a16="http://schemas.microsoft.com/office/drawing/2014/main" id="{89207935-6D52-024D-35B3-A1EA4C3A2444}"/>
                </a:ext>
              </a:extLst>
            </p:cNvPr>
            <p:cNvSpPr txBox="1"/>
            <p:nvPr/>
          </p:nvSpPr>
          <p:spPr>
            <a:xfrm>
              <a:off x="8009399" y="5019438"/>
              <a:ext cx="916385" cy="369332"/>
            </a:xfrm>
            <a:prstGeom prst="rect">
              <a:avLst/>
            </a:prstGeom>
            <a:noFill/>
          </p:spPr>
          <p:txBody>
            <a:bodyPr wrap="square" rtlCol="0">
              <a:spAutoFit/>
            </a:bodyPr>
            <a:lstStyle/>
            <a:p>
              <a:r>
                <a:rPr lang="en-US" altLang="zh-CN" dirty="0">
                  <a:latin typeface="Helvetica Neue" panose="02000503000000020004"/>
                </a:rPr>
                <a:t>Server</a:t>
              </a:r>
              <a:endParaRPr lang="zh-CN" altLang="en-US" dirty="0">
                <a:latin typeface="Helvetica Neue" panose="02000503000000020004"/>
              </a:endParaRPr>
            </a:p>
          </p:txBody>
        </p:sp>
      </p:grpSp>
      <p:grpSp>
        <p:nvGrpSpPr>
          <p:cNvPr id="28" name="组合 27">
            <a:extLst>
              <a:ext uri="{FF2B5EF4-FFF2-40B4-BE49-F238E27FC236}">
                <a16:creationId xmlns:a16="http://schemas.microsoft.com/office/drawing/2014/main" id="{573C4609-AED9-6EA0-624A-47165EF0176D}"/>
              </a:ext>
            </a:extLst>
          </p:cNvPr>
          <p:cNvGrpSpPr/>
          <p:nvPr/>
        </p:nvGrpSpPr>
        <p:grpSpPr>
          <a:xfrm>
            <a:off x="10130226" y="5257832"/>
            <a:ext cx="1696249" cy="1325563"/>
            <a:chOff x="9821574" y="1515291"/>
            <a:chExt cx="1696249" cy="1325563"/>
          </a:xfrm>
        </p:grpSpPr>
        <p:sp>
          <p:nvSpPr>
            <p:cNvPr id="27" name="流程图: 资料带 26">
              <a:extLst>
                <a:ext uri="{FF2B5EF4-FFF2-40B4-BE49-F238E27FC236}">
                  <a16:creationId xmlns:a16="http://schemas.microsoft.com/office/drawing/2014/main" id="{90882E67-4D7A-DC48-95FA-504DCA405D64}"/>
                </a:ext>
              </a:extLst>
            </p:cNvPr>
            <p:cNvSpPr/>
            <p:nvPr/>
          </p:nvSpPr>
          <p:spPr>
            <a:xfrm>
              <a:off x="9821574" y="1515291"/>
              <a:ext cx="1621490" cy="1325563"/>
            </a:xfrm>
            <a:prstGeom prst="flowChartPunchedTape">
              <a:avLst/>
            </a:prstGeom>
            <a:solidFill>
              <a:schemeClr val="accent3">
                <a:alpha val="5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25" name="图片 24">
              <a:extLst>
                <a:ext uri="{FF2B5EF4-FFF2-40B4-BE49-F238E27FC236}">
                  <a16:creationId xmlns:a16="http://schemas.microsoft.com/office/drawing/2014/main" id="{F635BE4F-C3BC-0B80-8D56-08076D0DC7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6231" y="1886522"/>
              <a:ext cx="668858" cy="668858"/>
            </a:xfrm>
            <a:prstGeom prst="rect">
              <a:avLst/>
            </a:prstGeom>
          </p:spPr>
        </p:pic>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2BE78C7D-A338-AC93-B443-AE55A2B657C5}"/>
                    </a:ext>
                  </a:extLst>
                </p:cNvPr>
                <p:cNvSpPr txBox="1"/>
                <p:nvPr/>
              </p:nvSpPr>
              <p:spPr>
                <a:xfrm>
                  <a:off x="10485155" y="2198594"/>
                  <a:ext cx="10326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𝑐𝑜𝑚</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oMath>
                    </m:oMathPara>
                  </a14:m>
                  <a:endParaRPr lang="zh-CN" altLang="en-US" dirty="0">
                    <a:latin typeface="Helvetica Neue" panose="02000503000000020004"/>
                  </a:endParaRPr>
                </a:p>
              </p:txBody>
            </p:sp>
          </mc:Choice>
          <mc:Fallback xmlns="">
            <p:sp>
              <p:nvSpPr>
                <p:cNvPr id="26" name="文本框 25">
                  <a:extLst>
                    <a:ext uri="{FF2B5EF4-FFF2-40B4-BE49-F238E27FC236}">
                      <a16:creationId xmlns:a16="http://schemas.microsoft.com/office/drawing/2014/main" id="{2BE78C7D-A338-AC93-B443-AE55A2B657C5}"/>
                    </a:ext>
                  </a:extLst>
                </p:cNvPr>
                <p:cNvSpPr txBox="1">
                  <a:spLocks noRot="1" noChangeAspect="1" noMove="1" noResize="1" noEditPoints="1" noAdjustHandles="1" noChangeArrowheads="1" noChangeShapeType="1" noTextEdit="1"/>
                </p:cNvSpPr>
                <p:nvPr/>
              </p:nvSpPr>
              <p:spPr>
                <a:xfrm>
                  <a:off x="10485155" y="2198594"/>
                  <a:ext cx="1032668" cy="369332"/>
                </a:xfrm>
                <a:prstGeom prst="rect">
                  <a:avLst/>
                </a:prstGeom>
                <a:blipFill>
                  <a:blip r:embed="rId7"/>
                  <a:stretch>
                    <a:fillRect b="-15000"/>
                  </a:stretch>
                </a:blipFill>
              </p:spPr>
              <p:txBody>
                <a:bodyPr/>
                <a:lstStyle/>
                <a:p>
                  <a:r>
                    <a:rPr lang="zh-CN" altLang="en-US">
                      <a:noFill/>
                    </a:rPr>
                    <a:t> </a:t>
                  </a:r>
                </a:p>
              </p:txBody>
            </p:sp>
          </mc:Fallback>
        </mc:AlternateContent>
      </p:grpSp>
      <p:cxnSp>
        <p:nvCxnSpPr>
          <p:cNvPr id="32" name="连接符: 曲线 31">
            <a:extLst>
              <a:ext uri="{FF2B5EF4-FFF2-40B4-BE49-F238E27FC236}">
                <a16:creationId xmlns:a16="http://schemas.microsoft.com/office/drawing/2014/main" id="{D8E992E0-7E35-9051-3390-580CCA64B478}"/>
              </a:ext>
            </a:extLst>
          </p:cNvPr>
          <p:cNvCxnSpPr>
            <a:cxnSpLocks/>
            <a:endCxn id="27" idx="1"/>
          </p:cNvCxnSpPr>
          <p:nvPr/>
        </p:nvCxnSpPr>
        <p:spPr>
          <a:xfrm rot="16200000" flipH="1">
            <a:off x="8776841" y="4567228"/>
            <a:ext cx="1439489" cy="1267281"/>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36" name="文本框 35">
            <a:extLst>
              <a:ext uri="{FF2B5EF4-FFF2-40B4-BE49-F238E27FC236}">
                <a16:creationId xmlns:a16="http://schemas.microsoft.com/office/drawing/2014/main" id="{A9BEE954-5EA4-0D1C-A192-0039084024EA}"/>
              </a:ext>
            </a:extLst>
          </p:cNvPr>
          <p:cNvSpPr txBox="1"/>
          <p:nvPr/>
        </p:nvSpPr>
        <p:spPr>
          <a:xfrm>
            <a:off x="9205712" y="5184812"/>
            <a:ext cx="1032670" cy="369332"/>
          </a:xfrm>
          <a:prstGeom prst="rect">
            <a:avLst/>
          </a:prstGeom>
          <a:noFill/>
        </p:spPr>
        <p:txBody>
          <a:bodyPr wrap="square" rtlCol="0">
            <a:spAutoFit/>
          </a:bodyPr>
          <a:lstStyle/>
          <a:p>
            <a:r>
              <a:rPr lang="en-US" altLang="zh-CN" dirty="0">
                <a:latin typeface="Helvetica Neue" panose="02000503000000020004"/>
              </a:rPr>
              <a:t>commit</a:t>
            </a:r>
            <a:endParaRPr lang="zh-CN" altLang="en-US" dirty="0">
              <a:solidFill>
                <a:srgbClr val="FF0000"/>
              </a:solidFill>
              <a:latin typeface="Helvetica Neue" panose="02000503000000020004"/>
            </a:endParaRPr>
          </a:p>
        </p:txBody>
      </p:sp>
      <p:pic>
        <p:nvPicPr>
          <p:cNvPr id="34" name="图片 33">
            <a:extLst>
              <a:ext uri="{FF2B5EF4-FFF2-40B4-BE49-F238E27FC236}">
                <a16:creationId xmlns:a16="http://schemas.microsoft.com/office/drawing/2014/main" id="{72640F38-9883-94E9-65D3-E13E21E069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39170" y="3778191"/>
            <a:ext cx="1146974" cy="1146974"/>
          </a:xfrm>
          <a:prstGeom prst="rect">
            <a:avLst/>
          </a:prstGeom>
        </p:spPr>
      </p:pic>
      <p:pic>
        <p:nvPicPr>
          <p:cNvPr id="35" name="图片 34">
            <a:extLst>
              <a:ext uri="{FF2B5EF4-FFF2-40B4-BE49-F238E27FC236}">
                <a16:creationId xmlns:a16="http://schemas.microsoft.com/office/drawing/2014/main" id="{1E2FB1B8-2769-6895-9898-778DE72C609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54816" y="3782556"/>
            <a:ext cx="1146974" cy="1146974"/>
          </a:xfrm>
          <a:prstGeom prst="rect">
            <a:avLst/>
          </a:prstGeom>
        </p:spPr>
      </p:pic>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BEA70A77-8D13-CF61-031F-5E6B76E8C0FC}"/>
                  </a:ext>
                </a:extLst>
              </p:cNvPr>
              <p:cNvSpPr txBox="1"/>
              <p:nvPr/>
            </p:nvSpPr>
            <p:spPr>
              <a:xfrm>
                <a:off x="4222302" y="4984358"/>
                <a:ext cx="5326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𝒱</m:t>
                      </m:r>
                    </m:oMath>
                  </m:oMathPara>
                </a14:m>
                <a:endParaRPr lang="zh-CN" altLang="en-US" dirty="0"/>
              </a:p>
            </p:txBody>
          </p:sp>
        </mc:Choice>
        <mc:Fallback xmlns="">
          <p:sp>
            <p:nvSpPr>
              <p:cNvPr id="37" name="文本框 36">
                <a:extLst>
                  <a:ext uri="{FF2B5EF4-FFF2-40B4-BE49-F238E27FC236}">
                    <a16:creationId xmlns:a16="http://schemas.microsoft.com/office/drawing/2014/main" id="{BEA70A77-8D13-CF61-031F-5E6B76E8C0FC}"/>
                  </a:ext>
                </a:extLst>
              </p:cNvPr>
              <p:cNvSpPr txBox="1">
                <a:spLocks noRot="1" noChangeAspect="1" noMove="1" noResize="1" noEditPoints="1" noAdjustHandles="1" noChangeArrowheads="1" noChangeShapeType="1" noTextEdit="1"/>
              </p:cNvSpPr>
              <p:nvPr/>
            </p:nvSpPr>
            <p:spPr>
              <a:xfrm>
                <a:off x="4222302" y="4984358"/>
                <a:ext cx="532681"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3B81533C-8F09-E08E-7ECB-A7BD32518A2D}"/>
                  </a:ext>
                </a:extLst>
              </p:cNvPr>
              <p:cNvSpPr txBox="1"/>
              <p:nvPr/>
            </p:nvSpPr>
            <p:spPr>
              <a:xfrm>
                <a:off x="8061962" y="4984358"/>
                <a:ext cx="5326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𝒫</m:t>
                      </m:r>
                    </m:oMath>
                  </m:oMathPara>
                </a14:m>
                <a:endParaRPr lang="zh-CN" altLang="en-US" dirty="0"/>
              </a:p>
            </p:txBody>
          </p:sp>
        </mc:Choice>
        <mc:Fallback xmlns="">
          <p:sp>
            <p:nvSpPr>
              <p:cNvPr id="38" name="文本框 37">
                <a:extLst>
                  <a:ext uri="{FF2B5EF4-FFF2-40B4-BE49-F238E27FC236}">
                    <a16:creationId xmlns:a16="http://schemas.microsoft.com/office/drawing/2014/main" id="{3B81533C-8F09-E08E-7ECB-A7BD32518A2D}"/>
                  </a:ext>
                </a:extLst>
              </p:cNvPr>
              <p:cNvSpPr txBox="1">
                <a:spLocks noRot="1" noChangeAspect="1" noMove="1" noResize="1" noEditPoints="1" noAdjustHandles="1" noChangeArrowheads="1" noChangeShapeType="1" noTextEdit="1"/>
              </p:cNvSpPr>
              <p:nvPr/>
            </p:nvSpPr>
            <p:spPr>
              <a:xfrm>
                <a:off x="8061962" y="4984358"/>
                <a:ext cx="532681" cy="369332"/>
              </a:xfrm>
              <a:prstGeom prst="rect">
                <a:avLst/>
              </a:prstGeom>
              <a:blipFill>
                <a:blip r:embed="rId11"/>
                <a:stretch>
                  <a:fillRect/>
                </a:stretch>
              </a:blipFill>
            </p:spPr>
            <p:txBody>
              <a:bodyPr/>
              <a:lstStyle/>
              <a:p>
                <a:r>
                  <a:rPr lang="zh-CN" altLang="en-US">
                    <a:noFill/>
                  </a:rPr>
                  <a:t> </a:t>
                </a:r>
              </a:p>
            </p:txBody>
          </p:sp>
        </mc:Fallback>
      </mc:AlternateContent>
      <p:cxnSp>
        <p:nvCxnSpPr>
          <p:cNvPr id="39" name="连接符: 曲线 38">
            <a:extLst>
              <a:ext uri="{FF2B5EF4-FFF2-40B4-BE49-F238E27FC236}">
                <a16:creationId xmlns:a16="http://schemas.microsoft.com/office/drawing/2014/main" id="{24C2DD68-4628-5732-F2FB-06EC5647A4E6}"/>
              </a:ext>
            </a:extLst>
          </p:cNvPr>
          <p:cNvCxnSpPr>
            <a:cxnSpLocks/>
            <a:stCxn id="34" idx="0"/>
            <a:endCxn id="35" idx="0"/>
          </p:cNvCxnSpPr>
          <p:nvPr/>
        </p:nvCxnSpPr>
        <p:spPr>
          <a:xfrm rot="16200000" flipH="1">
            <a:off x="6418297" y="1872550"/>
            <a:ext cx="4365" cy="3815646"/>
          </a:xfrm>
          <a:prstGeom prst="curvedConnector3">
            <a:avLst>
              <a:gd name="adj1" fmla="val -9626300"/>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曲线 39">
            <a:extLst>
              <a:ext uri="{FF2B5EF4-FFF2-40B4-BE49-F238E27FC236}">
                <a16:creationId xmlns:a16="http://schemas.microsoft.com/office/drawing/2014/main" id="{3606138F-5643-C6EB-BD33-5B8227C33067}"/>
              </a:ext>
            </a:extLst>
          </p:cNvPr>
          <p:cNvCxnSpPr>
            <a:cxnSpLocks/>
          </p:cNvCxnSpPr>
          <p:nvPr/>
        </p:nvCxnSpPr>
        <p:spPr>
          <a:xfrm rot="5400000">
            <a:off x="6402123" y="3381017"/>
            <a:ext cx="12700" cy="3839660"/>
          </a:xfrm>
          <a:prstGeom prst="curvedConnector3">
            <a:avLst>
              <a:gd name="adj1" fmla="val 3566039"/>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EFB69B0C-A1FB-3B5E-E3E2-BEE5971FB21C}"/>
                  </a:ext>
                </a:extLst>
              </p:cNvPr>
              <p:cNvSpPr txBox="1"/>
              <p:nvPr/>
            </p:nvSpPr>
            <p:spPr>
              <a:xfrm>
                <a:off x="6132803" y="3301047"/>
                <a:ext cx="6688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dirty="0">
                  <a:latin typeface="Helvetica Neue" panose="02000503000000020004"/>
                </a:endParaRPr>
              </a:p>
            </p:txBody>
          </p:sp>
        </mc:Choice>
        <mc:Fallback xmlns="">
          <p:sp>
            <p:nvSpPr>
              <p:cNvPr id="41" name="文本框 40">
                <a:extLst>
                  <a:ext uri="{FF2B5EF4-FFF2-40B4-BE49-F238E27FC236}">
                    <a16:creationId xmlns:a16="http://schemas.microsoft.com/office/drawing/2014/main" id="{EFB69B0C-A1FB-3B5E-E3E2-BEE5971FB21C}"/>
                  </a:ext>
                </a:extLst>
              </p:cNvPr>
              <p:cNvSpPr txBox="1">
                <a:spLocks noRot="1" noChangeAspect="1" noMove="1" noResize="1" noEditPoints="1" noAdjustHandles="1" noChangeArrowheads="1" noChangeShapeType="1" noTextEdit="1"/>
              </p:cNvSpPr>
              <p:nvPr/>
            </p:nvSpPr>
            <p:spPr>
              <a:xfrm>
                <a:off x="6132803" y="3301047"/>
                <a:ext cx="668858"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CDBAD221-AFB2-EC44-EF14-80EA44A93019}"/>
                  </a:ext>
                </a:extLst>
              </p:cNvPr>
              <p:cNvSpPr txBox="1"/>
              <p:nvPr/>
            </p:nvSpPr>
            <p:spPr>
              <a:xfrm>
                <a:off x="5964698" y="5353690"/>
                <a:ext cx="10050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 </m:t>
                      </m:r>
                      <m:r>
                        <a:rPr lang="en-US" altLang="zh-CN" b="0" i="1" smtClean="0">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𝑐𝑜𝑚</m:t>
                      </m:r>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m:t>
                      </m:r>
                    </m:oMath>
                  </m:oMathPara>
                </a14:m>
                <a:endParaRPr lang="zh-CN" altLang="en-US" dirty="0">
                  <a:latin typeface="Helvetica Neue" panose="02000503000000020004"/>
                </a:endParaRPr>
              </a:p>
            </p:txBody>
          </p:sp>
        </mc:Choice>
        <mc:Fallback xmlns="">
          <p:sp>
            <p:nvSpPr>
              <p:cNvPr id="42" name="文本框 41">
                <a:extLst>
                  <a:ext uri="{FF2B5EF4-FFF2-40B4-BE49-F238E27FC236}">
                    <a16:creationId xmlns:a16="http://schemas.microsoft.com/office/drawing/2014/main" id="{CDBAD221-AFB2-EC44-EF14-80EA44A93019}"/>
                  </a:ext>
                </a:extLst>
              </p:cNvPr>
              <p:cNvSpPr txBox="1">
                <a:spLocks noRot="1" noChangeAspect="1" noMove="1" noResize="1" noEditPoints="1" noAdjustHandles="1" noChangeArrowheads="1" noChangeShapeType="1" noTextEdit="1"/>
              </p:cNvSpPr>
              <p:nvPr/>
            </p:nvSpPr>
            <p:spPr>
              <a:xfrm>
                <a:off x="5964698" y="5353690"/>
                <a:ext cx="1005067" cy="369332"/>
              </a:xfrm>
              <a:prstGeom prst="rect">
                <a:avLst/>
              </a:prstGeom>
              <a:blipFill>
                <a:blip r:embed="rId13"/>
                <a:stretch>
                  <a:fillRect r="-43030"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思想气泡: 云 42">
                <a:extLst>
                  <a:ext uri="{FF2B5EF4-FFF2-40B4-BE49-F238E27FC236}">
                    <a16:creationId xmlns:a16="http://schemas.microsoft.com/office/drawing/2014/main" id="{8A82ADDD-5A49-3DDE-BCA3-6B4C54A05999}"/>
                  </a:ext>
                </a:extLst>
              </p:cNvPr>
              <p:cNvSpPr/>
              <p:nvPr/>
            </p:nvSpPr>
            <p:spPr>
              <a:xfrm>
                <a:off x="8901790" y="2702123"/>
                <a:ext cx="1690777" cy="988203"/>
              </a:xfrm>
              <a:prstGeom prst="cloudCallout">
                <a:avLst>
                  <a:gd name="adj1" fmla="val -59608"/>
                  <a:gd name="adj2" fmla="val 616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zh-CN" b="0" i="1" smtClean="0">
                        <a:latin typeface="Cambria Math" panose="02040503050406030204" pitchFamily="18" charset="0"/>
                      </a:rPr>
                      <m:t>𝑤</m:t>
                    </m:r>
                  </m:oMath>
                </a14:m>
                <a:r>
                  <a:rPr lang="zh-CN" altLang="en-US" dirty="0"/>
                  <a:t> </a:t>
                </a:r>
                <a:r>
                  <a:rPr lang="en-US" altLang="zh-CN" dirty="0">
                    <a:latin typeface="Helvetica Neue" panose="02000503000000020004"/>
                  </a:rPr>
                  <a:t>is my secret!</a:t>
                </a:r>
                <a:endParaRPr lang="zh-CN" altLang="en-US" dirty="0">
                  <a:latin typeface="Helvetica Neue" panose="02000503000000020004"/>
                </a:endParaRPr>
              </a:p>
            </p:txBody>
          </p:sp>
        </mc:Choice>
        <mc:Fallback xmlns="">
          <p:sp>
            <p:nvSpPr>
              <p:cNvPr id="43" name="思想气泡: 云 42">
                <a:extLst>
                  <a:ext uri="{FF2B5EF4-FFF2-40B4-BE49-F238E27FC236}">
                    <a16:creationId xmlns:a16="http://schemas.microsoft.com/office/drawing/2014/main" id="{8A82ADDD-5A49-3DDE-BCA3-6B4C54A05999}"/>
                  </a:ext>
                </a:extLst>
              </p:cNvPr>
              <p:cNvSpPr>
                <a:spLocks noRot="1" noChangeAspect="1" noMove="1" noResize="1" noEditPoints="1" noAdjustHandles="1" noChangeArrowheads="1" noChangeShapeType="1" noTextEdit="1"/>
              </p:cNvSpPr>
              <p:nvPr/>
            </p:nvSpPr>
            <p:spPr>
              <a:xfrm>
                <a:off x="8901790" y="2702123"/>
                <a:ext cx="1690777" cy="988203"/>
              </a:xfrm>
              <a:prstGeom prst="cloudCallout">
                <a:avLst>
                  <a:gd name="adj1" fmla="val -59608"/>
                  <a:gd name="adj2" fmla="val 61627"/>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思想气泡: 云 43">
                <a:extLst>
                  <a:ext uri="{FF2B5EF4-FFF2-40B4-BE49-F238E27FC236}">
                    <a16:creationId xmlns:a16="http://schemas.microsoft.com/office/drawing/2014/main" id="{B90D6BEC-2D68-0CB5-AC5B-6633B6D95C79}"/>
                  </a:ext>
                </a:extLst>
              </p:cNvPr>
              <p:cNvSpPr/>
              <p:nvPr/>
            </p:nvSpPr>
            <p:spPr>
              <a:xfrm>
                <a:off x="2043445" y="2764405"/>
                <a:ext cx="1993883" cy="988203"/>
              </a:xfrm>
              <a:prstGeom prst="cloudCallout">
                <a:avLst>
                  <a:gd name="adj1" fmla="val 58759"/>
                  <a:gd name="adj2" fmla="val 5900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ℛ</m:t>
                    </m:r>
                  </m:oMath>
                </a14:m>
                <a:r>
                  <a:rPr lang="zh-CN" altLang="en-US" dirty="0"/>
                  <a:t> </a:t>
                </a:r>
                <a:r>
                  <a:rPr lang="en-US" altLang="zh-CN" dirty="0"/>
                  <a:t>?</a:t>
                </a:r>
                <a:endParaRPr lang="zh-CN" altLang="en-US" dirty="0"/>
              </a:p>
            </p:txBody>
          </p:sp>
        </mc:Choice>
        <mc:Fallback xmlns="">
          <p:sp>
            <p:nvSpPr>
              <p:cNvPr id="44" name="思想气泡: 云 43">
                <a:extLst>
                  <a:ext uri="{FF2B5EF4-FFF2-40B4-BE49-F238E27FC236}">
                    <a16:creationId xmlns:a16="http://schemas.microsoft.com/office/drawing/2014/main" id="{B90D6BEC-2D68-0CB5-AC5B-6633B6D95C79}"/>
                  </a:ext>
                </a:extLst>
              </p:cNvPr>
              <p:cNvSpPr>
                <a:spLocks noRot="1" noChangeAspect="1" noMove="1" noResize="1" noEditPoints="1" noAdjustHandles="1" noChangeArrowheads="1" noChangeShapeType="1" noTextEdit="1"/>
              </p:cNvSpPr>
              <p:nvPr/>
            </p:nvSpPr>
            <p:spPr>
              <a:xfrm>
                <a:off x="2043445" y="2764405"/>
                <a:ext cx="1993883" cy="988203"/>
              </a:xfrm>
              <a:prstGeom prst="cloudCallout">
                <a:avLst>
                  <a:gd name="adj1" fmla="val 58759"/>
                  <a:gd name="adj2" fmla="val 59008"/>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92C67EAB-4F40-5FCE-CE23-32C79EC9E0FE}"/>
                  </a:ext>
                </a:extLst>
              </p:cNvPr>
              <p:cNvSpPr txBox="1"/>
              <p:nvPr/>
            </p:nvSpPr>
            <p:spPr>
              <a:xfrm>
                <a:off x="1612289" y="4117015"/>
                <a:ext cx="2353562" cy="646331"/>
              </a:xfrm>
              <a:prstGeom prst="rect">
                <a:avLst/>
              </a:prstGeom>
              <a:noFill/>
              <a:ln w="12700">
                <a:solidFill>
                  <a:schemeClr val="tx1"/>
                </a:solidFill>
                <a:prstDash val="lgDash"/>
              </a:ln>
            </p:spPr>
            <p:txBody>
              <a:bodyPr wrap="square" rtlCol="0">
                <a:spAutoFit/>
              </a:bodyPr>
              <a:lstStyle/>
              <a:p>
                <a:pPr marL="285750" indent="-285750">
                  <a:buFont typeface="Wingdings" panose="05000000000000000000" pitchFamily="2" charset="2"/>
                  <a:buChar char="Ø"/>
                </a:pPr>
                <a:r>
                  <a:rPr lang="en-US" altLang="zh-CN" dirty="0">
                    <a:latin typeface="Helvetica Neue" panose="02000503000000020004"/>
                  </a:rPr>
                  <a:t>Verify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 </m:t>
                    </m:r>
                    <m:r>
                      <a:rPr lang="en-US" altLang="zh-CN"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𝑐𝑜𝑚</m:t>
                    </m:r>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m:t>
                    </m:r>
                  </m:oMath>
                </a14:m>
                <a:endParaRPr lang="en-US" altLang="zh-CN" dirty="0">
                  <a:latin typeface="Helvetica Neue" panose="02000503000000020004"/>
                </a:endParaRPr>
              </a:p>
              <a:p>
                <a:pPr marL="285750" indent="-285750">
                  <a:buFont typeface="Wingdings" panose="05000000000000000000" pitchFamily="2" charset="2"/>
                  <a:buChar char="Ø"/>
                </a:pPr>
                <a:r>
                  <a:rPr lang="en-US" altLang="zh-CN" dirty="0">
                    <a:latin typeface="Helvetica Neue" panose="02000503000000020004"/>
                  </a:rPr>
                  <a:t>Pass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latin typeface="Helvetica Neue" panose="02000503000000020004"/>
                  </a:rPr>
                  <a:t> Accept </a:t>
                </a:r>
                <a14:m>
                  <m:oMath xmlns:m="http://schemas.openxmlformats.org/officeDocument/2006/math">
                    <m:r>
                      <a:rPr lang="en-US" altLang="zh-CN" b="0" i="1" smtClean="0">
                        <a:latin typeface="Cambria Math" panose="02040503050406030204" pitchFamily="18" charset="0"/>
                      </a:rPr>
                      <m:t>𝑦</m:t>
                    </m:r>
                  </m:oMath>
                </a14:m>
                <a:endParaRPr lang="zh-CN" altLang="en-US" dirty="0">
                  <a:latin typeface="Helvetica Neue" panose="02000503000000020004"/>
                </a:endParaRPr>
              </a:p>
            </p:txBody>
          </p:sp>
        </mc:Choice>
        <mc:Fallback xmlns="">
          <p:sp>
            <p:nvSpPr>
              <p:cNvPr id="45" name="文本框 44">
                <a:extLst>
                  <a:ext uri="{FF2B5EF4-FFF2-40B4-BE49-F238E27FC236}">
                    <a16:creationId xmlns:a16="http://schemas.microsoft.com/office/drawing/2014/main" id="{92C67EAB-4F40-5FCE-CE23-32C79EC9E0FE}"/>
                  </a:ext>
                </a:extLst>
              </p:cNvPr>
              <p:cNvSpPr txBox="1">
                <a:spLocks noRot="1" noChangeAspect="1" noMove="1" noResize="1" noEditPoints="1" noAdjustHandles="1" noChangeArrowheads="1" noChangeShapeType="1" noTextEdit="1"/>
              </p:cNvSpPr>
              <p:nvPr/>
            </p:nvSpPr>
            <p:spPr>
              <a:xfrm>
                <a:off x="1612289" y="4117015"/>
                <a:ext cx="2353562" cy="646331"/>
              </a:xfrm>
              <a:prstGeom prst="rect">
                <a:avLst/>
              </a:prstGeom>
              <a:blipFill>
                <a:blip r:embed="rId16"/>
                <a:stretch>
                  <a:fillRect l="-1285" t="-3704" b="-12963"/>
                </a:stretch>
              </a:blipFill>
              <a:ln w="12700">
                <a:solidFill>
                  <a:schemeClr val="tx1"/>
                </a:solidFill>
                <a:prstDash val="lg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99F1FB15-4E31-B619-91C3-6ECD061414E4}"/>
                  </a:ext>
                </a:extLst>
              </p:cNvPr>
              <p:cNvSpPr txBox="1"/>
              <p:nvPr/>
            </p:nvSpPr>
            <p:spPr>
              <a:xfrm>
                <a:off x="8996357" y="4117015"/>
                <a:ext cx="2255117" cy="646331"/>
              </a:xfrm>
              <a:prstGeom prst="rect">
                <a:avLst/>
              </a:prstGeom>
              <a:noFill/>
              <a:ln w="12700">
                <a:solidFill>
                  <a:schemeClr val="tx1"/>
                </a:solidFill>
                <a:prstDash val="lgDash"/>
              </a:ln>
            </p:spPr>
            <p:txBody>
              <a:bodyPr wrap="square" rtlCol="0">
                <a:spAutoFit/>
              </a:bodyPr>
              <a:lstStyle/>
              <a:p>
                <a:pPr marL="285750" indent="-285750">
                  <a:buFont typeface="Wingdings" panose="05000000000000000000" pitchFamily="2" charset="2"/>
                  <a:buChar char="Ø"/>
                </a:pP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𝑤</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endParaRPr lang="en-US" altLang="zh-CN" dirty="0"/>
              </a:p>
              <a:p>
                <a:pPr marL="285750" indent="-285750">
                  <a:buFont typeface="Wingdings" panose="05000000000000000000" pitchFamily="2" charset="2"/>
                  <a:buChar char="Ø"/>
                </a:pPr>
                <a:r>
                  <a:rPr lang="en-US" altLang="zh-CN" dirty="0">
                    <a:latin typeface="Helvetica Neue" panose="02000503000000020004"/>
                  </a:rPr>
                  <a:t>Generate proof </a:t>
                </a:r>
                <a14:m>
                  <m:oMath xmlns:m="http://schemas.openxmlformats.org/officeDocument/2006/math">
                    <m:r>
                      <a:rPr lang="en-US" altLang="zh-CN" b="0" i="1" smtClean="0">
                        <a:latin typeface="Cambria Math" panose="02040503050406030204" pitchFamily="18" charset="0"/>
                      </a:rPr>
                      <m:t>𝜋</m:t>
                    </m:r>
                  </m:oMath>
                </a14:m>
                <a:endParaRPr lang="en-US" altLang="zh-CN" dirty="0">
                  <a:latin typeface="Helvetica Neue" panose="02000503000000020004"/>
                </a:endParaRPr>
              </a:p>
            </p:txBody>
          </p:sp>
        </mc:Choice>
        <mc:Fallback xmlns="">
          <p:sp>
            <p:nvSpPr>
              <p:cNvPr id="46" name="文本框 45">
                <a:extLst>
                  <a:ext uri="{FF2B5EF4-FFF2-40B4-BE49-F238E27FC236}">
                    <a16:creationId xmlns:a16="http://schemas.microsoft.com/office/drawing/2014/main" id="{99F1FB15-4E31-B619-91C3-6ECD061414E4}"/>
                  </a:ext>
                </a:extLst>
              </p:cNvPr>
              <p:cNvSpPr txBox="1">
                <a:spLocks noRot="1" noChangeAspect="1" noMove="1" noResize="1" noEditPoints="1" noAdjustHandles="1" noChangeArrowheads="1" noChangeShapeType="1" noTextEdit="1"/>
              </p:cNvSpPr>
              <p:nvPr/>
            </p:nvSpPr>
            <p:spPr>
              <a:xfrm>
                <a:off x="8996357" y="4117015"/>
                <a:ext cx="2255117" cy="646331"/>
              </a:xfrm>
              <a:prstGeom prst="rect">
                <a:avLst/>
              </a:prstGeom>
              <a:blipFill>
                <a:blip r:embed="rId17"/>
                <a:stretch>
                  <a:fillRect l="-1613" t="-926" b="-12963"/>
                </a:stretch>
              </a:blipFill>
              <a:ln w="12700">
                <a:solidFill>
                  <a:schemeClr val="tx1"/>
                </a:solidFill>
                <a:prstDash val="lg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F49BBDCD-A8B0-9201-BD3A-37BB3F8E83C9}"/>
                  </a:ext>
                </a:extLst>
              </p:cNvPr>
              <p:cNvSpPr txBox="1"/>
              <p:nvPr/>
            </p:nvSpPr>
            <p:spPr>
              <a:xfrm>
                <a:off x="2309434" y="2971282"/>
                <a:ext cx="1732547" cy="646331"/>
              </a:xfrm>
              <a:prstGeom prst="rect">
                <a:avLst/>
              </a:prstGeom>
              <a:noFill/>
            </p:spPr>
            <p:txBody>
              <a:bodyPr wrap="square" rtlCol="0">
                <a:spAutoFit/>
              </a:bodyPr>
              <a:lstStyle/>
              <a:p>
                <a:r>
                  <a:rPr lang="en-US" altLang="zh-CN" dirty="0">
                    <a:solidFill>
                      <a:schemeClr val="bg1"/>
                    </a:solidFill>
                    <a:latin typeface="Helvetica Neue" panose="02000503000000020004"/>
                  </a:rPr>
                  <a:t>Is </a:t>
                </a:r>
                <a14:m>
                  <m:oMath xmlns:m="http://schemas.openxmlformats.org/officeDocument/2006/math">
                    <m:r>
                      <a:rPr lang="en-US" altLang="zh-CN" b="0" i="1" smtClean="0">
                        <a:solidFill>
                          <a:schemeClr val="bg1"/>
                        </a:solidFill>
                        <a:latin typeface="Cambria Math" panose="02040503050406030204" pitchFamily="18" charset="0"/>
                      </a:rPr>
                      <m:t>𝑦</m:t>
                    </m:r>
                  </m:oMath>
                </a14:m>
                <a:r>
                  <a:rPr lang="zh-CN" altLang="en-US" dirty="0">
                    <a:solidFill>
                      <a:schemeClr val="bg1"/>
                    </a:solidFill>
                    <a:latin typeface="Helvetica Neue" panose="02000503000000020004"/>
                  </a:rPr>
                  <a:t> </a:t>
                </a:r>
                <a:r>
                  <a:rPr lang="en-US" altLang="zh-CN" dirty="0">
                    <a:solidFill>
                      <a:schemeClr val="bg1"/>
                    </a:solidFill>
                    <a:latin typeface="Helvetica Neue" panose="02000503000000020004"/>
                  </a:rPr>
                  <a:t>the correct result?</a:t>
                </a:r>
                <a:endParaRPr lang="zh-CN" altLang="en-US" dirty="0">
                  <a:solidFill>
                    <a:schemeClr val="bg1"/>
                  </a:solidFill>
                  <a:latin typeface="Helvetica Neue" panose="02000503000000020004"/>
                </a:endParaRPr>
              </a:p>
            </p:txBody>
          </p:sp>
        </mc:Choice>
        <mc:Fallback xmlns="">
          <p:sp>
            <p:nvSpPr>
              <p:cNvPr id="52" name="文本框 51">
                <a:extLst>
                  <a:ext uri="{FF2B5EF4-FFF2-40B4-BE49-F238E27FC236}">
                    <a16:creationId xmlns:a16="http://schemas.microsoft.com/office/drawing/2014/main" id="{F49BBDCD-A8B0-9201-BD3A-37BB3F8E83C9}"/>
                  </a:ext>
                </a:extLst>
              </p:cNvPr>
              <p:cNvSpPr txBox="1">
                <a:spLocks noRot="1" noChangeAspect="1" noMove="1" noResize="1" noEditPoints="1" noAdjustHandles="1" noChangeArrowheads="1" noChangeShapeType="1" noTextEdit="1"/>
              </p:cNvSpPr>
              <p:nvPr/>
            </p:nvSpPr>
            <p:spPr>
              <a:xfrm>
                <a:off x="2309434" y="2971282"/>
                <a:ext cx="1732547" cy="646331"/>
              </a:xfrm>
              <a:prstGeom prst="rect">
                <a:avLst/>
              </a:prstGeom>
              <a:blipFill>
                <a:blip r:embed="rId18"/>
                <a:stretch>
                  <a:fillRect l="-3169" t="-4717" r="-457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446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4">
                                            <p:txEl>
                                              <p:pRg st="0" end="0"/>
                                            </p:txEl>
                                          </p:spTgt>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41" grpId="0"/>
      <p:bldP spid="42" grpId="0"/>
      <p:bldP spid="45" grpId="0" animBg="1"/>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D4570-7DBC-2D95-0FD0-EA2AE31CDACE}"/>
              </a:ext>
            </a:extLst>
          </p:cNvPr>
          <p:cNvSpPr>
            <a:spLocks noGrp="1"/>
          </p:cNvSpPr>
          <p:nvPr>
            <p:ph type="title"/>
          </p:nvPr>
        </p:nvSpPr>
        <p:spPr/>
        <p:txBody>
          <a:bodyPr/>
          <a:lstStyle/>
          <a:p>
            <a:r>
              <a:rPr lang="en-US" altLang="zh-CN" dirty="0">
                <a:latin typeface="Helvetica Neue" panose="02000503000000020004"/>
              </a:rPr>
              <a:t>Prior ZK ML/DL</a:t>
            </a:r>
            <a:endParaRPr lang="zh-CN" altLang="en-US" dirty="0"/>
          </a:p>
        </p:txBody>
      </p:sp>
      <p:sp>
        <p:nvSpPr>
          <p:cNvPr id="3" name="内容占位符 2">
            <a:extLst>
              <a:ext uri="{FF2B5EF4-FFF2-40B4-BE49-F238E27FC236}">
                <a16:creationId xmlns:a16="http://schemas.microsoft.com/office/drawing/2014/main" id="{77098762-1F19-C948-39FE-7F43D8F34F7F}"/>
              </a:ext>
            </a:extLst>
          </p:cNvPr>
          <p:cNvSpPr>
            <a:spLocks noGrp="1"/>
          </p:cNvSpPr>
          <p:nvPr>
            <p:ph idx="1"/>
          </p:nvPr>
        </p:nvSpPr>
        <p:spPr>
          <a:xfrm>
            <a:off x="838200" y="1551351"/>
            <a:ext cx="10515600" cy="1949495"/>
          </a:xfrm>
        </p:spPr>
        <p:txBody>
          <a:bodyPr/>
          <a:lstStyle/>
          <a:p>
            <a:r>
              <a:rPr lang="en-US" altLang="zh-CN" dirty="0">
                <a:latin typeface="Helvetica Neue" panose="02000503000000020004"/>
              </a:rPr>
              <a:t>Focus solely on </a:t>
            </a:r>
            <a:r>
              <a:rPr lang="en-US" altLang="zh-CN" dirty="0">
                <a:solidFill>
                  <a:schemeClr val="accent1"/>
                </a:solidFill>
                <a:latin typeface="Helvetica Neue" panose="02000503000000020004"/>
              </a:rPr>
              <a:t>single stage &amp; simple models </a:t>
            </a:r>
            <a:r>
              <a:rPr lang="en-US" altLang="zh-CN" dirty="0">
                <a:latin typeface="Helvetica Neue" panose="02000503000000020004"/>
              </a:rPr>
              <a:t>[1-4]</a:t>
            </a:r>
          </a:p>
          <a:p>
            <a:pPr lvl="1"/>
            <a:r>
              <a:rPr lang="en-US" altLang="zh-CN" dirty="0">
                <a:latin typeface="Helvetica Neue" panose="02000503000000020004"/>
              </a:rPr>
              <a:t>ZK for decision tree / ZK for CNN</a:t>
            </a:r>
          </a:p>
          <a:p>
            <a:r>
              <a:rPr lang="en-US" altLang="zh-CN" dirty="0">
                <a:latin typeface="Helvetica Neue" panose="02000503000000020004"/>
              </a:rPr>
              <a:t>In fact, ML involves </a:t>
            </a:r>
            <a:r>
              <a:rPr lang="en-US" altLang="zh-CN" dirty="0">
                <a:solidFill>
                  <a:srgbClr val="FF0000"/>
                </a:solidFill>
                <a:latin typeface="Helvetica Neue" panose="02000503000000020004"/>
              </a:rPr>
              <a:t>multiple</a:t>
            </a:r>
            <a:r>
              <a:rPr lang="en-US" altLang="zh-CN" dirty="0">
                <a:latin typeface="Helvetica Neue" panose="02000503000000020004"/>
              </a:rPr>
              <a:t> stages</a:t>
            </a:r>
          </a:p>
          <a:p>
            <a:r>
              <a:rPr lang="en-US" altLang="zh-CN" dirty="0">
                <a:solidFill>
                  <a:srgbClr val="FF0000"/>
                </a:solidFill>
                <a:latin typeface="Helvetica Neue" panose="02000503000000020004"/>
              </a:rPr>
              <a:t>Classical</a:t>
            </a:r>
            <a:r>
              <a:rPr lang="en-US" altLang="zh-CN" dirty="0">
                <a:latin typeface="Helvetica Neue" panose="02000503000000020004"/>
              </a:rPr>
              <a:t> ML algorithms </a:t>
            </a:r>
            <a:endParaRPr lang="zh-CN" altLang="en-US" dirty="0">
              <a:latin typeface="Helvetica Neue" panose="02000503000000020004"/>
            </a:endParaRPr>
          </a:p>
        </p:txBody>
      </p:sp>
      <p:pic>
        <p:nvPicPr>
          <p:cNvPr id="43" name="图片 42">
            <a:extLst>
              <a:ext uri="{FF2B5EF4-FFF2-40B4-BE49-F238E27FC236}">
                <a16:creationId xmlns:a16="http://schemas.microsoft.com/office/drawing/2014/main" id="{E82374AD-E9A4-2E31-C087-C138FA6CD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880" y="3013166"/>
            <a:ext cx="6845114" cy="3790799"/>
          </a:xfrm>
          <a:prstGeom prst="rect">
            <a:avLst/>
          </a:prstGeom>
        </p:spPr>
      </p:pic>
    </p:spTree>
    <p:extLst>
      <p:ext uri="{BB962C8B-B14F-4D97-AF65-F5344CB8AC3E}">
        <p14:creationId xmlns:p14="http://schemas.microsoft.com/office/powerpoint/2010/main" val="39943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07C5D-2064-4D30-33E0-89A83F4E105F}"/>
              </a:ext>
            </a:extLst>
          </p:cNvPr>
          <p:cNvSpPr>
            <a:spLocks noGrp="1"/>
          </p:cNvSpPr>
          <p:nvPr>
            <p:ph type="title"/>
          </p:nvPr>
        </p:nvSpPr>
        <p:spPr/>
        <p:txBody>
          <a:bodyPr/>
          <a:lstStyle/>
          <a:p>
            <a:r>
              <a:rPr lang="en-US" altLang="zh-CN" dirty="0" err="1">
                <a:latin typeface="Helvetica Neue" panose="02000503000000020004"/>
              </a:rPr>
              <a:t>ezDPS</a:t>
            </a:r>
            <a:endParaRPr lang="zh-CN" altLang="en-US" dirty="0">
              <a:latin typeface="Helvetica Neue" panose="02000503000000020004"/>
            </a:endParaRPr>
          </a:p>
        </p:txBody>
      </p:sp>
      <p:sp>
        <p:nvSpPr>
          <p:cNvPr id="3" name="内容占位符 2">
            <a:extLst>
              <a:ext uri="{FF2B5EF4-FFF2-40B4-BE49-F238E27FC236}">
                <a16:creationId xmlns:a16="http://schemas.microsoft.com/office/drawing/2014/main" id="{79263BAB-9D55-30B2-20AC-5257F37A3D03}"/>
              </a:ext>
            </a:extLst>
          </p:cNvPr>
          <p:cNvSpPr>
            <a:spLocks noGrp="1"/>
          </p:cNvSpPr>
          <p:nvPr>
            <p:ph idx="1"/>
          </p:nvPr>
        </p:nvSpPr>
        <p:spPr>
          <a:xfrm>
            <a:off x="838200" y="1825625"/>
            <a:ext cx="10515600" cy="4667250"/>
          </a:xfrm>
        </p:spPr>
        <p:txBody>
          <a:bodyPr>
            <a:normAutofit/>
          </a:bodyPr>
          <a:lstStyle/>
          <a:p>
            <a:r>
              <a:rPr lang="en-US" altLang="zh-CN" b="0" i="0" dirty="0">
                <a:effectLst/>
                <a:latin typeface="Arial" panose="020B0604020202020204" pitchFamily="34" charset="0"/>
              </a:rPr>
              <a:t>New gadgets for </a:t>
            </a:r>
            <a:r>
              <a:rPr lang="en-US" altLang="zh-CN" b="0" i="0" dirty="0">
                <a:solidFill>
                  <a:srgbClr val="FF0000"/>
                </a:solidFill>
                <a:effectLst/>
                <a:latin typeface="Arial" panose="020B0604020202020204" pitchFamily="34" charset="0"/>
              </a:rPr>
              <a:t>classical</a:t>
            </a:r>
            <a:r>
              <a:rPr lang="en-US" altLang="zh-CN" b="0" i="0" dirty="0">
                <a:effectLst/>
                <a:latin typeface="Arial" panose="020B0604020202020204" pitchFamily="34" charset="0"/>
              </a:rPr>
              <a:t> ML operations.</a:t>
            </a:r>
          </a:p>
          <a:p>
            <a:pPr lvl="1"/>
            <a:r>
              <a:rPr lang="en-US" altLang="zh-CN" dirty="0">
                <a:solidFill>
                  <a:schemeClr val="accent1"/>
                </a:solidFill>
                <a:latin typeface="Arial" panose="020B0604020202020204" pitchFamily="34" charset="0"/>
              </a:rPr>
              <a:t>B</a:t>
            </a:r>
            <a:r>
              <a:rPr lang="en-US" altLang="zh-CN" b="0" i="0" dirty="0">
                <a:solidFill>
                  <a:schemeClr val="accent1"/>
                </a:solidFill>
                <a:effectLst/>
                <a:latin typeface="Arial" panose="020B0604020202020204" pitchFamily="34" charset="0"/>
              </a:rPr>
              <a:t>uilding blocks </a:t>
            </a:r>
            <a:r>
              <a:rPr lang="en-US" altLang="zh-CN" b="0" i="0" dirty="0">
                <a:effectLst/>
                <a:latin typeface="Arial" panose="020B0604020202020204" pitchFamily="34" charset="0"/>
              </a:rPr>
              <a:t>in proving concrete ML algorithms</a:t>
            </a:r>
          </a:p>
          <a:p>
            <a:pPr lvl="1"/>
            <a:r>
              <a:rPr lang="en-US" altLang="zh-CN" dirty="0">
                <a:latin typeface="Arial" panose="020B0604020202020204" pitchFamily="34" charset="0"/>
              </a:rPr>
              <a:t>Can be used to prove </a:t>
            </a:r>
            <a:r>
              <a:rPr lang="en-US" altLang="zh-CN" dirty="0">
                <a:solidFill>
                  <a:schemeClr val="accent1"/>
                </a:solidFill>
                <a:latin typeface="Arial" panose="020B0604020202020204" pitchFamily="34" charset="0"/>
              </a:rPr>
              <a:t>diverse </a:t>
            </a:r>
            <a:r>
              <a:rPr lang="en-US" altLang="zh-CN" dirty="0">
                <a:latin typeface="Arial" panose="020B0604020202020204" pitchFamily="34" charset="0"/>
              </a:rPr>
              <a:t>ML </a:t>
            </a:r>
            <a:r>
              <a:rPr lang="en-US" altLang="zh-CN" dirty="0">
                <a:solidFill>
                  <a:schemeClr val="accent1"/>
                </a:solidFill>
                <a:latin typeface="Arial" panose="020B0604020202020204" pitchFamily="34" charset="0"/>
              </a:rPr>
              <a:t>even DL </a:t>
            </a:r>
            <a:r>
              <a:rPr lang="en-US" altLang="zh-CN" dirty="0">
                <a:latin typeface="Arial" panose="020B0604020202020204" pitchFamily="34" charset="0"/>
              </a:rPr>
              <a:t>methods</a:t>
            </a:r>
            <a:endParaRPr lang="en-US" altLang="zh-CN" b="0" i="0" dirty="0">
              <a:effectLst/>
              <a:latin typeface="Arial" panose="020B0604020202020204" pitchFamily="34" charset="0"/>
            </a:endParaRPr>
          </a:p>
          <a:p>
            <a:pPr lvl="1"/>
            <a:endParaRPr lang="en-US" altLang="zh-CN" b="0" i="0" dirty="0">
              <a:effectLst/>
              <a:latin typeface="Arial" panose="020B0604020202020204" pitchFamily="34" charset="0"/>
            </a:endParaRPr>
          </a:p>
          <a:p>
            <a:r>
              <a:rPr lang="en-US" altLang="zh-CN" b="0" i="0" dirty="0">
                <a:effectLst/>
                <a:latin typeface="Arial" panose="020B0604020202020204" pitchFamily="34" charset="0"/>
              </a:rPr>
              <a:t>New zero-knowledge ML inference pipeline scheme. </a:t>
            </a:r>
          </a:p>
          <a:p>
            <a:pPr lvl="1"/>
            <a:r>
              <a:rPr lang="en-US" altLang="zh-CN" dirty="0">
                <a:latin typeface="Arial" panose="020B0604020202020204" pitchFamily="34" charset="0"/>
              </a:rPr>
              <a:t>Design methods to prove:</a:t>
            </a:r>
          </a:p>
          <a:p>
            <a:pPr lvl="2"/>
            <a:r>
              <a:rPr lang="en-US" altLang="zh-CN" dirty="0">
                <a:solidFill>
                  <a:srgbClr val="FF0000"/>
                </a:solidFill>
                <a:latin typeface="Arial" panose="020B0604020202020204" pitchFamily="34" charset="0"/>
              </a:rPr>
              <a:t>Discrete Wavelet Transformation (DWT) </a:t>
            </a:r>
            <a:r>
              <a:rPr lang="en-US" altLang="zh-CN" dirty="0">
                <a:latin typeface="Arial" panose="020B0604020202020204" pitchFamily="34" charset="0"/>
              </a:rPr>
              <a:t>[5]</a:t>
            </a:r>
            <a:r>
              <a:rPr lang="en-US" altLang="zh-CN" dirty="0">
                <a:solidFill>
                  <a:srgbClr val="FF0000"/>
                </a:solidFill>
                <a:latin typeface="Arial" panose="020B0604020202020204" pitchFamily="34" charset="0"/>
              </a:rPr>
              <a:t> </a:t>
            </a:r>
            <a:r>
              <a:rPr lang="en-US" altLang="zh-CN" dirty="0">
                <a:latin typeface="Arial" panose="020B0604020202020204" pitchFamily="34" charset="0"/>
              </a:rPr>
              <a:t>– based preprocessing</a:t>
            </a:r>
          </a:p>
          <a:p>
            <a:pPr lvl="2"/>
            <a:r>
              <a:rPr lang="en-US" altLang="zh-CN" dirty="0">
                <a:solidFill>
                  <a:srgbClr val="FF0000"/>
                </a:solidFill>
                <a:latin typeface="Arial" panose="020B0604020202020204" pitchFamily="34" charset="0"/>
              </a:rPr>
              <a:t>Principal Components Analysis (PCA) </a:t>
            </a:r>
            <a:r>
              <a:rPr lang="en-US" altLang="zh-CN" dirty="0">
                <a:latin typeface="Arial" panose="020B0604020202020204" pitchFamily="34" charset="0"/>
              </a:rPr>
              <a:t>[6]</a:t>
            </a:r>
            <a:r>
              <a:rPr lang="en-US" altLang="zh-CN" dirty="0">
                <a:solidFill>
                  <a:srgbClr val="FF0000"/>
                </a:solidFill>
                <a:latin typeface="Arial" panose="020B0604020202020204" pitchFamily="34" charset="0"/>
              </a:rPr>
              <a:t> </a:t>
            </a:r>
            <a:r>
              <a:rPr lang="en-US" altLang="zh-CN" dirty="0">
                <a:latin typeface="Arial" panose="020B0604020202020204" pitchFamily="34" charset="0"/>
              </a:rPr>
              <a:t>– based feature extraction</a:t>
            </a:r>
          </a:p>
          <a:p>
            <a:pPr lvl="2"/>
            <a:r>
              <a:rPr lang="en-US" altLang="zh-CN" dirty="0">
                <a:solidFill>
                  <a:srgbClr val="FF0000"/>
                </a:solidFill>
                <a:latin typeface="Arial" panose="020B0604020202020204" pitchFamily="34" charset="0"/>
              </a:rPr>
              <a:t>Support Vector Machine (SVM) </a:t>
            </a:r>
            <a:r>
              <a:rPr lang="en-US" altLang="zh-CN" dirty="0">
                <a:latin typeface="Arial" panose="020B0604020202020204" pitchFamily="34" charset="0"/>
              </a:rPr>
              <a:t>[7]</a:t>
            </a:r>
            <a:r>
              <a:rPr lang="en-US" altLang="zh-CN" dirty="0">
                <a:solidFill>
                  <a:srgbClr val="FF0000"/>
                </a:solidFill>
                <a:latin typeface="Arial" panose="020B0604020202020204" pitchFamily="34" charset="0"/>
              </a:rPr>
              <a:t> </a:t>
            </a:r>
            <a:r>
              <a:rPr lang="en-US" altLang="zh-CN" dirty="0">
                <a:latin typeface="Arial" panose="020B0604020202020204" pitchFamily="34" charset="0"/>
              </a:rPr>
              <a:t>– based classification</a:t>
            </a:r>
          </a:p>
          <a:p>
            <a:pPr lvl="1"/>
            <a:r>
              <a:rPr lang="en-US" altLang="zh-CN" b="0" i="0" dirty="0">
                <a:effectLst/>
                <a:latin typeface="Arial" panose="020B0604020202020204" pitchFamily="34" charset="0"/>
              </a:rPr>
              <a:t>Compatible with </a:t>
            </a:r>
            <a:r>
              <a:rPr lang="en-US" altLang="zh-CN" b="0" i="1" dirty="0">
                <a:effectLst/>
                <a:latin typeface="Arial" panose="020B0604020202020204" pitchFamily="34" charset="0"/>
              </a:rPr>
              <a:t>any</a:t>
            </a:r>
            <a:r>
              <a:rPr lang="en-US" altLang="zh-CN" b="0" i="0" dirty="0">
                <a:effectLst/>
                <a:latin typeface="Arial" panose="020B0604020202020204" pitchFamily="34" charset="0"/>
              </a:rPr>
              <a:t> </a:t>
            </a:r>
            <a:r>
              <a:rPr lang="en-US" altLang="zh-CN" b="0" i="0" dirty="0" err="1">
                <a:effectLst/>
                <a:latin typeface="Arial" panose="020B0604020202020204" pitchFamily="34" charset="0"/>
              </a:rPr>
              <a:t>zkp</a:t>
            </a:r>
            <a:r>
              <a:rPr lang="en-US" altLang="zh-CN" b="0" i="0" dirty="0">
                <a:effectLst/>
                <a:latin typeface="Arial" panose="020B0604020202020204" pitchFamily="34" charset="0"/>
              </a:rPr>
              <a:t> backend</a:t>
            </a:r>
          </a:p>
        </p:txBody>
      </p:sp>
      <p:grpSp>
        <p:nvGrpSpPr>
          <p:cNvPr id="5" name="组合 4">
            <a:extLst>
              <a:ext uri="{FF2B5EF4-FFF2-40B4-BE49-F238E27FC236}">
                <a16:creationId xmlns:a16="http://schemas.microsoft.com/office/drawing/2014/main" id="{0CB7D0F0-73BA-01E9-71D5-991969749397}"/>
              </a:ext>
            </a:extLst>
          </p:cNvPr>
          <p:cNvGrpSpPr/>
          <p:nvPr/>
        </p:nvGrpSpPr>
        <p:grpSpPr>
          <a:xfrm>
            <a:off x="198713" y="1917065"/>
            <a:ext cx="4519465" cy="4191170"/>
            <a:chOff x="0" y="1899602"/>
            <a:chExt cx="4519465" cy="4191170"/>
          </a:xfrm>
        </p:grpSpPr>
        <p:pic>
          <p:nvPicPr>
            <p:cNvPr id="1026" name="Picture 2" descr="ECG signals with different types of artifacts and noise: (a) ECG ...">
              <a:extLst>
                <a:ext uri="{FF2B5EF4-FFF2-40B4-BE49-F238E27FC236}">
                  <a16:creationId xmlns:a16="http://schemas.microsoft.com/office/drawing/2014/main" id="{EF5D32C4-6B86-EE01-9B3A-BE2C55662A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42" r="6572"/>
            <a:stretch/>
          </p:blipFill>
          <p:spPr bwMode="auto">
            <a:xfrm>
              <a:off x="0" y="1899602"/>
              <a:ext cx="4519465" cy="382183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0C7971C-EF06-0D8F-BCD8-6EC3AC0C6A84}"/>
                </a:ext>
              </a:extLst>
            </p:cNvPr>
            <p:cNvSpPr txBox="1"/>
            <p:nvPr/>
          </p:nvSpPr>
          <p:spPr>
            <a:xfrm>
              <a:off x="1288869" y="5721440"/>
              <a:ext cx="2278297" cy="369332"/>
            </a:xfrm>
            <a:prstGeom prst="rect">
              <a:avLst/>
            </a:prstGeom>
            <a:noFill/>
          </p:spPr>
          <p:txBody>
            <a:bodyPr wrap="square" rtlCol="0">
              <a:spAutoFit/>
            </a:bodyPr>
            <a:lstStyle/>
            <a:p>
              <a:r>
                <a:rPr lang="en-US" altLang="zh-CN" dirty="0">
                  <a:latin typeface="Helvetica Neue" panose="02000503000000020004"/>
                </a:rPr>
                <a:t>Signal Processing</a:t>
              </a:r>
              <a:endParaRPr lang="zh-CN" altLang="en-US" dirty="0">
                <a:latin typeface="Helvetica Neue" panose="02000503000000020004"/>
              </a:endParaRPr>
            </a:p>
          </p:txBody>
        </p:sp>
      </p:grpSp>
      <p:grpSp>
        <p:nvGrpSpPr>
          <p:cNvPr id="7" name="组合 6">
            <a:extLst>
              <a:ext uri="{FF2B5EF4-FFF2-40B4-BE49-F238E27FC236}">
                <a16:creationId xmlns:a16="http://schemas.microsoft.com/office/drawing/2014/main" id="{B1FDB5E6-430A-9FE5-B93B-459533D5338E}"/>
              </a:ext>
            </a:extLst>
          </p:cNvPr>
          <p:cNvGrpSpPr/>
          <p:nvPr/>
        </p:nvGrpSpPr>
        <p:grpSpPr>
          <a:xfrm>
            <a:off x="4474338" y="1917065"/>
            <a:ext cx="3893317" cy="4191170"/>
            <a:chOff x="4292155" y="1899602"/>
            <a:chExt cx="3893317" cy="4191170"/>
          </a:xfrm>
        </p:grpSpPr>
        <p:pic>
          <p:nvPicPr>
            <p:cNvPr id="1028" name="Picture 4" descr="Image classification using cnn">
              <a:extLst>
                <a:ext uri="{FF2B5EF4-FFF2-40B4-BE49-F238E27FC236}">
                  <a16:creationId xmlns:a16="http://schemas.microsoft.com/office/drawing/2014/main" id="{1836F001-6DD7-2E71-EF48-09072C18D4B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r="3739" b="12545"/>
            <a:stretch/>
          </p:blipFill>
          <p:spPr bwMode="auto">
            <a:xfrm>
              <a:off x="4292155" y="1899602"/>
              <a:ext cx="3893317" cy="382183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49B11AB9-18BF-D79D-831B-09DAB1044BC7}"/>
                </a:ext>
              </a:extLst>
            </p:cNvPr>
            <p:cNvSpPr txBox="1"/>
            <p:nvPr/>
          </p:nvSpPr>
          <p:spPr>
            <a:xfrm>
              <a:off x="5784170" y="5721440"/>
              <a:ext cx="1609408" cy="369332"/>
            </a:xfrm>
            <a:prstGeom prst="rect">
              <a:avLst/>
            </a:prstGeom>
            <a:noFill/>
          </p:spPr>
          <p:txBody>
            <a:bodyPr wrap="square" rtlCol="0">
              <a:spAutoFit/>
            </a:bodyPr>
            <a:lstStyle/>
            <a:p>
              <a:r>
                <a:rPr lang="en-US" altLang="zh-CN" dirty="0">
                  <a:latin typeface="Helvetica Neue" panose="02000503000000020004"/>
                </a:rPr>
                <a:t>Classification</a:t>
              </a:r>
              <a:endParaRPr lang="zh-CN" altLang="en-US" dirty="0">
                <a:latin typeface="Helvetica Neue" panose="02000503000000020004"/>
              </a:endParaRPr>
            </a:p>
          </p:txBody>
        </p:sp>
      </p:grpSp>
      <p:grpSp>
        <p:nvGrpSpPr>
          <p:cNvPr id="9" name="组合 8">
            <a:extLst>
              <a:ext uri="{FF2B5EF4-FFF2-40B4-BE49-F238E27FC236}">
                <a16:creationId xmlns:a16="http://schemas.microsoft.com/office/drawing/2014/main" id="{430E2EDC-265F-1CFE-DF8C-6CE38ECBA62C}"/>
              </a:ext>
            </a:extLst>
          </p:cNvPr>
          <p:cNvGrpSpPr/>
          <p:nvPr/>
        </p:nvGrpSpPr>
        <p:grpSpPr>
          <a:xfrm>
            <a:off x="8247800" y="1925956"/>
            <a:ext cx="3893317" cy="4190250"/>
            <a:chOff x="8185472" y="1899602"/>
            <a:chExt cx="3893317" cy="4190250"/>
          </a:xfrm>
        </p:grpSpPr>
        <p:pic>
          <p:nvPicPr>
            <p:cNvPr id="1032" name="Picture 8" descr="Stock Price Prediction Using Deep Learning (Part 2)">
              <a:extLst>
                <a:ext uri="{FF2B5EF4-FFF2-40B4-BE49-F238E27FC236}">
                  <a16:creationId xmlns:a16="http://schemas.microsoft.com/office/drawing/2014/main" id="{A3268C52-4842-0617-38F2-2D6E85A2801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4079" r="9106"/>
            <a:stretch/>
          </p:blipFill>
          <p:spPr bwMode="auto">
            <a:xfrm>
              <a:off x="8185472" y="1899602"/>
              <a:ext cx="3893317" cy="382183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058512E-B363-02F3-5248-0BED40DD6025}"/>
                </a:ext>
              </a:extLst>
            </p:cNvPr>
            <p:cNvSpPr txBox="1"/>
            <p:nvPr/>
          </p:nvSpPr>
          <p:spPr>
            <a:xfrm>
              <a:off x="9610582" y="5720520"/>
              <a:ext cx="1609408" cy="369332"/>
            </a:xfrm>
            <a:prstGeom prst="rect">
              <a:avLst/>
            </a:prstGeom>
            <a:noFill/>
          </p:spPr>
          <p:txBody>
            <a:bodyPr wrap="square" rtlCol="0">
              <a:spAutoFit/>
            </a:bodyPr>
            <a:lstStyle/>
            <a:p>
              <a:r>
                <a:rPr lang="en-US" altLang="zh-CN" dirty="0">
                  <a:latin typeface="Helvetica Neue" panose="02000503000000020004"/>
                </a:rPr>
                <a:t>Regression</a:t>
              </a:r>
              <a:endParaRPr lang="zh-CN" altLang="en-US" dirty="0">
                <a:latin typeface="Helvetica Neue" panose="02000503000000020004"/>
              </a:endParaRPr>
            </a:p>
          </p:txBody>
        </p:sp>
      </p:grpSp>
    </p:spTree>
    <p:extLst>
      <p:ext uri="{BB962C8B-B14F-4D97-AF65-F5344CB8AC3E}">
        <p14:creationId xmlns:p14="http://schemas.microsoft.com/office/powerpoint/2010/main" val="25354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07C5D-2064-4D30-33E0-89A83F4E105F}"/>
              </a:ext>
            </a:extLst>
          </p:cNvPr>
          <p:cNvSpPr>
            <a:spLocks noGrp="1"/>
          </p:cNvSpPr>
          <p:nvPr>
            <p:ph type="title"/>
          </p:nvPr>
        </p:nvSpPr>
        <p:spPr/>
        <p:txBody>
          <a:bodyPr/>
          <a:lstStyle/>
          <a:p>
            <a:r>
              <a:rPr lang="en-US" altLang="zh-CN" dirty="0">
                <a:latin typeface="Helvetica Neue" panose="02000503000000020004"/>
              </a:rPr>
              <a:t>Gadgets for </a:t>
            </a:r>
            <a:r>
              <a:rPr lang="en-US" altLang="zh-CN" dirty="0" err="1">
                <a:latin typeface="Helvetica Neue" panose="02000503000000020004"/>
              </a:rPr>
              <a:t>zkMLIP</a:t>
            </a:r>
            <a:endParaRPr lang="zh-CN" altLang="en-US" dirty="0">
              <a:latin typeface="Helvetica Neue" panose="02000503000000020004"/>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5CE28B-0030-5C62-1A82-2A5C33A0DEB9}"/>
                  </a:ext>
                </a:extLst>
              </p:cNvPr>
              <p:cNvSpPr>
                <a:spLocks noGrp="1"/>
              </p:cNvSpPr>
              <p:nvPr>
                <p:ph idx="1"/>
              </p:nvPr>
            </p:nvSpPr>
            <p:spPr>
              <a:xfrm>
                <a:off x="838200" y="1825625"/>
                <a:ext cx="10515600" cy="4597122"/>
              </a:xfrm>
            </p:spPr>
            <p:txBody>
              <a:bodyPr>
                <a:normAutofit fontScale="85000" lnSpcReduction="20000"/>
              </a:bodyPr>
              <a:lstStyle/>
              <a:p>
                <a:r>
                  <a:rPr lang="en-US" altLang="zh-CN" dirty="0"/>
                  <a:t> </a:t>
                </a:r>
                <a:r>
                  <a:rPr lang="en-US" altLang="zh-CN" dirty="0">
                    <a:latin typeface="Helvetica Neue" panose="02000503000000020004"/>
                  </a:rPr>
                  <a:t>Exponent gadget </a:t>
                </a:r>
                <a14:m>
                  <m:oMath xmlns:m="http://schemas.openxmlformats.org/officeDocument/2006/math">
                    <m:r>
                      <a:rPr lang="en-US" altLang="zh-CN" b="0" i="1" smtClean="0">
                        <a:solidFill>
                          <a:srgbClr val="FF0000"/>
                        </a:solidFill>
                        <a:latin typeface="Cambria Math" panose="02040503050406030204" pitchFamily="18" charset="0"/>
                      </a:rPr>
                      <m:t>𝑏</m:t>
                    </m:r>
                    <m:r>
                      <a:rPr lang="en-US" altLang="zh-CN" b="0" i="1" smtClean="0">
                        <a:solidFill>
                          <a:srgbClr val="FF0000"/>
                        </a:solidFill>
                        <a:latin typeface="Cambria Math" panose="02040503050406030204" pitchFamily="18" charset="0"/>
                      </a:rPr>
                      <m:t>=</m:t>
                    </m:r>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𝑎</m:t>
                        </m:r>
                      </m:e>
                      <m:sup>
                        <m:r>
                          <a:rPr lang="en-US" altLang="zh-CN" b="0" i="1" smtClean="0">
                            <a:solidFill>
                              <a:srgbClr val="FF0000"/>
                            </a:solidFill>
                            <a:latin typeface="Cambria Math" panose="02040503050406030204" pitchFamily="18" charset="0"/>
                          </a:rPr>
                          <m:t>𝑥</m:t>
                        </m:r>
                      </m:sup>
                    </m:sSup>
                  </m:oMath>
                </a14:m>
                <a:endParaRPr lang="en-US" altLang="zh-CN" dirty="0">
                  <a:latin typeface="Helvetica Neue" panose="02000503000000020004"/>
                </a:endParaRPr>
              </a:p>
              <a:p>
                <a:pPr lvl="1"/>
                <a:r>
                  <a:rPr lang="en-US" altLang="zh-CN" dirty="0">
                    <a:latin typeface="Helvetica Neue" panose="02000503000000020004"/>
                  </a:rPr>
                  <a:t>Precompute the multiplication tree</a:t>
                </a:r>
              </a:p>
              <a:p>
                <a:pPr lvl="1"/>
                <a14:m>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𝑖</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sup>
                    </m:sSup>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𝑖</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sup>
                        </m:sSup>
                      </m:e>
                    </m:nary>
                    <m:r>
                      <a:rPr lang="en-US" altLang="zh-CN" b="0" i="1" smtClean="0">
                        <a:latin typeface="Cambria Math" panose="02040503050406030204" pitchFamily="18" charset="0"/>
                      </a:rPr>
                      <m:t>=</m:t>
                    </m:r>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𝑖</m:t>
                        </m:r>
                        <m:r>
                          <a:rPr lang="en-US" altLang="zh-CN" i="1">
                            <a:latin typeface="Cambria Math" panose="02040503050406030204" pitchFamily="18" charset="0"/>
                          </a:rPr>
                          <m:t>=</m:t>
                        </m:r>
                        <m:r>
                          <a:rPr lang="en-US" altLang="zh-CN" b="0" i="1" smtClean="0">
                            <a:latin typeface="Cambria Math" panose="02040503050406030204" pitchFamily="18" charset="0"/>
                          </a:rPr>
                          <m:t>0</m:t>
                        </m:r>
                      </m:sub>
                      <m:sup>
                        <m:r>
                          <a:rPr lang="en-US" altLang="zh-CN" i="1">
                            <a:latin typeface="Cambria Math" panose="02040503050406030204" pitchFamily="18" charset="0"/>
                          </a:rPr>
                          <m:t>𝑛</m:t>
                        </m:r>
                        <m:r>
                          <a:rPr lang="en-US" altLang="zh-CN" b="0" i="1" smtClean="0">
                            <a:latin typeface="Cambria Math" panose="02040503050406030204" pitchFamily="18" charset="0"/>
                          </a:rPr>
                          <m:t>−1</m:t>
                        </m:r>
                      </m:sup>
                      <m:e>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𝑖</m:t>
                                </m:r>
                              </m:sup>
                            </m:sSup>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+(1</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e>
                    </m:nary>
                  </m:oMath>
                </a14:m>
                <a:endParaRPr lang="en-US" altLang="zh-CN" dirty="0">
                  <a:latin typeface="Helvetica Neue" panose="02000503000000020004"/>
                </a:endParaRPr>
              </a:p>
              <a:p>
                <a:pPr lvl="1"/>
                <a:endParaRPr lang="en-US" altLang="zh-CN" dirty="0">
                  <a:latin typeface="Helvetica Neue" panose="02000503000000020004"/>
                </a:endParaRPr>
              </a:p>
              <a:p>
                <a:r>
                  <a:rPr lang="en-US" altLang="zh-CN" dirty="0" err="1">
                    <a:latin typeface="Helvetica Neue" panose="02000503000000020004"/>
                  </a:rPr>
                  <a:t>GreaterThan</a:t>
                </a:r>
                <a:r>
                  <a:rPr lang="en-US" altLang="zh-CN" dirty="0">
                    <a:latin typeface="Helvetica Neue" panose="02000503000000020004"/>
                  </a:rPr>
                  <a:t> gadget </a:t>
                </a:r>
                <a14:m>
                  <m:oMath xmlns:m="http://schemas.openxmlformats.org/officeDocument/2006/math">
                    <m:r>
                      <a:rPr lang="en-US" altLang="zh-CN" b="0" i="1" smtClean="0">
                        <a:solidFill>
                          <a:srgbClr val="FF0000"/>
                        </a:solidFill>
                        <a:latin typeface="Cambria Math" panose="02040503050406030204" pitchFamily="18" charset="0"/>
                      </a:rPr>
                      <m:t>𝑎</m:t>
                    </m:r>
                    <m:r>
                      <a:rPr lang="en-US" altLang="zh-CN" b="0" i="1" smtClean="0">
                        <a:solidFill>
                          <a:srgbClr val="FF0000"/>
                        </a:solidFill>
                        <a:latin typeface="Cambria Math" panose="02040503050406030204" pitchFamily="18" charset="0"/>
                      </a:rPr>
                      <m:t>&gt;</m:t>
                    </m:r>
                    <m:r>
                      <a:rPr lang="en-US" altLang="zh-CN" b="0" i="1" smtClean="0">
                        <a:solidFill>
                          <a:srgbClr val="FF0000"/>
                        </a:solidFill>
                        <a:latin typeface="Cambria Math" panose="02040503050406030204" pitchFamily="18" charset="0"/>
                      </a:rPr>
                      <m:t>𝑏</m:t>
                    </m:r>
                  </m:oMath>
                </a14:m>
                <a:endParaRPr lang="en-US" altLang="zh-CN" dirty="0">
                  <a:latin typeface="Helvetica Neue" panose="02000503000000020004"/>
                </a:endParaRPr>
              </a:p>
              <a:p>
                <a:pPr lvl="1"/>
                <a:r>
                  <a:rPr lang="en-US" altLang="zh-CN" dirty="0">
                    <a:latin typeface="Helvetica Neue" panose="02000503000000020004"/>
                  </a:rPr>
                  <a:t>The most significant bit of </a:t>
                </a:r>
                <a14:m>
                  <m:oMath xmlns:m="http://schemas.openxmlformats.org/officeDocument/2006/math">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i="1">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oMath>
                </a14:m>
                <a:endParaRPr lang="en-US" altLang="zh-CN" dirty="0">
                  <a:latin typeface="Helvetica Neue" panose="02000503000000020004"/>
                </a:endParaRPr>
              </a:p>
              <a:p>
                <a:pPr lvl="1"/>
                <a:endParaRPr lang="en-US" altLang="zh-CN" dirty="0">
                  <a:latin typeface="Helvetica Neue" panose="02000503000000020004"/>
                </a:endParaRPr>
              </a:p>
              <a:p>
                <a:r>
                  <a:rPr lang="en-US" altLang="zh-CN" dirty="0">
                    <a:latin typeface="Helvetica Neue" panose="02000503000000020004"/>
                  </a:rPr>
                  <a:t>Absolute gadget </a:t>
                </a:r>
                <a14:m>
                  <m:oMath xmlns:m="http://schemas.openxmlformats.org/officeDocument/2006/math">
                    <m:r>
                      <a:rPr lang="en-US" altLang="zh-CN" i="1" smtClean="0">
                        <a:solidFill>
                          <a:srgbClr val="FF0000"/>
                        </a:solidFill>
                        <a:latin typeface="Cambria Math" panose="02040503050406030204" pitchFamily="18" charset="0"/>
                      </a:rPr>
                      <m:t>𝑎</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𝑏</m:t>
                    </m:r>
                    <m:r>
                      <a:rPr lang="en-US" altLang="zh-CN" b="0" i="1" smtClean="0">
                        <a:solidFill>
                          <a:srgbClr val="FF0000"/>
                        </a:solidFill>
                        <a:latin typeface="Cambria Math" panose="02040503050406030204" pitchFamily="18" charset="0"/>
                      </a:rPr>
                      <m:t>|</m:t>
                    </m:r>
                  </m:oMath>
                </a14:m>
                <a:endParaRPr lang="en-US" altLang="zh-CN" dirty="0">
                  <a:solidFill>
                    <a:srgbClr val="FF0000"/>
                  </a:solidFill>
                  <a:latin typeface="Helvetica Neue" panose="02000503000000020004"/>
                </a:endParaRPr>
              </a:p>
              <a:p>
                <a:pPr lvl="1"/>
                <a:r>
                  <a:rPr lang="en-US" altLang="zh-CN" dirty="0">
                    <a:latin typeface="Helvetica Neue" panose="02000503000000020004"/>
                  </a:rPr>
                  <a:t>The most significant bit of </a:t>
                </a:r>
                <a14:m>
                  <m:oMath xmlns:m="http://schemas.openxmlformats.org/officeDocument/2006/math">
                    <m:r>
                      <a:rPr lang="en-US" altLang="zh-CN" i="1">
                        <a:latin typeface="Cambria Math" panose="02040503050406030204" pitchFamily="18" charset="0"/>
                      </a:rPr>
                      <m:t>𝑏</m:t>
                    </m:r>
                    <m:r>
                      <a:rPr lang="en-US" altLang="zh-CN" i="1">
                        <a:latin typeface="Cambria Math" panose="02040503050406030204" pitchFamily="18" charset="0"/>
                      </a:rPr>
                      <m:t>+</m:t>
                    </m:r>
                    <m:r>
                      <a:rPr lang="en-US" altLang="zh-CN" i="1">
                        <a:latin typeface="Cambria Math" panose="02040503050406030204" pitchFamily="18" charset="0"/>
                      </a:rPr>
                      <m:t>𝑝</m:t>
                    </m:r>
                  </m:oMath>
                </a14:m>
                <a:endParaRPr lang="en-US" altLang="zh-CN" dirty="0"/>
              </a:p>
              <a:p>
                <a:pPr lvl="1"/>
                <a:endParaRPr lang="en-US" altLang="zh-CN" dirty="0"/>
              </a:p>
              <a:p>
                <a:r>
                  <a:rPr lang="en-US" altLang="zh-CN" dirty="0">
                    <a:latin typeface="Helvetica Neue" panose="02000503000000020004"/>
                  </a:rPr>
                  <a:t>Maximum gadget </a:t>
                </a:r>
                <a14:m>
                  <m:oMath xmlns:m="http://schemas.openxmlformats.org/officeDocument/2006/math">
                    <m:r>
                      <a:rPr lang="en-US" altLang="zh-CN" i="1">
                        <a:solidFill>
                          <a:srgbClr val="FF0000"/>
                        </a:solidFill>
                        <a:latin typeface="Cambria Math" panose="02040503050406030204" pitchFamily="18" charset="0"/>
                      </a:rPr>
                      <m:t>𝑎</m:t>
                    </m:r>
                    <m:r>
                      <a:rPr lang="en-US" altLang="zh-CN" i="1">
                        <a:solidFill>
                          <a:srgbClr val="FF0000"/>
                        </a:solidFill>
                        <a:latin typeface="Cambria Math" panose="02040503050406030204" pitchFamily="18" charset="0"/>
                      </a:rPr>
                      <m:t>=</m:t>
                    </m:r>
                    <m:func>
                      <m:funcPr>
                        <m:ctrlPr>
                          <a:rPr lang="en-US" altLang="zh-CN" i="1">
                            <a:solidFill>
                              <a:srgbClr val="FF0000"/>
                            </a:solidFill>
                            <a:latin typeface="Cambria Math" panose="02040503050406030204" pitchFamily="18" charset="0"/>
                          </a:rPr>
                        </m:ctrlPr>
                      </m:funcPr>
                      <m:fName>
                        <m:r>
                          <m:rPr>
                            <m:sty m:val="p"/>
                          </m:rPr>
                          <a:rPr lang="en-US" altLang="zh-CN">
                            <a:solidFill>
                              <a:srgbClr val="FF0000"/>
                            </a:solidFill>
                            <a:latin typeface="Cambria Math" panose="02040503050406030204" pitchFamily="18" charset="0"/>
                          </a:rPr>
                          <m:t>max</m:t>
                        </m:r>
                      </m:fName>
                      <m:e>
                        <m:r>
                          <m:rPr>
                            <m:sty m:val="p"/>
                          </m:rPr>
                          <a:rPr lang="en-US" altLang="zh-CN" i="1">
                            <a:solidFill>
                              <a:srgbClr val="FF0000"/>
                            </a:solidFill>
                            <a:latin typeface="Cambria Math" panose="02040503050406030204" pitchFamily="18" charset="0"/>
                          </a:rPr>
                          <m:t>v</m:t>
                        </m:r>
                      </m:e>
                    </m:func>
                  </m:oMath>
                </a14:m>
                <a:endParaRPr lang="en-US" altLang="zh-CN" dirty="0">
                  <a:latin typeface="Helvetica Neue" panose="02000503000000020004"/>
                </a:endParaRPr>
              </a:p>
              <a:p>
                <a:pPr lvl="1"/>
                <a14:m>
                  <m:oMath xmlns:m="http://schemas.openxmlformats.org/officeDocument/2006/math">
                    <m:r>
                      <m:rPr>
                        <m:sty m:val="p"/>
                      </m:rPr>
                      <a:rPr lang="en-US" altLang="zh-CN">
                        <a:latin typeface="Cambria Math" panose="02040503050406030204" pitchFamily="18" charset="0"/>
                      </a:rPr>
                      <m:t>v</m:t>
                    </m:r>
                    <m:r>
                      <a:rPr lang="en-US" altLang="zh-CN" i="1">
                        <a:latin typeface="Cambria Math" panose="02040503050406030204" pitchFamily="18" charset="0"/>
                      </a:rPr>
                      <m:t>=[</m:t>
                    </m:r>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𝑣</m:t>
                        </m:r>
                      </m:e>
                      <m:sub>
                        <m:r>
                          <a:rPr lang="en-US" altLang="zh-CN" i="1">
                            <a:solidFill>
                              <a:schemeClr val="accent1"/>
                            </a:solidFill>
                            <a:latin typeface="Cambria Math" panose="02040503050406030204" pitchFamily="18" charset="0"/>
                          </a:rPr>
                          <m:t>0</m:t>
                        </m:r>
                      </m:sub>
                    </m:sSub>
                    <m:r>
                      <a:rPr lang="en-US" altLang="zh-CN" i="1">
                        <a:latin typeface="Cambria Math" panose="02040503050406030204" pitchFamily="18" charset="0"/>
                      </a:rPr>
                      <m:t>,…,</m:t>
                    </m:r>
                    <m:r>
                      <a:rPr lang="en-US" altLang="zh-CN" i="1">
                        <a:solidFill>
                          <a:srgbClr val="FF0000"/>
                        </a:solidFill>
                        <a:latin typeface="Cambria Math" panose="02040503050406030204" pitchFamily="18" charset="0"/>
                      </a:rPr>
                      <m:t>𝑎</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𝑛</m:t>
                        </m:r>
                        <m:r>
                          <a:rPr lang="en-US" altLang="zh-CN" i="1">
                            <a:latin typeface="Cambria Math" panose="02040503050406030204" pitchFamily="18" charset="0"/>
                          </a:rPr>
                          <m:t>−1</m:t>
                        </m:r>
                      </m:sub>
                    </m:sSub>
                    <m:r>
                      <a:rPr lang="en-US" altLang="zh-CN" i="1">
                        <a:latin typeface="Cambria Math" panose="02040503050406030204" pitchFamily="18" charset="0"/>
                      </a:rPr>
                      <m:t>]</m:t>
                    </m:r>
                  </m:oMath>
                </a14:m>
                <a:r>
                  <a:rPr lang="en-US" altLang="zh-CN" dirty="0">
                    <a:latin typeface="Helvetica Neue" panose="02000503000000020004"/>
                  </a:rPr>
                  <a:t>, </a:t>
                </a:r>
                <a14:m>
                  <m:oMath xmlns:m="http://schemas.openxmlformats.org/officeDocument/2006/math">
                    <m:r>
                      <m:rPr>
                        <m:sty m:val="p"/>
                      </m:rPr>
                      <a:rPr lang="en-US" altLang="zh-CN">
                        <a:latin typeface="Cambria Math" panose="02040503050406030204" pitchFamily="18" charset="0"/>
                      </a:rPr>
                      <m:t>v</m:t>
                    </m:r>
                    <m:r>
                      <a:rPr lang="en-US" altLang="zh-CN">
                        <a:latin typeface="Cambria Math" panose="02040503050406030204" pitchFamily="18" charset="0"/>
                      </a:rPr>
                      <m:t>′</m:t>
                    </m:r>
                    <m:r>
                      <a:rPr lang="en-US" altLang="zh-CN" i="1">
                        <a:latin typeface="Cambria Math" panose="02040503050406030204" pitchFamily="18" charset="0"/>
                      </a:rPr>
                      <m:t>=[</m:t>
                    </m:r>
                    <m:r>
                      <a:rPr lang="en-US" altLang="zh-CN" i="1">
                        <a:solidFill>
                          <a:srgbClr val="FF0000"/>
                        </a:solidFill>
                        <a:latin typeface="Cambria Math" panose="02040503050406030204" pitchFamily="18" charset="0"/>
                      </a:rPr>
                      <m:t>𝑎</m:t>
                    </m:r>
                    <m:r>
                      <a:rPr lang="en-US" altLang="zh-CN" i="1">
                        <a:latin typeface="Cambria Math" panose="02040503050406030204" pitchFamily="18" charset="0"/>
                      </a:rPr>
                      <m:t>,…,</m:t>
                    </m:r>
                    <m:sSub>
                      <m:sSubPr>
                        <m:ctrlPr>
                          <a:rPr lang="en-US" altLang="zh-CN" i="1">
                            <a:solidFill>
                              <a:schemeClr val="accent1"/>
                            </a:solidFill>
                            <a:latin typeface="Cambria Math" panose="02040503050406030204" pitchFamily="18" charset="0"/>
                          </a:rPr>
                        </m:ctrlPr>
                      </m:sSubPr>
                      <m:e>
                        <m:r>
                          <a:rPr lang="en-US" altLang="zh-CN" i="1">
                            <a:solidFill>
                              <a:schemeClr val="accent1"/>
                            </a:solidFill>
                            <a:latin typeface="Cambria Math" panose="02040503050406030204" pitchFamily="18" charset="0"/>
                          </a:rPr>
                          <m:t>𝑣</m:t>
                        </m:r>
                      </m:e>
                      <m:sub>
                        <m:r>
                          <a:rPr lang="en-US" altLang="zh-CN" i="1">
                            <a:solidFill>
                              <a:schemeClr val="accent1"/>
                            </a:solidFill>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𝑛</m:t>
                        </m:r>
                        <m:r>
                          <a:rPr lang="en-US" altLang="zh-CN" i="1">
                            <a:latin typeface="Cambria Math" panose="02040503050406030204" pitchFamily="18" charset="0"/>
                          </a:rPr>
                          <m:t>−1</m:t>
                        </m:r>
                      </m:sub>
                    </m:sSub>
                    <m:r>
                      <a:rPr lang="en-US" altLang="zh-CN" i="1">
                        <a:latin typeface="Cambria Math" panose="02040503050406030204" pitchFamily="18" charset="0"/>
                      </a:rPr>
                      <m:t>]</m:t>
                    </m:r>
                  </m:oMath>
                </a14:m>
                <a:endParaRPr lang="en-US" altLang="zh-CN" dirty="0">
                  <a:latin typeface="Helvetica Neue" panose="02000503000000020004"/>
                </a:endParaRPr>
              </a:p>
              <a:p>
                <a:pPr lvl="1"/>
                <a14:m>
                  <m:oMath xmlns:m="http://schemas.openxmlformats.org/officeDocument/2006/math">
                    <m:r>
                      <m:rPr>
                        <m:sty m:val="p"/>
                      </m:rPr>
                      <a:rPr lang="en-US" altLang="zh-CN">
                        <a:latin typeface="Cambria Math" panose="02040503050406030204" pitchFamily="18" charset="0"/>
                      </a:rPr>
                      <m:t>v</m:t>
                    </m:r>
                  </m:oMath>
                </a14:m>
                <a:r>
                  <a:rPr lang="en-US" altLang="zh-CN" dirty="0">
                    <a:latin typeface="Helvetica Neue" panose="02000503000000020004"/>
                  </a:rPr>
                  <a:t> is a permutation of </a:t>
                </a:r>
                <a14:m>
                  <m:oMath xmlns:m="http://schemas.openxmlformats.org/officeDocument/2006/math">
                    <m:r>
                      <m:rPr>
                        <m:sty m:val="p"/>
                      </m:rPr>
                      <a:rPr lang="en-US" altLang="zh-CN">
                        <a:latin typeface="Cambria Math" panose="02040503050406030204" pitchFamily="18" charset="0"/>
                      </a:rPr>
                      <m:t>v</m:t>
                    </m:r>
                    <m:r>
                      <a:rPr lang="en-US" altLang="zh-CN">
                        <a:latin typeface="Cambria Math" panose="02040503050406030204" pitchFamily="18" charset="0"/>
                      </a:rPr>
                      <m:t>′</m:t>
                    </m:r>
                  </m:oMath>
                </a14:m>
                <a:endParaRPr lang="en-US" altLang="zh-CN" dirty="0">
                  <a:latin typeface="Helvetica Neue" panose="02000503000000020004"/>
                </a:endParaRPr>
              </a:p>
              <a:p>
                <a:pPr lvl="1"/>
                <a:r>
                  <a:rPr lang="en-US" altLang="zh-CN" dirty="0">
                    <a:latin typeface="Helvetica Neue" panose="02000503000000020004"/>
                  </a:rPr>
                  <a:t>Compare the first element in </a:t>
                </a:r>
                <a14:m>
                  <m:oMath xmlns:m="http://schemas.openxmlformats.org/officeDocument/2006/math">
                    <m:r>
                      <m:rPr>
                        <m:sty m:val="p"/>
                      </m:rPr>
                      <a:rPr lang="en-US" altLang="zh-CN">
                        <a:latin typeface="Cambria Math" panose="02040503050406030204" pitchFamily="18" charset="0"/>
                      </a:rPr>
                      <m:t>v</m:t>
                    </m:r>
                    <m:r>
                      <a:rPr lang="en-US" altLang="zh-CN">
                        <a:latin typeface="Cambria Math" panose="02040503050406030204" pitchFamily="18" charset="0"/>
                      </a:rPr>
                      <m:t>′</m:t>
                    </m:r>
                  </m:oMath>
                </a14:m>
                <a:r>
                  <a:rPr lang="en-US" altLang="zh-CN" dirty="0">
                    <a:latin typeface="Helvetica Neue" panose="02000503000000020004"/>
                  </a:rPr>
                  <a:t> with other elements</a:t>
                </a:r>
              </a:p>
            </p:txBody>
          </p:sp>
        </mc:Choice>
        <mc:Fallback xmlns="">
          <p:sp>
            <p:nvSpPr>
              <p:cNvPr id="3" name="内容占位符 2">
                <a:extLst>
                  <a:ext uri="{FF2B5EF4-FFF2-40B4-BE49-F238E27FC236}">
                    <a16:creationId xmlns:a16="http://schemas.microsoft.com/office/drawing/2014/main" id="{1E5CE28B-0030-5C62-1A82-2A5C33A0DEB9}"/>
                  </a:ext>
                </a:extLst>
              </p:cNvPr>
              <p:cNvSpPr>
                <a:spLocks noGrp="1" noRot="1" noChangeAspect="1" noMove="1" noResize="1" noEditPoints="1" noAdjustHandles="1" noChangeArrowheads="1" noChangeShapeType="1" noTextEdit="1"/>
              </p:cNvSpPr>
              <p:nvPr>
                <p:ph idx="1"/>
              </p:nvPr>
            </p:nvSpPr>
            <p:spPr>
              <a:xfrm>
                <a:off x="838200" y="1825625"/>
                <a:ext cx="10515600" cy="4597122"/>
              </a:xfrm>
              <a:blipFill>
                <a:blip r:embed="rId3"/>
                <a:stretch>
                  <a:fillRect l="-812" t="-3179"/>
                </a:stretch>
              </a:blipFill>
            </p:spPr>
            <p:txBody>
              <a:bodyPr/>
              <a:lstStyle/>
              <a:p>
                <a:r>
                  <a:rPr lang="zh-CN" altLang="en-US">
                    <a:noFill/>
                  </a:rPr>
                  <a:t> </a:t>
                </a:r>
              </a:p>
            </p:txBody>
          </p:sp>
        </mc:Fallback>
      </mc:AlternateContent>
      <p:sp>
        <p:nvSpPr>
          <p:cNvPr id="12" name="任意多边形: 形状 11">
            <a:extLst>
              <a:ext uri="{FF2B5EF4-FFF2-40B4-BE49-F238E27FC236}">
                <a16:creationId xmlns:a16="http://schemas.microsoft.com/office/drawing/2014/main" id="{DC58CF1B-18BA-7D9E-3524-7ADA026DE425}"/>
              </a:ext>
            </a:extLst>
          </p:cNvPr>
          <p:cNvSpPr/>
          <p:nvPr/>
        </p:nvSpPr>
        <p:spPr>
          <a:xfrm>
            <a:off x="6594117" y="3423516"/>
            <a:ext cx="1306300" cy="1046071"/>
          </a:xfrm>
          <a:custGeom>
            <a:avLst/>
            <a:gdLst>
              <a:gd name="connsiteX0" fmla="*/ 0 w 1221698"/>
              <a:gd name="connsiteY0" fmla="*/ 0 h 1221638"/>
              <a:gd name="connsiteX1" fmla="*/ 1221638 w 1221698"/>
              <a:gd name="connsiteY1" fmla="*/ 621792 h 1221638"/>
              <a:gd name="connsiteX2" fmla="*/ 58521 w 1221698"/>
              <a:gd name="connsiteY2" fmla="*/ 1221638 h 1221638"/>
              <a:gd name="connsiteX3" fmla="*/ 58521 w 1221698"/>
              <a:gd name="connsiteY3" fmla="*/ 1221638 h 1221638"/>
            </a:gdLst>
            <a:ahLst/>
            <a:cxnLst>
              <a:cxn ang="0">
                <a:pos x="connsiteX0" y="connsiteY0"/>
              </a:cxn>
              <a:cxn ang="0">
                <a:pos x="connsiteX1" y="connsiteY1"/>
              </a:cxn>
              <a:cxn ang="0">
                <a:pos x="connsiteX2" y="connsiteY2"/>
              </a:cxn>
              <a:cxn ang="0">
                <a:pos x="connsiteX3" y="connsiteY3"/>
              </a:cxn>
            </a:cxnLst>
            <a:rect l="l" t="t" r="r" b="b"/>
            <a:pathLst>
              <a:path w="1221698" h="1221638">
                <a:moveTo>
                  <a:pt x="0" y="0"/>
                </a:moveTo>
                <a:cubicBezTo>
                  <a:pt x="605942" y="209093"/>
                  <a:pt x="1211885" y="418186"/>
                  <a:pt x="1221638" y="621792"/>
                </a:cubicBezTo>
                <a:cubicBezTo>
                  <a:pt x="1231391" y="825398"/>
                  <a:pt x="58521" y="1221638"/>
                  <a:pt x="58521" y="1221638"/>
                </a:cubicBezTo>
                <a:lnTo>
                  <a:pt x="58521" y="1221638"/>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3167396B-4EE8-0FC8-A318-462858E29918}"/>
              </a:ext>
            </a:extLst>
          </p:cNvPr>
          <p:cNvCxnSpPr>
            <a:cxnSpLocks/>
            <a:stCxn id="12" idx="1"/>
            <a:endCxn id="16" idx="1"/>
          </p:cNvCxnSpPr>
          <p:nvPr/>
        </p:nvCxnSpPr>
        <p:spPr>
          <a:xfrm flipV="1">
            <a:off x="7900353" y="3848588"/>
            <a:ext cx="605471" cy="107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卷形: 水平 15">
            <a:extLst>
              <a:ext uri="{FF2B5EF4-FFF2-40B4-BE49-F238E27FC236}">
                <a16:creationId xmlns:a16="http://schemas.microsoft.com/office/drawing/2014/main" id="{4F440BBE-2D70-4DC0-1DA1-C727B1890088}"/>
              </a:ext>
            </a:extLst>
          </p:cNvPr>
          <p:cNvSpPr/>
          <p:nvPr/>
        </p:nvSpPr>
        <p:spPr>
          <a:xfrm>
            <a:off x="8505824" y="3267032"/>
            <a:ext cx="2567635" cy="1163112"/>
          </a:xfrm>
          <a:prstGeom prst="horizontalScroll">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dirty="0"/>
              <a:t>Different in dealing with the most significant bit</a:t>
            </a:r>
            <a:endParaRPr lang="zh-CN" altLang="en-US" dirty="0"/>
          </a:p>
        </p:txBody>
      </p:sp>
      <p:sp>
        <p:nvSpPr>
          <p:cNvPr id="32" name="图文框 31">
            <a:extLst>
              <a:ext uri="{FF2B5EF4-FFF2-40B4-BE49-F238E27FC236}">
                <a16:creationId xmlns:a16="http://schemas.microsoft.com/office/drawing/2014/main" id="{516CF57E-FB75-6B54-52F2-E68578AE3CA6}"/>
              </a:ext>
            </a:extLst>
          </p:cNvPr>
          <p:cNvSpPr/>
          <p:nvPr/>
        </p:nvSpPr>
        <p:spPr>
          <a:xfrm>
            <a:off x="5881421" y="2457907"/>
            <a:ext cx="925050" cy="586598"/>
          </a:xfrm>
          <a:prstGeom prst="frame">
            <a:avLst>
              <a:gd name="adj1" fmla="val 3771"/>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图文框 32">
            <a:extLst>
              <a:ext uri="{FF2B5EF4-FFF2-40B4-BE49-F238E27FC236}">
                <a16:creationId xmlns:a16="http://schemas.microsoft.com/office/drawing/2014/main" id="{39468B10-1E94-64F1-7010-83634B580277}"/>
              </a:ext>
            </a:extLst>
          </p:cNvPr>
          <p:cNvSpPr/>
          <p:nvPr/>
        </p:nvSpPr>
        <p:spPr>
          <a:xfrm>
            <a:off x="7036002" y="2457907"/>
            <a:ext cx="1010717" cy="586598"/>
          </a:xfrm>
          <a:prstGeom prst="frame">
            <a:avLst>
              <a:gd name="adj1" fmla="val 3771"/>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矩形: 折角 3">
            <a:extLst>
              <a:ext uri="{FF2B5EF4-FFF2-40B4-BE49-F238E27FC236}">
                <a16:creationId xmlns:a16="http://schemas.microsoft.com/office/drawing/2014/main" id="{2CC38916-0AC3-0A8B-9D0E-6AB6B68B79CC}"/>
              </a:ext>
            </a:extLst>
          </p:cNvPr>
          <p:cNvSpPr/>
          <p:nvPr/>
        </p:nvSpPr>
        <p:spPr>
          <a:xfrm>
            <a:off x="9144000" y="4922520"/>
            <a:ext cx="2423160" cy="1570355"/>
          </a:xfrm>
          <a:prstGeom prst="foldedCorner">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8FC88171-0288-FAFA-4B6D-D242D9E4B9E8}"/>
              </a:ext>
            </a:extLst>
          </p:cNvPr>
          <p:cNvSpPr txBox="1"/>
          <p:nvPr/>
        </p:nvSpPr>
        <p:spPr>
          <a:xfrm>
            <a:off x="9144000" y="5015547"/>
            <a:ext cx="2773680" cy="1477328"/>
          </a:xfrm>
          <a:prstGeom prst="rect">
            <a:avLst/>
          </a:prstGeom>
          <a:noFill/>
        </p:spPr>
        <p:txBody>
          <a:bodyPr wrap="square" rtlCol="0">
            <a:spAutoFit/>
          </a:bodyPr>
          <a:lstStyle/>
          <a:p>
            <a:r>
              <a:rPr lang="en-US" altLang="zh-CN" dirty="0">
                <a:solidFill>
                  <a:schemeClr val="bg1"/>
                </a:solidFill>
                <a:latin typeface="Helvetica Neue" panose="02000503000000020004"/>
              </a:rPr>
              <a:t>More gadgets:</a:t>
            </a:r>
          </a:p>
          <a:p>
            <a:endParaRPr lang="en-US" altLang="zh-CN" dirty="0">
              <a:solidFill>
                <a:schemeClr val="bg1"/>
              </a:solidFill>
              <a:latin typeface="Helvetica Neue" panose="02000503000000020004"/>
            </a:endParaRPr>
          </a:p>
          <a:p>
            <a:r>
              <a:rPr lang="en-US" altLang="zh-CN" dirty="0">
                <a:solidFill>
                  <a:schemeClr val="bg1"/>
                </a:solidFill>
                <a:latin typeface="Helvetica Neue" panose="02000503000000020004"/>
              </a:rPr>
              <a:t>Permutation gadget</a:t>
            </a:r>
          </a:p>
          <a:p>
            <a:r>
              <a:rPr lang="en-US" altLang="zh-CN" dirty="0">
                <a:solidFill>
                  <a:schemeClr val="bg1"/>
                </a:solidFill>
                <a:latin typeface="Helvetica Neue" panose="02000503000000020004"/>
              </a:rPr>
              <a:t>Binarization gadget</a:t>
            </a:r>
          </a:p>
          <a:p>
            <a:r>
              <a:rPr lang="en-US" altLang="zh-CN" dirty="0">
                <a:solidFill>
                  <a:schemeClr val="bg1"/>
                </a:solidFill>
                <a:latin typeface="Helvetica Neue" panose="02000503000000020004"/>
              </a:rPr>
              <a:t>…</a:t>
            </a:r>
            <a:endParaRPr lang="zh-CN" altLang="en-US" dirty="0">
              <a:solidFill>
                <a:schemeClr val="bg1"/>
              </a:solidFill>
              <a:latin typeface="Helvetica Neue" panose="02000503000000020004"/>
            </a:endParaRPr>
          </a:p>
        </p:txBody>
      </p:sp>
    </p:spTree>
    <p:extLst>
      <p:ext uri="{BB962C8B-B14F-4D97-AF65-F5344CB8AC3E}">
        <p14:creationId xmlns:p14="http://schemas.microsoft.com/office/powerpoint/2010/main" val="51405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32" grpId="0" animBg="1"/>
      <p:bldP spid="32" grpId="1" animBg="1"/>
      <p:bldP spid="33" grpId="0" animBg="1"/>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07C5D-2064-4D30-33E0-89A83F4E105F}"/>
              </a:ext>
            </a:extLst>
          </p:cNvPr>
          <p:cNvSpPr>
            <a:spLocks noGrp="1"/>
          </p:cNvSpPr>
          <p:nvPr>
            <p:ph type="title"/>
          </p:nvPr>
        </p:nvSpPr>
        <p:spPr/>
        <p:txBody>
          <a:bodyPr/>
          <a:lstStyle/>
          <a:p>
            <a:r>
              <a:rPr lang="en-US" altLang="zh-CN" dirty="0" err="1">
                <a:latin typeface="Helvetica Neue" panose="02000503000000020004"/>
              </a:rPr>
              <a:t>ezDPS</a:t>
            </a:r>
            <a:r>
              <a:rPr lang="en-US" altLang="zh-CN" dirty="0">
                <a:latin typeface="Helvetica Neue" panose="02000503000000020004"/>
              </a:rPr>
              <a:t> – Proving DWT</a:t>
            </a:r>
            <a:endParaRPr lang="zh-CN" altLang="en-US" dirty="0">
              <a:latin typeface="Helvetica Neue" panose="02000503000000020004"/>
            </a:endParaRPr>
          </a:p>
        </p:txBody>
      </p:sp>
      <p:grpSp>
        <p:nvGrpSpPr>
          <p:cNvPr id="69" name="组合 68">
            <a:extLst>
              <a:ext uri="{FF2B5EF4-FFF2-40B4-BE49-F238E27FC236}">
                <a16:creationId xmlns:a16="http://schemas.microsoft.com/office/drawing/2014/main" id="{B41AEFC7-7DD0-196A-1FFB-6F5907742F47}"/>
              </a:ext>
            </a:extLst>
          </p:cNvPr>
          <p:cNvGrpSpPr/>
          <p:nvPr/>
        </p:nvGrpSpPr>
        <p:grpSpPr>
          <a:xfrm>
            <a:off x="118951" y="3863664"/>
            <a:ext cx="4205082" cy="513806"/>
            <a:chOff x="593343" y="2412274"/>
            <a:chExt cx="4205082" cy="513806"/>
          </a:xfrm>
        </p:grpSpPr>
        <p:grpSp>
          <p:nvGrpSpPr>
            <p:cNvPr id="61" name="组合 60">
              <a:extLst>
                <a:ext uri="{FF2B5EF4-FFF2-40B4-BE49-F238E27FC236}">
                  <a16:creationId xmlns:a16="http://schemas.microsoft.com/office/drawing/2014/main" id="{9DD5EEED-77E2-5AE1-EBD7-8C37A3A291CA}"/>
                </a:ext>
              </a:extLst>
            </p:cNvPr>
            <p:cNvGrpSpPr/>
            <p:nvPr/>
          </p:nvGrpSpPr>
          <p:grpSpPr>
            <a:xfrm>
              <a:off x="1750423" y="2412274"/>
              <a:ext cx="3048002" cy="513806"/>
              <a:chOff x="1750423" y="2412274"/>
              <a:chExt cx="3048002" cy="513806"/>
            </a:xfrm>
          </p:grpSpPr>
          <p:sp>
            <p:nvSpPr>
              <p:cNvPr id="3" name="矩形 2">
                <a:extLst>
                  <a:ext uri="{FF2B5EF4-FFF2-40B4-BE49-F238E27FC236}">
                    <a16:creationId xmlns:a16="http://schemas.microsoft.com/office/drawing/2014/main" id="{015F84AB-A0AC-4F09-3747-2BE7D4AA9080}"/>
                  </a:ext>
                </a:extLst>
              </p:cNvPr>
              <p:cNvSpPr/>
              <p:nvPr/>
            </p:nvSpPr>
            <p:spPr>
              <a:xfrm>
                <a:off x="1750423"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FBED01AD-3F73-AD89-4B4F-36F570CCDF9F}"/>
                  </a:ext>
                </a:extLst>
              </p:cNvPr>
              <p:cNvSpPr/>
              <p:nvPr/>
            </p:nvSpPr>
            <p:spPr>
              <a:xfrm>
                <a:off x="2257262"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28C3FC85-99A0-2B5A-8602-5D042F30CF43}"/>
                  </a:ext>
                </a:extLst>
              </p:cNvPr>
              <p:cNvSpPr/>
              <p:nvPr/>
            </p:nvSpPr>
            <p:spPr>
              <a:xfrm>
                <a:off x="2764101"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37D57B70-91AB-D1E4-5D22-19F6ECF2863C}"/>
                  </a:ext>
                </a:extLst>
              </p:cNvPr>
              <p:cNvSpPr/>
              <p:nvPr/>
            </p:nvSpPr>
            <p:spPr>
              <a:xfrm>
                <a:off x="3270940"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DE0E7A7-EA8D-9E39-8CAD-BDE3F15194E1}"/>
                  </a:ext>
                </a:extLst>
              </p:cNvPr>
              <p:cNvSpPr/>
              <p:nvPr/>
            </p:nvSpPr>
            <p:spPr>
              <a:xfrm>
                <a:off x="3777779"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6672F17-0F67-7DC3-8B25-B2D0C8C61842}"/>
                  </a:ext>
                </a:extLst>
              </p:cNvPr>
              <p:cNvSpPr/>
              <p:nvPr/>
            </p:nvSpPr>
            <p:spPr>
              <a:xfrm>
                <a:off x="4284619"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E487210-01E6-D8AD-8A37-43562933846C}"/>
                      </a:ext>
                    </a:extLst>
                  </p:cNvPr>
                  <p:cNvSpPr txBox="1"/>
                  <p:nvPr/>
                </p:nvSpPr>
                <p:spPr>
                  <a:xfrm>
                    <a:off x="182880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43" name="文本框 42">
                    <a:extLst>
                      <a:ext uri="{FF2B5EF4-FFF2-40B4-BE49-F238E27FC236}">
                        <a16:creationId xmlns:a16="http://schemas.microsoft.com/office/drawing/2014/main" id="{AE487210-01E6-D8AD-8A37-43562933846C}"/>
                      </a:ext>
                    </a:extLst>
                  </p:cNvPr>
                  <p:cNvSpPr txBox="1">
                    <a:spLocks noRot="1" noChangeAspect="1" noMove="1" noResize="1" noEditPoints="1" noAdjustHandles="1" noChangeArrowheads="1" noChangeShapeType="1" noTextEdit="1"/>
                  </p:cNvSpPr>
                  <p:nvPr/>
                </p:nvSpPr>
                <p:spPr>
                  <a:xfrm>
                    <a:off x="1828800" y="2466006"/>
                    <a:ext cx="348343" cy="400110"/>
                  </a:xfrm>
                  <a:prstGeom prst="rect">
                    <a:avLst/>
                  </a:prstGeom>
                  <a:blipFill>
                    <a:blip r:embed="rId3"/>
                    <a:stretch>
                      <a:fillRect r="-122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71CE20B4-670C-64BA-874A-A2324FA0CE2C}"/>
                      </a:ext>
                    </a:extLst>
                  </p:cNvPr>
                  <p:cNvSpPr txBox="1"/>
                  <p:nvPr/>
                </p:nvSpPr>
                <p:spPr>
                  <a:xfrm>
                    <a:off x="233651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44" name="文本框 43">
                    <a:extLst>
                      <a:ext uri="{FF2B5EF4-FFF2-40B4-BE49-F238E27FC236}">
                        <a16:creationId xmlns:a16="http://schemas.microsoft.com/office/drawing/2014/main" id="{71CE20B4-670C-64BA-874A-A2324FA0CE2C}"/>
                      </a:ext>
                    </a:extLst>
                  </p:cNvPr>
                  <p:cNvSpPr txBox="1">
                    <a:spLocks noRot="1" noChangeAspect="1" noMove="1" noResize="1" noEditPoints="1" noAdjustHandles="1" noChangeArrowheads="1" noChangeShapeType="1" noTextEdit="1"/>
                  </p:cNvSpPr>
                  <p:nvPr/>
                </p:nvSpPr>
                <p:spPr>
                  <a:xfrm>
                    <a:off x="2336510" y="2466006"/>
                    <a:ext cx="348343" cy="400110"/>
                  </a:xfrm>
                  <a:prstGeom prst="rect">
                    <a:avLst/>
                  </a:prstGeom>
                  <a:blipFill>
                    <a:blip r:embed="rId4"/>
                    <a:stretch>
                      <a:fillRect r="-13793"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6EFE14D2-7941-59AB-4947-17091DECC251}"/>
                      </a:ext>
                    </a:extLst>
                  </p:cNvPr>
                  <p:cNvSpPr txBox="1"/>
                  <p:nvPr/>
                </p:nvSpPr>
                <p:spPr>
                  <a:xfrm>
                    <a:off x="284422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45" name="文本框 44">
                    <a:extLst>
                      <a:ext uri="{FF2B5EF4-FFF2-40B4-BE49-F238E27FC236}">
                        <a16:creationId xmlns:a16="http://schemas.microsoft.com/office/drawing/2014/main" id="{6EFE14D2-7941-59AB-4947-17091DECC251}"/>
                      </a:ext>
                    </a:extLst>
                  </p:cNvPr>
                  <p:cNvSpPr txBox="1">
                    <a:spLocks noRot="1" noChangeAspect="1" noMove="1" noResize="1" noEditPoints="1" noAdjustHandles="1" noChangeArrowheads="1" noChangeShapeType="1" noTextEdit="1"/>
                  </p:cNvSpPr>
                  <p:nvPr/>
                </p:nvSpPr>
                <p:spPr>
                  <a:xfrm>
                    <a:off x="2844220" y="2466006"/>
                    <a:ext cx="348343" cy="400110"/>
                  </a:xfrm>
                  <a:prstGeom prst="rect">
                    <a:avLst/>
                  </a:prstGeom>
                  <a:blipFill>
                    <a:blip r:embed="rId5"/>
                    <a:stretch>
                      <a:fillRect r="-14035"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7AE3F0AD-8705-2F17-99BC-94BCFB1E3065}"/>
                      </a:ext>
                    </a:extLst>
                  </p:cNvPr>
                  <p:cNvSpPr txBox="1"/>
                  <p:nvPr/>
                </p:nvSpPr>
                <p:spPr>
                  <a:xfrm>
                    <a:off x="335193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46" name="文本框 45">
                    <a:extLst>
                      <a:ext uri="{FF2B5EF4-FFF2-40B4-BE49-F238E27FC236}">
                        <a16:creationId xmlns:a16="http://schemas.microsoft.com/office/drawing/2014/main" id="{7AE3F0AD-8705-2F17-99BC-94BCFB1E3065}"/>
                      </a:ext>
                    </a:extLst>
                  </p:cNvPr>
                  <p:cNvSpPr txBox="1">
                    <a:spLocks noRot="1" noChangeAspect="1" noMove="1" noResize="1" noEditPoints="1" noAdjustHandles="1" noChangeArrowheads="1" noChangeShapeType="1" noTextEdit="1"/>
                  </p:cNvSpPr>
                  <p:nvPr/>
                </p:nvSpPr>
                <p:spPr>
                  <a:xfrm>
                    <a:off x="3351930" y="2466006"/>
                    <a:ext cx="348343" cy="400110"/>
                  </a:xfrm>
                  <a:prstGeom prst="rect">
                    <a:avLst/>
                  </a:prstGeom>
                  <a:blipFill>
                    <a:blip r:embed="rId6"/>
                    <a:stretch>
                      <a:fillRect r="-140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4C34EC47-2BB0-022C-39E5-546314C2B938}"/>
                      </a:ext>
                    </a:extLst>
                  </p:cNvPr>
                  <p:cNvSpPr txBox="1"/>
                  <p:nvPr/>
                </p:nvSpPr>
                <p:spPr>
                  <a:xfrm>
                    <a:off x="385964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oMath>
                      </m:oMathPara>
                    </a14:m>
                    <a:endParaRPr lang="zh-CN" altLang="en-US" sz="2000" dirty="0"/>
                  </a:p>
                </p:txBody>
              </p:sp>
            </mc:Choice>
            <mc:Fallback xmlns="">
              <p:sp>
                <p:nvSpPr>
                  <p:cNvPr id="47" name="文本框 46">
                    <a:extLst>
                      <a:ext uri="{FF2B5EF4-FFF2-40B4-BE49-F238E27FC236}">
                        <a16:creationId xmlns:a16="http://schemas.microsoft.com/office/drawing/2014/main" id="{4C34EC47-2BB0-022C-39E5-546314C2B938}"/>
                      </a:ext>
                    </a:extLst>
                  </p:cNvPr>
                  <p:cNvSpPr txBox="1">
                    <a:spLocks noRot="1" noChangeAspect="1" noMove="1" noResize="1" noEditPoints="1" noAdjustHandles="1" noChangeArrowheads="1" noChangeShapeType="1" noTextEdit="1"/>
                  </p:cNvSpPr>
                  <p:nvPr/>
                </p:nvSpPr>
                <p:spPr>
                  <a:xfrm>
                    <a:off x="3859640" y="2466006"/>
                    <a:ext cx="348343" cy="400110"/>
                  </a:xfrm>
                  <a:prstGeom prst="rect">
                    <a:avLst/>
                  </a:prstGeom>
                  <a:blipFill>
                    <a:blip r:embed="rId7"/>
                    <a:stretch>
                      <a:fillRect r="-15789"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11D373B1-47E3-A3D8-9910-C49FFB9A7EC3}"/>
                      </a:ext>
                    </a:extLst>
                  </p:cNvPr>
                  <p:cNvSpPr txBox="1"/>
                  <p:nvPr/>
                </p:nvSpPr>
                <p:spPr>
                  <a:xfrm>
                    <a:off x="436735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6</m:t>
                              </m:r>
                            </m:sub>
                          </m:sSub>
                        </m:oMath>
                      </m:oMathPara>
                    </a14:m>
                    <a:endParaRPr lang="zh-CN" altLang="en-US" sz="2000" dirty="0"/>
                  </a:p>
                </p:txBody>
              </p:sp>
            </mc:Choice>
            <mc:Fallback xmlns="">
              <p:sp>
                <p:nvSpPr>
                  <p:cNvPr id="48" name="文本框 47">
                    <a:extLst>
                      <a:ext uri="{FF2B5EF4-FFF2-40B4-BE49-F238E27FC236}">
                        <a16:creationId xmlns:a16="http://schemas.microsoft.com/office/drawing/2014/main" id="{11D373B1-47E3-A3D8-9910-C49FFB9A7EC3}"/>
                      </a:ext>
                    </a:extLst>
                  </p:cNvPr>
                  <p:cNvSpPr txBox="1">
                    <a:spLocks noRot="1" noChangeAspect="1" noMove="1" noResize="1" noEditPoints="1" noAdjustHandles="1" noChangeArrowheads="1" noChangeShapeType="1" noTextEdit="1"/>
                  </p:cNvSpPr>
                  <p:nvPr/>
                </p:nvSpPr>
                <p:spPr>
                  <a:xfrm>
                    <a:off x="4367350" y="2466006"/>
                    <a:ext cx="348343" cy="400110"/>
                  </a:xfrm>
                  <a:prstGeom prst="rect">
                    <a:avLst/>
                  </a:prstGeom>
                  <a:blipFill>
                    <a:blip r:embed="rId8"/>
                    <a:stretch>
                      <a:fillRect r="-14035" b="-1538"/>
                    </a:stretch>
                  </a:blipFill>
                </p:spPr>
                <p:txBody>
                  <a:bodyPr/>
                  <a:lstStyle/>
                  <a:p>
                    <a:r>
                      <a:rPr lang="zh-CN" altLang="en-US">
                        <a:noFill/>
                      </a:rPr>
                      <a:t> </a:t>
                    </a:r>
                  </a:p>
                </p:txBody>
              </p:sp>
            </mc:Fallback>
          </mc:AlternateContent>
        </p:grpSp>
        <p:sp>
          <p:nvSpPr>
            <p:cNvPr id="64" name="文本框 63">
              <a:extLst>
                <a:ext uri="{FF2B5EF4-FFF2-40B4-BE49-F238E27FC236}">
                  <a16:creationId xmlns:a16="http://schemas.microsoft.com/office/drawing/2014/main" id="{AE279E42-8203-5D74-5A7E-B88861A48E08}"/>
                </a:ext>
              </a:extLst>
            </p:cNvPr>
            <p:cNvSpPr txBox="1"/>
            <p:nvPr/>
          </p:nvSpPr>
          <p:spPr>
            <a:xfrm>
              <a:off x="593343" y="2496784"/>
              <a:ext cx="1200913" cy="369332"/>
            </a:xfrm>
            <a:prstGeom prst="rect">
              <a:avLst/>
            </a:prstGeom>
            <a:noFill/>
          </p:spPr>
          <p:txBody>
            <a:bodyPr wrap="square" rtlCol="0">
              <a:spAutoFit/>
            </a:bodyPr>
            <a:lstStyle/>
            <a:p>
              <a:r>
                <a:rPr lang="en-US" altLang="zh-CN" dirty="0">
                  <a:latin typeface="Helvetica Neue" panose="02000503000000020004"/>
                </a:rPr>
                <a:t>input data</a:t>
              </a:r>
              <a:endParaRPr lang="zh-CN" altLang="en-US" dirty="0">
                <a:latin typeface="Helvetica Neue" panose="02000503000000020004"/>
              </a:endParaRPr>
            </a:p>
          </p:txBody>
        </p:sp>
      </p:grpSp>
      <p:grpSp>
        <p:nvGrpSpPr>
          <p:cNvPr id="70" name="组合 69">
            <a:extLst>
              <a:ext uri="{FF2B5EF4-FFF2-40B4-BE49-F238E27FC236}">
                <a16:creationId xmlns:a16="http://schemas.microsoft.com/office/drawing/2014/main" id="{C933DC0F-7C4B-5751-BA89-D01FFAAD0D3C}"/>
              </a:ext>
            </a:extLst>
          </p:cNvPr>
          <p:cNvGrpSpPr/>
          <p:nvPr/>
        </p:nvGrpSpPr>
        <p:grpSpPr>
          <a:xfrm>
            <a:off x="4507706" y="3552964"/>
            <a:ext cx="3654120" cy="513806"/>
            <a:chOff x="152399" y="3172097"/>
            <a:chExt cx="3654120" cy="513806"/>
          </a:xfrm>
        </p:grpSpPr>
        <p:grpSp>
          <p:nvGrpSpPr>
            <p:cNvPr id="62" name="组合 61">
              <a:extLst>
                <a:ext uri="{FF2B5EF4-FFF2-40B4-BE49-F238E27FC236}">
                  <a16:creationId xmlns:a16="http://schemas.microsoft.com/office/drawing/2014/main" id="{44B40012-9FE1-2BA5-E903-C25F7ABBB64F}"/>
                </a:ext>
              </a:extLst>
            </p:cNvPr>
            <p:cNvGrpSpPr/>
            <p:nvPr/>
          </p:nvGrpSpPr>
          <p:grpSpPr>
            <a:xfrm>
              <a:off x="1776550" y="3172097"/>
              <a:ext cx="2029969" cy="513806"/>
              <a:chOff x="1776550" y="3172097"/>
              <a:chExt cx="2029969" cy="513806"/>
            </a:xfrm>
          </p:grpSpPr>
          <p:sp>
            <p:nvSpPr>
              <p:cNvPr id="17" name="矩形 16">
                <a:extLst>
                  <a:ext uri="{FF2B5EF4-FFF2-40B4-BE49-F238E27FC236}">
                    <a16:creationId xmlns:a16="http://schemas.microsoft.com/office/drawing/2014/main" id="{9324B80C-0574-B8BD-CD23-A537A2D5115D}"/>
                  </a:ext>
                </a:extLst>
              </p:cNvPr>
              <p:cNvSpPr/>
              <p:nvPr/>
            </p:nvSpPr>
            <p:spPr>
              <a:xfrm>
                <a:off x="1776550" y="3172097"/>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A57F560B-5F93-9C6F-B009-B2F11FE458E8}"/>
                  </a:ext>
                </a:extLst>
              </p:cNvPr>
              <p:cNvSpPr/>
              <p:nvPr/>
            </p:nvSpPr>
            <p:spPr>
              <a:xfrm>
                <a:off x="2281938" y="3172097"/>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77F09547-621A-0085-F317-85EF02168AE9}"/>
                  </a:ext>
                </a:extLst>
              </p:cNvPr>
              <p:cNvSpPr/>
              <p:nvPr/>
            </p:nvSpPr>
            <p:spPr>
              <a:xfrm>
                <a:off x="2787326" y="3172097"/>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5AD7F4EA-A9CD-AFEE-099A-D2CAC5E1B1BB}"/>
                  </a:ext>
                </a:extLst>
              </p:cNvPr>
              <p:cNvSpPr/>
              <p:nvPr/>
            </p:nvSpPr>
            <p:spPr>
              <a:xfrm>
                <a:off x="3292713" y="3172097"/>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C0337A56-05F9-2342-054B-FD35ABA213AD}"/>
                      </a:ext>
                    </a:extLst>
                  </p:cNvPr>
                  <p:cNvSpPr txBox="1"/>
                  <p:nvPr/>
                </p:nvSpPr>
                <p:spPr>
                  <a:xfrm>
                    <a:off x="1854926" y="3215642"/>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49" name="文本框 48">
                    <a:extLst>
                      <a:ext uri="{FF2B5EF4-FFF2-40B4-BE49-F238E27FC236}">
                        <a16:creationId xmlns:a16="http://schemas.microsoft.com/office/drawing/2014/main" id="{C0337A56-05F9-2342-054B-FD35ABA213AD}"/>
                      </a:ext>
                    </a:extLst>
                  </p:cNvPr>
                  <p:cNvSpPr txBox="1">
                    <a:spLocks noRot="1" noChangeAspect="1" noMove="1" noResize="1" noEditPoints="1" noAdjustHandles="1" noChangeArrowheads="1" noChangeShapeType="1" noTextEdit="1"/>
                  </p:cNvSpPr>
                  <p:nvPr/>
                </p:nvSpPr>
                <p:spPr>
                  <a:xfrm>
                    <a:off x="1854926" y="3215642"/>
                    <a:ext cx="348343" cy="400110"/>
                  </a:xfrm>
                  <a:prstGeom prst="rect">
                    <a:avLst/>
                  </a:prstGeom>
                  <a:blipFill>
                    <a:blip r:embed="rId9"/>
                    <a:stretch>
                      <a:fillRect r="-140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8BD40022-DF7A-6A38-6F42-2B380D36252C}"/>
                      </a:ext>
                    </a:extLst>
                  </p:cNvPr>
                  <p:cNvSpPr txBox="1"/>
                  <p:nvPr/>
                </p:nvSpPr>
                <p:spPr>
                  <a:xfrm>
                    <a:off x="2362636" y="3215642"/>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50" name="文本框 49">
                    <a:extLst>
                      <a:ext uri="{FF2B5EF4-FFF2-40B4-BE49-F238E27FC236}">
                        <a16:creationId xmlns:a16="http://schemas.microsoft.com/office/drawing/2014/main" id="{8BD40022-DF7A-6A38-6F42-2B380D36252C}"/>
                      </a:ext>
                    </a:extLst>
                  </p:cNvPr>
                  <p:cNvSpPr txBox="1">
                    <a:spLocks noRot="1" noChangeAspect="1" noMove="1" noResize="1" noEditPoints="1" noAdjustHandles="1" noChangeArrowheads="1" noChangeShapeType="1" noTextEdit="1"/>
                  </p:cNvSpPr>
                  <p:nvPr/>
                </p:nvSpPr>
                <p:spPr>
                  <a:xfrm>
                    <a:off x="2362636" y="3215642"/>
                    <a:ext cx="348343" cy="400110"/>
                  </a:xfrm>
                  <a:prstGeom prst="rect">
                    <a:avLst/>
                  </a:prstGeom>
                  <a:blipFill>
                    <a:blip r:embed="rId10"/>
                    <a:stretch>
                      <a:fillRect r="-175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4889FE91-2A75-EFEF-A020-C8E608AA356B}"/>
                      </a:ext>
                    </a:extLst>
                  </p:cNvPr>
                  <p:cNvSpPr txBox="1"/>
                  <p:nvPr/>
                </p:nvSpPr>
                <p:spPr>
                  <a:xfrm>
                    <a:off x="2870346" y="3215642"/>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51" name="文本框 50">
                    <a:extLst>
                      <a:ext uri="{FF2B5EF4-FFF2-40B4-BE49-F238E27FC236}">
                        <a16:creationId xmlns:a16="http://schemas.microsoft.com/office/drawing/2014/main" id="{4889FE91-2A75-EFEF-A020-C8E608AA356B}"/>
                      </a:ext>
                    </a:extLst>
                  </p:cNvPr>
                  <p:cNvSpPr txBox="1">
                    <a:spLocks noRot="1" noChangeAspect="1" noMove="1" noResize="1" noEditPoints="1" noAdjustHandles="1" noChangeArrowheads="1" noChangeShapeType="1" noTextEdit="1"/>
                  </p:cNvSpPr>
                  <p:nvPr/>
                </p:nvSpPr>
                <p:spPr>
                  <a:xfrm>
                    <a:off x="2870346" y="3215642"/>
                    <a:ext cx="348343" cy="400110"/>
                  </a:xfrm>
                  <a:prstGeom prst="rect">
                    <a:avLst/>
                  </a:prstGeom>
                  <a:blipFill>
                    <a:blip r:embed="rId11"/>
                    <a:stretch>
                      <a:fillRect r="-175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9D5FE956-4C00-2687-F04F-FD30E2FE67BA}"/>
                      </a:ext>
                    </a:extLst>
                  </p:cNvPr>
                  <p:cNvSpPr txBox="1"/>
                  <p:nvPr/>
                </p:nvSpPr>
                <p:spPr>
                  <a:xfrm>
                    <a:off x="3378057" y="3215642"/>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52" name="文本框 51">
                    <a:extLst>
                      <a:ext uri="{FF2B5EF4-FFF2-40B4-BE49-F238E27FC236}">
                        <a16:creationId xmlns:a16="http://schemas.microsoft.com/office/drawing/2014/main" id="{9D5FE956-4C00-2687-F04F-FD30E2FE67BA}"/>
                      </a:ext>
                    </a:extLst>
                  </p:cNvPr>
                  <p:cNvSpPr txBox="1">
                    <a:spLocks noRot="1" noChangeAspect="1" noMove="1" noResize="1" noEditPoints="1" noAdjustHandles="1" noChangeArrowheads="1" noChangeShapeType="1" noTextEdit="1"/>
                  </p:cNvSpPr>
                  <p:nvPr/>
                </p:nvSpPr>
                <p:spPr>
                  <a:xfrm>
                    <a:off x="3378057" y="3215642"/>
                    <a:ext cx="348343" cy="400110"/>
                  </a:xfrm>
                  <a:prstGeom prst="rect">
                    <a:avLst/>
                  </a:prstGeom>
                  <a:blipFill>
                    <a:blip r:embed="rId12"/>
                    <a:stretch>
                      <a:fillRect r="-15789"/>
                    </a:stretch>
                  </a:blipFill>
                </p:spPr>
                <p:txBody>
                  <a:bodyPr/>
                  <a:lstStyle/>
                  <a:p>
                    <a:r>
                      <a:rPr lang="zh-CN" altLang="en-US">
                        <a:noFill/>
                      </a:rPr>
                      <a:t> </a:t>
                    </a:r>
                  </a:p>
                </p:txBody>
              </p:sp>
            </mc:Fallback>
          </mc:AlternateContent>
        </p:grpSp>
        <p:sp>
          <p:nvSpPr>
            <p:cNvPr id="66" name="文本框 65">
              <a:extLst>
                <a:ext uri="{FF2B5EF4-FFF2-40B4-BE49-F238E27FC236}">
                  <a16:creationId xmlns:a16="http://schemas.microsoft.com/office/drawing/2014/main" id="{14D0F186-9001-1F73-0AA7-08E9CA6D3BB9}"/>
                </a:ext>
              </a:extLst>
            </p:cNvPr>
            <p:cNvSpPr txBox="1"/>
            <p:nvPr/>
          </p:nvSpPr>
          <p:spPr>
            <a:xfrm>
              <a:off x="152399" y="3246420"/>
              <a:ext cx="1596281" cy="369332"/>
            </a:xfrm>
            <a:prstGeom prst="rect">
              <a:avLst/>
            </a:prstGeom>
            <a:noFill/>
          </p:spPr>
          <p:txBody>
            <a:bodyPr wrap="square" rtlCol="0">
              <a:spAutoFit/>
            </a:bodyPr>
            <a:lstStyle/>
            <a:p>
              <a:r>
                <a:rPr lang="en-US" altLang="zh-CN" dirty="0">
                  <a:latin typeface="Helvetica Neue" panose="02000503000000020004"/>
                </a:rPr>
                <a:t>low-pass filter</a:t>
              </a:r>
              <a:endParaRPr lang="zh-CN" altLang="en-US" dirty="0">
                <a:latin typeface="Helvetica Neue" panose="02000503000000020004"/>
              </a:endParaRPr>
            </a:p>
          </p:txBody>
        </p:sp>
      </p:grpSp>
      <p:grpSp>
        <p:nvGrpSpPr>
          <p:cNvPr id="83" name="组合 82">
            <a:extLst>
              <a:ext uri="{FF2B5EF4-FFF2-40B4-BE49-F238E27FC236}">
                <a16:creationId xmlns:a16="http://schemas.microsoft.com/office/drawing/2014/main" id="{838CEC52-0486-2A5C-45FA-04753BA09874}"/>
              </a:ext>
            </a:extLst>
          </p:cNvPr>
          <p:cNvGrpSpPr/>
          <p:nvPr/>
        </p:nvGrpSpPr>
        <p:grpSpPr>
          <a:xfrm>
            <a:off x="8463345" y="3535792"/>
            <a:ext cx="3347423" cy="584775"/>
            <a:chOff x="8402673" y="5567213"/>
            <a:chExt cx="3347423" cy="584775"/>
          </a:xfrm>
        </p:grpSpPr>
        <p:grpSp>
          <p:nvGrpSpPr>
            <p:cNvPr id="63" name="组合 62">
              <a:extLst>
                <a:ext uri="{FF2B5EF4-FFF2-40B4-BE49-F238E27FC236}">
                  <a16:creationId xmlns:a16="http://schemas.microsoft.com/office/drawing/2014/main" id="{9139EAD5-9723-94B2-B0ED-9D7245A65E21}"/>
                </a:ext>
              </a:extLst>
            </p:cNvPr>
            <p:cNvGrpSpPr/>
            <p:nvPr/>
          </p:nvGrpSpPr>
          <p:grpSpPr>
            <a:xfrm>
              <a:off x="9720127" y="5583412"/>
              <a:ext cx="2029969" cy="513806"/>
              <a:chOff x="1762616" y="4691743"/>
              <a:chExt cx="2029969" cy="513806"/>
            </a:xfrm>
          </p:grpSpPr>
          <p:sp>
            <p:nvSpPr>
              <p:cNvPr id="53" name="矩形 52">
                <a:extLst>
                  <a:ext uri="{FF2B5EF4-FFF2-40B4-BE49-F238E27FC236}">
                    <a16:creationId xmlns:a16="http://schemas.microsoft.com/office/drawing/2014/main" id="{08B10B0B-9DD9-C7A3-E2DF-A015151A887F}"/>
                  </a:ext>
                </a:extLst>
              </p:cNvPr>
              <p:cNvSpPr/>
              <p:nvPr/>
            </p:nvSpPr>
            <p:spPr>
              <a:xfrm>
                <a:off x="1762616" y="4691743"/>
                <a:ext cx="513806" cy="51380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E64CE84E-F095-4B3B-F570-A221EAB155FD}"/>
                  </a:ext>
                </a:extLst>
              </p:cNvPr>
              <p:cNvSpPr/>
              <p:nvPr/>
            </p:nvSpPr>
            <p:spPr>
              <a:xfrm>
                <a:off x="2268004" y="4691743"/>
                <a:ext cx="513806" cy="51380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095889C7-5E0F-638B-50B3-EC63CEC25189}"/>
                  </a:ext>
                </a:extLst>
              </p:cNvPr>
              <p:cNvSpPr/>
              <p:nvPr/>
            </p:nvSpPr>
            <p:spPr>
              <a:xfrm>
                <a:off x="2773392" y="4691743"/>
                <a:ext cx="513806" cy="51380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62E9FCBE-30B1-4153-3DA8-2E6516A128F9}"/>
                  </a:ext>
                </a:extLst>
              </p:cNvPr>
              <p:cNvSpPr/>
              <p:nvPr/>
            </p:nvSpPr>
            <p:spPr>
              <a:xfrm>
                <a:off x="3278779" y="4691743"/>
                <a:ext cx="513806" cy="51380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C0086130-1E32-E7B5-96E0-AA210323339B}"/>
                      </a:ext>
                    </a:extLst>
                  </p:cNvPr>
                  <p:cNvSpPr txBox="1"/>
                  <p:nvPr/>
                </p:nvSpPr>
                <p:spPr>
                  <a:xfrm>
                    <a:off x="1840992" y="4735288"/>
                    <a:ext cx="348343" cy="406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h</m:t>
                                  </m:r>
                                </m:e>
                              </m:acc>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57" name="文本框 56">
                    <a:extLst>
                      <a:ext uri="{FF2B5EF4-FFF2-40B4-BE49-F238E27FC236}">
                        <a16:creationId xmlns:a16="http://schemas.microsoft.com/office/drawing/2014/main" id="{C0086130-1E32-E7B5-96E0-AA210323339B}"/>
                      </a:ext>
                    </a:extLst>
                  </p:cNvPr>
                  <p:cNvSpPr txBox="1">
                    <a:spLocks noRot="1" noChangeAspect="1" noMove="1" noResize="1" noEditPoints="1" noAdjustHandles="1" noChangeArrowheads="1" noChangeShapeType="1" noTextEdit="1"/>
                  </p:cNvSpPr>
                  <p:nvPr/>
                </p:nvSpPr>
                <p:spPr>
                  <a:xfrm>
                    <a:off x="1840992" y="4735288"/>
                    <a:ext cx="348343" cy="406971"/>
                  </a:xfrm>
                  <a:prstGeom prst="rect">
                    <a:avLst/>
                  </a:prstGeom>
                  <a:blipFill>
                    <a:blip r:embed="rId13"/>
                    <a:stretch>
                      <a:fillRect r="-140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CD01F9D7-99F8-32D0-E24F-C97E85958BB1}"/>
                      </a:ext>
                    </a:extLst>
                  </p:cNvPr>
                  <p:cNvSpPr txBox="1"/>
                  <p:nvPr/>
                </p:nvSpPr>
                <p:spPr>
                  <a:xfrm>
                    <a:off x="2348702" y="4735288"/>
                    <a:ext cx="348343" cy="406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h</m:t>
                                  </m:r>
                                </m:e>
                              </m:acc>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58" name="文本框 57">
                    <a:extLst>
                      <a:ext uri="{FF2B5EF4-FFF2-40B4-BE49-F238E27FC236}">
                        <a16:creationId xmlns:a16="http://schemas.microsoft.com/office/drawing/2014/main" id="{CD01F9D7-99F8-32D0-E24F-C97E85958BB1}"/>
                      </a:ext>
                    </a:extLst>
                  </p:cNvPr>
                  <p:cNvSpPr txBox="1">
                    <a:spLocks noRot="1" noChangeAspect="1" noMove="1" noResize="1" noEditPoints="1" noAdjustHandles="1" noChangeArrowheads="1" noChangeShapeType="1" noTextEdit="1"/>
                  </p:cNvSpPr>
                  <p:nvPr/>
                </p:nvSpPr>
                <p:spPr>
                  <a:xfrm>
                    <a:off x="2348702" y="4735288"/>
                    <a:ext cx="348343" cy="406971"/>
                  </a:xfrm>
                  <a:prstGeom prst="rect">
                    <a:avLst/>
                  </a:prstGeom>
                  <a:blipFill>
                    <a:blip r:embed="rId14"/>
                    <a:stretch>
                      <a:fillRect r="-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389D433F-5DB4-8FD6-4CEB-9D6E8C7AA022}"/>
                      </a:ext>
                    </a:extLst>
                  </p:cNvPr>
                  <p:cNvSpPr txBox="1"/>
                  <p:nvPr/>
                </p:nvSpPr>
                <p:spPr>
                  <a:xfrm>
                    <a:off x="2856412" y="4735288"/>
                    <a:ext cx="348343" cy="406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h</m:t>
                                  </m:r>
                                </m:e>
                              </m:acc>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59" name="文本框 58">
                    <a:extLst>
                      <a:ext uri="{FF2B5EF4-FFF2-40B4-BE49-F238E27FC236}">
                        <a16:creationId xmlns:a16="http://schemas.microsoft.com/office/drawing/2014/main" id="{389D433F-5DB4-8FD6-4CEB-9D6E8C7AA022}"/>
                      </a:ext>
                    </a:extLst>
                  </p:cNvPr>
                  <p:cNvSpPr txBox="1">
                    <a:spLocks noRot="1" noChangeAspect="1" noMove="1" noResize="1" noEditPoints="1" noAdjustHandles="1" noChangeArrowheads="1" noChangeShapeType="1" noTextEdit="1"/>
                  </p:cNvSpPr>
                  <p:nvPr/>
                </p:nvSpPr>
                <p:spPr>
                  <a:xfrm>
                    <a:off x="2856412" y="4735288"/>
                    <a:ext cx="348343" cy="406971"/>
                  </a:xfrm>
                  <a:prstGeom prst="rect">
                    <a:avLst/>
                  </a:prstGeom>
                  <a:blipFill>
                    <a:blip r:embed="rId15"/>
                    <a:stretch>
                      <a:fillRect r="-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F2A3E719-63B4-812E-A3D1-47BAD0CAAAD3}"/>
                      </a:ext>
                    </a:extLst>
                  </p:cNvPr>
                  <p:cNvSpPr txBox="1"/>
                  <p:nvPr/>
                </p:nvSpPr>
                <p:spPr>
                  <a:xfrm>
                    <a:off x="3364123" y="4735288"/>
                    <a:ext cx="348343" cy="4069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h</m:t>
                                  </m:r>
                                </m:e>
                              </m:acc>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60" name="文本框 59">
                    <a:extLst>
                      <a:ext uri="{FF2B5EF4-FFF2-40B4-BE49-F238E27FC236}">
                        <a16:creationId xmlns:a16="http://schemas.microsoft.com/office/drawing/2014/main" id="{F2A3E719-63B4-812E-A3D1-47BAD0CAAAD3}"/>
                      </a:ext>
                    </a:extLst>
                  </p:cNvPr>
                  <p:cNvSpPr txBox="1">
                    <a:spLocks noRot="1" noChangeAspect="1" noMove="1" noResize="1" noEditPoints="1" noAdjustHandles="1" noChangeArrowheads="1" noChangeShapeType="1" noTextEdit="1"/>
                  </p:cNvSpPr>
                  <p:nvPr/>
                </p:nvSpPr>
                <p:spPr>
                  <a:xfrm>
                    <a:off x="3364123" y="4735288"/>
                    <a:ext cx="348343" cy="406971"/>
                  </a:xfrm>
                  <a:prstGeom prst="rect">
                    <a:avLst/>
                  </a:prstGeom>
                  <a:blipFill>
                    <a:blip r:embed="rId16"/>
                    <a:stretch>
                      <a:fillRect r="-15789"/>
                    </a:stretch>
                  </a:blipFill>
                </p:spPr>
                <p:txBody>
                  <a:bodyPr/>
                  <a:lstStyle/>
                  <a:p>
                    <a:r>
                      <a:rPr lang="zh-CN" altLang="en-US">
                        <a:noFill/>
                      </a:rPr>
                      <a:t> </a:t>
                    </a:r>
                  </a:p>
                </p:txBody>
              </p:sp>
            </mc:Fallback>
          </mc:AlternateContent>
        </p:grpSp>
        <p:sp>
          <p:nvSpPr>
            <p:cNvPr id="68" name="文本框 67">
              <a:extLst>
                <a:ext uri="{FF2B5EF4-FFF2-40B4-BE49-F238E27FC236}">
                  <a16:creationId xmlns:a16="http://schemas.microsoft.com/office/drawing/2014/main" id="{9E2778E3-CDDA-6526-6480-3EA6B106F32A}"/>
                </a:ext>
              </a:extLst>
            </p:cNvPr>
            <p:cNvSpPr txBox="1"/>
            <p:nvPr/>
          </p:nvSpPr>
          <p:spPr>
            <a:xfrm>
              <a:off x="8402673" y="5567213"/>
              <a:ext cx="1570148" cy="584775"/>
            </a:xfrm>
            <a:prstGeom prst="rect">
              <a:avLst/>
            </a:prstGeom>
            <a:noFill/>
          </p:spPr>
          <p:txBody>
            <a:bodyPr wrap="square" rtlCol="0">
              <a:spAutoFit/>
            </a:bodyPr>
            <a:lstStyle/>
            <a:p>
              <a:r>
                <a:rPr lang="en-US" altLang="zh-CN" sz="1600" dirty="0">
                  <a:latin typeface="Helvetica Neue" panose="02000503000000020004"/>
                </a:rPr>
                <a:t>Inverse low-pass filter</a:t>
              </a:r>
              <a:endParaRPr lang="zh-CN" altLang="en-US" sz="1600" dirty="0">
                <a:latin typeface="Helvetica Neue" panose="02000503000000020004"/>
              </a:endParaRPr>
            </a:p>
          </p:txBody>
        </p:sp>
      </p:grpSp>
      <p:grpSp>
        <p:nvGrpSpPr>
          <p:cNvPr id="72" name="组合 71">
            <a:extLst>
              <a:ext uri="{FF2B5EF4-FFF2-40B4-BE49-F238E27FC236}">
                <a16:creationId xmlns:a16="http://schemas.microsoft.com/office/drawing/2014/main" id="{2049A17E-B724-21B3-2712-248114E3A6BB}"/>
              </a:ext>
            </a:extLst>
          </p:cNvPr>
          <p:cNvGrpSpPr/>
          <p:nvPr/>
        </p:nvGrpSpPr>
        <p:grpSpPr>
          <a:xfrm>
            <a:off x="4507706" y="4204551"/>
            <a:ext cx="3654120" cy="513806"/>
            <a:chOff x="152399" y="3172097"/>
            <a:chExt cx="3654120" cy="513806"/>
          </a:xfrm>
        </p:grpSpPr>
        <p:grpSp>
          <p:nvGrpSpPr>
            <p:cNvPr id="73" name="组合 72">
              <a:extLst>
                <a:ext uri="{FF2B5EF4-FFF2-40B4-BE49-F238E27FC236}">
                  <a16:creationId xmlns:a16="http://schemas.microsoft.com/office/drawing/2014/main" id="{A04710E8-C17A-915C-36C2-7CD70D04D5AF}"/>
                </a:ext>
              </a:extLst>
            </p:cNvPr>
            <p:cNvGrpSpPr/>
            <p:nvPr/>
          </p:nvGrpSpPr>
          <p:grpSpPr>
            <a:xfrm>
              <a:off x="1776550" y="3172097"/>
              <a:ext cx="2029969" cy="513806"/>
              <a:chOff x="1776550" y="3172097"/>
              <a:chExt cx="2029969" cy="513806"/>
            </a:xfrm>
          </p:grpSpPr>
          <p:sp>
            <p:nvSpPr>
              <p:cNvPr id="75" name="矩形 74">
                <a:extLst>
                  <a:ext uri="{FF2B5EF4-FFF2-40B4-BE49-F238E27FC236}">
                    <a16:creationId xmlns:a16="http://schemas.microsoft.com/office/drawing/2014/main" id="{9709D6CD-914D-BBEC-7DD2-7220190B4E9C}"/>
                  </a:ext>
                </a:extLst>
              </p:cNvPr>
              <p:cNvSpPr/>
              <p:nvPr/>
            </p:nvSpPr>
            <p:spPr>
              <a:xfrm>
                <a:off x="1776550" y="3172097"/>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1080000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FB3DA569-B86A-5AC2-B730-17A7CA9546E4}"/>
                  </a:ext>
                </a:extLst>
              </p:cNvPr>
              <p:cNvSpPr/>
              <p:nvPr/>
            </p:nvSpPr>
            <p:spPr>
              <a:xfrm>
                <a:off x="2281938" y="3172097"/>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1080000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DFC54ED7-065E-08C0-86B1-EC65A130CB2B}"/>
                  </a:ext>
                </a:extLst>
              </p:cNvPr>
              <p:cNvSpPr/>
              <p:nvPr/>
            </p:nvSpPr>
            <p:spPr>
              <a:xfrm>
                <a:off x="2787326" y="3172097"/>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1080000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19C1FCFA-2EEA-A6CE-3E9F-775933E9E2A6}"/>
                  </a:ext>
                </a:extLst>
              </p:cNvPr>
              <p:cNvSpPr/>
              <p:nvPr/>
            </p:nvSpPr>
            <p:spPr>
              <a:xfrm>
                <a:off x="3292713" y="3172097"/>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1080000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7087822F-096B-F639-CF81-C066E3DE32AE}"/>
                      </a:ext>
                    </a:extLst>
                  </p:cNvPr>
                  <p:cNvSpPr txBox="1"/>
                  <p:nvPr/>
                </p:nvSpPr>
                <p:spPr>
                  <a:xfrm>
                    <a:off x="1854926" y="3215642"/>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79" name="文本框 78">
                    <a:extLst>
                      <a:ext uri="{FF2B5EF4-FFF2-40B4-BE49-F238E27FC236}">
                        <a16:creationId xmlns:a16="http://schemas.microsoft.com/office/drawing/2014/main" id="{7087822F-096B-F639-CF81-C066E3DE32AE}"/>
                      </a:ext>
                    </a:extLst>
                  </p:cNvPr>
                  <p:cNvSpPr txBox="1">
                    <a:spLocks noRot="1" noChangeAspect="1" noMove="1" noResize="1" noEditPoints="1" noAdjustHandles="1" noChangeArrowheads="1" noChangeShapeType="1" noTextEdit="1"/>
                  </p:cNvSpPr>
                  <p:nvPr/>
                </p:nvSpPr>
                <p:spPr>
                  <a:xfrm>
                    <a:off x="1854926" y="3215642"/>
                    <a:ext cx="348343" cy="400110"/>
                  </a:xfrm>
                  <a:prstGeom prst="rect">
                    <a:avLst/>
                  </a:prstGeom>
                  <a:blipFill>
                    <a:blip r:embed="rId17"/>
                    <a:stretch>
                      <a:fillRect r="-17544"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B8A8B114-9815-9042-576A-8AB7AF5F29CE}"/>
                      </a:ext>
                    </a:extLst>
                  </p:cNvPr>
                  <p:cNvSpPr txBox="1"/>
                  <p:nvPr/>
                </p:nvSpPr>
                <p:spPr>
                  <a:xfrm>
                    <a:off x="2362636" y="3215642"/>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80" name="文本框 79">
                    <a:extLst>
                      <a:ext uri="{FF2B5EF4-FFF2-40B4-BE49-F238E27FC236}">
                        <a16:creationId xmlns:a16="http://schemas.microsoft.com/office/drawing/2014/main" id="{B8A8B114-9815-9042-576A-8AB7AF5F29CE}"/>
                      </a:ext>
                    </a:extLst>
                  </p:cNvPr>
                  <p:cNvSpPr txBox="1">
                    <a:spLocks noRot="1" noChangeAspect="1" noMove="1" noResize="1" noEditPoints="1" noAdjustHandles="1" noChangeArrowheads="1" noChangeShapeType="1" noTextEdit="1"/>
                  </p:cNvSpPr>
                  <p:nvPr/>
                </p:nvSpPr>
                <p:spPr>
                  <a:xfrm>
                    <a:off x="2362636" y="3215642"/>
                    <a:ext cx="348343" cy="400110"/>
                  </a:xfrm>
                  <a:prstGeom prst="rect">
                    <a:avLst/>
                  </a:prstGeom>
                  <a:blipFill>
                    <a:blip r:embed="rId18"/>
                    <a:stretch>
                      <a:fillRect r="-21053"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3ADFAB2A-433B-F7D3-8348-E3B55DD0B943}"/>
                      </a:ext>
                    </a:extLst>
                  </p:cNvPr>
                  <p:cNvSpPr txBox="1"/>
                  <p:nvPr/>
                </p:nvSpPr>
                <p:spPr>
                  <a:xfrm>
                    <a:off x="2870346" y="3215642"/>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81" name="文本框 80">
                    <a:extLst>
                      <a:ext uri="{FF2B5EF4-FFF2-40B4-BE49-F238E27FC236}">
                        <a16:creationId xmlns:a16="http://schemas.microsoft.com/office/drawing/2014/main" id="{3ADFAB2A-433B-F7D3-8348-E3B55DD0B943}"/>
                      </a:ext>
                    </a:extLst>
                  </p:cNvPr>
                  <p:cNvSpPr txBox="1">
                    <a:spLocks noRot="1" noChangeAspect="1" noMove="1" noResize="1" noEditPoints="1" noAdjustHandles="1" noChangeArrowheads="1" noChangeShapeType="1" noTextEdit="1"/>
                  </p:cNvSpPr>
                  <p:nvPr/>
                </p:nvSpPr>
                <p:spPr>
                  <a:xfrm>
                    <a:off x="2870346" y="3215642"/>
                    <a:ext cx="348343" cy="400110"/>
                  </a:xfrm>
                  <a:prstGeom prst="rect">
                    <a:avLst/>
                  </a:prstGeom>
                  <a:blipFill>
                    <a:blip r:embed="rId19"/>
                    <a:stretch>
                      <a:fillRect r="-21053" b="-60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E38F01F0-68DB-B6B2-0E99-FE9C17EB833C}"/>
                      </a:ext>
                    </a:extLst>
                  </p:cNvPr>
                  <p:cNvSpPr txBox="1"/>
                  <p:nvPr/>
                </p:nvSpPr>
                <p:spPr>
                  <a:xfrm>
                    <a:off x="3378057" y="3215642"/>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𝑔</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82" name="文本框 81">
                    <a:extLst>
                      <a:ext uri="{FF2B5EF4-FFF2-40B4-BE49-F238E27FC236}">
                        <a16:creationId xmlns:a16="http://schemas.microsoft.com/office/drawing/2014/main" id="{E38F01F0-68DB-B6B2-0E99-FE9C17EB833C}"/>
                      </a:ext>
                    </a:extLst>
                  </p:cNvPr>
                  <p:cNvSpPr txBox="1">
                    <a:spLocks noRot="1" noChangeAspect="1" noMove="1" noResize="1" noEditPoints="1" noAdjustHandles="1" noChangeArrowheads="1" noChangeShapeType="1" noTextEdit="1"/>
                  </p:cNvSpPr>
                  <p:nvPr/>
                </p:nvSpPr>
                <p:spPr>
                  <a:xfrm>
                    <a:off x="3378057" y="3215642"/>
                    <a:ext cx="348343" cy="400110"/>
                  </a:xfrm>
                  <a:prstGeom prst="rect">
                    <a:avLst/>
                  </a:prstGeom>
                  <a:blipFill>
                    <a:blip r:embed="rId20"/>
                    <a:stretch>
                      <a:fillRect r="-19298" b="-6061"/>
                    </a:stretch>
                  </a:blipFill>
                </p:spPr>
                <p:txBody>
                  <a:bodyPr/>
                  <a:lstStyle/>
                  <a:p>
                    <a:r>
                      <a:rPr lang="zh-CN" altLang="en-US">
                        <a:noFill/>
                      </a:rPr>
                      <a:t> </a:t>
                    </a:r>
                  </a:p>
                </p:txBody>
              </p:sp>
            </mc:Fallback>
          </mc:AlternateContent>
        </p:grpSp>
        <p:sp>
          <p:nvSpPr>
            <p:cNvPr id="74" name="文本框 73">
              <a:extLst>
                <a:ext uri="{FF2B5EF4-FFF2-40B4-BE49-F238E27FC236}">
                  <a16:creationId xmlns:a16="http://schemas.microsoft.com/office/drawing/2014/main" id="{2B27694B-1282-0326-5F4A-80FB41069CC7}"/>
                </a:ext>
              </a:extLst>
            </p:cNvPr>
            <p:cNvSpPr txBox="1"/>
            <p:nvPr/>
          </p:nvSpPr>
          <p:spPr>
            <a:xfrm>
              <a:off x="152399" y="3246420"/>
              <a:ext cx="1765496" cy="369332"/>
            </a:xfrm>
            <a:prstGeom prst="rect">
              <a:avLst/>
            </a:prstGeom>
            <a:noFill/>
          </p:spPr>
          <p:txBody>
            <a:bodyPr wrap="square" rtlCol="0">
              <a:spAutoFit/>
            </a:bodyPr>
            <a:lstStyle/>
            <a:p>
              <a:r>
                <a:rPr lang="en-US" altLang="zh-CN" dirty="0">
                  <a:latin typeface="Helvetica Neue" panose="02000503000000020004"/>
                </a:rPr>
                <a:t>high-pass filter</a:t>
              </a:r>
              <a:endParaRPr lang="zh-CN" altLang="en-US" dirty="0">
                <a:latin typeface="Helvetica Neue" panose="02000503000000020004"/>
              </a:endParaRPr>
            </a:p>
          </p:txBody>
        </p:sp>
      </p:grpSp>
      <p:grpSp>
        <p:nvGrpSpPr>
          <p:cNvPr id="84" name="组合 83">
            <a:extLst>
              <a:ext uri="{FF2B5EF4-FFF2-40B4-BE49-F238E27FC236}">
                <a16:creationId xmlns:a16="http://schemas.microsoft.com/office/drawing/2014/main" id="{399D68F9-B5B8-F609-EF9F-109B1DCCCAD2}"/>
              </a:ext>
            </a:extLst>
          </p:cNvPr>
          <p:cNvGrpSpPr/>
          <p:nvPr/>
        </p:nvGrpSpPr>
        <p:grpSpPr>
          <a:xfrm>
            <a:off x="8463345" y="4204551"/>
            <a:ext cx="3347423" cy="584775"/>
            <a:chOff x="8402673" y="5567213"/>
            <a:chExt cx="3347423" cy="584775"/>
          </a:xfrm>
        </p:grpSpPr>
        <p:grpSp>
          <p:nvGrpSpPr>
            <p:cNvPr id="85" name="组合 84">
              <a:extLst>
                <a:ext uri="{FF2B5EF4-FFF2-40B4-BE49-F238E27FC236}">
                  <a16:creationId xmlns:a16="http://schemas.microsoft.com/office/drawing/2014/main" id="{120ED85A-9FE9-EDF3-ACD1-4CBE75F7C989}"/>
                </a:ext>
              </a:extLst>
            </p:cNvPr>
            <p:cNvGrpSpPr/>
            <p:nvPr/>
          </p:nvGrpSpPr>
          <p:grpSpPr>
            <a:xfrm>
              <a:off x="9720127" y="5583412"/>
              <a:ext cx="2029969" cy="513806"/>
              <a:chOff x="1762616" y="4691743"/>
              <a:chExt cx="2029969" cy="513806"/>
            </a:xfrm>
          </p:grpSpPr>
          <p:sp>
            <p:nvSpPr>
              <p:cNvPr id="87" name="矩形 86">
                <a:extLst>
                  <a:ext uri="{FF2B5EF4-FFF2-40B4-BE49-F238E27FC236}">
                    <a16:creationId xmlns:a16="http://schemas.microsoft.com/office/drawing/2014/main" id="{FC01A4A7-D58A-04F0-65EB-C2C0161B27F9}"/>
                  </a:ext>
                </a:extLst>
              </p:cNvPr>
              <p:cNvSpPr/>
              <p:nvPr/>
            </p:nvSpPr>
            <p:spPr>
              <a:xfrm>
                <a:off x="1762616" y="4691743"/>
                <a:ext cx="513806" cy="51380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080000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8E6416DB-C199-8F9A-3A2C-31CC88A6DD73}"/>
                  </a:ext>
                </a:extLst>
              </p:cNvPr>
              <p:cNvSpPr/>
              <p:nvPr/>
            </p:nvSpPr>
            <p:spPr>
              <a:xfrm>
                <a:off x="2268004" y="4691743"/>
                <a:ext cx="513806" cy="51380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080000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45B7478E-EBE8-2D43-DC12-BB63FD00FC8B}"/>
                  </a:ext>
                </a:extLst>
              </p:cNvPr>
              <p:cNvSpPr/>
              <p:nvPr/>
            </p:nvSpPr>
            <p:spPr>
              <a:xfrm>
                <a:off x="2773392" y="4691743"/>
                <a:ext cx="513806" cy="51380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080000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E0F563F0-2760-3080-027C-000829517C6D}"/>
                  </a:ext>
                </a:extLst>
              </p:cNvPr>
              <p:cNvSpPr/>
              <p:nvPr/>
            </p:nvSpPr>
            <p:spPr>
              <a:xfrm>
                <a:off x="3278779" y="4691743"/>
                <a:ext cx="513806" cy="51380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080000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4E29F59F-F432-18F4-3610-989D80DE8C20}"/>
                      </a:ext>
                    </a:extLst>
                  </p:cNvPr>
                  <p:cNvSpPr txBox="1"/>
                  <p:nvPr/>
                </p:nvSpPr>
                <p:spPr>
                  <a:xfrm>
                    <a:off x="1840992" y="4735288"/>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𝑔</m:t>
                                  </m:r>
                                </m:e>
                              </m:acc>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91" name="文本框 90">
                    <a:extLst>
                      <a:ext uri="{FF2B5EF4-FFF2-40B4-BE49-F238E27FC236}">
                        <a16:creationId xmlns:a16="http://schemas.microsoft.com/office/drawing/2014/main" id="{4E29F59F-F432-18F4-3610-989D80DE8C20}"/>
                      </a:ext>
                    </a:extLst>
                  </p:cNvPr>
                  <p:cNvSpPr txBox="1">
                    <a:spLocks noRot="1" noChangeAspect="1" noMove="1" noResize="1" noEditPoints="1" noAdjustHandles="1" noChangeArrowheads="1" noChangeShapeType="1" noTextEdit="1"/>
                  </p:cNvSpPr>
                  <p:nvPr/>
                </p:nvSpPr>
                <p:spPr>
                  <a:xfrm>
                    <a:off x="1840992" y="4735288"/>
                    <a:ext cx="348343" cy="400110"/>
                  </a:xfrm>
                  <a:prstGeom prst="rect">
                    <a:avLst/>
                  </a:prstGeom>
                  <a:blipFill>
                    <a:blip r:embed="rId21"/>
                    <a:stretch>
                      <a:fillRect r="-24561"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BBF49DC2-C2C6-07FE-E141-6199C870280F}"/>
                      </a:ext>
                    </a:extLst>
                  </p:cNvPr>
                  <p:cNvSpPr txBox="1"/>
                  <p:nvPr/>
                </p:nvSpPr>
                <p:spPr>
                  <a:xfrm>
                    <a:off x="2348702" y="4735288"/>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𝑔</m:t>
                                  </m:r>
                                </m:e>
                              </m:acc>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92" name="文本框 91">
                    <a:extLst>
                      <a:ext uri="{FF2B5EF4-FFF2-40B4-BE49-F238E27FC236}">
                        <a16:creationId xmlns:a16="http://schemas.microsoft.com/office/drawing/2014/main" id="{BBF49DC2-C2C6-07FE-E141-6199C870280F}"/>
                      </a:ext>
                    </a:extLst>
                  </p:cNvPr>
                  <p:cNvSpPr txBox="1">
                    <a:spLocks noRot="1" noChangeAspect="1" noMove="1" noResize="1" noEditPoints="1" noAdjustHandles="1" noChangeArrowheads="1" noChangeShapeType="1" noTextEdit="1"/>
                  </p:cNvSpPr>
                  <p:nvPr/>
                </p:nvSpPr>
                <p:spPr>
                  <a:xfrm>
                    <a:off x="2348702" y="4735288"/>
                    <a:ext cx="348343" cy="400110"/>
                  </a:xfrm>
                  <a:prstGeom prst="rect">
                    <a:avLst/>
                  </a:prstGeom>
                  <a:blipFill>
                    <a:blip r:embed="rId22"/>
                    <a:stretch>
                      <a:fillRect r="-22807"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文本框 92">
                    <a:extLst>
                      <a:ext uri="{FF2B5EF4-FFF2-40B4-BE49-F238E27FC236}">
                        <a16:creationId xmlns:a16="http://schemas.microsoft.com/office/drawing/2014/main" id="{F868F5CD-4873-7732-94C1-5AD5593F9321}"/>
                      </a:ext>
                    </a:extLst>
                  </p:cNvPr>
                  <p:cNvSpPr txBox="1"/>
                  <p:nvPr/>
                </p:nvSpPr>
                <p:spPr>
                  <a:xfrm>
                    <a:off x="2856412" y="4735288"/>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𝑔</m:t>
                                  </m:r>
                                </m:e>
                              </m:acc>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93" name="文本框 92">
                    <a:extLst>
                      <a:ext uri="{FF2B5EF4-FFF2-40B4-BE49-F238E27FC236}">
                        <a16:creationId xmlns:a16="http://schemas.microsoft.com/office/drawing/2014/main" id="{F868F5CD-4873-7732-94C1-5AD5593F9321}"/>
                      </a:ext>
                    </a:extLst>
                  </p:cNvPr>
                  <p:cNvSpPr txBox="1">
                    <a:spLocks noRot="1" noChangeAspect="1" noMove="1" noResize="1" noEditPoints="1" noAdjustHandles="1" noChangeArrowheads="1" noChangeShapeType="1" noTextEdit="1"/>
                  </p:cNvSpPr>
                  <p:nvPr/>
                </p:nvSpPr>
                <p:spPr>
                  <a:xfrm>
                    <a:off x="2856412" y="4735288"/>
                    <a:ext cx="348343" cy="400110"/>
                  </a:xfrm>
                  <a:prstGeom prst="rect">
                    <a:avLst/>
                  </a:prstGeom>
                  <a:blipFill>
                    <a:blip r:embed="rId23"/>
                    <a:stretch>
                      <a:fillRect r="-22807"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94D78269-0845-377F-7ABB-229FAC9DC245}"/>
                      </a:ext>
                    </a:extLst>
                  </p:cNvPr>
                  <p:cNvSpPr txBox="1"/>
                  <p:nvPr/>
                </p:nvSpPr>
                <p:spPr>
                  <a:xfrm>
                    <a:off x="3364123" y="4735288"/>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𝑔</m:t>
                                  </m:r>
                                </m:e>
                              </m:acc>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94" name="文本框 93">
                    <a:extLst>
                      <a:ext uri="{FF2B5EF4-FFF2-40B4-BE49-F238E27FC236}">
                        <a16:creationId xmlns:a16="http://schemas.microsoft.com/office/drawing/2014/main" id="{94D78269-0845-377F-7ABB-229FAC9DC245}"/>
                      </a:ext>
                    </a:extLst>
                  </p:cNvPr>
                  <p:cNvSpPr txBox="1">
                    <a:spLocks noRot="1" noChangeAspect="1" noMove="1" noResize="1" noEditPoints="1" noAdjustHandles="1" noChangeArrowheads="1" noChangeShapeType="1" noTextEdit="1"/>
                  </p:cNvSpPr>
                  <p:nvPr/>
                </p:nvSpPr>
                <p:spPr>
                  <a:xfrm>
                    <a:off x="3364123" y="4735288"/>
                    <a:ext cx="348343" cy="400110"/>
                  </a:xfrm>
                  <a:prstGeom prst="rect">
                    <a:avLst/>
                  </a:prstGeom>
                  <a:blipFill>
                    <a:blip r:embed="rId24"/>
                    <a:stretch>
                      <a:fillRect r="-24561" b="-7692"/>
                    </a:stretch>
                  </a:blipFill>
                </p:spPr>
                <p:txBody>
                  <a:bodyPr/>
                  <a:lstStyle/>
                  <a:p>
                    <a:r>
                      <a:rPr lang="zh-CN" altLang="en-US">
                        <a:noFill/>
                      </a:rPr>
                      <a:t> </a:t>
                    </a:r>
                  </a:p>
                </p:txBody>
              </p:sp>
            </mc:Fallback>
          </mc:AlternateContent>
        </p:grpSp>
        <p:sp>
          <p:nvSpPr>
            <p:cNvPr id="86" name="文本框 85">
              <a:extLst>
                <a:ext uri="{FF2B5EF4-FFF2-40B4-BE49-F238E27FC236}">
                  <a16:creationId xmlns:a16="http://schemas.microsoft.com/office/drawing/2014/main" id="{DFE9670F-A7AA-C988-1B8A-583D653BF65D}"/>
                </a:ext>
              </a:extLst>
            </p:cNvPr>
            <p:cNvSpPr txBox="1"/>
            <p:nvPr/>
          </p:nvSpPr>
          <p:spPr>
            <a:xfrm>
              <a:off x="8402673" y="5567213"/>
              <a:ext cx="1570148" cy="584775"/>
            </a:xfrm>
            <a:prstGeom prst="rect">
              <a:avLst/>
            </a:prstGeom>
            <a:noFill/>
          </p:spPr>
          <p:txBody>
            <a:bodyPr wrap="square" rtlCol="0">
              <a:spAutoFit/>
            </a:bodyPr>
            <a:lstStyle/>
            <a:p>
              <a:r>
                <a:rPr lang="en-US" altLang="zh-CN" sz="1600" dirty="0">
                  <a:latin typeface="Helvetica Neue" panose="02000503000000020004"/>
                </a:rPr>
                <a:t>Inverse high-pass filter</a:t>
              </a:r>
              <a:endParaRPr lang="zh-CN" altLang="en-US" sz="1600" dirty="0">
                <a:latin typeface="Helvetica Neue" panose="02000503000000020004"/>
              </a:endParaRPr>
            </a:p>
          </p:txBody>
        </p:sp>
      </p:grpSp>
      <p:sp>
        <p:nvSpPr>
          <p:cNvPr id="95" name="矩形: 圆角 94">
            <a:extLst>
              <a:ext uri="{FF2B5EF4-FFF2-40B4-BE49-F238E27FC236}">
                <a16:creationId xmlns:a16="http://schemas.microsoft.com/office/drawing/2014/main" id="{29C9D79F-14F5-0CA2-1408-97DDD2A2D433}"/>
              </a:ext>
            </a:extLst>
          </p:cNvPr>
          <p:cNvSpPr/>
          <p:nvPr/>
        </p:nvSpPr>
        <p:spPr>
          <a:xfrm>
            <a:off x="118951" y="1406894"/>
            <a:ext cx="4328084" cy="1928490"/>
          </a:xfrm>
          <a:prstGeom prst="roundRect">
            <a:avLst/>
          </a:prstGeom>
          <a:solidFill>
            <a:schemeClr val="accent3">
              <a:alpha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96" name="文本框 95">
            <a:extLst>
              <a:ext uri="{FF2B5EF4-FFF2-40B4-BE49-F238E27FC236}">
                <a16:creationId xmlns:a16="http://schemas.microsoft.com/office/drawing/2014/main" id="{93CF873F-907B-6577-B2AE-FAB851240B71}"/>
              </a:ext>
            </a:extLst>
          </p:cNvPr>
          <p:cNvSpPr txBox="1"/>
          <p:nvPr/>
        </p:nvSpPr>
        <p:spPr>
          <a:xfrm>
            <a:off x="646244" y="1889787"/>
            <a:ext cx="3502965" cy="830997"/>
          </a:xfrm>
          <a:prstGeom prst="rect">
            <a:avLst/>
          </a:prstGeom>
          <a:noFill/>
        </p:spPr>
        <p:txBody>
          <a:bodyPr wrap="square" rtlCol="0">
            <a:spAutoFit/>
          </a:bodyPr>
          <a:lstStyle/>
          <a:p>
            <a:pPr algn="ctr"/>
            <a:r>
              <a:rPr lang="en-US" altLang="zh-CN" sz="2400" u="sng" dirty="0">
                <a:latin typeface="Helvetica Neue" panose="02000503000000020004"/>
              </a:rPr>
              <a:t>STEP 1</a:t>
            </a:r>
          </a:p>
          <a:p>
            <a:pPr algn="ctr"/>
            <a:r>
              <a:rPr lang="en-US" altLang="zh-CN" sz="2400" dirty="0">
                <a:latin typeface="Helvetica Neue" panose="02000503000000020004"/>
              </a:rPr>
              <a:t>DWT – Decomposition</a:t>
            </a:r>
            <a:r>
              <a:rPr lang="en-US" altLang="zh-CN" sz="2400" dirty="0"/>
              <a:t> </a:t>
            </a:r>
            <a:endParaRPr lang="zh-CN" altLang="en-US" sz="2400" dirty="0"/>
          </a:p>
        </p:txBody>
      </p:sp>
      <p:cxnSp>
        <p:nvCxnSpPr>
          <p:cNvPr id="100" name="直接箭头连接符 99">
            <a:extLst>
              <a:ext uri="{FF2B5EF4-FFF2-40B4-BE49-F238E27FC236}">
                <a16:creationId xmlns:a16="http://schemas.microsoft.com/office/drawing/2014/main" id="{9F978385-89DB-8BF4-7181-48D87CE7B133}"/>
              </a:ext>
            </a:extLst>
          </p:cNvPr>
          <p:cNvCxnSpPr>
            <a:cxnSpLocks/>
            <a:stCxn id="106" idx="1"/>
            <a:endCxn id="116" idx="1"/>
          </p:cNvCxnSpPr>
          <p:nvPr/>
        </p:nvCxnSpPr>
        <p:spPr>
          <a:xfrm flipV="1">
            <a:off x="4541049" y="1881224"/>
            <a:ext cx="156593" cy="1719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任意多边形: 形状 105">
            <a:extLst>
              <a:ext uri="{FF2B5EF4-FFF2-40B4-BE49-F238E27FC236}">
                <a16:creationId xmlns:a16="http://schemas.microsoft.com/office/drawing/2014/main" id="{CD663990-4CB7-EE5D-2EA8-55BF550DEBFA}"/>
              </a:ext>
            </a:extLst>
          </p:cNvPr>
          <p:cNvSpPr/>
          <p:nvPr/>
        </p:nvSpPr>
        <p:spPr>
          <a:xfrm>
            <a:off x="4204021" y="1758949"/>
            <a:ext cx="338301" cy="585417"/>
          </a:xfrm>
          <a:custGeom>
            <a:avLst/>
            <a:gdLst>
              <a:gd name="connsiteX0" fmla="*/ 157903 w 738450"/>
              <a:gd name="connsiteY0" fmla="*/ 0 h 592806"/>
              <a:gd name="connsiteX1" fmla="*/ 737869 w 738450"/>
              <a:gd name="connsiteY1" fmla="*/ 287867 h 592806"/>
              <a:gd name="connsiteX2" fmla="*/ 64769 w 738450"/>
              <a:gd name="connsiteY2" fmla="*/ 567267 h 592806"/>
              <a:gd name="connsiteX3" fmla="*/ 64769 w 738450"/>
              <a:gd name="connsiteY3" fmla="*/ 563033 h 592806"/>
              <a:gd name="connsiteX0" fmla="*/ 139493 w 720040"/>
              <a:gd name="connsiteY0" fmla="*/ 0 h 587743"/>
              <a:gd name="connsiteX1" fmla="*/ 719459 w 720040"/>
              <a:gd name="connsiteY1" fmla="*/ 287867 h 587743"/>
              <a:gd name="connsiteX2" fmla="*/ 46359 w 720040"/>
              <a:gd name="connsiteY2" fmla="*/ 567267 h 587743"/>
              <a:gd name="connsiteX3" fmla="*/ 109859 w 720040"/>
              <a:gd name="connsiteY3" fmla="*/ 546099 h 587743"/>
              <a:gd name="connsiteX0" fmla="*/ 94404 w 674432"/>
              <a:gd name="connsiteY0" fmla="*/ 0 h 573240"/>
              <a:gd name="connsiteX1" fmla="*/ 674370 w 674432"/>
              <a:gd name="connsiteY1" fmla="*/ 287867 h 573240"/>
              <a:gd name="connsiteX2" fmla="*/ 64770 w 674432"/>
              <a:gd name="connsiteY2" fmla="*/ 546100 h 573240"/>
              <a:gd name="connsiteX3" fmla="*/ 64770 w 674432"/>
              <a:gd name="connsiteY3" fmla="*/ 546099 h 573240"/>
              <a:gd name="connsiteX0" fmla="*/ 109746 w 689774"/>
              <a:gd name="connsiteY0" fmla="*/ 0 h 579067"/>
              <a:gd name="connsiteX1" fmla="*/ 689712 w 689774"/>
              <a:gd name="connsiteY1" fmla="*/ 287867 h 579067"/>
              <a:gd name="connsiteX2" fmla="*/ 80112 w 689774"/>
              <a:gd name="connsiteY2" fmla="*/ 546100 h 579067"/>
              <a:gd name="connsiteX3" fmla="*/ 46245 w 689774"/>
              <a:gd name="connsiteY3" fmla="*/ 558799 h 579067"/>
              <a:gd name="connsiteX0" fmla="*/ 239695 w 692318"/>
              <a:gd name="connsiteY0" fmla="*/ 0 h 585417"/>
              <a:gd name="connsiteX1" fmla="*/ 689712 w 692318"/>
              <a:gd name="connsiteY1" fmla="*/ 294217 h 585417"/>
              <a:gd name="connsiteX2" fmla="*/ 80112 w 692318"/>
              <a:gd name="connsiteY2" fmla="*/ 552450 h 585417"/>
              <a:gd name="connsiteX3" fmla="*/ 46245 w 692318"/>
              <a:gd name="connsiteY3" fmla="*/ 565149 h 585417"/>
            </a:gdLst>
            <a:ahLst/>
            <a:cxnLst>
              <a:cxn ang="0">
                <a:pos x="connsiteX0" y="connsiteY0"/>
              </a:cxn>
              <a:cxn ang="0">
                <a:pos x="connsiteX1" y="connsiteY1"/>
              </a:cxn>
              <a:cxn ang="0">
                <a:pos x="connsiteX2" y="connsiteY2"/>
              </a:cxn>
              <a:cxn ang="0">
                <a:pos x="connsiteX3" y="connsiteY3"/>
              </a:cxn>
            </a:cxnLst>
            <a:rect l="l" t="t" r="r" b="b"/>
            <a:pathLst>
              <a:path w="692318" h="585417">
                <a:moveTo>
                  <a:pt x="239695" y="0"/>
                </a:moveTo>
                <a:cubicBezTo>
                  <a:pt x="537439" y="96661"/>
                  <a:pt x="716309" y="202142"/>
                  <a:pt x="689712" y="294217"/>
                </a:cubicBezTo>
                <a:cubicBezTo>
                  <a:pt x="663115" y="386292"/>
                  <a:pt x="192295" y="506589"/>
                  <a:pt x="80112" y="552450"/>
                </a:cubicBezTo>
                <a:cubicBezTo>
                  <a:pt x="-32071" y="598311"/>
                  <a:pt x="-9847" y="590196"/>
                  <a:pt x="46245" y="565149"/>
                </a:cubicBezTo>
              </a:path>
            </a:pathLst>
          </a:cu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nvGrpSpPr>
          <p:cNvPr id="134" name="组合 133">
            <a:extLst>
              <a:ext uri="{FF2B5EF4-FFF2-40B4-BE49-F238E27FC236}">
                <a16:creationId xmlns:a16="http://schemas.microsoft.com/office/drawing/2014/main" id="{ECF83896-16D9-15BD-83D2-7B1E83B79598}"/>
              </a:ext>
            </a:extLst>
          </p:cNvPr>
          <p:cNvGrpSpPr/>
          <p:nvPr/>
        </p:nvGrpSpPr>
        <p:grpSpPr>
          <a:xfrm>
            <a:off x="4697642" y="1646038"/>
            <a:ext cx="1398358" cy="470371"/>
            <a:chOff x="4697642" y="1646038"/>
            <a:chExt cx="1527484" cy="513806"/>
          </a:xfrm>
        </p:grpSpPr>
        <p:sp>
          <p:nvSpPr>
            <p:cNvPr id="116" name="矩形 115">
              <a:extLst>
                <a:ext uri="{FF2B5EF4-FFF2-40B4-BE49-F238E27FC236}">
                  <a16:creationId xmlns:a16="http://schemas.microsoft.com/office/drawing/2014/main" id="{F80A87F3-2C01-FAE0-E8B4-AE261A6AB11D}"/>
                </a:ext>
              </a:extLst>
            </p:cNvPr>
            <p:cNvSpPr/>
            <p:nvPr/>
          </p:nvSpPr>
          <p:spPr>
            <a:xfrm>
              <a:off x="4697642" y="1646038"/>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id="{75F09C19-4F0C-2C56-9DB4-A2ADF62F3E01}"/>
                </a:ext>
              </a:extLst>
            </p:cNvPr>
            <p:cNvSpPr/>
            <p:nvPr/>
          </p:nvSpPr>
          <p:spPr>
            <a:xfrm>
              <a:off x="5204481" y="1646038"/>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84DA71AF-5DBD-7732-D07C-1046ACD3327D}"/>
                </a:ext>
              </a:extLst>
            </p:cNvPr>
            <p:cNvSpPr/>
            <p:nvPr/>
          </p:nvSpPr>
          <p:spPr>
            <a:xfrm>
              <a:off x="5711320" y="1646038"/>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C5630E3C-65BF-8410-F9AF-1F9219670759}"/>
                    </a:ext>
                  </a:extLst>
                </p:cNvPr>
                <p:cNvSpPr txBox="1"/>
                <p:nvPr/>
              </p:nvSpPr>
              <p:spPr>
                <a:xfrm>
                  <a:off x="4762146" y="1678961"/>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119" name="文本框 118">
                  <a:extLst>
                    <a:ext uri="{FF2B5EF4-FFF2-40B4-BE49-F238E27FC236}">
                      <a16:creationId xmlns:a16="http://schemas.microsoft.com/office/drawing/2014/main" id="{C5630E3C-65BF-8410-F9AF-1F9219670759}"/>
                    </a:ext>
                  </a:extLst>
                </p:cNvPr>
                <p:cNvSpPr txBox="1">
                  <a:spLocks noRot="1" noChangeAspect="1" noMove="1" noResize="1" noEditPoints="1" noAdjustHandles="1" noChangeArrowheads="1" noChangeShapeType="1" noTextEdit="1"/>
                </p:cNvSpPr>
                <p:nvPr/>
              </p:nvSpPr>
              <p:spPr>
                <a:xfrm>
                  <a:off x="4762146" y="1678961"/>
                  <a:ext cx="348343" cy="400110"/>
                </a:xfrm>
                <a:prstGeom prst="rect">
                  <a:avLst/>
                </a:prstGeom>
                <a:blipFill>
                  <a:blip r:embed="rId25"/>
                  <a:stretch>
                    <a:fillRect r="-15094"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1C2B059E-2806-DF28-9F6B-17A86FD569CB}"/>
                    </a:ext>
                  </a:extLst>
                </p:cNvPr>
                <p:cNvSpPr txBox="1"/>
                <p:nvPr/>
              </p:nvSpPr>
              <p:spPr>
                <a:xfrm>
                  <a:off x="5269856" y="1678961"/>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120" name="文本框 119">
                  <a:extLst>
                    <a:ext uri="{FF2B5EF4-FFF2-40B4-BE49-F238E27FC236}">
                      <a16:creationId xmlns:a16="http://schemas.microsoft.com/office/drawing/2014/main" id="{1C2B059E-2806-DF28-9F6B-17A86FD569CB}"/>
                    </a:ext>
                  </a:extLst>
                </p:cNvPr>
                <p:cNvSpPr txBox="1">
                  <a:spLocks noRot="1" noChangeAspect="1" noMove="1" noResize="1" noEditPoints="1" noAdjustHandles="1" noChangeArrowheads="1" noChangeShapeType="1" noTextEdit="1"/>
                </p:cNvSpPr>
                <p:nvPr/>
              </p:nvSpPr>
              <p:spPr>
                <a:xfrm>
                  <a:off x="5269856" y="1678961"/>
                  <a:ext cx="348343" cy="400110"/>
                </a:xfrm>
                <a:prstGeom prst="rect">
                  <a:avLst/>
                </a:prstGeom>
                <a:blipFill>
                  <a:blip r:embed="rId26"/>
                  <a:stretch>
                    <a:fillRect r="-19231"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8F3E8593-89D2-954C-4B3E-25FCE0BAE700}"/>
                    </a:ext>
                  </a:extLst>
                </p:cNvPr>
                <p:cNvSpPr txBox="1"/>
                <p:nvPr/>
              </p:nvSpPr>
              <p:spPr>
                <a:xfrm>
                  <a:off x="5777567" y="1678961"/>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121" name="文本框 120">
                  <a:extLst>
                    <a:ext uri="{FF2B5EF4-FFF2-40B4-BE49-F238E27FC236}">
                      <a16:creationId xmlns:a16="http://schemas.microsoft.com/office/drawing/2014/main" id="{8F3E8593-89D2-954C-4B3E-25FCE0BAE700}"/>
                    </a:ext>
                  </a:extLst>
                </p:cNvPr>
                <p:cNvSpPr txBox="1">
                  <a:spLocks noRot="1" noChangeAspect="1" noMove="1" noResize="1" noEditPoints="1" noAdjustHandles="1" noChangeArrowheads="1" noChangeShapeType="1" noTextEdit="1"/>
                </p:cNvSpPr>
                <p:nvPr/>
              </p:nvSpPr>
              <p:spPr>
                <a:xfrm>
                  <a:off x="5777567" y="1678961"/>
                  <a:ext cx="348343" cy="400110"/>
                </a:xfrm>
                <a:prstGeom prst="rect">
                  <a:avLst/>
                </a:prstGeom>
                <a:blipFill>
                  <a:blip r:embed="rId27"/>
                  <a:stretch>
                    <a:fillRect r="-19231" b="-10000"/>
                  </a:stretch>
                </a:blipFill>
              </p:spPr>
              <p:txBody>
                <a:bodyPr/>
                <a:lstStyle/>
                <a:p>
                  <a:r>
                    <a:rPr lang="zh-CN" altLang="en-US">
                      <a:noFill/>
                    </a:rPr>
                    <a:t> </a:t>
                  </a:r>
                </a:p>
              </p:txBody>
            </p:sp>
          </mc:Fallback>
        </mc:AlternateContent>
      </p:grpSp>
      <p:grpSp>
        <p:nvGrpSpPr>
          <p:cNvPr id="135" name="组合 134">
            <a:extLst>
              <a:ext uri="{FF2B5EF4-FFF2-40B4-BE49-F238E27FC236}">
                <a16:creationId xmlns:a16="http://schemas.microsoft.com/office/drawing/2014/main" id="{A5890F74-694B-94F9-1D6A-724F1ECFA8EF}"/>
              </a:ext>
            </a:extLst>
          </p:cNvPr>
          <p:cNvGrpSpPr/>
          <p:nvPr/>
        </p:nvGrpSpPr>
        <p:grpSpPr>
          <a:xfrm>
            <a:off x="4697642" y="2373251"/>
            <a:ext cx="1398358" cy="470371"/>
            <a:chOff x="4697642" y="2373251"/>
            <a:chExt cx="1527484" cy="513806"/>
          </a:xfrm>
        </p:grpSpPr>
        <p:sp>
          <p:nvSpPr>
            <p:cNvPr id="122" name="矩形 121">
              <a:extLst>
                <a:ext uri="{FF2B5EF4-FFF2-40B4-BE49-F238E27FC236}">
                  <a16:creationId xmlns:a16="http://schemas.microsoft.com/office/drawing/2014/main" id="{CF10B2DF-23E2-3E4F-7108-86DE14D7F90A}"/>
                </a:ext>
              </a:extLst>
            </p:cNvPr>
            <p:cNvSpPr/>
            <p:nvPr/>
          </p:nvSpPr>
          <p:spPr>
            <a:xfrm>
              <a:off x="4697642" y="2373251"/>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a:extLst>
                <a:ext uri="{FF2B5EF4-FFF2-40B4-BE49-F238E27FC236}">
                  <a16:creationId xmlns:a16="http://schemas.microsoft.com/office/drawing/2014/main" id="{816AE7BA-B7EC-EEE9-2827-7DC4C0BEC051}"/>
                </a:ext>
              </a:extLst>
            </p:cNvPr>
            <p:cNvSpPr/>
            <p:nvPr/>
          </p:nvSpPr>
          <p:spPr>
            <a:xfrm>
              <a:off x="5204481" y="2373251"/>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a:extLst>
                <a:ext uri="{FF2B5EF4-FFF2-40B4-BE49-F238E27FC236}">
                  <a16:creationId xmlns:a16="http://schemas.microsoft.com/office/drawing/2014/main" id="{9E45B615-17DF-CBD0-653D-1D1513034234}"/>
                </a:ext>
              </a:extLst>
            </p:cNvPr>
            <p:cNvSpPr/>
            <p:nvPr/>
          </p:nvSpPr>
          <p:spPr>
            <a:xfrm>
              <a:off x="5711320" y="2373251"/>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5" name="文本框 124">
                  <a:extLst>
                    <a:ext uri="{FF2B5EF4-FFF2-40B4-BE49-F238E27FC236}">
                      <a16:creationId xmlns:a16="http://schemas.microsoft.com/office/drawing/2014/main" id="{449618EB-BA31-5562-FAEF-AAC4C6AF9189}"/>
                    </a:ext>
                  </a:extLst>
                </p:cNvPr>
                <p:cNvSpPr txBox="1"/>
                <p:nvPr/>
              </p:nvSpPr>
              <p:spPr>
                <a:xfrm>
                  <a:off x="4769082" y="2392301"/>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125" name="文本框 124">
                  <a:extLst>
                    <a:ext uri="{FF2B5EF4-FFF2-40B4-BE49-F238E27FC236}">
                      <a16:creationId xmlns:a16="http://schemas.microsoft.com/office/drawing/2014/main" id="{449618EB-BA31-5562-FAEF-AAC4C6AF9189}"/>
                    </a:ext>
                  </a:extLst>
                </p:cNvPr>
                <p:cNvSpPr txBox="1">
                  <a:spLocks noRot="1" noChangeAspect="1" noMove="1" noResize="1" noEditPoints="1" noAdjustHandles="1" noChangeArrowheads="1" noChangeShapeType="1" noTextEdit="1"/>
                </p:cNvSpPr>
                <p:nvPr/>
              </p:nvSpPr>
              <p:spPr>
                <a:xfrm>
                  <a:off x="4769082" y="2392301"/>
                  <a:ext cx="348343" cy="400110"/>
                </a:xfrm>
                <a:prstGeom prst="rect">
                  <a:avLst/>
                </a:prstGeom>
                <a:blipFill>
                  <a:blip r:embed="rId28"/>
                  <a:stretch>
                    <a:fillRect r="-16981"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 name="文本框 125">
                  <a:extLst>
                    <a:ext uri="{FF2B5EF4-FFF2-40B4-BE49-F238E27FC236}">
                      <a16:creationId xmlns:a16="http://schemas.microsoft.com/office/drawing/2014/main" id="{1C84A6C4-5404-AA97-C7E3-B1927AF903B0}"/>
                    </a:ext>
                  </a:extLst>
                </p:cNvPr>
                <p:cNvSpPr txBox="1"/>
                <p:nvPr/>
              </p:nvSpPr>
              <p:spPr>
                <a:xfrm>
                  <a:off x="5276793" y="2392301"/>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5</m:t>
                            </m:r>
                          </m:sub>
                        </m:sSub>
                      </m:oMath>
                    </m:oMathPara>
                  </a14:m>
                  <a:endParaRPr lang="zh-CN" altLang="en-US" sz="2000" dirty="0"/>
                </a:p>
              </p:txBody>
            </p:sp>
          </mc:Choice>
          <mc:Fallback xmlns="">
            <p:sp>
              <p:nvSpPr>
                <p:cNvPr id="126" name="文本框 125">
                  <a:extLst>
                    <a:ext uri="{FF2B5EF4-FFF2-40B4-BE49-F238E27FC236}">
                      <a16:creationId xmlns:a16="http://schemas.microsoft.com/office/drawing/2014/main" id="{1C84A6C4-5404-AA97-C7E3-B1927AF903B0}"/>
                    </a:ext>
                  </a:extLst>
                </p:cNvPr>
                <p:cNvSpPr txBox="1">
                  <a:spLocks noRot="1" noChangeAspect="1" noMove="1" noResize="1" noEditPoints="1" noAdjustHandles="1" noChangeArrowheads="1" noChangeShapeType="1" noTextEdit="1"/>
                </p:cNvSpPr>
                <p:nvPr/>
              </p:nvSpPr>
              <p:spPr>
                <a:xfrm>
                  <a:off x="5276793" y="2392301"/>
                  <a:ext cx="348343" cy="400110"/>
                </a:xfrm>
                <a:prstGeom prst="rect">
                  <a:avLst/>
                </a:prstGeom>
                <a:blipFill>
                  <a:blip r:embed="rId29"/>
                  <a:stretch>
                    <a:fillRect r="-19231"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7" name="文本框 126">
                  <a:extLst>
                    <a:ext uri="{FF2B5EF4-FFF2-40B4-BE49-F238E27FC236}">
                      <a16:creationId xmlns:a16="http://schemas.microsoft.com/office/drawing/2014/main" id="{326B715B-C4A8-5AD0-74E9-38635137CFE2}"/>
                    </a:ext>
                  </a:extLst>
                </p:cNvPr>
                <p:cNvSpPr txBox="1"/>
                <p:nvPr/>
              </p:nvSpPr>
              <p:spPr>
                <a:xfrm>
                  <a:off x="5784503" y="2392301"/>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6</m:t>
                            </m:r>
                          </m:sub>
                        </m:sSub>
                      </m:oMath>
                    </m:oMathPara>
                  </a14:m>
                  <a:endParaRPr lang="zh-CN" altLang="en-US" sz="2000" dirty="0"/>
                </a:p>
              </p:txBody>
            </p:sp>
          </mc:Choice>
          <mc:Fallback xmlns="">
            <p:sp>
              <p:nvSpPr>
                <p:cNvPr id="127" name="文本框 126">
                  <a:extLst>
                    <a:ext uri="{FF2B5EF4-FFF2-40B4-BE49-F238E27FC236}">
                      <a16:creationId xmlns:a16="http://schemas.microsoft.com/office/drawing/2014/main" id="{326B715B-C4A8-5AD0-74E9-38635137CFE2}"/>
                    </a:ext>
                  </a:extLst>
                </p:cNvPr>
                <p:cNvSpPr txBox="1">
                  <a:spLocks noRot="1" noChangeAspect="1" noMove="1" noResize="1" noEditPoints="1" noAdjustHandles="1" noChangeArrowheads="1" noChangeShapeType="1" noTextEdit="1"/>
                </p:cNvSpPr>
                <p:nvPr/>
              </p:nvSpPr>
              <p:spPr>
                <a:xfrm>
                  <a:off x="5784503" y="2392301"/>
                  <a:ext cx="348343" cy="400110"/>
                </a:xfrm>
                <a:prstGeom prst="rect">
                  <a:avLst/>
                </a:prstGeom>
                <a:blipFill>
                  <a:blip r:embed="rId30"/>
                  <a:stretch>
                    <a:fillRect r="-19231" b="-10000"/>
                  </a:stretch>
                </a:blipFill>
              </p:spPr>
              <p:txBody>
                <a:bodyPr/>
                <a:lstStyle/>
                <a:p>
                  <a:r>
                    <a:rPr lang="zh-CN" altLang="en-US">
                      <a:noFill/>
                    </a:rPr>
                    <a:t> </a:t>
                  </a:r>
                </a:p>
              </p:txBody>
            </p:sp>
          </mc:Fallback>
        </mc:AlternateContent>
      </p:grpSp>
      <p:sp>
        <p:nvSpPr>
          <p:cNvPr id="107" name="任意多边形: 形状 106">
            <a:extLst>
              <a:ext uri="{FF2B5EF4-FFF2-40B4-BE49-F238E27FC236}">
                <a16:creationId xmlns:a16="http://schemas.microsoft.com/office/drawing/2014/main" id="{8B4DFA16-71E5-B101-F410-4224F5F5A3FF}"/>
              </a:ext>
            </a:extLst>
          </p:cNvPr>
          <p:cNvSpPr/>
          <p:nvPr/>
        </p:nvSpPr>
        <p:spPr>
          <a:xfrm>
            <a:off x="4203700" y="1763183"/>
            <a:ext cx="298423" cy="1191684"/>
          </a:xfrm>
          <a:custGeom>
            <a:avLst/>
            <a:gdLst>
              <a:gd name="connsiteX0" fmla="*/ 101600 w 686483"/>
              <a:gd name="connsiteY0" fmla="*/ 0 h 1185334"/>
              <a:gd name="connsiteX1" fmla="*/ 685800 w 686483"/>
              <a:gd name="connsiteY1" fmla="*/ 952500 h 1185334"/>
              <a:gd name="connsiteX2" fmla="*/ 0 w 686483"/>
              <a:gd name="connsiteY2" fmla="*/ 1185334 h 1185334"/>
              <a:gd name="connsiteX0" fmla="*/ 101600 w 682279"/>
              <a:gd name="connsiteY0" fmla="*/ 0 h 1185334"/>
              <a:gd name="connsiteX1" fmla="*/ 681587 w 682279"/>
              <a:gd name="connsiteY1" fmla="*/ 825500 h 1185334"/>
              <a:gd name="connsiteX2" fmla="*/ 0 w 682279"/>
              <a:gd name="connsiteY2" fmla="*/ 1185334 h 1185334"/>
              <a:gd name="connsiteX0" fmla="*/ 101600 w 673872"/>
              <a:gd name="connsiteY0" fmla="*/ 0 h 1185334"/>
              <a:gd name="connsiteX1" fmla="*/ 673161 w 673872"/>
              <a:gd name="connsiteY1" fmla="*/ 778933 h 1185334"/>
              <a:gd name="connsiteX2" fmla="*/ 0 w 673872"/>
              <a:gd name="connsiteY2" fmla="*/ 1185334 h 1185334"/>
              <a:gd name="connsiteX0" fmla="*/ 245122 w 674494"/>
              <a:gd name="connsiteY0" fmla="*/ 0 h 1191684"/>
              <a:gd name="connsiteX1" fmla="*/ 673161 w 674494"/>
              <a:gd name="connsiteY1" fmla="*/ 785283 h 1191684"/>
              <a:gd name="connsiteX2" fmla="*/ 0 w 674494"/>
              <a:gd name="connsiteY2" fmla="*/ 1191684 h 1191684"/>
            </a:gdLst>
            <a:ahLst/>
            <a:cxnLst>
              <a:cxn ang="0">
                <a:pos x="connsiteX0" y="connsiteY0"/>
              </a:cxn>
              <a:cxn ang="0">
                <a:pos x="connsiteX1" y="connsiteY1"/>
              </a:cxn>
              <a:cxn ang="0">
                <a:pos x="connsiteX2" y="connsiteY2"/>
              </a:cxn>
            </a:cxnLst>
            <a:rect l="l" t="t" r="r" b="b"/>
            <a:pathLst>
              <a:path w="674494" h="1191684">
                <a:moveTo>
                  <a:pt x="245122" y="0"/>
                </a:moveTo>
                <a:cubicBezTo>
                  <a:pt x="545688" y="377472"/>
                  <a:pt x="690094" y="587727"/>
                  <a:pt x="673161" y="785283"/>
                </a:cubicBezTo>
                <a:cubicBezTo>
                  <a:pt x="656228" y="982839"/>
                  <a:pt x="334433" y="1174045"/>
                  <a:pt x="0" y="1191684"/>
                </a:cubicBezTo>
              </a:path>
            </a:pathLst>
          </a:cu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110" name="直接箭头连接符 109">
            <a:extLst>
              <a:ext uri="{FF2B5EF4-FFF2-40B4-BE49-F238E27FC236}">
                <a16:creationId xmlns:a16="http://schemas.microsoft.com/office/drawing/2014/main" id="{9F536E13-FE39-2924-369A-BE4954164AF5}"/>
              </a:ext>
            </a:extLst>
          </p:cNvPr>
          <p:cNvCxnSpPr>
            <a:cxnSpLocks/>
            <a:stCxn id="107" idx="1"/>
            <a:endCxn id="122" idx="1"/>
          </p:cNvCxnSpPr>
          <p:nvPr/>
        </p:nvCxnSpPr>
        <p:spPr>
          <a:xfrm>
            <a:off x="4501533" y="2548466"/>
            <a:ext cx="196109" cy="599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6" name="直接箭头连接符 135">
            <a:extLst>
              <a:ext uri="{FF2B5EF4-FFF2-40B4-BE49-F238E27FC236}">
                <a16:creationId xmlns:a16="http://schemas.microsoft.com/office/drawing/2014/main" id="{F8286FEA-6A9B-F539-8275-6F659503A007}"/>
              </a:ext>
            </a:extLst>
          </p:cNvPr>
          <p:cNvCxnSpPr>
            <a:cxnSpLocks/>
            <a:stCxn id="124" idx="3"/>
            <a:endCxn id="140" idx="1"/>
          </p:cNvCxnSpPr>
          <p:nvPr/>
        </p:nvCxnSpPr>
        <p:spPr>
          <a:xfrm>
            <a:off x="6096000" y="2608437"/>
            <a:ext cx="218273" cy="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9" name="组合 138">
            <a:extLst>
              <a:ext uri="{FF2B5EF4-FFF2-40B4-BE49-F238E27FC236}">
                <a16:creationId xmlns:a16="http://schemas.microsoft.com/office/drawing/2014/main" id="{91077229-EA7B-CB3E-91D8-081A32E6A2A7}"/>
              </a:ext>
            </a:extLst>
          </p:cNvPr>
          <p:cNvGrpSpPr/>
          <p:nvPr/>
        </p:nvGrpSpPr>
        <p:grpSpPr>
          <a:xfrm>
            <a:off x="6314273" y="2373940"/>
            <a:ext cx="1398358" cy="470371"/>
            <a:chOff x="4697642" y="2373251"/>
            <a:chExt cx="1527484" cy="513806"/>
          </a:xfrm>
        </p:grpSpPr>
        <p:sp>
          <p:nvSpPr>
            <p:cNvPr id="140" name="矩形 139">
              <a:extLst>
                <a:ext uri="{FF2B5EF4-FFF2-40B4-BE49-F238E27FC236}">
                  <a16:creationId xmlns:a16="http://schemas.microsoft.com/office/drawing/2014/main" id="{B6890D1D-38D5-C331-B920-E01358AD58CA}"/>
                </a:ext>
              </a:extLst>
            </p:cNvPr>
            <p:cNvSpPr/>
            <p:nvPr/>
          </p:nvSpPr>
          <p:spPr>
            <a:xfrm>
              <a:off x="4697642" y="2373251"/>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375F295C-BFB2-01C2-7F8F-30757BB917F9}"/>
                </a:ext>
              </a:extLst>
            </p:cNvPr>
            <p:cNvSpPr/>
            <p:nvPr/>
          </p:nvSpPr>
          <p:spPr>
            <a:xfrm>
              <a:off x="5204481" y="2373251"/>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id="{912B0052-5E4D-553E-3B2F-D732D93FE72F}"/>
                </a:ext>
              </a:extLst>
            </p:cNvPr>
            <p:cNvSpPr/>
            <p:nvPr/>
          </p:nvSpPr>
          <p:spPr>
            <a:xfrm>
              <a:off x="5711320" y="2373251"/>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3" name="文本框 142">
                  <a:extLst>
                    <a:ext uri="{FF2B5EF4-FFF2-40B4-BE49-F238E27FC236}">
                      <a16:creationId xmlns:a16="http://schemas.microsoft.com/office/drawing/2014/main" id="{71E6E36C-1CCD-013F-D263-8F88D414D3A7}"/>
                    </a:ext>
                  </a:extLst>
                </p:cNvPr>
                <p:cNvSpPr txBox="1"/>
                <p:nvPr/>
              </p:nvSpPr>
              <p:spPr>
                <a:xfrm>
                  <a:off x="4769082" y="2392301"/>
                  <a:ext cx="348343" cy="4370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143" name="文本框 142">
                  <a:extLst>
                    <a:ext uri="{FF2B5EF4-FFF2-40B4-BE49-F238E27FC236}">
                      <a16:creationId xmlns:a16="http://schemas.microsoft.com/office/drawing/2014/main" id="{71E6E36C-1CCD-013F-D263-8F88D414D3A7}"/>
                    </a:ext>
                  </a:extLst>
                </p:cNvPr>
                <p:cNvSpPr txBox="1">
                  <a:spLocks noRot="1" noChangeAspect="1" noMove="1" noResize="1" noEditPoints="1" noAdjustHandles="1" noChangeArrowheads="1" noChangeShapeType="1" noTextEdit="1"/>
                </p:cNvSpPr>
                <p:nvPr/>
              </p:nvSpPr>
              <p:spPr>
                <a:xfrm>
                  <a:off x="4769082" y="2392301"/>
                  <a:ext cx="348343" cy="437057"/>
                </a:xfrm>
                <a:prstGeom prst="rect">
                  <a:avLst/>
                </a:prstGeom>
                <a:blipFill>
                  <a:blip r:embed="rId31"/>
                  <a:stretch>
                    <a:fillRect l="-3846" r="-42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4" name="文本框 143">
                  <a:extLst>
                    <a:ext uri="{FF2B5EF4-FFF2-40B4-BE49-F238E27FC236}">
                      <a16:creationId xmlns:a16="http://schemas.microsoft.com/office/drawing/2014/main" id="{FE3038DC-45E5-4F01-5D1D-307E7B57E5BD}"/>
                    </a:ext>
                  </a:extLst>
                </p:cNvPr>
                <p:cNvSpPr txBox="1"/>
                <p:nvPr/>
              </p:nvSpPr>
              <p:spPr>
                <a:xfrm>
                  <a:off x="5276793" y="2392301"/>
                  <a:ext cx="348343" cy="4370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e>
                          <m:sub>
                            <m:r>
                              <a:rPr lang="en-US" altLang="zh-CN" sz="2000" b="0" i="1" smtClean="0">
                                <a:latin typeface="Cambria Math" panose="02040503050406030204" pitchFamily="18" charset="0"/>
                              </a:rPr>
                              <m:t>5</m:t>
                            </m:r>
                          </m:sub>
                        </m:sSub>
                      </m:oMath>
                    </m:oMathPara>
                  </a14:m>
                  <a:endParaRPr lang="zh-CN" altLang="en-US" sz="2000" dirty="0"/>
                </a:p>
              </p:txBody>
            </p:sp>
          </mc:Choice>
          <mc:Fallback xmlns="">
            <p:sp>
              <p:nvSpPr>
                <p:cNvPr id="144" name="文本框 143">
                  <a:extLst>
                    <a:ext uri="{FF2B5EF4-FFF2-40B4-BE49-F238E27FC236}">
                      <a16:creationId xmlns:a16="http://schemas.microsoft.com/office/drawing/2014/main" id="{FE3038DC-45E5-4F01-5D1D-307E7B57E5BD}"/>
                    </a:ext>
                  </a:extLst>
                </p:cNvPr>
                <p:cNvSpPr txBox="1">
                  <a:spLocks noRot="1" noChangeAspect="1" noMove="1" noResize="1" noEditPoints="1" noAdjustHandles="1" noChangeArrowheads="1" noChangeShapeType="1" noTextEdit="1"/>
                </p:cNvSpPr>
                <p:nvPr/>
              </p:nvSpPr>
              <p:spPr>
                <a:xfrm>
                  <a:off x="5276793" y="2392301"/>
                  <a:ext cx="348343" cy="437057"/>
                </a:xfrm>
                <a:prstGeom prst="rect">
                  <a:avLst/>
                </a:prstGeom>
                <a:blipFill>
                  <a:blip r:embed="rId32"/>
                  <a:stretch>
                    <a:fillRect l="-3846" r="-42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a:extLst>
                    <a:ext uri="{FF2B5EF4-FFF2-40B4-BE49-F238E27FC236}">
                      <a16:creationId xmlns:a16="http://schemas.microsoft.com/office/drawing/2014/main" id="{A844C782-E591-C2CE-DF8B-26C9E3669B1C}"/>
                    </a:ext>
                  </a:extLst>
                </p:cNvPr>
                <p:cNvSpPr txBox="1"/>
                <p:nvPr/>
              </p:nvSpPr>
              <p:spPr>
                <a:xfrm>
                  <a:off x="5784503" y="2392301"/>
                  <a:ext cx="348343" cy="4370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e>
                          <m:sub>
                            <m:r>
                              <a:rPr lang="en-US" altLang="zh-CN" sz="2000" b="0" i="1" smtClean="0">
                                <a:latin typeface="Cambria Math" panose="02040503050406030204" pitchFamily="18" charset="0"/>
                              </a:rPr>
                              <m:t>6</m:t>
                            </m:r>
                          </m:sub>
                        </m:sSub>
                      </m:oMath>
                    </m:oMathPara>
                  </a14:m>
                  <a:endParaRPr lang="zh-CN" altLang="en-US" sz="2000" dirty="0"/>
                </a:p>
              </p:txBody>
            </p:sp>
          </mc:Choice>
          <mc:Fallback xmlns="">
            <p:sp>
              <p:nvSpPr>
                <p:cNvPr id="145" name="文本框 144">
                  <a:extLst>
                    <a:ext uri="{FF2B5EF4-FFF2-40B4-BE49-F238E27FC236}">
                      <a16:creationId xmlns:a16="http://schemas.microsoft.com/office/drawing/2014/main" id="{A844C782-E591-C2CE-DF8B-26C9E3669B1C}"/>
                    </a:ext>
                  </a:extLst>
                </p:cNvPr>
                <p:cNvSpPr txBox="1">
                  <a:spLocks noRot="1" noChangeAspect="1" noMove="1" noResize="1" noEditPoints="1" noAdjustHandles="1" noChangeArrowheads="1" noChangeShapeType="1" noTextEdit="1"/>
                </p:cNvSpPr>
                <p:nvPr/>
              </p:nvSpPr>
              <p:spPr>
                <a:xfrm>
                  <a:off x="5784503" y="2392301"/>
                  <a:ext cx="348343" cy="437057"/>
                </a:xfrm>
                <a:prstGeom prst="rect">
                  <a:avLst/>
                </a:prstGeom>
                <a:blipFill>
                  <a:blip r:embed="rId33"/>
                  <a:stretch>
                    <a:fillRect l="-1923" r="-44231"/>
                  </a:stretch>
                </a:blipFill>
              </p:spPr>
              <p:txBody>
                <a:bodyPr/>
                <a:lstStyle/>
                <a:p>
                  <a:r>
                    <a:rPr lang="zh-CN" altLang="en-US">
                      <a:noFill/>
                    </a:rPr>
                    <a:t> </a:t>
                  </a:r>
                </a:p>
              </p:txBody>
            </p:sp>
          </mc:Fallback>
        </mc:AlternateContent>
      </p:grpSp>
      <p:grpSp>
        <p:nvGrpSpPr>
          <p:cNvPr id="174" name="组合 173">
            <a:extLst>
              <a:ext uri="{FF2B5EF4-FFF2-40B4-BE49-F238E27FC236}">
                <a16:creationId xmlns:a16="http://schemas.microsoft.com/office/drawing/2014/main" id="{854468FE-1EE9-6DAB-9E43-DAC3B5D7CDBE}"/>
              </a:ext>
            </a:extLst>
          </p:cNvPr>
          <p:cNvGrpSpPr/>
          <p:nvPr/>
        </p:nvGrpSpPr>
        <p:grpSpPr>
          <a:xfrm>
            <a:off x="8000476" y="1481407"/>
            <a:ext cx="3048002" cy="513806"/>
            <a:chOff x="1750423" y="2412274"/>
            <a:chExt cx="3048002" cy="513806"/>
          </a:xfrm>
        </p:grpSpPr>
        <p:sp>
          <p:nvSpPr>
            <p:cNvPr id="176" name="矩形 175">
              <a:extLst>
                <a:ext uri="{FF2B5EF4-FFF2-40B4-BE49-F238E27FC236}">
                  <a16:creationId xmlns:a16="http://schemas.microsoft.com/office/drawing/2014/main" id="{DE5D7612-76A1-0FB2-B158-F7C4EDFD9673}"/>
                </a:ext>
              </a:extLst>
            </p:cNvPr>
            <p:cNvSpPr/>
            <p:nvPr/>
          </p:nvSpPr>
          <p:spPr>
            <a:xfrm>
              <a:off x="1750423"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a:extLst>
                <a:ext uri="{FF2B5EF4-FFF2-40B4-BE49-F238E27FC236}">
                  <a16:creationId xmlns:a16="http://schemas.microsoft.com/office/drawing/2014/main" id="{FA36A902-6EF3-34FF-6564-6845441B9F6F}"/>
                </a:ext>
              </a:extLst>
            </p:cNvPr>
            <p:cNvSpPr/>
            <p:nvPr/>
          </p:nvSpPr>
          <p:spPr>
            <a:xfrm>
              <a:off x="2257262"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a:extLst>
                <a:ext uri="{FF2B5EF4-FFF2-40B4-BE49-F238E27FC236}">
                  <a16:creationId xmlns:a16="http://schemas.microsoft.com/office/drawing/2014/main" id="{99BF1953-9C21-75C7-D941-4317E6B20A7F}"/>
                </a:ext>
              </a:extLst>
            </p:cNvPr>
            <p:cNvSpPr/>
            <p:nvPr/>
          </p:nvSpPr>
          <p:spPr>
            <a:xfrm>
              <a:off x="2764101"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a:extLst>
                <a:ext uri="{FF2B5EF4-FFF2-40B4-BE49-F238E27FC236}">
                  <a16:creationId xmlns:a16="http://schemas.microsoft.com/office/drawing/2014/main" id="{EA39ED8E-298E-4BFB-A6C0-14FD8BB59D16}"/>
                </a:ext>
              </a:extLst>
            </p:cNvPr>
            <p:cNvSpPr/>
            <p:nvPr/>
          </p:nvSpPr>
          <p:spPr>
            <a:xfrm>
              <a:off x="3270940"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179">
              <a:extLst>
                <a:ext uri="{FF2B5EF4-FFF2-40B4-BE49-F238E27FC236}">
                  <a16:creationId xmlns:a16="http://schemas.microsoft.com/office/drawing/2014/main" id="{644063E1-94A6-40AA-6BCA-17DC8DE206E5}"/>
                </a:ext>
              </a:extLst>
            </p:cNvPr>
            <p:cNvSpPr/>
            <p:nvPr/>
          </p:nvSpPr>
          <p:spPr>
            <a:xfrm>
              <a:off x="3777779"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a:extLst>
                <a:ext uri="{FF2B5EF4-FFF2-40B4-BE49-F238E27FC236}">
                  <a16:creationId xmlns:a16="http://schemas.microsoft.com/office/drawing/2014/main" id="{B8DF0FB2-958E-D96C-5ADC-D8BF5DD4A3D4}"/>
                </a:ext>
              </a:extLst>
            </p:cNvPr>
            <p:cNvSpPr/>
            <p:nvPr/>
          </p:nvSpPr>
          <p:spPr>
            <a:xfrm>
              <a:off x="4284619"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2" name="文本框 181">
                  <a:extLst>
                    <a:ext uri="{FF2B5EF4-FFF2-40B4-BE49-F238E27FC236}">
                      <a16:creationId xmlns:a16="http://schemas.microsoft.com/office/drawing/2014/main" id="{F9CB0E02-474D-1189-27A0-9C8566997B62}"/>
                    </a:ext>
                  </a:extLst>
                </p:cNvPr>
                <p:cNvSpPr txBox="1"/>
                <p:nvPr/>
              </p:nvSpPr>
              <p:spPr>
                <a:xfrm>
                  <a:off x="182880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182" name="文本框 181">
                  <a:extLst>
                    <a:ext uri="{FF2B5EF4-FFF2-40B4-BE49-F238E27FC236}">
                      <a16:creationId xmlns:a16="http://schemas.microsoft.com/office/drawing/2014/main" id="{F9CB0E02-474D-1189-27A0-9C8566997B62}"/>
                    </a:ext>
                  </a:extLst>
                </p:cNvPr>
                <p:cNvSpPr txBox="1">
                  <a:spLocks noRot="1" noChangeAspect="1" noMove="1" noResize="1" noEditPoints="1" noAdjustHandles="1" noChangeArrowheads="1" noChangeShapeType="1" noTextEdit="1"/>
                </p:cNvSpPr>
                <p:nvPr/>
              </p:nvSpPr>
              <p:spPr>
                <a:xfrm>
                  <a:off x="1828800" y="2466006"/>
                  <a:ext cx="348343" cy="400110"/>
                </a:xfrm>
                <a:prstGeom prst="rect">
                  <a:avLst/>
                </a:prstGeom>
                <a:blipFill>
                  <a:blip r:embed="rId34"/>
                  <a:stretch>
                    <a:fillRect r="-70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3" name="文本框 182">
                  <a:extLst>
                    <a:ext uri="{FF2B5EF4-FFF2-40B4-BE49-F238E27FC236}">
                      <a16:creationId xmlns:a16="http://schemas.microsoft.com/office/drawing/2014/main" id="{852AD172-C2F2-9A74-064F-07C749BF8B94}"/>
                    </a:ext>
                  </a:extLst>
                </p:cNvPr>
                <p:cNvSpPr txBox="1"/>
                <p:nvPr/>
              </p:nvSpPr>
              <p:spPr>
                <a:xfrm>
                  <a:off x="233651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183" name="文本框 182">
                  <a:extLst>
                    <a:ext uri="{FF2B5EF4-FFF2-40B4-BE49-F238E27FC236}">
                      <a16:creationId xmlns:a16="http://schemas.microsoft.com/office/drawing/2014/main" id="{852AD172-C2F2-9A74-064F-07C749BF8B94}"/>
                    </a:ext>
                  </a:extLst>
                </p:cNvPr>
                <p:cNvSpPr txBox="1">
                  <a:spLocks noRot="1" noChangeAspect="1" noMove="1" noResize="1" noEditPoints="1" noAdjustHandles="1" noChangeArrowheads="1" noChangeShapeType="1" noTextEdit="1"/>
                </p:cNvSpPr>
                <p:nvPr/>
              </p:nvSpPr>
              <p:spPr>
                <a:xfrm>
                  <a:off x="2336510" y="2466006"/>
                  <a:ext cx="348343" cy="400110"/>
                </a:xfrm>
                <a:prstGeom prst="rect">
                  <a:avLst/>
                </a:prstGeom>
                <a:blipFill>
                  <a:blip r:embed="rId35"/>
                  <a:stretch>
                    <a:fillRect r="-8772"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 name="文本框 183">
                  <a:extLst>
                    <a:ext uri="{FF2B5EF4-FFF2-40B4-BE49-F238E27FC236}">
                      <a16:creationId xmlns:a16="http://schemas.microsoft.com/office/drawing/2014/main" id="{2394ED64-259A-56EF-2AAE-5449843A8635}"/>
                    </a:ext>
                  </a:extLst>
                </p:cNvPr>
                <p:cNvSpPr txBox="1"/>
                <p:nvPr/>
              </p:nvSpPr>
              <p:spPr>
                <a:xfrm>
                  <a:off x="284422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184" name="文本框 183">
                  <a:extLst>
                    <a:ext uri="{FF2B5EF4-FFF2-40B4-BE49-F238E27FC236}">
                      <a16:creationId xmlns:a16="http://schemas.microsoft.com/office/drawing/2014/main" id="{2394ED64-259A-56EF-2AAE-5449843A8635}"/>
                    </a:ext>
                  </a:extLst>
                </p:cNvPr>
                <p:cNvSpPr txBox="1">
                  <a:spLocks noRot="1" noChangeAspect="1" noMove="1" noResize="1" noEditPoints="1" noAdjustHandles="1" noChangeArrowheads="1" noChangeShapeType="1" noTextEdit="1"/>
                </p:cNvSpPr>
                <p:nvPr/>
              </p:nvSpPr>
              <p:spPr>
                <a:xfrm>
                  <a:off x="2844220" y="2466006"/>
                  <a:ext cx="348343" cy="400110"/>
                </a:xfrm>
                <a:prstGeom prst="rect">
                  <a:avLst/>
                </a:prstGeom>
                <a:blipFill>
                  <a:blip r:embed="rId36"/>
                  <a:stretch>
                    <a:fillRect r="-8772"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5" name="文本框 184">
                  <a:extLst>
                    <a:ext uri="{FF2B5EF4-FFF2-40B4-BE49-F238E27FC236}">
                      <a16:creationId xmlns:a16="http://schemas.microsoft.com/office/drawing/2014/main" id="{1B674446-3CCB-CF27-5FC2-BD36045E36EE}"/>
                    </a:ext>
                  </a:extLst>
                </p:cNvPr>
                <p:cNvSpPr txBox="1"/>
                <p:nvPr/>
              </p:nvSpPr>
              <p:spPr>
                <a:xfrm>
                  <a:off x="335193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185" name="文本框 184">
                  <a:extLst>
                    <a:ext uri="{FF2B5EF4-FFF2-40B4-BE49-F238E27FC236}">
                      <a16:creationId xmlns:a16="http://schemas.microsoft.com/office/drawing/2014/main" id="{1B674446-3CCB-CF27-5FC2-BD36045E36EE}"/>
                    </a:ext>
                  </a:extLst>
                </p:cNvPr>
                <p:cNvSpPr txBox="1">
                  <a:spLocks noRot="1" noChangeAspect="1" noMove="1" noResize="1" noEditPoints="1" noAdjustHandles="1" noChangeArrowheads="1" noChangeShapeType="1" noTextEdit="1"/>
                </p:cNvSpPr>
                <p:nvPr/>
              </p:nvSpPr>
              <p:spPr>
                <a:xfrm>
                  <a:off x="3351930" y="2466006"/>
                  <a:ext cx="348343" cy="400110"/>
                </a:xfrm>
                <a:prstGeom prst="rect">
                  <a:avLst/>
                </a:prstGeom>
                <a:blipFill>
                  <a:blip r:embed="rId37"/>
                  <a:stretch>
                    <a:fillRect l="-1754" r="-298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6" name="文本框 185">
                  <a:extLst>
                    <a:ext uri="{FF2B5EF4-FFF2-40B4-BE49-F238E27FC236}">
                      <a16:creationId xmlns:a16="http://schemas.microsoft.com/office/drawing/2014/main" id="{B6591AAF-6071-0CCA-97D6-AFA9B8BE9CB1}"/>
                    </a:ext>
                  </a:extLst>
                </p:cNvPr>
                <p:cNvSpPr txBox="1"/>
                <p:nvPr/>
              </p:nvSpPr>
              <p:spPr>
                <a:xfrm>
                  <a:off x="385964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e>
                          <m:sub>
                            <m:r>
                              <a:rPr lang="en-US" altLang="zh-CN" sz="2000" b="0" i="1" smtClean="0">
                                <a:latin typeface="Cambria Math" panose="02040503050406030204" pitchFamily="18" charset="0"/>
                              </a:rPr>
                              <m:t>5</m:t>
                            </m:r>
                          </m:sub>
                        </m:sSub>
                      </m:oMath>
                    </m:oMathPara>
                  </a14:m>
                  <a:endParaRPr lang="zh-CN" altLang="en-US" sz="2000" dirty="0"/>
                </a:p>
              </p:txBody>
            </p:sp>
          </mc:Choice>
          <mc:Fallback xmlns="">
            <p:sp>
              <p:nvSpPr>
                <p:cNvPr id="186" name="文本框 185">
                  <a:extLst>
                    <a:ext uri="{FF2B5EF4-FFF2-40B4-BE49-F238E27FC236}">
                      <a16:creationId xmlns:a16="http://schemas.microsoft.com/office/drawing/2014/main" id="{B6591AAF-6071-0CCA-97D6-AFA9B8BE9CB1}"/>
                    </a:ext>
                  </a:extLst>
                </p:cNvPr>
                <p:cNvSpPr txBox="1">
                  <a:spLocks noRot="1" noChangeAspect="1" noMove="1" noResize="1" noEditPoints="1" noAdjustHandles="1" noChangeArrowheads="1" noChangeShapeType="1" noTextEdit="1"/>
                </p:cNvSpPr>
                <p:nvPr/>
              </p:nvSpPr>
              <p:spPr>
                <a:xfrm>
                  <a:off x="3859640" y="2466006"/>
                  <a:ext cx="348343" cy="400110"/>
                </a:xfrm>
                <a:prstGeom prst="rect">
                  <a:avLst/>
                </a:prstGeom>
                <a:blipFill>
                  <a:blip r:embed="rId38"/>
                  <a:stretch>
                    <a:fillRect l="-1724" r="-29310"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7" name="文本框 186">
                  <a:extLst>
                    <a:ext uri="{FF2B5EF4-FFF2-40B4-BE49-F238E27FC236}">
                      <a16:creationId xmlns:a16="http://schemas.microsoft.com/office/drawing/2014/main" id="{56166709-B450-C8FB-61F1-D664EB6DB8F9}"/>
                    </a:ext>
                  </a:extLst>
                </p:cNvPr>
                <p:cNvSpPr txBox="1"/>
                <p:nvPr/>
              </p:nvSpPr>
              <p:spPr>
                <a:xfrm>
                  <a:off x="436735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e>
                          <m:sub>
                            <m:r>
                              <a:rPr lang="en-US" altLang="zh-CN" sz="2000" b="0" i="1" smtClean="0">
                                <a:latin typeface="Cambria Math" panose="02040503050406030204" pitchFamily="18" charset="0"/>
                              </a:rPr>
                              <m:t>6</m:t>
                            </m:r>
                          </m:sub>
                        </m:sSub>
                      </m:oMath>
                    </m:oMathPara>
                  </a14:m>
                  <a:endParaRPr lang="zh-CN" altLang="en-US" sz="2000" dirty="0"/>
                </a:p>
              </p:txBody>
            </p:sp>
          </mc:Choice>
          <mc:Fallback xmlns="">
            <p:sp>
              <p:nvSpPr>
                <p:cNvPr id="187" name="文本框 186">
                  <a:extLst>
                    <a:ext uri="{FF2B5EF4-FFF2-40B4-BE49-F238E27FC236}">
                      <a16:creationId xmlns:a16="http://schemas.microsoft.com/office/drawing/2014/main" id="{56166709-B450-C8FB-61F1-D664EB6DB8F9}"/>
                    </a:ext>
                  </a:extLst>
                </p:cNvPr>
                <p:cNvSpPr txBox="1">
                  <a:spLocks noRot="1" noChangeAspect="1" noMove="1" noResize="1" noEditPoints="1" noAdjustHandles="1" noChangeArrowheads="1" noChangeShapeType="1" noTextEdit="1"/>
                </p:cNvSpPr>
                <p:nvPr/>
              </p:nvSpPr>
              <p:spPr>
                <a:xfrm>
                  <a:off x="4367350" y="2466006"/>
                  <a:ext cx="348343" cy="400110"/>
                </a:xfrm>
                <a:prstGeom prst="rect">
                  <a:avLst/>
                </a:prstGeom>
                <a:blipFill>
                  <a:blip r:embed="rId39"/>
                  <a:stretch>
                    <a:fillRect l="-3509" r="-29825" b="-1538"/>
                  </a:stretch>
                </a:blipFill>
              </p:spPr>
              <p:txBody>
                <a:bodyPr/>
                <a:lstStyle/>
                <a:p>
                  <a:r>
                    <a:rPr lang="zh-CN" altLang="en-US">
                      <a:noFill/>
                    </a:rPr>
                    <a:t> </a:t>
                  </a:r>
                </a:p>
              </p:txBody>
            </p:sp>
          </mc:Fallback>
        </mc:AlternateContent>
      </p:grpSp>
      <p:cxnSp>
        <p:nvCxnSpPr>
          <p:cNvPr id="189" name="直接箭头连接符 188">
            <a:extLst>
              <a:ext uri="{FF2B5EF4-FFF2-40B4-BE49-F238E27FC236}">
                <a16:creationId xmlns:a16="http://schemas.microsoft.com/office/drawing/2014/main" id="{9780EB20-4047-0FA5-C6A1-DE4F3C6F7EFB}"/>
              </a:ext>
            </a:extLst>
          </p:cNvPr>
          <p:cNvCxnSpPr>
            <a:cxnSpLocks/>
            <a:endCxn id="176" idx="1"/>
          </p:cNvCxnSpPr>
          <p:nvPr/>
        </p:nvCxnSpPr>
        <p:spPr>
          <a:xfrm flipV="1">
            <a:off x="7530105" y="1738310"/>
            <a:ext cx="470371" cy="585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2" name="文本框 201">
            <a:extLst>
              <a:ext uri="{FF2B5EF4-FFF2-40B4-BE49-F238E27FC236}">
                <a16:creationId xmlns:a16="http://schemas.microsoft.com/office/drawing/2014/main" id="{49FED7FB-1369-C36D-4B68-AAF9EF169119}"/>
              </a:ext>
            </a:extLst>
          </p:cNvPr>
          <p:cNvSpPr txBox="1"/>
          <p:nvPr/>
        </p:nvSpPr>
        <p:spPr>
          <a:xfrm>
            <a:off x="4638879" y="1348563"/>
            <a:ext cx="1647492" cy="338554"/>
          </a:xfrm>
          <a:prstGeom prst="rect">
            <a:avLst/>
          </a:prstGeom>
          <a:noFill/>
        </p:spPr>
        <p:txBody>
          <a:bodyPr wrap="square" rtlCol="0">
            <a:spAutoFit/>
          </a:bodyPr>
          <a:lstStyle/>
          <a:p>
            <a:r>
              <a:rPr lang="en-US" altLang="zh-CN" sz="1600" dirty="0">
                <a:latin typeface="Helvetica Neue" panose="02000503000000020004"/>
              </a:rPr>
              <a:t>low-pass part</a:t>
            </a:r>
            <a:endParaRPr lang="zh-CN" altLang="en-US" sz="1600" dirty="0">
              <a:latin typeface="Helvetica Neue" panose="02000503000000020004"/>
            </a:endParaRPr>
          </a:p>
        </p:txBody>
      </p:sp>
      <p:sp>
        <p:nvSpPr>
          <p:cNvPr id="203" name="文本框 202">
            <a:extLst>
              <a:ext uri="{FF2B5EF4-FFF2-40B4-BE49-F238E27FC236}">
                <a16:creationId xmlns:a16="http://schemas.microsoft.com/office/drawing/2014/main" id="{32BF3664-1B9D-E932-59D6-22AC8BC15848}"/>
              </a:ext>
            </a:extLst>
          </p:cNvPr>
          <p:cNvSpPr txBox="1"/>
          <p:nvPr/>
        </p:nvSpPr>
        <p:spPr>
          <a:xfrm>
            <a:off x="4640615" y="2785590"/>
            <a:ext cx="1647492" cy="338554"/>
          </a:xfrm>
          <a:prstGeom prst="rect">
            <a:avLst/>
          </a:prstGeom>
          <a:noFill/>
        </p:spPr>
        <p:txBody>
          <a:bodyPr wrap="square" rtlCol="0">
            <a:spAutoFit/>
          </a:bodyPr>
          <a:lstStyle/>
          <a:p>
            <a:r>
              <a:rPr lang="en-US" altLang="zh-CN" sz="1600" dirty="0">
                <a:latin typeface="Helvetica Neue" panose="02000503000000020004"/>
              </a:rPr>
              <a:t>high-pass part</a:t>
            </a:r>
            <a:endParaRPr lang="zh-CN" altLang="en-US" sz="1600" dirty="0">
              <a:latin typeface="Helvetica Neue" panose="02000503000000020004"/>
            </a:endParaRPr>
          </a:p>
        </p:txBody>
      </p:sp>
      <p:grpSp>
        <p:nvGrpSpPr>
          <p:cNvPr id="201" name="组合 200">
            <a:extLst>
              <a:ext uri="{FF2B5EF4-FFF2-40B4-BE49-F238E27FC236}">
                <a16:creationId xmlns:a16="http://schemas.microsoft.com/office/drawing/2014/main" id="{59822DF1-C805-7075-6031-C5CF7CF20283}"/>
              </a:ext>
            </a:extLst>
          </p:cNvPr>
          <p:cNvGrpSpPr/>
          <p:nvPr/>
        </p:nvGrpSpPr>
        <p:grpSpPr>
          <a:xfrm>
            <a:off x="4429408" y="1383730"/>
            <a:ext cx="3502965" cy="1928490"/>
            <a:chOff x="4429408" y="1383730"/>
            <a:chExt cx="3502965" cy="1928490"/>
          </a:xfrm>
        </p:grpSpPr>
        <p:sp>
          <p:nvSpPr>
            <p:cNvPr id="97" name="矩形: 圆角 96">
              <a:extLst>
                <a:ext uri="{FF2B5EF4-FFF2-40B4-BE49-F238E27FC236}">
                  <a16:creationId xmlns:a16="http://schemas.microsoft.com/office/drawing/2014/main" id="{90260A6E-1EEF-7755-F843-553031AE2BF0}"/>
                </a:ext>
              </a:extLst>
            </p:cNvPr>
            <p:cNvSpPr/>
            <p:nvPr/>
          </p:nvSpPr>
          <p:spPr>
            <a:xfrm>
              <a:off x="4501964" y="1383730"/>
              <a:ext cx="3251738" cy="1928490"/>
            </a:xfrm>
            <a:prstGeom prst="roundRect">
              <a:avLst/>
            </a:prstGeom>
            <a:solidFill>
              <a:schemeClr val="accent3">
                <a:alpha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50" name="文本框 149">
              <a:extLst>
                <a:ext uri="{FF2B5EF4-FFF2-40B4-BE49-F238E27FC236}">
                  <a16:creationId xmlns:a16="http://schemas.microsoft.com/office/drawing/2014/main" id="{C920E0D5-3FCD-0DBC-C836-0453291C913B}"/>
                </a:ext>
              </a:extLst>
            </p:cNvPr>
            <p:cNvSpPr txBox="1"/>
            <p:nvPr/>
          </p:nvSpPr>
          <p:spPr>
            <a:xfrm>
              <a:off x="4429408" y="1889787"/>
              <a:ext cx="3502965" cy="830997"/>
            </a:xfrm>
            <a:prstGeom prst="rect">
              <a:avLst/>
            </a:prstGeom>
            <a:noFill/>
          </p:spPr>
          <p:txBody>
            <a:bodyPr wrap="square" rtlCol="0">
              <a:spAutoFit/>
            </a:bodyPr>
            <a:lstStyle/>
            <a:p>
              <a:pPr algn="ctr"/>
              <a:r>
                <a:rPr lang="en-US" altLang="zh-CN" sz="2400" u="sng" dirty="0">
                  <a:latin typeface="Helvetica Neue" panose="02000503000000020004"/>
                </a:rPr>
                <a:t>STEP 2</a:t>
              </a:r>
            </a:p>
            <a:p>
              <a:pPr algn="ctr"/>
              <a:r>
                <a:rPr lang="en-US" altLang="zh-CN" sz="2400" dirty="0">
                  <a:latin typeface="Helvetica Neue" panose="02000503000000020004"/>
                </a:rPr>
                <a:t>DWT – Thresholding</a:t>
              </a:r>
              <a:r>
                <a:rPr lang="en-US" altLang="zh-CN" sz="2400" dirty="0"/>
                <a:t> </a:t>
              </a:r>
              <a:endParaRPr lang="zh-CN" altLang="en-US" sz="2400" dirty="0"/>
            </a:p>
          </p:txBody>
        </p:sp>
      </p:grpSp>
      <p:sp>
        <p:nvSpPr>
          <p:cNvPr id="98" name="矩形: 圆角 97">
            <a:extLst>
              <a:ext uri="{FF2B5EF4-FFF2-40B4-BE49-F238E27FC236}">
                <a16:creationId xmlns:a16="http://schemas.microsoft.com/office/drawing/2014/main" id="{00D25155-9D4E-54E7-3867-58B9FBA2549D}"/>
              </a:ext>
            </a:extLst>
          </p:cNvPr>
          <p:cNvSpPr/>
          <p:nvPr/>
        </p:nvSpPr>
        <p:spPr>
          <a:xfrm>
            <a:off x="7808632" y="1406894"/>
            <a:ext cx="3630417" cy="1928490"/>
          </a:xfrm>
          <a:prstGeom prst="roundRect">
            <a:avLst/>
          </a:prstGeom>
          <a:solidFill>
            <a:schemeClr val="accent3">
              <a:alpha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191" name="文本框 190">
            <a:extLst>
              <a:ext uri="{FF2B5EF4-FFF2-40B4-BE49-F238E27FC236}">
                <a16:creationId xmlns:a16="http://schemas.microsoft.com/office/drawing/2014/main" id="{AD85C4CD-F107-56C7-6C60-A79901BE159E}"/>
              </a:ext>
            </a:extLst>
          </p:cNvPr>
          <p:cNvSpPr txBox="1"/>
          <p:nvPr/>
        </p:nvSpPr>
        <p:spPr>
          <a:xfrm>
            <a:off x="7849833" y="1878770"/>
            <a:ext cx="3502965" cy="830997"/>
          </a:xfrm>
          <a:prstGeom prst="rect">
            <a:avLst/>
          </a:prstGeom>
          <a:noFill/>
        </p:spPr>
        <p:txBody>
          <a:bodyPr wrap="square" rtlCol="0">
            <a:spAutoFit/>
          </a:bodyPr>
          <a:lstStyle/>
          <a:p>
            <a:pPr algn="ctr"/>
            <a:r>
              <a:rPr lang="en-US" altLang="zh-CN" sz="2400" u="sng" dirty="0">
                <a:latin typeface="Helvetica Neue" panose="02000503000000020004"/>
              </a:rPr>
              <a:t>STEP 3</a:t>
            </a:r>
          </a:p>
          <a:p>
            <a:pPr algn="ctr"/>
            <a:r>
              <a:rPr lang="en-US" altLang="zh-CN" sz="2400" dirty="0">
                <a:latin typeface="Helvetica Neue" panose="02000503000000020004"/>
              </a:rPr>
              <a:t>DWT – Reconstruction</a:t>
            </a:r>
            <a:r>
              <a:rPr lang="en-US" altLang="zh-CN" sz="2400" dirty="0"/>
              <a:t> </a:t>
            </a:r>
            <a:endParaRPr lang="zh-CN" altLang="en-US" sz="2400" dirty="0"/>
          </a:p>
        </p:txBody>
      </p:sp>
      <p:sp>
        <p:nvSpPr>
          <p:cNvPr id="204" name="箭头: 下 203">
            <a:extLst>
              <a:ext uri="{FF2B5EF4-FFF2-40B4-BE49-F238E27FC236}">
                <a16:creationId xmlns:a16="http://schemas.microsoft.com/office/drawing/2014/main" id="{7BD6E945-D8E3-D300-9C40-F0CBE171C756}"/>
              </a:ext>
            </a:extLst>
          </p:cNvPr>
          <p:cNvSpPr/>
          <p:nvPr/>
        </p:nvSpPr>
        <p:spPr>
          <a:xfrm>
            <a:off x="6069817" y="3455180"/>
            <a:ext cx="433108" cy="48839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5" name="文本框 204">
                <a:extLst>
                  <a:ext uri="{FF2B5EF4-FFF2-40B4-BE49-F238E27FC236}">
                    <a16:creationId xmlns:a16="http://schemas.microsoft.com/office/drawing/2014/main" id="{6F298AEE-EA16-F2C1-E715-B897F038436C}"/>
                  </a:ext>
                </a:extLst>
              </p:cNvPr>
              <p:cNvSpPr txBox="1"/>
              <p:nvPr/>
            </p:nvSpPr>
            <p:spPr>
              <a:xfrm>
                <a:off x="4887480" y="4090570"/>
                <a:ext cx="2807422" cy="70788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Arial" panose="020B0604020202020204" pitchFamily="34" charset="0"/>
                  <a:buChar char="•"/>
                </a:pPr>
                <a:r>
                  <a:rPr lang="en-US" altLang="zh-CN" sz="2000" dirty="0">
                    <a:latin typeface="Helvetica Neue" panose="02000503000000020004"/>
                  </a:rPr>
                  <a:t>Compare with </a:t>
                </a:r>
                <a14:m>
                  <m:oMath xmlns:m="http://schemas.openxmlformats.org/officeDocument/2006/math">
                    <m:r>
                      <a:rPr lang="en-US" altLang="zh-CN" sz="2000" b="0" i="1" smtClean="0">
                        <a:latin typeface="Cambria Math" panose="02040503050406030204" pitchFamily="18" charset="0"/>
                      </a:rPr>
                      <m:t>𝜂</m:t>
                    </m:r>
                  </m:oMath>
                </a14:m>
                <a:endParaRPr lang="en-US" altLang="zh-CN" sz="2000" dirty="0">
                  <a:latin typeface="Helvetica Neue" panose="02000503000000020004"/>
                </a:endParaRPr>
              </a:p>
              <a:p>
                <a:pPr marL="285750" indent="-285750">
                  <a:buFont typeface="Arial" panose="020B0604020202020204" pitchFamily="34" charset="0"/>
                  <a:buChar char="•"/>
                </a:pPr>
                <a:r>
                  <a:rPr lang="en-US" altLang="zh-CN" sz="2000" dirty="0" err="1">
                    <a:latin typeface="Helvetica Neue" panose="02000503000000020004"/>
                  </a:rPr>
                  <a:t>GreaterThan</a:t>
                </a:r>
                <a:r>
                  <a:rPr lang="en-US" altLang="zh-CN" sz="2000" dirty="0">
                    <a:latin typeface="Helvetica Neue" panose="02000503000000020004"/>
                  </a:rPr>
                  <a:t> gadget</a:t>
                </a:r>
                <a:endParaRPr lang="zh-CN" altLang="en-US" sz="2000" dirty="0">
                  <a:latin typeface="Helvetica Neue" panose="02000503000000020004"/>
                </a:endParaRPr>
              </a:p>
            </p:txBody>
          </p:sp>
        </mc:Choice>
        <mc:Fallback xmlns="">
          <p:sp>
            <p:nvSpPr>
              <p:cNvPr id="205" name="文本框 204">
                <a:extLst>
                  <a:ext uri="{FF2B5EF4-FFF2-40B4-BE49-F238E27FC236}">
                    <a16:creationId xmlns:a16="http://schemas.microsoft.com/office/drawing/2014/main" id="{6F298AEE-EA16-F2C1-E715-B897F038436C}"/>
                  </a:ext>
                </a:extLst>
              </p:cNvPr>
              <p:cNvSpPr txBox="1">
                <a:spLocks noRot="1" noChangeAspect="1" noMove="1" noResize="1" noEditPoints="1" noAdjustHandles="1" noChangeArrowheads="1" noChangeShapeType="1" noTextEdit="1"/>
              </p:cNvSpPr>
              <p:nvPr/>
            </p:nvSpPr>
            <p:spPr>
              <a:xfrm>
                <a:off x="4887480" y="4090570"/>
                <a:ext cx="2807422" cy="707886"/>
              </a:xfrm>
              <a:prstGeom prst="rect">
                <a:avLst/>
              </a:prstGeom>
              <a:blipFill>
                <a:blip r:embed="rId40"/>
                <a:stretch>
                  <a:fillRect l="-1952" t="-3419" b="-14530"/>
                </a:stretch>
              </a:blipFill>
            </p:spPr>
            <p:txBody>
              <a:bodyPr/>
              <a:lstStyle/>
              <a:p>
                <a:r>
                  <a:rPr lang="zh-CN" altLang="en-US">
                    <a:noFill/>
                  </a:rPr>
                  <a:t> </a:t>
                </a:r>
              </a:p>
            </p:txBody>
          </p:sp>
        </mc:Fallback>
      </mc:AlternateContent>
      <p:sp>
        <p:nvSpPr>
          <p:cNvPr id="9" name="箭头: 下 8">
            <a:extLst>
              <a:ext uri="{FF2B5EF4-FFF2-40B4-BE49-F238E27FC236}">
                <a16:creationId xmlns:a16="http://schemas.microsoft.com/office/drawing/2014/main" id="{84BEBCCC-B9AE-6EF2-8ECC-08C46D7CB43E}"/>
              </a:ext>
            </a:extLst>
          </p:cNvPr>
          <p:cNvSpPr/>
          <p:nvPr/>
        </p:nvSpPr>
        <p:spPr>
          <a:xfrm>
            <a:off x="2182921" y="3455524"/>
            <a:ext cx="433108" cy="48839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1409502A-F63F-AB9B-0942-20E27EF049D9}"/>
              </a:ext>
            </a:extLst>
          </p:cNvPr>
          <p:cNvSpPr/>
          <p:nvPr/>
        </p:nvSpPr>
        <p:spPr>
          <a:xfrm>
            <a:off x="9557775" y="3455180"/>
            <a:ext cx="433108" cy="48839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DA7E244-B33E-54D1-8689-29F59D7789C8}"/>
              </a:ext>
            </a:extLst>
          </p:cNvPr>
          <p:cNvSpPr txBox="1"/>
          <p:nvPr/>
        </p:nvSpPr>
        <p:spPr>
          <a:xfrm>
            <a:off x="843709" y="4089047"/>
            <a:ext cx="344120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altLang="zh-CN" sz="2000" dirty="0">
                <a:latin typeface="Helvetica Neue" panose="02000503000000020004"/>
              </a:rPr>
              <a:t>Convolution-like operation</a:t>
            </a:r>
          </a:p>
        </p:txBody>
      </p:sp>
      <p:sp>
        <p:nvSpPr>
          <p:cNvPr id="16" name="文本框 15">
            <a:extLst>
              <a:ext uri="{FF2B5EF4-FFF2-40B4-BE49-F238E27FC236}">
                <a16:creationId xmlns:a16="http://schemas.microsoft.com/office/drawing/2014/main" id="{17563C35-3B06-B312-70B1-6D9F111E687A}"/>
              </a:ext>
            </a:extLst>
          </p:cNvPr>
          <p:cNvSpPr txBox="1"/>
          <p:nvPr/>
        </p:nvSpPr>
        <p:spPr>
          <a:xfrm>
            <a:off x="8004708" y="4089047"/>
            <a:ext cx="344120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altLang="zh-CN" sz="2000" dirty="0">
                <a:latin typeface="Helvetica Neue" panose="02000503000000020004"/>
              </a:rPr>
              <a:t>Convolution-like operation</a:t>
            </a:r>
          </a:p>
        </p:txBody>
      </p:sp>
      <p:sp>
        <p:nvSpPr>
          <p:cNvPr id="18" name="箭头: 圆角右 17">
            <a:extLst>
              <a:ext uri="{FF2B5EF4-FFF2-40B4-BE49-F238E27FC236}">
                <a16:creationId xmlns:a16="http://schemas.microsoft.com/office/drawing/2014/main" id="{997CCFC1-CD9A-CD8C-B06C-106146260198}"/>
              </a:ext>
            </a:extLst>
          </p:cNvPr>
          <p:cNvSpPr/>
          <p:nvPr/>
        </p:nvSpPr>
        <p:spPr>
          <a:xfrm flipV="1">
            <a:off x="2278214" y="4695193"/>
            <a:ext cx="2223320" cy="974087"/>
          </a:xfrm>
          <a:prstGeom prst="bentArrow">
            <a:avLst>
              <a:gd name="adj1" fmla="val 25000"/>
              <a:gd name="adj2" fmla="val 25438"/>
              <a:gd name="adj3" fmla="val 25000"/>
              <a:gd name="adj4" fmla="val 4375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p:sp>
        <p:nvSpPr>
          <p:cNvPr id="19" name="箭头: 圆角右 18">
            <a:extLst>
              <a:ext uri="{FF2B5EF4-FFF2-40B4-BE49-F238E27FC236}">
                <a16:creationId xmlns:a16="http://schemas.microsoft.com/office/drawing/2014/main" id="{A5F6AC36-196D-B202-F5A0-B847BDFDE3CA}"/>
              </a:ext>
            </a:extLst>
          </p:cNvPr>
          <p:cNvSpPr/>
          <p:nvPr/>
        </p:nvSpPr>
        <p:spPr>
          <a:xfrm flipH="1" flipV="1">
            <a:off x="8074676" y="4695192"/>
            <a:ext cx="1897716" cy="974086"/>
          </a:xfrm>
          <a:prstGeom prst="bentArrow">
            <a:avLst>
              <a:gd name="adj1" fmla="val 25000"/>
              <a:gd name="adj2" fmla="val 25438"/>
              <a:gd name="adj3" fmla="val 25000"/>
              <a:gd name="adj4" fmla="val 4375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B82D911B-DBD6-EC7A-6CC7-93A5581DF8FC}"/>
                  </a:ext>
                </a:extLst>
              </p:cNvPr>
              <p:cNvSpPr txBox="1"/>
              <p:nvPr/>
            </p:nvSpPr>
            <p:spPr>
              <a:xfrm>
                <a:off x="4674690" y="5251051"/>
                <a:ext cx="3279166"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altLang="zh-CN" sz="2000" b="0" dirty="0">
                    <a:latin typeface="Helvetica Neue" panose="02000503000000020004"/>
                  </a:rPr>
                  <a:t>Directly compute: </a:t>
                </a:r>
                <a14:m>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oMath>
                </a14:m>
                <a:endParaRPr lang="en-US" altLang="zh-CN" sz="2000" dirty="0">
                  <a:latin typeface="Helvetica Neue" panose="02000503000000020004"/>
                </a:endParaRPr>
              </a:p>
            </p:txBody>
          </p:sp>
        </mc:Choice>
        <mc:Fallback xmlns="">
          <p:sp>
            <p:nvSpPr>
              <p:cNvPr id="20" name="文本框 19">
                <a:extLst>
                  <a:ext uri="{FF2B5EF4-FFF2-40B4-BE49-F238E27FC236}">
                    <a16:creationId xmlns:a16="http://schemas.microsoft.com/office/drawing/2014/main" id="{B82D911B-DBD6-EC7A-6CC7-93A5581DF8FC}"/>
                  </a:ext>
                </a:extLst>
              </p:cNvPr>
              <p:cNvSpPr txBox="1">
                <a:spLocks noRot="1" noChangeAspect="1" noMove="1" noResize="1" noEditPoints="1" noAdjustHandles="1" noChangeArrowheads="1" noChangeShapeType="1" noTextEdit="1"/>
              </p:cNvSpPr>
              <p:nvPr/>
            </p:nvSpPr>
            <p:spPr>
              <a:xfrm>
                <a:off x="4674690" y="5251051"/>
                <a:ext cx="3279166" cy="400110"/>
              </a:xfrm>
              <a:prstGeom prst="rect">
                <a:avLst/>
              </a:prstGeom>
              <a:blipFill>
                <a:blip r:embed="rId41"/>
                <a:stretch>
                  <a:fillRect l="-1481" t="-4412" b="-25000"/>
                </a:stretch>
              </a:blipFill>
            </p:spPr>
            <p:txBody>
              <a:bodyPr/>
              <a:lstStyle/>
              <a:p>
                <a:r>
                  <a:rPr lang="zh-CN" altLang="en-US">
                    <a:noFill/>
                  </a:rPr>
                  <a:t> </a:t>
                </a:r>
              </a:p>
            </p:txBody>
          </p:sp>
        </mc:Fallback>
      </mc:AlternateContent>
      <p:sp>
        <p:nvSpPr>
          <p:cNvPr id="21" name="箭头: 下 20">
            <a:extLst>
              <a:ext uri="{FF2B5EF4-FFF2-40B4-BE49-F238E27FC236}">
                <a16:creationId xmlns:a16="http://schemas.microsoft.com/office/drawing/2014/main" id="{86DFA896-C4A0-BE61-5AC0-38A8E1007407}"/>
              </a:ext>
            </a:extLst>
          </p:cNvPr>
          <p:cNvSpPr/>
          <p:nvPr/>
        </p:nvSpPr>
        <p:spPr>
          <a:xfrm>
            <a:off x="6148806" y="5695459"/>
            <a:ext cx="433108" cy="488396"/>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5CF41755-61DB-48F4-71B1-966760B615D3}"/>
              </a:ext>
            </a:extLst>
          </p:cNvPr>
          <p:cNvSpPr txBox="1"/>
          <p:nvPr/>
        </p:nvSpPr>
        <p:spPr>
          <a:xfrm>
            <a:off x="5462625" y="6254006"/>
            <a:ext cx="1970973"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2000" dirty="0">
                <a:latin typeface="Helvetica Neue" panose="02000503000000020004"/>
              </a:rPr>
              <a:t>Split Technique</a:t>
            </a:r>
          </a:p>
        </p:txBody>
      </p:sp>
    </p:spTree>
    <p:extLst>
      <p:ext uri="{BB962C8B-B14F-4D97-AF65-F5344CB8AC3E}">
        <p14:creationId xmlns:p14="http://schemas.microsoft.com/office/powerpoint/2010/main" val="327374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1.45833E-6 -4.44444E-6 L -0.00208 -0.34375 " pathEditMode="relative" rAng="0" ptsTypes="AA">
                                      <p:cBhvr>
                                        <p:cTn id="22" dur="2000" fill="hold"/>
                                        <p:tgtEl>
                                          <p:spTgt spid="69"/>
                                        </p:tgtEl>
                                        <p:attrNameLst>
                                          <p:attrName>ppt_x</p:attrName>
                                          <p:attrName>ppt_y</p:attrName>
                                        </p:attrNameLst>
                                      </p:cBhvr>
                                      <p:rCtr x="-104" y="-17199"/>
                                    </p:animMotion>
                                  </p:childTnLst>
                                </p:cTn>
                              </p:par>
                              <p:par>
                                <p:cTn id="23" presetID="42" presetClass="path" presetSubtype="0" accel="50000" decel="50000" fill="hold" nodeType="withEffect">
                                  <p:stCondLst>
                                    <p:cond delay="0"/>
                                  </p:stCondLst>
                                  <p:childTnLst>
                                    <p:animMotion origin="layout" path="M -1.25E-6 4.44444E-6 L -0.32513 -0.21598 " pathEditMode="relative" rAng="0" ptsTypes="AA">
                                      <p:cBhvr>
                                        <p:cTn id="24" dur="2000" fill="hold"/>
                                        <p:tgtEl>
                                          <p:spTgt spid="70"/>
                                        </p:tgtEl>
                                        <p:attrNameLst>
                                          <p:attrName>ppt_x</p:attrName>
                                          <p:attrName>ppt_y</p:attrName>
                                        </p:attrNameLst>
                                      </p:cBhvr>
                                      <p:rCtr x="-16263" y="-10810"/>
                                    </p:animMotion>
                                  </p:childTnLst>
                                </p:cTn>
                              </p:par>
                              <p:par>
                                <p:cTn id="25" presetID="42" presetClass="path" presetSubtype="0" accel="50000" decel="50000" fill="hold" nodeType="withEffect">
                                  <p:stCondLst>
                                    <p:cond delay="0"/>
                                  </p:stCondLst>
                                  <p:childTnLst>
                                    <p:animMotion origin="layout" path="M -1.25E-6 -2.96296E-6 L -0.32591 -0.21389 " pathEditMode="relative" rAng="0" ptsTypes="AA">
                                      <p:cBhvr>
                                        <p:cTn id="26" dur="2000" fill="hold"/>
                                        <p:tgtEl>
                                          <p:spTgt spid="72"/>
                                        </p:tgtEl>
                                        <p:attrNameLst>
                                          <p:attrName>ppt_x</p:attrName>
                                          <p:attrName>ppt_y</p:attrName>
                                        </p:attrNameLst>
                                      </p:cBhvr>
                                      <p:rCtr x="-16302" y="-10694"/>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0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7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2.08333E-7 -1.85185E-6 L -0.04102 -0.21204 " pathEditMode="relative" rAng="0" ptsTypes="AA">
                                      <p:cBhvr>
                                        <p:cTn id="80" dur="2000" fill="hold"/>
                                        <p:tgtEl>
                                          <p:spTgt spid="83"/>
                                        </p:tgtEl>
                                        <p:attrNameLst>
                                          <p:attrName>ppt_x</p:attrName>
                                          <p:attrName>ppt_y</p:attrName>
                                        </p:attrNameLst>
                                      </p:cBhvr>
                                      <p:rCtr x="-2057" y="-10602"/>
                                    </p:animMotion>
                                  </p:childTnLst>
                                </p:cTn>
                              </p:par>
                              <p:par>
                                <p:cTn id="81" presetID="42" presetClass="path" presetSubtype="0" accel="50000" decel="50000" fill="hold" nodeType="withEffect">
                                  <p:stCondLst>
                                    <p:cond delay="0"/>
                                  </p:stCondLst>
                                  <p:childTnLst>
                                    <p:animMotion origin="layout" path="M -2.08333E-7 2.96296E-6 L -0.04115 -0.225 " pathEditMode="relative" rAng="0" ptsTypes="AA">
                                      <p:cBhvr>
                                        <p:cTn id="82" dur="2000" fill="hold"/>
                                        <p:tgtEl>
                                          <p:spTgt spid="84"/>
                                        </p:tgtEl>
                                        <p:attrNameLst>
                                          <p:attrName>ppt_x</p:attrName>
                                          <p:attrName>ppt_y</p:attrName>
                                        </p:attrNameLst>
                                      </p:cBhvr>
                                      <p:rCtr x="-2057" y="-1125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9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9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0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0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6" grpId="0"/>
      <p:bldP spid="106" grpId="0" animBg="1"/>
      <p:bldP spid="107" grpId="0" animBg="1"/>
      <p:bldP spid="202" grpId="0"/>
      <p:bldP spid="203" grpId="0"/>
      <p:bldP spid="98" grpId="0" animBg="1"/>
      <p:bldP spid="191" grpId="0"/>
      <p:bldP spid="204" grpId="0" animBg="1"/>
      <p:bldP spid="205" grpId="0" animBg="1"/>
      <p:bldP spid="9" grpId="0" animBg="1"/>
      <p:bldP spid="12" grpId="0" animBg="1"/>
      <p:bldP spid="13" grpId="0" animBg="1"/>
      <p:bldP spid="16" grpId="0" animBg="1"/>
      <p:bldP spid="18" grpId="0" animBg="1"/>
      <p:bldP spid="19" grpId="0" animBg="1"/>
      <p:bldP spid="20" grpId="0" animBg="1"/>
      <p:bldP spid="21"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卷形: 水平 27">
            <a:extLst>
              <a:ext uri="{FF2B5EF4-FFF2-40B4-BE49-F238E27FC236}">
                <a16:creationId xmlns:a16="http://schemas.microsoft.com/office/drawing/2014/main" id="{F53B976D-FFD8-EA3A-19D3-5C5663DAE5EE}"/>
              </a:ext>
            </a:extLst>
          </p:cNvPr>
          <p:cNvSpPr/>
          <p:nvPr/>
        </p:nvSpPr>
        <p:spPr>
          <a:xfrm>
            <a:off x="5000625" y="0"/>
            <a:ext cx="7071692" cy="1155899"/>
          </a:xfrm>
          <a:prstGeom prst="horizontalScroll">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9B07C5D-2064-4D30-33E0-89A83F4E105F}"/>
              </a:ext>
            </a:extLst>
          </p:cNvPr>
          <p:cNvSpPr>
            <a:spLocks noGrp="1"/>
          </p:cNvSpPr>
          <p:nvPr>
            <p:ph type="title"/>
          </p:nvPr>
        </p:nvSpPr>
        <p:spPr>
          <a:xfrm>
            <a:off x="667532" y="-33482"/>
            <a:ext cx="10515600" cy="1325563"/>
          </a:xfrm>
        </p:spPr>
        <p:txBody>
          <a:bodyPr/>
          <a:lstStyle/>
          <a:p>
            <a:r>
              <a:rPr lang="en-US" altLang="zh-CN" dirty="0">
                <a:latin typeface="Helvetica Neue" panose="02000503000000020004"/>
              </a:rPr>
              <a:t>Split technique</a:t>
            </a:r>
            <a:endParaRPr lang="zh-CN" altLang="en-US" dirty="0">
              <a:latin typeface="Helvetica Neue" panose="02000503000000020004"/>
            </a:endParaRPr>
          </a:p>
        </p:txBody>
      </p:sp>
      <p:grpSp>
        <p:nvGrpSpPr>
          <p:cNvPr id="4" name="组合 3">
            <a:extLst>
              <a:ext uri="{FF2B5EF4-FFF2-40B4-BE49-F238E27FC236}">
                <a16:creationId xmlns:a16="http://schemas.microsoft.com/office/drawing/2014/main" id="{712389FD-AF10-E939-93C4-821D7C5F8B6D}"/>
              </a:ext>
            </a:extLst>
          </p:cNvPr>
          <p:cNvGrpSpPr/>
          <p:nvPr/>
        </p:nvGrpSpPr>
        <p:grpSpPr>
          <a:xfrm>
            <a:off x="1671174" y="1505141"/>
            <a:ext cx="3048002" cy="513806"/>
            <a:chOff x="1750423" y="2412274"/>
            <a:chExt cx="3048002" cy="513806"/>
          </a:xfrm>
        </p:grpSpPr>
        <p:sp>
          <p:nvSpPr>
            <p:cNvPr id="7" name="矩形 6">
              <a:extLst>
                <a:ext uri="{FF2B5EF4-FFF2-40B4-BE49-F238E27FC236}">
                  <a16:creationId xmlns:a16="http://schemas.microsoft.com/office/drawing/2014/main" id="{7946F476-5281-DB2E-7DA5-1BB872BD0EC9}"/>
                </a:ext>
              </a:extLst>
            </p:cNvPr>
            <p:cNvSpPr/>
            <p:nvPr/>
          </p:nvSpPr>
          <p:spPr>
            <a:xfrm>
              <a:off x="1750423"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FE4F1DFD-17F3-7066-2CDF-54F665A2760C}"/>
                </a:ext>
              </a:extLst>
            </p:cNvPr>
            <p:cNvSpPr/>
            <p:nvPr/>
          </p:nvSpPr>
          <p:spPr>
            <a:xfrm>
              <a:off x="2257262"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5EF1147-50B4-BC9C-1D6B-ED72F0148CE3}"/>
                </a:ext>
              </a:extLst>
            </p:cNvPr>
            <p:cNvSpPr/>
            <p:nvPr/>
          </p:nvSpPr>
          <p:spPr>
            <a:xfrm>
              <a:off x="2764101"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E48E381-6901-79EA-93B8-57F494F1ED83}"/>
                </a:ext>
              </a:extLst>
            </p:cNvPr>
            <p:cNvSpPr/>
            <p:nvPr/>
          </p:nvSpPr>
          <p:spPr>
            <a:xfrm>
              <a:off x="3270940"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70B8DD2-7188-CBEB-1F68-EBBB897A004A}"/>
                </a:ext>
              </a:extLst>
            </p:cNvPr>
            <p:cNvSpPr/>
            <p:nvPr/>
          </p:nvSpPr>
          <p:spPr>
            <a:xfrm>
              <a:off x="3777779"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2321F14-7D9B-9FAE-45CC-AF0D8E3F5D22}"/>
                </a:ext>
              </a:extLst>
            </p:cNvPr>
            <p:cNvSpPr/>
            <p:nvPr/>
          </p:nvSpPr>
          <p:spPr>
            <a:xfrm>
              <a:off x="4284619" y="2412274"/>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814E91C-6C89-4F54-BD39-13047D7DED04}"/>
                    </a:ext>
                  </a:extLst>
                </p:cNvPr>
                <p:cNvSpPr txBox="1"/>
                <p:nvPr/>
              </p:nvSpPr>
              <p:spPr>
                <a:xfrm>
                  <a:off x="182880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43" name="文本框 42">
                  <a:extLst>
                    <a:ext uri="{FF2B5EF4-FFF2-40B4-BE49-F238E27FC236}">
                      <a16:creationId xmlns:a16="http://schemas.microsoft.com/office/drawing/2014/main" id="{AE487210-01E6-D8AD-8A37-43562933846C}"/>
                    </a:ext>
                  </a:extLst>
                </p:cNvPr>
                <p:cNvSpPr txBox="1">
                  <a:spLocks noRot="1" noChangeAspect="1" noMove="1" noResize="1" noEditPoints="1" noAdjustHandles="1" noChangeArrowheads="1" noChangeShapeType="1" noTextEdit="1"/>
                </p:cNvSpPr>
                <p:nvPr/>
              </p:nvSpPr>
              <p:spPr>
                <a:xfrm>
                  <a:off x="1828800" y="2466006"/>
                  <a:ext cx="348343" cy="400110"/>
                </a:xfrm>
                <a:prstGeom prst="rect">
                  <a:avLst/>
                </a:prstGeom>
                <a:blipFill>
                  <a:blip r:embed="rId4"/>
                  <a:stretch>
                    <a:fillRect r="-122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A4A4744-224F-58B6-832E-09948A61E023}"/>
                    </a:ext>
                  </a:extLst>
                </p:cNvPr>
                <p:cNvSpPr txBox="1"/>
                <p:nvPr/>
              </p:nvSpPr>
              <p:spPr>
                <a:xfrm>
                  <a:off x="233651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44" name="文本框 43">
                  <a:extLst>
                    <a:ext uri="{FF2B5EF4-FFF2-40B4-BE49-F238E27FC236}">
                      <a16:creationId xmlns:a16="http://schemas.microsoft.com/office/drawing/2014/main" id="{71CE20B4-670C-64BA-874A-A2324FA0CE2C}"/>
                    </a:ext>
                  </a:extLst>
                </p:cNvPr>
                <p:cNvSpPr txBox="1">
                  <a:spLocks noRot="1" noChangeAspect="1" noMove="1" noResize="1" noEditPoints="1" noAdjustHandles="1" noChangeArrowheads="1" noChangeShapeType="1" noTextEdit="1"/>
                </p:cNvSpPr>
                <p:nvPr/>
              </p:nvSpPr>
              <p:spPr>
                <a:xfrm>
                  <a:off x="2336510" y="2466006"/>
                  <a:ext cx="348343" cy="400110"/>
                </a:xfrm>
                <a:prstGeom prst="rect">
                  <a:avLst/>
                </a:prstGeom>
                <a:blipFill>
                  <a:blip r:embed="rId5"/>
                  <a:stretch>
                    <a:fillRect r="-13793"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23898D2-73F4-0645-8BB6-CC067845BDE5}"/>
                    </a:ext>
                  </a:extLst>
                </p:cNvPr>
                <p:cNvSpPr txBox="1"/>
                <p:nvPr/>
              </p:nvSpPr>
              <p:spPr>
                <a:xfrm>
                  <a:off x="284422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45" name="文本框 44">
                  <a:extLst>
                    <a:ext uri="{FF2B5EF4-FFF2-40B4-BE49-F238E27FC236}">
                      <a16:creationId xmlns:a16="http://schemas.microsoft.com/office/drawing/2014/main" id="{6EFE14D2-7941-59AB-4947-17091DECC251}"/>
                    </a:ext>
                  </a:extLst>
                </p:cNvPr>
                <p:cNvSpPr txBox="1">
                  <a:spLocks noRot="1" noChangeAspect="1" noMove="1" noResize="1" noEditPoints="1" noAdjustHandles="1" noChangeArrowheads="1" noChangeShapeType="1" noTextEdit="1"/>
                </p:cNvSpPr>
                <p:nvPr/>
              </p:nvSpPr>
              <p:spPr>
                <a:xfrm>
                  <a:off x="2844220" y="2466006"/>
                  <a:ext cx="348343" cy="400110"/>
                </a:xfrm>
                <a:prstGeom prst="rect">
                  <a:avLst/>
                </a:prstGeom>
                <a:blipFill>
                  <a:blip r:embed="rId6"/>
                  <a:stretch>
                    <a:fillRect r="-14035"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B0C88BA-13CF-B0AE-8DA1-CF0596A2B134}"/>
                    </a:ext>
                  </a:extLst>
                </p:cNvPr>
                <p:cNvSpPr txBox="1"/>
                <p:nvPr/>
              </p:nvSpPr>
              <p:spPr>
                <a:xfrm>
                  <a:off x="335193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46" name="文本框 45">
                  <a:extLst>
                    <a:ext uri="{FF2B5EF4-FFF2-40B4-BE49-F238E27FC236}">
                      <a16:creationId xmlns:a16="http://schemas.microsoft.com/office/drawing/2014/main" id="{7AE3F0AD-8705-2F17-99BC-94BCFB1E3065}"/>
                    </a:ext>
                  </a:extLst>
                </p:cNvPr>
                <p:cNvSpPr txBox="1">
                  <a:spLocks noRot="1" noChangeAspect="1" noMove="1" noResize="1" noEditPoints="1" noAdjustHandles="1" noChangeArrowheads="1" noChangeShapeType="1" noTextEdit="1"/>
                </p:cNvSpPr>
                <p:nvPr/>
              </p:nvSpPr>
              <p:spPr>
                <a:xfrm>
                  <a:off x="3351930" y="2466006"/>
                  <a:ext cx="348343" cy="400110"/>
                </a:xfrm>
                <a:prstGeom prst="rect">
                  <a:avLst/>
                </a:prstGeom>
                <a:blipFill>
                  <a:blip r:embed="rId7"/>
                  <a:stretch>
                    <a:fillRect r="-140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2987CB6-3769-9423-E1DF-689B1EB9EE6E}"/>
                    </a:ext>
                  </a:extLst>
                </p:cNvPr>
                <p:cNvSpPr txBox="1"/>
                <p:nvPr/>
              </p:nvSpPr>
              <p:spPr>
                <a:xfrm>
                  <a:off x="385964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oMath>
                    </m:oMathPara>
                  </a14:m>
                  <a:endParaRPr lang="zh-CN" altLang="en-US" sz="2000" dirty="0"/>
                </a:p>
              </p:txBody>
            </p:sp>
          </mc:Choice>
          <mc:Fallback xmlns="">
            <p:sp>
              <p:nvSpPr>
                <p:cNvPr id="47" name="文本框 46">
                  <a:extLst>
                    <a:ext uri="{FF2B5EF4-FFF2-40B4-BE49-F238E27FC236}">
                      <a16:creationId xmlns:a16="http://schemas.microsoft.com/office/drawing/2014/main" id="{4C34EC47-2BB0-022C-39E5-546314C2B938}"/>
                    </a:ext>
                  </a:extLst>
                </p:cNvPr>
                <p:cNvSpPr txBox="1">
                  <a:spLocks noRot="1" noChangeAspect="1" noMove="1" noResize="1" noEditPoints="1" noAdjustHandles="1" noChangeArrowheads="1" noChangeShapeType="1" noTextEdit="1"/>
                </p:cNvSpPr>
                <p:nvPr/>
              </p:nvSpPr>
              <p:spPr>
                <a:xfrm>
                  <a:off x="3859640" y="2466006"/>
                  <a:ext cx="348343" cy="400110"/>
                </a:xfrm>
                <a:prstGeom prst="rect">
                  <a:avLst/>
                </a:prstGeom>
                <a:blipFill>
                  <a:blip r:embed="rId8"/>
                  <a:stretch>
                    <a:fillRect r="-15789"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4C498FF-87BD-FA4F-5502-0CE478D47ACD}"/>
                    </a:ext>
                  </a:extLst>
                </p:cNvPr>
                <p:cNvSpPr txBox="1"/>
                <p:nvPr/>
              </p:nvSpPr>
              <p:spPr>
                <a:xfrm>
                  <a:off x="4367350" y="2466006"/>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6</m:t>
                            </m:r>
                          </m:sub>
                        </m:sSub>
                      </m:oMath>
                    </m:oMathPara>
                  </a14:m>
                  <a:endParaRPr lang="zh-CN" altLang="en-US" sz="2000" dirty="0"/>
                </a:p>
              </p:txBody>
            </p:sp>
          </mc:Choice>
          <mc:Fallback xmlns="">
            <p:sp>
              <p:nvSpPr>
                <p:cNvPr id="48" name="文本框 47">
                  <a:extLst>
                    <a:ext uri="{FF2B5EF4-FFF2-40B4-BE49-F238E27FC236}">
                      <a16:creationId xmlns:a16="http://schemas.microsoft.com/office/drawing/2014/main" id="{11D373B1-47E3-A3D8-9910-C49FFB9A7EC3}"/>
                    </a:ext>
                  </a:extLst>
                </p:cNvPr>
                <p:cNvSpPr txBox="1">
                  <a:spLocks noRot="1" noChangeAspect="1" noMove="1" noResize="1" noEditPoints="1" noAdjustHandles="1" noChangeArrowheads="1" noChangeShapeType="1" noTextEdit="1"/>
                </p:cNvSpPr>
                <p:nvPr/>
              </p:nvSpPr>
              <p:spPr>
                <a:xfrm>
                  <a:off x="4367350" y="2466006"/>
                  <a:ext cx="348343" cy="400110"/>
                </a:xfrm>
                <a:prstGeom prst="rect">
                  <a:avLst/>
                </a:prstGeom>
                <a:blipFill>
                  <a:blip r:embed="rId9"/>
                  <a:stretch>
                    <a:fillRect r="-14035" b="-1538"/>
                  </a:stretch>
                </a:blipFill>
              </p:spPr>
              <p:txBody>
                <a:bodyPr/>
                <a:lstStyle/>
                <a:p>
                  <a:r>
                    <a:rPr lang="zh-CN" altLang="en-US">
                      <a:noFill/>
                    </a:rPr>
                    <a:t> </a:t>
                  </a:r>
                </a:p>
              </p:txBody>
            </p:sp>
          </mc:Fallback>
        </mc:AlternateContent>
      </p:grpSp>
      <p:sp>
        <p:nvSpPr>
          <p:cNvPr id="6" name="文本框 5">
            <a:extLst>
              <a:ext uri="{FF2B5EF4-FFF2-40B4-BE49-F238E27FC236}">
                <a16:creationId xmlns:a16="http://schemas.microsoft.com/office/drawing/2014/main" id="{E508D0BD-7916-C353-182F-AF421CC4413D}"/>
              </a:ext>
            </a:extLst>
          </p:cNvPr>
          <p:cNvSpPr txBox="1"/>
          <p:nvPr/>
        </p:nvSpPr>
        <p:spPr>
          <a:xfrm>
            <a:off x="514094" y="1589651"/>
            <a:ext cx="1200913" cy="369332"/>
          </a:xfrm>
          <a:prstGeom prst="rect">
            <a:avLst/>
          </a:prstGeom>
          <a:noFill/>
        </p:spPr>
        <p:txBody>
          <a:bodyPr wrap="square" rtlCol="0">
            <a:spAutoFit/>
          </a:bodyPr>
          <a:lstStyle/>
          <a:p>
            <a:r>
              <a:rPr lang="en-US" altLang="zh-CN" dirty="0">
                <a:latin typeface="Helvetica Neue" panose="02000503000000020004"/>
              </a:rPr>
              <a:t>input data</a:t>
            </a:r>
            <a:endParaRPr lang="zh-CN" altLang="en-US" dirty="0">
              <a:latin typeface="Helvetica Neue" panose="02000503000000020004"/>
            </a:endParaRPr>
          </a:p>
        </p:txBody>
      </p:sp>
      <p:grpSp>
        <p:nvGrpSpPr>
          <p:cNvPr id="21" name="组合 20">
            <a:extLst>
              <a:ext uri="{FF2B5EF4-FFF2-40B4-BE49-F238E27FC236}">
                <a16:creationId xmlns:a16="http://schemas.microsoft.com/office/drawing/2014/main" id="{F99C117E-EE25-BBDC-D039-60135E95B393}"/>
              </a:ext>
            </a:extLst>
          </p:cNvPr>
          <p:cNvGrpSpPr/>
          <p:nvPr/>
        </p:nvGrpSpPr>
        <p:grpSpPr>
          <a:xfrm>
            <a:off x="1668561" y="2152910"/>
            <a:ext cx="2029969" cy="513806"/>
            <a:chOff x="1776550" y="3172097"/>
            <a:chExt cx="2029969" cy="513806"/>
          </a:xfrm>
        </p:grpSpPr>
        <p:sp>
          <p:nvSpPr>
            <p:cNvPr id="23" name="矩形 22">
              <a:extLst>
                <a:ext uri="{FF2B5EF4-FFF2-40B4-BE49-F238E27FC236}">
                  <a16:creationId xmlns:a16="http://schemas.microsoft.com/office/drawing/2014/main" id="{A561C692-98B0-F99B-CC8E-DD50DBA8C407}"/>
                </a:ext>
              </a:extLst>
            </p:cNvPr>
            <p:cNvSpPr/>
            <p:nvPr/>
          </p:nvSpPr>
          <p:spPr>
            <a:xfrm>
              <a:off x="1776550" y="3172097"/>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972C089A-9275-C0CD-E8C0-0DB83D210348}"/>
                </a:ext>
              </a:extLst>
            </p:cNvPr>
            <p:cNvSpPr/>
            <p:nvPr/>
          </p:nvSpPr>
          <p:spPr>
            <a:xfrm>
              <a:off x="2281938" y="3172097"/>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E67993BE-8D72-81CC-15F4-7E4CB02C9F5C}"/>
                </a:ext>
              </a:extLst>
            </p:cNvPr>
            <p:cNvSpPr/>
            <p:nvPr/>
          </p:nvSpPr>
          <p:spPr>
            <a:xfrm>
              <a:off x="2787326" y="3172097"/>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0864E4E0-857A-782A-348C-735398EBCC59}"/>
                </a:ext>
              </a:extLst>
            </p:cNvPr>
            <p:cNvSpPr/>
            <p:nvPr/>
          </p:nvSpPr>
          <p:spPr>
            <a:xfrm>
              <a:off x="3292713" y="3172097"/>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2A16435-6F31-0EE3-A463-4126B29100B8}"/>
                    </a:ext>
                  </a:extLst>
                </p:cNvPr>
                <p:cNvSpPr txBox="1"/>
                <p:nvPr/>
              </p:nvSpPr>
              <p:spPr>
                <a:xfrm>
                  <a:off x="1854926" y="3215642"/>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49" name="文本框 48">
                  <a:extLst>
                    <a:ext uri="{FF2B5EF4-FFF2-40B4-BE49-F238E27FC236}">
                      <a16:creationId xmlns:a16="http://schemas.microsoft.com/office/drawing/2014/main" id="{C0337A56-05F9-2342-054B-FD35ABA213AD}"/>
                    </a:ext>
                  </a:extLst>
                </p:cNvPr>
                <p:cNvSpPr txBox="1">
                  <a:spLocks noRot="1" noChangeAspect="1" noMove="1" noResize="1" noEditPoints="1" noAdjustHandles="1" noChangeArrowheads="1" noChangeShapeType="1" noTextEdit="1"/>
                </p:cNvSpPr>
                <p:nvPr/>
              </p:nvSpPr>
              <p:spPr>
                <a:xfrm>
                  <a:off x="1854926" y="3215642"/>
                  <a:ext cx="348343" cy="400110"/>
                </a:xfrm>
                <a:prstGeom prst="rect">
                  <a:avLst/>
                </a:prstGeom>
                <a:blipFill>
                  <a:blip r:embed="rId10"/>
                  <a:stretch>
                    <a:fillRect r="-140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ADCB5215-7127-41E3-D752-26C67E76F1A6}"/>
                    </a:ext>
                  </a:extLst>
                </p:cNvPr>
                <p:cNvSpPr txBox="1"/>
                <p:nvPr/>
              </p:nvSpPr>
              <p:spPr>
                <a:xfrm>
                  <a:off x="2362636" y="3215642"/>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50" name="文本框 49">
                  <a:extLst>
                    <a:ext uri="{FF2B5EF4-FFF2-40B4-BE49-F238E27FC236}">
                      <a16:creationId xmlns:a16="http://schemas.microsoft.com/office/drawing/2014/main" id="{8BD40022-DF7A-6A38-6F42-2B380D36252C}"/>
                    </a:ext>
                  </a:extLst>
                </p:cNvPr>
                <p:cNvSpPr txBox="1">
                  <a:spLocks noRot="1" noChangeAspect="1" noMove="1" noResize="1" noEditPoints="1" noAdjustHandles="1" noChangeArrowheads="1" noChangeShapeType="1" noTextEdit="1"/>
                </p:cNvSpPr>
                <p:nvPr/>
              </p:nvSpPr>
              <p:spPr>
                <a:xfrm>
                  <a:off x="2362636" y="3215642"/>
                  <a:ext cx="348343" cy="400110"/>
                </a:xfrm>
                <a:prstGeom prst="rect">
                  <a:avLst/>
                </a:prstGeom>
                <a:blipFill>
                  <a:blip r:embed="rId11"/>
                  <a:stretch>
                    <a:fillRect r="-175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040F2566-BC05-31D6-6F37-BA5EB8EEFA41}"/>
                    </a:ext>
                  </a:extLst>
                </p:cNvPr>
                <p:cNvSpPr txBox="1"/>
                <p:nvPr/>
              </p:nvSpPr>
              <p:spPr>
                <a:xfrm>
                  <a:off x="2870346" y="3215642"/>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51" name="文本框 50">
                  <a:extLst>
                    <a:ext uri="{FF2B5EF4-FFF2-40B4-BE49-F238E27FC236}">
                      <a16:creationId xmlns:a16="http://schemas.microsoft.com/office/drawing/2014/main" id="{4889FE91-2A75-EFEF-A020-C8E608AA356B}"/>
                    </a:ext>
                  </a:extLst>
                </p:cNvPr>
                <p:cNvSpPr txBox="1">
                  <a:spLocks noRot="1" noChangeAspect="1" noMove="1" noResize="1" noEditPoints="1" noAdjustHandles="1" noChangeArrowheads="1" noChangeShapeType="1" noTextEdit="1"/>
                </p:cNvSpPr>
                <p:nvPr/>
              </p:nvSpPr>
              <p:spPr>
                <a:xfrm>
                  <a:off x="2870346" y="3215642"/>
                  <a:ext cx="348343" cy="400110"/>
                </a:xfrm>
                <a:prstGeom prst="rect">
                  <a:avLst/>
                </a:prstGeom>
                <a:blipFill>
                  <a:blip r:embed="rId12"/>
                  <a:stretch>
                    <a:fillRect r="-175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712AFDE2-EBFC-FE1C-36BD-80F11BE8686B}"/>
                    </a:ext>
                  </a:extLst>
                </p:cNvPr>
                <p:cNvSpPr txBox="1"/>
                <p:nvPr/>
              </p:nvSpPr>
              <p:spPr>
                <a:xfrm>
                  <a:off x="3378057" y="3215642"/>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52" name="文本框 51">
                  <a:extLst>
                    <a:ext uri="{FF2B5EF4-FFF2-40B4-BE49-F238E27FC236}">
                      <a16:creationId xmlns:a16="http://schemas.microsoft.com/office/drawing/2014/main" id="{9D5FE956-4C00-2687-F04F-FD30E2FE67BA}"/>
                    </a:ext>
                  </a:extLst>
                </p:cNvPr>
                <p:cNvSpPr txBox="1">
                  <a:spLocks noRot="1" noChangeAspect="1" noMove="1" noResize="1" noEditPoints="1" noAdjustHandles="1" noChangeArrowheads="1" noChangeShapeType="1" noTextEdit="1"/>
                </p:cNvSpPr>
                <p:nvPr/>
              </p:nvSpPr>
              <p:spPr>
                <a:xfrm>
                  <a:off x="3378057" y="3215642"/>
                  <a:ext cx="348343" cy="400110"/>
                </a:xfrm>
                <a:prstGeom prst="rect">
                  <a:avLst/>
                </a:prstGeom>
                <a:blipFill>
                  <a:blip r:embed="rId13"/>
                  <a:stretch>
                    <a:fillRect r="-15789"/>
                  </a:stretch>
                </a:blipFill>
              </p:spPr>
              <p:txBody>
                <a:bodyPr/>
                <a:lstStyle/>
                <a:p>
                  <a:r>
                    <a:rPr lang="zh-CN" altLang="en-US">
                      <a:noFill/>
                    </a:rPr>
                    <a:t> </a:t>
                  </a:r>
                </a:p>
              </p:txBody>
            </p:sp>
          </mc:Fallback>
        </mc:AlternateContent>
      </p:grpSp>
      <p:sp>
        <p:nvSpPr>
          <p:cNvPr id="22" name="文本框 21">
            <a:extLst>
              <a:ext uri="{FF2B5EF4-FFF2-40B4-BE49-F238E27FC236}">
                <a16:creationId xmlns:a16="http://schemas.microsoft.com/office/drawing/2014/main" id="{5555A903-1E3F-46FC-484F-F6AD1506333C}"/>
              </a:ext>
            </a:extLst>
          </p:cNvPr>
          <p:cNvSpPr txBox="1"/>
          <p:nvPr/>
        </p:nvSpPr>
        <p:spPr>
          <a:xfrm>
            <a:off x="118726" y="2225147"/>
            <a:ext cx="1596281" cy="369332"/>
          </a:xfrm>
          <a:prstGeom prst="rect">
            <a:avLst/>
          </a:prstGeom>
          <a:noFill/>
        </p:spPr>
        <p:txBody>
          <a:bodyPr wrap="square" rtlCol="0">
            <a:spAutoFit/>
          </a:bodyPr>
          <a:lstStyle/>
          <a:p>
            <a:r>
              <a:rPr lang="en-US" altLang="zh-CN" dirty="0">
                <a:latin typeface="Helvetica Neue" panose="02000503000000020004"/>
              </a:rPr>
              <a:t>low-pass filter</a:t>
            </a:r>
            <a:endParaRPr lang="zh-CN" altLang="en-US" dirty="0">
              <a:latin typeface="Helvetica Neue" panose="02000503000000020004"/>
            </a:endParaRPr>
          </a:p>
        </p:txBody>
      </p:sp>
      <p:sp>
        <p:nvSpPr>
          <p:cNvPr id="35" name="矩形 34">
            <a:extLst>
              <a:ext uri="{FF2B5EF4-FFF2-40B4-BE49-F238E27FC236}">
                <a16:creationId xmlns:a16="http://schemas.microsoft.com/office/drawing/2014/main" id="{A6BFEB73-F661-4AC7-6D80-B5ECE99FCB57}"/>
              </a:ext>
            </a:extLst>
          </p:cNvPr>
          <p:cNvSpPr/>
          <p:nvPr/>
        </p:nvSpPr>
        <p:spPr>
          <a:xfrm>
            <a:off x="5220144" y="1830883"/>
            <a:ext cx="513806" cy="51380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EE988E94-7D41-ED92-1D8E-36EADCEC42FE}"/>
                  </a:ext>
                </a:extLst>
              </p:cNvPr>
              <p:cNvSpPr txBox="1"/>
              <p:nvPr/>
            </p:nvSpPr>
            <p:spPr>
              <a:xfrm>
                <a:off x="5302875" y="1884615"/>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36" name="文本框 35">
                <a:extLst>
                  <a:ext uri="{FF2B5EF4-FFF2-40B4-BE49-F238E27FC236}">
                    <a16:creationId xmlns:a16="http://schemas.microsoft.com/office/drawing/2014/main" id="{EE988E94-7D41-ED92-1D8E-36EADCEC42FE}"/>
                  </a:ext>
                </a:extLst>
              </p:cNvPr>
              <p:cNvSpPr txBox="1">
                <a:spLocks noRot="1" noChangeAspect="1" noMove="1" noResize="1" noEditPoints="1" noAdjustHandles="1" noChangeArrowheads="1" noChangeShapeType="1" noTextEdit="1"/>
              </p:cNvSpPr>
              <p:nvPr/>
            </p:nvSpPr>
            <p:spPr>
              <a:xfrm>
                <a:off x="5302875" y="1884615"/>
                <a:ext cx="348343" cy="400110"/>
              </a:xfrm>
              <a:prstGeom prst="rect">
                <a:avLst/>
              </a:prstGeom>
              <a:blipFill>
                <a:blip r:embed="rId14"/>
                <a:stretch>
                  <a:fillRect r="-7018"/>
                </a:stretch>
              </a:blipFill>
            </p:spPr>
            <p:txBody>
              <a:bodyPr/>
              <a:lstStyle/>
              <a:p>
                <a:r>
                  <a:rPr lang="zh-CN" altLang="en-US">
                    <a:noFill/>
                  </a:rPr>
                  <a:t> </a:t>
                </a:r>
              </a:p>
            </p:txBody>
          </p:sp>
        </mc:Fallback>
      </mc:AlternateContent>
      <p:grpSp>
        <p:nvGrpSpPr>
          <p:cNvPr id="37" name="组合 36">
            <a:extLst>
              <a:ext uri="{FF2B5EF4-FFF2-40B4-BE49-F238E27FC236}">
                <a16:creationId xmlns:a16="http://schemas.microsoft.com/office/drawing/2014/main" id="{C2A465F9-B5A7-3269-FC01-C7A14197461F}"/>
              </a:ext>
            </a:extLst>
          </p:cNvPr>
          <p:cNvGrpSpPr/>
          <p:nvPr/>
        </p:nvGrpSpPr>
        <p:grpSpPr>
          <a:xfrm>
            <a:off x="2684787" y="2152910"/>
            <a:ext cx="2029969" cy="513806"/>
            <a:chOff x="1776550" y="3172097"/>
            <a:chExt cx="2029969" cy="513806"/>
          </a:xfrm>
        </p:grpSpPr>
        <p:sp>
          <p:nvSpPr>
            <p:cNvPr id="38" name="矩形 37">
              <a:extLst>
                <a:ext uri="{FF2B5EF4-FFF2-40B4-BE49-F238E27FC236}">
                  <a16:creationId xmlns:a16="http://schemas.microsoft.com/office/drawing/2014/main" id="{68F12B9B-C59A-80A8-4D76-0D818A53B2F5}"/>
                </a:ext>
              </a:extLst>
            </p:cNvPr>
            <p:cNvSpPr/>
            <p:nvPr/>
          </p:nvSpPr>
          <p:spPr>
            <a:xfrm>
              <a:off x="1776550" y="3172097"/>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CF5A8D45-5952-3BAC-3581-FD3ACA252290}"/>
                </a:ext>
              </a:extLst>
            </p:cNvPr>
            <p:cNvSpPr/>
            <p:nvPr/>
          </p:nvSpPr>
          <p:spPr>
            <a:xfrm>
              <a:off x="2281938" y="3172097"/>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458D7B2C-ECDD-CEBA-4C61-DF11B533C539}"/>
                </a:ext>
              </a:extLst>
            </p:cNvPr>
            <p:cNvSpPr/>
            <p:nvPr/>
          </p:nvSpPr>
          <p:spPr>
            <a:xfrm>
              <a:off x="2787326" y="3172097"/>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933BFA4C-3FB8-CA6A-D157-0113CFB55405}"/>
                </a:ext>
              </a:extLst>
            </p:cNvPr>
            <p:cNvSpPr/>
            <p:nvPr/>
          </p:nvSpPr>
          <p:spPr>
            <a:xfrm>
              <a:off x="3292713" y="3172097"/>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9C6CDD7-8F4E-6A6D-8AB8-DDBE3FE35C54}"/>
                    </a:ext>
                  </a:extLst>
                </p:cNvPr>
                <p:cNvSpPr txBox="1"/>
                <p:nvPr/>
              </p:nvSpPr>
              <p:spPr>
                <a:xfrm>
                  <a:off x="1854926" y="3215642"/>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49" name="文本框 48">
                  <a:extLst>
                    <a:ext uri="{FF2B5EF4-FFF2-40B4-BE49-F238E27FC236}">
                      <a16:creationId xmlns:a16="http://schemas.microsoft.com/office/drawing/2014/main" id="{C0337A56-05F9-2342-054B-FD35ABA213AD}"/>
                    </a:ext>
                  </a:extLst>
                </p:cNvPr>
                <p:cNvSpPr txBox="1">
                  <a:spLocks noRot="1" noChangeAspect="1" noMove="1" noResize="1" noEditPoints="1" noAdjustHandles="1" noChangeArrowheads="1" noChangeShapeType="1" noTextEdit="1"/>
                </p:cNvSpPr>
                <p:nvPr/>
              </p:nvSpPr>
              <p:spPr>
                <a:xfrm>
                  <a:off x="1854926" y="3215642"/>
                  <a:ext cx="348343" cy="400110"/>
                </a:xfrm>
                <a:prstGeom prst="rect">
                  <a:avLst/>
                </a:prstGeom>
                <a:blipFill>
                  <a:blip r:embed="rId10"/>
                  <a:stretch>
                    <a:fillRect r="-140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1076DBAE-A3A6-18B4-9291-91EF3EA6312E}"/>
                    </a:ext>
                  </a:extLst>
                </p:cNvPr>
                <p:cNvSpPr txBox="1"/>
                <p:nvPr/>
              </p:nvSpPr>
              <p:spPr>
                <a:xfrm>
                  <a:off x="2362636" y="3215642"/>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50" name="文本框 49">
                  <a:extLst>
                    <a:ext uri="{FF2B5EF4-FFF2-40B4-BE49-F238E27FC236}">
                      <a16:creationId xmlns:a16="http://schemas.microsoft.com/office/drawing/2014/main" id="{8BD40022-DF7A-6A38-6F42-2B380D36252C}"/>
                    </a:ext>
                  </a:extLst>
                </p:cNvPr>
                <p:cNvSpPr txBox="1">
                  <a:spLocks noRot="1" noChangeAspect="1" noMove="1" noResize="1" noEditPoints="1" noAdjustHandles="1" noChangeArrowheads="1" noChangeShapeType="1" noTextEdit="1"/>
                </p:cNvSpPr>
                <p:nvPr/>
              </p:nvSpPr>
              <p:spPr>
                <a:xfrm>
                  <a:off x="2362636" y="3215642"/>
                  <a:ext cx="348343" cy="400110"/>
                </a:xfrm>
                <a:prstGeom prst="rect">
                  <a:avLst/>
                </a:prstGeom>
                <a:blipFill>
                  <a:blip r:embed="rId11"/>
                  <a:stretch>
                    <a:fillRect r="-175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B0807FAB-8BB3-BDB3-5E16-1848D9CA2CB0}"/>
                    </a:ext>
                  </a:extLst>
                </p:cNvPr>
                <p:cNvSpPr txBox="1"/>
                <p:nvPr/>
              </p:nvSpPr>
              <p:spPr>
                <a:xfrm>
                  <a:off x="2870346" y="3215642"/>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51" name="文本框 50">
                  <a:extLst>
                    <a:ext uri="{FF2B5EF4-FFF2-40B4-BE49-F238E27FC236}">
                      <a16:creationId xmlns:a16="http://schemas.microsoft.com/office/drawing/2014/main" id="{4889FE91-2A75-EFEF-A020-C8E608AA356B}"/>
                    </a:ext>
                  </a:extLst>
                </p:cNvPr>
                <p:cNvSpPr txBox="1">
                  <a:spLocks noRot="1" noChangeAspect="1" noMove="1" noResize="1" noEditPoints="1" noAdjustHandles="1" noChangeArrowheads="1" noChangeShapeType="1" noTextEdit="1"/>
                </p:cNvSpPr>
                <p:nvPr/>
              </p:nvSpPr>
              <p:spPr>
                <a:xfrm>
                  <a:off x="2870346" y="3215642"/>
                  <a:ext cx="348343" cy="400110"/>
                </a:xfrm>
                <a:prstGeom prst="rect">
                  <a:avLst/>
                </a:prstGeom>
                <a:blipFill>
                  <a:blip r:embed="rId12"/>
                  <a:stretch>
                    <a:fillRect r="-175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35A04E7F-1A98-232D-87EF-4E4D62398396}"/>
                    </a:ext>
                  </a:extLst>
                </p:cNvPr>
                <p:cNvSpPr txBox="1"/>
                <p:nvPr/>
              </p:nvSpPr>
              <p:spPr>
                <a:xfrm>
                  <a:off x="3378057" y="3215642"/>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52" name="文本框 51">
                  <a:extLst>
                    <a:ext uri="{FF2B5EF4-FFF2-40B4-BE49-F238E27FC236}">
                      <a16:creationId xmlns:a16="http://schemas.microsoft.com/office/drawing/2014/main" id="{9D5FE956-4C00-2687-F04F-FD30E2FE67BA}"/>
                    </a:ext>
                  </a:extLst>
                </p:cNvPr>
                <p:cNvSpPr txBox="1">
                  <a:spLocks noRot="1" noChangeAspect="1" noMove="1" noResize="1" noEditPoints="1" noAdjustHandles="1" noChangeArrowheads="1" noChangeShapeType="1" noTextEdit="1"/>
                </p:cNvSpPr>
                <p:nvPr/>
              </p:nvSpPr>
              <p:spPr>
                <a:xfrm>
                  <a:off x="3378057" y="3215642"/>
                  <a:ext cx="348343" cy="400110"/>
                </a:xfrm>
                <a:prstGeom prst="rect">
                  <a:avLst/>
                </a:prstGeom>
                <a:blipFill>
                  <a:blip r:embed="rId13"/>
                  <a:stretch>
                    <a:fillRect r="-15789"/>
                  </a:stretch>
                </a:blipFill>
              </p:spPr>
              <p:txBody>
                <a:bodyPr/>
                <a:lstStyle/>
                <a:p>
                  <a:r>
                    <a:rPr lang="zh-CN" altLang="en-US">
                      <a:noFill/>
                    </a:rPr>
                    <a:t> </a:t>
                  </a:r>
                </a:p>
              </p:txBody>
            </p:sp>
          </mc:Fallback>
        </mc:AlternateContent>
      </p:grpSp>
      <p:sp>
        <p:nvSpPr>
          <p:cNvPr id="46" name="矩形 45">
            <a:extLst>
              <a:ext uri="{FF2B5EF4-FFF2-40B4-BE49-F238E27FC236}">
                <a16:creationId xmlns:a16="http://schemas.microsoft.com/office/drawing/2014/main" id="{062BBB13-5A6A-D309-0DB7-2759CC4A7C1C}"/>
              </a:ext>
            </a:extLst>
          </p:cNvPr>
          <p:cNvSpPr/>
          <p:nvPr/>
        </p:nvSpPr>
        <p:spPr>
          <a:xfrm>
            <a:off x="5740028" y="1830883"/>
            <a:ext cx="513806" cy="51380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3C80EC44-DB1B-539C-A0D1-22B1CCA26049}"/>
                  </a:ext>
                </a:extLst>
              </p:cNvPr>
              <p:cNvSpPr txBox="1"/>
              <p:nvPr/>
            </p:nvSpPr>
            <p:spPr>
              <a:xfrm>
                <a:off x="5822759" y="1884615"/>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47" name="文本框 46">
                <a:extLst>
                  <a:ext uri="{FF2B5EF4-FFF2-40B4-BE49-F238E27FC236}">
                    <a16:creationId xmlns:a16="http://schemas.microsoft.com/office/drawing/2014/main" id="{3C80EC44-DB1B-539C-A0D1-22B1CCA26049}"/>
                  </a:ext>
                </a:extLst>
              </p:cNvPr>
              <p:cNvSpPr txBox="1">
                <a:spLocks noRot="1" noChangeAspect="1" noMove="1" noResize="1" noEditPoints="1" noAdjustHandles="1" noChangeArrowheads="1" noChangeShapeType="1" noTextEdit="1"/>
              </p:cNvSpPr>
              <p:nvPr/>
            </p:nvSpPr>
            <p:spPr>
              <a:xfrm>
                <a:off x="5822759" y="1884615"/>
                <a:ext cx="348343" cy="400110"/>
              </a:xfrm>
              <a:prstGeom prst="rect">
                <a:avLst/>
              </a:prstGeom>
              <a:blipFill>
                <a:blip r:embed="rId15"/>
                <a:stretch>
                  <a:fillRect r="-10526"/>
                </a:stretch>
              </a:blipFill>
            </p:spPr>
            <p:txBody>
              <a:bodyPr/>
              <a:lstStyle/>
              <a:p>
                <a:r>
                  <a:rPr lang="zh-CN" altLang="en-US">
                    <a:noFill/>
                  </a:rPr>
                  <a:t> </a:t>
                </a:r>
              </a:p>
            </p:txBody>
          </p:sp>
        </mc:Fallback>
      </mc:AlternateContent>
      <p:grpSp>
        <p:nvGrpSpPr>
          <p:cNvPr id="61" name="组合 60">
            <a:extLst>
              <a:ext uri="{FF2B5EF4-FFF2-40B4-BE49-F238E27FC236}">
                <a16:creationId xmlns:a16="http://schemas.microsoft.com/office/drawing/2014/main" id="{6EB5464E-8B7D-4934-402E-0BAABBB0860E}"/>
              </a:ext>
            </a:extLst>
          </p:cNvPr>
          <p:cNvGrpSpPr/>
          <p:nvPr/>
        </p:nvGrpSpPr>
        <p:grpSpPr>
          <a:xfrm>
            <a:off x="1671681" y="2152910"/>
            <a:ext cx="3047143" cy="513806"/>
            <a:chOff x="1671681" y="2152910"/>
            <a:chExt cx="3047143" cy="513806"/>
          </a:xfrm>
        </p:grpSpPr>
        <p:sp>
          <p:nvSpPr>
            <p:cNvPr id="49" name="矩形 48">
              <a:extLst>
                <a:ext uri="{FF2B5EF4-FFF2-40B4-BE49-F238E27FC236}">
                  <a16:creationId xmlns:a16="http://schemas.microsoft.com/office/drawing/2014/main" id="{3F961856-3F4D-145C-6408-227C6C1FC639}"/>
                </a:ext>
              </a:extLst>
            </p:cNvPr>
            <p:cNvSpPr/>
            <p:nvPr/>
          </p:nvSpPr>
          <p:spPr>
            <a:xfrm>
              <a:off x="3699630" y="2152910"/>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6F70FC47-FCC0-D4A4-5DA8-1D731EAE9867}"/>
                </a:ext>
              </a:extLst>
            </p:cNvPr>
            <p:cNvSpPr/>
            <p:nvPr/>
          </p:nvSpPr>
          <p:spPr>
            <a:xfrm>
              <a:off x="4205018" y="2152910"/>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132A69BA-329B-A8DC-4B8C-C5309BFAE200}"/>
                </a:ext>
              </a:extLst>
            </p:cNvPr>
            <p:cNvSpPr/>
            <p:nvPr/>
          </p:nvSpPr>
          <p:spPr>
            <a:xfrm>
              <a:off x="1671681" y="2152910"/>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60AB25AE-71E6-460C-7238-A35DACA84831}"/>
                </a:ext>
              </a:extLst>
            </p:cNvPr>
            <p:cNvSpPr/>
            <p:nvPr/>
          </p:nvSpPr>
          <p:spPr>
            <a:xfrm>
              <a:off x="2177068" y="2152910"/>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7C141A40-6841-C994-FE01-4741F08E9EC2}"/>
                    </a:ext>
                  </a:extLst>
                </p:cNvPr>
                <p:cNvSpPr txBox="1"/>
                <p:nvPr/>
              </p:nvSpPr>
              <p:spPr>
                <a:xfrm>
                  <a:off x="3778006" y="2196455"/>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53" name="文本框 52">
                  <a:extLst>
                    <a:ext uri="{FF2B5EF4-FFF2-40B4-BE49-F238E27FC236}">
                      <a16:creationId xmlns:a16="http://schemas.microsoft.com/office/drawing/2014/main" id="{7C141A40-6841-C994-FE01-4741F08E9EC2}"/>
                    </a:ext>
                  </a:extLst>
                </p:cNvPr>
                <p:cNvSpPr txBox="1">
                  <a:spLocks noRot="1" noChangeAspect="1" noMove="1" noResize="1" noEditPoints="1" noAdjustHandles="1" noChangeArrowheads="1" noChangeShapeType="1" noTextEdit="1"/>
                </p:cNvSpPr>
                <p:nvPr/>
              </p:nvSpPr>
              <p:spPr>
                <a:xfrm>
                  <a:off x="3778006" y="2196455"/>
                  <a:ext cx="348343" cy="400110"/>
                </a:xfrm>
                <a:prstGeom prst="rect">
                  <a:avLst/>
                </a:prstGeom>
                <a:blipFill>
                  <a:blip r:embed="rId16"/>
                  <a:stretch>
                    <a:fillRect r="-140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304C5F8C-6D80-CF50-E2BB-DB00F7ED7ED5}"/>
                    </a:ext>
                  </a:extLst>
                </p:cNvPr>
                <p:cNvSpPr txBox="1"/>
                <p:nvPr/>
              </p:nvSpPr>
              <p:spPr>
                <a:xfrm>
                  <a:off x="4285716" y="2196455"/>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54" name="文本框 53">
                  <a:extLst>
                    <a:ext uri="{FF2B5EF4-FFF2-40B4-BE49-F238E27FC236}">
                      <a16:creationId xmlns:a16="http://schemas.microsoft.com/office/drawing/2014/main" id="{304C5F8C-6D80-CF50-E2BB-DB00F7ED7ED5}"/>
                    </a:ext>
                  </a:extLst>
                </p:cNvPr>
                <p:cNvSpPr txBox="1">
                  <a:spLocks noRot="1" noChangeAspect="1" noMove="1" noResize="1" noEditPoints="1" noAdjustHandles="1" noChangeArrowheads="1" noChangeShapeType="1" noTextEdit="1"/>
                </p:cNvSpPr>
                <p:nvPr/>
              </p:nvSpPr>
              <p:spPr>
                <a:xfrm>
                  <a:off x="4285716" y="2196455"/>
                  <a:ext cx="348343" cy="400110"/>
                </a:xfrm>
                <a:prstGeom prst="rect">
                  <a:avLst/>
                </a:prstGeom>
                <a:blipFill>
                  <a:blip r:embed="rId17"/>
                  <a:stretch>
                    <a:fillRect r="-175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127A0607-0462-F1A1-D451-784D9252FA93}"/>
                    </a:ext>
                  </a:extLst>
                </p:cNvPr>
                <p:cNvSpPr txBox="1"/>
                <p:nvPr/>
              </p:nvSpPr>
              <p:spPr>
                <a:xfrm>
                  <a:off x="1754701" y="2196455"/>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55" name="文本框 54">
                  <a:extLst>
                    <a:ext uri="{FF2B5EF4-FFF2-40B4-BE49-F238E27FC236}">
                      <a16:creationId xmlns:a16="http://schemas.microsoft.com/office/drawing/2014/main" id="{127A0607-0462-F1A1-D451-784D9252FA93}"/>
                    </a:ext>
                  </a:extLst>
                </p:cNvPr>
                <p:cNvSpPr txBox="1">
                  <a:spLocks noRot="1" noChangeAspect="1" noMove="1" noResize="1" noEditPoints="1" noAdjustHandles="1" noChangeArrowheads="1" noChangeShapeType="1" noTextEdit="1"/>
                </p:cNvSpPr>
                <p:nvPr/>
              </p:nvSpPr>
              <p:spPr>
                <a:xfrm>
                  <a:off x="1754701" y="2196455"/>
                  <a:ext cx="348343" cy="400110"/>
                </a:xfrm>
                <a:prstGeom prst="rect">
                  <a:avLst/>
                </a:prstGeom>
                <a:blipFill>
                  <a:blip r:embed="rId18"/>
                  <a:stretch>
                    <a:fillRect r="-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5264B5FF-D3B6-8D86-FB87-93F8D541E981}"/>
                    </a:ext>
                  </a:extLst>
                </p:cNvPr>
                <p:cNvSpPr txBox="1"/>
                <p:nvPr/>
              </p:nvSpPr>
              <p:spPr>
                <a:xfrm>
                  <a:off x="2262412" y="2196455"/>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56" name="文本框 55">
                  <a:extLst>
                    <a:ext uri="{FF2B5EF4-FFF2-40B4-BE49-F238E27FC236}">
                      <a16:creationId xmlns:a16="http://schemas.microsoft.com/office/drawing/2014/main" id="{5264B5FF-D3B6-8D86-FB87-93F8D541E981}"/>
                    </a:ext>
                  </a:extLst>
                </p:cNvPr>
                <p:cNvSpPr txBox="1">
                  <a:spLocks noRot="1" noChangeAspect="1" noMove="1" noResize="1" noEditPoints="1" noAdjustHandles="1" noChangeArrowheads="1" noChangeShapeType="1" noTextEdit="1"/>
                </p:cNvSpPr>
                <p:nvPr/>
              </p:nvSpPr>
              <p:spPr>
                <a:xfrm>
                  <a:off x="2262412" y="2196455"/>
                  <a:ext cx="348343" cy="400110"/>
                </a:xfrm>
                <a:prstGeom prst="rect">
                  <a:avLst/>
                </a:prstGeom>
                <a:blipFill>
                  <a:blip r:embed="rId19"/>
                  <a:stretch>
                    <a:fillRect r="-15789"/>
                  </a:stretch>
                </a:blipFill>
              </p:spPr>
              <p:txBody>
                <a:bodyPr/>
                <a:lstStyle/>
                <a:p>
                  <a:r>
                    <a:rPr lang="zh-CN" altLang="en-US">
                      <a:noFill/>
                    </a:rPr>
                    <a:t> </a:t>
                  </a:r>
                </a:p>
              </p:txBody>
            </p:sp>
          </mc:Fallback>
        </mc:AlternateContent>
      </p:grpSp>
      <p:sp>
        <p:nvSpPr>
          <p:cNvPr id="59" name="矩形 58">
            <a:extLst>
              <a:ext uri="{FF2B5EF4-FFF2-40B4-BE49-F238E27FC236}">
                <a16:creationId xmlns:a16="http://schemas.microsoft.com/office/drawing/2014/main" id="{DD84D7C6-7044-040B-3CC3-873B5B59D893}"/>
              </a:ext>
            </a:extLst>
          </p:cNvPr>
          <p:cNvSpPr/>
          <p:nvPr/>
        </p:nvSpPr>
        <p:spPr>
          <a:xfrm>
            <a:off x="6266195" y="1830883"/>
            <a:ext cx="513806" cy="51380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DA239DE0-560A-7433-39EC-589D20D9B0B5}"/>
                  </a:ext>
                </a:extLst>
              </p:cNvPr>
              <p:cNvSpPr txBox="1"/>
              <p:nvPr/>
            </p:nvSpPr>
            <p:spPr>
              <a:xfrm>
                <a:off x="6348926" y="1884615"/>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60" name="文本框 59">
                <a:extLst>
                  <a:ext uri="{FF2B5EF4-FFF2-40B4-BE49-F238E27FC236}">
                    <a16:creationId xmlns:a16="http://schemas.microsoft.com/office/drawing/2014/main" id="{DA239DE0-560A-7433-39EC-589D20D9B0B5}"/>
                  </a:ext>
                </a:extLst>
              </p:cNvPr>
              <p:cNvSpPr txBox="1">
                <a:spLocks noRot="1" noChangeAspect="1" noMove="1" noResize="1" noEditPoints="1" noAdjustHandles="1" noChangeArrowheads="1" noChangeShapeType="1" noTextEdit="1"/>
              </p:cNvSpPr>
              <p:nvPr/>
            </p:nvSpPr>
            <p:spPr>
              <a:xfrm>
                <a:off x="6348926" y="1884615"/>
                <a:ext cx="348343" cy="400110"/>
              </a:xfrm>
              <a:prstGeom prst="rect">
                <a:avLst/>
              </a:prstGeom>
              <a:blipFill>
                <a:blip r:embed="rId20"/>
                <a:stretch>
                  <a:fillRect r="-86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C60CEC0D-1B93-37BB-8B08-0292F92176EA}"/>
                  </a:ext>
                </a:extLst>
              </p:cNvPr>
              <p:cNvSpPr txBox="1"/>
              <p:nvPr/>
            </p:nvSpPr>
            <p:spPr>
              <a:xfrm>
                <a:off x="7104107" y="1510149"/>
                <a:ext cx="36046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sSub>
                        <m:sSubPr>
                          <m:ctrlPr>
                            <a:rPr lang="en-US" altLang="zh-CN" sz="2000" b="0" i="1" smtClean="0">
                              <a:latin typeface="Cambria Math" panose="02040503050406030204" pitchFamily="18" charset="0"/>
                            </a:rPr>
                          </m:ctrlPr>
                        </m:sSubPr>
                        <m:e>
                          <m:r>
                            <m:rPr>
                              <m:sty m:val="p"/>
                            </m:rPr>
                            <a:rPr lang="en-US" altLang="zh-CN" sz="2000" i="1">
                              <a:latin typeface="Cambria Math" panose="02040503050406030204" pitchFamily="18" charset="0"/>
                            </a:rPr>
                            <m:t>h</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62" name="文本框 61">
                <a:extLst>
                  <a:ext uri="{FF2B5EF4-FFF2-40B4-BE49-F238E27FC236}">
                    <a16:creationId xmlns:a16="http://schemas.microsoft.com/office/drawing/2014/main" id="{C60CEC0D-1B93-37BB-8B08-0292F92176EA}"/>
                  </a:ext>
                </a:extLst>
              </p:cNvPr>
              <p:cNvSpPr txBox="1">
                <a:spLocks noRot="1" noChangeAspect="1" noMove="1" noResize="1" noEditPoints="1" noAdjustHandles="1" noChangeArrowheads="1" noChangeShapeType="1" noTextEdit="1"/>
              </p:cNvSpPr>
              <p:nvPr/>
            </p:nvSpPr>
            <p:spPr>
              <a:xfrm>
                <a:off x="7104107" y="1510149"/>
                <a:ext cx="3604641" cy="307777"/>
              </a:xfrm>
              <a:prstGeom prst="rect">
                <a:avLst/>
              </a:prstGeom>
              <a:blipFill>
                <a:blip r:embed="rId21"/>
                <a:stretch>
                  <a:fillRect l="-169"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6D5BBEF3-B28C-416B-408E-AD01AB765AF6}"/>
                  </a:ext>
                </a:extLst>
              </p:cNvPr>
              <p:cNvSpPr txBox="1"/>
              <p:nvPr/>
            </p:nvSpPr>
            <p:spPr>
              <a:xfrm>
                <a:off x="7104107" y="1857964"/>
                <a:ext cx="367940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sSub>
                        <m:sSubPr>
                          <m:ctrlPr>
                            <a:rPr lang="en-US" altLang="zh-CN" sz="2000" b="0" i="1" smtClean="0">
                              <a:latin typeface="Cambria Math" panose="02040503050406030204" pitchFamily="18" charset="0"/>
                            </a:rPr>
                          </m:ctrlPr>
                        </m:sSubPr>
                        <m:e>
                          <m:r>
                            <m:rPr>
                              <m:sty m:val="p"/>
                            </m:rPr>
                            <a:rPr lang="en-US" altLang="zh-CN" sz="2000" i="1">
                              <a:latin typeface="Cambria Math" panose="02040503050406030204" pitchFamily="18" charset="0"/>
                            </a:rPr>
                            <m:t>h</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6</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63" name="文本框 62">
                <a:extLst>
                  <a:ext uri="{FF2B5EF4-FFF2-40B4-BE49-F238E27FC236}">
                    <a16:creationId xmlns:a16="http://schemas.microsoft.com/office/drawing/2014/main" id="{6D5BBEF3-B28C-416B-408E-AD01AB765AF6}"/>
                  </a:ext>
                </a:extLst>
              </p:cNvPr>
              <p:cNvSpPr txBox="1">
                <a:spLocks noRot="1" noChangeAspect="1" noMove="1" noResize="1" noEditPoints="1" noAdjustHandles="1" noChangeArrowheads="1" noChangeShapeType="1" noTextEdit="1"/>
              </p:cNvSpPr>
              <p:nvPr/>
            </p:nvSpPr>
            <p:spPr>
              <a:xfrm>
                <a:off x="7104107" y="1857964"/>
                <a:ext cx="3679404" cy="307777"/>
              </a:xfrm>
              <a:prstGeom prst="rect">
                <a:avLst/>
              </a:prstGeom>
              <a:blipFill>
                <a:blip r:embed="rId22"/>
                <a:stretch>
                  <a:fillRect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6F439B18-B2E4-8EED-D369-6144C1F896DF}"/>
                  </a:ext>
                </a:extLst>
              </p:cNvPr>
              <p:cNvSpPr txBox="1"/>
              <p:nvPr/>
            </p:nvSpPr>
            <p:spPr>
              <a:xfrm>
                <a:off x="7104107" y="2220849"/>
                <a:ext cx="367940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6</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m:rPr>
                              <m:sty m:val="p"/>
                            </m:rPr>
                            <a:rPr lang="en-US" altLang="zh-CN" sz="2000" i="1">
                              <a:latin typeface="Cambria Math" panose="02040503050406030204" pitchFamily="18" charset="0"/>
                            </a:rPr>
                            <m:t>h</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64" name="文本框 63">
                <a:extLst>
                  <a:ext uri="{FF2B5EF4-FFF2-40B4-BE49-F238E27FC236}">
                    <a16:creationId xmlns:a16="http://schemas.microsoft.com/office/drawing/2014/main" id="{6F439B18-B2E4-8EED-D369-6144C1F896DF}"/>
                  </a:ext>
                </a:extLst>
              </p:cNvPr>
              <p:cNvSpPr txBox="1">
                <a:spLocks noRot="1" noChangeAspect="1" noMove="1" noResize="1" noEditPoints="1" noAdjustHandles="1" noChangeArrowheads="1" noChangeShapeType="1" noTextEdit="1"/>
              </p:cNvSpPr>
              <p:nvPr/>
            </p:nvSpPr>
            <p:spPr>
              <a:xfrm>
                <a:off x="7104107" y="2220849"/>
                <a:ext cx="3679404" cy="307777"/>
              </a:xfrm>
              <a:prstGeom prst="rect">
                <a:avLst/>
              </a:prstGeom>
              <a:blipFill>
                <a:blip r:embed="rId23"/>
                <a:stretch>
                  <a:fillRect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62733A9B-F6BA-97EE-D30A-D776576FE1E7}"/>
                  </a:ext>
                </a:extLst>
              </p:cNvPr>
              <p:cNvSpPr txBox="1"/>
              <p:nvPr/>
            </p:nvSpPr>
            <p:spPr>
              <a:xfrm>
                <a:off x="4114356" y="2856211"/>
                <a:ext cx="23217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FF0000"/>
                          </a:solidFill>
                          <a:latin typeface="Cambria Math" panose="02040503050406030204" pitchFamily="18" charset="0"/>
                        </a:rPr>
                        <m:t>𝛼</m:t>
                      </m:r>
                    </m:oMath>
                  </m:oMathPara>
                </a14:m>
                <a:endParaRPr lang="zh-CN" altLang="en-US" sz="2000" dirty="0">
                  <a:solidFill>
                    <a:srgbClr val="FF0000"/>
                  </a:solidFill>
                </a:endParaRPr>
              </a:p>
            </p:txBody>
          </p:sp>
        </mc:Choice>
        <mc:Fallback xmlns="">
          <p:sp>
            <p:nvSpPr>
              <p:cNvPr id="65" name="文本框 64">
                <a:extLst>
                  <a:ext uri="{FF2B5EF4-FFF2-40B4-BE49-F238E27FC236}">
                    <a16:creationId xmlns:a16="http://schemas.microsoft.com/office/drawing/2014/main" id="{62733A9B-F6BA-97EE-D30A-D776576FE1E7}"/>
                  </a:ext>
                </a:extLst>
              </p:cNvPr>
              <p:cNvSpPr txBox="1">
                <a:spLocks noRot="1" noChangeAspect="1" noMove="1" noResize="1" noEditPoints="1" noAdjustHandles="1" noChangeArrowheads="1" noChangeShapeType="1" noTextEdit="1"/>
              </p:cNvSpPr>
              <p:nvPr/>
            </p:nvSpPr>
            <p:spPr>
              <a:xfrm>
                <a:off x="4114356" y="2856211"/>
                <a:ext cx="232179" cy="307777"/>
              </a:xfrm>
              <a:prstGeom prst="rect">
                <a:avLst/>
              </a:prstGeom>
              <a:blipFill>
                <a:blip r:embed="rId24"/>
                <a:stretch>
                  <a:fillRect l="-13158" r="-78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4906FC87-DCF4-4B4E-D1F7-9E704E5CA76A}"/>
                  </a:ext>
                </a:extLst>
              </p:cNvPr>
              <p:cNvSpPr txBox="1"/>
              <p:nvPr/>
            </p:nvSpPr>
            <p:spPr>
              <a:xfrm>
                <a:off x="4713626" y="2829802"/>
                <a:ext cx="347473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000" b="0" i="1" smtClean="0">
                              <a:solidFill>
                                <a:srgbClr val="FF0000"/>
                              </a:solidFill>
                              <a:latin typeface="Cambria Math" panose="02040503050406030204" pitchFamily="18" charset="0"/>
                            </a:rPr>
                          </m:ctrlPr>
                        </m:dPr>
                        <m:e>
                          <m:r>
                            <a:rPr lang="en-US" altLang="zh-CN" sz="2000" b="0" i="1" smtClean="0">
                              <a:solidFill>
                                <a:srgbClr val="FF0000"/>
                              </a:solidFill>
                              <a:latin typeface="Cambria Math" panose="02040503050406030204" pitchFamily="18" charset="0"/>
                            </a:rPr>
                            <m:t>                                                     </m:t>
                          </m:r>
                        </m:e>
                      </m:d>
                      <m:r>
                        <a:rPr lang="en-US" altLang="zh-CN" sz="2000" b="0" i="1" smtClean="0">
                          <a:solidFill>
                            <a:srgbClr val="FF0000"/>
                          </a:solidFill>
                          <a:latin typeface="Cambria Math" panose="02040503050406030204" pitchFamily="18" charset="0"/>
                        </a:rPr>
                        <m:t>𝛼</m:t>
                      </m:r>
                    </m:oMath>
                  </m:oMathPara>
                </a14:m>
                <a:endParaRPr lang="zh-CN" altLang="en-US" sz="2000" dirty="0">
                  <a:solidFill>
                    <a:srgbClr val="FF0000"/>
                  </a:solidFill>
                </a:endParaRPr>
              </a:p>
            </p:txBody>
          </p:sp>
        </mc:Choice>
        <mc:Fallback xmlns="">
          <p:sp>
            <p:nvSpPr>
              <p:cNvPr id="66" name="文本框 65">
                <a:extLst>
                  <a:ext uri="{FF2B5EF4-FFF2-40B4-BE49-F238E27FC236}">
                    <a16:creationId xmlns:a16="http://schemas.microsoft.com/office/drawing/2014/main" id="{4906FC87-DCF4-4B4E-D1F7-9E704E5CA76A}"/>
                  </a:ext>
                </a:extLst>
              </p:cNvPr>
              <p:cNvSpPr txBox="1">
                <a:spLocks noRot="1" noChangeAspect="1" noMove="1" noResize="1" noEditPoints="1" noAdjustHandles="1" noChangeArrowheads="1" noChangeShapeType="1" noTextEdit="1"/>
              </p:cNvSpPr>
              <p:nvPr/>
            </p:nvSpPr>
            <p:spPr>
              <a:xfrm>
                <a:off x="4713626" y="2829802"/>
                <a:ext cx="3474734" cy="307777"/>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132E40F6-C945-4CFA-47B8-B96331BBB9ED}"/>
                  </a:ext>
                </a:extLst>
              </p:cNvPr>
              <p:cNvSpPr txBox="1"/>
              <p:nvPr/>
            </p:nvSpPr>
            <p:spPr>
              <a:xfrm>
                <a:off x="4046208" y="3261856"/>
                <a:ext cx="35682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0" i="1" smtClean="0">
                              <a:solidFill>
                                <a:srgbClr val="FF0000"/>
                              </a:solidFill>
                              <a:latin typeface="Cambria Math" panose="02040503050406030204" pitchFamily="18" charset="0"/>
                            </a:rPr>
                          </m:ctrlPr>
                        </m:sSupPr>
                        <m:e>
                          <m:r>
                            <a:rPr lang="en-US" altLang="zh-CN" sz="2000" b="0" i="1" smtClean="0">
                              <a:solidFill>
                                <a:srgbClr val="FF0000"/>
                              </a:solidFill>
                              <a:latin typeface="Cambria Math" panose="02040503050406030204" pitchFamily="18" charset="0"/>
                            </a:rPr>
                            <m:t>𝛼</m:t>
                          </m:r>
                        </m:e>
                        <m:sup>
                          <m:r>
                            <a:rPr lang="en-US" altLang="zh-CN" sz="2000" b="0" i="1" smtClean="0">
                              <a:solidFill>
                                <a:srgbClr val="FF0000"/>
                              </a:solidFill>
                              <a:latin typeface="Cambria Math" panose="02040503050406030204" pitchFamily="18" charset="0"/>
                            </a:rPr>
                            <m:t>2</m:t>
                          </m:r>
                        </m:sup>
                      </m:sSup>
                    </m:oMath>
                  </m:oMathPara>
                </a14:m>
                <a:endParaRPr lang="zh-CN" altLang="en-US" sz="2000" dirty="0">
                  <a:solidFill>
                    <a:srgbClr val="FF0000"/>
                  </a:solidFill>
                </a:endParaRPr>
              </a:p>
            </p:txBody>
          </p:sp>
        </mc:Choice>
        <mc:Fallback xmlns="">
          <p:sp>
            <p:nvSpPr>
              <p:cNvPr id="67" name="文本框 66">
                <a:extLst>
                  <a:ext uri="{FF2B5EF4-FFF2-40B4-BE49-F238E27FC236}">
                    <a16:creationId xmlns:a16="http://schemas.microsoft.com/office/drawing/2014/main" id="{132E40F6-C945-4CFA-47B8-B96331BBB9ED}"/>
                  </a:ext>
                </a:extLst>
              </p:cNvPr>
              <p:cNvSpPr txBox="1">
                <a:spLocks noRot="1" noChangeAspect="1" noMove="1" noResize="1" noEditPoints="1" noAdjustHandles="1" noChangeArrowheads="1" noChangeShapeType="1" noTextEdit="1"/>
              </p:cNvSpPr>
              <p:nvPr/>
            </p:nvSpPr>
            <p:spPr>
              <a:xfrm>
                <a:off x="4046208" y="3261856"/>
                <a:ext cx="356829" cy="307777"/>
              </a:xfrm>
              <a:prstGeom prst="rect">
                <a:avLst/>
              </a:prstGeom>
              <a:blipFill>
                <a:blip r:embed="rId26"/>
                <a:stretch>
                  <a:fillRect l="-8621" t="-1961" r="-51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8A26AB75-DFF7-1293-9E93-7D69FFC514F8}"/>
                  </a:ext>
                </a:extLst>
              </p:cNvPr>
              <p:cNvSpPr txBox="1"/>
              <p:nvPr/>
            </p:nvSpPr>
            <p:spPr>
              <a:xfrm>
                <a:off x="4733290" y="3257342"/>
                <a:ext cx="359938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000" b="0" i="1" smtClean="0">
                              <a:solidFill>
                                <a:srgbClr val="FF0000"/>
                              </a:solidFill>
                              <a:latin typeface="Cambria Math" panose="02040503050406030204" pitchFamily="18" charset="0"/>
                            </a:rPr>
                          </m:ctrlPr>
                        </m:dPr>
                        <m:e>
                          <m:r>
                            <a:rPr lang="en-US" altLang="zh-CN" sz="2000" b="0" i="1" smtClean="0">
                              <a:solidFill>
                                <a:srgbClr val="FF0000"/>
                              </a:solidFill>
                              <a:latin typeface="Cambria Math" panose="02040503050406030204" pitchFamily="18" charset="0"/>
                            </a:rPr>
                            <m:t>                                                     </m:t>
                          </m:r>
                        </m:e>
                      </m:d>
                      <m:sSup>
                        <m:sSupPr>
                          <m:ctrlPr>
                            <a:rPr lang="en-US" altLang="zh-CN" sz="2000" b="0" i="1" smtClean="0">
                              <a:solidFill>
                                <a:srgbClr val="FF0000"/>
                              </a:solidFill>
                              <a:latin typeface="Cambria Math" panose="02040503050406030204" pitchFamily="18" charset="0"/>
                            </a:rPr>
                          </m:ctrlPr>
                        </m:sSupPr>
                        <m:e>
                          <m:r>
                            <a:rPr lang="en-US" altLang="zh-CN" sz="2000" b="0" i="1" smtClean="0">
                              <a:solidFill>
                                <a:srgbClr val="FF0000"/>
                              </a:solidFill>
                              <a:latin typeface="Cambria Math" panose="02040503050406030204" pitchFamily="18" charset="0"/>
                            </a:rPr>
                            <m:t>𝛼</m:t>
                          </m:r>
                        </m:e>
                        <m:sup>
                          <m:r>
                            <a:rPr lang="en-US" altLang="zh-CN" sz="2000" b="0" i="1" smtClean="0">
                              <a:solidFill>
                                <a:srgbClr val="FF0000"/>
                              </a:solidFill>
                              <a:latin typeface="Cambria Math" panose="02040503050406030204" pitchFamily="18" charset="0"/>
                            </a:rPr>
                            <m:t>2</m:t>
                          </m:r>
                        </m:sup>
                      </m:sSup>
                    </m:oMath>
                  </m:oMathPara>
                </a14:m>
                <a:endParaRPr lang="zh-CN" altLang="en-US" sz="2000" dirty="0">
                  <a:solidFill>
                    <a:srgbClr val="FF0000"/>
                  </a:solidFill>
                </a:endParaRPr>
              </a:p>
            </p:txBody>
          </p:sp>
        </mc:Choice>
        <mc:Fallback xmlns="">
          <p:sp>
            <p:nvSpPr>
              <p:cNvPr id="68" name="文本框 67">
                <a:extLst>
                  <a:ext uri="{FF2B5EF4-FFF2-40B4-BE49-F238E27FC236}">
                    <a16:creationId xmlns:a16="http://schemas.microsoft.com/office/drawing/2014/main" id="{8A26AB75-DFF7-1293-9E93-7D69FFC514F8}"/>
                  </a:ext>
                </a:extLst>
              </p:cNvPr>
              <p:cNvSpPr txBox="1">
                <a:spLocks noRot="1" noChangeAspect="1" noMove="1" noResize="1" noEditPoints="1" noAdjustHandles="1" noChangeArrowheads="1" noChangeShapeType="1" noTextEdit="1"/>
              </p:cNvSpPr>
              <p:nvPr/>
            </p:nvSpPr>
            <p:spPr>
              <a:xfrm>
                <a:off x="4733290" y="3257342"/>
                <a:ext cx="3599383" cy="307777"/>
              </a:xfrm>
              <a:prstGeom prst="rect">
                <a:avLst/>
              </a:prstGeom>
              <a:blipFill>
                <a:blip r:embed="rId27"/>
                <a:stretch>
                  <a:fillRect t="-19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643A2215-A427-1CEA-CBC3-07FA6D01DCB8}"/>
                  </a:ext>
                </a:extLst>
              </p:cNvPr>
              <p:cNvSpPr txBox="1"/>
              <p:nvPr/>
            </p:nvSpPr>
            <p:spPr>
              <a:xfrm>
                <a:off x="4046209" y="3631135"/>
                <a:ext cx="35682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000" b="0" i="1" smtClean="0">
                              <a:solidFill>
                                <a:srgbClr val="FF0000"/>
                              </a:solidFill>
                              <a:latin typeface="Cambria Math" panose="02040503050406030204" pitchFamily="18" charset="0"/>
                            </a:rPr>
                          </m:ctrlPr>
                        </m:sSupPr>
                        <m:e>
                          <m:r>
                            <a:rPr lang="en-US" altLang="zh-CN" sz="2000" b="0" i="1" smtClean="0">
                              <a:solidFill>
                                <a:srgbClr val="FF0000"/>
                              </a:solidFill>
                              <a:latin typeface="Cambria Math" panose="02040503050406030204" pitchFamily="18" charset="0"/>
                            </a:rPr>
                            <m:t>𝛼</m:t>
                          </m:r>
                        </m:e>
                        <m:sup>
                          <m:r>
                            <a:rPr lang="en-US" altLang="zh-CN" sz="2000" b="0" i="1" smtClean="0">
                              <a:solidFill>
                                <a:srgbClr val="FF0000"/>
                              </a:solidFill>
                              <a:latin typeface="Cambria Math" panose="02040503050406030204" pitchFamily="18" charset="0"/>
                            </a:rPr>
                            <m:t>3</m:t>
                          </m:r>
                        </m:sup>
                      </m:sSup>
                    </m:oMath>
                  </m:oMathPara>
                </a14:m>
                <a:endParaRPr lang="zh-CN" altLang="en-US" sz="2000" dirty="0">
                  <a:solidFill>
                    <a:srgbClr val="FF0000"/>
                  </a:solidFill>
                </a:endParaRPr>
              </a:p>
            </p:txBody>
          </p:sp>
        </mc:Choice>
        <mc:Fallback xmlns="">
          <p:sp>
            <p:nvSpPr>
              <p:cNvPr id="69" name="文本框 68">
                <a:extLst>
                  <a:ext uri="{FF2B5EF4-FFF2-40B4-BE49-F238E27FC236}">
                    <a16:creationId xmlns:a16="http://schemas.microsoft.com/office/drawing/2014/main" id="{643A2215-A427-1CEA-CBC3-07FA6D01DCB8}"/>
                  </a:ext>
                </a:extLst>
              </p:cNvPr>
              <p:cNvSpPr txBox="1">
                <a:spLocks noRot="1" noChangeAspect="1" noMove="1" noResize="1" noEditPoints="1" noAdjustHandles="1" noChangeArrowheads="1" noChangeShapeType="1" noTextEdit="1"/>
              </p:cNvSpPr>
              <p:nvPr/>
            </p:nvSpPr>
            <p:spPr>
              <a:xfrm>
                <a:off x="4046209" y="3631135"/>
                <a:ext cx="356828" cy="307777"/>
              </a:xfrm>
              <a:prstGeom prst="rect">
                <a:avLst/>
              </a:prstGeom>
              <a:blipFill>
                <a:blip r:embed="rId28"/>
                <a:stretch>
                  <a:fillRect l="-8621" t="-4000" r="-51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DC8A1D9F-E8A8-8872-4AD2-4EDA6A2B613A}"/>
                  </a:ext>
                </a:extLst>
              </p:cNvPr>
              <p:cNvSpPr txBox="1"/>
              <p:nvPr/>
            </p:nvSpPr>
            <p:spPr>
              <a:xfrm>
                <a:off x="4733290" y="3646040"/>
                <a:ext cx="354327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000" b="0" i="1" smtClean="0">
                              <a:solidFill>
                                <a:srgbClr val="FF0000"/>
                              </a:solidFill>
                              <a:latin typeface="Cambria Math" panose="02040503050406030204" pitchFamily="18" charset="0"/>
                            </a:rPr>
                          </m:ctrlPr>
                        </m:dPr>
                        <m:e>
                          <m:r>
                            <a:rPr lang="en-US" altLang="zh-CN" sz="2000" b="0" i="1" smtClean="0">
                              <a:solidFill>
                                <a:srgbClr val="FF0000"/>
                              </a:solidFill>
                              <a:latin typeface="Cambria Math" panose="02040503050406030204" pitchFamily="18" charset="0"/>
                            </a:rPr>
                            <m:t>                                                     </m:t>
                          </m:r>
                        </m:e>
                      </m:d>
                      <m:sSup>
                        <m:sSupPr>
                          <m:ctrlPr>
                            <a:rPr lang="en-US" altLang="zh-CN" sz="2000" b="0" i="1" smtClean="0">
                              <a:solidFill>
                                <a:srgbClr val="FF0000"/>
                              </a:solidFill>
                              <a:latin typeface="Cambria Math" panose="02040503050406030204" pitchFamily="18" charset="0"/>
                            </a:rPr>
                          </m:ctrlPr>
                        </m:sSupPr>
                        <m:e>
                          <m:r>
                            <a:rPr lang="en-US" altLang="zh-CN" sz="2000" b="0" i="1" smtClean="0">
                              <a:solidFill>
                                <a:srgbClr val="FF0000"/>
                              </a:solidFill>
                              <a:latin typeface="Cambria Math" panose="02040503050406030204" pitchFamily="18" charset="0"/>
                            </a:rPr>
                            <m:t>𝛼</m:t>
                          </m:r>
                        </m:e>
                        <m:sup>
                          <m:r>
                            <a:rPr lang="en-US" altLang="zh-CN" sz="2000" b="0" i="1" smtClean="0">
                              <a:solidFill>
                                <a:srgbClr val="FF0000"/>
                              </a:solidFill>
                              <a:latin typeface="Cambria Math" panose="02040503050406030204" pitchFamily="18" charset="0"/>
                            </a:rPr>
                            <m:t>3</m:t>
                          </m:r>
                        </m:sup>
                      </m:sSup>
                    </m:oMath>
                  </m:oMathPara>
                </a14:m>
                <a:endParaRPr lang="zh-CN" altLang="en-US" sz="2000" dirty="0">
                  <a:solidFill>
                    <a:srgbClr val="FF0000"/>
                  </a:solidFill>
                </a:endParaRPr>
              </a:p>
            </p:txBody>
          </p:sp>
        </mc:Choice>
        <mc:Fallback xmlns="">
          <p:sp>
            <p:nvSpPr>
              <p:cNvPr id="70" name="文本框 69">
                <a:extLst>
                  <a:ext uri="{FF2B5EF4-FFF2-40B4-BE49-F238E27FC236}">
                    <a16:creationId xmlns:a16="http://schemas.microsoft.com/office/drawing/2014/main" id="{DC8A1D9F-E8A8-8872-4AD2-4EDA6A2B613A}"/>
                  </a:ext>
                </a:extLst>
              </p:cNvPr>
              <p:cNvSpPr txBox="1">
                <a:spLocks noRot="1" noChangeAspect="1" noMove="1" noResize="1" noEditPoints="1" noAdjustHandles="1" noChangeArrowheads="1" noChangeShapeType="1" noTextEdit="1"/>
              </p:cNvSpPr>
              <p:nvPr/>
            </p:nvSpPr>
            <p:spPr>
              <a:xfrm>
                <a:off x="4733290" y="3646040"/>
                <a:ext cx="3543278" cy="307777"/>
              </a:xfrm>
              <a:prstGeom prst="rect">
                <a:avLst/>
              </a:prstGeom>
              <a:blipFill>
                <a:blip r:embed="rId29"/>
                <a:stretch>
                  <a:fillRect t="-19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FF6FCDED-DE0A-9EDD-840D-12E7E01FCDCC}"/>
                  </a:ext>
                </a:extLst>
              </p:cNvPr>
              <p:cNvSpPr txBox="1"/>
              <p:nvPr/>
            </p:nvSpPr>
            <p:spPr>
              <a:xfrm>
                <a:off x="2548793" y="4088177"/>
                <a:ext cx="8296951" cy="745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altLang="zh-CN" sz="2000" b="0" i="1" smtClean="0">
                              <a:latin typeface="Cambria Math" panose="02040503050406030204" pitchFamily="18" charset="0"/>
                            </a:rPr>
                          </m:ctrlPr>
                        </m:naryPr>
                        <m:sub/>
                        <m:sup/>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𝛼</m:t>
                              </m:r>
                            </m:e>
                            <m:sup>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𝑖</m:t>
                              </m:r>
                            </m:sup>
                          </m:sSup>
                        </m:e>
                      </m:nary>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𝛼</m:t>
                              </m:r>
                            </m:e>
                            <m:sup>
                              <m:r>
                                <a:rPr lang="en-US" altLang="zh-CN" sz="2000" b="0" i="1" smtClean="0">
                                  <a:latin typeface="Cambria Math" panose="02040503050406030204" pitchFamily="18" charset="0"/>
                                </a:rPr>
                                <m:t>3</m:t>
                              </m:r>
                            </m:sup>
                          </m:s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𝛼</m:t>
                              </m:r>
                            </m:e>
                            <m:sup>
                              <m:r>
                                <a:rPr lang="en-US" altLang="zh-CN" sz="2000" b="0" i="1" smtClean="0">
                                  <a:latin typeface="Cambria Math" panose="02040503050406030204" pitchFamily="18" charset="0"/>
                                </a:rPr>
                                <m:t>2</m:t>
                              </m:r>
                            </m:sup>
                          </m:s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𝛼</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4</m:t>
                              </m:r>
                            </m:sub>
                          </m:sSub>
                        </m:e>
                      </m:d>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𝛼</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𝛼</m:t>
                              </m:r>
                            </m:e>
                            <m:sup>
                              <m:r>
                                <a:rPr lang="en-US" altLang="zh-CN" sz="2000" b="0" i="1" smtClean="0">
                                  <a:latin typeface="Cambria Math" panose="02040503050406030204" pitchFamily="18" charset="0"/>
                                </a:rPr>
                                <m:t>2</m:t>
                              </m:r>
                            </m:sup>
                          </m:s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𝛼</m:t>
                              </m:r>
                            </m:e>
                            <m:sup>
                              <m:r>
                                <a:rPr lang="en-US" altLang="zh-CN" sz="2000" b="0" i="1" smtClean="0">
                                  <a:latin typeface="Cambria Math" panose="02040503050406030204" pitchFamily="18" charset="0"/>
                                </a:rPr>
                                <m:t>5</m:t>
                              </m:r>
                            </m:sup>
                          </m:s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6</m:t>
                              </m:r>
                            </m:sub>
                          </m:sSub>
                        </m:e>
                      </m:d>
                      <m:r>
                        <a:rPr lang="en-US" altLang="zh-CN" sz="2000" b="0" i="0" smtClean="0">
                          <a:latin typeface="Cambria Math" panose="02040503050406030204" pitchFamily="18" charset="0"/>
                        </a:rPr>
                        <m:t>−</m:t>
                      </m:r>
                    </m:oMath>
                  </m:oMathPara>
                </a14:m>
                <a:endParaRPr lang="zh-CN" altLang="en-US" sz="2000" dirty="0"/>
              </a:p>
            </p:txBody>
          </p:sp>
        </mc:Choice>
        <mc:Fallback xmlns="">
          <p:sp>
            <p:nvSpPr>
              <p:cNvPr id="71" name="文本框 70">
                <a:extLst>
                  <a:ext uri="{FF2B5EF4-FFF2-40B4-BE49-F238E27FC236}">
                    <a16:creationId xmlns:a16="http://schemas.microsoft.com/office/drawing/2014/main" id="{FF6FCDED-DE0A-9EDD-840D-12E7E01FCDCC}"/>
                  </a:ext>
                </a:extLst>
              </p:cNvPr>
              <p:cNvSpPr txBox="1">
                <a:spLocks noRot="1" noChangeAspect="1" noMove="1" noResize="1" noEditPoints="1" noAdjustHandles="1" noChangeArrowheads="1" noChangeShapeType="1" noTextEdit="1"/>
              </p:cNvSpPr>
              <p:nvPr/>
            </p:nvSpPr>
            <p:spPr>
              <a:xfrm>
                <a:off x="2548793" y="4088177"/>
                <a:ext cx="8296951" cy="745332"/>
              </a:xfrm>
              <a:prstGeom prst="rect">
                <a:avLst/>
              </a:prstGeom>
              <a:blipFill>
                <a:blip r:embed="rId3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52D86544-BDD8-9F6E-E657-46BB931C9670}"/>
                  </a:ext>
                </a:extLst>
              </p:cNvPr>
              <p:cNvSpPr txBox="1"/>
              <p:nvPr/>
            </p:nvSpPr>
            <p:spPr>
              <a:xfrm>
                <a:off x="10622061" y="4227017"/>
                <a:ext cx="34904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1800" b="0" i="0" smtClean="0">
                          <a:latin typeface="Cambria Math" panose="02040503050406030204" pitchFamily="18" charset="0"/>
                        </a:rPr>
                        <m:t>D</m:t>
                      </m:r>
                    </m:oMath>
                  </m:oMathPara>
                </a14:m>
                <a:endParaRPr lang="zh-CN" altLang="en-US" dirty="0"/>
              </a:p>
            </p:txBody>
          </p:sp>
        </mc:Choice>
        <mc:Fallback xmlns="">
          <p:sp>
            <p:nvSpPr>
              <p:cNvPr id="73" name="文本框 72">
                <a:extLst>
                  <a:ext uri="{FF2B5EF4-FFF2-40B4-BE49-F238E27FC236}">
                    <a16:creationId xmlns:a16="http://schemas.microsoft.com/office/drawing/2014/main" id="{52D86544-BDD8-9F6E-E657-46BB931C9670}"/>
                  </a:ext>
                </a:extLst>
              </p:cNvPr>
              <p:cNvSpPr txBox="1">
                <a:spLocks noRot="1" noChangeAspect="1" noMove="1" noResize="1" noEditPoints="1" noAdjustHandles="1" noChangeArrowheads="1" noChangeShapeType="1" noTextEdit="1"/>
              </p:cNvSpPr>
              <p:nvPr/>
            </p:nvSpPr>
            <p:spPr>
              <a:xfrm>
                <a:off x="10622061" y="4227017"/>
                <a:ext cx="349045" cy="369332"/>
              </a:xfrm>
              <a:prstGeom prst="rect">
                <a:avLst/>
              </a:prstGeom>
              <a:blipFill>
                <a:blip r:embed="rId31"/>
                <a:stretch>
                  <a:fillRect/>
                </a:stretch>
              </a:blipFill>
            </p:spPr>
            <p:txBody>
              <a:bodyPr/>
              <a:lstStyle/>
              <a:p>
                <a:r>
                  <a:rPr lang="zh-CN" altLang="en-US">
                    <a:noFill/>
                  </a:rPr>
                  <a:t> </a:t>
                </a:r>
              </a:p>
            </p:txBody>
          </p:sp>
        </mc:Fallback>
      </mc:AlternateContent>
      <p:sp>
        <p:nvSpPr>
          <p:cNvPr id="74" name="箭头: 下 73">
            <a:extLst>
              <a:ext uri="{FF2B5EF4-FFF2-40B4-BE49-F238E27FC236}">
                <a16:creationId xmlns:a16="http://schemas.microsoft.com/office/drawing/2014/main" id="{94EE3E30-2E9A-F2E0-0A71-D3E8293174A5}"/>
              </a:ext>
            </a:extLst>
          </p:cNvPr>
          <p:cNvSpPr/>
          <p:nvPr/>
        </p:nvSpPr>
        <p:spPr>
          <a:xfrm>
            <a:off x="6547795" y="3988766"/>
            <a:ext cx="298946" cy="307777"/>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75" name="矩形: 圆角 74">
            <a:extLst>
              <a:ext uri="{FF2B5EF4-FFF2-40B4-BE49-F238E27FC236}">
                <a16:creationId xmlns:a16="http://schemas.microsoft.com/office/drawing/2014/main" id="{B87C7D1A-FC57-3C6B-F49D-08F732D30E29}"/>
              </a:ext>
            </a:extLst>
          </p:cNvPr>
          <p:cNvSpPr/>
          <p:nvPr/>
        </p:nvSpPr>
        <p:spPr>
          <a:xfrm>
            <a:off x="10971106" y="1884615"/>
            <a:ext cx="1101213" cy="377218"/>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latin typeface="Helvetica Neue" panose="02000503000000020004"/>
              </a:rPr>
              <a:t>12 </a:t>
            </a:r>
            <a:r>
              <a:rPr lang="en-US" altLang="zh-CN" dirty="0" err="1">
                <a:latin typeface="Helvetica Neue" panose="02000503000000020004"/>
              </a:rPr>
              <a:t>muls</a:t>
            </a:r>
            <a:endParaRPr lang="zh-CN" altLang="en-US" dirty="0">
              <a:latin typeface="Helvetica Neue" panose="02000503000000020004"/>
            </a:endParaRPr>
          </a:p>
        </p:txBody>
      </p:sp>
      <p:sp>
        <p:nvSpPr>
          <p:cNvPr id="76" name="矩形: 圆角 75">
            <a:extLst>
              <a:ext uri="{FF2B5EF4-FFF2-40B4-BE49-F238E27FC236}">
                <a16:creationId xmlns:a16="http://schemas.microsoft.com/office/drawing/2014/main" id="{CA2B2FD9-217C-52CA-96D9-5517793CB9D7}"/>
              </a:ext>
            </a:extLst>
          </p:cNvPr>
          <p:cNvSpPr/>
          <p:nvPr/>
        </p:nvSpPr>
        <p:spPr>
          <a:xfrm>
            <a:off x="10971105" y="3950579"/>
            <a:ext cx="1101213" cy="66657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latin typeface="Helvetica Neue" panose="02000503000000020004"/>
              </a:rPr>
              <a:t>extra</a:t>
            </a:r>
          </a:p>
          <a:p>
            <a:pPr algn="ctr"/>
            <a:r>
              <a:rPr lang="en-US" altLang="zh-CN" dirty="0">
                <a:latin typeface="Helvetica Neue" panose="02000503000000020004"/>
              </a:rPr>
              <a:t>16 </a:t>
            </a:r>
            <a:r>
              <a:rPr lang="en-US" altLang="zh-CN" dirty="0" err="1">
                <a:latin typeface="Helvetica Neue" panose="02000503000000020004"/>
              </a:rPr>
              <a:t>muls</a:t>
            </a:r>
            <a:endParaRPr lang="zh-CN" altLang="en-US" dirty="0">
              <a:latin typeface="Helvetica Neue" panose="02000503000000020004"/>
            </a:endParaRPr>
          </a:p>
        </p:txBody>
      </p:sp>
      <p:sp>
        <p:nvSpPr>
          <p:cNvPr id="78" name="矩形 77">
            <a:extLst>
              <a:ext uri="{FF2B5EF4-FFF2-40B4-BE49-F238E27FC236}">
                <a16:creationId xmlns:a16="http://schemas.microsoft.com/office/drawing/2014/main" id="{AB2EE573-7FA1-2575-1F16-41191E150019}"/>
              </a:ext>
            </a:extLst>
          </p:cNvPr>
          <p:cNvSpPr/>
          <p:nvPr/>
        </p:nvSpPr>
        <p:spPr>
          <a:xfrm>
            <a:off x="148245" y="3504867"/>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4" name="文本框 83">
                <a:extLst>
                  <a:ext uri="{FF2B5EF4-FFF2-40B4-BE49-F238E27FC236}">
                    <a16:creationId xmlns:a16="http://schemas.microsoft.com/office/drawing/2014/main" id="{0EC11061-9E3C-8A7F-CB23-CC6B310164F8}"/>
                  </a:ext>
                </a:extLst>
              </p:cNvPr>
              <p:cNvSpPr txBox="1"/>
              <p:nvPr/>
            </p:nvSpPr>
            <p:spPr>
              <a:xfrm>
                <a:off x="226622" y="3558599"/>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84" name="文本框 83">
                <a:extLst>
                  <a:ext uri="{FF2B5EF4-FFF2-40B4-BE49-F238E27FC236}">
                    <a16:creationId xmlns:a16="http://schemas.microsoft.com/office/drawing/2014/main" id="{0EC11061-9E3C-8A7F-CB23-CC6B310164F8}"/>
                  </a:ext>
                </a:extLst>
              </p:cNvPr>
              <p:cNvSpPr txBox="1">
                <a:spLocks noRot="1" noChangeAspect="1" noMove="1" noResize="1" noEditPoints="1" noAdjustHandles="1" noChangeArrowheads="1" noChangeShapeType="1" noTextEdit="1"/>
              </p:cNvSpPr>
              <p:nvPr/>
            </p:nvSpPr>
            <p:spPr>
              <a:xfrm>
                <a:off x="226622" y="3558599"/>
                <a:ext cx="348343" cy="400110"/>
              </a:xfrm>
              <a:prstGeom prst="rect">
                <a:avLst/>
              </a:prstGeom>
              <a:blipFill>
                <a:blip r:embed="rId32"/>
                <a:stretch>
                  <a:fillRect r="-12281"/>
                </a:stretch>
              </a:blipFill>
            </p:spPr>
            <p:txBody>
              <a:bodyPr/>
              <a:lstStyle/>
              <a:p>
                <a:r>
                  <a:rPr lang="zh-CN" altLang="en-US">
                    <a:noFill/>
                  </a:rPr>
                  <a:t> </a:t>
                </a:r>
              </a:p>
            </p:txBody>
          </p:sp>
        </mc:Fallback>
      </mc:AlternateContent>
      <p:grpSp>
        <p:nvGrpSpPr>
          <p:cNvPr id="151" name="组合 150">
            <a:extLst>
              <a:ext uri="{FF2B5EF4-FFF2-40B4-BE49-F238E27FC236}">
                <a16:creationId xmlns:a16="http://schemas.microsoft.com/office/drawing/2014/main" id="{0E64C67D-A3A2-F317-68B6-25FD961D4B32}"/>
              </a:ext>
            </a:extLst>
          </p:cNvPr>
          <p:cNvGrpSpPr/>
          <p:nvPr/>
        </p:nvGrpSpPr>
        <p:grpSpPr>
          <a:xfrm>
            <a:off x="1668762" y="3504867"/>
            <a:ext cx="513806" cy="513806"/>
            <a:chOff x="1668762" y="3504867"/>
            <a:chExt cx="513806" cy="513806"/>
          </a:xfrm>
        </p:grpSpPr>
        <p:sp>
          <p:nvSpPr>
            <p:cNvPr id="81" name="矩形 80">
              <a:extLst>
                <a:ext uri="{FF2B5EF4-FFF2-40B4-BE49-F238E27FC236}">
                  <a16:creationId xmlns:a16="http://schemas.microsoft.com/office/drawing/2014/main" id="{D9D0C100-2E80-468F-DA7F-65CB7E59CFB4}"/>
                </a:ext>
              </a:extLst>
            </p:cNvPr>
            <p:cNvSpPr/>
            <p:nvPr/>
          </p:nvSpPr>
          <p:spPr>
            <a:xfrm>
              <a:off x="1668762" y="3504867"/>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5D7647F2-51AD-F2DA-B02B-29B06989E44B}"/>
                    </a:ext>
                  </a:extLst>
                </p:cNvPr>
                <p:cNvSpPr txBox="1"/>
                <p:nvPr/>
              </p:nvSpPr>
              <p:spPr>
                <a:xfrm>
                  <a:off x="1749752" y="3558599"/>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87" name="文本框 86">
                  <a:extLst>
                    <a:ext uri="{FF2B5EF4-FFF2-40B4-BE49-F238E27FC236}">
                      <a16:creationId xmlns:a16="http://schemas.microsoft.com/office/drawing/2014/main" id="{5D7647F2-51AD-F2DA-B02B-29B06989E44B}"/>
                    </a:ext>
                  </a:extLst>
                </p:cNvPr>
                <p:cNvSpPr txBox="1">
                  <a:spLocks noRot="1" noChangeAspect="1" noMove="1" noResize="1" noEditPoints="1" noAdjustHandles="1" noChangeArrowheads="1" noChangeShapeType="1" noTextEdit="1"/>
                </p:cNvSpPr>
                <p:nvPr/>
              </p:nvSpPr>
              <p:spPr>
                <a:xfrm>
                  <a:off x="1749752" y="3558599"/>
                  <a:ext cx="348343" cy="400110"/>
                </a:xfrm>
                <a:prstGeom prst="rect">
                  <a:avLst/>
                </a:prstGeom>
                <a:blipFill>
                  <a:blip r:embed="rId33"/>
                  <a:stretch>
                    <a:fillRect r="-14035"/>
                  </a:stretch>
                </a:blipFill>
              </p:spPr>
              <p:txBody>
                <a:bodyPr/>
                <a:lstStyle/>
                <a:p>
                  <a:r>
                    <a:rPr lang="zh-CN" altLang="en-US">
                      <a:noFill/>
                    </a:rPr>
                    <a:t> </a:t>
                  </a:r>
                </a:p>
              </p:txBody>
            </p:sp>
          </mc:Fallback>
        </mc:AlternateContent>
      </p:grpSp>
      <p:grpSp>
        <p:nvGrpSpPr>
          <p:cNvPr id="153" name="组合 152">
            <a:extLst>
              <a:ext uri="{FF2B5EF4-FFF2-40B4-BE49-F238E27FC236}">
                <a16:creationId xmlns:a16="http://schemas.microsoft.com/office/drawing/2014/main" id="{86690696-EF24-757C-192B-29813F25617F}"/>
              </a:ext>
            </a:extLst>
          </p:cNvPr>
          <p:cNvGrpSpPr/>
          <p:nvPr/>
        </p:nvGrpSpPr>
        <p:grpSpPr>
          <a:xfrm>
            <a:off x="2682441" y="3504867"/>
            <a:ext cx="513806" cy="513806"/>
            <a:chOff x="2682441" y="3504867"/>
            <a:chExt cx="513806" cy="513806"/>
          </a:xfrm>
        </p:grpSpPr>
        <p:sp>
          <p:nvSpPr>
            <p:cNvPr id="83" name="矩形 82">
              <a:extLst>
                <a:ext uri="{FF2B5EF4-FFF2-40B4-BE49-F238E27FC236}">
                  <a16:creationId xmlns:a16="http://schemas.microsoft.com/office/drawing/2014/main" id="{334C5A39-1845-128A-48DC-A2977B2EFDF2}"/>
                </a:ext>
              </a:extLst>
            </p:cNvPr>
            <p:cNvSpPr/>
            <p:nvPr/>
          </p:nvSpPr>
          <p:spPr>
            <a:xfrm>
              <a:off x="2682441" y="3504867"/>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67C23DAE-6E48-0643-31B1-A672125E1F9D}"/>
                    </a:ext>
                  </a:extLst>
                </p:cNvPr>
                <p:cNvSpPr txBox="1"/>
                <p:nvPr/>
              </p:nvSpPr>
              <p:spPr>
                <a:xfrm>
                  <a:off x="2765172" y="3558599"/>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6</m:t>
                            </m:r>
                          </m:sub>
                        </m:sSub>
                      </m:oMath>
                    </m:oMathPara>
                  </a14:m>
                  <a:endParaRPr lang="zh-CN" altLang="en-US" sz="2000" dirty="0"/>
                </a:p>
              </p:txBody>
            </p:sp>
          </mc:Choice>
          <mc:Fallback xmlns="">
            <p:sp>
              <p:nvSpPr>
                <p:cNvPr id="89" name="文本框 88">
                  <a:extLst>
                    <a:ext uri="{FF2B5EF4-FFF2-40B4-BE49-F238E27FC236}">
                      <a16:creationId xmlns:a16="http://schemas.microsoft.com/office/drawing/2014/main" id="{67C23DAE-6E48-0643-31B1-A672125E1F9D}"/>
                    </a:ext>
                  </a:extLst>
                </p:cNvPr>
                <p:cNvSpPr txBox="1">
                  <a:spLocks noRot="1" noChangeAspect="1" noMove="1" noResize="1" noEditPoints="1" noAdjustHandles="1" noChangeArrowheads="1" noChangeShapeType="1" noTextEdit="1"/>
                </p:cNvSpPr>
                <p:nvPr/>
              </p:nvSpPr>
              <p:spPr>
                <a:xfrm>
                  <a:off x="2765172" y="3558599"/>
                  <a:ext cx="348343" cy="400110"/>
                </a:xfrm>
                <a:prstGeom prst="rect">
                  <a:avLst/>
                </a:prstGeom>
                <a:blipFill>
                  <a:blip r:embed="rId34"/>
                  <a:stretch>
                    <a:fillRect r="-14035" b="-1538"/>
                  </a:stretch>
                </a:blipFill>
              </p:spPr>
              <p:txBody>
                <a:bodyPr/>
                <a:lstStyle/>
                <a:p>
                  <a:r>
                    <a:rPr lang="zh-CN" altLang="en-US">
                      <a:noFill/>
                    </a:rPr>
                    <a:t> </a:t>
                  </a:r>
                </a:p>
              </p:txBody>
            </p:sp>
          </mc:Fallback>
        </mc:AlternateContent>
      </p:grpSp>
      <p:grpSp>
        <p:nvGrpSpPr>
          <p:cNvPr id="154" name="组合 153">
            <a:extLst>
              <a:ext uri="{FF2B5EF4-FFF2-40B4-BE49-F238E27FC236}">
                <a16:creationId xmlns:a16="http://schemas.microsoft.com/office/drawing/2014/main" id="{38758FD7-DDCE-2599-9C50-B68E0B0BE59E}"/>
              </a:ext>
            </a:extLst>
          </p:cNvPr>
          <p:cNvGrpSpPr/>
          <p:nvPr/>
        </p:nvGrpSpPr>
        <p:grpSpPr>
          <a:xfrm>
            <a:off x="143980" y="5677542"/>
            <a:ext cx="513806" cy="513806"/>
            <a:chOff x="143980" y="4997368"/>
            <a:chExt cx="513806" cy="513806"/>
          </a:xfrm>
        </p:grpSpPr>
        <p:sp>
          <p:nvSpPr>
            <p:cNvPr id="92" name="矩形 91">
              <a:extLst>
                <a:ext uri="{FF2B5EF4-FFF2-40B4-BE49-F238E27FC236}">
                  <a16:creationId xmlns:a16="http://schemas.microsoft.com/office/drawing/2014/main" id="{24D3541A-C12A-C187-4707-96D682406E2A}"/>
                </a:ext>
              </a:extLst>
            </p:cNvPr>
            <p:cNvSpPr/>
            <p:nvPr/>
          </p:nvSpPr>
          <p:spPr>
            <a:xfrm>
              <a:off x="143980" y="4997368"/>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6" name="文本框 95">
                  <a:extLst>
                    <a:ext uri="{FF2B5EF4-FFF2-40B4-BE49-F238E27FC236}">
                      <a16:creationId xmlns:a16="http://schemas.microsoft.com/office/drawing/2014/main" id="{9605C2EB-2F88-10C2-0351-D6E35F51C437}"/>
                    </a:ext>
                  </a:extLst>
                </p:cNvPr>
                <p:cNvSpPr txBox="1"/>
                <p:nvPr/>
              </p:nvSpPr>
              <p:spPr>
                <a:xfrm>
                  <a:off x="222356" y="5040913"/>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96" name="文本框 95">
                  <a:extLst>
                    <a:ext uri="{FF2B5EF4-FFF2-40B4-BE49-F238E27FC236}">
                      <a16:creationId xmlns:a16="http://schemas.microsoft.com/office/drawing/2014/main" id="{9605C2EB-2F88-10C2-0351-D6E35F51C437}"/>
                    </a:ext>
                  </a:extLst>
                </p:cNvPr>
                <p:cNvSpPr txBox="1">
                  <a:spLocks noRot="1" noChangeAspect="1" noMove="1" noResize="1" noEditPoints="1" noAdjustHandles="1" noChangeArrowheads="1" noChangeShapeType="1" noTextEdit="1"/>
                </p:cNvSpPr>
                <p:nvPr/>
              </p:nvSpPr>
              <p:spPr>
                <a:xfrm>
                  <a:off x="222356" y="5040913"/>
                  <a:ext cx="348343" cy="400110"/>
                </a:xfrm>
                <a:prstGeom prst="rect">
                  <a:avLst/>
                </a:prstGeom>
                <a:blipFill>
                  <a:blip r:embed="rId35"/>
                  <a:stretch>
                    <a:fillRect r="-12069"/>
                  </a:stretch>
                </a:blipFill>
              </p:spPr>
              <p:txBody>
                <a:bodyPr/>
                <a:lstStyle/>
                <a:p>
                  <a:r>
                    <a:rPr lang="zh-CN" altLang="en-US">
                      <a:noFill/>
                    </a:rPr>
                    <a:t> </a:t>
                  </a:r>
                </a:p>
              </p:txBody>
            </p:sp>
          </mc:Fallback>
        </mc:AlternateContent>
      </p:grpSp>
      <p:grpSp>
        <p:nvGrpSpPr>
          <p:cNvPr id="155" name="组合 154">
            <a:extLst>
              <a:ext uri="{FF2B5EF4-FFF2-40B4-BE49-F238E27FC236}">
                <a16:creationId xmlns:a16="http://schemas.microsoft.com/office/drawing/2014/main" id="{0ED6D56C-D8F0-7DAB-9892-29051B982B38}"/>
              </a:ext>
            </a:extLst>
          </p:cNvPr>
          <p:cNvGrpSpPr/>
          <p:nvPr/>
        </p:nvGrpSpPr>
        <p:grpSpPr>
          <a:xfrm>
            <a:off x="649368" y="5677542"/>
            <a:ext cx="513806" cy="513806"/>
            <a:chOff x="649368" y="4997368"/>
            <a:chExt cx="513806" cy="513806"/>
          </a:xfrm>
        </p:grpSpPr>
        <p:sp>
          <p:nvSpPr>
            <p:cNvPr id="93" name="矩形 92">
              <a:extLst>
                <a:ext uri="{FF2B5EF4-FFF2-40B4-BE49-F238E27FC236}">
                  <a16:creationId xmlns:a16="http://schemas.microsoft.com/office/drawing/2014/main" id="{64F6BDA8-A072-8970-F5B0-76F53114C872}"/>
                </a:ext>
              </a:extLst>
            </p:cNvPr>
            <p:cNvSpPr/>
            <p:nvPr/>
          </p:nvSpPr>
          <p:spPr>
            <a:xfrm>
              <a:off x="649368" y="4997368"/>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7" name="文本框 96">
                  <a:extLst>
                    <a:ext uri="{FF2B5EF4-FFF2-40B4-BE49-F238E27FC236}">
                      <a16:creationId xmlns:a16="http://schemas.microsoft.com/office/drawing/2014/main" id="{CAA0EB0F-F1DD-0622-7F79-A21314016AA3}"/>
                    </a:ext>
                  </a:extLst>
                </p:cNvPr>
                <p:cNvSpPr txBox="1"/>
                <p:nvPr/>
              </p:nvSpPr>
              <p:spPr>
                <a:xfrm>
                  <a:off x="730066" y="5040913"/>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97" name="文本框 96">
                  <a:extLst>
                    <a:ext uri="{FF2B5EF4-FFF2-40B4-BE49-F238E27FC236}">
                      <a16:creationId xmlns:a16="http://schemas.microsoft.com/office/drawing/2014/main" id="{CAA0EB0F-F1DD-0622-7F79-A21314016AA3}"/>
                    </a:ext>
                  </a:extLst>
                </p:cNvPr>
                <p:cNvSpPr txBox="1">
                  <a:spLocks noRot="1" noChangeAspect="1" noMove="1" noResize="1" noEditPoints="1" noAdjustHandles="1" noChangeArrowheads="1" noChangeShapeType="1" noTextEdit="1"/>
                </p:cNvSpPr>
                <p:nvPr/>
              </p:nvSpPr>
              <p:spPr>
                <a:xfrm>
                  <a:off x="730066" y="5040913"/>
                  <a:ext cx="348343" cy="400110"/>
                </a:xfrm>
                <a:prstGeom prst="rect">
                  <a:avLst/>
                </a:prstGeom>
                <a:blipFill>
                  <a:blip r:embed="rId36"/>
                  <a:stretch>
                    <a:fillRect r="-15789"/>
                  </a:stretch>
                </a:blipFill>
              </p:spPr>
              <p:txBody>
                <a:bodyPr/>
                <a:lstStyle/>
                <a:p>
                  <a:r>
                    <a:rPr lang="zh-CN" altLang="en-US">
                      <a:noFill/>
                    </a:rPr>
                    <a:t> </a:t>
                  </a:r>
                </a:p>
              </p:txBody>
            </p:sp>
          </mc:Fallback>
        </mc:AlternateContent>
      </p:grpSp>
      <p:grpSp>
        <p:nvGrpSpPr>
          <p:cNvPr id="156" name="组合 155">
            <a:extLst>
              <a:ext uri="{FF2B5EF4-FFF2-40B4-BE49-F238E27FC236}">
                <a16:creationId xmlns:a16="http://schemas.microsoft.com/office/drawing/2014/main" id="{33668172-179A-6E49-A67F-2FE0B09D133D}"/>
              </a:ext>
            </a:extLst>
          </p:cNvPr>
          <p:cNvGrpSpPr/>
          <p:nvPr/>
        </p:nvGrpSpPr>
        <p:grpSpPr>
          <a:xfrm>
            <a:off x="1154756" y="5677542"/>
            <a:ext cx="513806" cy="513806"/>
            <a:chOff x="1154756" y="4997368"/>
            <a:chExt cx="513806" cy="513806"/>
          </a:xfrm>
        </p:grpSpPr>
        <p:sp>
          <p:nvSpPr>
            <p:cNvPr id="94" name="矩形 93">
              <a:extLst>
                <a:ext uri="{FF2B5EF4-FFF2-40B4-BE49-F238E27FC236}">
                  <a16:creationId xmlns:a16="http://schemas.microsoft.com/office/drawing/2014/main" id="{7E5C6F0C-5E36-C777-E6A0-1FFFD2FB5E75}"/>
                </a:ext>
              </a:extLst>
            </p:cNvPr>
            <p:cNvSpPr/>
            <p:nvPr/>
          </p:nvSpPr>
          <p:spPr>
            <a:xfrm>
              <a:off x="1154756" y="4997368"/>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6286F88B-4906-C911-F16C-138A25304DD6}"/>
                    </a:ext>
                  </a:extLst>
                </p:cNvPr>
                <p:cNvSpPr txBox="1"/>
                <p:nvPr/>
              </p:nvSpPr>
              <p:spPr>
                <a:xfrm>
                  <a:off x="1237776" y="5040913"/>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98" name="文本框 97">
                  <a:extLst>
                    <a:ext uri="{FF2B5EF4-FFF2-40B4-BE49-F238E27FC236}">
                      <a16:creationId xmlns:a16="http://schemas.microsoft.com/office/drawing/2014/main" id="{6286F88B-4906-C911-F16C-138A25304DD6}"/>
                    </a:ext>
                  </a:extLst>
                </p:cNvPr>
                <p:cNvSpPr txBox="1">
                  <a:spLocks noRot="1" noChangeAspect="1" noMove="1" noResize="1" noEditPoints="1" noAdjustHandles="1" noChangeArrowheads="1" noChangeShapeType="1" noTextEdit="1"/>
                </p:cNvSpPr>
                <p:nvPr/>
              </p:nvSpPr>
              <p:spPr>
                <a:xfrm>
                  <a:off x="1237776" y="5040913"/>
                  <a:ext cx="348343" cy="400110"/>
                </a:xfrm>
                <a:prstGeom prst="rect">
                  <a:avLst/>
                </a:prstGeom>
                <a:blipFill>
                  <a:blip r:embed="rId37"/>
                  <a:stretch>
                    <a:fillRect r="-17544"/>
                  </a:stretch>
                </a:blipFill>
              </p:spPr>
              <p:txBody>
                <a:bodyPr/>
                <a:lstStyle/>
                <a:p>
                  <a:r>
                    <a:rPr lang="zh-CN" altLang="en-US">
                      <a:noFill/>
                    </a:rPr>
                    <a:t> </a:t>
                  </a:r>
                </a:p>
              </p:txBody>
            </p:sp>
          </mc:Fallback>
        </mc:AlternateContent>
      </p:grpSp>
      <p:grpSp>
        <p:nvGrpSpPr>
          <p:cNvPr id="157" name="组合 156">
            <a:extLst>
              <a:ext uri="{FF2B5EF4-FFF2-40B4-BE49-F238E27FC236}">
                <a16:creationId xmlns:a16="http://schemas.microsoft.com/office/drawing/2014/main" id="{1272CC95-9796-6ECD-10F7-15217825E1CC}"/>
              </a:ext>
            </a:extLst>
          </p:cNvPr>
          <p:cNvGrpSpPr/>
          <p:nvPr/>
        </p:nvGrpSpPr>
        <p:grpSpPr>
          <a:xfrm>
            <a:off x="1660143" y="5677542"/>
            <a:ext cx="513806" cy="513806"/>
            <a:chOff x="1660143" y="4997368"/>
            <a:chExt cx="513806" cy="513806"/>
          </a:xfrm>
        </p:grpSpPr>
        <p:sp>
          <p:nvSpPr>
            <p:cNvPr id="95" name="矩形 94">
              <a:extLst>
                <a:ext uri="{FF2B5EF4-FFF2-40B4-BE49-F238E27FC236}">
                  <a16:creationId xmlns:a16="http://schemas.microsoft.com/office/drawing/2014/main" id="{7D40EB26-63A4-B4E3-7AD8-415D246EE384}"/>
                </a:ext>
              </a:extLst>
            </p:cNvPr>
            <p:cNvSpPr/>
            <p:nvPr/>
          </p:nvSpPr>
          <p:spPr>
            <a:xfrm>
              <a:off x="1660143" y="4997368"/>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65735F18-AA3E-0054-DD32-5DFD85646007}"/>
                    </a:ext>
                  </a:extLst>
                </p:cNvPr>
                <p:cNvSpPr txBox="1"/>
                <p:nvPr/>
              </p:nvSpPr>
              <p:spPr>
                <a:xfrm>
                  <a:off x="1745487" y="5040913"/>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99" name="文本框 98">
                  <a:extLst>
                    <a:ext uri="{FF2B5EF4-FFF2-40B4-BE49-F238E27FC236}">
                      <a16:creationId xmlns:a16="http://schemas.microsoft.com/office/drawing/2014/main" id="{65735F18-AA3E-0054-DD32-5DFD85646007}"/>
                    </a:ext>
                  </a:extLst>
                </p:cNvPr>
                <p:cNvSpPr txBox="1">
                  <a:spLocks noRot="1" noChangeAspect="1" noMove="1" noResize="1" noEditPoints="1" noAdjustHandles="1" noChangeArrowheads="1" noChangeShapeType="1" noTextEdit="1"/>
                </p:cNvSpPr>
                <p:nvPr/>
              </p:nvSpPr>
              <p:spPr>
                <a:xfrm>
                  <a:off x="1745487" y="5040913"/>
                  <a:ext cx="348343" cy="400110"/>
                </a:xfrm>
                <a:prstGeom prst="rect">
                  <a:avLst/>
                </a:prstGeom>
                <a:blipFill>
                  <a:blip r:embed="rId38"/>
                  <a:stretch>
                    <a:fillRect r="-15789"/>
                  </a:stretch>
                </a:blipFill>
              </p:spPr>
              <p:txBody>
                <a:bodyPr/>
                <a:lstStyle/>
                <a:p>
                  <a:r>
                    <a:rPr lang="zh-CN" altLang="en-US">
                      <a:noFill/>
                    </a:rPr>
                    <a:t> </a:t>
                  </a:r>
                </a:p>
              </p:txBody>
            </p:sp>
          </mc:Fallback>
        </mc:AlternateContent>
      </p:grpSp>
      <p:grpSp>
        <p:nvGrpSpPr>
          <p:cNvPr id="181" name="组合 180">
            <a:extLst>
              <a:ext uri="{FF2B5EF4-FFF2-40B4-BE49-F238E27FC236}">
                <a16:creationId xmlns:a16="http://schemas.microsoft.com/office/drawing/2014/main" id="{9163B8D1-CF47-1291-E636-DA447F509E20}"/>
              </a:ext>
            </a:extLst>
          </p:cNvPr>
          <p:cNvGrpSpPr/>
          <p:nvPr/>
        </p:nvGrpSpPr>
        <p:grpSpPr>
          <a:xfrm>
            <a:off x="661815" y="5677542"/>
            <a:ext cx="513806" cy="513806"/>
            <a:chOff x="3413715" y="6242139"/>
            <a:chExt cx="513806" cy="513806"/>
          </a:xfrm>
        </p:grpSpPr>
        <p:sp>
          <p:nvSpPr>
            <p:cNvPr id="103" name="矩形 102">
              <a:extLst>
                <a:ext uri="{FF2B5EF4-FFF2-40B4-BE49-F238E27FC236}">
                  <a16:creationId xmlns:a16="http://schemas.microsoft.com/office/drawing/2014/main" id="{F7E409BA-02AE-86BD-BCAD-68CD8E894C40}"/>
                </a:ext>
              </a:extLst>
            </p:cNvPr>
            <p:cNvSpPr/>
            <p:nvPr/>
          </p:nvSpPr>
          <p:spPr>
            <a:xfrm>
              <a:off x="3413715" y="6242139"/>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F768C3B1-68C9-9524-53CE-26B5449B5FEA}"/>
                    </a:ext>
                  </a:extLst>
                </p:cNvPr>
                <p:cNvSpPr txBox="1"/>
                <p:nvPr/>
              </p:nvSpPr>
              <p:spPr>
                <a:xfrm>
                  <a:off x="3494413" y="6285684"/>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107" name="文本框 106">
                  <a:extLst>
                    <a:ext uri="{FF2B5EF4-FFF2-40B4-BE49-F238E27FC236}">
                      <a16:creationId xmlns:a16="http://schemas.microsoft.com/office/drawing/2014/main" id="{F768C3B1-68C9-9524-53CE-26B5449B5FEA}"/>
                    </a:ext>
                  </a:extLst>
                </p:cNvPr>
                <p:cNvSpPr txBox="1">
                  <a:spLocks noRot="1" noChangeAspect="1" noMove="1" noResize="1" noEditPoints="1" noAdjustHandles="1" noChangeArrowheads="1" noChangeShapeType="1" noTextEdit="1"/>
                </p:cNvSpPr>
                <p:nvPr/>
              </p:nvSpPr>
              <p:spPr>
                <a:xfrm>
                  <a:off x="3494413" y="6285684"/>
                  <a:ext cx="348343" cy="400110"/>
                </a:xfrm>
                <a:prstGeom prst="rect">
                  <a:avLst/>
                </a:prstGeom>
                <a:blipFill>
                  <a:blip r:embed="rId40"/>
                  <a:stretch>
                    <a:fillRect r="-17544"/>
                  </a:stretch>
                </a:blipFill>
              </p:spPr>
              <p:txBody>
                <a:bodyPr/>
                <a:lstStyle/>
                <a:p>
                  <a:r>
                    <a:rPr lang="zh-CN" altLang="en-US">
                      <a:noFill/>
                    </a:rPr>
                    <a:t> </a:t>
                  </a:r>
                </a:p>
              </p:txBody>
            </p:sp>
          </mc:Fallback>
        </mc:AlternateContent>
      </p:grpSp>
      <p:grpSp>
        <p:nvGrpSpPr>
          <p:cNvPr id="182" name="组合 181">
            <a:extLst>
              <a:ext uri="{FF2B5EF4-FFF2-40B4-BE49-F238E27FC236}">
                <a16:creationId xmlns:a16="http://schemas.microsoft.com/office/drawing/2014/main" id="{52C9B2ED-ABBE-BDF7-7771-9D2D90CADF84}"/>
              </a:ext>
            </a:extLst>
          </p:cNvPr>
          <p:cNvGrpSpPr/>
          <p:nvPr/>
        </p:nvGrpSpPr>
        <p:grpSpPr>
          <a:xfrm>
            <a:off x="148009" y="4183373"/>
            <a:ext cx="513806" cy="513806"/>
            <a:chOff x="3919103" y="6242139"/>
            <a:chExt cx="513806" cy="513806"/>
          </a:xfrm>
        </p:grpSpPr>
        <p:sp>
          <p:nvSpPr>
            <p:cNvPr id="104" name="矩形 103">
              <a:extLst>
                <a:ext uri="{FF2B5EF4-FFF2-40B4-BE49-F238E27FC236}">
                  <a16:creationId xmlns:a16="http://schemas.microsoft.com/office/drawing/2014/main" id="{9A5CDF68-FC76-E97C-6EA8-32727F7F3EB1}"/>
                </a:ext>
              </a:extLst>
            </p:cNvPr>
            <p:cNvSpPr/>
            <p:nvPr/>
          </p:nvSpPr>
          <p:spPr>
            <a:xfrm>
              <a:off x="3919103" y="6242139"/>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56EF837F-73B9-8F99-6F27-6ABCAA0A1243}"/>
                    </a:ext>
                  </a:extLst>
                </p:cNvPr>
                <p:cNvSpPr txBox="1"/>
                <p:nvPr/>
              </p:nvSpPr>
              <p:spPr>
                <a:xfrm>
                  <a:off x="4002123" y="6285684"/>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108" name="文本框 107">
                  <a:extLst>
                    <a:ext uri="{FF2B5EF4-FFF2-40B4-BE49-F238E27FC236}">
                      <a16:creationId xmlns:a16="http://schemas.microsoft.com/office/drawing/2014/main" id="{56EF837F-73B9-8F99-6F27-6ABCAA0A1243}"/>
                    </a:ext>
                  </a:extLst>
                </p:cNvPr>
                <p:cNvSpPr txBox="1">
                  <a:spLocks noRot="1" noChangeAspect="1" noMove="1" noResize="1" noEditPoints="1" noAdjustHandles="1" noChangeArrowheads="1" noChangeShapeType="1" noTextEdit="1"/>
                </p:cNvSpPr>
                <p:nvPr/>
              </p:nvSpPr>
              <p:spPr>
                <a:xfrm>
                  <a:off x="4002123" y="6285684"/>
                  <a:ext cx="348343" cy="400110"/>
                </a:xfrm>
                <a:prstGeom prst="rect">
                  <a:avLst/>
                </a:prstGeom>
                <a:blipFill>
                  <a:blip r:embed="rId41"/>
                  <a:stretch>
                    <a:fillRect r="-15789"/>
                  </a:stretch>
                </a:blipFill>
              </p:spPr>
              <p:txBody>
                <a:bodyPr/>
                <a:lstStyle/>
                <a:p>
                  <a:r>
                    <a:rPr lang="zh-CN" altLang="en-US">
                      <a:noFill/>
                    </a:rPr>
                    <a:t> </a:t>
                  </a:r>
                </a:p>
              </p:txBody>
            </p:sp>
          </mc:Fallback>
        </mc:AlternateContent>
      </p:grpSp>
      <p:grpSp>
        <p:nvGrpSpPr>
          <p:cNvPr id="183" name="组合 182">
            <a:extLst>
              <a:ext uri="{FF2B5EF4-FFF2-40B4-BE49-F238E27FC236}">
                <a16:creationId xmlns:a16="http://schemas.microsoft.com/office/drawing/2014/main" id="{BEEBF776-4F3A-0C1E-6380-AFFD42607FE1}"/>
              </a:ext>
            </a:extLst>
          </p:cNvPr>
          <p:cNvGrpSpPr/>
          <p:nvPr/>
        </p:nvGrpSpPr>
        <p:grpSpPr>
          <a:xfrm>
            <a:off x="1167203" y="5677542"/>
            <a:ext cx="513806" cy="513806"/>
            <a:chOff x="4424490" y="6242139"/>
            <a:chExt cx="513806" cy="513806"/>
          </a:xfrm>
        </p:grpSpPr>
        <p:sp>
          <p:nvSpPr>
            <p:cNvPr id="105" name="矩形 104">
              <a:extLst>
                <a:ext uri="{FF2B5EF4-FFF2-40B4-BE49-F238E27FC236}">
                  <a16:creationId xmlns:a16="http://schemas.microsoft.com/office/drawing/2014/main" id="{6F5B4005-CA28-32C2-6443-CD0EDEA19AAA}"/>
                </a:ext>
              </a:extLst>
            </p:cNvPr>
            <p:cNvSpPr/>
            <p:nvPr/>
          </p:nvSpPr>
          <p:spPr>
            <a:xfrm>
              <a:off x="4424490" y="6242139"/>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9" name="文本框 108">
                  <a:extLst>
                    <a:ext uri="{FF2B5EF4-FFF2-40B4-BE49-F238E27FC236}">
                      <a16:creationId xmlns:a16="http://schemas.microsoft.com/office/drawing/2014/main" id="{2171CDB4-AF60-051D-527E-A93DF8A591A5}"/>
                    </a:ext>
                  </a:extLst>
                </p:cNvPr>
                <p:cNvSpPr txBox="1"/>
                <p:nvPr/>
              </p:nvSpPr>
              <p:spPr>
                <a:xfrm>
                  <a:off x="4509834" y="6285684"/>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109" name="文本框 108">
                  <a:extLst>
                    <a:ext uri="{FF2B5EF4-FFF2-40B4-BE49-F238E27FC236}">
                      <a16:creationId xmlns:a16="http://schemas.microsoft.com/office/drawing/2014/main" id="{2171CDB4-AF60-051D-527E-A93DF8A591A5}"/>
                    </a:ext>
                  </a:extLst>
                </p:cNvPr>
                <p:cNvSpPr txBox="1">
                  <a:spLocks noRot="1" noChangeAspect="1" noMove="1" noResize="1" noEditPoints="1" noAdjustHandles="1" noChangeArrowheads="1" noChangeShapeType="1" noTextEdit="1"/>
                </p:cNvSpPr>
                <p:nvPr/>
              </p:nvSpPr>
              <p:spPr>
                <a:xfrm>
                  <a:off x="4509834" y="6285684"/>
                  <a:ext cx="348343" cy="400110"/>
                </a:xfrm>
                <a:prstGeom prst="rect">
                  <a:avLst/>
                </a:prstGeom>
                <a:blipFill>
                  <a:blip r:embed="rId42"/>
                  <a:stretch>
                    <a:fillRect r="-15789"/>
                  </a:stretch>
                </a:blipFill>
              </p:spPr>
              <p:txBody>
                <a:bodyPr/>
                <a:lstStyle/>
                <a:p>
                  <a:r>
                    <a:rPr lang="zh-CN" altLang="en-US">
                      <a:noFill/>
                    </a:rPr>
                    <a:t> </a:t>
                  </a:r>
                </a:p>
              </p:txBody>
            </p:sp>
          </mc:Fallback>
        </mc:AlternateContent>
      </p:grpSp>
      <p:grpSp>
        <p:nvGrpSpPr>
          <p:cNvPr id="100" name="组合 99">
            <a:extLst>
              <a:ext uri="{FF2B5EF4-FFF2-40B4-BE49-F238E27FC236}">
                <a16:creationId xmlns:a16="http://schemas.microsoft.com/office/drawing/2014/main" id="{E779F642-CEA4-8D4E-7950-034E6C427A96}"/>
              </a:ext>
            </a:extLst>
          </p:cNvPr>
          <p:cNvGrpSpPr/>
          <p:nvPr/>
        </p:nvGrpSpPr>
        <p:grpSpPr>
          <a:xfrm>
            <a:off x="1160979" y="5677542"/>
            <a:ext cx="513806" cy="513806"/>
            <a:chOff x="7856506" y="6267798"/>
            <a:chExt cx="513806" cy="513806"/>
          </a:xfrm>
        </p:grpSpPr>
        <p:sp>
          <p:nvSpPr>
            <p:cNvPr id="112" name="矩形 111">
              <a:extLst>
                <a:ext uri="{FF2B5EF4-FFF2-40B4-BE49-F238E27FC236}">
                  <a16:creationId xmlns:a16="http://schemas.microsoft.com/office/drawing/2014/main" id="{D43354EC-3BAA-3D64-0A99-C78758CE0544}"/>
                </a:ext>
              </a:extLst>
            </p:cNvPr>
            <p:cNvSpPr/>
            <p:nvPr/>
          </p:nvSpPr>
          <p:spPr>
            <a:xfrm>
              <a:off x="7856506" y="6267798"/>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C210BA44-AFA9-490B-DE6B-9A2BDDF02FF7}"/>
                    </a:ext>
                  </a:extLst>
                </p:cNvPr>
                <p:cNvSpPr txBox="1"/>
                <p:nvPr/>
              </p:nvSpPr>
              <p:spPr>
                <a:xfrm>
                  <a:off x="7937204" y="6311343"/>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116" name="文本框 115">
                  <a:extLst>
                    <a:ext uri="{FF2B5EF4-FFF2-40B4-BE49-F238E27FC236}">
                      <a16:creationId xmlns:a16="http://schemas.microsoft.com/office/drawing/2014/main" id="{C210BA44-AFA9-490B-DE6B-9A2BDDF02FF7}"/>
                    </a:ext>
                  </a:extLst>
                </p:cNvPr>
                <p:cNvSpPr txBox="1">
                  <a:spLocks noRot="1" noChangeAspect="1" noMove="1" noResize="1" noEditPoints="1" noAdjustHandles="1" noChangeArrowheads="1" noChangeShapeType="1" noTextEdit="1"/>
                </p:cNvSpPr>
                <p:nvPr/>
              </p:nvSpPr>
              <p:spPr>
                <a:xfrm>
                  <a:off x="7937204" y="6311343"/>
                  <a:ext cx="348343" cy="400110"/>
                </a:xfrm>
                <a:prstGeom prst="rect">
                  <a:avLst/>
                </a:prstGeom>
                <a:blipFill>
                  <a:blip r:embed="rId43"/>
                  <a:stretch>
                    <a:fillRect r="-15789"/>
                  </a:stretch>
                </a:blipFill>
              </p:spPr>
              <p:txBody>
                <a:bodyPr/>
                <a:lstStyle/>
                <a:p>
                  <a:r>
                    <a:rPr lang="zh-CN" altLang="en-US">
                      <a:noFill/>
                    </a:rPr>
                    <a:t> </a:t>
                  </a:r>
                </a:p>
              </p:txBody>
            </p:sp>
          </mc:Fallback>
        </mc:AlternateContent>
      </p:grpSp>
      <p:grpSp>
        <p:nvGrpSpPr>
          <p:cNvPr id="91" name="组合 90">
            <a:extLst>
              <a:ext uri="{FF2B5EF4-FFF2-40B4-BE49-F238E27FC236}">
                <a16:creationId xmlns:a16="http://schemas.microsoft.com/office/drawing/2014/main" id="{A900440D-1D6A-034D-EC85-E5741D25AEBE}"/>
              </a:ext>
            </a:extLst>
          </p:cNvPr>
          <p:cNvGrpSpPr/>
          <p:nvPr/>
        </p:nvGrpSpPr>
        <p:grpSpPr>
          <a:xfrm>
            <a:off x="141407" y="5677542"/>
            <a:ext cx="513806" cy="513806"/>
            <a:chOff x="5828556" y="6267798"/>
            <a:chExt cx="513806" cy="513806"/>
          </a:xfrm>
        </p:grpSpPr>
        <p:sp>
          <p:nvSpPr>
            <p:cNvPr id="114" name="矩形 113">
              <a:extLst>
                <a:ext uri="{FF2B5EF4-FFF2-40B4-BE49-F238E27FC236}">
                  <a16:creationId xmlns:a16="http://schemas.microsoft.com/office/drawing/2014/main" id="{9ACD99A9-4006-2E5D-44EE-D8859B27C359}"/>
                </a:ext>
              </a:extLst>
            </p:cNvPr>
            <p:cNvSpPr/>
            <p:nvPr/>
          </p:nvSpPr>
          <p:spPr>
            <a:xfrm>
              <a:off x="5828556" y="6267798"/>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8" name="文本框 117">
                  <a:extLst>
                    <a:ext uri="{FF2B5EF4-FFF2-40B4-BE49-F238E27FC236}">
                      <a16:creationId xmlns:a16="http://schemas.microsoft.com/office/drawing/2014/main" id="{A1434301-9B1B-9A06-2F07-8B054AFE2EEB}"/>
                    </a:ext>
                  </a:extLst>
                </p:cNvPr>
                <p:cNvSpPr txBox="1"/>
                <p:nvPr/>
              </p:nvSpPr>
              <p:spPr>
                <a:xfrm>
                  <a:off x="5913900" y="6311343"/>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4</m:t>
                            </m:r>
                          </m:sub>
                        </m:sSub>
                      </m:oMath>
                    </m:oMathPara>
                  </a14:m>
                  <a:endParaRPr lang="zh-CN" altLang="en-US" sz="2000" dirty="0"/>
                </a:p>
              </p:txBody>
            </p:sp>
          </mc:Choice>
          <mc:Fallback xmlns="">
            <p:sp>
              <p:nvSpPr>
                <p:cNvPr id="118" name="文本框 117">
                  <a:extLst>
                    <a:ext uri="{FF2B5EF4-FFF2-40B4-BE49-F238E27FC236}">
                      <a16:creationId xmlns:a16="http://schemas.microsoft.com/office/drawing/2014/main" id="{A1434301-9B1B-9A06-2F07-8B054AFE2EEB}"/>
                    </a:ext>
                  </a:extLst>
                </p:cNvPr>
                <p:cNvSpPr txBox="1">
                  <a:spLocks noRot="1" noChangeAspect="1" noMove="1" noResize="1" noEditPoints="1" noAdjustHandles="1" noChangeArrowheads="1" noChangeShapeType="1" noTextEdit="1"/>
                </p:cNvSpPr>
                <p:nvPr/>
              </p:nvSpPr>
              <p:spPr>
                <a:xfrm>
                  <a:off x="5913900" y="6311343"/>
                  <a:ext cx="348343" cy="400110"/>
                </a:xfrm>
                <a:prstGeom prst="rect">
                  <a:avLst/>
                </a:prstGeom>
                <a:blipFill>
                  <a:blip r:embed="rId44"/>
                  <a:stretch>
                    <a:fillRect r="-15789"/>
                  </a:stretch>
                </a:blipFill>
              </p:spPr>
              <p:txBody>
                <a:bodyPr/>
                <a:lstStyle/>
                <a:p>
                  <a:r>
                    <a:rPr lang="zh-CN" altLang="en-US">
                      <a:noFill/>
                    </a:rPr>
                    <a:t> </a:t>
                  </a:r>
                </a:p>
              </p:txBody>
            </p:sp>
          </mc:Fallback>
        </mc:AlternateContent>
      </p:grpSp>
      <p:grpSp>
        <p:nvGrpSpPr>
          <p:cNvPr id="147" name="组合 146">
            <a:extLst>
              <a:ext uri="{FF2B5EF4-FFF2-40B4-BE49-F238E27FC236}">
                <a16:creationId xmlns:a16="http://schemas.microsoft.com/office/drawing/2014/main" id="{0A1FF702-89AC-DD39-A4F0-5530EF48BAF7}"/>
              </a:ext>
            </a:extLst>
          </p:cNvPr>
          <p:cNvGrpSpPr/>
          <p:nvPr/>
        </p:nvGrpSpPr>
        <p:grpSpPr>
          <a:xfrm>
            <a:off x="667149" y="3504867"/>
            <a:ext cx="513806" cy="513806"/>
            <a:chOff x="657485" y="3504867"/>
            <a:chExt cx="513806" cy="513806"/>
          </a:xfrm>
        </p:grpSpPr>
        <p:sp>
          <p:nvSpPr>
            <p:cNvPr id="129" name="矩形 128">
              <a:extLst>
                <a:ext uri="{FF2B5EF4-FFF2-40B4-BE49-F238E27FC236}">
                  <a16:creationId xmlns:a16="http://schemas.microsoft.com/office/drawing/2014/main" id="{FE05EE9F-6314-5A96-ABD7-9580C6AC5228}"/>
                </a:ext>
              </a:extLst>
            </p:cNvPr>
            <p:cNvSpPr/>
            <p:nvPr/>
          </p:nvSpPr>
          <p:spPr>
            <a:xfrm>
              <a:off x="657485" y="3504867"/>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0" name="文本框 129">
                  <a:extLst>
                    <a:ext uri="{FF2B5EF4-FFF2-40B4-BE49-F238E27FC236}">
                      <a16:creationId xmlns:a16="http://schemas.microsoft.com/office/drawing/2014/main" id="{8F7E8AA8-D9D3-5AED-1DF8-1AA4D5B96044}"/>
                    </a:ext>
                  </a:extLst>
                </p:cNvPr>
                <p:cNvSpPr txBox="1"/>
                <p:nvPr/>
              </p:nvSpPr>
              <p:spPr>
                <a:xfrm>
                  <a:off x="736733" y="3558599"/>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130" name="文本框 129">
                  <a:extLst>
                    <a:ext uri="{FF2B5EF4-FFF2-40B4-BE49-F238E27FC236}">
                      <a16:creationId xmlns:a16="http://schemas.microsoft.com/office/drawing/2014/main" id="{8F7E8AA8-D9D3-5AED-1DF8-1AA4D5B96044}"/>
                    </a:ext>
                  </a:extLst>
                </p:cNvPr>
                <p:cNvSpPr txBox="1">
                  <a:spLocks noRot="1" noChangeAspect="1" noMove="1" noResize="1" noEditPoints="1" noAdjustHandles="1" noChangeArrowheads="1" noChangeShapeType="1" noTextEdit="1"/>
                </p:cNvSpPr>
                <p:nvPr/>
              </p:nvSpPr>
              <p:spPr>
                <a:xfrm>
                  <a:off x="736733" y="3558599"/>
                  <a:ext cx="348343" cy="400110"/>
                </a:xfrm>
                <a:prstGeom prst="rect">
                  <a:avLst/>
                </a:prstGeom>
                <a:blipFill>
                  <a:blip r:embed="rId47"/>
                  <a:stretch>
                    <a:fillRect r="-13793" b="-1538"/>
                  </a:stretch>
                </a:blipFill>
              </p:spPr>
              <p:txBody>
                <a:bodyPr/>
                <a:lstStyle/>
                <a:p>
                  <a:r>
                    <a:rPr lang="zh-CN" altLang="en-US">
                      <a:noFill/>
                    </a:rPr>
                    <a:t> </a:t>
                  </a:r>
                </a:p>
              </p:txBody>
            </p:sp>
          </mc:Fallback>
        </mc:AlternateContent>
      </p:grpSp>
      <p:grpSp>
        <p:nvGrpSpPr>
          <p:cNvPr id="141" name="组合 140">
            <a:extLst>
              <a:ext uri="{FF2B5EF4-FFF2-40B4-BE49-F238E27FC236}">
                <a16:creationId xmlns:a16="http://schemas.microsoft.com/office/drawing/2014/main" id="{C654940A-05D2-B7AB-4D31-7273D22BAF24}"/>
              </a:ext>
            </a:extLst>
          </p:cNvPr>
          <p:cNvGrpSpPr/>
          <p:nvPr/>
        </p:nvGrpSpPr>
        <p:grpSpPr>
          <a:xfrm>
            <a:off x="148009" y="3504867"/>
            <a:ext cx="513806" cy="513806"/>
            <a:chOff x="148009" y="3504867"/>
            <a:chExt cx="513806" cy="513806"/>
          </a:xfrm>
        </p:grpSpPr>
        <p:sp>
          <p:nvSpPr>
            <p:cNvPr id="139" name="矩形 138">
              <a:extLst>
                <a:ext uri="{FF2B5EF4-FFF2-40B4-BE49-F238E27FC236}">
                  <a16:creationId xmlns:a16="http://schemas.microsoft.com/office/drawing/2014/main" id="{5F16FBDA-F679-0E43-A32B-D0AE770EDC41}"/>
                </a:ext>
              </a:extLst>
            </p:cNvPr>
            <p:cNvSpPr/>
            <p:nvPr/>
          </p:nvSpPr>
          <p:spPr>
            <a:xfrm>
              <a:off x="148009" y="3504867"/>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0" name="文本框 139">
                  <a:extLst>
                    <a:ext uri="{FF2B5EF4-FFF2-40B4-BE49-F238E27FC236}">
                      <a16:creationId xmlns:a16="http://schemas.microsoft.com/office/drawing/2014/main" id="{1F184545-FAA6-C050-B36E-CC0B95D0D1B3}"/>
                    </a:ext>
                  </a:extLst>
                </p:cNvPr>
                <p:cNvSpPr txBox="1"/>
                <p:nvPr/>
              </p:nvSpPr>
              <p:spPr>
                <a:xfrm>
                  <a:off x="226386" y="3558599"/>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140" name="文本框 139">
                  <a:extLst>
                    <a:ext uri="{FF2B5EF4-FFF2-40B4-BE49-F238E27FC236}">
                      <a16:creationId xmlns:a16="http://schemas.microsoft.com/office/drawing/2014/main" id="{1F184545-FAA6-C050-B36E-CC0B95D0D1B3}"/>
                    </a:ext>
                  </a:extLst>
                </p:cNvPr>
                <p:cNvSpPr txBox="1">
                  <a:spLocks noRot="1" noChangeAspect="1" noMove="1" noResize="1" noEditPoints="1" noAdjustHandles="1" noChangeArrowheads="1" noChangeShapeType="1" noTextEdit="1"/>
                </p:cNvSpPr>
                <p:nvPr/>
              </p:nvSpPr>
              <p:spPr>
                <a:xfrm>
                  <a:off x="226386" y="3558599"/>
                  <a:ext cx="348343" cy="400110"/>
                </a:xfrm>
                <a:prstGeom prst="rect">
                  <a:avLst/>
                </a:prstGeom>
                <a:blipFill>
                  <a:blip r:embed="rId48"/>
                  <a:stretch>
                    <a:fillRect r="-12281"/>
                  </a:stretch>
                </a:blipFill>
              </p:spPr>
              <p:txBody>
                <a:bodyPr/>
                <a:lstStyle/>
                <a:p>
                  <a:r>
                    <a:rPr lang="zh-CN" altLang="en-US">
                      <a:noFill/>
                    </a:rPr>
                    <a:t> </a:t>
                  </a:r>
                </a:p>
              </p:txBody>
            </p:sp>
          </mc:Fallback>
        </mc:AlternateContent>
      </p:grpSp>
      <p:grpSp>
        <p:nvGrpSpPr>
          <p:cNvPr id="158" name="组合 157">
            <a:extLst>
              <a:ext uri="{FF2B5EF4-FFF2-40B4-BE49-F238E27FC236}">
                <a16:creationId xmlns:a16="http://schemas.microsoft.com/office/drawing/2014/main" id="{0A043300-0562-879C-9836-8561620F3FBA}"/>
              </a:ext>
            </a:extLst>
          </p:cNvPr>
          <p:cNvGrpSpPr/>
          <p:nvPr/>
        </p:nvGrpSpPr>
        <p:grpSpPr>
          <a:xfrm>
            <a:off x="2173949" y="3504867"/>
            <a:ext cx="513806" cy="513806"/>
            <a:chOff x="2175601" y="3504867"/>
            <a:chExt cx="513806" cy="513806"/>
          </a:xfrm>
        </p:grpSpPr>
        <p:sp>
          <p:nvSpPr>
            <p:cNvPr id="159" name="矩形 158">
              <a:extLst>
                <a:ext uri="{FF2B5EF4-FFF2-40B4-BE49-F238E27FC236}">
                  <a16:creationId xmlns:a16="http://schemas.microsoft.com/office/drawing/2014/main" id="{BCA82BF4-519C-C9D7-A9F0-F029238FC194}"/>
                </a:ext>
              </a:extLst>
            </p:cNvPr>
            <p:cNvSpPr/>
            <p:nvPr/>
          </p:nvSpPr>
          <p:spPr>
            <a:xfrm>
              <a:off x="2175601" y="3504867"/>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0" name="文本框 159">
                  <a:extLst>
                    <a:ext uri="{FF2B5EF4-FFF2-40B4-BE49-F238E27FC236}">
                      <a16:creationId xmlns:a16="http://schemas.microsoft.com/office/drawing/2014/main" id="{33279AD4-5C85-AA3D-D14B-4E7B6F58B95F}"/>
                    </a:ext>
                  </a:extLst>
                </p:cNvPr>
                <p:cNvSpPr txBox="1"/>
                <p:nvPr/>
              </p:nvSpPr>
              <p:spPr>
                <a:xfrm>
                  <a:off x="2257462" y="3558599"/>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oMath>
                    </m:oMathPara>
                  </a14:m>
                  <a:endParaRPr lang="zh-CN" altLang="en-US" sz="2000" dirty="0"/>
                </a:p>
              </p:txBody>
            </p:sp>
          </mc:Choice>
          <mc:Fallback xmlns="">
            <p:sp>
              <p:nvSpPr>
                <p:cNvPr id="160" name="文本框 159">
                  <a:extLst>
                    <a:ext uri="{FF2B5EF4-FFF2-40B4-BE49-F238E27FC236}">
                      <a16:creationId xmlns:a16="http://schemas.microsoft.com/office/drawing/2014/main" id="{33279AD4-5C85-AA3D-D14B-4E7B6F58B95F}"/>
                    </a:ext>
                  </a:extLst>
                </p:cNvPr>
                <p:cNvSpPr txBox="1">
                  <a:spLocks noRot="1" noChangeAspect="1" noMove="1" noResize="1" noEditPoints="1" noAdjustHandles="1" noChangeArrowheads="1" noChangeShapeType="1" noTextEdit="1"/>
                </p:cNvSpPr>
                <p:nvPr/>
              </p:nvSpPr>
              <p:spPr>
                <a:xfrm>
                  <a:off x="2257462" y="3558599"/>
                  <a:ext cx="348343" cy="400110"/>
                </a:xfrm>
                <a:prstGeom prst="rect">
                  <a:avLst/>
                </a:prstGeom>
                <a:blipFill>
                  <a:blip r:embed="rId49"/>
                  <a:stretch>
                    <a:fillRect r="-15789" b="-1538"/>
                  </a:stretch>
                </a:blipFill>
              </p:spPr>
              <p:txBody>
                <a:bodyPr/>
                <a:lstStyle/>
                <a:p>
                  <a:r>
                    <a:rPr lang="zh-CN" altLang="en-US">
                      <a:noFill/>
                    </a:rPr>
                    <a:t> </a:t>
                  </a:r>
                </a:p>
              </p:txBody>
            </p:sp>
          </mc:Fallback>
        </mc:AlternateContent>
      </p:grpSp>
      <p:grpSp>
        <p:nvGrpSpPr>
          <p:cNvPr id="161" name="组合 160">
            <a:extLst>
              <a:ext uri="{FF2B5EF4-FFF2-40B4-BE49-F238E27FC236}">
                <a16:creationId xmlns:a16="http://schemas.microsoft.com/office/drawing/2014/main" id="{C6F16E73-D99C-F864-FD5C-366B53344D32}"/>
              </a:ext>
            </a:extLst>
          </p:cNvPr>
          <p:cNvGrpSpPr/>
          <p:nvPr/>
        </p:nvGrpSpPr>
        <p:grpSpPr>
          <a:xfrm>
            <a:off x="1162596" y="3504867"/>
            <a:ext cx="513806" cy="513806"/>
            <a:chOff x="1161966" y="3504867"/>
            <a:chExt cx="513806" cy="513806"/>
          </a:xfrm>
        </p:grpSpPr>
        <p:sp>
          <p:nvSpPr>
            <p:cNvPr id="162" name="矩形 161">
              <a:extLst>
                <a:ext uri="{FF2B5EF4-FFF2-40B4-BE49-F238E27FC236}">
                  <a16:creationId xmlns:a16="http://schemas.microsoft.com/office/drawing/2014/main" id="{498FA0EB-551B-4711-C77B-51F360DF441E}"/>
                </a:ext>
              </a:extLst>
            </p:cNvPr>
            <p:cNvSpPr/>
            <p:nvPr/>
          </p:nvSpPr>
          <p:spPr>
            <a:xfrm>
              <a:off x="1161966" y="3504867"/>
              <a:ext cx="513806" cy="51380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3" name="文本框 162">
                  <a:extLst>
                    <a:ext uri="{FF2B5EF4-FFF2-40B4-BE49-F238E27FC236}">
                      <a16:creationId xmlns:a16="http://schemas.microsoft.com/office/drawing/2014/main" id="{CD8A65A7-F389-763C-1EA2-7FD7812FAC11}"/>
                    </a:ext>
                  </a:extLst>
                </p:cNvPr>
                <p:cNvSpPr txBox="1"/>
                <p:nvPr/>
              </p:nvSpPr>
              <p:spPr>
                <a:xfrm>
                  <a:off x="1242085" y="3558599"/>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163" name="文本框 162">
                  <a:extLst>
                    <a:ext uri="{FF2B5EF4-FFF2-40B4-BE49-F238E27FC236}">
                      <a16:creationId xmlns:a16="http://schemas.microsoft.com/office/drawing/2014/main" id="{CD8A65A7-F389-763C-1EA2-7FD7812FAC11}"/>
                    </a:ext>
                  </a:extLst>
                </p:cNvPr>
                <p:cNvSpPr txBox="1">
                  <a:spLocks noRot="1" noChangeAspect="1" noMove="1" noResize="1" noEditPoints="1" noAdjustHandles="1" noChangeArrowheads="1" noChangeShapeType="1" noTextEdit="1"/>
                </p:cNvSpPr>
                <p:nvPr/>
              </p:nvSpPr>
              <p:spPr>
                <a:xfrm>
                  <a:off x="1242085" y="3558599"/>
                  <a:ext cx="348343" cy="400110"/>
                </a:xfrm>
                <a:prstGeom prst="rect">
                  <a:avLst/>
                </a:prstGeom>
                <a:blipFill>
                  <a:blip r:embed="rId50"/>
                  <a:stretch>
                    <a:fillRect r="-14035" b="-1538"/>
                  </a:stretch>
                </a:blipFill>
              </p:spPr>
              <p:txBody>
                <a:bodyPr/>
                <a:lstStyle/>
                <a:p>
                  <a:r>
                    <a:rPr lang="zh-CN" altLang="en-US">
                      <a:noFill/>
                    </a:rPr>
                    <a:t> </a:t>
                  </a:r>
                </a:p>
              </p:txBody>
            </p:sp>
          </mc:Fallback>
        </mc:AlternateContent>
      </p:grpSp>
      <p:sp>
        <p:nvSpPr>
          <p:cNvPr id="170" name="矩形 169">
            <a:extLst>
              <a:ext uri="{FF2B5EF4-FFF2-40B4-BE49-F238E27FC236}">
                <a16:creationId xmlns:a16="http://schemas.microsoft.com/office/drawing/2014/main" id="{804AC85D-B9BF-5355-4E72-8AAACB41EF31}"/>
              </a:ext>
            </a:extLst>
          </p:cNvPr>
          <p:cNvSpPr/>
          <p:nvPr/>
        </p:nvSpPr>
        <p:spPr>
          <a:xfrm>
            <a:off x="3242768" y="3921985"/>
            <a:ext cx="513806" cy="513806"/>
          </a:xfrm>
          <a:prstGeom prst="rect">
            <a:avLst/>
          </a:prstGeom>
          <a:gradFill flip="none" rotWithShape="1">
            <a:gsLst>
              <a:gs pos="0">
                <a:schemeClr val="accent2">
                  <a:tint val="66000"/>
                  <a:satMod val="160000"/>
                  <a:lumMod val="100000"/>
                </a:schemeClr>
              </a:gs>
              <a:gs pos="50000">
                <a:schemeClr val="accent2">
                  <a:tint val="44500"/>
                  <a:satMod val="160000"/>
                  <a:lumMod val="79000"/>
                  <a:lumOff val="21000"/>
                </a:schemeClr>
              </a:gs>
              <a:gs pos="100000">
                <a:schemeClr val="accent2">
                  <a:tint val="23500"/>
                  <a:satMod val="160000"/>
                  <a:lumMod val="0"/>
                  <a:lumOff val="10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1" name="文本框 170">
                <a:extLst>
                  <a:ext uri="{FF2B5EF4-FFF2-40B4-BE49-F238E27FC236}">
                    <a16:creationId xmlns:a16="http://schemas.microsoft.com/office/drawing/2014/main" id="{1A87FD7C-1C26-90FD-ECBF-792A5D422819}"/>
                  </a:ext>
                </a:extLst>
              </p:cNvPr>
              <p:cNvSpPr txBox="1"/>
              <p:nvPr/>
            </p:nvSpPr>
            <p:spPr>
              <a:xfrm>
                <a:off x="3325499" y="3975717"/>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11</m:t>
                          </m:r>
                        </m:sub>
                      </m:sSub>
                    </m:oMath>
                  </m:oMathPara>
                </a14:m>
                <a:endParaRPr lang="zh-CN" altLang="en-US" sz="2000" dirty="0"/>
              </a:p>
            </p:txBody>
          </p:sp>
        </mc:Choice>
        <mc:Fallback xmlns="">
          <p:sp>
            <p:nvSpPr>
              <p:cNvPr id="171" name="文本框 170">
                <a:extLst>
                  <a:ext uri="{FF2B5EF4-FFF2-40B4-BE49-F238E27FC236}">
                    <a16:creationId xmlns:a16="http://schemas.microsoft.com/office/drawing/2014/main" id="{1A87FD7C-1C26-90FD-ECBF-792A5D422819}"/>
                  </a:ext>
                </a:extLst>
              </p:cNvPr>
              <p:cNvSpPr txBox="1">
                <a:spLocks noRot="1" noChangeAspect="1" noMove="1" noResize="1" noEditPoints="1" noAdjustHandles="1" noChangeArrowheads="1" noChangeShapeType="1" noTextEdit="1"/>
              </p:cNvSpPr>
              <p:nvPr/>
            </p:nvSpPr>
            <p:spPr>
              <a:xfrm>
                <a:off x="3325499" y="3975717"/>
                <a:ext cx="348343" cy="400110"/>
              </a:xfrm>
              <a:prstGeom prst="rect">
                <a:avLst/>
              </a:prstGeom>
              <a:blipFill>
                <a:blip r:embed="rId51"/>
                <a:stretch>
                  <a:fillRect r="-38596"/>
                </a:stretch>
              </a:blipFill>
            </p:spPr>
            <p:txBody>
              <a:bodyPr/>
              <a:lstStyle/>
              <a:p>
                <a:r>
                  <a:rPr lang="zh-CN" altLang="en-US">
                    <a:noFill/>
                  </a:rPr>
                  <a:t> </a:t>
                </a:r>
              </a:p>
            </p:txBody>
          </p:sp>
        </mc:Fallback>
      </mc:AlternateContent>
      <p:sp>
        <p:nvSpPr>
          <p:cNvPr id="172" name="矩形 171">
            <a:extLst>
              <a:ext uri="{FF2B5EF4-FFF2-40B4-BE49-F238E27FC236}">
                <a16:creationId xmlns:a16="http://schemas.microsoft.com/office/drawing/2014/main" id="{08354E53-A835-6683-012A-1295D22F70D6}"/>
              </a:ext>
            </a:extLst>
          </p:cNvPr>
          <p:cNvSpPr/>
          <p:nvPr/>
        </p:nvSpPr>
        <p:spPr>
          <a:xfrm>
            <a:off x="3236564" y="5245395"/>
            <a:ext cx="513806" cy="513806"/>
          </a:xfrm>
          <a:prstGeom prst="rect">
            <a:avLst/>
          </a:prstGeom>
          <a:gradFill flip="none" rotWithShape="1">
            <a:gsLst>
              <a:gs pos="0">
                <a:schemeClr val="accent2">
                  <a:tint val="66000"/>
                  <a:satMod val="160000"/>
                  <a:lumMod val="100000"/>
                </a:schemeClr>
              </a:gs>
              <a:gs pos="50000">
                <a:schemeClr val="accent2">
                  <a:tint val="44500"/>
                  <a:satMod val="160000"/>
                  <a:lumMod val="79000"/>
                  <a:lumOff val="21000"/>
                </a:schemeClr>
              </a:gs>
              <a:gs pos="100000">
                <a:schemeClr val="accent2">
                  <a:tint val="23500"/>
                  <a:satMod val="160000"/>
                  <a:lumMod val="0"/>
                  <a:lumOff val="10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3" name="文本框 172">
                <a:extLst>
                  <a:ext uri="{FF2B5EF4-FFF2-40B4-BE49-F238E27FC236}">
                    <a16:creationId xmlns:a16="http://schemas.microsoft.com/office/drawing/2014/main" id="{17C7BC0B-D1A9-702D-673E-E98FF32B8262}"/>
                  </a:ext>
                </a:extLst>
              </p:cNvPr>
              <p:cNvSpPr txBox="1"/>
              <p:nvPr/>
            </p:nvSpPr>
            <p:spPr>
              <a:xfrm>
                <a:off x="3319295" y="5299127"/>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12</m:t>
                          </m:r>
                        </m:sub>
                      </m:sSub>
                    </m:oMath>
                  </m:oMathPara>
                </a14:m>
                <a:endParaRPr lang="zh-CN" altLang="en-US" sz="2000" dirty="0"/>
              </a:p>
            </p:txBody>
          </p:sp>
        </mc:Choice>
        <mc:Fallback xmlns="">
          <p:sp>
            <p:nvSpPr>
              <p:cNvPr id="173" name="文本框 172">
                <a:extLst>
                  <a:ext uri="{FF2B5EF4-FFF2-40B4-BE49-F238E27FC236}">
                    <a16:creationId xmlns:a16="http://schemas.microsoft.com/office/drawing/2014/main" id="{17C7BC0B-D1A9-702D-673E-E98FF32B8262}"/>
                  </a:ext>
                </a:extLst>
              </p:cNvPr>
              <p:cNvSpPr txBox="1">
                <a:spLocks noRot="1" noChangeAspect="1" noMove="1" noResize="1" noEditPoints="1" noAdjustHandles="1" noChangeArrowheads="1" noChangeShapeType="1" noTextEdit="1"/>
              </p:cNvSpPr>
              <p:nvPr/>
            </p:nvSpPr>
            <p:spPr>
              <a:xfrm>
                <a:off x="3319295" y="5299127"/>
                <a:ext cx="348343" cy="400110"/>
              </a:xfrm>
              <a:prstGeom prst="rect">
                <a:avLst/>
              </a:prstGeom>
              <a:blipFill>
                <a:blip r:embed="rId52"/>
                <a:stretch>
                  <a:fillRect r="-38596"/>
                </a:stretch>
              </a:blipFill>
            </p:spPr>
            <p:txBody>
              <a:bodyPr/>
              <a:lstStyle/>
              <a:p>
                <a:r>
                  <a:rPr lang="zh-CN" altLang="en-US">
                    <a:noFill/>
                  </a:rPr>
                  <a:t> </a:t>
                </a:r>
              </a:p>
            </p:txBody>
          </p:sp>
        </mc:Fallback>
      </mc:AlternateContent>
      <p:grpSp>
        <p:nvGrpSpPr>
          <p:cNvPr id="184" name="组合 183">
            <a:extLst>
              <a:ext uri="{FF2B5EF4-FFF2-40B4-BE49-F238E27FC236}">
                <a16:creationId xmlns:a16="http://schemas.microsoft.com/office/drawing/2014/main" id="{0DDE3D31-3929-E487-9BDE-BCF587779A38}"/>
              </a:ext>
            </a:extLst>
          </p:cNvPr>
          <p:cNvGrpSpPr/>
          <p:nvPr/>
        </p:nvGrpSpPr>
        <p:grpSpPr>
          <a:xfrm>
            <a:off x="655025" y="4183373"/>
            <a:ext cx="513806" cy="513806"/>
            <a:chOff x="2908327" y="6242139"/>
            <a:chExt cx="513806" cy="513806"/>
          </a:xfrm>
        </p:grpSpPr>
        <p:sp>
          <p:nvSpPr>
            <p:cNvPr id="185" name="矩形 184">
              <a:extLst>
                <a:ext uri="{FF2B5EF4-FFF2-40B4-BE49-F238E27FC236}">
                  <a16:creationId xmlns:a16="http://schemas.microsoft.com/office/drawing/2014/main" id="{6E237391-DF68-D3D1-2AC3-9C486351AC4D}"/>
                </a:ext>
              </a:extLst>
            </p:cNvPr>
            <p:cNvSpPr/>
            <p:nvPr/>
          </p:nvSpPr>
          <p:spPr>
            <a:xfrm>
              <a:off x="2908327" y="6242139"/>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6" name="文本框 185">
                  <a:extLst>
                    <a:ext uri="{FF2B5EF4-FFF2-40B4-BE49-F238E27FC236}">
                      <a16:creationId xmlns:a16="http://schemas.microsoft.com/office/drawing/2014/main" id="{11E86D94-0D9F-F5AB-9415-BE0CB4414CBF}"/>
                    </a:ext>
                  </a:extLst>
                </p:cNvPr>
                <p:cNvSpPr txBox="1"/>
                <p:nvPr/>
              </p:nvSpPr>
              <p:spPr>
                <a:xfrm>
                  <a:off x="2986703" y="6285684"/>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186" name="文本框 185">
                  <a:extLst>
                    <a:ext uri="{FF2B5EF4-FFF2-40B4-BE49-F238E27FC236}">
                      <a16:creationId xmlns:a16="http://schemas.microsoft.com/office/drawing/2014/main" id="{11E86D94-0D9F-F5AB-9415-BE0CB4414CBF}"/>
                    </a:ext>
                  </a:extLst>
                </p:cNvPr>
                <p:cNvSpPr txBox="1">
                  <a:spLocks noRot="1" noChangeAspect="1" noMove="1" noResize="1" noEditPoints="1" noAdjustHandles="1" noChangeArrowheads="1" noChangeShapeType="1" noTextEdit="1"/>
                </p:cNvSpPr>
                <p:nvPr/>
              </p:nvSpPr>
              <p:spPr>
                <a:xfrm>
                  <a:off x="2986703" y="6285684"/>
                  <a:ext cx="348343" cy="400110"/>
                </a:xfrm>
                <a:prstGeom prst="rect">
                  <a:avLst/>
                </a:prstGeom>
                <a:blipFill>
                  <a:blip r:embed="rId55"/>
                  <a:stretch>
                    <a:fillRect r="-14035"/>
                  </a:stretch>
                </a:blipFill>
              </p:spPr>
              <p:txBody>
                <a:bodyPr/>
                <a:lstStyle/>
                <a:p>
                  <a:r>
                    <a:rPr lang="zh-CN" altLang="en-US">
                      <a:noFill/>
                    </a:rPr>
                    <a:t> </a:t>
                  </a:r>
                </a:p>
              </p:txBody>
            </p:sp>
          </mc:Fallback>
        </mc:AlternateContent>
      </p:grpSp>
      <p:grpSp>
        <p:nvGrpSpPr>
          <p:cNvPr id="187" name="组合 186">
            <a:extLst>
              <a:ext uri="{FF2B5EF4-FFF2-40B4-BE49-F238E27FC236}">
                <a16:creationId xmlns:a16="http://schemas.microsoft.com/office/drawing/2014/main" id="{AAC4C8BB-3246-C50C-45A8-58DF3D7F46E4}"/>
              </a:ext>
            </a:extLst>
          </p:cNvPr>
          <p:cNvGrpSpPr/>
          <p:nvPr/>
        </p:nvGrpSpPr>
        <p:grpSpPr>
          <a:xfrm>
            <a:off x="1164835" y="4183373"/>
            <a:ext cx="513806" cy="513806"/>
            <a:chOff x="3919103" y="6242139"/>
            <a:chExt cx="513806" cy="513806"/>
          </a:xfrm>
        </p:grpSpPr>
        <p:sp>
          <p:nvSpPr>
            <p:cNvPr id="188" name="矩形 187">
              <a:extLst>
                <a:ext uri="{FF2B5EF4-FFF2-40B4-BE49-F238E27FC236}">
                  <a16:creationId xmlns:a16="http://schemas.microsoft.com/office/drawing/2014/main" id="{0823270D-0353-9E27-BE34-C82025FC3719}"/>
                </a:ext>
              </a:extLst>
            </p:cNvPr>
            <p:cNvSpPr/>
            <p:nvPr/>
          </p:nvSpPr>
          <p:spPr>
            <a:xfrm>
              <a:off x="3919103" y="6242139"/>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9" name="文本框 188">
                  <a:extLst>
                    <a:ext uri="{FF2B5EF4-FFF2-40B4-BE49-F238E27FC236}">
                      <a16:creationId xmlns:a16="http://schemas.microsoft.com/office/drawing/2014/main" id="{E6DD02B5-AC21-5309-AC8A-EB91A9773B76}"/>
                    </a:ext>
                  </a:extLst>
                </p:cNvPr>
                <p:cNvSpPr txBox="1"/>
                <p:nvPr/>
              </p:nvSpPr>
              <p:spPr>
                <a:xfrm>
                  <a:off x="4002123" y="6285684"/>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189" name="文本框 188">
                  <a:extLst>
                    <a:ext uri="{FF2B5EF4-FFF2-40B4-BE49-F238E27FC236}">
                      <a16:creationId xmlns:a16="http://schemas.microsoft.com/office/drawing/2014/main" id="{E6DD02B5-AC21-5309-AC8A-EB91A9773B76}"/>
                    </a:ext>
                  </a:extLst>
                </p:cNvPr>
                <p:cNvSpPr txBox="1">
                  <a:spLocks noRot="1" noChangeAspect="1" noMove="1" noResize="1" noEditPoints="1" noAdjustHandles="1" noChangeArrowheads="1" noChangeShapeType="1" noTextEdit="1"/>
                </p:cNvSpPr>
                <p:nvPr/>
              </p:nvSpPr>
              <p:spPr>
                <a:xfrm>
                  <a:off x="4002123" y="6285684"/>
                  <a:ext cx="348343" cy="400110"/>
                </a:xfrm>
                <a:prstGeom prst="rect">
                  <a:avLst/>
                </a:prstGeom>
                <a:blipFill>
                  <a:blip r:embed="rId56"/>
                  <a:stretch>
                    <a:fillRect r="-15789"/>
                  </a:stretch>
                </a:blipFill>
              </p:spPr>
              <p:txBody>
                <a:bodyPr/>
                <a:lstStyle/>
                <a:p>
                  <a:r>
                    <a:rPr lang="zh-CN" altLang="en-US">
                      <a:noFill/>
                    </a:rPr>
                    <a:t> </a:t>
                  </a:r>
                </a:p>
              </p:txBody>
            </p:sp>
          </mc:Fallback>
        </mc:AlternateContent>
      </p:grpSp>
      <p:sp>
        <p:nvSpPr>
          <p:cNvPr id="3" name="矩形 2">
            <a:extLst>
              <a:ext uri="{FF2B5EF4-FFF2-40B4-BE49-F238E27FC236}">
                <a16:creationId xmlns:a16="http://schemas.microsoft.com/office/drawing/2014/main" id="{7B046913-9DF5-A0CF-3DBE-EDEB3F9D2DC7}"/>
              </a:ext>
            </a:extLst>
          </p:cNvPr>
          <p:cNvSpPr/>
          <p:nvPr/>
        </p:nvSpPr>
        <p:spPr>
          <a:xfrm>
            <a:off x="3765587" y="3921985"/>
            <a:ext cx="513806" cy="513806"/>
          </a:xfrm>
          <a:prstGeom prst="rect">
            <a:avLst/>
          </a:prstGeom>
          <a:gradFill flip="none" rotWithShape="1">
            <a:gsLst>
              <a:gs pos="0">
                <a:schemeClr val="accent2">
                  <a:tint val="66000"/>
                  <a:satMod val="160000"/>
                  <a:lumMod val="100000"/>
                </a:schemeClr>
              </a:gs>
              <a:gs pos="50000">
                <a:schemeClr val="accent2">
                  <a:tint val="44500"/>
                  <a:satMod val="160000"/>
                  <a:lumMod val="79000"/>
                  <a:lumOff val="21000"/>
                </a:schemeClr>
              </a:gs>
              <a:gs pos="100000">
                <a:schemeClr val="accent2">
                  <a:tint val="23500"/>
                  <a:satMod val="160000"/>
                  <a:lumMod val="0"/>
                  <a:lumOff val="10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817E464-D25D-7870-D665-03CC985610FF}"/>
                  </a:ext>
                </a:extLst>
              </p:cNvPr>
              <p:cNvSpPr txBox="1"/>
              <p:nvPr/>
            </p:nvSpPr>
            <p:spPr>
              <a:xfrm>
                <a:off x="3848318" y="3975717"/>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21</m:t>
                          </m:r>
                        </m:sub>
                      </m:sSub>
                    </m:oMath>
                  </m:oMathPara>
                </a14:m>
                <a:endParaRPr lang="zh-CN" altLang="en-US" sz="2000" dirty="0"/>
              </a:p>
            </p:txBody>
          </p:sp>
        </mc:Choice>
        <mc:Fallback xmlns="">
          <p:sp>
            <p:nvSpPr>
              <p:cNvPr id="17" name="文本框 16">
                <a:extLst>
                  <a:ext uri="{FF2B5EF4-FFF2-40B4-BE49-F238E27FC236}">
                    <a16:creationId xmlns:a16="http://schemas.microsoft.com/office/drawing/2014/main" id="{3817E464-D25D-7870-D665-03CC985610FF}"/>
                  </a:ext>
                </a:extLst>
              </p:cNvPr>
              <p:cNvSpPr txBox="1">
                <a:spLocks noRot="1" noChangeAspect="1" noMove="1" noResize="1" noEditPoints="1" noAdjustHandles="1" noChangeArrowheads="1" noChangeShapeType="1" noTextEdit="1"/>
              </p:cNvSpPr>
              <p:nvPr/>
            </p:nvSpPr>
            <p:spPr>
              <a:xfrm>
                <a:off x="3848318" y="3975717"/>
                <a:ext cx="348343" cy="400110"/>
              </a:xfrm>
              <a:prstGeom prst="rect">
                <a:avLst/>
              </a:prstGeom>
              <a:blipFill>
                <a:blip r:embed="rId57"/>
                <a:stretch>
                  <a:fillRect r="-40351"/>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D2208632-BDED-08B2-0834-1CB8C84EB36E}"/>
              </a:ext>
            </a:extLst>
          </p:cNvPr>
          <p:cNvSpPr/>
          <p:nvPr/>
        </p:nvSpPr>
        <p:spPr>
          <a:xfrm>
            <a:off x="3759383" y="5245395"/>
            <a:ext cx="513806" cy="513806"/>
          </a:xfrm>
          <a:prstGeom prst="rect">
            <a:avLst/>
          </a:prstGeom>
          <a:gradFill flip="none" rotWithShape="1">
            <a:gsLst>
              <a:gs pos="0">
                <a:schemeClr val="accent2">
                  <a:tint val="66000"/>
                  <a:satMod val="160000"/>
                  <a:lumMod val="100000"/>
                </a:schemeClr>
              </a:gs>
              <a:gs pos="50000">
                <a:schemeClr val="accent2">
                  <a:tint val="44500"/>
                  <a:satMod val="160000"/>
                  <a:lumMod val="79000"/>
                  <a:lumOff val="21000"/>
                </a:schemeClr>
              </a:gs>
              <a:gs pos="100000">
                <a:schemeClr val="accent2">
                  <a:tint val="23500"/>
                  <a:satMod val="160000"/>
                  <a:lumMod val="0"/>
                  <a:lumOff val="10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5BC34093-0A7E-B98C-4FDF-1728C92BA60B}"/>
                  </a:ext>
                </a:extLst>
              </p:cNvPr>
              <p:cNvSpPr txBox="1"/>
              <p:nvPr/>
            </p:nvSpPr>
            <p:spPr>
              <a:xfrm>
                <a:off x="3842114" y="5299127"/>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22</m:t>
                          </m:r>
                        </m:sub>
                      </m:sSub>
                    </m:oMath>
                  </m:oMathPara>
                </a14:m>
                <a:endParaRPr lang="zh-CN" altLang="en-US" sz="2000" dirty="0"/>
              </a:p>
            </p:txBody>
          </p:sp>
        </mc:Choice>
        <mc:Fallback xmlns="">
          <p:sp>
            <p:nvSpPr>
              <p:cNvPr id="27" name="文本框 26">
                <a:extLst>
                  <a:ext uri="{FF2B5EF4-FFF2-40B4-BE49-F238E27FC236}">
                    <a16:creationId xmlns:a16="http://schemas.microsoft.com/office/drawing/2014/main" id="{5BC34093-0A7E-B98C-4FDF-1728C92BA60B}"/>
                  </a:ext>
                </a:extLst>
              </p:cNvPr>
              <p:cNvSpPr txBox="1">
                <a:spLocks noRot="1" noChangeAspect="1" noMove="1" noResize="1" noEditPoints="1" noAdjustHandles="1" noChangeArrowheads="1" noChangeShapeType="1" noTextEdit="1"/>
              </p:cNvSpPr>
              <p:nvPr/>
            </p:nvSpPr>
            <p:spPr>
              <a:xfrm>
                <a:off x="3842114" y="5299127"/>
                <a:ext cx="348343" cy="400110"/>
              </a:xfrm>
              <a:prstGeom prst="rect">
                <a:avLst/>
              </a:prstGeom>
              <a:blipFill>
                <a:blip r:embed="rId58"/>
                <a:stretch>
                  <a:fillRect r="-42105"/>
                </a:stretch>
              </a:blipFill>
            </p:spPr>
            <p:txBody>
              <a:bodyPr/>
              <a:lstStyle/>
              <a:p>
                <a:r>
                  <a:rPr lang="zh-CN" altLang="en-US">
                    <a:noFill/>
                  </a:rPr>
                  <a:t> </a:t>
                </a:r>
              </a:p>
            </p:txBody>
          </p:sp>
        </mc:Fallback>
      </mc:AlternateContent>
      <p:grpSp>
        <p:nvGrpSpPr>
          <p:cNvPr id="180" name="组合 179">
            <a:extLst>
              <a:ext uri="{FF2B5EF4-FFF2-40B4-BE49-F238E27FC236}">
                <a16:creationId xmlns:a16="http://schemas.microsoft.com/office/drawing/2014/main" id="{51F4F0AE-2193-FFDF-751A-43E9A4F0A3F9}"/>
              </a:ext>
            </a:extLst>
          </p:cNvPr>
          <p:cNvGrpSpPr/>
          <p:nvPr/>
        </p:nvGrpSpPr>
        <p:grpSpPr>
          <a:xfrm>
            <a:off x="1155812" y="4183373"/>
            <a:ext cx="513806" cy="513806"/>
            <a:chOff x="2908327" y="6242139"/>
            <a:chExt cx="513806" cy="513806"/>
          </a:xfrm>
        </p:grpSpPr>
        <p:sp>
          <p:nvSpPr>
            <p:cNvPr id="102" name="矩形 101">
              <a:extLst>
                <a:ext uri="{FF2B5EF4-FFF2-40B4-BE49-F238E27FC236}">
                  <a16:creationId xmlns:a16="http://schemas.microsoft.com/office/drawing/2014/main" id="{16831F66-B324-19BF-AC56-AF3868B42305}"/>
                </a:ext>
              </a:extLst>
            </p:cNvPr>
            <p:cNvSpPr/>
            <p:nvPr/>
          </p:nvSpPr>
          <p:spPr>
            <a:xfrm>
              <a:off x="2908327" y="6242139"/>
              <a:ext cx="513806" cy="513806"/>
            </a:xfrm>
            <a:prstGeom prst="rect">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A26EEDD0-F1F2-9B93-DB57-243775B6EDA2}"/>
                    </a:ext>
                  </a:extLst>
                </p:cNvPr>
                <p:cNvSpPr txBox="1"/>
                <p:nvPr/>
              </p:nvSpPr>
              <p:spPr>
                <a:xfrm>
                  <a:off x="2986703" y="6285684"/>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106" name="文本框 105">
                  <a:extLst>
                    <a:ext uri="{FF2B5EF4-FFF2-40B4-BE49-F238E27FC236}">
                      <a16:creationId xmlns:a16="http://schemas.microsoft.com/office/drawing/2014/main" id="{A26EEDD0-F1F2-9B93-DB57-243775B6EDA2}"/>
                    </a:ext>
                  </a:extLst>
                </p:cNvPr>
                <p:cNvSpPr txBox="1">
                  <a:spLocks noRot="1" noChangeAspect="1" noMove="1" noResize="1" noEditPoints="1" noAdjustHandles="1" noChangeArrowheads="1" noChangeShapeType="1" noTextEdit="1"/>
                </p:cNvSpPr>
                <p:nvPr/>
              </p:nvSpPr>
              <p:spPr>
                <a:xfrm>
                  <a:off x="2986703" y="6285684"/>
                  <a:ext cx="348343" cy="400110"/>
                </a:xfrm>
                <a:prstGeom prst="rect">
                  <a:avLst/>
                </a:prstGeom>
                <a:blipFill>
                  <a:blip r:embed="rId39"/>
                  <a:stretch>
                    <a:fillRect r="-14035"/>
                  </a:stretch>
                </a:blipFill>
              </p:spPr>
              <p:txBody>
                <a:bodyPr/>
                <a:lstStyle/>
                <a:p>
                  <a:r>
                    <a:rPr lang="zh-CN" altLang="en-US">
                      <a:noFill/>
                    </a:rPr>
                    <a:t> </a:t>
                  </a:r>
                </a:p>
              </p:txBody>
            </p:sp>
          </mc:Fallback>
        </mc:AlternateContent>
      </p:grpSp>
      <p:sp>
        <p:nvSpPr>
          <p:cNvPr id="80" name="矩形 79">
            <a:extLst>
              <a:ext uri="{FF2B5EF4-FFF2-40B4-BE49-F238E27FC236}">
                <a16:creationId xmlns:a16="http://schemas.microsoft.com/office/drawing/2014/main" id="{6FB3DC13-4C9D-26EA-372C-9898827444BF}"/>
              </a:ext>
            </a:extLst>
          </p:cNvPr>
          <p:cNvSpPr/>
          <p:nvPr/>
        </p:nvSpPr>
        <p:spPr>
          <a:xfrm>
            <a:off x="4288208" y="3921985"/>
            <a:ext cx="513806" cy="513806"/>
          </a:xfrm>
          <a:prstGeom prst="rect">
            <a:avLst/>
          </a:prstGeom>
          <a:gradFill flip="none" rotWithShape="1">
            <a:gsLst>
              <a:gs pos="0">
                <a:schemeClr val="accent2">
                  <a:tint val="66000"/>
                  <a:satMod val="160000"/>
                  <a:lumMod val="100000"/>
                </a:schemeClr>
              </a:gs>
              <a:gs pos="50000">
                <a:schemeClr val="accent2">
                  <a:tint val="44500"/>
                  <a:satMod val="160000"/>
                  <a:lumMod val="79000"/>
                  <a:lumOff val="21000"/>
                </a:schemeClr>
              </a:gs>
              <a:gs pos="100000">
                <a:schemeClr val="accent2">
                  <a:tint val="23500"/>
                  <a:satMod val="160000"/>
                  <a:lumMod val="0"/>
                  <a:lumOff val="10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50D11AF5-2127-BC4F-4189-E7EBD76B1A71}"/>
                  </a:ext>
                </a:extLst>
              </p:cNvPr>
              <p:cNvSpPr txBox="1"/>
              <p:nvPr/>
            </p:nvSpPr>
            <p:spPr>
              <a:xfrm>
                <a:off x="4370939" y="3975717"/>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31</m:t>
                          </m:r>
                        </m:sub>
                      </m:sSub>
                    </m:oMath>
                  </m:oMathPara>
                </a14:m>
                <a:endParaRPr lang="zh-CN" altLang="en-US" sz="2000" dirty="0"/>
              </a:p>
            </p:txBody>
          </p:sp>
        </mc:Choice>
        <mc:Fallback xmlns="">
          <p:sp>
            <p:nvSpPr>
              <p:cNvPr id="82" name="文本框 81">
                <a:extLst>
                  <a:ext uri="{FF2B5EF4-FFF2-40B4-BE49-F238E27FC236}">
                    <a16:creationId xmlns:a16="http://schemas.microsoft.com/office/drawing/2014/main" id="{50D11AF5-2127-BC4F-4189-E7EBD76B1A71}"/>
                  </a:ext>
                </a:extLst>
              </p:cNvPr>
              <p:cNvSpPr txBox="1">
                <a:spLocks noRot="1" noChangeAspect="1" noMove="1" noResize="1" noEditPoints="1" noAdjustHandles="1" noChangeArrowheads="1" noChangeShapeType="1" noTextEdit="1"/>
              </p:cNvSpPr>
              <p:nvPr/>
            </p:nvSpPr>
            <p:spPr>
              <a:xfrm>
                <a:off x="4370939" y="3975717"/>
                <a:ext cx="348343" cy="400110"/>
              </a:xfrm>
              <a:prstGeom prst="rect">
                <a:avLst/>
              </a:prstGeom>
              <a:blipFill>
                <a:blip r:embed="rId59"/>
                <a:stretch>
                  <a:fillRect r="-40351"/>
                </a:stretch>
              </a:blipFill>
            </p:spPr>
            <p:txBody>
              <a:bodyPr/>
              <a:lstStyle/>
              <a:p>
                <a:r>
                  <a:rPr lang="zh-CN" altLang="en-US">
                    <a:noFill/>
                  </a:rPr>
                  <a:t> </a:t>
                </a:r>
              </a:p>
            </p:txBody>
          </p:sp>
        </mc:Fallback>
      </mc:AlternateContent>
      <p:sp>
        <p:nvSpPr>
          <p:cNvPr id="88" name="矩形 87">
            <a:extLst>
              <a:ext uri="{FF2B5EF4-FFF2-40B4-BE49-F238E27FC236}">
                <a16:creationId xmlns:a16="http://schemas.microsoft.com/office/drawing/2014/main" id="{6ED90494-B9FC-A1F1-FBCB-17AFDC2EB68D}"/>
              </a:ext>
            </a:extLst>
          </p:cNvPr>
          <p:cNvSpPr/>
          <p:nvPr/>
        </p:nvSpPr>
        <p:spPr>
          <a:xfrm>
            <a:off x="4282552" y="5245395"/>
            <a:ext cx="513806" cy="513806"/>
          </a:xfrm>
          <a:prstGeom prst="rect">
            <a:avLst/>
          </a:prstGeom>
          <a:gradFill flip="none" rotWithShape="1">
            <a:gsLst>
              <a:gs pos="0">
                <a:schemeClr val="accent2">
                  <a:tint val="66000"/>
                  <a:satMod val="160000"/>
                  <a:lumMod val="100000"/>
                </a:schemeClr>
              </a:gs>
              <a:gs pos="50000">
                <a:schemeClr val="accent2">
                  <a:tint val="44500"/>
                  <a:satMod val="160000"/>
                  <a:lumMod val="79000"/>
                  <a:lumOff val="21000"/>
                </a:schemeClr>
              </a:gs>
              <a:gs pos="100000">
                <a:schemeClr val="accent2">
                  <a:tint val="23500"/>
                  <a:satMod val="160000"/>
                  <a:lumMod val="0"/>
                  <a:lumOff val="10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0D70FB60-3BB9-2057-1C44-1DBB2B2E8B68}"/>
                  </a:ext>
                </a:extLst>
              </p:cNvPr>
              <p:cNvSpPr txBox="1"/>
              <p:nvPr/>
            </p:nvSpPr>
            <p:spPr>
              <a:xfrm>
                <a:off x="4365283" y="5299127"/>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32</m:t>
                          </m:r>
                        </m:sub>
                      </m:sSub>
                    </m:oMath>
                  </m:oMathPara>
                </a14:m>
                <a:endParaRPr lang="zh-CN" altLang="en-US" sz="2000" dirty="0"/>
              </a:p>
            </p:txBody>
          </p:sp>
        </mc:Choice>
        <mc:Fallback xmlns="">
          <p:sp>
            <p:nvSpPr>
              <p:cNvPr id="90" name="文本框 89">
                <a:extLst>
                  <a:ext uri="{FF2B5EF4-FFF2-40B4-BE49-F238E27FC236}">
                    <a16:creationId xmlns:a16="http://schemas.microsoft.com/office/drawing/2014/main" id="{0D70FB60-3BB9-2057-1C44-1DBB2B2E8B68}"/>
                  </a:ext>
                </a:extLst>
              </p:cNvPr>
              <p:cNvSpPr txBox="1">
                <a:spLocks noRot="1" noChangeAspect="1" noMove="1" noResize="1" noEditPoints="1" noAdjustHandles="1" noChangeArrowheads="1" noChangeShapeType="1" noTextEdit="1"/>
              </p:cNvSpPr>
              <p:nvPr/>
            </p:nvSpPr>
            <p:spPr>
              <a:xfrm>
                <a:off x="4365283" y="5299127"/>
                <a:ext cx="348343" cy="400110"/>
              </a:xfrm>
              <a:prstGeom prst="rect">
                <a:avLst/>
              </a:prstGeom>
              <a:blipFill>
                <a:blip r:embed="rId60"/>
                <a:stretch>
                  <a:fillRect r="-42105"/>
                </a:stretch>
              </a:blipFill>
            </p:spPr>
            <p:txBody>
              <a:bodyPr/>
              <a:lstStyle/>
              <a:p>
                <a:r>
                  <a:rPr lang="zh-CN" altLang="en-US">
                    <a:noFill/>
                  </a:rPr>
                  <a:t> </a:t>
                </a:r>
              </a:p>
            </p:txBody>
          </p:sp>
        </mc:Fallback>
      </mc:AlternateContent>
      <p:sp>
        <p:nvSpPr>
          <p:cNvPr id="101" name="加号 100">
            <a:extLst>
              <a:ext uri="{FF2B5EF4-FFF2-40B4-BE49-F238E27FC236}">
                <a16:creationId xmlns:a16="http://schemas.microsoft.com/office/drawing/2014/main" id="{731285F0-656E-53F1-54AF-2C066903A647}"/>
              </a:ext>
            </a:extLst>
          </p:cNvPr>
          <p:cNvSpPr/>
          <p:nvPr/>
        </p:nvSpPr>
        <p:spPr>
          <a:xfrm>
            <a:off x="3786078" y="4620538"/>
            <a:ext cx="432005" cy="432005"/>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0D66B18A-0698-F1C6-5324-6A87006F8D8D}"/>
              </a:ext>
            </a:extLst>
          </p:cNvPr>
          <p:cNvSpPr/>
          <p:nvPr/>
        </p:nvSpPr>
        <p:spPr>
          <a:xfrm>
            <a:off x="5220144" y="4533516"/>
            <a:ext cx="513806" cy="51380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19972834-EEB9-8589-ED34-3F42751ACBED}"/>
                  </a:ext>
                </a:extLst>
              </p:cNvPr>
              <p:cNvSpPr txBox="1"/>
              <p:nvPr/>
            </p:nvSpPr>
            <p:spPr>
              <a:xfrm>
                <a:off x="5302875" y="4587248"/>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1</m:t>
                          </m:r>
                        </m:sub>
                      </m:sSub>
                    </m:oMath>
                  </m:oMathPara>
                </a14:m>
                <a:endParaRPr lang="zh-CN" altLang="en-US" sz="2000" dirty="0"/>
              </a:p>
            </p:txBody>
          </p:sp>
        </mc:Choice>
        <mc:Fallback xmlns="">
          <p:sp>
            <p:nvSpPr>
              <p:cNvPr id="120" name="文本框 119">
                <a:extLst>
                  <a:ext uri="{FF2B5EF4-FFF2-40B4-BE49-F238E27FC236}">
                    <a16:creationId xmlns:a16="http://schemas.microsoft.com/office/drawing/2014/main" id="{19972834-EEB9-8589-ED34-3F42751ACBED}"/>
                  </a:ext>
                </a:extLst>
              </p:cNvPr>
              <p:cNvSpPr txBox="1">
                <a:spLocks noRot="1" noChangeAspect="1" noMove="1" noResize="1" noEditPoints="1" noAdjustHandles="1" noChangeArrowheads="1" noChangeShapeType="1" noTextEdit="1"/>
              </p:cNvSpPr>
              <p:nvPr/>
            </p:nvSpPr>
            <p:spPr>
              <a:xfrm>
                <a:off x="5302875" y="4587248"/>
                <a:ext cx="348343" cy="400110"/>
              </a:xfrm>
              <a:prstGeom prst="rect">
                <a:avLst/>
              </a:prstGeom>
              <a:blipFill>
                <a:blip r:embed="rId61"/>
                <a:stretch>
                  <a:fillRect r="-7018"/>
                </a:stretch>
              </a:blipFill>
            </p:spPr>
            <p:txBody>
              <a:bodyPr/>
              <a:lstStyle/>
              <a:p>
                <a:r>
                  <a:rPr lang="zh-CN" altLang="en-US">
                    <a:noFill/>
                  </a:rPr>
                  <a:t> </a:t>
                </a:r>
              </a:p>
            </p:txBody>
          </p:sp>
        </mc:Fallback>
      </mc:AlternateContent>
      <p:sp>
        <p:nvSpPr>
          <p:cNvPr id="121" name="矩形 120">
            <a:extLst>
              <a:ext uri="{FF2B5EF4-FFF2-40B4-BE49-F238E27FC236}">
                <a16:creationId xmlns:a16="http://schemas.microsoft.com/office/drawing/2014/main" id="{8E6A095E-4E73-F230-2CF5-C52390AFA2EA}"/>
              </a:ext>
            </a:extLst>
          </p:cNvPr>
          <p:cNvSpPr/>
          <p:nvPr/>
        </p:nvSpPr>
        <p:spPr>
          <a:xfrm>
            <a:off x="5740028" y="4533516"/>
            <a:ext cx="513806" cy="51380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D235665A-C815-E306-2AC6-42D022BDD48E}"/>
                  </a:ext>
                </a:extLst>
              </p:cNvPr>
              <p:cNvSpPr txBox="1"/>
              <p:nvPr/>
            </p:nvSpPr>
            <p:spPr>
              <a:xfrm>
                <a:off x="5822759" y="4587248"/>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2</m:t>
                          </m:r>
                        </m:sub>
                      </m:sSub>
                    </m:oMath>
                  </m:oMathPara>
                </a14:m>
                <a:endParaRPr lang="zh-CN" altLang="en-US" sz="2000" dirty="0"/>
              </a:p>
            </p:txBody>
          </p:sp>
        </mc:Choice>
        <mc:Fallback xmlns="">
          <p:sp>
            <p:nvSpPr>
              <p:cNvPr id="122" name="文本框 121">
                <a:extLst>
                  <a:ext uri="{FF2B5EF4-FFF2-40B4-BE49-F238E27FC236}">
                    <a16:creationId xmlns:a16="http://schemas.microsoft.com/office/drawing/2014/main" id="{D235665A-C815-E306-2AC6-42D022BDD48E}"/>
                  </a:ext>
                </a:extLst>
              </p:cNvPr>
              <p:cNvSpPr txBox="1">
                <a:spLocks noRot="1" noChangeAspect="1" noMove="1" noResize="1" noEditPoints="1" noAdjustHandles="1" noChangeArrowheads="1" noChangeShapeType="1" noTextEdit="1"/>
              </p:cNvSpPr>
              <p:nvPr/>
            </p:nvSpPr>
            <p:spPr>
              <a:xfrm>
                <a:off x="5822759" y="4587248"/>
                <a:ext cx="348343" cy="400110"/>
              </a:xfrm>
              <a:prstGeom prst="rect">
                <a:avLst/>
              </a:prstGeom>
              <a:blipFill>
                <a:blip r:embed="rId62"/>
                <a:stretch>
                  <a:fillRect r="-10526" b="-1538"/>
                </a:stretch>
              </a:blipFill>
            </p:spPr>
            <p:txBody>
              <a:bodyPr/>
              <a:lstStyle/>
              <a:p>
                <a:r>
                  <a:rPr lang="zh-CN" altLang="en-US">
                    <a:noFill/>
                  </a:rPr>
                  <a:t> </a:t>
                </a:r>
              </a:p>
            </p:txBody>
          </p:sp>
        </mc:Fallback>
      </mc:AlternateContent>
      <p:sp>
        <p:nvSpPr>
          <p:cNvPr id="123" name="矩形 122">
            <a:extLst>
              <a:ext uri="{FF2B5EF4-FFF2-40B4-BE49-F238E27FC236}">
                <a16:creationId xmlns:a16="http://schemas.microsoft.com/office/drawing/2014/main" id="{5FFF4747-9D65-2851-9669-524DAA07D646}"/>
              </a:ext>
            </a:extLst>
          </p:cNvPr>
          <p:cNvSpPr/>
          <p:nvPr/>
        </p:nvSpPr>
        <p:spPr>
          <a:xfrm>
            <a:off x="6266195" y="4533516"/>
            <a:ext cx="513806" cy="513806"/>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4" name="文本框 123">
                <a:extLst>
                  <a:ext uri="{FF2B5EF4-FFF2-40B4-BE49-F238E27FC236}">
                    <a16:creationId xmlns:a16="http://schemas.microsoft.com/office/drawing/2014/main" id="{A348DC7E-6417-0882-9BA4-A8F43CA6DED0}"/>
                  </a:ext>
                </a:extLst>
              </p:cNvPr>
              <p:cNvSpPr txBox="1"/>
              <p:nvPr/>
            </p:nvSpPr>
            <p:spPr>
              <a:xfrm>
                <a:off x="6348926" y="4587248"/>
                <a:ext cx="34834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3</m:t>
                          </m:r>
                        </m:sub>
                      </m:sSub>
                    </m:oMath>
                  </m:oMathPara>
                </a14:m>
                <a:endParaRPr lang="zh-CN" altLang="en-US" sz="2000" dirty="0"/>
              </a:p>
            </p:txBody>
          </p:sp>
        </mc:Choice>
        <mc:Fallback xmlns="">
          <p:sp>
            <p:nvSpPr>
              <p:cNvPr id="124" name="文本框 123">
                <a:extLst>
                  <a:ext uri="{FF2B5EF4-FFF2-40B4-BE49-F238E27FC236}">
                    <a16:creationId xmlns:a16="http://schemas.microsoft.com/office/drawing/2014/main" id="{A348DC7E-6417-0882-9BA4-A8F43CA6DED0}"/>
                  </a:ext>
                </a:extLst>
              </p:cNvPr>
              <p:cNvSpPr txBox="1">
                <a:spLocks noRot="1" noChangeAspect="1" noMove="1" noResize="1" noEditPoints="1" noAdjustHandles="1" noChangeArrowheads="1" noChangeShapeType="1" noTextEdit="1"/>
              </p:cNvSpPr>
              <p:nvPr/>
            </p:nvSpPr>
            <p:spPr>
              <a:xfrm>
                <a:off x="6348926" y="4587248"/>
                <a:ext cx="348343" cy="400110"/>
              </a:xfrm>
              <a:prstGeom prst="rect">
                <a:avLst/>
              </a:prstGeom>
              <a:blipFill>
                <a:blip r:embed="rId63"/>
                <a:stretch>
                  <a:fillRect r="-8621" b="-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5" name="文本框 124">
                <a:extLst>
                  <a:ext uri="{FF2B5EF4-FFF2-40B4-BE49-F238E27FC236}">
                    <a16:creationId xmlns:a16="http://schemas.microsoft.com/office/drawing/2014/main" id="{80585B82-7DAA-1972-0B97-A4DD2B181D96}"/>
                  </a:ext>
                </a:extLst>
              </p:cNvPr>
              <p:cNvSpPr txBox="1"/>
              <p:nvPr/>
            </p:nvSpPr>
            <p:spPr>
              <a:xfrm>
                <a:off x="7238485" y="3929582"/>
                <a:ext cx="4408206" cy="17886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3</m:t>
                          </m:r>
                        </m:sup>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𝛼</m:t>
                              </m:r>
                            </m:e>
                            <m:sup>
                              <m:r>
                                <a:rPr lang="en-US" altLang="zh-CN" sz="2000" b="0" i="1" smtClean="0">
                                  <a:latin typeface="Cambria Math" panose="02040503050406030204" pitchFamily="18" charset="0"/>
                                </a:rPr>
                                <m:t>𝑖</m:t>
                              </m:r>
                            </m:sup>
                          </m:s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𝑖</m:t>
                              </m:r>
                            </m:sub>
                          </m:sSub>
                        </m:e>
                      </m:nary>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𝛼</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3</m:t>
                              </m:r>
                            </m:sub>
                          </m:sSub>
                        </m:e>
                      </m:d>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𝛼</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𝛼</m:t>
                              </m:r>
                            </m:e>
                            <m:sup>
                              <m:r>
                                <a:rPr lang="en-US" altLang="zh-CN" sz="2000" b="0" i="1" smtClean="0">
                                  <a:latin typeface="Cambria Math" panose="02040503050406030204" pitchFamily="18" charset="0"/>
                                </a:rPr>
                                <m:t>2</m:t>
                              </m:r>
                            </m:sup>
                          </m:s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e>
                      </m:d>
                    </m:oMath>
                  </m:oMathPara>
                </a14:m>
                <a:endParaRPr lang="en-US" altLang="zh-CN" sz="2000" b="0" i="1" dirty="0">
                  <a:latin typeface="Cambria Math" panose="02040503050406030204" pitchFamily="18" charset="0"/>
                </a:endParaRPr>
              </a:p>
              <a:p>
                <a14:m>
                  <m:oMath xmlns:m="http://schemas.openxmlformats.org/officeDocument/2006/math">
                    <m:r>
                      <a:rPr lang="en-US" altLang="zh-CN" sz="2000" b="0" i="1" smtClean="0">
                        <a:latin typeface="Cambria Math" panose="02040503050406030204" pitchFamily="18" charset="0"/>
                      </a:rPr>
                      <m:t>+</m:t>
                    </m:r>
                  </m:oMath>
                </a14:m>
                <a:r>
                  <a:rPr lang="en-US" altLang="zh-CN" sz="2000" dirty="0"/>
                  <a:t> </a:t>
                </a:r>
                <a14:m>
                  <m:oMath xmlns:m="http://schemas.openxmlformats.org/officeDocument/2006/math">
                    <m:d>
                      <m:dPr>
                        <m:ctrlPr>
                          <a:rPr lang="en-US" altLang="zh-CN" sz="2000" i="1">
                            <a:latin typeface="Cambria Math" panose="02040503050406030204" pitchFamily="18" charset="0"/>
                          </a:rPr>
                        </m:ctrlPr>
                      </m:dPr>
                      <m:e>
                        <m:r>
                          <a:rPr lang="en-US" altLang="zh-CN" sz="2000" i="1">
                            <a:latin typeface="Cambria Math" panose="02040503050406030204" pitchFamily="18" charset="0"/>
                          </a:rPr>
                          <m:t>𝛼</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en-US" altLang="zh-CN" sz="2000" b="0" i="1" smtClean="0">
                                <a:latin typeface="Cambria Math" panose="02040503050406030204" pitchFamily="18" charset="0"/>
                              </a:rPr>
                              <m:t>4</m:t>
                            </m:r>
                          </m:sub>
                        </m:sSub>
                      </m:e>
                    </m:d>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rPr>
                          <m:t>𝛼</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4</m:t>
                            </m:r>
                          </m:sub>
                        </m:sSub>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𝛼</m:t>
                            </m:r>
                          </m:e>
                          <m:sup>
                            <m:r>
                              <a:rPr lang="en-US" altLang="zh-CN" sz="2000" i="1">
                                <a:latin typeface="Cambria Math" panose="02040503050406030204" pitchFamily="18" charset="0"/>
                              </a:rPr>
                              <m:t>2</m:t>
                            </m:r>
                          </m:sup>
                        </m:s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6</m:t>
                            </m:r>
                          </m:sub>
                        </m:sSub>
                      </m:e>
                    </m:d>
                  </m:oMath>
                </a14:m>
                <a:endParaRPr lang="en-US" altLang="zh-CN" sz="20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3</m:t>
                          </m:r>
                        </m:sub>
                      </m:sSub>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𝛼</m:t>
                              </m:r>
                            </m:e>
                            <m:sup>
                              <m:r>
                                <a:rPr lang="en-US" altLang="zh-CN" sz="2000" b="0" i="1" smtClean="0">
                                  <a:latin typeface="Cambria Math" panose="02040503050406030204" pitchFamily="18" charset="0"/>
                                </a:rPr>
                                <m:t>3</m:t>
                              </m:r>
                            </m:sup>
                          </m:sSup>
                          <m:r>
                            <a:rPr lang="en-US" altLang="zh-CN" sz="2000" b="0" i="1" smtClean="0">
                              <a:latin typeface="Cambria Math" panose="02040503050406030204" pitchFamily="18" charset="0"/>
                            </a:rPr>
                            <m:t>−1</m:t>
                          </m:r>
                        </m:e>
                      </m:d>
                    </m:oMath>
                  </m:oMathPara>
                </a14:m>
                <a:endParaRPr lang="en-US" altLang="zh-CN" sz="20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𝛼</m:t>
                          </m:r>
                        </m:e>
                        <m:sup>
                          <m:r>
                            <a:rPr lang="en-US" altLang="zh-CN" sz="2000" b="0" i="1" smtClean="0">
                              <a:latin typeface="Cambria Math" panose="02040503050406030204" pitchFamily="18" charset="0"/>
                            </a:rPr>
                            <m:t>3</m:t>
                          </m:r>
                        </m:sup>
                      </m:sSup>
                      <m:r>
                        <a:rPr lang="en-US" altLang="zh-CN" sz="2000" b="0" i="1" smtClean="0">
                          <a:latin typeface="Cambria Math" panose="02040503050406030204" pitchFamily="18" charset="0"/>
                        </a:rPr>
                        <m:t>−1)</m:t>
                      </m:r>
                    </m:oMath>
                  </m:oMathPara>
                </a14:m>
                <a:endParaRPr lang="zh-CN" altLang="en-US" sz="2000" dirty="0"/>
              </a:p>
            </p:txBody>
          </p:sp>
        </mc:Choice>
        <mc:Fallback xmlns="">
          <p:sp>
            <p:nvSpPr>
              <p:cNvPr id="125" name="文本框 124">
                <a:extLst>
                  <a:ext uri="{FF2B5EF4-FFF2-40B4-BE49-F238E27FC236}">
                    <a16:creationId xmlns:a16="http://schemas.microsoft.com/office/drawing/2014/main" id="{80585B82-7DAA-1972-0B97-A4DD2B181D96}"/>
                  </a:ext>
                </a:extLst>
              </p:cNvPr>
              <p:cNvSpPr txBox="1">
                <a:spLocks noRot="1" noChangeAspect="1" noMove="1" noResize="1" noEditPoints="1" noAdjustHandles="1" noChangeArrowheads="1" noChangeShapeType="1" noTextEdit="1"/>
              </p:cNvSpPr>
              <p:nvPr/>
            </p:nvSpPr>
            <p:spPr>
              <a:xfrm>
                <a:off x="7238485" y="3929582"/>
                <a:ext cx="4408206" cy="1788631"/>
              </a:xfrm>
              <a:prstGeom prst="rect">
                <a:avLst/>
              </a:prstGeom>
              <a:blipFill>
                <a:blip r:embed="rId64"/>
                <a:stretch>
                  <a:fillRect l="-1934" b="-5461"/>
                </a:stretch>
              </a:blipFill>
            </p:spPr>
            <p:txBody>
              <a:bodyPr/>
              <a:lstStyle/>
              <a:p>
                <a:r>
                  <a:rPr lang="zh-CN" altLang="en-US">
                    <a:noFill/>
                  </a:rPr>
                  <a:t> </a:t>
                </a:r>
              </a:p>
            </p:txBody>
          </p:sp>
        </mc:Fallback>
      </mc:AlternateContent>
      <p:sp>
        <p:nvSpPr>
          <p:cNvPr id="126" name="矩形: 圆角 125">
            <a:extLst>
              <a:ext uri="{FF2B5EF4-FFF2-40B4-BE49-F238E27FC236}">
                <a16:creationId xmlns:a16="http://schemas.microsoft.com/office/drawing/2014/main" id="{F75DB288-85FD-12C0-C21A-59C7B90747CE}"/>
              </a:ext>
            </a:extLst>
          </p:cNvPr>
          <p:cNvSpPr/>
          <p:nvPr/>
        </p:nvSpPr>
        <p:spPr>
          <a:xfrm>
            <a:off x="10971104" y="4957369"/>
            <a:ext cx="1101213" cy="44762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a:latin typeface="Helvetica Neue" panose="02000503000000020004"/>
              </a:rPr>
              <a:t>4 </a:t>
            </a:r>
            <a:r>
              <a:rPr lang="en-US" altLang="zh-CN" dirty="0" err="1">
                <a:latin typeface="Helvetica Neue" panose="02000503000000020004"/>
              </a:rPr>
              <a:t>muls</a:t>
            </a:r>
            <a:endParaRPr lang="zh-CN" altLang="en-US" dirty="0">
              <a:latin typeface="Helvetica Neue" panose="02000503000000020004"/>
            </a:endParaRPr>
          </a:p>
        </p:txBody>
      </p:sp>
      <p:cxnSp>
        <p:nvCxnSpPr>
          <p:cNvPr id="25" name="直接连接符 24">
            <a:extLst>
              <a:ext uri="{FF2B5EF4-FFF2-40B4-BE49-F238E27FC236}">
                <a16:creationId xmlns:a16="http://schemas.microsoft.com/office/drawing/2014/main" id="{8A15D05A-B2DE-2602-7015-7D4EE4BCD3A9}"/>
              </a:ext>
            </a:extLst>
          </p:cNvPr>
          <p:cNvCxnSpPr/>
          <p:nvPr/>
        </p:nvCxnSpPr>
        <p:spPr>
          <a:xfrm>
            <a:off x="0" y="3411230"/>
            <a:ext cx="12192000" cy="0"/>
          </a:xfrm>
          <a:prstGeom prst="line">
            <a:avLst/>
          </a:prstGeom>
          <a:ln w="12700">
            <a:prstDash val="lgDashDotDot"/>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8BD9A946-90EF-5BEA-C23A-E76060E46E14}"/>
              </a:ext>
            </a:extLst>
          </p:cNvPr>
          <p:cNvSpPr txBox="1"/>
          <p:nvPr/>
        </p:nvSpPr>
        <p:spPr>
          <a:xfrm>
            <a:off x="5220144" y="247650"/>
            <a:ext cx="6667056" cy="646331"/>
          </a:xfrm>
          <a:prstGeom prst="rect">
            <a:avLst/>
          </a:prstGeom>
          <a:noFill/>
        </p:spPr>
        <p:txBody>
          <a:bodyPr wrap="square" rtlCol="0">
            <a:spAutoFit/>
          </a:bodyPr>
          <a:lstStyle/>
          <a:p>
            <a:r>
              <a:rPr lang="en-US" altLang="zh-CN" dirty="0">
                <a:latin typeface="Helvetica Neue" panose="02000503000000020004"/>
              </a:rPr>
              <a:t>Split the input and the filters into the </a:t>
            </a:r>
            <a:r>
              <a:rPr lang="en-US" altLang="zh-CN" dirty="0">
                <a:solidFill>
                  <a:srgbClr val="FF0000"/>
                </a:solidFill>
                <a:latin typeface="Helvetica Neue" panose="02000503000000020004"/>
              </a:rPr>
              <a:t>odd part</a:t>
            </a:r>
            <a:r>
              <a:rPr lang="en-US" altLang="zh-CN" dirty="0">
                <a:latin typeface="Helvetica Neue" panose="02000503000000020004"/>
              </a:rPr>
              <a:t> and the </a:t>
            </a:r>
            <a:r>
              <a:rPr lang="en-US" altLang="zh-CN" dirty="0">
                <a:solidFill>
                  <a:srgbClr val="FF0000"/>
                </a:solidFill>
                <a:latin typeface="Helvetica Neue" panose="02000503000000020004"/>
              </a:rPr>
              <a:t>even part </a:t>
            </a:r>
            <a:r>
              <a:rPr lang="en-US" altLang="zh-CN" dirty="0">
                <a:latin typeface="Helvetica Neue" panose="02000503000000020004"/>
              </a:rPr>
              <a:t>before applying the random linear combination</a:t>
            </a:r>
            <a:endParaRPr lang="zh-CN" altLang="en-US" dirty="0">
              <a:latin typeface="Helvetica Neue" panose="02000503000000020004"/>
            </a:endParaRPr>
          </a:p>
        </p:txBody>
      </p:sp>
    </p:spTree>
    <p:extLst>
      <p:ext uri="{BB962C8B-B14F-4D97-AF65-F5344CB8AC3E}">
        <p14:creationId xmlns:p14="http://schemas.microsoft.com/office/powerpoint/2010/main" val="417406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37"/>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1.25E-6 -2.59259E-6 L -0.23151 0.19329 " pathEditMode="relative" rAng="0" ptsTypes="AA">
                                      <p:cBhvr>
                                        <p:cTn id="42" dur="2000" fill="hold"/>
                                        <p:tgtEl>
                                          <p:spTgt spid="62"/>
                                        </p:tgtEl>
                                        <p:attrNameLst>
                                          <p:attrName>ppt_x</p:attrName>
                                          <p:attrName>ppt_y</p:attrName>
                                        </p:attrNameLst>
                                      </p:cBhvr>
                                      <p:rCtr x="-11576" y="9653"/>
                                    </p:animMotion>
                                  </p:childTnLst>
                                </p:cTn>
                              </p:par>
                              <p:par>
                                <p:cTn id="43" presetID="42" presetClass="path" presetSubtype="0" accel="50000" decel="50000" fill="hold" grpId="1" nodeType="withEffect">
                                  <p:stCondLst>
                                    <p:cond delay="0"/>
                                  </p:stCondLst>
                                  <p:childTnLst>
                                    <p:animMotion origin="layout" path="M -3.75E-6 2.96296E-6 L -0.23398 0.20139 " pathEditMode="relative" rAng="0" ptsTypes="AA">
                                      <p:cBhvr>
                                        <p:cTn id="44" dur="2000" fill="hold"/>
                                        <p:tgtEl>
                                          <p:spTgt spid="63"/>
                                        </p:tgtEl>
                                        <p:attrNameLst>
                                          <p:attrName>ppt_x</p:attrName>
                                          <p:attrName>ppt_y</p:attrName>
                                        </p:attrNameLst>
                                      </p:cBhvr>
                                      <p:rCtr x="-11706" y="10069"/>
                                    </p:animMotion>
                                  </p:childTnLst>
                                </p:cTn>
                              </p:par>
                              <p:par>
                                <p:cTn id="45" presetID="42" presetClass="path" presetSubtype="0" accel="50000" decel="50000" fill="hold" grpId="1" nodeType="withEffect">
                                  <p:stCondLst>
                                    <p:cond delay="0"/>
                                  </p:stCondLst>
                                  <p:childTnLst>
                                    <p:animMotion origin="layout" path="M -3.75E-6 3.7037E-6 L -0.23463 0.20555 " pathEditMode="relative" rAng="0" ptsTypes="AA">
                                      <p:cBhvr>
                                        <p:cTn id="46" dur="2000" fill="hold"/>
                                        <p:tgtEl>
                                          <p:spTgt spid="64"/>
                                        </p:tgtEl>
                                        <p:attrNameLst>
                                          <p:attrName>ppt_x</p:attrName>
                                          <p:attrName>ppt_y</p:attrName>
                                        </p:attrNameLst>
                                      </p:cBhvr>
                                      <p:rCtr x="-11732" y="10278"/>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6" presetClass="emph" presetSubtype="0" fill="hold" grpId="1" nodeType="clickEffect">
                                  <p:stCondLst>
                                    <p:cond delay="0"/>
                                  </p:stCondLst>
                                  <p:childTnLst>
                                    <p:animScale>
                                      <p:cBhvr>
                                        <p:cTn id="78" dur="2000" fill="hold"/>
                                        <p:tgtEl>
                                          <p:spTgt spid="73"/>
                                        </p:tgtEl>
                                      </p:cBhvr>
                                      <p:by x="150000" y="150000"/>
                                    </p:animScale>
                                  </p:childTnLst>
                                </p:cTn>
                              </p:par>
                              <p:par>
                                <p:cTn id="79" presetID="3" presetClass="emph" presetSubtype="2" fill="hold" grpId="2" nodeType="withEffect">
                                  <p:stCondLst>
                                    <p:cond delay="0"/>
                                  </p:stCondLst>
                                  <p:childTnLst>
                                    <p:animClr clrSpc="rgb" dir="cw">
                                      <p:cBhvr override="childStyle">
                                        <p:cTn id="80" dur="2000" fill="hold"/>
                                        <p:tgtEl>
                                          <p:spTgt spid="73"/>
                                        </p:tgtEl>
                                        <p:attrNameLst>
                                          <p:attrName>style.color</p:attrName>
                                        </p:attrNameLst>
                                      </p:cBhvr>
                                      <p:to>
                                        <a:srgbClr val="FF0000"/>
                                      </p:to>
                                    </p:animClr>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65"/>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66"/>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67"/>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68"/>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69"/>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70"/>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74"/>
                                        </p:tgtEl>
                                        <p:attrNameLst>
                                          <p:attrName>style.visibility</p:attrName>
                                        </p:attrNameLst>
                                      </p:cBhvr>
                                      <p:to>
                                        <p:strVal val="hidden"/>
                                      </p:to>
                                    </p:set>
                                  </p:childTnLst>
                                </p:cTn>
                              </p:par>
                              <p:par>
                                <p:cTn id="101" presetID="1" presetClass="exit" presetSubtype="0" fill="hold" grpId="2" nodeType="withEffect">
                                  <p:stCondLst>
                                    <p:cond delay="0"/>
                                  </p:stCondLst>
                                  <p:childTnLst>
                                    <p:set>
                                      <p:cBhvr>
                                        <p:cTn id="102" dur="1" fill="hold">
                                          <p:stCondLst>
                                            <p:cond delay="0"/>
                                          </p:stCondLst>
                                        </p:cTn>
                                        <p:tgtEl>
                                          <p:spTgt spid="62"/>
                                        </p:tgtEl>
                                        <p:attrNameLst>
                                          <p:attrName>style.visibility</p:attrName>
                                        </p:attrNameLst>
                                      </p:cBhvr>
                                      <p:to>
                                        <p:strVal val="hidden"/>
                                      </p:to>
                                    </p:set>
                                  </p:childTnLst>
                                </p:cTn>
                              </p:par>
                              <p:par>
                                <p:cTn id="103" presetID="1" presetClass="exit" presetSubtype="0" fill="hold" grpId="2" nodeType="withEffect">
                                  <p:stCondLst>
                                    <p:cond delay="0"/>
                                  </p:stCondLst>
                                  <p:childTnLst>
                                    <p:set>
                                      <p:cBhvr>
                                        <p:cTn id="104" dur="1" fill="hold">
                                          <p:stCondLst>
                                            <p:cond delay="0"/>
                                          </p:stCondLst>
                                        </p:cTn>
                                        <p:tgtEl>
                                          <p:spTgt spid="63"/>
                                        </p:tgtEl>
                                        <p:attrNameLst>
                                          <p:attrName>style.visibility</p:attrName>
                                        </p:attrNameLst>
                                      </p:cBhvr>
                                      <p:to>
                                        <p:strVal val="hidden"/>
                                      </p:to>
                                    </p:set>
                                  </p:childTnLst>
                                </p:cTn>
                              </p:par>
                              <p:par>
                                <p:cTn id="105" presetID="1" presetClass="exit" presetSubtype="0" fill="hold" grpId="2" nodeType="withEffect">
                                  <p:stCondLst>
                                    <p:cond delay="0"/>
                                  </p:stCondLst>
                                  <p:childTnLst>
                                    <p:set>
                                      <p:cBhvr>
                                        <p:cTn id="106" dur="1" fill="hold">
                                          <p:stCondLst>
                                            <p:cond delay="0"/>
                                          </p:stCondLst>
                                        </p:cTn>
                                        <p:tgtEl>
                                          <p:spTgt spid="64"/>
                                        </p:tgtEl>
                                        <p:attrNameLst>
                                          <p:attrName>style.visibility</p:attrName>
                                        </p:attrNameLst>
                                      </p:cBhvr>
                                      <p:to>
                                        <p:strVal val="hidden"/>
                                      </p:to>
                                    </p:set>
                                  </p:childTnLst>
                                </p:cTn>
                              </p:par>
                              <p:par>
                                <p:cTn id="107" presetID="42" presetClass="path" presetSubtype="0" accel="50000" decel="50000" fill="hold" grpId="1" nodeType="withEffect">
                                  <p:stCondLst>
                                    <p:cond delay="0"/>
                                  </p:stCondLst>
                                  <p:childTnLst>
                                    <p:animMotion origin="layout" path="M 1.04167E-6 -2.96296E-6 L 1.04167E-6 -0.18912 " pathEditMode="relative" rAng="0" ptsTypes="AA">
                                      <p:cBhvr>
                                        <p:cTn id="108" dur="2000" fill="hold"/>
                                        <p:tgtEl>
                                          <p:spTgt spid="71"/>
                                        </p:tgtEl>
                                        <p:attrNameLst>
                                          <p:attrName>ppt_x</p:attrName>
                                          <p:attrName>ppt_y</p:attrName>
                                        </p:attrNameLst>
                                      </p:cBhvr>
                                      <p:rCtr x="0" y="-9468"/>
                                    </p:animMotion>
                                  </p:childTnLst>
                                </p:cTn>
                              </p:par>
                              <p:par>
                                <p:cTn id="109" presetID="42" presetClass="path" presetSubtype="0" accel="50000" decel="50000" fill="hold" grpId="3" nodeType="withEffect">
                                  <p:stCondLst>
                                    <p:cond delay="0"/>
                                  </p:stCondLst>
                                  <p:childTnLst>
                                    <p:animMotion origin="layout" path="M 3.125E-6 2.96296E-6 L 0.00403 -0.18588 " pathEditMode="relative" rAng="0" ptsTypes="AA">
                                      <p:cBhvr>
                                        <p:cTn id="110" dur="2000" fill="hold"/>
                                        <p:tgtEl>
                                          <p:spTgt spid="73"/>
                                        </p:tgtEl>
                                        <p:attrNameLst>
                                          <p:attrName>ppt_x</p:attrName>
                                          <p:attrName>ppt_y</p:attrName>
                                        </p:attrNameLst>
                                      </p:cBhvr>
                                      <p:rCtr x="195" y="-9306"/>
                                    </p:animMotion>
                                  </p:childTnLst>
                                </p:cTn>
                              </p:par>
                              <p:par>
                                <p:cTn id="111" presetID="42" presetClass="path" presetSubtype="0" accel="50000" decel="50000" fill="hold" grpId="1" nodeType="withEffect">
                                  <p:stCondLst>
                                    <p:cond delay="0"/>
                                  </p:stCondLst>
                                  <p:childTnLst>
                                    <p:animMotion origin="layout" path="M -2.08333E-6 2.96296E-6 L 0.00026 -0.1632 " pathEditMode="relative" rAng="0" ptsTypes="AA">
                                      <p:cBhvr>
                                        <p:cTn id="112" dur="2000" fill="hold"/>
                                        <p:tgtEl>
                                          <p:spTgt spid="76"/>
                                        </p:tgtEl>
                                        <p:attrNameLst>
                                          <p:attrName>ppt_x</p:attrName>
                                          <p:attrName>ppt_y</p:attrName>
                                        </p:attrNameLst>
                                      </p:cBhvr>
                                      <p:rCtr x="13" y="-8171"/>
                                    </p:animMotion>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4"/>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5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5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61"/>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5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47"/>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4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54"/>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55"/>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5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57"/>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42" presetClass="path" presetSubtype="0" accel="50000" decel="50000" fill="hold" nodeType="clickEffect">
                                  <p:stCondLst>
                                    <p:cond delay="0"/>
                                  </p:stCondLst>
                                  <p:childTnLst>
                                    <p:animMotion origin="layout" path="M -2.70833E-6 3.7037E-7 L -0.08411 0.20301 " pathEditMode="relative" rAng="0" ptsTypes="AA">
                                      <p:cBhvr>
                                        <p:cTn id="152" dur="2000" fill="hold"/>
                                        <p:tgtEl>
                                          <p:spTgt spid="151"/>
                                        </p:tgtEl>
                                        <p:attrNameLst>
                                          <p:attrName>ppt_x</p:attrName>
                                          <p:attrName>ppt_y</p:attrName>
                                        </p:attrNameLst>
                                      </p:cBhvr>
                                      <p:rCtr x="-4206" y="10139"/>
                                    </p:animMotion>
                                  </p:childTnLst>
                                </p:cTn>
                              </p:par>
                              <p:par>
                                <p:cTn id="153" presetID="42" presetClass="path" presetSubtype="0" accel="50000" decel="50000" fill="hold" nodeType="withEffect">
                                  <p:stCondLst>
                                    <p:cond delay="0"/>
                                  </p:stCondLst>
                                  <p:childTnLst>
                                    <p:animMotion origin="layout" path="M 4.375E-6 3.7037E-7 L -0.12487 0.20301 " pathEditMode="relative" rAng="0" ptsTypes="AA">
                                      <p:cBhvr>
                                        <p:cTn id="154" dur="2000" fill="hold"/>
                                        <p:tgtEl>
                                          <p:spTgt spid="153"/>
                                        </p:tgtEl>
                                        <p:attrNameLst>
                                          <p:attrName>ppt_x</p:attrName>
                                          <p:attrName>ppt_y</p:attrName>
                                        </p:attrNameLst>
                                      </p:cBhvr>
                                      <p:rCtr x="-6250" y="10139"/>
                                    </p:animMotion>
                                  </p:childTnLst>
                                </p:cTn>
                              </p:par>
                              <p:par>
                                <p:cTn id="155" presetID="42" presetClass="path" presetSubtype="0" accel="50000" decel="50000" fill="hold" nodeType="withEffect">
                                  <p:stCondLst>
                                    <p:cond delay="0"/>
                                  </p:stCondLst>
                                  <p:childTnLst>
                                    <p:animMotion origin="layout" path="M -1.25E-6 3.7037E-7 L -0.04219 0.20301 " pathEditMode="relative" rAng="0" ptsTypes="AA">
                                      <p:cBhvr>
                                        <p:cTn id="156" dur="2000" fill="hold"/>
                                        <p:tgtEl>
                                          <p:spTgt spid="147"/>
                                        </p:tgtEl>
                                        <p:attrNameLst>
                                          <p:attrName>ppt_x</p:attrName>
                                          <p:attrName>ppt_y</p:attrName>
                                        </p:attrNameLst>
                                      </p:cBhvr>
                                      <p:rCtr x="-2109" y="10139"/>
                                    </p:animMotion>
                                  </p:childTnLst>
                                </p:cTn>
                              </p:par>
                              <p:par>
                                <p:cTn id="157" presetID="1" presetClass="entr" presetSubtype="0" fill="hold" nodeType="withEffect">
                                  <p:stCondLst>
                                    <p:cond delay="0"/>
                                  </p:stCondLst>
                                  <p:childTnLst>
                                    <p:set>
                                      <p:cBhvr>
                                        <p:cTn id="158" dur="1" fill="hold">
                                          <p:stCondLst>
                                            <p:cond delay="0"/>
                                          </p:stCondLst>
                                        </p:cTn>
                                        <p:tgtEl>
                                          <p:spTgt spid="158"/>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61"/>
                                        </p:tgtEl>
                                        <p:attrNameLst>
                                          <p:attrName>style.visibility</p:attrName>
                                        </p:attrNameLst>
                                      </p:cBhvr>
                                      <p:to>
                                        <p:strVal val="visible"/>
                                      </p:to>
                                    </p:set>
                                  </p:childTnLst>
                                </p:cTn>
                              </p:par>
                              <p:par>
                                <p:cTn id="161" presetID="42" presetClass="path" presetSubtype="0" accel="50000" decel="50000" fill="hold" nodeType="withEffect">
                                  <p:stCondLst>
                                    <p:cond delay="0"/>
                                  </p:stCondLst>
                                  <p:childTnLst>
                                    <p:animMotion origin="layout" path="M 1.04167E-6 3.7037E-7 L -0.08307 3.7037E-7 " pathEditMode="relative" rAng="0" ptsTypes="AA">
                                      <p:cBhvr>
                                        <p:cTn id="162" dur="2000" fill="hold"/>
                                        <p:tgtEl>
                                          <p:spTgt spid="158"/>
                                        </p:tgtEl>
                                        <p:attrNameLst>
                                          <p:attrName>ppt_x</p:attrName>
                                          <p:attrName>ppt_y</p:attrName>
                                        </p:attrNameLst>
                                      </p:cBhvr>
                                      <p:rCtr x="-4154" y="0"/>
                                    </p:animMotion>
                                  </p:childTnLst>
                                </p:cTn>
                              </p:par>
                              <p:par>
                                <p:cTn id="163" presetID="42" presetClass="path" presetSubtype="0" accel="50000" decel="50000" fill="hold" nodeType="withEffect">
                                  <p:stCondLst>
                                    <p:cond delay="0"/>
                                  </p:stCondLst>
                                  <p:childTnLst>
                                    <p:animMotion origin="layout" path="M 3.75E-6 3.7037E-7 L -0.04128 3.7037E-7 " pathEditMode="relative" rAng="0" ptsTypes="AA">
                                      <p:cBhvr>
                                        <p:cTn id="164" dur="2000" fill="hold"/>
                                        <p:tgtEl>
                                          <p:spTgt spid="161"/>
                                        </p:tgtEl>
                                        <p:attrNameLst>
                                          <p:attrName>ppt_x</p:attrName>
                                          <p:attrName>ppt_y</p:attrName>
                                        </p:attrNameLst>
                                      </p:cBhvr>
                                      <p:rCtr x="-2070" y="0"/>
                                    </p:animMotion>
                                  </p:childTnLst>
                                </p:cTn>
                              </p:par>
                            </p:childTnLst>
                          </p:cTn>
                        </p:par>
                      </p:childTnLst>
                    </p:cTn>
                  </p:par>
                  <p:par>
                    <p:cTn id="165" fill="hold">
                      <p:stCondLst>
                        <p:cond delay="indefinite"/>
                      </p:stCondLst>
                      <p:childTnLst>
                        <p:par>
                          <p:cTn id="166" fill="hold">
                            <p:stCondLst>
                              <p:cond delay="0"/>
                            </p:stCondLst>
                            <p:childTnLst>
                              <p:par>
                                <p:cTn id="167" presetID="42" presetClass="path" presetSubtype="0" accel="50000" decel="50000" fill="hold" nodeType="clickEffect">
                                  <p:stCondLst>
                                    <p:cond delay="0"/>
                                  </p:stCondLst>
                                  <p:childTnLst>
                                    <p:animMotion origin="layout" path="M -2.5E-6 2.22222E-6 L -2.5E-6 -0.21806 " pathEditMode="relative" rAng="0" ptsTypes="AA">
                                      <p:cBhvr>
                                        <p:cTn id="168" dur="2000" fill="hold"/>
                                        <p:tgtEl>
                                          <p:spTgt spid="154"/>
                                        </p:tgtEl>
                                        <p:attrNameLst>
                                          <p:attrName>ppt_x</p:attrName>
                                          <p:attrName>ppt_y</p:attrName>
                                        </p:attrNameLst>
                                      </p:cBhvr>
                                      <p:rCtr x="0" y="-10903"/>
                                    </p:animMotion>
                                  </p:childTnLst>
                                </p:cTn>
                              </p:par>
                              <p:par>
                                <p:cTn id="169" presetID="42" presetClass="path" presetSubtype="0" accel="50000" decel="50000" fill="hold" nodeType="withEffect">
                                  <p:stCondLst>
                                    <p:cond delay="0"/>
                                  </p:stCondLst>
                                  <p:childTnLst>
                                    <p:animMotion origin="layout" path="M 4.79167E-6 2.22222E-6 L -0.04219 -0.21806 " pathEditMode="relative" rAng="0" ptsTypes="AA">
                                      <p:cBhvr>
                                        <p:cTn id="170" dur="2000" fill="hold"/>
                                        <p:tgtEl>
                                          <p:spTgt spid="156"/>
                                        </p:tgtEl>
                                        <p:attrNameLst>
                                          <p:attrName>ppt_x</p:attrName>
                                          <p:attrName>ppt_y</p:attrName>
                                        </p:attrNameLst>
                                      </p:cBhvr>
                                      <p:rCtr x="-2109" y="-10903"/>
                                    </p:animMotion>
                                  </p:childTnLst>
                                </p:cTn>
                              </p:par>
                              <p:par>
                                <p:cTn id="171" presetID="42" presetClass="path" presetSubtype="0" accel="50000" decel="50000" fill="hold" nodeType="withEffect">
                                  <p:stCondLst>
                                    <p:cond delay="0"/>
                                  </p:stCondLst>
                                  <p:childTnLst>
                                    <p:animMotion origin="layout" path="M 1.04167E-6 2.22222E-6 L -0.04154 2.22222E-6 " pathEditMode="relative" rAng="0" ptsTypes="AA">
                                      <p:cBhvr>
                                        <p:cTn id="172" dur="2000" fill="hold"/>
                                        <p:tgtEl>
                                          <p:spTgt spid="155"/>
                                        </p:tgtEl>
                                        <p:attrNameLst>
                                          <p:attrName>ppt_x</p:attrName>
                                          <p:attrName>ppt_y</p:attrName>
                                        </p:attrNameLst>
                                      </p:cBhvr>
                                      <p:rCtr x="-2083" y="0"/>
                                    </p:animMotion>
                                  </p:childTnLst>
                                </p:cTn>
                              </p:par>
                              <p:par>
                                <p:cTn id="173" presetID="42" presetClass="path" presetSubtype="0" accel="50000" decel="50000" fill="hold" nodeType="withEffect">
                                  <p:stCondLst>
                                    <p:cond delay="0"/>
                                  </p:stCondLst>
                                  <p:childTnLst>
                                    <p:animMotion origin="layout" path="M -1.45833E-6 2.22222E-6 L -0.08281 2.22222E-6 " pathEditMode="relative" rAng="0" ptsTypes="AA">
                                      <p:cBhvr>
                                        <p:cTn id="174" dur="2000" fill="hold"/>
                                        <p:tgtEl>
                                          <p:spTgt spid="157"/>
                                        </p:tgtEl>
                                        <p:attrNameLst>
                                          <p:attrName>ppt_x</p:attrName>
                                          <p:attrName>ppt_y</p:attrName>
                                        </p:attrNameLst>
                                      </p:cBhvr>
                                      <p:rCtr x="-4115" y="0"/>
                                    </p:animMotion>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7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7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72"/>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73"/>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184"/>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87"/>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154"/>
                                        </p:tgtEl>
                                        <p:attrNameLst>
                                          <p:attrName>style.visibility</p:attrName>
                                        </p:attrNameLst>
                                      </p:cBhvr>
                                      <p:to>
                                        <p:strVal val="hidden"/>
                                      </p:to>
                                    </p:set>
                                  </p:childTnLst>
                                </p:cTn>
                              </p:par>
                              <p:par>
                                <p:cTn id="193" presetID="1" presetClass="exit" presetSubtype="0" fill="hold" nodeType="withEffect">
                                  <p:stCondLst>
                                    <p:cond delay="0"/>
                                  </p:stCondLst>
                                  <p:childTnLst>
                                    <p:set>
                                      <p:cBhvr>
                                        <p:cTn id="194" dur="1" fill="hold">
                                          <p:stCondLst>
                                            <p:cond delay="0"/>
                                          </p:stCondLst>
                                        </p:cTn>
                                        <p:tgtEl>
                                          <p:spTgt spid="156"/>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155"/>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157"/>
                                        </p:tgtEl>
                                        <p:attrNameLst>
                                          <p:attrName>style.visibility</p:attrName>
                                        </p:attrNameLst>
                                      </p:cBhvr>
                                      <p:to>
                                        <p:strVal val="hidden"/>
                                      </p:to>
                                    </p:set>
                                  </p:childTnLst>
                                </p:cTn>
                              </p:par>
                              <p:par>
                                <p:cTn id="199" presetID="1" presetClass="entr" presetSubtype="0" fill="hold" nodeType="withEffect">
                                  <p:stCondLst>
                                    <p:cond delay="0"/>
                                  </p:stCondLst>
                                  <p:childTnLst>
                                    <p:set>
                                      <p:cBhvr>
                                        <p:cTn id="200" dur="1" fill="hold">
                                          <p:stCondLst>
                                            <p:cond delay="0"/>
                                          </p:stCondLst>
                                        </p:cTn>
                                        <p:tgtEl>
                                          <p:spTgt spid="181"/>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83"/>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3"/>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7"/>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2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27"/>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nodeType="clickEffect">
                                  <p:stCondLst>
                                    <p:cond delay="0"/>
                                  </p:stCondLst>
                                  <p:childTnLst>
                                    <p:set>
                                      <p:cBhvr>
                                        <p:cTn id="214" dur="1" fill="hold">
                                          <p:stCondLst>
                                            <p:cond delay="0"/>
                                          </p:stCondLst>
                                        </p:cTn>
                                        <p:tgtEl>
                                          <p:spTgt spid="184"/>
                                        </p:tgtEl>
                                        <p:attrNameLst>
                                          <p:attrName>style.visibility</p:attrName>
                                        </p:attrNameLst>
                                      </p:cBhvr>
                                      <p:to>
                                        <p:strVal val="hidden"/>
                                      </p:to>
                                    </p:set>
                                  </p:childTnLst>
                                </p:cTn>
                              </p:par>
                              <p:par>
                                <p:cTn id="215" presetID="1" presetClass="exit" presetSubtype="0" fill="hold" nodeType="withEffect">
                                  <p:stCondLst>
                                    <p:cond delay="0"/>
                                  </p:stCondLst>
                                  <p:childTnLst>
                                    <p:set>
                                      <p:cBhvr>
                                        <p:cTn id="216" dur="1" fill="hold">
                                          <p:stCondLst>
                                            <p:cond delay="0"/>
                                          </p:stCondLst>
                                        </p:cTn>
                                        <p:tgtEl>
                                          <p:spTgt spid="187"/>
                                        </p:tgtEl>
                                        <p:attrNameLst>
                                          <p:attrName>style.visibility</p:attrName>
                                        </p:attrNameLst>
                                      </p:cBhvr>
                                      <p:to>
                                        <p:strVal val="hidden"/>
                                      </p:to>
                                    </p:set>
                                  </p:childTnLst>
                                </p:cTn>
                              </p:par>
                              <p:par>
                                <p:cTn id="217" presetID="1" presetClass="entr" presetSubtype="0" fill="hold" nodeType="withEffect">
                                  <p:stCondLst>
                                    <p:cond delay="0"/>
                                  </p:stCondLst>
                                  <p:childTnLst>
                                    <p:set>
                                      <p:cBhvr>
                                        <p:cTn id="218" dur="1" fill="hold">
                                          <p:stCondLst>
                                            <p:cond delay="0"/>
                                          </p:stCondLst>
                                        </p:cTn>
                                        <p:tgtEl>
                                          <p:spTgt spid="182"/>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80"/>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80"/>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82"/>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8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90"/>
                                        </p:tgtEl>
                                        <p:attrNameLst>
                                          <p:attrName>style.visibility</p:attrName>
                                        </p:attrNameLst>
                                      </p:cBhvr>
                                      <p:to>
                                        <p:strVal val="visible"/>
                                      </p:to>
                                    </p:set>
                                  </p:childTnLst>
                                </p:cTn>
                              </p:par>
                              <p:par>
                                <p:cTn id="229" presetID="1" presetClass="exit" presetSubtype="0" fill="hold" nodeType="withEffect">
                                  <p:stCondLst>
                                    <p:cond delay="0"/>
                                  </p:stCondLst>
                                  <p:childTnLst>
                                    <p:set>
                                      <p:cBhvr>
                                        <p:cTn id="230" dur="1" fill="hold">
                                          <p:stCondLst>
                                            <p:cond delay="0"/>
                                          </p:stCondLst>
                                        </p:cTn>
                                        <p:tgtEl>
                                          <p:spTgt spid="155"/>
                                        </p:tgtEl>
                                        <p:attrNameLst>
                                          <p:attrName>style.visibility</p:attrName>
                                        </p:attrNameLst>
                                      </p:cBhvr>
                                      <p:to>
                                        <p:strVal val="hidden"/>
                                      </p:to>
                                    </p:set>
                                  </p:childTnLst>
                                </p:cTn>
                              </p:par>
                              <p:par>
                                <p:cTn id="231" presetID="1" presetClass="exit" presetSubtype="0" fill="hold" nodeType="withEffect">
                                  <p:stCondLst>
                                    <p:cond delay="0"/>
                                  </p:stCondLst>
                                  <p:childTnLst>
                                    <p:set>
                                      <p:cBhvr>
                                        <p:cTn id="232" dur="1" fill="hold">
                                          <p:stCondLst>
                                            <p:cond delay="0"/>
                                          </p:stCondLst>
                                        </p:cTn>
                                        <p:tgtEl>
                                          <p:spTgt spid="156"/>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181"/>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183"/>
                                        </p:tgtEl>
                                        <p:attrNameLst>
                                          <p:attrName>style.visibility</p:attrName>
                                        </p:attrNameLst>
                                      </p:cBhvr>
                                      <p:to>
                                        <p:strVal val="hidden"/>
                                      </p:to>
                                    </p:set>
                                  </p:childTnLst>
                                </p:cTn>
                              </p:par>
                              <p:par>
                                <p:cTn id="237" presetID="1" presetClass="entr" presetSubtype="0" fill="hold" nodeType="withEffect">
                                  <p:stCondLst>
                                    <p:cond delay="0"/>
                                  </p:stCondLst>
                                  <p:childTnLst>
                                    <p:set>
                                      <p:cBhvr>
                                        <p:cTn id="238" dur="1" fill="hold">
                                          <p:stCondLst>
                                            <p:cond delay="0"/>
                                          </p:stCondLst>
                                        </p:cTn>
                                        <p:tgtEl>
                                          <p:spTgt spid="9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00"/>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10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119"/>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20"/>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121"/>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22"/>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23"/>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24"/>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25"/>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5" grpId="0" animBg="1"/>
      <p:bldP spid="36" grpId="0"/>
      <p:bldP spid="46" grpId="0" animBg="1"/>
      <p:bldP spid="47" grpId="0"/>
      <p:bldP spid="59" grpId="0" animBg="1"/>
      <p:bldP spid="60" grpId="0"/>
      <p:bldP spid="62" grpId="0"/>
      <p:bldP spid="62" grpId="1"/>
      <p:bldP spid="62" grpId="2"/>
      <p:bldP spid="63" grpId="0"/>
      <p:bldP spid="63" grpId="1"/>
      <p:bldP spid="63" grpId="2"/>
      <p:bldP spid="64" grpId="0"/>
      <p:bldP spid="64" grpId="1"/>
      <p:bldP spid="64" grpId="2"/>
      <p:bldP spid="65" grpId="0"/>
      <p:bldP spid="65" grpId="1"/>
      <p:bldP spid="66" grpId="0"/>
      <p:bldP spid="66" grpId="1"/>
      <p:bldP spid="67" grpId="0"/>
      <p:bldP spid="67" grpId="1"/>
      <p:bldP spid="68" grpId="0"/>
      <p:bldP spid="68" grpId="1"/>
      <p:bldP spid="69" grpId="0"/>
      <p:bldP spid="69" grpId="1"/>
      <p:bldP spid="70" grpId="0"/>
      <p:bldP spid="70" grpId="1"/>
      <p:bldP spid="71" grpId="0"/>
      <p:bldP spid="71" grpId="1"/>
      <p:bldP spid="73" grpId="0"/>
      <p:bldP spid="73" grpId="1"/>
      <p:bldP spid="73" grpId="2"/>
      <p:bldP spid="73" grpId="3"/>
      <p:bldP spid="74" grpId="0" animBg="1"/>
      <p:bldP spid="74" grpId="1" animBg="1"/>
      <p:bldP spid="75" grpId="0" animBg="1"/>
      <p:bldP spid="76" grpId="0" animBg="1"/>
      <p:bldP spid="76" grpId="1" animBg="1"/>
      <p:bldP spid="78" grpId="0" animBg="1"/>
      <p:bldP spid="84" grpId="0"/>
      <p:bldP spid="170" grpId="0" animBg="1"/>
      <p:bldP spid="171" grpId="0"/>
      <p:bldP spid="172" grpId="0" animBg="1"/>
      <p:bldP spid="173" grpId="0"/>
      <p:bldP spid="3" grpId="0" animBg="1"/>
      <p:bldP spid="17" grpId="0"/>
      <p:bldP spid="20" grpId="0" animBg="1"/>
      <p:bldP spid="27" grpId="0"/>
      <p:bldP spid="80" grpId="0" animBg="1"/>
      <p:bldP spid="82" grpId="0"/>
      <p:bldP spid="88" grpId="0" animBg="1"/>
      <p:bldP spid="90" grpId="0"/>
      <p:bldP spid="101" grpId="0" animBg="1"/>
      <p:bldP spid="119" grpId="0" animBg="1"/>
      <p:bldP spid="120" grpId="0"/>
      <p:bldP spid="121" grpId="0" animBg="1"/>
      <p:bldP spid="122" grpId="0"/>
      <p:bldP spid="123" grpId="0" animBg="1"/>
      <p:bldP spid="124" grpId="0"/>
      <p:bldP spid="125" grpId="0"/>
      <p:bldP spid="126" grpId="0" animBg="1"/>
      <p:bldP spid="2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15003</TotalTime>
  <Words>1514</Words>
  <Application>Microsoft Office PowerPoint</Application>
  <PresentationFormat>宽屏</PresentationFormat>
  <Paragraphs>380</Paragraphs>
  <Slides>19</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Helvetica Neue</vt:lpstr>
      <vt:lpstr>等线</vt:lpstr>
      <vt:lpstr>等线 Light</vt:lpstr>
      <vt:lpstr>Arial</vt:lpstr>
      <vt:lpstr>Cambria Math</vt:lpstr>
      <vt:lpstr>Wingdings</vt:lpstr>
      <vt:lpstr>Office 主题​​</vt:lpstr>
      <vt:lpstr>ezDPS: An Efficient and Zero-Knowledge Machine Learning Inference Pipeline</vt:lpstr>
      <vt:lpstr>Introduction</vt:lpstr>
      <vt:lpstr>Zero Knowledge Proof </vt:lpstr>
      <vt:lpstr>MLaaS with ZKP</vt:lpstr>
      <vt:lpstr>Prior ZK ML/DL</vt:lpstr>
      <vt:lpstr>ezDPS</vt:lpstr>
      <vt:lpstr>Gadgets for zkMLIP</vt:lpstr>
      <vt:lpstr>ezDPS – Proving DWT</vt:lpstr>
      <vt:lpstr>Split technique</vt:lpstr>
      <vt:lpstr>ezDPS – Proving PCA</vt:lpstr>
      <vt:lpstr>ezDPS – Proving SVM</vt:lpstr>
      <vt:lpstr>More Functionalities</vt:lpstr>
      <vt:lpstr>Experiments</vt:lpstr>
      <vt:lpstr>Experiments</vt:lpstr>
      <vt:lpstr>Experiments</vt:lpstr>
      <vt:lpstr>Discussions</vt:lpstr>
      <vt:lpstr>Conclusions</vt:lpstr>
      <vt:lpstr>ezDPS: An Efficient and Zero-Knowledge Machine Learning Inference Pipeline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ezDPS: An E_x001c_fficient and Zero-Knowledge Machine Learning Inference Pipeline</dc:title>
  <dc:creator>王 昊笛</dc:creator>
  <cp:lastModifiedBy>王 昊笛</cp:lastModifiedBy>
  <cp:revision>172</cp:revision>
  <cp:lastPrinted>2023-07-04T10:25:53Z</cp:lastPrinted>
  <dcterms:created xsi:type="dcterms:W3CDTF">2023-06-17T06:36:12Z</dcterms:created>
  <dcterms:modified xsi:type="dcterms:W3CDTF">2023-07-12T03:58:12Z</dcterms:modified>
</cp:coreProperties>
</file>