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embedTrueTypeFonts="1" saveSubsetFonts="1" autoCompressPictures="0">
  <p:sldMasterIdLst>
    <p:sldMasterId id="2147483648" r:id="rId1"/>
  </p:sldMasterIdLst>
  <p:notesMasterIdLst>
    <p:notesMasterId r:id="rId29"/>
  </p:notesMasterIdLst>
  <p:sldIdLst>
    <p:sldId id="256" r:id="rId2"/>
    <p:sldId id="1606" r:id="rId3"/>
    <p:sldId id="1603" r:id="rId4"/>
    <p:sldId id="278" r:id="rId5"/>
    <p:sldId id="1576" r:id="rId6"/>
    <p:sldId id="1686" r:id="rId7"/>
    <p:sldId id="1592" r:id="rId8"/>
    <p:sldId id="1607" r:id="rId9"/>
    <p:sldId id="1679" r:id="rId10"/>
    <p:sldId id="1691" r:id="rId11"/>
    <p:sldId id="1690" r:id="rId12"/>
    <p:sldId id="1689" r:id="rId13"/>
    <p:sldId id="1688" r:id="rId14"/>
    <p:sldId id="1687" r:id="rId15"/>
    <p:sldId id="1678" r:id="rId16"/>
    <p:sldId id="1597" r:id="rId17"/>
    <p:sldId id="1700" r:id="rId18"/>
    <p:sldId id="1674" r:id="rId19"/>
    <p:sldId id="1675" r:id="rId20"/>
    <p:sldId id="1608" r:id="rId21"/>
    <p:sldId id="1598" r:id="rId22"/>
    <p:sldId id="1609" r:id="rId23"/>
    <p:sldId id="1599" r:id="rId24"/>
    <p:sldId id="1594" r:id="rId25"/>
    <p:sldId id="1602" r:id="rId26"/>
    <p:sldId id="1596" r:id="rId27"/>
    <p:sldId id="266" r:id="rId28"/>
  </p:sldIdLst>
  <p:sldSz cx="9144000" cy="5143500" type="screen16x9"/>
  <p:notesSz cx="6858000" cy="9144000"/>
  <p:embeddedFontLst>
    <p:embeddedFont>
      <p:font typeface="Cambria" panose="02040503050406030204" pitchFamily="18" charset="0"/>
      <p:regular r:id="rId30"/>
      <p:bold r:id="rId31"/>
      <p:italic r:id="rId32"/>
      <p:boldItalic r:id="rId33"/>
    </p:embeddedFont>
    <p:embeddedFont>
      <p:font typeface="Cambria Math" panose="02040503050406030204" pitchFamily="18" charset="0"/>
      <p:regular r:id="rId34"/>
    </p:embeddedFont>
    <p:embeddedFont>
      <p:font typeface="Helvetica Neue" panose="02010600030101010101" charset="0"/>
      <p:regular r:id="rId35"/>
      <p:bold r:id="rId36"/>
      <p:italic r:id="rId37"/>
      <p:boldItalic r:id="rId38"/>
    </p:embeddedFont>
    <p:embeddedFont>
      <p:font typeface="Lustria" panose="02010600030101010101" charset="0"/>
      <p:regular r:id="rId39"/>
    </p:embeddedFont>
    <p:embeddedFont>
      <p:font typeface="Segoe UI" panose="020B0502040204020203" pitchFamily="34" charset="0"/>
      <p:regular r:id="rId40"/>
      <p:bold r:id="rId41"/>
      <p:italic r:id="rId42"/>
      <p:boldItalic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xmlns="" r:id="rId76" roundtripDataSignature="AMtx7mg/tZE4Joe7OA7/Z7Egtxis+/UKO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374C141-AC5B-40FA-A8C3-FEBDB1DEE0F6}" v="6" dt="2024-07-06T21:24:51.626"/>
  </p1510:revLst>
</p1510:revInfo>
</file>

<file path=ppt/tableStyles.xml><?xml version="1.0" encoding="utf-8"?>
<a:tblStyleLst xmlns:a="http://schemas.openxmlformats.org/drawingml/2006/main" def="{E0B6DE3F-12D0-4CF7-AA4A-74A8685A9A35}">
  <a:tblStyle styleId="{E0B6DE3F-12D0-4CF7-AA4A-74A8685A9A3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2155" autoAdjust="0"/>
  </p:normalViewPr>
  <p:slideViewPr>
    <p:cSldViewPr snapToGrid="0">
      <p:cViewPr>
        <p:scale>
          <a:sx n="125" d="100"/>
          <a:sy n="125" d="100"/>
        </p:scale>
        <p:origin x="1194" y="-31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0.fntdata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42" Type="http://schemas.openxmlformats.org/officeDocument/2006/relationships/font" Target="fonts/font13.fntdata"/><Relationship Id="rId76" Type="http://customschemas.google.com/relationships/presentationmetadata" Target="meta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notesMaster" Target="notesMasters/notesMaster1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font" Target="fonts/font11.fntdata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7.fntdata"/><Relationship Id="rId82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78" Type="http://schemas.openxmlformats.org/officeDocument/2006/relationships/viewProps" Target="viewProps.xml"/><Relationship Id="rId8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43" Type="http://schemas.openxmlformats.org/officeDocument/2006/relationships/font" Target="fonts/font14.fntdata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font" Target="fonts/font9.fntdata"/><Relationship Id="rId20" Type="http://schemas.openxmlformats.org/officeDocument/2006/relationships/slide" Target="slides/slide19.xml"/><Relationship Id="rId41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ngzhi Huang" userId="5c16ea08-7296-4653-86a4-c5efaddcc23c" providerId="ADAL" clId="{E374C141-AC5B-40FA-A8C3-FEBDB1DEE0F6}"/>
    <pc:docChg chg="undo custSel delSld modSld">
      <pc:chgData name="Pengzhi Huang" userId="5c16ea08-7296-4653-86a4-c5efaddcc23c" providerId="ADAL" clId="{E374C141-AC5B-40FA-A8C3-FEBDB1DEE0F6}" dt="2024-07-06T21:25:50.810" v="219" actId="47"/>
      <pc:docMkLst>
        <pc:docMk/>
      </pc:docMkLst>
      <pc:sldChg chg="modSp mod">
        <pc:chgData name="Pengzhi Huang" userId="5c16ea08-7296-4653-86a4-c5efaddcc23c" providerId="ADAL" clId="{E374C141-AC5B-40FA-A8C3-FEBDB1DEE0F6}" dt="2024-07-06T21:10:15.902" v="83" actId="20577"/>
        <pc:sldMkLst>
          <pc:docMk/>
          <pc:sldMk cId="0" sldId="256"/>
        </pc:sldMkLst>
        <pc:spChg chg="mod">
          <ac:chgData name="Pengzhi Huang" userId="5c16ea08-7296-4653-86a4-c5efaddcc23c" providerId="ADAL" clId="{E374C141-AC5B-40FA-A8C3-FEBDB1DEE0F6}" dt="2024-07-06T21:08:34.180" v="0"/>
          <ac:spMkLst>
            <pc:docMk/>
            <pc:sldMk cId="0" sldId="256"/>
            <ac:spMk id="74" creationId="{00000000-0000-0000-0000-000000000000}"/>
          </ac:spMkLst>
        </pc:spChg>
        <pc:spChg chg="mod">
          <ac:chgData name="Pengzhi Huang" userId="5c16ea08-7296-4653-86a4-c5efaddcc23c" providerId="ADAL" clId="{E374C141-AC5B-40FA-A8C3-FEBDB1DEE0F6}" dt="2024-07-06T21:10:15.902" v="83" actId="20577"/>
          <ac:spMkLst>
            <pc:docMk/>
            <pc:sldMk cId="0" sldId="256"/>
            <ac:spMk id="75" creationId="{00000000-0000-0000-0000-000000000000}"/>
          </ac:spMkLst>
        </pc:spChg>
      </pc:sldChg>
      <pc:sldChg chg="del">
        <pc:chgData name="Pengzhi Huang" userId="5c16ea08-7296-4653-86a4-c5efaddcc23c" providerId="ADAL" clId="{E374C141-AC5B-40FA-A8C3-FEBDB1DEE0F6}" dt="2024-07-06T21:11:28.024" v="86" actId="47"/>
        <pc:sldMkLst>
          <pc:docMk/>
          <pc:sldMk cId="2187281204" sldId="271"/>
        </pc:sldMkLst>
      </pc:sldChg>
      <pc:sldChg chg="addSp delSp modSp mod">
        <pc:chgData name="Pengzhi Huang" userId="5c16ea08-7296-4653-86a4-c5efaddcc23c" providerId="ADAL" clId="{E374C141-AC5B-40FA-A8C3-FEBDB1DEE0F6}" dt="2024-07-06T21:15:53.199" v="113" actId="1076"/>
        <pc:sldMkLst>
          <pc:docMk/>
          <pc:sldMk cId="3375091872" sldId="278"/>
        </pc:sldMkLst>
        <pc:spChg chg="mod">
          <ac:chgData name="Pengzhi Huang" userId="5c16ea08-7296-4653-86a4-c5efaddcc23c" providerId="ADAL" clId="{E374C141-AC5B-40FA-A8C3-FEBDB1DEE0F6}" dt="2024-07-06T21:15:39.022" v="106" actId="1076"/>
          <ac:spMkLst>
            <pc:docMk/>
            <pc:sldMk cId="3375091872" sldId="278"/>
            <ac:spMk id="90" creationId="{00000000-0000-0000-0000-000000000000}"/>
          </ac:spMkLst>
        </pc:spChg>
        <pc:grpChg chg="add mod">
          <ac:chgData name="Pengzhi Huang" userId="5c16ea08-7296-4653-86a4-c5efaddcc23c" providerId="ADAL" clId="{E374C141-AC5B-40FA-A8C3-FEBDB1DEE0F6}" dt="2024-07-06T21:15:53.199" v="113" actId="1076"/>
          <ac:grpSpMkLst>
            <pc:docMk/>
            <pc:sldMk cId="3375091872" sldId="278"/>
            <ac:grpSpMk id="8" creationId="{EA02AF40-5301-8D31-5E3F-A49020ACB552}"/>
          </ac:grpSpMkLst>
        </pc:grpChg>
        <pc:picChg chg="del">
          <ac:chgData name="Pengzhi Huang" userId="5c16ea08-7296-4653-86a4-c5efaddcc23c" providerId="ADAL" clId="{E374C141-AC5B-40FA-A8C3-FEBDB1DEE0F6}" dt="2024-07-06T21:15:18.478" v="99" actId="478"/>
          <ac:picMkLst>
            <pc:docMk/>
            <pc:sldMk cId="3375091872" sldId="278"/>
            <ac:picMk id="3" creationId="{0FCFD9E7-1CB2-18CD-32F5-DA2299F6391D}"/>
          </ac:picMkLst>
        </pc:picChg>
        <pc:picChg chg="add mod">
          <ac:chgData name="Pengzhi Huang" userId="5c16ea08-7296-4653-86a4-c5efaddcc23c" providerId="ADAL" clId="{E374C141-AC5B-40FA-A8C3-FEBDB1DEE0F6}" dt="2024-07-06T21:15:50.757" v="112" actId="164"/>
          <ac:picMkLst>
            <pc:docMk/>
            <pc:sldMk cId="3375091872" sldId="278"/>
            <ac:picMk id="5" creationId="{9EFCB065-9AC6-9818-D72F-F44052138CC5}"/>
          </ac:picMkLst>
        </pc:picChg>
        <pc:picChg chg="add mod">
          <ac:chgData name="Pengzhi Huang" userId="5c16ea08-7296-4653-86a4-c5efaddcc23c" providerId="ADAL" clId="{E374C141-AC5B-40FA-A8C3-FEBDB1DEE0F6}" dt="2024-07-06T21:15:50.757" v="112" actId="164"/>
          <ac:picMkLst>
            <pc:docMk/>
            <pc:sldMk cId="3375091872" sldId="278"/>
            <ac:picMk id="7" creationId="{B58585BB-E39D-1EB3-D890-CF2453B9EFC4}"/>
          </ac:picMkLst>
        </pc:picChg>
      </pc:sldChg>
      <pc:sldChg chg="del">
        <pc:chgData name="Pengzhi Huang" userId="5c16ea08-7296-4653-86a4-c5efaddcc23c" providerId="ADAL" clId="{E374C141-AC5B-40FA-A8C3-FEBDB1DEE0F6}" dt="2024-07-06T21:11:59.584" v="88" actId="47"/>
        <pc:sldMkLst>
          <pc:docMk/>
          <pc:sldMk cId="2326882627" sldId="280"/>
        </pc:sldMkLst>
      </pc:sldChg>
      <pc:sldChg chg="del">
        <pc:chgData name="Pengzhi Huang" userId="5c16ea08-7296-4653-86a4-c5efaddcc23c" providerId="ADAL" clId="{E374C141-AC5B-40FA-A8C3-FEBDB1DEE0F6}" dt="2024-07-06T21:25:50.810" v="219" actId="47"/>
        <pc:sldMkLst>
          <pc:docMk/>
          <pc:sldMk cId="2613645398" sldId="293"/>
        </pc:sldMkLst>
      </pc:sldChg>
      <pc:sldChg chg="del">
        <pc:chgData name="Pengzhi Huang" userId="5c16ea08-7296-4653-86a4-c5efaddcc23c" providerId="ADAL" clId="{E374C141-AC5B-40FA-A8C3-FEBDB1DEE0F6}" dt="2024-07-06T21:25:50.810" v="219" actId="47"/>
        <pc:sldMkLst>
          <pc:docMk/>
          <pc:sldMk cId="1002087158" sldId="298"/>
        </pc:sldMkLst>
      </pc:sldChg>
      <pc:sldChg chg="del">
        <pc:chgData name="Pengzhi Huang" userId="5c16ea08-7296-4653-86a4-c5efaddcc23c" providerId="ADAL" clId="{E374C141-AC5B-40FA-A8C3-FEBDB1DEE0F6}" dt="2024-07-06T21:25:50.810" v="219" actId="47"/>
        <pc:sldMkLst>
          <pc:docMk/>
          <pc:sldMk cId="2765439570" sldId="301"/>
        </pc:sldMkLst>
      </pc:sldChg>
      <pc:sldChg chg="modSp mod">
        <pc:chgData name="Pengzhi Huang" userId="5c16ea08-7296-4653-86a4-c5efaddcc23c" providerId="ADAL" clId="{E374C141-AC5B-40FA-A8C3-FEBDB1DEE0F6}" dt="2024-07-06T21:12:19.693" v="89"/>
        <pc:sldMkLst>
          <pc:docMk/>
          <pc:sldMk cId="2647671468" sldId="1592"/>
        </pc:sldMkLst>
        <pc:spChg chg="mod">
          <ac:chgData name="Pengzhi Huang" userId="5c16ea08-7296-4653-86a4-c5efaddcc23c" providerId="ADAL" clId="{E374C141-AC5B-40FA-A8C3-FEBDB1DEE0F6}" dt="2024-07-06T21:12:19.693" v="89"/>
          <ac:spMkLst>
            <pc:docMk/>
            <pc:sldMk cId="2647671468" sldId="1592"/>
            <ac:spMk id="90" creationId="{00000000-0000-0000-0000-000000000000}"/>
          </ac:spMkLst>
        </pc:spChg>
      </pc:sldChg>
      <pc:sldChg chg="addSp delSp modSp mod">
        <pc:chgData name="Pengzhi Huang" userId="5c16ea08-7296-4653-86a4-c5efaddcc23c" providerId="ADAL" clId="{E374C141-AC5B-40FA-A8C3-FEBDB1DEE0F6}" dt="2024-07-06T21:25:29.526" v="215" actId="1076"/>
        <pc:sldMkLst>
          <pc:docMk/>
          <pc:sldMk cId="1276732224" sldId="1594"/>
        </pc:sldMkLst>
        <pc:grpChg chg="add del mod">
          <ac:chgData name="Pengzhi Huang" userId="5c16ea08-7296-4653-86a4-c5efaddcc23c" providerId="ADAL" clId="{E374C141-AC5B-40FA-A8C3-FEBDB1DEE0F6}" dt="2024-07-06T21:22:00.870" v="179" actId="478"/>
          <ac:grpSpMkLst>
            <pc:docMk/>
            <pc:sldMk cId="1276732224" sldId="1594"/>
            <ac:grpSpMk id="7" creationId="{E77C0CFA-DEAA-1076-94F8-CEC97AB672D7}"/>
          </ac:grpSpMkLst>
        </pc:grpChg>
        <pc:picChg chg="del">
          <ac:chgData name="Pengzhi Huang" userId="5c16ea08-7296-4653-86a4-c5efaddcc23c" providerId="ADAL" clId="{E374C141-AC5B-40FA-A8C3-FEBDB1DEE0F6}" dt="2024-07-06T21:19:26.500" v="120" actId="478"/>
          <ac:picMkLst>
            <pc:docMk/>
            <pc:sldMk cId="1276732224" sldId="1594"/>
            <ac:picMk id="3" creationId="{F7FB9E62-77DA-1C79-45DA-D3E4CF0CCA19}"/>
          </ac:picMkLst>
        </pc:picChg>
        <pc:picChg chg="add mod">
          <ac:chgData name="Pengzhi Huang" userId="5c16ea08-7296-4653-86a4-c5efaddcc23c" providerId="ADAL" clId="{E374C141-AC5B-40FA-A8C3-FEBDB1DEE0F6}" dt="2024-07-06T21:21:16.154" v="172" actId="164"/>
          <ac:picMkLst>
            <pc:docMk/>
            <pc:sldMk cId="1276732224" sldId="1594"/>
            <ac:picMk id="4" creationId="{474C7535-701A-ECA2-CEFA-86605AB12F2B}"/>
          </ac:picMkLst>
        </pc:picChg>
        <pc:picChg chg="add mod">
          <ac:chgData name="Pengzhi Huang" userId="5c16ea08-7296-4653-86a4-c5efaddcc23c" providerId="ADAL" clId="{E374C141-AC5B-40FA-A8C3-FEBDB1DEE0F6}" dt="2024-07-06T21:21:16.154" v="172" actId="164"/>
          <ac:picMkLst>
            <pc:docMk/>
            <pc:sldMk cId="1276732224" sldId="1594"/>
            <ac:picMk id="6" creationId="{29CFD3EC-D759-9707-8C4E-5F33FB5DC7FC}"/>
          </ac:picMkLst>
        </pc:picChg>
        <pc:picChg chg="add mod">
          <ac:chgData name="Pengzhi Huang" userId="5c16ea08-7296-4653-86a4-c5efaddcc23c" providerId="ADAL" clId="{E374C141-AC5B-40FA-A8C3-FEBDB1DEE0F6}" dt="2024-07-06T21:25:29.526" v="215" actId="1076"/>
          <ac:picMkLst>
            <pc:docMk/>
            <pc:sldMk cId="1276732224" sldId="1594"/>
            <ac:picMk id="9" creationId="{260C06C7-3FE9-9F9D-51DE-3097608973EF}"/>
          </ac:picMkLst>
        </pc:picChg>
        <pc:picChg chg="add mod">
          <ac:chgData name="Pengzhi Huang" userId="5c16ea08-7296-4653-86a4-c5efaddcc23c" providerId="ADAL" clId="{E374C141-AC5B-40FA-A8C3-FEBDB1DEE0F6}" dt="2024-07-06T21:25:28.294" v="214" actId="1076"/>
          <ac:picMkLst>
            <pc:docMk/>
            <pc:sldMk cId="1276732224" sldId="1594"/>
            <ac:picMk id="11" creationId="{A259C803-EA2F-AE74-9D48-B5396365BE47}"/>
          </ac:picMkLst>
        </pc:picChg>
      </pc:sldChg>
      <pc:sldChg chg="addSp delSp modSp mod">
        <pc:chgData name="Pengzhi Huang" userId="5c16ea08-7296-4653-86a4-c5efaddcc23c" providerId="ADAL" clId="{E374C141-AC5B-40FA-A8C3-FEBDB1DEE0F6}" dt="2024-07-06T21:25:10.927" v="210" actId="1076"/>
        <pc:sldMkLst>
          <pc:docMk/>
          <pc:sldMk cId="1816915005" sldId="1596"/>
        </pc:sldMkLst>
        <pc:picChg chg="del">
          <ac:chgData name="Pengzhi Huang" userId="5c16ea08-7296-4653-86a4-c5efaddcc23c" providerId="ADAL" clId="{E374C141-AC5B-40FA-A8C3-FEBDB1DEE0F6}" dt="2024-07-06T21:25:03.893" v="206" actId="478"/>
          <ac:picMkLst>
            <pc:docMk/>
            <pc:sldMk cId="1816915005" sldId="1596"/>
            <ac:picMk id="4" creationId="{FDE52539-3CFF-2998-BFD5-0D14E1A0033E}"/>
          </ac:picMkLst>
        </pc:picChg>
        <pc:picChg chg="add mod">
          <ac:chgData name="Pengzhi Huang" userId="5c16ea08-7296-4653-86a4-c5efaddcc23c" providerId="ADAL" clId="{E374C141-AC5B-40FA-A8C3-FEBDB1DEE0F6}" dt="2024-07-06T21:25:10.927" v="210" actId="1076"/>
          <ac:picMkLst>
            <pc:docMk/>
            <pc:sldMk cId="1816915005" sldId="1596"/>
            <ac:picMk id="5" creationId="{3A66DDA2-9ECA-AEB6-F83C-5A00FE43F182}"/>
          </ac:picMkLst>
        </pc:picChg>
      </pc:sldChg>
      <pc:sldChg chg="addSp delSp modSp mod">
        <pc:chgData name="Pengzhi Huang" userId="5c16ea08-7296-4653-86a4-c5efaddcc23c" providerId="ADAL" clId="{E374C141-AC5B-40FA-A8C3-FEBDB1DEE0F6}" dt="2024-07-06T21:25:39.453" v="217" actId="1076"/>
        <pc:sldMkLst>
          <pc:docMk/>
          <pc:sldMk cId="546817064" sldId="1602"/>
        </pc:sldMkLst>
        <pc:grpChg chg="add mod">
          <ac:chgData name="Pengzhi Huang" userId="5c16ea08-7296-4653-86a4-c5efaddcc23c" providerId="ADAL" clId="{E374C141-AC5B-40FA-A8C3-FEBDB1DEE0F6}" dt="2024-07-06T21:24:53.352" v="205" actId="1076"/>
          <ac:grpSpMkLst>
            <pc:docMk/>
            <pc:sldMk cId="546817064" sldId="1602"/>
            <ac:grpSpMk id="7" creationId="{F36823AB-FF6D-FFE6-FAC4-B1AD21841AAA}"/>
          </ac:grpSpMkLst>
        </pc:grpChg>
        <pc:picChg chg="add mod modCrop">
          <ac:chgData name="Pengzhi Huang" userId="5c16ea08-7296-4653-86a4-c5efaddcc23c" providerId="ADAL" clId="{E374C141-AC5B-40FA-A8C3-FEBDB1DEE0F6}" dt="2024-07-06T21:24:51.626" v="204" actId="164"/>
          <ac:picMkLst>
            <pc:docMk/>
            <pc:sldMk cId="546817064" sldId="1602"/>
            <ac:picMk id="3" creationId="{854A391A-6344-EBC4-3C78-0D7A09219D85}"/>
          </ac:picMkLst>
        </pc:picChg>
        <pc:picChg chg="del">
          <ac:chgData name="Pengzhi Huang" userId="5c16ea08-7296-4653-86a4-c5efaddcc23c" providerId="ADAL" clId="{E374C141-AC5B-40FA-A8C3-FEBDB1DEE0F6}" dt="2024-07-06T21:23:36.747" v="185" actId="478"/>
          <ac:picMkLst>
            <pc:docMk/>
            <pc:sldMk cId="546817064" sldId="1602"/>
            <ac:picMk id="4" creationId="{55ADC48F-0B93-BEC9-5944-8220D97A8E76}"/>
          </ac:picMkLst>
        </pc:picChg>
        <pc:picChg chg="add mod modCrop">
          <ac:chgData name="Pengzhi Huang" userId="5c16ea08-7296-4653-86a4-c5efaddcc23c" providerId="ADAL" clId="{E374C141-AC5B-40FA-A8C3-FEBDB1DEE0F6}" dt="2024-07-06T21:24:51.626" v="204" actId="164"/>
          <ac:picMkLst>
            <pc:docMk/>
            <pc:sldMk cId="546817064" sldId="1602"/>
            <ac:picMk id="5" creationId="{51E39086-6C32-5F97-D952-5E5152F34C86}"/>
          </ac:picMkLst>
        </pc:picChg>
        <pc:picChg chg="add mod modCrop">
          <ac:chgData name="Pengzhi Huang" userId="5c16ea08-7296-4653-86a4-c5efaddcc23c" providerId="ADAL" clId="{E374C141-AC5B-40FA-A8C3-FEBDB1DEE0F6}" dt="2024-07-06T21:24:51.626" v="204" actId="164"/>
          <ac:picMkLst>
            <pc:docMk/>
            <pc:sldMk cId="546817064" sldId="1602"/>
            <ac:picMk id="6" creationId="{99EDA356-080E-24ED-9A6E-31E69E9047FB}"/>
          </ac:picMkLst>
        </pc:picChg>
        <pc:picChg chg="add mod">
          <ac:chgData name="Pengzhi Huang" userId="5c16ea08-7296-4653-86a4-c5efaddcc23c" providerId="ADAL" clId="{E374C141-AC5B-40FA-A8C3-FEBDB1DEE0F6}" dt="2024-07-06T21:25:39.453" v="217" actId="1076"/>
          <ac:picMkLst>
            <pc:docMk/>
            <pc:sldMk cId="546817064" sldId="1602"/>
            <ac:picMk id="9" creationId="{53C189CC-D0AA-B70C-01FF-87BE660003EF}"/>
          </ac:picMkLst>
        </pc:picChg>
      </pc:sldChg>
      <pc:sldChg chg="del">
        <pc:chgData name="Pengzhi Huang" userId="5c16ea08-7296-4653-86a4-c5efaddcc23c" providerId="ADAL" clId="{E374C141-AC5B-40FA-A8C3-FEBDB1DEE0F6}" dt="2024-07-06T21:11:08.632" v="85" actId="47"/>
        <pc:sldMkLst>
          <pc:docMk/>
          <pc:sldMk cId="2752871693" sldId="1604"/>
        </pc:sldMkLst>
      </pc:sldChg>
      <pc:sldChg chg="del">
        <pc:chgData name="Pengzhi Huang" userId="5c16ea08-7296-4653-86a4-c5efaddcc23c" providerId="ADAL" clId="{E374C141-AC5B-40FA-A8C3-FEBDB1DEE0F6}" dt="2024-07-06T21:11:44.446" v="87" actId="47"/>
        <pc:sldMkLst>
          <pc:docMk/>
          <pc:sldMk cId="844806705" sldId="1605"/>
        </pc:sldMkLst>
      </pc:sldChg>
      <pc:sldChg chg="addSp delSp modSp mod">
        <pc:chgData name="Pengzhi Huang" userId="5c16ea08-7296-4653-86a4-c5efaddcc23c" providerId="ADAL" clId="{E374C141-AC5B-40FA-A8C3-FEBDB1DEE0F6}" dt="2024-07-06T21:13:48.847" v="98" actId="14100"/>
        <pc:sldMkLst>
          <pc:docMk/>
          <pc:sldMk cId="1395658007" sldId="1607"/>
        </pc:sldMkLst>
        <pc:picChg chg="del">
          <ac:chgData name="Pengzhi Huang" userId="5c16ea08-7296-4653-86a4-c5efaddcc23c" providerId="ADAL" clId="{E374C141-AC5B-40FA-A8C3-FEBDB1DEE0F6}" dt="2024-07-06T21:13:35.999" v="90" actId="478"/>
          <ac:picMkLst>
            <pc:docMk/>
            <pc:sldMk cId="1395658007" sldId="1607"/>
            <ac:picMk id="2" creationId="{F359174F-6915-9CD8-9978-8B8415D2FF83}"/>
          </ac:picMkLst>
        </pc:picChg>
        <pc:picChg chg="add mod">
          <ac:chgData name="Pengzhi Huang" userId="5c16ea08-7296-4653-86a4-c5efaddcc23c" providerId="ADAL" clId="{E374C141-AC5B-40FA-A8C3-FEBDB1DEE0F6}" dt="2024-07-06T21:13:48.847" v="98" actId="14100"/>
          <ac:picMkLst>
            <pc:docMk/>
            <pc:sldMk cId="1395658007" sldId="1607"/>
            <ac:picMk id="4" creationId="{5FC9F117-46C3-38DF-8E11-02B33EE6992F}"/>
          </ac:picMkLst>
        </pc:picChg>
      </pc:sldChg>
      <pc:sldChg chg="addSp delSp modSp mod">
        <pc:chgData name="Pengzhi Huang" userId="5c16ea08-7296-4653-86a4-c5efaddcc23c" providerId="ADAL" clId="{E374C141-AC5B-40FA-A8C3-FEBDB1DEE0F6}" dt="2024-07-06T21:16:55.261" v="119" actId="1076"/>
        <pc:sldMkLst>
          <pc:docMk/>
          <pc:sldMk cId="238894715" sldId="1609"/>
        </pc:sldMkLst>
        <pc:picChg chg="del">
          <ac:chgData name="Pengzhi Huang" userId="5c16ea08-7296-4653-86a4-c5efaddcc23c" providerId="ADAL" clId="{E374C141-AC5B-40FA-A8C3-FEBDB1DEE0F6}" dt="2024-07-06T21:16:49.768" v="114" actId="478"/>
          <ac:picMkLst>
            <pc:docMk/>
            <pc:sldMk cId="238894715" sldId="1609"/>
            <ac:picMk id="3" creationId="{BC0C0798-3221-E691-F8DD-7A31F91BDC13}"/>
          </ac:picMkLst>
        </pc:picChg>
        <pc:picChg chg="add mod">
          <ac:chgData name="Pengzhi Huang" userId="5c16ea08-7296-4653-86a4-c5efaddcc23c" providerId="ADAL" clId="{E374C141-AC5B-40FA-A8C3-FEBDB1DEE0F6}" dt="2024-07-06T21:16:55.261" v="119" actId="1076"/>
          <ac:picMkLst>
            <pc:docMk/>
            <pc:sldMk cId="238894715" sldId="1609"/>
            <ac:picMk id="4" creationId="{EA87AB55-4F1F-1189-5D28-702AFD097341}"/>
          </ac:picMkLst>
        </pc:picChg>
      </pc:sldChg>
      <pc:sldChg chg="del">
        <pc:chgData name="Pengzhi Huang" userId="5c16ea08-7296-4653-86a4-c5efaddcc23c" providerId="ADAL" clId="{E374C141-AC5B-40FA-A8C3-FEBDB1DEE0F6}" dt="2024-07-06T21:25:50.810" v="219" actId="47"/>
        <pc:sldMkLst>
          <pc:docMk/>
          <pc:sldMk cId="3649686415" sldId="1644"/>
        </pc:sldMkLst>
      </pc:sldChg>
      <pc:sldChg chg="del">
        <pc:chgData name="Pengzhi Huang" userId="5c16ea08-7296-4653-86a4-c5efaddcc23c" providerId="ADAL" clId="{E374C141-AC5B-40FA-A8C3-FEBDB1DEE0F6}" dt="2024-07-06T21:25:50.810" v="219" actId="47"/>
        <pc:sldMkLst>
          <pc:docMk/>
          <pc:sldMk cId="1687803478" sldId="1667"/>
        </pc:sldMkLst>
      </pc:sldChg>
      <pc:sldChg chg="del">
        <pc:chgData name="Pengzhi Huang" userId="5c16ea08-7296-4653-86a4-c5efaddcc23c" providerId="ADAL" clId="{E374C141-AC5B-40FA-A8C3-FEBDB1DEE0F6}" dt="2024-07-06T21:25:50.810" v="219" actId="47"/>
        <pc:sldMkLst>
          <pc:docMk/>
          <pc:sldMk cId="494219568" sldId="1668"/>
        </pc:sldMkLst>
      </pc:sldChg>
      <pc:sldChg chg="del">
        <pc:chgData name="Pengzhi Huang" userId="5c16ea08-7296-4653-86a4-c5efaddcc23c" providerId="ADAL" clId="{E374C141-AC5B-40FA-A8C3-FEBDB1DEE0F6}" dt="2024-07-06T21:25:50.810" v="219" actId="47"/>
        <pc:sldMkLst>
          <pc:docMk/>
          <pc:sldMk cId="3843873410" sldId="1669"/>
        </pc:sldMkLst>
      </pc:sldChg>
      <pc:sldChg chg="del">
        <pc:chgData name="Pengzhi Huang" userId="5c16ea08-7296-4653-86a4-c5efaddcc23c" providerId="ADAL" clId="{E374C141-AC5B-40FA-A8C3-FEBDB1DEE0F6}" dt="2024-07-06T21:25:50.810" v="219" actId="47"/>
        <pc:sldMkLst>
          <pc:docMk/>
          <pc:sldMk cId="3368099769" sldId="1671"/>
        </pc:sldMkLst>
      </pc:sldChg>
      <pc:sldChg chg="del">
        <pc:chgData name="Pengzhi Huang" userId="5c16ea08-7296-4653-86a4-c5efaddcc23c" providerId="ADAL" clId="{E374C141-AC5B-40FA-A8C3-FEBDB1DEE0F6}" dt="2024-07-06T21:25:50.810" v="219" actId="47"/>
        <pc:sldMkLst>
          <pc:docMk/>
          <pc:sldMk cId="1888350034" sldId="1672"/>
        </pc:sldMkLst>
      </pc:sldChg>
      <pc:sldChg chg="del">
        <pc:chgData name="Pengzhi Huang" userId="5c16ea08-7296-4653-86a4-c5efaddcc23c" providerId="ADAL" clId="{E374C141-AC5B-40FA-A8C3-FEBDB1DEE0F6}" dt="2024-07-06T21:25:50.810" v="219" actId="47"/>
        <pc:sldMkLst>
          <pc:docMk/>
          <pc:sldMk cId="4285637472" sldId="1673"/>
        </pc:sldMkLst>
      </pc:sldChg>
      <pc:sldChg chg="del">
        <pc:chgData name="Pengzhi Huang" userId="5c16ea08-7296-4653-86a4-c5efaddcc23c" providerId="ADAL" clId="{E374C141-AC5B-40FA-A8C3-FEBDB1DEE0F6}" dt="2024-07-06T21:25:42.289" v="218" actId="47"/>
        <pc:sldMkLst>
          <pc:docMk/>
          <pc:sldMk cId="3783548645" sldId="1676"/>
        </pc:sldMkLst>
      </pc:sldChg>
      <pc:sldChg chg="del">
        <pc:chgData name="Pengzhi Huang" userId="5c16ea08-7296-4653-86a4-c5efaddcc23c" providerId="ADAL" clId="{E374C141-AC5B-40FA-A8C3-FEBDB1DEE0F6}" dt="2024-07-06T21:25:50.810" v="219" actId="47"/>
        <pc:sldMkLst>
          <pc:docMk/>
          <pc:sldMk cId="1180310557" sldId="1677"/>
        </pc:sldMkLst>
      </pc:sldChg>
      <pc:sldChg chg="del">
        <pc:chgData name="Pengzhi Huang" userId="5c16ea08-7296-4653-86a4-c5efaddcc23c" providerId="ADAL" clId="{E374C141-AC5B-40FA-A8C3-FEBDB1DEE0F6}" dt="2024-07-06T21:11:28.024" v="86" actId="47"/>
        <pc:sldMkLst>
          <pc:docMk/>
          <pc:sldMk cId="1603242194" sldId="1685"/>
        </pc:sldMkLst>
      </pc:sldChg>
      <pc:sldChg chg="del">
        <pc:chgData name="Pengzhi Huang" userId="5c16ea08-7296-4653-86a4-c5efaddcc23c" providerId="ADAL" clId="{E374C141-AC5B-40FA-A8C3-FEBDB1DEE0F6}" dt="2024-07-06T21:25:50.810" v="219" actId="47"/>
        <pc:sldMkLst>
          <pc:docMk/>
          <pc:sldMk cId="3225880576" sldId="1693"/>
        </pc:sldMkLst>
      </pc:sldChg>
      <pc:sldChg chg="del">
        <pc:chgData name="Pengzhi Huang" userId="5c16ea08-7296-4653-86a4-c5efaddcc23c" providerId="ADAL" clId="{E374C141-AC5B-40FA-A8C3-FEBDB1DEE0F6}" dt="2024-07-06T21:11:28.024" v="86" actId="47"/>
        <pc:sldMkLst>
          <pc:docMk/>
          <pc:sldMk cId="2253254154" sldId="1694"/>
        </pc:sldMkLst>
      </pc:sldChg>
      <pc:sldChg chg="del">
        <pc:chgData name="Pengzhi Huang" userId="5c16ea08-7296-4653-86a4-c5efaddcc23c" providerId="ADAL" clId="{E374C141-AC5B-40FA-A8C3-FEBDB1DEE0F6}" dt="2024-07-06T21:25:50.810" v="219" actId="47"/>
        <pc:sldMkLst>
          <pc:docMk/>
          <pc:sldMk cId="941463376" sldId="1695"/>
        </pc:sldMkLst>
      </pc:sldChg>
      <pc:sldChg chg="del">
        <pc:chgData name="Pengzhi Huang" userId="5c16ea08-7296-4653-86a4-c5efaddcc23c" providerId="ADAL" clId="{E374C141-AC5B-40FA-A8C3-FEBDB1DEE0F6}" dt="2024-07-06T21:25:50.810" v="219" actId="47"/>
        <pc:sldMkLst>
          <pc:docMk/>
          <pc:sldMk cId="2107811858" sldId="1696"/>
        </pc:sldMkLst>
      </pc:sldChg>
      <pc:sldChg chg="del">
        <pc:chgData name="Pengzhi Huang" userId="5c16ea08-7296-4653-86a4-c5efaddcc23c" providerId="ADAL" clId="{E374C141-AC5B-40FA-A8C3-FEBDB1DEE0F6}" dt="2024-07-06T21:11:02.930" v="84" actId="47"/>
        <pc:sldMkLst>
          <pc:docMk/>
          <pc:sldMk cId="2969002675" sldId="1697"/>
        </pc:sldMkLst>
      </pc:sldChg>
      <pc:sldChg chg="del">
        <pc:chgData name="Pengzhi Huang" userId="5c16ea08-7296-4653-86a4-c5efaddcc23c" providerId="ADAL" clId="{E374C141-AC5B-40FA-A8C3-FEBDB1DEE0F6}" dt="2024-07-06T21:11:02.930" v="84" actId="47"/>
        <pc:sldMkLst>
          <pc:docMk/>
          <pc:sldMk cId="1902847410" sldId="1698"/>
        </pc:sldMkLst>
      </pc:sldChg>
      <pc:sldChg chg="del">
        <pc:chgData name="Pengzhi Huang" userId="5c16ea08-7296-4653-86a4-c5efaddcc23c" providerId="ADAL" clId="{E374C141-AC5B-40FA-A8C3-FEBDB1DEE0F6}" dt="2024-07-06T21:25:50.810" v="219" actId="47"/>
        <pc:sldMkLst>
          <pc:docMk/>
          <pc:sldMk cId="329227064" sldId="1699"/>
        </pc:sldMkLst>
      </pc:sldChg>
    </pc:docChg>
  </pc:docChgLst>
  <pc:docChgLst>
    <pc:chgData name="Pengzhi Huang" userId="5c16ea08-7296-4653-86a4-c5efaddcc23c" providerId="ADAL" clId="{DB3D9F54-E01D-4BB9-98DE-558FC825D224}"/>
    <pc:docChg chg="undo custSel addSld delSld modSld sldOrd">
      <pc:chgData name="Pengzhi Huang" userId="5c16ea08-7296-4653-86a4-c5efaddcc23c" providerId="ADAL" clId="{DB3D9F54-E01D-4BB9-98DE-558FC825D224}" dt="2022-02-07T15:35:46.712" v="913" actId="47"/>
      <pc:docMkLst>
        <pc:docMk/>
      </pc:docMkLst>
      <pc:sldChg chg="modSp mod">
        <pc:chgData name="Pengzhi Huang" userId="5c16ea08-7296-4653-86a4-c5efaddcc23c" providerId="ADAL" clId="{DB3D9F54-E01D-4BB9-98DE-558FC825D224}" dt="2022-02-07T15:10:28.859" v="804" actId="20577"/>
        <pc:sldMkLst>
          <pc:docMk/>
          <pc:sldMk cId="892765667" sldId="269"/>
        </pc:sldMkLst>
        <pc:spChg chg="mod">
          <ac:chgData name="Pengzhi Huang" userId="5c16ea08-7296-4653-86a4-c5efaddcc23c" providerId="ADAL" clId="{DB3D9F54-E01D-4BB9-98DE-558FC825D224}" dt="2022-02-07T15:10:28.859" v="804" actId="20577"/>
          <ac:spMkLst>
            <pc:docMk/>
            <pc:sldMk cId="892765667" sldId="269"/>
            <ac:spMk id="90" creationId="{00000000-0000-0000-0000-000000000000}"/>
          </ac:spMkLst>
        </pc:spChg>
      </pc:sldChg>
      <pc:sldChg chg="modSp mod">
        <pc:chgData name="Pengzhi Huang" userId="5c16ea08-7296-4653-86a4-c5efaddcc23c" providerId="ADAL" clId="{DB3D9F54-E01D-4BB9-98DE-558FC825D224}" dt="2022-02-07T15:35:19.690" v="912"/>
        <pc:sldMkLst>
          <pc:docMk/>
          <pc:sldMk cId="2333932647" sldId="271"/>
        </pc:sldMkLst>
        <pc:spChg chg="mod">
          <ac:chgData name="Pengzhi Huang" userId="5c16ea08-7296-4653-86a4-c5efaddcc23c" providerId="ADAL" clId="{DB3D9F54-E01D-4BB9-98DE-558FC825D224}" dt="2022-02-07T15:35:19.690" v="912"/>
          <ac:spMkLst>
            <pc:docMk/>
            <pc:sldMk cId="2333932647" sldId="271"/>
            <ac:spMk id="90" creationId="{00000000-0000-0000-0000-000000000000}"/>
          </ac:spMkLst>
        </pc:spChg>
      </pc:sldChg>
      <pc:sldChg chg="modSp mod">
        <pc:chgData name="Pengzhi Huang" userId="5c16ea08-7296-4653-86a4-c5efaddcc23c" providerId="ADAL" clId="{DB3D9F54-E01D-4BB9-98DE-558FC825D224}" dt="2022-02-06T21:18:17.650" v="10" actId="1076"/>
        <pc:sldMkLst>
          <pc:docMk/>
          <pc:sldMk cId="1735340032" sldId="272"/>
        </pc:sldMkLst>
        <pc:spChg chg="mod">
          <ac:chgData name="Pengzhi Huang" userId="5c16ea08-7296-4653-86a4-c5efaddcc23c" providerId="ADAL" clId="{DB3D9F54-E01D-4BB9-98DE-558FC825D224}" dt="2022-02-06T21:18:15.409" v="9" actId="20577"/>
          <ac:spMkLst>
            <pc:docMk/>
            <pc:sldMk cId="1735340032" sldId="272"/>
            <ac:spMk id="90" creationId="{00000000-0000-0000-0000-000000000000}"/>
          </ac:spMkLst>
        </pc:spChg>
        <pc:picChg chg="mod">
          <ac:chgData name="Pengzhi Huang" userId="5c16ea08-7296-4653-86a4-c5efaddcc23c" providerId="ADAL" clId="{DB3D9F54-E01D-4BB9-98DE-558FC825D224}" dt="2022-02-06T21:18:17.650" v="10" actId="1076"/>
          <ac:picMkLst>
            <pc:docMk/>
            <pc:sldMk cId="1735340032" sldId="272"/>
            <ac:picMk id="4" creationId="{E4BB89DA-47C4-4159-835D-E83A465B85E9}"/>
          </ac:picMkLst>
        </pc:picChg>
      </pc:sldChg>
      <pc:sldChg chg="modSp mod">
        <pc:chgData name="Pengzhi Huang" userId="5c16ea08-7296-4653-86a4-c5efaddcc23c" providerId="ADAL" clId="{DB3D9F54-E01D-4BB9-98DE-558FC825D224}" dt="2022-02-07T15:13:44.114" v="909" actId="20577"/>
        <pc:sldMkLst>
          <pc:docMk/>
          <pc:sldMk cId="3085583631" sldId="274"/>
        </pc:sldMkLst>
        <pc:spChg chg="mod">
          <ac:chgData name="Pengzhi Huang" userId="5c16ea08-7296-4653-86a4-c5efaddcc23c" providerId="ADAL" clId="{DB3D9F54-E01D-4BB9-98DE-558FC825D224}" dt="2022-02-07T15:13:44.114" v="909" actId="20577"/>
          <ac:spMkLst>
            <pc:docMk/>
            <pc:sldMk cId="3085583631" sldId="274"/>
            <ac:spMk id="90" creationId="{00000000-0000-0000-0000-000000000000}"/>
          </ac:spMkLst>
        </pc:spChg>
        <pc:picChg chg="mod">
          <ac:chgData name="Pengzhi Huang" userId="5c16ea08-7296-4653-86a4-c5efaddcc23c" providerId="ADAL" clId="{DB3D9F54-E01D-4BB9-98DE-558FC825D224}" dt="2022-02-07T15:12:02.307" v="806" actId="1076"/>
          <ac:picMkLst>
            <pc:docMk/>
            <pc:sldMk cId="3085583631" sldId="274"/>
            <ac:picMk id="4098" creationId="{A7FDD328-FB3E-41C0-9389-42C84EE35D95}"/>
          </ac:picMkLst>
        </pc:picChg>
      </pc:sldChg>
      <pc:sldChg chg="modSp mod">
        <pc:chgData name="Pengzhi Huang" userId="5c16ea08-7296-4653-86a4-c5efaddcc23c" providerId="ADAL" clId="{DB3D9F54-E01D-4BB9-98DE-558FC825D224}" dt="2022-02-06T21:45:58.944" v="803" actId="20577"/>
        <pc:sldMkLst>
          <pc:docMk/>
          <pc:sldMk cId="2710962646" sldId="278"/>
        </pc:sldMkLst>
        <pc:spChg chg="mod">
          <ac:chgData name="Pengzhi Huang" userId="5c16ea08-7296-4653-86a4-c5efaddcc23c" providerId="ADAL" clId="{DB3D9F54-E01D-4BB9-98DE-558FC825D224}" dt="2022-02-06T21:45:58.944" v="803" actId="20577"/>
          <ac:spMkLst>
            <pc:docMk/>
            <pc:sldMk cId="2710962646" sldId="278"/>
            <ac:spMk id="90" creationId="{00000000-0000-0000-0000-000000000000}"/>
          </ac:spMkLst>
        </pc:spChg>
      </pc:sldChg>
      <pc:sldChg chg="delSp modSp add mod ord">
        <pc:chgData name="Pengzhi Huang" userId="5c16ea08-7296-4653-86a4-c5efaddcc23c" providerId="ADAL" clId="{DB3D9F54-E01D-4BB9-98DE-558FC825D224}" dt="2022-02-07T15:16:09.076" v="910" actId="20577"/>
        <pc:sldMkLst>
          <pc:docMk/>
          <pc:sldMk cId="2428133271" sldId="279"/>
        </pc:sldMkLst>
        <pc:spChg chg="mod">
          <ac:chgData name="Pengzhi Huang" userId="5c16ea08-7296-4653-86a4-c5efaddcc23c" providerId="ADAL" clId="{DB3D9F54-E01D-4BB9-98DE-558FC825D224}" dt="2022-02-07T15:16:09.076" v="910" actId="20577"/>
          <ac:spMkLst>
            <pc:docMk/>
            <pc:sldMk cId="2428133271" sldId="279"/>
            <ac:spMk id="90" creationId="{00000000-0000-0000-0000-000000000000}"/>
          </ac:spMkLst>
        </pc:spChg>
        <pc:picChg chg="del">
          <ac:chgData name="Pengzhi Huang" userId="5c16ea08-7296-4653-86a4-c5efaddcc23c" providerId="ADAL" clId="{DB3D9F54-E01D-4BB9-98DE-558FC825D224}" dt="2022-02-06T21:17:35.297" v="2" actId="478"/>
          <ac:picMkLst>
            <pc:docMk/>
            <pc:sldMk cId="2428133271" sldId="279"/>
            <ac:picMk id="4" creationId="{E4BB89DA-47C4-4159-835D-E83A465B85E9}"/>
          </ac:picMkLst>
        </pc:picChg>
      </pc:sldChg>
      <pc:sldChg chg="new del">
        <pc:chgData name="Pengzhi Huang" userId="5c16ea08-7296-4653-86a4-c5efaddcc23c" providerId="ADAL" clId="{DB3D9F54-E01D-4BB9-98DE-558FC825D224}" dt="2022-02-06T21:31:39.003" v="298" actId="2696"/>
        <pc:sldMkLst>
          <pc:docMk/>
          <pc:sldMk cId="1213890327" sldId="280"/>
        </pc:sldMkLst>
      </pc:sldChg>
      <pc:sldChg chg="modSp add mod">
        <pc:chgData name="Pengzhi Huang" userId="5c16ea08-7296-4653-86a4-c5efaddcc23c" providerId="ADAL" clId="{DB3D9F54-E01D-4BB9-98DE-558FC825D224}" dt="2022-02-06T21:35:07.587" v="601" actId="20577"/>
        <pc:sldMkLst>
          <pc:docMk/>
          <pc:sldMk cId="3470691810" sldId="280"/>
        </pc:sldMkLst>
        <pc:spChg chg="mod">
          <ac:chgData name="Pengzhi Huang" userId="5c16ea08-7296-4653-86a4-c5efaddcc23c" providerId="ADAL" clId="{DB3D9F54-E01D-4BB9-98DE-558FC825D224}" dt="2022-02-06T21:35:07.587" v="601" actId="20577"/>
          <ac:spMkLst>
            <pc:docMk/>
            <pc:sldMk cId="3470691810" sldId="280"/>
            <ac:spMk id="90" creationId="{00000000-0000-0000-0000-000000000000}"/>
          </ac:spMkLst>
        </pc:spChg>
        <pc:picChg chg="mod">
          <ac:chgData name="Pengzhi Huang" userId="5c16ea08-7296-4653-86a4-c5efaddcc23c" providerId="ADAL" clId="{DB3D9F54-E01D-4BB9-98DE-558FC825D224}" dt="2022-02-06T21:31:58.309" v="301" actId="1076"/>
          <ac:picMkLst>
            <pc:docMk/>
            <pc:sldMk cId="3470691810" sldId="280"/>
            <ac:picMk id="4098" creationId="{A7FDD328-FB3E-41C0-9389-42C84EE35D95}"/>
          </ac:picMkLst>
        </pc:picChg>
      </pc:sldChg>
      <pc:sldChg chg="del">
        <pc:chgData name="Pengzhi Huang" userId="5c16ea08-7296-4653-86a4-c5efaddcc23c" providerId="ADAL" clId="{DB3D9F54-E01D-4BB9-98DE-558FC825D224}" dt="2022-02-07T15:35:46.712" v="913" actId="47"/>
        <pc:sldMkLst>
          <pc:docMk/>
          <pc:sldMk cId="1386462178" sldId="1592"/>
        </pc:sldMkLst>
      </pc:sldChg>
    </pc:docChg>
  </pc:docChgLst>
  <pc:docChgLst>
    <pc:chgData name="Pengzhi Huang" userId="5c16ea08-7296-4653-86a4-c5efaddcc23c" providerId="ADAL" clId="{439F2B9D-1C27-4C7B-901A-DB9B5094498C}"/>
    <pc:docChg chg="undo redo custSel addSld delSld modSld sldOrd">
      <pc:chgData name="Pengzhi Huang" userId="5c16ea08-7296-4653-86a4-c5efaddcc23c" providerId="ADAL" clId="{439F2B9D-1C27-4C7B-901A-DB9B5094498C}" dt="2023-01-09T03:04:36.879" v="4185" actId="14100"/>
      <pc:docMkLst>
        <pc:docMk/>
      </pc:docMkLst>
      <pc:sldChg chg="addSp delSp modSp mod modNotesTx">
        <pc:chgData name="Pengzhi Huang" userId="5c16ea08-7296-4653-86a4-c5efaddcc23c" providerId="ADAL" clId="{439F2B9D-1C27-4C7B-901A-DB9B5094498C}" dt="2023-01-07T01:49:28.460" v="2097" actId="1076"/>
        <pc:sldMkLst>
          <pc:docMk/>
          <pc:sldMk cId="892765667" sldId="269"/>
        </pc:sldMkLst>
        <pc:spChg chg="mod">
          <ac:chgData name="Pengzhi Huang" userId="5c16ea08-7296-4653-86a4-c5efaddcc23c" providerId="ADAL" clId="{439F2B9D-1C27-4C7B-901A-DB9B5094498C}" dt="2022-12-22T20:53:47.949" v="176" actId="20577"/>
          <ac:spMkLst>
            <pc:docMk/>
            <pc:sldMk cId="892765667" sldId="269"/>
            <ac:spMk id="90" creationId="{00000000-0000-0000-0000-000000000000}"/>
          </ac:spMkLst>
        </pc:spChg>
        <pc:picChg chg="del">
          <ac:chgData name="Pengzhi Huang" userId="5c16ea08-7296-4653-86a4-c5efaddcc23c" providerId="ADAL" clId="{439F2B9D-1C27-4C7B-901A-DB9B5094498C}" dt="2022-12-22T20:09:01.342" v="0" actId="478"/>
          <ac:picMkLst>
            <pc:docMk/>
            <pc:sldMk cId="892765667" sldId="269"/>
            <ac:picMk id="3" creationId="{5169ADDA-A92C-0D0A-1B3F-7CFE0636A88F}"/>
          </ac:picMkLst>
        </pc:picChg>
        <pc:picChg chg="add mod">
          <ac:chgData name="Pengzhi Huang" userId="5c16ea08-7296-4653-86a4-c5efaddcc23c" providerId="ADAL" clId="{439F2B9D-1C27-4C7B-901A-DB9B5094498C}" dt="2023-01-07T01:49:28.460" v="2097" actId="1076"/>
          <ac:picMkLst>
            <pc:docMk/>
            <pc:sldMk cId="892765667" sldId="269"/>
            <ac:picMk id="3" creationId="{9005AEE7-3CF0-7587-B3BB-3BFBA621D1D1}"/>
          </ac:picMkLst>
        </pc:picChg>
        <pc:picChg chg="add del mod">
          <ac:chgData name="Pengzhi Huang" userId="5c16ea08-7296-4653-86a4-c5efaddcc23c" providerId="ADAL" clId="{439F2B9D-1C27-4C7B-901A-DB9B5094498C}" dt="2022-12-22T20:55:49.563" v="177" actId="478"/>
          <ac:picMkLst>
            <pc:docMk/>
            <pc:sldMk cId="892765667" sldId="269"/>
            <ac:picMk id="4" creationId="{EA77D5FF-81B4-6724-682E-9CBCA2491AA3}"/>
          </ac:picMkLst>
        </pc:picChg>
        <pc:picChg chg="add del mod">
          <ac:chgData name="Pengzhi Huang" userId="5c16ea08-7296-4653-86a4-c5efaddcc23c" providerId="ADAL" clId="{439F2B9D-1C27-4C7B-901A-DB9B5094498C}" dt="2023-01-07T01:49:22.141" v="2094" actId="478"/>
          <ac:picMkLst>
            <pc:docMk/>
            <pc:sldMk cId="892765667" sldId="269"/>
            <ac:picMk id="6" creationId="{93267CEA-6831-C7E5-3011-552388CFDA94}"/>
          </ac:picMkLst>
        </pc:picChg>
      </pc:sldChg>
      <pc:sldChg chg="add modNotesTx">
        <pc:chgData name="Pengzhi Huang" userId="5c16ea08-7296-4653-86a4-c5efaddcc23c" providerId="ADAL" clId="{439F2B9D-1C27-4C7B-901A-DB9B5094498C}" dt="2022-12-22T21:52:41.984" v="1447" actId="20577"/>
        <pc:sldMkLst>
          <pc:docMk/>
          <pc:sldMk cId="2187281204" sldId="271"/>
        </pc:sldMkLst>
      </pc:sldChg>
      <pc:sldChg chg="addSp modSp mod modNotesTx">
        <pc:chgData name="Pengzhi Huang" userId="5c16ea08-7296-4653-86a4-c5efaddcc23c" providerId="ADAL" clId="{439F2B9D-1C27-4C7B-901A-DB9B5094498C}" dt="2023-01-09T00:49:21.062" v="2992" actId="1076"/>
        <pc:sldMkLst>
          <pc:docMk/>
          <pc:sldMk cId="3375091872" sldId="278"/>
        </pc:sldMkLst>
        <pc:spChg chg="mod">
          <ac:chgData name="Pengzhi Huang" userId="5c16ea08-7296-4653-86a4-c5efaddcc23c" providerId="ADAL" clId="{439F2B9D-1C27-4C7B-901A-DB9B5094498C}" dt="2022-12-22T21:49:51.242" v="1317" actId="20577"/>
          <ac:spMkLst>
            <pc:docMk/>
            <pc:sldMk cId="3375091872" sldId="278"/>
            <ac:spMk id="89" creationId="{00000000-0000-0000-0000-000000000000}"/>
          </ac:spMkLst>
        </pc:spChg>
        <pc:spChg chg="mod">
          <ac:chgData name="Pengzhi Huang" userId="5c16ea08-7296-4653-86a4-c5efaddcc23c" providerId="ADAL" clId="{439F2B9D-1C27-4C7B-901A-DB9B5094498C}" dt="2023-01-09T00:48:53.380" v="2988" actId="21"/>
          <ac:spMkLst>
            <pc:docMk/>
            <pc:sldMk cId="3375091872" sldId="278"/>
            <ac:spMk id="90" creationId="{00000000-0000-0000-0000-000000000000}"/>
          </ac:spMkLst>
        </pc:spChg>
        <pc:picChg chg="add mod">
          <ac:chgData name="Pengzhi Huang" userId="5c16ea08-7296-4653-86a4-c5efaddcc23c" providerId="ADAL" clId="{439F2B9D-1C27-4C7B-901A-DB9B5094498C}" dt="2023-01-09T00:49:21.062" v="2992" actId="1076"/>
          <ac:picMkLst>
            <pc:docMk/>
            <pc:sldMk cId="3375091872" sldId="278"/>
            <ac:picMk id="3" creationId="{0FCFD9E7-1CB2-18CD-32F5-DA2299F6391D}"/>
          </ac:picMkLst>
        </pc:picChg>
      </pc:sldChg>
      <pc:sldChg chg="addSp modSp add mod modNotesTx">
        <pc:chgData name="Pengzhi Huang" userId="5c16ea08-7296-4653-86a4-c5efaddcc23c" providerId="ADAL" clId="{439F2B9D-1C27-4C7B-901A-DB9B5094498C}" dt="2023-01-09T02:43:00.491" v="4009" actId="20577"/>
        <pc:sldMkLst>
          <pc:docMk/>
          <pc:sldMk cId="2326882627" sldId="280"/>
        </pc:sldMkLst>
        <pc:spChg chg="mod">
          <ac:chgData name="Pengzhi Huang" userId="5c16ea08-7296-4653-86a4-c5efaddcc23c" providerId="ADAL" clId="{439F2B9D-1C27-4C7B-901A-DB9B5094498C}" dt="2022-12-22T21:12:01.878" v="367" actId="20577"/>
          <ac:spMkLst>
            <pc:docMk/>
            <pc:sldMk cId="2326882627" sldId="280"/>
            <ac:spMk id="89" creationId="{00000000-0000-0000-0000-000000000000}"/>
          </ac:spMkLst>
        </pc:spChg>
        <pc:spChg chg="mod">
          <ac:chgData name="Pengzhi Huang" userId="5c16ea08-7296-4653-86a4-c5efaddcc23c" providerId="ADAL" clId="{439F2B9D-1C27-4C7B-901A-DB9B5094498C}" dt="2023-01-09T02:43:00.491" v="4009" actId="20577"/>
          <ac:spMkLst>
            <pc:docMk/>
            <pc:sldMk cId="2326882627" sldId="280"/>
            <ac:spMk id="90" creationId="{00000000-0000-0000-0000-000000000000}"/>
          </ac:spMkLst>
        </pc:spChg>
        <pc:picChg chg="add mod">
          <ac:chgData name="Pengzhi Huang" userId="5c16ea08-7296-4653-86a4-c5efaddcc23c" providerId="ADAL" clId="{439F2B9D-1C27-4C7B-901A-DB9B5094498C}" dt="2022-12-22T21:11:17.772" v="338" actId="1076"/>
          <ac:picMkLst>
            <pc:docMk/>
            <pc:sldMk cId="2326882627" sldId="280"/>
            <ac:picMk id="3" creationId="{913CCFB1-2590-FEA4-2EE4-FCAF4123CE35}"/>
          </ac:picMkLst>
        </pc:picChg>
      </pc:sldChg>
      <pc:sldChg chg="delSp add del mod">
        <pc:chgData name="Pengzhi Huang" userId="5c16ea08-7296-4653-86a4-c5efaddcc23c" providerId="ADAL" clId="{439F2B9D-1C27-4C7B-901A-DB9B5094498C}" dt="2022-12-22T21:15:15.486" v="620" actId="47"/>
        <pc:sldMkLst>
          <pc:docMk/>
          <pc:sldMk cId="688941820" sldId="283"/>
        </pc:sldMkLst>
        <pc:picChg chg="del">
          <ac:chgData name="Pengzhi Huang" userId="5c16ea08-7296-4653-86a4-c5efaddcc23c" providerId="ADAL" clId="{439F2B9D-1C27-4C7B-901A-DB9B5094498C}" dt="2022-12-22T21:11:15.660" v="336" actId="21"/>
          <ac:picMkLst>
            <pc:docMk/>
            <pc:sldMk cId="688941820" sldId="283"/>
            <ac:picMk id="3" creationId="{5AD5AD35-B9D4-2023-7DDC-02E42990001D}"/>
          </ac:picMkLst>
        </pc:picChg>
      </pc:sldChg>
      <pc:sldChg chg="modSp add del mod">
        <pc:chgData name="Pengzhi Huang" userId="5c16ea08-7296-4653-86a4-c5efaddcc23c" providerId="ADAL" clId="{439F2B9D-1C27-4C7B-901A-DB9B5094498C}" dt="2023-01-09T03:02:56.477" v="4181" actId="47"/>
        <pc:sldMkLst>
          <pc:docMk/>
          <pc:sldMk cId="6013738" sldId="290"/>
        </pc:sldMkLst>
        <pc:spChg chg="mod">
          <ac:chgData name="Pengzhi Huang" userId="5c16ea08-7296-4653-86a4-c5efaddcc23c" providerId="ADAL" clId="{439F2B9D-1C27-4C7B-901A-DB9B5094498C}" dt="2023-01-07T03:22:30.418" v="2479" actId="20577"/>
          <ac:spMkLst>
            <pc:docMk/>
            <pc:sldMk cId="6013738" sldId="290"/>
            <ac:spMk id="89" creationId="{00000000-0000-0000-0000-000000000000}"/>
          </ac:spMkLst>
        </pc:spChg>
      </pc:sldChg>
      <pc:sldChg chg="add">
        <pc:chgData name="Pengzhi Huang" userId="5c16ea08-7296-4653-86a4-c5efaddcc23c" providerId="ADAL" clId="{439F2B9D-1C27-4C7B-901A-DB9B5094498C}" dt="2023-01-07T02:49:52.260" v="2433"/>
        <pc:sldMkLst>
          <pc:docMk/>
          <pc:sldMk cId="2613645398" sldId="293"/>
        </pc:sldMkLst>
      </pc:sldChg>
      <pc:sldChg chg="add">
        <pc:chgData name="Pengzhi Huang" userId="5c16ea08-7296-4653-86a4-c5efaddcc23c" providerId="ADAL" clId="{439F2B9D-1C27-4C7B-901A-DB9B5094498C}" dt="2023-01-07T02:49:52.260" v="2433"/>
        <pc:sldMkLst>
          <pc:docMk/>
          <pc:sldMk cId="215009731" sldId="296"/>
        </pc:sldMkLst>
      </pc:sldChg>
      <pc:sldChg chg="addSp delSp modSp add mod">
        <pc:chgData name="Pengzhi Huang" userId="5c16ea08-7296-4653-86a4-c5efaddcc23c" providerId="ADAL" clId="{439F2B9D-1C27-4C7B-901A-DB9B5094498C}" dt="2023-01-07T03:26:21.239" v="2572" actId="20577"/>
        <pc:sldMkLst>
          <pc:docMk/>
          <pc:sldMk cId="1002087158" sldId="298"/>
        </pc:sldMkLst>
        <pc:spChg chg="mod">
          <ac:chgData name="Pengzhi Huang" userId="5c16ea08-7296-4653-86a4-c5efaddcc23c" providerId="ADAL" clId="{439F2B9D-1C27-4C7B-901A-DB9B5094498C}" dt="2023-01-07T03:26:21.239" v="2572" actId="20577"/>
          <ac:spMkLst>
            <pc:docMk/>
            <pc:sldMk cId="1002087158" sldId="298"/>
            <ac:spMk id="4" creationId="{2246E196-8392-7F65-0253-4E22D5CC37C3}"/>
          </ac:spMkLst>
        </pc:spChg>
        <pc:picChg chg="add del">
          <ac:chgData name="Pengzhi Huang" userId="5c16ea08-7296-4653-86a4-c5efaddcc23c" providerId="ADAL" clId="{439F2B9D-1C27-4C7B-901A-DB9B5094498C}" dt="2023-01-07T03:23:51.815" v="2500" actId="22"/>
          <ac:picMkLst>
            <pc:docMk/>
            <pc:sldMk cId="1002087158" sldId="298"/>
            <ac:picMk id="3" creationId="{A2F7F179-40EE-701B-BF24-0A08C3D5802C}"/>
          </ac:picMkLst>
        </pc:picChg>
      </pc:sldChg>
      <pc:sldChg chg="modSp add mod">
        <pc:chgData name="Pengzhi Huang" userId="5c16ea08-7296-4653-86a4-c5efaddcc23c" providerId="ADAL" clId="{439F2B9D-1C27-4C7B-901A-DB9B5094498C}" dt="2023-01-07T03:25:50.471" v="2569" actId="1076"/>
        <pc:sldMkLst>
          <pc:docMk/>
          <pc:sldMk cId="3277600347" sldId="299"/>
        </pc:sldMkLst>
        <pc:picChg chg="mod">
          <ac:chgData name="Pengzhi Huang" userId="5c16ea08-7296-4653-86a4-c5efaddcc23c" providerId="ADAL" clId="{439F2B9D-1C27-4C7B-901A-DB9B5094498C}" dt="2023-01-07T03:25:50.471" v="2569" actId="1076"/>
          <ac:picMkLst>
            <pc:docMk/>
            <pc:sldMk cId="3277600347" sldId="299"/>
            <ac:picMk id="6" creationId="{D1F3BA8C-E274-6005-189C-2FE1A871E0A2}"/>
          </ac:picMkLst>
        </pc:picChg>
      </pc:sldChg>
      <pc:sldChg chg="add">
        <pc:chgData name="Pengzhi Huang" userId="5c16ea08-7296-4653-86a4-c5efaddcc23c" providerId="ADAL" clId="{439F2B9D-1C27-4C7B-901A-DB9B5094498C}" dt="2023-01-07T02:49:52.260" v="2433"/>
        <pc:sldMkLst>
          <pc:docMk/>
          <pc:sldMk cId="2765439570" sldId="301"/>
        </pc:sldMkLst>
      </pc:sldChg>
      <pc:sldChg chg="addSp delSp modSp mod">
        <pc:chgData name="Pengzhi Huang" userId="5c16ea08-7296-4653-86a4-c5efaddcc23c" providerId="ADAL" clId="{439F2B9D-1C27-4C7B-901A-DB9B5094498C}" dt="2023-01-09T02:58:39.719" v="4073" actId="313"/>
        <pc:sldMkLst>
          <pc:docMk/>
          <pc:sldMk cId="2647671468" sldId="1592"/>
        </pc:sldMkLst>
        <pc:spChg chg="mod">
          <ac:chgData name="Pengzhi Huang" userId="5c16ea08-7296-4653-86a4-c5efaddcc23c" providerId="ADAL" clId="{439F2B9D-1C27-4C7B-901A-DB9B5094498C}" dt="2023-01-09T02:00:54.141" v="3314" actId="20577"/>
          <ac:spMkLst>
            <pc:docMk/>
            <pc:sldMk cId="2647671468" sldId="1592"/>
            <ac:spMk id="90" creationId="{00000000-0000-0000-0000-000000000000}"/>
          </ac:spMkLst>
        </pc:spChg>
        <pc:graphicFrameChg chg="add del">
          <ac:chgData name="Pengzhi Huang" userId="5c16ea08-7296-4653-86a4-c5efaddcc23c" providerId="ADAL" clId="{439F2B9D-1C27-4C7B-901A-DB9B5094498C}" dt="2023-01-09T01:35:17.674" v="3002" actId="3680"/>
          <ac:graphicFrameMkLst>
            <pc:docMk/>
            <pc:sldMk cId="2647671468" sldId="1592"/>
            <ac:graphicFrameMk id="2" creationId="{4F6F43BE-165E-86E1-EF35-B7BF0E12DB91}"/>
          </ac:graphicFrameMkLst>
        </pc:graphicFrameChg>
        <pc:graphicFrameChg chg="add mod modGraphic">
          <ac:chgData name="Pengzhi Huang" userId="5c16ea08-7296-4653-86a4-c5efaddcc23c" providerId="ADAL" clId="{439F2B9D-1C27-4C7B-901A-DB9B5094498C}" dt="2023-01-09T02:58:39.719" v="4073" actId="313"/>
          <ac:graphicFrameMkLst>
            <pc:docMk/>
            <pc:sldMk cId="2647671468" sldId="1592"/>
            <ac:graphicFrameMk id="3" creationId="{876DA731-0E6E-8E0D-2957-FEBAF693606C}"/>
          </ac:graphicFrameMkLst>
        </pc:graphicFrameChg>
      </pc:sldChg>
      <pc:sldChg chg="modSp mod">
        <pc:chgData name="Pengzhi Huang" userId="5c16ea08-7296-4653-86a4-c5efaddcc23c" providerId="ADAL" clId="{439F2B9D-1C27-4C7B-901A-DB9B5094498C}" dt="2023-01-09T02:08:16.527" v="3336" actId="20577"/>
        <pc:sldMkLst>
          <pc:docMk/>
          <pc:sldMk cId="4128104312" sldId="1593"/>
        </pc:sldMkLst>
        <pc:spChg chg="mod">
          <ac:chgData name="Pengzhi Huang" userId="5c16ea08-7296-4653-86a4-c5efaddcc23c" providerId="ADAL" clId="{439F2B9D-1C27-4C7B-901A-DB9B5094498C}" dt="2023-01-09T02:01:44.877" v="3321" actId="115"/>
          <ac:spMkLst>
            <pc:docMk/>
            <pc:sldMk cId="4128104312" sldId="1593"/>
            <ac:spMk id="89" creationId="{00000000-0000-0000-0000-000000000000}"/>
          </ac:spMkLst>
        </pc:spChg>
        <pc:spChg chg="mod">
          <ac:chgData name="Pengzhi Huang" userId="5c16ea08-7296-4653-86a4-c5efaddcc23c" providerId="ADAL" clId="{439F2B9D-1C27-4C7B-901A-DB9B5094498C}" dt="2023-01-09T02:08:16.527" v="3336" actId="20577"/>
          <ac:spMkLst>
            <pc:docMk/>
            <pc:sldMk cId="4128104312" sldId="1593"/>
            <ac:spMk id="90" creationId="{00000000-0000-0000-0000-000000000000}"/>
          </ac:spMkLst>
        </pc:spChg>
      </pc:sldChg>
      <pc:sldChg chg="addSp delSp modSp mod">
        <pc:chgData name="Pengzhi Huang" userId="5c16ea08-7296-4653-86a4-c5efaddcc23c" providerId="ADAL" clId="{439F2B9D-1C27-4C7B-901A-DB9B5094498C}" dt="2023-01-09T02:17:25.326" v="3624" actId="14100"/>
        <pc:sldMkLst>
          <pc:docMk/>
          <pc:sldMk cId="510499059" sldId="1597"/>
        </pc:sldMkLst>
        <pc:spChg chg="mod">
          <ac:chgData name="Pengzhi Huang" userId="5c16ea08-7296-4653-86a4-c5efaddcc23c" providerId="ADAL" clId="{439F2B9D-1C27-4C7B-901A-DB9B5094498C}" dt="2023-01-09T02:15:36.927" v="3591" actId="113"/>
          <ac:spMkLst>
            <pc:docMk/>
            <pc:sldMk cId="510499059" sldId="1597"/>
            <ac:spMk id="90" creationId="{00000000-0000-0000-0000-000000000000}"/>
          </ac:spMkLst>
        </pc:spChg>
        <pc:picChg chg="add mod">
          <ac:chgData name="Pengzhi Huang" userId="5c16ea08-7296-4653-86a4-c5efaddcc23c" providerId="ADAL" clId="{439F2B9D-1C27-4C7B-901A-DB9B5094498C}" dt="2023-01-09T02:17:25.326" v="3624" actId="14100"/>
          <ac:picMkLst>
            <pc:docMk/>
            <pc:sldMk cId="510499059" sldId="1597"/>
            <ac:picMk id="3" creationId="{B46246EC-04CD-A317-9FBF-22E4220B0804}"/>
          </ac:picMkLst>
        </pc:picChg>
        <pc:picChg chg="del">
          <ac:chgData name="Pengzhi Huang" userId="5c16ea08-7296-4653-86a4-c5efaddcc23c" providerId="ADAL" clId="{439F2B9D-1C27-4C7B-901A-DB9B5094498C}" dt="2023-01-07T01:50:20.976" v="2098" actId="478"/>
          <ac:picMkLst>
            <pc:docMk/>
            <pc:sldMk cId="510499059" sldId="1597"/>
            <ac:picMk id="3" creationId="{BF8510B4-263A-EF41-D690-0A1E15AD8DA7}"/>
          </ac:picMkLst>
        </pc:picChg>
        <pc:picChg chg="add mod">
          <ac:chgData name="Pengzhi Huang" userId="5c16ea08-7296-4653-86a4-c5efaddcc23c" providerId="ADAL" clId="{439F2B9D-1C27-4C7B-901A-DB9B5094498C}" dt="2023-01-09T02:16:24.526" v="3594" actId="1076"/>
          <ac:picMkLst>
            <pc:docMk/>
            <pc:sldMk cId="510499059" sldId="1597"/>
            <ac:picMk id="4" creationId="{1FA3DCD7-34C2-D9B4-2010-5AF4D071B375}"/>
          </ac:picMkLst>
        </pc:picChg>
      </pc:sldChg>
      <pc:sldChg chg="addSp delSp modSp mod ord">
        <pc:chgData name="Pengzhi Huang" userId="5c16ea08-7296-4653-86a4-c5efaddcc23c" providerId="ADAL" clId="{439F2B9D-1C27-4C7B-901A-DB9B5094498C}" dt="2023-01-07T01:58:11.047" v="2432" actId="14100"/>
        <pc:sldMkLst>
          <pc:docMk/>
          <pc:sldMk cId="425089641" sldId="1598"/>
        </pc:sldMkLst>
        <pc:spChg chg="mod">
          <ac:chgData name="Pengzhi Huang" userId="5c16ea08-7296-4653-86a4-c5efaddcc23c" providerId="ADAL" clId="{439F2B9D-1C27-4C7B-901A-DB9B5094498C}" dt="2023-01-07T01:55:31.682" v="2420" actId="20577"/>
          <ac:spMkLst>
            <pc:docMk/>
            <pc:sldMk cId="425089641" sldId="1598"/>
            <ac:spMk id="90" creationId="{00000000-0000-0000-0000-000000000000}"/>
          </ac:spMkLst>
        </pc:spChg>
        <pc:picChg chg="add del mod">
          <ac:chgData name="Pengzhi Huang" userId="5c16ea08-7296-4653-86a4-c5efaddcc23c" providerId="ADAL" clId="{439F2B9D-1C27-4C7B-901A-DB9B5094498C}" dt="2023-01-07T01:40:23.794" v="1958" actId="478"/>
          <ac:picMkLst>
            <pc:docMk/>
            <pc:sldMk cId="425089641" sldId="1598"/>
            <ac:picMk id="3" creationId="{BC0C0798-3221-E691-F8DD-7A31F91BDC13}"/>
          </ac:picMkLst>
        </pc:picChg>
        <pc:picChg chg="add del mod">
          <ac:chgData name="Pengzhi Huang" userId="5c16ea08-7296-4653-86a4-c5efaddcc23c" providerId="ADAL" clId="{439F2B9D-1C27-4C7B-901A-DB9B5094498C}" dt="2023-01-07T01:58:03.761" v="2427" actId="478"/>
          <ac:picMkLst>
            <pc:docMk/>
            <pc:sldMk cId="425089641" sldId="1598"/>
            <ac:picMk id="5" creationId="{5E0AE3D8-8142-A35D-C902-39D984DEE797}"/>
          </ac:picMkLst>
        </pc:picChg>
        <pc:picChg chg="add mod">
          <ac:chgData name="Pengzhi Huang" userId="5c16ea08-7296-4653-86a4-c5efaddcc23c" providerId="ADAL" clId="{439F2B9D-1C27-4C7B-901A-DB9B5094498C}" dt="2023-01-07T01:58:11.047" v="2432" actId="14100"/>
          <ac:picMkLst>
            <pc:docMk/>
            <pc:sldMk cId="425089641" sldId="1598"/>
            <ac:picMk id="7" creationId="{C6EA05B0-E4D5-9B84-1C2B-831C1592BB9C}"/>
          </ac:picMkLst>
        </pc:picChg>
      </pc:sldChg>
      <pc:sldChg chg="modSp mod">
        <pc:chgData name="Pengzhi Huang" userId="5c16ea08-7296-4653-86a4-c5efaddcc23c" providerId="ADAL" clId="{439F2B9D-1C27-4C7B-901A-DB9B5094498C}" dt="2023-01-09T02:43:59.643" v="4010" actId="20577"/>
        <pc:sldMkLst>
          <pc:docMk/>
          <pc:sldMk cId="3829366458" sldId="1599"/>
        </pc:sldMkLst>
        <pc:spChg chg="mod">
          <ac:chgData name="Pengzhi Huang" userId="5c16ea08-7296-4653-86a4-c5efaddcc23c" providerId="ADAL" clId="{439F2B9D-1C27-4C7B-901A-DB9B5094498C}" dt="2023-01-09T02:43:59.643" v="4010" actId="20577"/>
          <ac:spMkLst>
            <pc:docMk/>
            <pc:sldMk cId="3829366458" sldId="1599"/>
            <ac:spMk id="90" creationId="{00000000-0000-0000-0000-000000000000}"/>
          </ac:spMkLst>
        </pc:spChg>
      </pc:sldChg>
      <pc:sldChg chg="modSp del mod">
        <pc:chgData name="Pengzhi Huang" userId="5c16ea08-7296-4653-86a4-c5efaddcc23c" providerId="ADAL" clId="{439F2B9D-1C27-4C7B-901A-DB9B5094498C}" dt="2023-01-07T01:37:42.557" v="1953" actId="47"/>
        <pc:sldMkLst>
          <pc:docMk/>
          <pc:sldMk cId="4226626461" sldId="1601"/>
        </pc:sldMkLst>
        <pc:picChg chg="mod">
          <ac:chgData name="Pengzhi Huang" userId="5c16ea08-7296-4653-86a4-c5efaddcc23c" providerId="ADAL" clId="{439F2B9D-1C27-4C7B-901A-DB9B5094498C}" dt="2023-01-07T01:36:46" v="1952" actId="14100"/>
          <ac:picMkLst>
            <pc:docMk/>
            <pc:sldMk cId="4226626461" sldId="1601"/>
            <ac:picMk id="7" creationId="{AB7A32B9-1757-D981-5F89-0332E0182AA7}"/>
          </ac:picMkLst>
        </pc:picChg>
      </pc:sldChg>
      <pc:sldChg chg="delSp modSp mod">
        <pc:chgData name="Pengzhi Huang" userId="5c16ea08-7296-4653-86a4-c5efaddcc23c" providerId="ADAL" clId="{439F2B9D-1C27-4C7B-901A-DB9B5094498C}" dt="2023-01-09T02:57:32.488" v="4016" actId="20577"/>
        <pc:sldMkLst>
          <pc:docMk/>
          <pc:sldMk cId="546817064" sldId="1602"/>
        </pc:sldMkLst>
        <pc:spChg chg="mod">
          <ac:chgData name="Pengzhi Huang" userId="5c16ea08-7296-4653-86a4-c5efaddcc23c" providerId="ADAL" clId="{439F2B9D-1C27-4C7B-901A-DB9B5094498C}" dt="2023-01-09T02:57:32.488" v="4016" actId="20577"/>
          <ac:spMkLst>
            <pc:docMk/>
            <pc:sldMk cId="546817064" sldId="1602"/>
            <ac:spMk id="90" creationId="{00000000-0000-0000-0000-000000000000}"/>
          </ac:spMkLst>
        </pc:spChg>
        <pc:picChg chg="mod">
          <ac:chgData name="Pengzhi Huang" userId="5c16ea08-7296-4653-86a4-c5efaddcc23c" providerId="ADAL" clId="{439F2B9D-1C27-4C7B-901A-DB9B5094498C}" dt="2023-01-09T02:57:12.749" v="4014" actId="1076"/>
          <ac:picMkLst>
            <pc:docMk/>
            <pc:sldMk cId="546817064" sldId="1602"/>
            <ac:picMk id="4" creationId="{55ADC48F-0B93-BEC9-5944-8220D97A8E76}"/>
          </ac:picMkLst>
        </pc:picChg>
        <pc:picChg chg="del">
          <ac:chgData name="Pengzhi Huang" userId="5c16ea08-7296-4653-86a4-c5efaddcc23c" providerId="ADAL" clId="{439F2B9D-1C27-4C7B-901A-DB9B5094498C}" dt="2023-01-09T02:57:10.699" v="4013" actId="478"/>
          <ac:picMkLst>
            <pc:docMk/>
            <pc:sldMk cId="546817064" sldId="1602"/>
            <ac:picMk id="9" creationId="{45C3A807-32FE-7C7E-056D-4A173DC5EBC0}"/>
          </ac:picMkLst>
        </pc:picChg>
      </pc:sldChg>
      <pc:sldChg chg="modSp mod">
        <pc:chgData name="Pengzhi Huang" userId="5c16ea08-7296-4653-86a4-c5efaddcc23c" providerId="ADAL" clId="{439F2B9D-1C27-4C7B-901A-DB9B5094498C}" dt="2022-12-22T21:51:06.962" v="1327" actId="20577"/>
        <pc:sldMkLst>
          <pc:docMk/>
          <pc:sldMk cId="1943574342" sldId="1603"/>
        </pc:sldMkLst>
        <pc:spChg chg="mod">
          <ac:chgData name="Pengzhi Huang" userId="5c16ea08-7296-4653-86a4-c5efaddcc23c" providerId="ADAL" clId="{439F2B9D-1C27-4C7B-901A-DB9B5094498C}" dt="2022-12-22T21:51:06.962" v="1327" actId="20577"/>
          <ac:spMkLst>
            <pc:docMk/>
            <pc:sldMk cId="1943574342" sldId="1603"/>
            <ac:spMk id="90" creationId="{00000000-0000-0000-0000-000000000000}"/>
          </ac:spMkLst>
        </pc:spChg>
      </pc:sldChg>
      <pc:sldChg chg="new del">
        <pc:chgData name="Pengzhi Huang" userId="5c16ea08-7296-4653-86a4-c5efaddcc23c" providerId="ADAL" clId="{439F2B9D-1C27-4C7B-901A-DB9B5094498C}" dt="2022-12-22T20:42:45.998" v="53" actId="680"/>
        <pc:sldMkLst>
          <pc:docMk/>
          <pc:sldMk cId="750711347" sldId="1604"/>
        </pc:sldMkLst>
      </pc:sldChg>
      <pc:sldChg chg="addSp delSp modSp add mod">
        <pc:chgData name="Pengzhi Huang" userId="5c16ea08-7296-4653-86a4-c5efaddcc23c" providerId="ADAL" clId="{439F2B9D-1C27-4C7B-901A-DB9B5094498C}" dt="2023-01-07T01:51:09.280" v="2111" actId="1076"/>
        <pc:sldMkLst>
          <pc:docMk/>
          <pc:sldMk cId="2752871693" sldId="1604"/>
        </pc:sldMkLst>
        <pc:spChg chg="mod">
          <ac:chgData name="Pengzhi Huang" userId="5c16ea08-7296-4653-86a4-c5efaddcc23c" providerId="ADAL" clId="{439F2B9D-1C27-4C7B-901A-DB9B5094498C}" dt="2022-12-22T21:00:55.446" v="323" actId="20577"/>
          <ac:spMkLst>
            <pc:docMk/>
            <pc:sldMk cId="2752871693" sldId="1604"/>
            <ac:spMk id="90" creationId="{00000000-0000-0000-0000-000000000000}"/>
          </ac:spMkLst>
        </pc:spChg>
        <pc:picChg chg="add del mod">
          <ac:chgData name="Pengzhi Huang" userId="5c16ea08-7296-4653-86a4-c5efaddcc23c" providerId="ADAL" clId="{439F2B9D-1C27-4C7B-901A-DB9B5094498C}" dt="2023-01-07T01:50:56.998" v="2105" actId="478"/>
          <ac:picMkLst>
            <pc:docMk/>
            <pc:sldMk cId="2752871693" sldId="1604"/>
            <ac:picMk id="3" creationId="{88F954CB-C759-EF9C-79F1-0F1B9E5ADFCD}"/>
          </ac:picMkLst>
        </pc:picChg>
        <pc:picChg chg="add mod">
          <ac:chgData name="Pengzhi Huang" userId="5c16ea08-7296-4653-86a4-c5efaddcc23c" providerId="ADAL" clId="{439F2B9D-1C27-4C7B-901A-DB9B5094498C}" dt="2023-01-07T01:51:09.280" v="2111" actId="1076"/>
          <ac:picMkLst>
            <pc:docMk/>
            <pc:sldMk cId="2752871693" sldId="1604"/>
            <ac:picMk id="4" creationId="{B232FA40-71D4-AAD7-C2AF-5398FFDFC50F}"/>
          </ac:picMkLst>
        </pc:picChg>
        <pc:picChg chg="del">
          <ac:chgData name="Pengzhi Huang" userId="5c16ea08-7296-4653-86a4-c5efaddcc23c" providerId="ADAL" clId="{439F2B9D-1C27-4C7B-901A-DB9B5094498C}" dt="2022-12-22T20:59:53.431" v="180" actId="478"/>
          <ac:picMkLst>
            <pc:docMk/>
            <pc:sldMk cId="2752871693" sldId="1604"/>
            <ac:picMk id="4" creationId="{EA77D5FF-81B4-6724-682E-9CBCA2491AA3}"/>
          </ac:picMkLst>
        </pc:picChg>
      </pc:sldChg>
      <pc:sldChg chg="modSp add mod modNotesTx">
        <pc:chgData name="Pengzhi Huang" userId="5c16ea08-7296-4653-86a4-c5efaddcc23c" providerId="ADAL" clId="{439F2B9D-1C27-4C7B-901A-DB9B5094498C}" dt="2022-12-22T21:09:55.623" v="334" actId="20577"/>
        <pc:sldMkLst>
          <pc:docMk/>
          <pc:sldMk cId="844806705" sldId="1605"/>
        </pc:sldMkLst>
        <pc:spChg chg="mod">
          <ac:chgData name="Pengzhi Huang" userId="5c16ea08-7296-4653-86a4-c5efaddcc23c" providerId="ADAL" clId="{439F2B9D-1C27-4C7B-901A-DB9B5094498C}" dt="2022-12-22T21:09:34.613" v="332" actId="207"/>
          <ac:spMkLst>
            <pc:docMk/>
            <pc:sldMk cId="844806705" sldId="1605"/>
            <ac:spMk id="90" creationId="{00000000-0000-0000-0000-000000000000}"/>
          </ac:spMkLst>
        </pc:spChg>
      </pc:sldChg>
      <pc:sldChg chg="add del">
        <pc:chgData name="Pengzhi Huang" userId="5c16ea08-7296-4653-86a4-c5efaddcc23c" providerId="ADAL" clId="{439F2B9D-1C27-4C7B-901A-DB9B5094498C}" dt="2022-12-22T21:08:26.962" v="325" actId="47"/>
        <pc:sldMkLst>
          <pc:docMk/>
          <pc:sldMk cId="2371117671" sldId="1605"/>
        </pc:sldMkLst>
      </pc:sldChg>
      <pc:sldChg chg="delSp modSp add mod modNotesTx">
        <pc:chgData name="Pengzhi Huang" userId="5c16ea08-7296-4653-86a4-c5efaddcc23c" providerId="ADAL" clId="{439F2B9D-1C27-4C7B-901A-DB9B5094498C}" dt="2022-12-22T21:50:58.502" v="1322" actId="20577"/>
        <pc:sldMkLst>
          <pc:docMk/>
          <pc:sldMk cId="672371035" sldId="1606"/>
        </pc:sldMkLst>
        <pc:spChg chg="mod">
          <ac:chgData name="Pengzhi Huang" userId="5c16ea08-7296-4653-86a4-c5efaddcc23c" providerId="ADAL" clId="{439F2B9D-1C27-4C7B-901A-DB9B5094498C}" dt="2022-12-22T21:15:44.707" v="676" actId="20577"/>
          <ac:spMkLst>
            <pc:docMk/>
            <pc:sldMk cId="672371035" sldId="1606"/>
            <ac:spMk id="89" creationId="{00000000-0000-0000-0000-000000000000}"/>
          </ac:spMkLst>
        </pc:spChg>
        <pc:spChg chg="mod">
          <ac:chgData name="Pengzhi Huang" userId="5c16ea08-7296-4653-86a4-c5efaddcc23c" providerId="ADAL" clId="{439F2B9D-1C27-4C7B-901A-DB9B5094498C}" dt="2022-12-22T21:50:58.502" v="1322" actId="20577"/>
          <ac:spMkLst>
            <pc:docMk/>
            <pc:sldMk cId="672371035" sldId="1606"/>
            <ac:spMk id="90" creationId="{00000000-0000-0000-0000-000000000000}"/>
          </ac:spMkLst>
        </pc:spChg>
        <pc:picChg chg="del">
          <ac:chgData name="Pengzhi Huang" userId="5c16ea08-7296-4653-86a4-c5efaddcc23c" providerId="ADAL" clId="{439F2B9D-1C27-4C7B-901A-DB9B5094498C}" dt="2022-12-22T21:15:28.903" v="622" actId="478"/>
          <ac:picMkLst>
            <pc:docMk/>
            <pc:sldMk cId="672371035" sldId="1606"/>
            <ac:picMk id="3" creationId="{88F954CB-C759-EF9C-79F1-0F1B9E5ADFCD}"/>
          </ac:picMkLst>
        </pc:picChg>
      </pc:sldChg>
      <pc:sldChg chg="modSp mod">
        <pc:chgData name="Pengzhi Huang" userId="5c16ea08-7296-4653-86a4-c5efaddcc23c" providerId="ADAL" clId="{439F2B9D-1C27-4C7B-901A-DB9B5094498C}" dt="2023-01-09T02:11:21.224" v="3488" actId="113"/>
        <pc:sldMkLst>
          <pc:docMk/>
          <pc:sldMk cId="1395658007" sldId="1607"/>
        </pc:sldMkLst>
        <pc:spChg chg="mod">
          <ac:chgData name="Pengzhi Huang" userId="5c16ea08-7296-4653-86a4-c5efaddcc23c" providerId="ADAL" clId="{439F2B9D-1C27-4C7B-901A-DB9B5094498C}" dt="2023-01-09T02:11:21.224" v="3488" actId="113"/>
          <ac:spMkLst>
            <pc:docMk/>
            <pc:sldMk cId="1395658007" sldId="1607"/>
            <ac:spMk id="90" creationId="{00000000-0000-0000-0000-000000000000}"/>
          </ac:spMkLst>
        </pc:spChg>
      </pc:sldChg>
      <pc:sldChg chg="addSp modSp add del mod modAnim">
        <pc:chgData name="Pengzhi Huang" userId="5c16ea08-7296-4653-86a4-c5efaddcc23c" providerId="ADAL" clId="{439F2B9D-1C27-4C7B-901A-DB9B5094498C}" dt="2023-01-09T02:14:29.815" v="3590" actId="114"/>
        <pc:sldMkLst>
          <pc:docMk/>
          <pc:sldMk cId="832444689" sldId="1608"/>
        </pc:sldMkLst>
        <pc:spChg chg="mod">
          <ac:chgData name="Pengzhi Huang" userId="5c16ea08-7296-4653-86a4-c5efaddcc23c" providerId="ADAL" clId="{439F2B9D-1C27-4C7B-901A-DB9B5094498C}" dt="2023-01-09T02:14:29.815" v="3590" actId="114"/>
          <ac:spMkLst>
            <pc:docMk/>
            <pc:sldMk cId="832444689" sldId="1608"/>
            <ac:spMk id="90" creationId="{00000000-0000-0000-0000-000000000000}"/>
          </ac:spMkLst>
        </pc:spChg>
        <pc:picChg chg="add">
          <ac:chgData name="Pengzhi Huang" userId="5c16ea08-7296-4653-86a4-c5efaddcc23c" providerId="ADAL" clId="{439F2B9D-1C27-4C7B-901A-DB9B5094498C}" dt="2023-01-07T01:34:13.328" v="1875" actId="22"/>
          <ac:picMkLst>
            <pc:docMk/>
            <pc:sldMk cId="832444689" sldId="1608"/>
            <ac:picMk id="3" creationId="{F5635A9D-530E-4411-0E3F-CA65E0309C9D}"/>
          </ac:picMkLst>
        </pc:picChg>
      </pc:sldChg>
      <pc:sldChg chg="modSp add mod ord">
        <pc:chgData name="Pengzhi Huang" userId="5c16ea08-7296-4653-86a4-c5efaddcc23c" providerId="ADAL" clId="{439F2B9D-1C27-4C7B-901A-DB9B5094498C}" dt="2023-01-09T02:56:08.441" v="4012"/>
        <pc:sldMkLst>
          <pc:docMk/>
          <pc:sldMk cId="238894715" sldId="1609"/>
        </pc:sldMkLst>
        <pc:spChg chg="mod">
          <ac:chgData name="Pengzhi Huang" userId="5c16ea08-7296-4653-86a4-c5efaddcc23c" providerId="ADAL" clId="{439F2B9D-1C27-4C7B-901A-DB9B5094498C}" dt="2023-01-07T01:41:29.972" v="2009" actId="20577"/>
          <ac:spMkLst>
            <pc:docMk/>
            <pc:sldMk cId="238894715" sldId="1609"/>
            <ac:spMk id="90" creationId="{00000000-0000-0000-0000-000000000000}"/>
          </ac:spMkLst>
        </pc:spChg>
        <pc:picChg chg="mod">
          <ac:chgData name="Pengzhi Huang" userId="5c16ea08-7296-4653-86a4-c5efaddcc23c" providerId="ADAL" clId="{439F2B9D-1C27-4C7B-901A-DB9B5094498C}" dt="2023-01-07T01:41:33.477" v="2011" actId="1076"/>
          <ac:picMkLst>
            <pc:docMk/>
            <pc:sldMk cId="238894715" sldId="1609"/>
            <ac:picMk id="3" creationId="{BC0C0798-3221-E691-F8DD-7A31F91BDC13}"/>
          </ac:picMkLst>
        </pc:picChg>
      </pc:sldChg>
      <pc:sldChg chg="addSp modSp add mod modNotesTx">
        <pc:chgData name="Pengzhi Huang" userId="5c16ea08-7296-4653-86a4-c5efaddcc23c" providerId="ADAL" clId="{439F2B9D-1C27-4C7B-901A-DB9B5094498C}" dt="2023-01-09T03:04:36.879" v="4185" actId="14100"/>
        <pc:sldMkLst>
          <pc:docMk/>
          <pc:sldMk cId="3649686415" sldId="1644"/>
        </pc:sldMkLst>
        <pc:spChg chg="mod">
          <ac:chgData name="Pengzhi Huang" userId="5c16ea08-7296-4653-86a4-c5efaddcc23c" providerId="ADAL" clId="{439F2B9D-1C27-4C7B-901A-DB9B5094498C}" dt="2023-01-09T03:02:11.112" v="4162"/>
          <ac:spMkLst>
            <pc:docMk/>
            <pc:sldMk cId="3649686415" sldId="1644"/>
            <ac:spMk id="3" creationId="{172376FF-3AD7-437A-B783-1D0E227B024E}"/>
          </ac:spMkLst>
        </pc:spChg>
        <pc:spChg chg="mod">
          <ac:chgData name="Pengzhi Huang" userId="5c16ea08-7296-4653-86a4-c5efaddcc23c" providerId="ADAL" clId="{439F2B9D-1C27-4C7B-901A-DB9B5094498C}" dt="2023-01-09T03:02:41.626" v="4180" actId="20577"/>
          <ac:spMkLst>
            <pc:docMk/>
            <pc:sldMk cId="3649686415" sldId="1644"/>
            <ac:spMk id="4" creationId="{0C62F360-6A12-4F5C-A00D-E86C83C7FA0C}"/>
          </ac:spMkLst>
        </pc:spChg>
        <pc:spChg chg="mod">
          <ac:chgData name="Pengzhi Huang" userId="5c16ea08-7296-4653-86a4-c5efaddcc23c" providerId="ADAL" clId="{439F2B9D-1C27-4C7B-901A-DB9B5094498C}" dt="2023-01-09T03:00:50.559" v="4127" actId="1076"/>
          <ac:spMkLst>
            <pc:docMk/>
            <pc:sldMk cId="3649686415" sldId="1644"/>
            <ac:spMk id="5" creationId="{067A4FFF-2DEA-4B60-9640-BEAFD9954525}"/>
          </ac:spMkLst>
        </pc:spChg>
        <pc:spChg chg="mod">
          <ac:chgData name="Pengzhi Huang" userId="5c16ea08-7296-4653-86a4-c5efaddcc23c" providerId="ADAL" clId="{439F2B9D-1C27-4C7B-901A-DB9B5094498C}" dt="2023-01-09T03:00:32.363" v="4120" actId="1076"/>
          <ac:spMkLst>
            <pc:docMk/>
            <pc:sldMk cId="3649686415" sldId="1644"/>
            <ac:spMk id="12" creationId="{073CEFB9-A76D-4AE9-8438-47F766D6C883}"/>
          </ac:spMkLst>
        </pc:spChg>
        <pc:spChg chg="add mod">
          <ac:chgData name="Pengzhi Huang" userId="5c16ea08-7296-4653-86a4-c5efaddcc23c" providerId="ADAL" clId="{439F2B9D-1C27-4C7B-901A-DB9B5094498C}" dt="2023-01-09T03:01:42.744" v="4145" actId="1076"/>
          <ac:spMkLst>
            <pc:docMk/>
            <pc:sldMk cId="3649686415" sldId="1644"/>
            <ac:spMk id="15" creationId="{9A480E5C-47A9-CE27-18C0-6A3098E3280B}"/>
          </ac:spMkLst>
        </pc:spChg>
        <pc:picChg chg="add mod">
          <ac:chgData name="Pengzhi Huang" userId="5c16ea08-7296-4653-86a4-c5efaddcc23c" providerId="ADAL" clId="{439F2B9D-1C27-4C7B-901A-DB9B5094498C}" dt="2023-01-09T03:04:36.879" v="4185" actId="14100"/>
          <ac:picMkLst>
            <pc:docMk/>
            <pc:sldMk cId="3649686415" sldId="1644"/>
            <ac:picMk id="17" creationId="{9C6EDE0D-11AA-75EF-CBA6-31A2C102B092}"/>
          </ac:picMkLst>
        </pc:picChg>
        <pc:picChg chg="mod">
          <ac:chgData name="Pengzhi Huang" userId="5c16ea08-7296-4653-86a4-c5efaddcc23c" providerId="ADAL" clId="{439F2B9D-1C27-4C7B-901A-DB9B5094498C}" dt="2023-01-09T03:02:25.131" v="4164" actId="1076"/>
          <ac:picMkLst>
            <pc:docMk/>
            <pc:sldMk cId="3649686415" sldId="1644"/>
            <ac:picMk id="1026" creationId="{DAFAED40-3F99-407E-A439-1D9B9AEC977F}"/>
          </ac:picMkLst>
        </pc:picChg>
        <pc:cxnChg chg="mod">
          <ac:chgData name="Pengzhi Huang" userId="5c16ea08-7296-4653-86a4-c5efaddcc23c" providerId="ADAL" clId="{439F2B9D-1C27-4C7B-901A-DB9B5094498C}" dt="2023-01-09T03:00:44.827" v="4125" actId="14100"/>
          <ac:cxnSpMkLst>
            <pc:docMk/>
            <pc:sldMk cId="3649686415" sldId="1644"/>
            <ac:cxnSpMk id="9" creationId="{09FE738C-FDA3-411D-9CAB-2E2FF303D09D}"/>
          </ac:cxnSpMkLst>
        </pc:cxnChg>
        <pc:cxnChg chg="mod">
          <ac:chgData name="Pengzhi Huang" userId="5c16ea08-7296-4653-86a4-c5efaddcc23c" providerId="ADAL" clId="{439F2B9D-1C27-4C7B-901A-DB9B5094498C}" dt="2023-01-09T03:00:46.784" v="4126" actId="14100"/>
          <ac:cxnSpMkLst>
            <pc:docMk/>
            <pc:sldMk cId="3649686415" sldId="1644"/>
            <ac:cxnSpMk id="11" creationId="{CB9A35D5-E1AE-4054-84A2-083DBA2A7653}"/>
          </ac:cxnSpMkLst>
        </pc:cxnChg>
      </pc:sldChg>
      <pc:sldChg chg="modSp add del mod">
        <pc:chgData name="Pengzhi Huang" userId="5c16ea08-7296-4653-86a4-c5efaddcc23c" providerId="ADAL" clId="{439F2B9D-1C27-4C7B-901A-DB9B5094498C}" dt="2023-01-07T03:22:20.327" v="2472" actId="47"/>
        <pc:sldMkLst>
          <pc:docMk/>
          <pc:sldMk cId="2781016437" sldId="1661"/>
        </pc:sldMkLst>
        <pc:spChg chg="mod">
          <ac:chgData name="Pengzhi Huang" userId="5c16ea08-7296-4653-86a4-c5efaddcc23c" providerId="ADAL" clId="{439F2B9D-1C27-4C7B-901A-DB9B5094498C}" dt="2023-01-07T02:55:34.165" v="2470" actId="20577"/>
          <ac:spMkLst>
            <pc:docMk/>
            <pc:sldMk cId="2781016437" sldId="1661"/>
            <ac:spMk id="9" creationId="{F15442FC-321D-2127-0989-62C33E266998}"/>
          </ac:spMkLst>
        </pc:spChg>
      </pc:sldChg>
      <pc:sldChg chg="add">
        <pc:chgData name="Pengzhi Huang" userId="5c16ea08-7296-4653-86a4-c5efaddcc23c" providerId="ADAL" clId="{439F2B9D-1C27-4C7B-901A-DB9B5094498C}" dt="2023-01-07T02:49:52.260" v="2433"/>
        <pc:sldMkLst>
          <pc:docMk/>
          <pc:sldMk cId="1687803478" sldId="1667"/>
        </pc:sldMkLst>
      </pc:sldChg>
      <pc:sldChg chg="add">
        <pc:chgData name="Pengzhi Huang" userId="5c16ea08-7296-4653-86a4-c5efaddcc23c" providerId="ADAL" clId="{439F2B9D-1C27-4C7B-901A-DB9B5094498C}" dt="2023-01-07T02:49:52.260" v="2433"/>
        <pc:sldMkLst>
          <pc:docMk/>
          <pc:sldMk cId="494219568" sldId="1668"/>
        </pc:sldMkLst>
      </pc:sldChg>
      <pc:sldChg chg="modSp add mod">
        <pc:chgData name="Pengzhi Huang" userId="5c16ea08-7296-4653-86a4-c5efaddcc23c" providerId="ADAL" clId="{439F2B9D-1C27-4C7B-901A-DB9B5094498C}" dt="2023-01-07T03:28:04.852" v="2798" actId="20577"/>
        <pc:sldMkLst>
          <pc:docMk/>
          <pc:sldMk cId="3843873410" sldId="1669"/>
        </pc:sldMkLst>
        <pc:spChg chg="mod">
          <ac:chgData name="Pengzhi Huang" userId="5c16ea08-7296-4653-86a4-c5efaddcc23c" providerId="ADAL" clId="{439F2B9D-1C27-4C7B-901A-DB9B5094498C}" dt="2023-01-07T03:28:04.852" v="2798" actId="20577"/>
          <ac:spMkLst>
            <pc:docMk/>
            <pc:sldMk cId="3843873410" sldId="1669"/>
            <ac:spMk id="4" creationId="{2246E196-8392-7F65-0253-4E22D5CC37C3}"/>
          </ac:spMkLst>
        </pc:spChg>
      </pc:sldChg>
      <pc:sldChg chg="add">
        <pc:chgData name="Pengzhi Huang" userId="5c16ea08-7296-4653-86a4-c5efaddcc23c" providerId="ADAL" clId="{439F2B9D-1C27-4C7B-901A-DB9B5094498C}" dt="2023-01-07T02:49:52.260" v="2433"/>
        <pc:sldMkLst>
          <pc:docMk/>
          <pc:sldMk cId="3704738938" sldId="1670"/>
        </pc:sldMkLst>
      </pc:sldChg>
      <pc:sldChg chg="add">
        <pc:chgData name="Pengzhi Huang" userId="5c16ea08-7296-4653-86a4-c5efaddcc23c" providerId="ADAL" clId="{439F2B9D-1C27-4C7B-901A-DB9B5094498C}" dt="2023-01-07T02:49:59.371" v="2434"/>
        <pc:sldMkLst>
          <pc:docMk/>
          <pc:sldMk cId="3368099769" sldId="1671"/>
        </pc:sldMkLst>
      </pc:sldChg>
      <pc:sldChg chg="modSp add del mod">
        <pc:chgData name="Pengzhi Huang" userId="5c16ea08-7296-4653-86a4-c5efaddcc23c" providerId="ADAL" clId="{439F2B9D-1C27-4C7B-901A-DB9B5094498C}" dt="2023-01-07T03:23:47.932" v="2498" actId="47"/>
        <pc:sldMkLst>
          <pc:docMk/>
          <pc:sldMk cId="74448360" sldId="1672"/>
        </pc:sldMkLst>
        <pc:spChg chg="mod">
          <ac:chgData name="Pengzhi Huang" userId="5c16ea08-7296-4653-86a4-c5efaddcc23c" providerId="ADAL" clId="{439F2B9D-1C27-4C7B-901A-DB9B5094498C}" dt="2023-01-07T03:23:45.812" v="2497"/>
          <ac:spMkLst>
            <pc:docMk/>
            <pc:sldMk cId="74448360" sldId="1672"/>
            <ac:spMk id="89" creationId="{00000000-0000-0000-0000-000000000000}"/>
          </ac:spMkLst>
        </pc:spChg>
      </pc:sldChg>
      <pc:sldChg chg="addSp delSp modSp add mod">
        <pc:chgData name="Pengzhi Huang" userId="5c16ea08-7296-4653-86a4-c5efaddcc23c" providerId="ADAL" clId="{439F2B9D-1C27-4C7B-901A-DB9B5094498C}" dt="2023-01-09T02:17:48.792" v="3636" actId="1035"/>
        <pc:sldMkLst>
          <pc:docMk/>
          <pc:sldMk cId="2242821197" sldId="1674"/>
        </pc:sldMkLst>
        <pc:picChg chg="add del mod">
          <ac:chgData name="Pengzhi Huang" userId="5c16ea08-7296-4653-86a4-c5efaddcc23c" providerId="ADAL" clId="{439F2B9D-1C27-4C7B-901A-DB9B5094498C}" dt="2023-01-09T02:17:11.505" v="3613" actId="478"/>
          <ac:picMkLst>
            <pc:docMk/>
            <pc:sldMk cId="2242821197" sldId="1674"/>
            <ac:picMk id="3" creationId="{DC3912DF-9D22-37C9-95C6-6A4AA3C7714D}"/>
          </ac:picMkLst>
        </pc:picChg>
        <pc:picChg chg="add del mod">
          <ac:chgData name="Pengzhi Huang" userId="5c16ea08-7296-4653-86a4-c5efaddcc23c" providerId="ADAL" clId="{439F2B9D-1C27-4C7B-901A-DB9B5094498C}" dt="2023-01-09T02:17:07.816" v="3609" actId="22"/>
          <ac:picMkLst>
            <pc:docMk/>
            <pc:sldMk cId="2242821197" sldId="1674"/>
            <ac:picMk id="6" creationId="{890A1348-483E-1E58-3191-ACE79705B262}"/>
          </ac:picMkLst>
        </pc:picChg>
        <pc:picChg chg="add mod">
          <ac:chgData name="Pengzhi Huang" userId="5c16ea08-7296-4653-86a4-c5efaddcc23c" providerId="ADAL" clId="{439F2B9D-1C27-4C7B-901A-DB9B5094498C}" dt="2023-01-09T02:17:34.236" v="3627" actId="1076"/>
          <ac:picMkLst>
            <pc:docMk/>
            <pc:sldMk cId="2242821197" sldId="1674"/>
            <ac:picMk id="8" creationId="{E9235635-EE14-98ED-AC63-3F186404FEF4}"/>
          </ac:picMkLst>
        </pc:picChg>
        <pc:picChg chg="add mod">
          <ac:chgData name="Pengzhi Huang" userId="5c16ea08-7296-4653-86a4-c5efaddcc23c" providerId="ADAL" clId="{439F2B9D-1C27-4C7B-901A-DB9B5094498C}" dt="2023-01-09T02:17:48.792" v="3636" actId="1035"/>
          <ac:picMkLst>
            <pc:docMk/>
            <pc:sldMk cId="2242821197" sldId="1674"/>
            <ac:picMk id="9" creationId="{5AEB02D9-37B6-CF54-E11F-1B2419DB13B8}"/>
          </ac:picMkLst>
        </pc:picChg>
      </pc:sldChg>
      <pc:sldChg chg="modSp add mod">
        <pc:chgData name="Pengzhi Huang" userId="5c16ea08-7296-4653-86a4-c5efaddcc23c" providerId="ADAL" clId="{439F2B9D-1C27-4C7B-901A-DB9B5094498C}" dt="2023-01-09T02:18:40.718" v="3697" actId="20577"/>
        <pc:sldMkLst>
          <pc:docMk/>
          <pc:sldMk cId="1034784048" sldId="1675"/>
        </pc:sldMkLst>
        <pc:spChg chg="mod">
          <ac:chgData name="Pengzhi Huang" userId="5c16ea08-7296-4653-86a4-c5efaddcc23c" providerId="ADAL" clId="{439F2B9D-1C27-4C7B-901A-DB9B5094498C}" dt="2023-01-09T02:18:40.718" v="3697" actId="20577"/>
          <ac:spMkLst>
            <pc:docMk/>
            <pc:sldMk cId="1034784048" sldId="1675"/>
            <ac:spMk id="90" creationId="{00000000-0000-0000-0000-000000000000}"/>
          </ac:spMkLst>
        </pc:spChg>
      </pc:sldChg>
      <pc:sldChg chg="delSp modSp add mod">
        <pc:chgData name="Pengzhi Huang" userId="5c16ea08-7296-4653-86a4-c5efaddcc23c" providerId="ADAL" clId="{439F2B9D-1C27-4C7B-901A-DB9B5094498C}" dt="2023-01-09T02:59:16.492" v="4085" actId="478"/>
        <pc:sldMkLst>
          <pc:docMk/>
          <pc:sldMk cId="3783548645" sldId="1676"/>
        </pc:sldMkLst>
        <pc:spChg chg="mod">
          <ac:chgData name="Pengzhi Huang" userId="5c16ea08-7296-4653-86a4-c5efaddcc23c" providerId="ADAL" clId="{439F2B9D-1C27-4C7B-901A-DB9B5094498C}" dt="2023-01-09T02:59:14.354" v="4084" actId="20577"/>
          <ac:spMkLst>
            <pc:docMk/>
            <pc:sldMk cId="3783548645" sldId="1676"/>
            <ac:spMk id="89" creationId="{00000000-0000-0000-0000-000000000000}"/>
          </ac:spMkLst>
        </pc:spChg>
        <pc:picChg chg="del">
          <ac:chgData name="Pengzhi Huang" userId="5c16ea08-7296-4653-86a4-c5efaddcc23c" providerId="ADAL" clId="{439F2B9D-1C27-4C7B-901A-DB9B5094498C}" dt="2023-01-09T02:59:16.492" v="4085" actId="478"/>
          <ac:picMkLst>
            <pc:docMk/>
            <pc:sldMk cId="3783548645" sldId="1676"/>
            <ac:picMk id="4" creationId="{FDE52539-3CFF-2998-BFD5-0D14E1A0033E}"/>
          </ac:picMkLst>
        </pc:picChg>
      </pc:sldChg>
    </pc:docChg>
  </pc:docChgLst>
  <pc:docChgLst>
    <pc:chgData name="Pengzhi Huang" userId="5c16ea08-7296-4653-86a4-c5efaddcc23c" providerId="ADAL" clId="{B17DE135-98CE-4131-BC0B-515D9E6B6960}"/>
    <pc:docChg chg="undo custSel addSld delSld modSld sldOrd">
      <pc:chgData name="Pengzhi Huang" userId="5c16ea08-7296-4653-86a4-c5efaddcc23c" providerId="ADAL" clId="{B17DE135-98CE-4131-BC0B-515D9E6B6960}" dt="2022-02-07T04:00:43.665" v="8670" actId="20577"/>
      <pc:docMkLst>
        <pc:docMk/>
      </pc:docMkLst>
      <pc:sldChg chg="modSp mod">
        <pc:chgData name="Pengzhi Huang" userId="5c16ea08-7296-4653-86a4-c5efaddcc23c" providerId="ADAL" clId="{B17DE135-98CE-4131-BC0B-515D9E6B6960}" dt="2022-02-07T02:22:16.892" v="6836" actId="20577"/>
        <pc:sldMkLst>
          <pc:docMk/>
          <pc:sldMk cId="0" sldId="256"/>
        </pc:sldMkLst>
        <pc:spChg chg="mod">
          <ac:chgData name="Pengzhi Huang" userId="5c16ea08-7296-4653-86a4-c5efaddcc23c" providerId="ADAL" clId="{B17DE135-98CE-4131-BC0B-515D9E6B6960}" dt="2022-02-01T21:36:18.867" v="134" actId="20577"/>
          <ac:spMkLst>
            <pc:docMk/>
            <pc:sldMk cId="0" sldId="256"/>
            <ac:spMk id="74" creationId="{00000000-0000-0000-0000-000000000000}"/>
          </ac:spMkLst>
        </pc:spChg>
        <pc:spChg chg="mod">
          <ac:chgData name="Pengzhi Huang" userId="5c16ea08-7296-4653-86a4-c5efaddcc23c" providerId="ADAL" clId="{B17DE135-98CE-4131-BC0B-515D9E6B6960}" dt="2022-02-07T02:22:16.892" v="6836" actId="20577"/>
          <ac:spMkLst>
            <pc:docMk/>
            <pc:sldMk cId="0" sldId="256"/>
            <ac:spMk id="75" creationId="{00000000-0000-0000-0000-000000000000}"/>
          </ac:spMkLst>
        </pc:spChg>
      </pc:sldChg>
      <pc:sldChg chg="modSp del mod">
        <pc:chgData name="Pengzhi Huang" userId="5c16ea08-7296-4653-86a4-c5efaddcc23c" providerId="ADAL" clId="{B17DE135-98CE-4131-BC0B-515D9E6B6960}" dt="2022-02-01T22:47:43.196" v="1222" actId="47"/>
        <pc:sldMkLst>
          <pc:docMk/>
          <pc:sldMk cId="0" sldId="258"/>
        </pc:sldMkLst>
        <pc:spChg chg="mod">
          <ac:chgData name="Pengzhi Huang" userId="5c16ea08-7296-4653-86a4-c5efaddcc23c" providerId="ADAL" clId="{B17DE135-98CE-4131-BC0B-515D9E6B6960}" dt="2022-02-01T22:34:01.096" v="420" actId="20577"/>
          <ac:spMkLst>
            <pc:docMk/>
            <pc:sldMk cId="0" sldId="258"/>
            <ac:spMk id="89" creationId="{00000000-0000-0000-0000-000000000000}"/>
          </ac:spMkLst>
        </pc:spChg>
        <pc:spChg chg="mod">
          <ac:chgData name="Pengzhi Huang" userId="5c16ea08-7296-4653-86a4-c5efaddcc23c" providerId="ADAL" clId="{B17DE135-98CE-4131-BC0B-515D9E6B6960}" dt="2022-02-01T22:44:10.385" v="986" actId="20577"/>
          <ac:spMkLst>
            <pc:docMk/>
            <pc:sldMk cId="0" sldId="258"/>
            <ac:spMk id="90" creationId="{00000000-0000-0000-0000-000000000000}"/>
          </ac:spMkLst>
        </pc:spChg>
      </pc:sldChg>
      <pc:sldChg chg="del">
        <pc:chgData name="Pengzhi Huang" userId="5c16ea08-7296-4653-86a4-c5efaddcc23c" providerId="ADAL" clId="{B17DE135-98CE-4131-BC0B-515D9E6B6960}" dt="2022-02-01T22:47:43.807" v="1223" actId="47"/>
        <pc:sldMkLst>
          <pc:docMk/>
          <pc:sldMk cId="883546159" sldId="268"/>
        </pc:sldMkLst>
      </pc:sldChg>
      <pc:sldChg chg="addSp delSp modSp add mod ord modNotesTx">
        <pc:chgData name="Pengzhi Huang" userId="5c16ea08-7296-4653-86a4-c5efaddcc23c" providerId="ADAL" clId="{B17DE135-98CE-4131-BC0B-515D9E6B6960}" dt="2022-02-07T03:41:27.709" v="8424" actId="5793"/>
        <pc:sldMkLst>
          <pc:docMk/>
          <pc:sldMk cId="892765667" sldId="269"/>
        </pc:sldMkLst>
        <pc:spChg chg="del">
          <ac:chgData name="Pengzhi Huang" userId="5c16ea08-7296-4653-86a4-c5efaddcc23c" providerId="ADAL" clId="{B17DE135-98CE-4131-BC0B-515D9E6B6960}" dt="2022-02-01T23:35:54.538" v="2119" actId="478"/>
          <ac:spMkLst>
            <pc:docMk/>
            <pc:sldMk cId="892765667" sldId="269"/>
            <ac:spMk id="2" creationId="{CC62FDC7-13EE-DD47-BE7F-D97E1EE8767A}"/>
          </ac:spMkLst>
        </pc:spChg>
        <pc:spChg chg="add del">
          <ac:chgData name="Pengzhi Huang" userId="5c16ea08-7296-4653-86a4-c5efaddcc23c" providerId="ADAL" clId="{B17DE135-98CE-4131-BC0B-515D9E6B6960}" dt="2022-02-07T02:27:09.449" v="6856" actId="22"/>
          <ac:spMkLst>
            <pc:docMk/>
            <pc:sldMk cId="892765667" sldId="269"/>
            <ac:spMk id="7" creationId="{DF4D18A3-E6A0-4402-876E-58B83D72001C}"/>
          </ac:spMkLst>
        </pc:spChg>
        <pc:spChg chg="add mod">
          <ac:chgData name="Pengzhi Huang" userId="5c16ea08-7296-4653-86a4-c5efaddcc23c" providerId="ADAL" clId="{B17DE135-98CE-4131-BC0B-515D9E6B6960}" dt="2022-02-07T02:27:32.860" v="6865"/>
          <ac:spMkLst>
            <pc:docMk/>
            <pc:sldMk cId="892765667" sldId="269"/>
            <ac:spMk id="8" creationId="{8045B6EB-3D90-40DA-92D1-069A61D91011}"/>
          </ac:spMkLst>
        </pc:spChg>
        <pc:spChg chg="mod">
          <ac:chgData name="Pengzhi Huang" userId="5c16ea08-7296-4653-86a4-c5efaddcc23c" providerId="ADAL" clId="{B17DE135-98CE-4131-BC0B-515D9E6B6960}" dt="2022-02-07T02:20:25.456" v="6823" actId="1076"/>
          <ac:spMkLst>
            <pc:docMk/>
            <pc:sldMk cId="892765667" sldId="269"/>
            <ac:spMk id="89" creationId="{00000000-0000-0000-0000-000000000000}"/>
          </ac:spMkLst>
        </pc:spChg>
        <pc:spChg chg="mod">
          <ac:chgData name="Pengzhi Huang" userId="5c16ea08-7296-4653-86a4-c5efaddcc23c" providerId="ADAL" clId="{B17DE135-98CE-4131-BC0B-515D9E6B6960}" dt="2022-02-07T03:01:08.709" v="7326" actId="20577"/>
          <ac:spMkLst>
            <pc:docMk/>
            <pc:sldMk cId="892765667" sldId="269"/>
            <ac:spMk id="90" creationId="{00000000-0000-0000-0000-000000000000}"/>
          </ac:spMkLst>
        </pc:spChg>
        <pc:picChg chg="add mod">
          <ac:chgData name="Pengzhi Huang" userId="5c16ea08-7296-4653-86a4-c5efaddcc23c" providerId="ADAL" clId="{B17DE135-98CE-4131-BC0B-515D9E6B6960}" dt="2022-02-07T03:01:17.652" v="7329" actId="1076"/>
          <ac:picMkLst>
            <pc:docMk/>
            <pc:sldMk cId="892765667" sldId="269"/>
            <ac:picMk id="1026" creationId="{E109055E-B810-4B54-8AD3-2AA7CF5C7603}"/>
          </ac:picMkLst>
        </pc:picChg>
      </pc:sldChg>
      <pc:sldChg chg="addSp delSp modSp add mod ord modNotesTx">
        <pc:chgData name="Pengzhi Huang" userId="5c16ea08-7296-4653-86a4-c5efaddcc23c" providerId="ADAL" clId="{B17DE135-98CE-4131-BC0B-515D9E6B6960}" dt="2022-02-07T03:57:59.179" v="8560" actId="20577"/>
        <pc:sldMkLst>
          <pc:docMk/>
          <pc:sldMk cId="2329763821" sldId="270"/>
        </pc:sldMkLst>
        <pc:spChg chg="add del mod">
          <ac:chgData name="Pengzhi Huang" userId="5c16ea08-7296-4653-86a4-c5efaddcc23c" providerId="ADAL" clId="{B17DE135-98CE-4131-BC0B-515D9E6B6960}" dt="2022-02-01T23:36:30.367" v="2126" actId="1076"/>
          <ac:spMkLst>
            <pc:docMk/>
            <pc:sldMk cId="2329763821" sldId="270"/>
            <ac:spMk id="2" creationId="{CC62FDC7-13EE-DD47-BE7F-D97E1EE8767A}"/>
          </ac:spMkLst>
        </pc:spChg>
        <pc:spChg chg="mod">
          <ac:chgData name="Pengzhi Huang" userId="5c16ea08-7296-4653-86a4-c5efaddcc23c" providerId="ADAL" clId="{B17DE135-98CE-4131-BC0B-515D9E6B6960}" dt="2022-02-01T22:50:01.332" v="1453" actId="20577"/>
          <ac:spMkLst>
            <pc:docMk/>
            <pc:sldMk cId="2329763821" sldId="270"/>
            <ac:spMk id="89" creationId="{00000000-0000-0000-0000-000000000000}"/>
          </ac:spMkLst>
        </pc:spChg>
        <pc:spChg chg="mod">
          <ac:chgData name="Pengzhi Huang" userId="5c16ea08-7296-4653-86a4-c5efaddcc23c" providerId="ADAL" clId="{B17DE135-98CE-4131-BC0B-515D9E6B6960}" dt="2022-02-07T03:52:07.418" v="8501" actId="21"/>
          <ac:spMkLst>
            <pc:docMk/>
            <pc:sldMk cId="2329763821" sldId="270"/>
            <ac:spMk id="90" creationId="{00000000-0000-0000-0000-000000000000}"/>
          </ac:spMkLst>
        </pc:spChg>
        <pc:picChg chg="add del">
          <ac:chgData name="Pengzhi Huang" userId="5c16ea08-7296-4653-86a4-c5efaddcc23c" providerId="ADAL" clId="{B17DE135-98CE-4131-BC0B-515D9E6B6960}" dt="2022-02-01T23:35:24.928" v="2112"/>
          <ac:picMkLst>
            <pc:docMk/>
            <pc:sldMk cId="2329763821" sldId="270"/>
            <ac:picMk id="1026" creationId="{DCD90DFE-7AA5-4FD0-8FFC-54AD057EDF15}"/>
          </ac:picMkLst>
        </pc:picChg>
        <pc:picChg chg="add mod">
          <ac:chgData name="Pengzhi Huang" userId="5c16ea08-7296-4653-86a4-c5efaddcc23c" providerId="ADAL" clId="{B17DE135-98CE-4131-BC0B-515D9E6B6960}" dt="2022-02-07T03:52:11.851" v="8502" actId="1076"/>
          <ac:picMkLst>
            <pc:docMk/>
            <pc:sldMk cId="2329763821" sldId="270"/>
            <ac:picMk id="1028" creationId="{0BAA617A-B353-42AD-9041-E6581B79A5F8}"/>
          </ac:picMkLst>
        </pc:picChg>
      </pc:sldChg>
      <pc:sldChg chg="new del">
        <pc:chgData name="Pengzhi Huang" userId="5c16ea08-7296-4653-86a4-c5efaddcc23c" providerId="ADAL" clId="{B17DE135-98CE-4131-BC0B-515D9E6B6960}" dt="2022-02-01T23:34:45.422" v="2081" actId="47"/>
        <pc:sldMkLst>
          <pc:docMk/>
          <pc:sldMk cId="1596645786" sldId="271"/>
        </pc:sldMkLst>
      </pc:sldChg>
      <pc:sldChg chg="delSp modSp add mod">
        <pc:chgData name="Pengzhi Huang" userId="5c16ea08-7296-4653-86a4-c5efaddcc23c" providerId="ADAL" clId="{B17DE135-98CE-4131-BC0B-515D9E6B6960}" dt="2022-02-07T03:53:00.933" v="8512" actId="20577"/>
        <pc:sldMkLst>
          <pc:docMk/>
          <pc:sldMk cId="2333932647" sldId="271"/>
        </pc:sldMkLst>
        <pc:spChg chg="del">
          <ac:chgData name="Pengzhi Huang" userId="5c16ea08-7296-4653-86a4-c5efaddcc23c" providerId="ADAL" clId="{B17DE135-98CE-4131-BC0B-515D9E6B6960}" dt="2022-02-02T00:26:00.302" v="3892" actId="478"/>
          <ac:spMkLst>
            <pc:docMk/>
            <pc:sldMk cId="2333932647" sldId="271"/>
            <ac:spMk id="2" creationId="{CC62FDC7-13EE-DD47-BE7F-D97E1EE8767A}"/>
          </ac:spMkLst>
        </pc:spChg>
        <pc:spChg chg="mod">
          <ac:chgData name="Pengzhi Huang" userId="5c16ea08-7296-4653-86a4-c5efaddcc23c" providerId="ADAL" clId="{B17DE135-98CE-4131-BC0B-515D9E6B6960}" dt="2022-02-01T23:34:56.211" v="2110" actId="20577"/>
          <ac:spMkLst>
            <pc:docMk/>
            <pc:sldMk cId="2333932647" sldId="271"/>
            <ac:spMk id="89" creationId="{00000000-0000-0000-0000-000000000000}"/>
          </ac:spMkLst>
        </pc:spChg>
        <pc:spChg chg="mod">
          <ac:chgData name="Pengzhi Huang" userId="5c16ea08-7296-4653-86a4-c5efaddcc23c" providerId="ADAL" clId="{B17DE135-98CE-4131-BC0B-515D9E6B6960}" dt="2022-02-07T03:53:00.933" v="8512" actId="20577"/>
          <ac:spMkLst>
            <pc:docMk/>
            <pc:sldMk cId="2333932647" sldId="271"/>
            <ac:spMk id="90" creationId="{00000000-0000-0000-0000-000000000000}"/>
          </ac:spMkLst>
        </pc:spChg>
      </pc:sldChg>
      <pc:sldChg chg="add del">
        <pc:chgData name="Pengzhi Huang" userId="5c16ea08-7296-4653-86a4-c5efaddcc23c" providerId="ADAL" clId="{B17DE135-98CE-4131-BC0B-515D9E6B6960}" dt="2022-02-01T23:30:46.648" v="1715"/>
        <pc:sldMkLst>
          <pc:docMk/>
          <pc:sldMk cId="2871697688" sldId="271"/>
        </pc:sldMkLst>
      </pc:sldChg>
      <pc:sldChg chg="addSp delSp modSp add mod ord modNotesTx">
        <pc:chgData name="Pengzhi Huang" userId="5c16ea08-7296-4653-86a4-c5efaddcc23c" providerId="ADAL" clId="{B17DE135-98CE-4131-BC0B-515D9E6B6960}" dt="2022-02-07T03:58:06.870" v="8563" actId="20577"/>
        <pc:sldMkLst>
          <pc:docMk/>
          <pc:sldMk cId="1735340032" sldId="272"/>
        </pc:sldMkLst>
        <pc:spChg chg="del mod">
          <ac:chgData name="Pengzhi Huang" userId="5c16ea08-7296-4653-86a4-c5efaddcc23c" providerId="ADAL" clId="{B17DE135-98CE-4131-BC0B-515D9E6B6960}" dt="2022-02-07T02:26:52.435" v="6852" actId="478"/>
          <ac:spMkLst>
            <pc:docMk/>
            <pc:sldMk cId="1735340032" sldId="272"/>
            <ac:spMk id="2" creationId="{CC62FDC7-13EE-DD47-BE7F-D97E1EE8767A}"/>
          </ac:spMkLst>
        </pc:spChg>
        <pc:spChg chg="add mod">
          <ac:chgData name="Pengzhi Huang" userId="5c16ea08-7296-4653-86a4-c5efaddcc23c" providerId="ADAL" clId="{B17DE135-98CE-4131-BC0B-515D9E6B6960}" dt="2022-02-07T02:26:55.045" v="6854" actId="1076"/>
          <ac:spMkLst>
            <pc:docMk/>
            <pc:sldMk cId="1735340032" sldId="272"/>
            <ac:spMk id="7" creationId="{0AA48AD1-2A7F-4909-8389-DCB5616559E9}"/>
          </ac:spMkLst>
        </pc:spChg>
        <pc:spChg chg="add del">
          <ac:chgData name="Pengzhi Huang" userId="5c16ea08-7296-4653-86a4-c5efaddcc23c" providerId="ADAL" clId="{B17DE135-98CE-4131-BC0B-515D9E6B6960}" dt="2022-02-02T00:26:45.486" v="3895" actId="22"/>
          <ac:spMkLst>
            <pc:docMk/>
            <pc:sldMk cId="1735340032" sldId="272"/>
            <ac:spMk id="11" creationId="{27C9751C-F678-4708-B738-A07204461ED4}"/>
          </ac:spMkLst>
        </pc:spChg>
        <pc:spChg chg="mod">
          <ac:chgData name="Pengzhi Huang" userId="5c16ea08-7296-4653-86a4-c5efaddcc23c" providerId="ADAL" clId="{B17DE135-98CE-4131-BC0B-515D9E6B6960}" dt="2022-02-07T02:33:53.068" v="7179"/>
          <ac:spMkLst>
            <pc:docMk/>
            <pc:sldMk cId="1735340032" sldId="272"/>
            <ac:spMk id="89" creationId="{00000000-0000-0000-0000-000000000000}"/>
          </ac:spMkLst>
        </pc:spChg>
        <pc:spChg chg="mod">
          <ac:chgData name="Pengzhi Huang" userId="5c16ea08-7296-4653-86a4-c5efaddcc23c" providerId="ADAL" clId="{B17DE135-98CE-4131-BC0B-515D9E6B6960}" dt="2022-02-07T02:57:54.267" v="7275" actId="20577"/>
          <ac:spMkLst>
            <pc:docMk/>
            <pc:sldMk cId="1735340032" sldId="272"/>
            <ac:spMk id="90" creationId="{00000000-0000-0000-0000-000000000000}"/>
          </ac:spMkLst>
        </pc:spChg>
        <pc:picChg chg="add mod">
          <ac:chgData name="Pengzhi Huang" userId="5c16ea08-7296-4653-86a4-c5efaddcc23c" providerId="ADAL" clId="{B17DE135-98CE-4131-BC0B-515D9E6B6960}" dt="2022-02-02T00:01:10.458" v="2701" actId="1076"/>
          <ac:picMkLst>
            <pc:docMk/>
            <pc:sldMk cId="1735340032" sldId="272"/>
            <ac:picMk id="4" creationId="{E4BB89DA-47C4-4159-835D-E83A465B85E9}"/>
          </ac:picMkLst>
        </pc:picChg>
        <pc:picChg chg="del">
          <ac:chgData name="Pengzhi Huang" userId="5c16ea08-7296-4653-86a4-c5efaddcc23c" providerId="ADAL" clId="{B17DE135-98CE-4131-BC0B-515D9E6B6960}" dt="2022-02-01T23:37:54.611" v="2175" actId="478"/>
          <ac:picMkLst>
            <pc:docMk/>
            <pc:sldMk cId="1735340032" sldId="272"/>
            <ac:picMk id="1028" creationId="{0BAA617A-B353-42AD-9041-E6581B79A5F8}"/>
          </ac:picMkLst>
        </pc:picChg>
        <pc:picChg chg="add del mod">
          <ac:chgData name="Pengzhi Huang" userId="5c16ea08-7296-4653-86a4-c5efaddcc23c" providerId="ADAL" clId="{B17DE135-98CE-4131-BC0B-515D9E6B6960}" dt="2022-02-02T00:01:03.586" v="2697" actId="478"/>
          <ac:picMkLst>
            <pc:docMk/>
            <pc:sldMk cId="1735340032" sldId="272"/>
            <ac:picMk id="2050" creationId="{5F52ED49-780B-4D53-8922-4035D51BDA11}"/>
          </ac:picMkLst>
        </pc:picChg>
      </pc:sldChg>
      <pc:sldChg chg="addSp modSp add mod">
        <pc:chgData name="Pengzhi Huang" userId="5c16ea08-7296-4653-86a4-c5efaddcc23c" providerId="ADAL" clId="{B17DE135-98CE-4131-BC0B-515D9E6B6960}" dt="2022-02-02T00:26:32.523" v="3893" actId="1076"/>
        <pc:sldMkLst>
          <pc:docMk/>
          <pc:sldMk cId="1486990261" sldId="273"/>
        </pc:sldMkLst>
        <pc:spChg chg="mod">
          <ac:chgData name="Pengzhi Huang" userId="5c16ea08-7296-4653-86a4-c5efaddcc23c" providerId="ADAL" clId="{B17DE135-98CE-4131-BC0B-515D9E6B6960}" dt="2022-02-02T00:25:57.012" v="3891" actId="1076"/>
          <ac:spMkLst>
            <pc:docMk/>
            <pc:sldMk cId="1486990261" sldId="273"/>
            <ac:spMk id="2" creationId="{CC62FDC7-13EE-DD47-BE7F-D97E1EE8767A}"/>
          </ac:spMkLst>
        </pc:spChg>
        <pc:spChg chg="mod">
          <ac:chgData name="Pengzhi Huang" userId="5c16ea08-7296-4653-86a4-c5efaddcc23c" providerId="ADAL" clId="{B17DE135-98CE-4131-BC0B-515D9E6B6960}" dt="2022-02-02T00:25:54.147" v="3890" actId="1076"/>
          <ac:spMkLst>
            <pc:docMk/>
            <pc:sldMk cId="1486990261" sldId="273"/>
            <ac:spMk id="90" creationId="{00000000-0000-0000-0000-000000000000}"/>
          </ac:spMkLst>
        </pc:spChg>
        <pc:picChg chg="add mod">
          <ac:chgData name="Pengzhi Huang" userId="5c16ea08-7296-4653-86a4-c5efaddcc23c" providerId="ADAL" clId="{B17DE135-98CE-4131-BC0B-515D9E6B6960}" dt="2022-02-02T00:26:32.523" v="3893" actId="1076"/>
          <ac:picMkLst>
            <pc:docMk/>
            <pc:sldMk cId="1486990261" sldId="273"/>
            <ac:picMk id="3074" creationId="{F2865D05-D461-46AC-9DD6-01DA80BC5621}"/>
          </ac:picMkLst>
        </pc:picChg>
      </pc:sldChg>
      <pc:sldChg chg="addSp delSp modSp add mod ord modNotesTx">
        <pc:chgData name="Pengzhi Huang" userId="5c16ea08-7296-4653-86a4-c5efaddcc23c" providerId="ADAL" clId="{B17DE135-98CE-4131-BC0B-515D9E6B6960}" dt="2022-02-07T03:42:10.554" v="8474" actId="20577"/>
        <pc:sldMkLst>
          <pc:docMk/>
          <pc:sldMk cId="3085583631" sldId="274"/>
        </pc:sldMkLst>
        <pc:spChg chg="mod">
          <ac:chgData name="Pengzhi Huang" userId="5c16ea08-7296-4653-86a4-c5efaddcc23c" providerId="ADAL" clId="{B17DE135-98CE-4131-BC0B-515D9E6B6960}" dt="2022-02-02T00:31:53.946" v="4086" actId="1076"/>
          <ac:spMkLst>
            <pc:docMk/>
            <pc:sldMk cId="3085583631" sldId="274"/>
            <ac:spMk id="2" creationId="{CC62FDC7-13EE-DD47-BE7F-D97E1EE8767A}"/>
          </ac:spMkLst>
        </pc:spChg>
        <pc:spChg chg="mod">
          <ac:chgData name="Pengzhi Huang" userId="5c16ea08-7296-4653-86a4-c5efaddcc23c" providerId="ADAL" clId="{B17DE135-98CE-4131-BC0B-515D9E6B6960}" dt="2022-02-07T03:02:10.949" v="7334" actId="20577"/>
          <ac:spMkLst>
            <pc:docMk/>
            <pc:sldMk cId="3085583631" sldId="274"/>
            <ac:spMk id="89" creationId="{00000000-0000-0000-0000-000000000000}"/>
          </ac:spMkLst>
        </pc:spChg>
        <pc:spChg chg="mod">
          <ac:chgData name="Pengzhi Huang" userId="5c16ea08-7296-4653-86a4-c5efaddcc23c" providerId="ADAL" clId="{B17DE135-98CE-4131-BC0B-515D9E6B6960}" dt="2022-02-07T03:42:10.554" v="8474" actId="20577"/>
          <ac:spMkLst>
            <pc:docMk/>
            <pc:sldMk cId="3085583631" sldId="274"/>
            <ac:spMk id="90" creationId="{00000000-0000-0000-0000-000000000000}"/>
          </ac:spMkLst>
        </pc:spChg>
        <pc:picChg chg="del">
          <ac:chgData name="Pengzhi Huang" userId="5c16ea08-7296-4653-86a4-c5efaddcc23c" providerId="ADAL" clId="{B17DE135-98CE-4131-BC0B-515D9E6B6960}" dt="2022-02-02T00:26:56.509" v="3913" actId="478"/>
          <ac:picMkLst>
            <pc:docMk/>
            <pc:sldMk cId="3085583631" sldId="274"/>
            <ac:picMk id="4" creationId="{E4BB89DA-47C4-4159-835D-E83A465B85E9}"/>
          </ac:picMkLst>
        </pc:picChg>
        <pc:picChg chg="add del mod">
          <ac:chgData name="Pengzhi Huang" userId="5c16ea08-7296-4653-86a4-c5efaddcc23c" providerId="ADAL" clId="{B17DE135-98CE-4131-BC0B-515D9E6B6960}" dt="2022-02-02T00:28:44.850" v="3921" actId="478"/>
          <ac:picMkLst>
            <pc:docMk/>
            <pc:sldMk cId="3085583631" sldId="274"/>
            <ac:picMk id="5" creationId="{E0500133-F423-4C4E-B5C9-7C79F715D09E}"/>
          </ac:picMkLst>
        </pc:picChg>
        <pc:picChg chg="add mod">
          <ac:chgData name="Pengzhi Huang" userId="5c16ea08-7296-4653-86a4-c5efaddcc23c" providerId="ADAL" clId="{B17DE135-98CE-4131-BC0B-515D9E6B6960}" dt="2022-02-07T03:05:47.075" v="7349" actId="1076"/>
          <ac:picMkLst>
            <pc:docMk/>
            <pc:sldMk cId="3085583631" sldId="274"/>
            <ac:picMk id="4098" creationId="{A7FDD328-FB3E-41C0-9389-42C84EE35D95}"/>
          </ac:picMkLst>
        </pc:picChg>
      </pc:sldChg>
      <pc:sldChg chg="addSp delSp modSp add mod modNotesTx">
        <pc:chgData name="Pengzhi Huang" userId="5c16ea08-7296-4653-86a4-c5efaddcc23c" providerId="ADAL" clId="{B17DE135-98CE-4131-BC0B-515D9E6B6960}" dt="2022-02-07T03:58:09.710" v="8564" actId="20577"/>
        <pc:sldMkLst>
          <pc:docMk/>
          <pc:sldMk cId="428414302" sldId="275"/>
        </pc:sldMkLst>
        <pc:spChg chg="mod">
          <ac:chgData name="Pengzhi Huang" userId="5c16ea08-7296-4653-86a4-c5efaddcc23c" providerId="ADAL" clId="{B17DE135-98CE-4131-BC0B-515D9E6B6960}" dt="2022-02-02T00:45:57.470" v="4271" actId="1076"/>
          <ac:spMkLst>
            <pc:docMk/>
            <pc:sldMk cId="428414302" sldId="275"/>
            <ac:spMk id="2" creationId="{CC62FDC7-13EE-DD47-BE7F-D97E1EE8767A}"/>
          </ac:spMkLst>
        </pc:spChg>
        <pc:spChg chg="mod">
          <ac:chgData name="Pengzhi Huang" userId="5c16ea08-7296-4653-86a4-c5efaddcc23c" providerId="ADAL" clId="{B17DE135-98CE-4131-BC0B-515D9E6B6960}" dt="2022-02-02T00:42:09.710" v="4219" actId="20577"/>
          <ac:spMkLst>
            <pc:docMk/>
            <pc:sldMk cId="428414302" sldId="275"/>
            <ac:spMk id="89" creationId="{00000000-0000-0000-0000-000000000000}"/>
          </ac:spMkLst>
        </pc:spChg>
        <pc:spChg chg="mod">
          <ac:chgData name="Pengzhi Huang" userId="5c16ea08-7296-4653-86a4-c5efaddcc23c" providerId="ADAL" clId="{B17DE135-98CE-4131-BC0B-515D9E6B6960}" dt="2022-02-02T00:49:38.190" v="4722" actId="20577"/>
          <ac:spMkLst>
            <pc:docMk/>
            <pc:sldMk cId="428414302" sldId="275"/>
            <ac:spMk id="90" creationId="{00000000-0000-0000-0000-000000000000}"/>
          </ac:spMkLst>
        </pc:spChg>
        <pc:picChg chg="add mod">
          <ac:chgData name="Pengzhi Huang" userId="5c16ea08-7296-4653-86a4-c5efaddcc23c" providerId="ADAL" clId="{B17DE135-98CE-4131-BC0B-515D9E6B6960}" dt="2022-02-02T00:46:40.319" v="4283" actId="1076"/>
          <ac:picMkLst>
            <pc:docMk/>
            <pc:sldMk cId="428414302" sldId="275"/>
            <ac:picMk id="4" creationId="{AE67C4D1-E847-4B95-AD4E-0C3A19B3E0C4}"/>
          </ac:picMkLst>
        </pc:picChg>
        <pc:picChg chg="add mod">
          <ac:chgData name="Pengzhi Huang" userId="5c16ea08-7296-4653-86a4-c5efaddcc23c" providerId="ADAL" clId="{B17DE135-98CE-4131-BC0B-515D9E6B6960}" dt="2022-02-02T00:46:38.282" v="4282" actId="1076"/>
          <ac:picMkLst>
            <pc:docMk/>
            <pc:sldMk cId="428414302" sldId="275"/>
            <ac:picMk id="6" creationId="{7F386A65-EFF9-4DC0-8679-4791D5B75A47}"/>
          </ac:picMkLst>
        </pc:picChg>
        <pc:picChg chg="del">
          <ac:chgData name="Pengzhi Huang" userId="5c16ea08-7296-4653-86a4-c5efaddcc23c" providerId="ADAL" clId="{B17DE135-98CE-4131-BC0B-515D9E6B6960}" dt="2022-02-02T00:42:00.198" v="4199" actId="478"/>
          <ac:picMkLst>
            <pc:docMk/>
            <pc:sldMk cId="428414302" sldId="275"/>
            <ac:picMk id="4098" creationId="{A7FDD328-FB3E-41C0-9389-42C84EE35D95}"/>
          </ac:picMkLst>
        </pc:picChg>
      </pc:sldChg>
      <pc:sldChg chg="add del">
        <pc:chgData name="Pengzhi Huang" userId="5c16ea08-7296-4653-86a4-c5efaddcc23c" providerId="ADAL" clId="{B17DE135-98CE-4131-BC0B-515D9E6B6960}" dt="2022-02-02T00:49:47.162" v="4724"/>
        <pc:sldMkLst>
          <pc:docMk/>
          <pc:sldMk cId="322630062" sldId="276"/>
        </pc:sldMkLst>
      </pc:sldChg>
      <pc:sldChg chg="addSp delSp modSp add mod modNotesTx">
        <pc:chgData name="Pengzhi Huang" userId="5c16ea08-7296-4653-86a4-c5efaddcc23c" providerId="ADAL" clId="{B17DE135-98CE-4131-BC0B-515D9E6B6960}" dt="2022-02-07T03:58:11.678" v="8565" actId="20577"/>
        <pc:sldMkLst>
          <pc:docMk/>
          <pc:sldMk cId="375990370" sldId="276"/>
        </pc:sldMkLst>
        <pc:spChg chg="mod">
          <ac:chgData name="Pengzhi Huang" userId="5c16ea08-7296-4653-86a4-c5efaddcc23c" providerId="ADAL" clId="{B17DE135-98CE-4131-BC0B-515D9E6B6960}" dt="2022-02-02T00:54:59.060" v="5109" actId="20577"/>
          <ac:spMkLst>
            <pc:docMk/>
            <pc:sldMk cId="375990370" sldId="276"/>
            <ac:spMk id="90" creationId="{00000000-0000-0000-0000-000000000000}"/>
          </ac:spMkLst>
        </pc:spChg>
        <pc:picChg chg="del">
          <ac:chgData name="Pengzhi Huang" userId="5c16ea08-7296-4653-86a4-c5efaddcc23c" providerId="ADAL" clId="{B17DE135-98CE-4131-BC0B-515D9E6B6960}" dt="2022-02-02T00:51:11.028" v="4734" actId="478"/>
          <ac:picMkLst>
            <pc:docMk/>
            <pc:sldMk cId="375990370" sldId="276"/>
            <ac:picMk id="4" creationId="{AE67C4D1-E847-4B95-AD4E-0C3A19B3E0C4}"/>
          </ac:picMkLst>
        </pc:picChg>
        <pc:picChg chg="add mod">
          <ac:chgData name="Pengzhi Huang" userId="5c16ea08-7296-4653-86a4-c5efaddcc23c" providerId="ADAL" clId="{B17DE135-98CE-4131-BC0B-515D9E6B6960}" dt="2022-02-02T00:51:14.990" v="4737" actId="1076"/>
          <ac:picMkLst>
            <pc:docMk/>
            <pc:sldMk cId="375990370" sldId="276"/>
            <ac:picMk id="5" creationId="{8466B2A3-90A7-4C9B-9EB9-9A956B6A37B8}"/>
          </ac:picMkLst>
        </pc:picChg>
        <pc:picChg chg="del">
          <ac:chgData name="Pengzhi Huang" userId="5c16ea08-7296-4653-86a4-c5efaddcc23c" providerId="ADAL" clId="{B17DE135-98CE-4131-BC0B-515D9E6B6960}" dt="2022-02-02T00:51:12.639" v="4735" actId="478"/>
          <ac:picMkLst>
            <pc:docMk/>
            <pc:sldMk cId="375990370" sldId="276"/>
            <ac:picMk id="6" creationId="{7F386A65-EFF9-4DC0-8679-4791D5B75A47}"/>
          </ac:picMkLst>
        </pc:picChg>
      </pc:sldChg>
      <pc:sldChg chg="new del">
        <pc:chgData name="Pengzhi Huang" userId="5c16ea08-7296-4653-86a4-c5efaddcc23c" providerId="ADAL" clId="{B17DE135-98CE-4131-BC0B-515D9E6B6960}" dt="2022-02-02T00:56:02.454" v="5112" actId="47"/>
        <pc:sldMkLst>
          <pc:docMk/>
          <pc:sldMk cId="3964235416" sldId="277"/>
        </pc:sldMkLst>
      </pc:sldChg>
      <pc:sldChg chg="delSp modSp add mod">
        <pc:chgData name="Pengzhi Huang" userId="5c16ea08-7296-4653-86a4-c5efaddcc23c" providerId="ADAL" clId="{B17DE135-98CE-4131-BC0B-515D9E6B6960}" dt="2022-02-07T03:59:41.361" v="8594" actId="20577"/>
        <pc:sldMkLst>
          <pc:docMk/>
          <pc:sldMk cId="2710962646" sldId="278"/>
        </pc:sldMkLst>
        <pc:spChg chg="mod">
          <ac:chgData name="Pengzhi Huang" userId="5c16ea08-7296-4653-86a4-c5efaddcc23c" providerId="ADAL" clId="{B17DE135-98CE-4131-BC0B-515D9E6B6960}" dt="2022-02-02T01:09:04.706" v="6021" actId="1076"/>
          <ac:spMkLst>
            <pc:docMk/>
            <pc:sldMk cId="2710962646" sldId="278"/>
            <ac:spMk id="2" creationId="{CC62FDC7-13EE-DD47-BE7F-D97E1EE8767A}"/>
          </ac:spMkLst>
        </pc:spChg>
        <pc:spChg chg="mod">
          <ac:chgData name="Pengzhi Huang" userId="5c16ea08-7296-4653-86a4-c5efaddcc23c" providerId="ADAL" clId="{B17DE135-98CE-4131-BC0B-515D9E6B6960}" dt="2022-02-02T00:56:08.816" v="5121" actId="20577"/>
          <ac:spMkLst>
            <pc:docMk/>
            <pc:sldMk cId="2710962646" sldId="278"/>
            <ac:spMk id="89" creationId="{00000000-0000-0000-0000-000000000000}"/>
          </ac:spMkLst>
        </pc:spChg>
        <pc:spChg chg="mod">
          <ac:chgData name="Pengzhi Huang" userId="5c16ea08-7296-4653-86a4-c5efaddcc23c" providerId="ADAL" clId="{B17DE135-98CE-4131-BC0B-515D9E6B6960}" dt="2022-02-07T03:59:41.361" v="8594" actId="20577"/>
          <ac:spMkLst>
            <pc:docMk/>
            <pc:sldMk cId="2710962646" sldId="278"/>
            <ac:spMk id="90" creationId="{00000000-0000-0000-0000-000000000000}"/>
          </ac:spMkLst>
        </pc:spChg>
        <pc:picChg chg="del">
          <ac:chgData name="Pengzhi Huang" userId="5c16ea08-7296-4653-86a4-c5efaddcc23c" providerId="ADAL" clId="{B17DE135-98CE-4131-BC0B-515D9E6B6960}" dt="2022-02-02T00:56:18.820" v="5147" actId="478"/>
          <ac:picMkLst>
            <pc:docMk/>
            <pc:sldMk cId="2710962646" sldId="278"/>
            <ac:picMk id="3074" creationId="{F2865D05-D461-46AC-9DD6-01DA80BC5621}"/>
          </ac:picMkLst>
        </pc:picChg>
      </pc:sldChg>
      <pc:sldChg chg="addSp delSp modSp mod modNotesTx">
        <pc:chgData name="Pengzhi Huang" userId="5c16ea08-7296-4653-86a4-c5efaddcc23c" providerId="ADAL" clId="{B17DE135-98CE-4131-BC0B-515D9E6B6960}" dt="2022-02-07T03:58:03.598" v="8562" actId="20577"/>
        <pc:sldMkLst>
          <pc:docMk/>
          <pc:sldMk cId="2428133271" sldId="279"/>
        </pc:sldMkLst>
        <pc:spChg chg="del mod">
          <ac:chgData name="Pengzhi Huang" userId="5c16ea08-7296-4653-86a4-c5efaddcc23c" providerId="ADAL" clId="{B17DE135-98CE-4131-BC0B-515D9E6B6960}" dt="2022-02-07T02:26:48.847" v="6851" actId="21"/>
          <ac:spMkLst>
            <pc:docMk/>
            <pc:sldMk cId="2428133271" sldId="279"/>
            <ac:spMk id="2" creationId="{CC62FDC7-13EE-DD47-BE7F-D97E1EE8767A}"/>
          </ac:spMkLst>
        </pc:spChg>
        <pc:spChg chg="add del mod">
          <ac:chgData name="Pengzhi Huang" userId="5c16ea08-7296-4653-86a4-c5efaddcc23c" providerId="ADAL" clId="{B17DE135-98CE-4131-BC0B-515D9E6B6960}" dt="2022-02-07T02:27:31.406" v="6864" actId="21"/>
          <ac:spMkLst>
            <pc:docMk/>
            <pc:sldMk cId="2428133271" sldId="279"/>
            <ac:spMk id="6" creationId="{0B2DF02B-AC56-4566-9209-A6C8EB9797B7}"/>
          </ac:spMkLst>
        </pc:spChg>
        <pc:spChg chg="mod">
          <ac:chgData name="Pengzhi Huang" userId="5c16ea08-7296-4653-86a4-c5efaddcc23c" providerId="ADAL" clId="{B17DE135-98CE-4131-BC0B-515D9E6B6960}" dt="2022-02-07T02:33:40.731" v="7178" actId="20577"/>
          <ac:spMkLst>
            <pc:docMk/>
            <pc:sldMk cId="2428133271" sldId="279"/>
            <ac:spMk id="89" creationId="{00000000-0000-0000-0000-000000000000}"/>
          </ac:spMkLst>
        </pc:spChg>
        <pc:spChg chg="add del mod">
          <ac:chgData name="Pengzhi Huang" userId="5c16ea08-7296-4653-86a4-c5efaddcc23c" providerId="ADAL" clId="{B17DE135-98CE-4131-BC0B-515D9E6B6960}" dt="2022-02-07T03:46:45.712" v="8475" actId="20577"/>
          <ac:spMkLst>
            <pc:docMk/>
            <pc:sldMk cId="2428133271" sldId="279"/>
            <ac:spMk id="90" creationId="{00000000-0000-0000-0000-000000000000}"/>
          </ac:spMkLst>
        </pc:spChg>
      </pc:sldChg>
      <pc:sldChg chg="new del">
        <pc:chgData name="Pengzhi Huang" userId="5c16ea08-7296-4653-86a4-c5efaddcc23c" providerId="ADAL" clId="{B17DE135-98CE-4131-BC0B-515D9E6B6960}" dt="2022-02-02T01:09:27.305" v="6023" actId="47"/>
        <pc:sldMkLst>
          <pc:docMk/>
          <pc:sldMk cId="3340498836" sldId="279"/>
        </pc:sldMkLst>
      </pc:sldChg>
      <pc:sldChg chg="modSp mod ord modNotesTx">
        <pc:chgData name="Pengzhi Huang" userId="5c16ea08-7296-4653-86a4-c5efaddcc23c" providerId="ADAL" clId="{B17DE135-98CE-4131-BC0B-515D9E6B6960}" dt="2022-02-07T03:58:01.290" v="8561" actId="20577"/>
        <pc:sldMkLst>
          <pc:docMk/>
          <pc:sldMk cId="3470691810" sldId="280"/>
        </pc:sldMkLst>
        <pc:spChg chg="mod">
          <ac:chgData name="Pengzhi Huang" userId="5c16ea08-7296-4653-86a4-c5efaddcc23c" providerId="ADAL" clId="{B17DE135-98CE-4131-BC0B-515D9E6B6960}" dt="2022-02-07T03:48:10.370" v="8476" actId="113"/>
          <ac:spMkLst>
            <pc:docMk/>
            <pc:sldMk cId="3470691810" sldId="280"/>
            <ac:spMk id="90" creationId="{00000000-0000-0000-0000-000000000000}"/>
          </ac:spMkLst>
        </pc:spChg>
      </pc:sldChg>
      <pc:sldChg chg="modSp add mod">
        <pc:chgData name="Pengzhi Huang" userId="5c16ea08-7296-4653-86a4-c5efaddcc23c" providerId="ADAL" clId="{B17DE135-98CE-4131-BC0B-515D9E6B6960}" dt="2022-02-07T02:04:09.710" v="6643" actId="113"/>
        <pc:sldMkLst>
          <pc:docMk/>
          <pc:sldMk cId="4025196634" sldId="1576"/>
        </pc:sldMkLst>
        <pc:spChg chg="mod">
          <ac:chgData name="Pengzhi Huang" userId="5c16ea08-7296-4653-86a4-c5efaddcc23c" providerId="ADAL" clId="{B17DE135-98CE-4131-BC0B-515D9E6B6960}" dt="2022-02-07T02:04:09.710" v="6643" actId="113"/>
          <ac:spMkLst>
            <pc:docMk/>
            <pc:sldMk cId="4025196634" sldId="1576"/>
            <ac:spMk id="2" creationId="{2CAA9EC5-A6E6-4BE1-9F33-E047963E64D8}"/>
          </ac:spMkLst>
        </pc:spChg>
      </pc:sldChg>
      <pc:sldChg chg="modSp add mod">
        <pc:chgData name="Pengzhi Huang" userId="5c16ea08-7296-4653-86a4-c5efaddcc23c" providerId="ADAL" clId="{B17DE135-98CE-4131-BC0B-515D9E6B6960}" dt="2022-02-07T02:04:12.539" v="6644" actId="113"/>
        <pc:sldMkLst>
          <pc:docMk/>
          <pc:sldMk cId="2044835046" sldId="1577"/>
        </pc:sldMkLst>
        <pc:spChg chg="mod">
          <ac:chgData name="Pengzhi Huang" userId="5c16ea08-7296-4653-86a4-c5efaddcc23c" providerId="ADAL" clId="{B17DE135-98CE-4131-BC0B-515D9E6B6960}" dt="2022-02-07T02:04:12.539" v="6644" actId="113"/>
          <ac:spMkLst>
            <pc:docMk/>
            <pc:sldMk cId="2044835046" sldId="1577"/>
            <ac:spMk id="2" creationId="{2CAA9EC5-A6E6-4BE1-9F33-E047963E64D8}"/>
          </ac:spMkLst>
        </pc:spChg>
      </pc:sldChg>
      <pc:sldChg chg="modSp add mod">
        <pc:chgData name="Pengzhi Huang" userId="5c16ea08-7296-4653-86a4-c5efaddcc23c" providerId="ADAL" clId="{B17DE135-98CE-4131-BC0B-515D9E6B6960}" dt="2022-02-07T02:04:20.634" v="6647" actId="113"/>
        <pc:sldMkLst>
          <pc:docMk/>
          <pc:sldMk cId="3391222637" sldId="1578"/>
        </pc:sldMkLst>
        <pc:spChg chg="mod">
          <ac:chgData name="Pengzhi Huang" userId="5c16ea08-7296-4653-86a4-c5efaddcc23c" providerId="ADAL" clId="{B17DE135-98CE-4131-BC0B-515D9E6B6960}" dt="2022-02-07T02:04:20.634" v="6647" actId="113"/>
          <ac:spMkLst>
            <pc:docMk/>
            <pc:sldMk cId="3391222637" sldId="1578"/>
            <ac:spMk id="2" creationId="{2CAA9EC5-A6E6-4BE1-9F33-E047963E64D8}"/>
          </ac:spMkLst>
        </pc:spChg>
      </pc:sldChg>
      <pc:sldChg chg="modSp add mod">
        <pc:chgData name="Pengzhi Huang" userId="5c16ea08-7296-4653-86a4-c5efaddcc23c" providerId="ADAL" clId="{B17DE135-98CE-4131-BC0B-515D9E6B6960}" dt="2022-02-07T02:05:46.629" v="6651" actId="113"/>
        <pc:sldMkLst>
          <pc:docMk/>
          <pc:sldMk cId="943528063" sldId="1580"/>
        </pc:sldMkLst>
        <pc:spChg chg="mod">
          <ac:chgData name="Pengzhi Huang" userId="5c16ea08-7296-4653-86a4-c5efaddcc23c" providerId="ADAL" clId="{B17DE135-98CE-4131-BC0B-515D9E6B6960}" dt="2022-02-07T02:05:46.629" v="6651" actId="113"/>
          <ac:spMkLst>
            <pc:docMk/>
            <pc:sldMk cId="943528063" sldId="1580"/>
            <ac:spMk id="2" creationId="{2CAA9EC5-A6E6-4BE1-9F33-E047963E64D8}"/>
          </ac:spMkLst>
        </pc:spChg>
      </pc:sldChg>
      <pc:sldChg chg="modSp add mod">
        <pc:chgData name="Pengzhi Huang" userId="5c16ea08-7296-4653-86a4-c5efaddcc23c" providerId="ADAL" clId="{B17DE135-98CE-4131-BC0B-515D9E6B6960}" dt="2022-02-07T02:06:03.541" v="6657" actId="113"/>
        <pc:sldMkLst>
          <pc:docMk/>
          <pc:sldMk cId="311190247" sldId="1581"/>
        </pc:sldMkLst>
        <pc:spChg chg="mod">
          <ac:chgData name="Pengzhi Huang" userId="5c16ea08-7296-4653-86a4-c5efaddcc23c" providerId="ADAL" clId="{B17DE135-98CE-4131-BC0B-515D9E6B6960}" dt="2022-02-07T02:06:03.541" v="6657" actId="113"/>
          <ac:spMkLst>
            <pc:docMk/>
            <pc:sldMk cId="311190247" sldId="1581"/>
            <ac:spMk id="2" creationId="{2CAA9EC5-A6E6-4BE1-9F33-E047963E64D8}"/>
          </ac:spMkLst>
        </pc:spChg>
      </pc:sldChg>
      <pc:sldChg chg="add">
        <pc:chgData name="Pengzhi Huang" userId="5c16ea08-7296-4653-86a4-c5efaddcc23c" providerId="ADAL" clId="{B17DE135-98CE-4131-BC0B-515D9E6B6960}" dt="2022-02-07T01:45:10.310" v="6024"/>
        <pc:sldMkLst>
          <pc:docMk/>
          <pc:sldMk cId="3871308503" sldId="1582"/>
        </pc:sldMkLst>
      </pc:sldChg>
      <pc:sldChg chg="modSp add mod">
        <pc:chgData name="Pengzhi Huang" userId="5c16ea08-7296-4653-86a4-c5efaddcc23c" providerId="ADAL" clId="{B17DE135-98CE-4131-BC0B-515D9E6B6960}" dt="2022-02-07T02:05:59.758" v="6655" actId="113"/>
        <pc:sldMkLst>
          <pc:docMk/>
          <pc:sldMk cId="743436650" sldId="1584"/>
        </pc:sldMkLst>
        <pc:spChg chg="mod">
          <ac:chgData name="Pengzhi Huang" userId="5c16ea08-7296-4653-86a4-c5efaddcc23c" providerId="ADAL" clId="{B17DE135-98CE-4131-BC0B-515D9E6B6960}" dt="2022-02-07T02:05:59.758" v="6655" actId="113"/>
          <ac:spMkLst>
            <pc:docMk/>
            <pc:sldMk cId="743436650" sldId="1584"/>
            <ac:spMk id="2" creationId="{2CAA9EC5-A6E6-4BE1-9F33-E047963E64D8}"/>
          </ac:spMkLst>
        </pc:spChg>
      </pc:sldChg>
      <pc:sldChg chg="add">
        <pc:chgData name="Pengzhi Huang" userId="5c16ea08-7296-4653-86a4-c5efaddcc23c" providerId="ADAL" clId="{B17DE135-98CE-4131-BC0B-515D9E6B6960}" dt="2022-02-07T01:45:10.310" v="6024"/>
        <pc:sldMkLst>
          <pc:docMk/>
          <pc:sldMk cId="2412242293" sldId="1585"/>
        </pc:sldMkLst>
      </pc:sldChg>
      <pc:sldChg chg="modSp add mod">
        <pc:chgData name="Pengzhi Huang" userId="5c16ea08-7296-4653-86a4-c5efaddcc23c" providerId="ADAL" clId="{B17DE135-98CE-4131-BC0B-515D9E6B6960}" dt="2022-02-07T02:05:41.400" v="6648" actId="113"/>
        <pc:sldMkLst>
          <pc:docMk/>
          <pc:sldMk cId="4023320739" sldId="1587"/>
        </pc:sldMkLst>
        <pc:spChg chg="mod">
          <ac:chgData name="Pengzhi Huang" userId="5c16ea08-7296-4653-86a4-c5efaddcc23c" providerId="ADAL" clId="{B17DE135-98CE-4131-BC0B-515D9E6B6960}" dt="2022-02-07T02:05:41.400" v="6648" actId="113"/>
          <ac:spMkLst>
            <pc:docMk/>
            <pc:sldMk cId="4023320739" sldId="1587"/>
            <ac:spMk id="2" creationId="{2CAA9EC5-A6E6-4BE1-9F33-E047963E64D8}"/>
          </ac:spMkLst>
        </pc:spChg>
      </pc:sldChg>
      <pc:sldChg chg="modSp add mod">
        <pc:chgData name="Pengzhi Huang" userId="5c16ea08-7296-4653-86a4-c5efaddcc23c" providerId="ADAL" clId="{B17DE135-98CE-4131-BC0B-515D9E6B6960}" dt="2022-02-07T02:04:04.382" v="6642" actId="113"/>
        <pc:sldMkLst>
          <pc:docMk/>
          <pc:sldMk cId="2393462081" sldId="1589"/>
        </pc:sldMkLst>
        <pc:spChg chg="mod">
          <ac:chgData name="Pengzhi Huang" userId="5c16ea08-7296-4653-86a4-c5efaddcc23c" providerId="ADAL" clId="{B17DE135-98CE-4131-BC0B-515D9E6B6960}" dt="2022-02-07T02:04:04.382" v="6642" actId="113"/>
          <ac:spMkLst>
            <pc:docMk/>
            <pc:sldMk cId="2393462081" sldId="1589"/>
            <ac:spMk id="2" creationId="{2CAA9EC5-A6E6-4BE1-9F33-E047963E64D8}"/>
          </ac:spMkLst>
        </pc:spChg>
      </pc:sldChg>
      <pc:sldChg chg="delSp modSp add mod">
        <pc:chgData name="Pengzhi Huang" userId="5c16ea08-7296-4653-86a4-c5efaddcc23c" providerId="ADAL" clId="{B17DE135-98CE-4131-BC0B-515D9E6B6960}" dt="2022-02-07T04:00:43.665" v="8670" actId="20577"/>
        <pc:sldMkLst>
          <pc:docMk/>
          <pc:sldMk cId="1741178218" sldId="1590"/>
        </pc:sldMkLst>
        <pc:spChg chg="del">
          <ac:chgData name="Pengzhi Huang" userId="5c16ea08-7296-4653-86a4-c5efaddcc23c" providerId="ADAL" clId="{B17DE135-98CE-4131-BC0B-515D9E6B6960}" dt="2022-02-07T01:53:31.366" v="6556" actId="478"/>
          <ac:spMkLst>
            <pc:docMk/>
            <pc:sldMk cId="1741178218" sldId="1590"/>
            <ac:spMk id="2" creationId="{CC62FDC7-13EE-DD47-BE7F-D97E1EE8767A}"/>
          </ac:spMkLst>
        </pc:spChg>
        <pc:spChg chg="mod">
          <ac:chgData name="Pengzhi Huang" userId="5c16ea08-7296-4653-86a4-c5efaddcc23c" providerId="ADAL" clId="{B17DE135-98CE-4131-BC0B-515D9E6B6960}" dt="2022-02-07T03:28:58.319" v="7602" actId="20577"/>
          <ac:spMkLst>
            <pc:docMk/>
            <pc:sldMk cId="1741178218" sldId="1590"/>
            <ac:spMk id="89" creationId="{00000000-0000-0000-0000-000000000000}"/>
          </ac:spMkLst>
        </pc:spChg>
        <pc:spChg chg="mod">
          <ac:chgData name="Pengzhi Huang" userId="5c16ea08-7296-4653-86a4-c5efaddcc23c" providerId="ADAL" clId="{B17DE135-98CE-4131-BC0B-515D9E6B6960}" dt="2022-02-07T04:00:43.665" v="8670" actId="20577"/>
          <ac:spMkLst>
            <pc:docMk/>
            <pc:sldMk cId="1741178218" sldId="1590"/>
            <ac:spMk id="90" creationId="{00000000-0000-0000-0000-000000000000}"/>
          </ac:spMkLst>
        </pc:spChg>
      </pc:sldChg>
      <pc:sldChg chg="add">
        <pc:chgData name="Pengzhi Huang" userId="5c16ea08-7296-4653-86a4-c5efaddcc23c" providerId="ADAL" clId="{B17DE135-98CE-4131-BC0B-515D9E6B6960}" dt="2022-02-07T03:28:30.372" v="7578"/>
        <pc:sldMkLst>
          <pc:docMk/>
          <pc:sldMk cId="420951885" sldId="1591"/>
        </pc:sldMkLst>
      </pc:sldChg>
      <pc:sldChg chg="modSp add mod">
        <pc:chgData name="Pengzhi Huang" userId="5c16ea08-7296-4653-86a4-c5efaddcc23c" providerId="ADAL" clId="{B17DE135-98CE-4131-BC0B-515D9E6B6960}" dt="2022-02-07T03:53:24.165" v="8526" actId="20577"/>
        <pc:sldMkLst>
          <pc:docMk/>
          <pc:sldMk cId="1386462178" sldId="1592"/>
        </pc:sldMkLst>
        <pc:spChg chg="mod">
          <ac:chgData name="Pengzhi Huang" userId="5c16ea08-7296-4653-86a4-c5efaddcc23c" providerId="ADAL" clId="{B17DE135-98CE-4131-BC0B-515D9E6B6960}" dt="2022-02-07T03:53:24.165" v="8526" actId="20577"/>
          <ac:spMkLst>
            <pc:docMk/>
            <pc:sldMk cId="1386462178" sldId="1592"/>
            <ac:spMk id="90" creationId="{00000000-0000-0000-0000-000000000000}"/>
          </ac:spMkLst>
        </pc:spChg>
      </pc:sldChg>
    </pc:docChg>
  </pc:docChgLst>
  <pc:docChgLst>
    <pc:chgData name="Pengzhi Huang" userId="5c16ea08-7296-4653-86a4-c5efaddcc23c" providerId="ADAL" clId="{3EE3ED2F-BF50-42A2-AC6C-F47FF2F7585D}"/>
    <pc:docChg chg="custSel delSld modSld">
      <pc:chgData name="Pengzhi Huang" userId="5c16ea08-7296-4653-86a4-c5efaddcc23c" providerId="ADAL" clId="{3EE3ED2F-BF50-42A2-AC6C-F47FF2F7585D}" dt="2022-01-02T20:54:43.662" v="692" actId="20577"/>
      <pc:docMkLst>
        <pc:docMk/>
      </pc:docMkLst>
      <pc:sldChg chg="modSp mod">
        <pc:chgData name="Pengzhi Huang" userId="5c16ea08-7296-4653-86a4-c5efaddcc23c" providerId="ADAL" clId="{3EE3ED2F-BF50-42A2-AC6C-F47FF2F7585D}" dt="2022-01-02T20:10:36.080" v="50" actId="20577"/>
        <pc:sldMkLst>
          <pc:docMk/>
          <pc:sldMk cId="0" sldId="256"/>
        </pc:sldMkLst>
        <pc:spChg chg="mod">
          <ac:chgData name="Pengzhi Huang" userId="5c16ea08-7296-4653-86a4-c5efaddcc23c" providerId="ADAL" clId="{3EE3ED2F-BF50-42A2-AC6C-F47FF2F7585D}" dt="2022-01-02T20:10:33.611" v="49" actId="20577"/>
          <ac:spMkLst>
            <pc:docMk/>
            <pc:sldMk cId="0" sldId="256"/>
            <ac:spMk id="74" creationId="{00000000-0000-0000-0000-000000000000}"/>
          </ac:spMkLst>
        </pc:spChg>
        <pc:spChg chg="mod">
          <ac:chgData name="Pengzhi Huang" userId="5c16ea08-7296-4653-86a4-c5efaddcc23c" providerId="ADAL" clId="{3EE3ED2F-BF50-42A2-AC6C-F47FF2F7585D}" dt="2022-01-02T20:10:36.080" v="50" actId="20577"/>
          <ac:spMkLst>
            <pc:docMk/>
            <pc:sldMk cId="0" sldId="256"/>
            <ac:spMk id="75" creationId="{00000000-0000-0000-0000-000000000000}"/>
          </ac:spMkLst>
        </pc:spChg>
      </pc:sldChg>
      <pc:sldChg chg="delSp modSp mod">
        <pc:chgData name="Pengzhi Huang" userId="5c16ea08-7296-4653-86a4-c5efaddcc23c" providerId="ADAL" clId="{3EE3ED2F-BF50-42A2-AC6C-F47FF2F7585D}" dt="2022-01-02T20:54:43.662" v="692" actId="20577"/>
        <pc:sldMkLst>
          <pc:docMk/>
          <pc:sldMk cId="0" sldId="258"/>
        </pc:sldMkLst>
        <pc:spChg chg="mod">
          <ac:chgData name="Pengzhi Huang" userId="5c16ea08-7296-4653-86a4-c5efaddcc23c" providerId="ADAL" clId="{3EE3ED2F-BF50-42A2-AC6C-F47FF2F7585D}" dt="2022-01-02T20:54:43.662" v="692" actId="20577"/>
          <ac:spMkLst>
            <pc:docMk/>
            <pc:sldMk cId="0" sldId="258"/>
            <ac:spMk id="90" creationId="{00000000-0000-0000-0000-000000000000}"/>
          </ac:spMkLst>
        </pc:spChg>
        <pc:picChg chg="del">
          <ac:chgData name="Pengzhi Huang" userId="5c16ea08-7296-4653-86a4-c5efaddcc23c" providerId="ADAL" clId="{3EE3ED2F-BF50-42A2-AC6C-F47FF2F7585D}" dt="2022-01-02T20:11:00.643" v="82" actId="478"/>
          <ac:picMkLst>
            <pc:docMk/>
            <pc:sldMk cId="0" sldId="258"/>
            <ac:picMk id="4" creationId="{95BD3475-148F-4274-95F4-981C4E705C6A}"/>
          </ac:picMkLst>
        </pc:picChg>
      </pc:sldChg>
      <pc:sldChg chg="del">
        <pc:chgData name="Pengzhi Huang" userId="5c16ea08-7296-4653-86a4-c5efaddcc23c" providerId="ADAL" clId="{3EE3ED2F-BF50-42A2-AC6C-F47FF2F7585D}" dt="2022-01-02T20:10:58.173" v="81" actId="47"/>
        <pc:sldMkLst>
          <pc:docMk/>
          <pc:sldMk cId="2419485333" sldId="267"/>
        </pc:sldMkLst>
      </pc:sldChg>
      <pc:sldChg chg="del">
        <pc:chgData name="Pengzhi Huang" userId="5c16ea08-7296-4653-86a4-c5efaddcc23c" providerId="ADAL" clId="{3EE3ED2F-BF50-42A2-AC6C-F47FF2F7585D}" dt="2022-01-02T20:10:58.173" v="81" actId="47"/>
        <pc:sldMkLst>
          <pc:docMk/>
          <pc:sldMk cId="18211585" sldId="268"/>
        </pc:sldMkLst>
      </pc:sldChg>
      <pc:sldChg chg="del">
        <pc:chgData name="Pengzhi Huang" userId="5c16ea08-7296-4653-86a4-c5efaddcc23c" providerId="ADAL" clId="{3EE3ED2F-BF50-42A2-AC6C-F47FF2F7585D}" dt="2022-01-02T20:10:58.173" v="81" actId="47"/>
        <pc:sldMkLst>
          <pc:docMk/>
          <pc:sldMk cId="1478394706" sldId="269"/>
        </pc:sldMkLst>
      </pc:sldChg>
      <pc:sldChg chg="del">
        <pc:chgData name="Pengzhi Huang" userId="5c16ea08-7296-4653-86a4-c5efaddcc23c" providerId="ADAL" clId="{3EE3ED2F-BF50-42A2-AC6C-F47FF2F7585D}" dt="2022-01-02T20:10:58.173" v="81" actId="47"/>
        <pc:sldMkLst>
          <pc:docMk/>
          <pc:sldMk cId="3817113853" sldId="270"/>
        </pc:sldMkLst>
      </pc:sldChg>
      <pc:sldChg chg="del">
        <pc:chgData name="Pengzhi Huang" userId="5c16ea08-7296-4653-86a4-c5efaddcc23c" providerId="ADAL" clId="{3EE3ED2F-BF50-42A2-AC6C-F47FF2F7585D}" dt="2022-01-02T20:10:58.173" v="81" actId="47"/>
        <pc:sldMkLst>
          <pc:docMk/>
          <pc:sldMk cId="55171071" sldId="271"/>
        </pc:sldMkLst>
      </pc:sldChg>
      <pc:sldChg chg="del">
        <pc:chgData name="Pengzhi Huang" userId="5c16ea08-7296-4653-86a4-c5efaddcc23c" providerId="ADAL" clId="{3EE3ED2F-BF50-42A2-AC6C-F47FF2F7585D}" dt="2022-01-02T20:10:58.173" v="81" actId="47"/>
        <pc:sldMkLst>
          <pc:docMk/>
          <pc:sldMk cId="3728529051" sldId="272"/>
        </pc:sldMkLst>
      </pc:sldChg>
      <pc:sldChg chg="del">
        <pc:chgData name="Pengzhi Huang" userId="5c16ea08-7296-4653-86a4-c5efaddcc23c" providerId="ADAL" clId="{3EE3ED2F-BF50-42A2-AC6C-F47FF2F7585D}" dt="2022-01-02T20:10:58.173" v="81" actId="47"/>
        <pc:sldMkLst>
          <pc:docMk/>
          <pc:sldMk cId="2739794032" sldId="273"/>
        </pc:sldMkLst>
      </pc:sldChg>
      <pc:sldChg chg="del">
        <pc:chgData name="Pengzhi Huang" userId="5c16ea08-7296-4653-86a4-c5efaddcc23c" providerId="ADAL" clId="{3EE3ED2F-BF50-42A2-AC6C-F47FF2F7585D}" dt="2022-01-02T20:10:58.173" v="81" actId="47"/>
        <pc:sldMkLst>
          <pc:docMk/>
          <pc:sldMk cId="90350418" sldId="274"/>
        </pc:sldMkLst>
      </pc:sldChg>
      <pc:sldChg chg="del">
        <pc:chgData name="Pengzhi Huang" userId="5c16ea08-7296-4653-86a4-c5efaddcc23c" providerId="ADAL" clId="{3EE3ED2F-BF50-42A2-AC6C-F47FF2F7585D}" dt="2022-01-02T20:10:58.173" v="81" actId="47"/>
        <pc:sldMkLst>
          <pc:docMk/>
          <pc:sldMk cId="2960457333" sldId="275"/>
        </pc:sldMkLst>
      </pc:sldChg>
    </pc:docChg>
  </pc:docChgLst>
  <pc:docChgLst>
    <pc:chgData name="Pengzhi Huang" userId="5c16ea08-7296-4653-86a4-c5efaddcc23c" providerId="ADAL" clId="{6689C2C7-CAE8-4E0B-B2D6-391226B68354}"/>
    <pc:docChg chg="undo custSel addSld delSld modSld">
      <pc:chgData name="Pengzhi Huang" userId="5c16ea08-7296-4653-86a4-c5efaddcc23c" providerId="ADAL" clId="{6689C2C7-CAE8-4E0B-B2D6-391226B68354}" dt="2021-05-09T19:56:37.996" v="1023" actId="1076"/>
      <pc:docMkLst>
        <pc:docMk/>
      </pc:docMkLst>
      <pc:sldChg chg="modSp mod">
        <pc:chgData name="Pengzhi Huang" userId="5c16ea08-7296-4653-86a4-c5efaddcc23c" providerId="ADAL" clId="{6689C2C7-CAE8-4E0B-B2D6-391226B68354}" dt="2021-05-09T19:04:41.386" v="9" actId="20577"/>
        <pc:sldMkLst>
          <pc:docMk/>
          <pc:sldMk cId="0" sldId="256"/>
        </pc:sldMkLst>
        <pc:spChg chg="mod">
          <ac:chgData name="Pengzhi Huang" userId="5c16ea08-7296-4653-86a4-c5efaddcc23c" providerId="ADAL" clId="{6689C2C7-CAE8-4E0B-B2D6-391226B68354}" dt="2021-05-09T19:04:36.853" v="5" actId="20577"/>
          <ac:spMkLst>
            <pc:docMk/>
            <pc:sldMk cId="0" sldId="256"/>
            <ac:spMk id="74" creationId="{00000000-0000-0000-0000-000000000000}"/>
          </ac:spMkLst>
        </pc:spChg>
        <pc:spChg chg="mod">
          <ac:chgData name="Pengzhi Huang" userId="5c16ea08-7296-4653-86a4-c5efaddcc23c" providerId="ADAL" clId="{6689C2C7-CAE8-4E0B-B2D6-391226B68354}" dt="2021-05-09T19:04:41.386" v="9" actId="20577"/>
          <ac:spMkLst>
            <pc:docMk/>
            <pc:sldMk cId="0" sldId="256"/>
            <ac:spMk id="75" creationId="{00000000-0000-0000-0000-000000000000}"/>
          </ac:spMkLst>
        </pc:spChg>
      </pc:sldChg>
      <pc:sldChg chg="modSp mod">
        <pc:chgData name="Pengzhi Huang" userId="5c16ea08-7296-4653-86a4-c5efaddcc23c" providerId="ADAL" clId="{6689C2C7-CAE8-4E0B-B2D6-391226B68354}" dt="2021-05-09T19:21:32.170" v="357"/>
        <pc:sldMkLst>
          <pc:docMk/>
          <pc:sldMk cId="0" sldId="258"/>
        </pc:sldMkLst>
        <pc:spChg chg="mod">
          <ac:chgData name="Pengzhi Huang" userId="5c16ea08-7296-4653-86a4-c5efaddcc23c" providerId="ADAL" clId="{6689C2C7-CAE8-4E0B-B2D6-391226B68354}" dt="2021-05-09T19:21:32.170" v="357"/>
          <ac:spMkLst>
            <pc:docMk/>
            <pc:sldMk cId="0" sldId="258"/>
            <ac:spMk id="90" creationId="{00000000-0000-0000-0000-000000000000}"/>
          </ac:spMkLst>
        </pc:spChg>
      </pc:sldChg>
      <pc:sldChg chg="addSp delSp modSp add mod modAnim">
        <pc:chgData name="Pengzhi Huang" userId="5c16ea08-7296-4653-86a4-c5efaddcc23c" providerId="ADAL" clId="{6689C2C7-CAE8-4E0B-B2D6-391226B68354}" dt="2021-05-09T19:20:32.397" v="350" actId="1076"/>
        <pc:sldMkLst>
          <pc:docMk/>
          <pc:sldMk cId="2419485333" sldId="267"/>
        </pc:sldMkLst>
        <pc:spChg chg="mod">
          <ac:chgData name="Pengzhi Huang" userId="5c16ea08-7296-4653-86a4-c5efaddcc23c" providerId="ADAL" clId="{6689C2C7-CAE8-4E0B-B2D6-391226B68354}" dt="2021-05-09T19:12:05.082" v="137"/>
          <ac:spMkLst>
            <pc:docMk/>
            <pc:sldMk cId="2419485333" sldId="267"/>
            <ac:spMk id="89" creationId="{00000000-0000-0000-0000-000000000000}"/>
          </ac:spMkLst>
        </pc:spChg>
        <pc:spChg chg="mod">
          <ac:chgData name="Pengzhi Huang" userId="5c16ea08-7296-4653-86a4-c5efaddcc23c" providerId="ADAL" clId="{6689C2C7-CAE8-4E0B-B2D6-391226B68354}" dt="2021-05-09T19:18:05.985" v="323" actId="20577"/>
          <ac:spMkLst>
            <pc:docMk/>
            <pc:sldMk cId="2419485333" sldId="267"/>
            <ac:spMk id="90" creationId="{00000000-0000-0000-0000-000000000000}"/>
          </ac:spMkLst>
        </pc:spChg>
        <pc:picChg chg="del">
          <ac:chgData name="Pengzhi Huang" userId="5c16ea08-7296-4653-86a4-c5efaddcc23c" providerId="ADAL" clId="{6689C2C7-CAE8-4E0B-B2D6-391226B68354}" dt="2021-05-09T19:12:16.603" v="142" actId="478"/>
          <ac:picMkLst>
            <pc:docMk/>
            <pc:sldMk cId="2419485333" sldId="267"/>
            <ac:picMk id="4" creationId="{95BD3475-148F-4274-95F4-981C4E705C6A}"/>
          </ac:picMkLst>
        </pc:picChg>
        <pc:picChg chg="add del mod">
          <ac:chgData name="Pengzhi Huang" userId="5c16ea08-7296-4653-86a4-c5efaddcc23c" providerId="ADAL" clId="{6689C2C7-CAE8-4E0B-B2D6-391226B68354}" dt="2021-05-09T19:12:44.937" v="149" actId="22"/>
          <ac:picMkLst>
            <pc:docMk/>
            <pc:sldMk cId="2419485333" sldId="267"/>
            <ac:picMk id="5" creationId="{A2866F10-6A06-49E3-A16E-C4EA9D58B2D6}"/>
          </ac:picMkLst>
        </pc:picChg>
        <pc:picChg chg="add mod">
          <ac:chgData name="Pengzhi Huang" userId="5c16ea08-7296-4653-86a4-c5efaddcc23c" providerId="ADAL" clId="{6689C2C7-CAE8-4E0B-B2D6-391226B68354}" dt="2021-05-09T19:19:38.837" v="338" actId="1076"/>
          <ac:picMkLst>
            <pc:docMk/>
            <pc:sldMk cId="2419485333" sldId="267"/>
            <ac:picMk id="7" creationId="{DCD9395F-AF5B-421F-9BB9-D63BEA6AA4C8}"/>
          </ac:picMkLst>
        </pc:picChg>
        <pc:picChg chg="add mod">
          <ac:chgData name="Pengzhi Huang" userId="5c16ea08-7296-4653-86a4-c5efaddcc23c" providerId="ADAL" clId="{6689C2C7-CAE8-4E0B-B2D6-391226B68354}" dt="2021-05-09T19:19:39.917" v="339" actId="1076"/>
          <ac:picMkLst>
            <pc:docMk/>
            <pc:sldMk cId="2419485333" sldId="267"/>
            <ac:picMk id="9" creationId="{CF687866-9FEF-4FBD-8D58-8DDB942BED8F}"/>
          </ac:picMkLst>
        </pc:picChg>
        <pc:picChg chg="add del mod">
          <ac:chgData name="Pengzhi Huang" userId="5c16ea08-7296-4653-86a4-c5efaddcc23c" providerId="ADAL" clId="{6689C2C7-CAE8-4E0B-B2D6-391226B68354}" dt="2021-05-09T19:19:31.178" v="335" actId="22"/>
          <ac:picMkLst>
            <pc:docMk/>
            <pc:sldMk cId="2419485333" sldId="267"/>
            <ac:picMk id="11" creationId="{2C1FAE4B-75C0-4C5C-93F8-7B108CB17ACD}"/>
          </ac:picMkLst>
        </pc:picChg>
        <pc:picChg chg="add del mod">
          <ac:chgData name="Pengzhi Huang" userId="5c16ea08-7296-4653-86a4-c5efaddcc23c" providerId="ADAL" clId="{6689C2C7-CAE8-4E0B-B2D6-391226B68354}" dt="2021-05-09T19:20:27.585" v="347" actId="478"/>
          <ac:picMkLst>
            <pc:docMk/>
            <pc:sldMk cId="2419485333" sldId="267"/>
            <ac:picMk id="13" creationId="{EEB57101-CD58-4F4D-85CC-6E892DD15668}"/>
          </ac:picMkLst>
        </pc:picChg>
        <pc:picChg chg="add mod">
          <ac:chgData name="Pengzhi Huang" userId="5c16ea08-7296-4653-86a4-c5efaddcc23c" providerId="ADAL" clId="{6689C2C7-CAE8-4E0B-B2D6-391226B68354}" dt="2021-05-09T19:20:32.397" v="350" actId="1076"/>
          <ac:picMkLst>
            <pc:docMk/>
            <pc:sldMk cId="2419485333" sldId="267"/>
            <ac:picMk id="15" creationId="{0AE1F2E2-AB01-4615-A186-F6536F9FCB39}"/>
          </ac:picMkLst>
        </pc:picChg>
      </pc:sldChg>
      <pc:sldChg chg="del">
        <pc:chgData name="Pengzhi Huang" userId="5c16ea08-7296-4653-86a4-c5efaddcc23c" providerId="ADAL" clId="{6689C2C7-CAE8-4E0B-B2D6-391226B68354}" dt="2021-05-09T19:10:03.161" v="70" actId="47"/>
        <pc:sldMkLst>
          <pc:docMk/>
          <pc:sldMk cId="3453606449" sldId="267"/>
        </pc:sldMkLst>
      </pc:sldChg>
      <pc:sldChg chg="delSp modSp add mod delAnim">
        <pc:chgData name="Pengzhi Huang" userId="5c16ea08-7296-4653-86a4-c5efaddcc23c" providerId="ADAL" clId="{6689C2C7-CAE8-4E0B-B2D6-391226B68354}" dt="2021-05-09T19:24:09.654" v="399" actId="20577"/>
        <pc:sldMkLst>
          <pc:docMk/>
          <pc:sldMk cId="18211585" sldId="268"/>
        </pc:sldMkLst>
        <pc:spChg chg="mod">
          <ac:chgData name="Pengzhi Huang" userId="5c16ea08-7296-4653-86a4-c5efaddcc23c" providerId="ADAL" clId="{6689C2C7-CAE8-4E0B-B2D6-391226B68354}" dt="2021-05-09T19:24:09.654" v="399" actId="20577"/>
          <ac:spMkLst>
            <pc:docMk/>
            <pc:sldMk cId="18211585" sldId="268"/>
            <ac:spMk id="90" creationId="{00000000-0000-0000-0000-000000000000}"/>
          </ac:spMkLst>
        </pc:spChg>
        <pc:picChg chg="del">
          <ac:chgData name="Pengzhi Huang" userId="5c16ea08-7296-4653-86a4-c5efaddcc23c" providerId="ADAL" clId="{6689C2C7-CAE8-4E0B-B2D6-391226B68354}" dt="2021-05-09T19:22:33.965" v="375" actId="478"/>
          <ac:picMkLst>
            <pc:docMk/>
            <pc:sldMk cId="18211585" sldId="268"/>
            <ac:picMk id="7" creationId="{DCD9395F-AF5B-421F-9BB9-D63BEA6AA4C8}"/>
          </ac:picMkLst>
        </pc:picChg>
        <pc:picChg chg="del">
          <ac:chgData name="Pengzhi Huang" userId="5c16ea08-7296-4653-86a4-c5efaddcc23c" providerId="ADAL" clId="{6689C2C7-CAE8-4E0B-B2D6-391226B68354}" dt="2021-05-09T19:22:34.303" v="376" actId="478"/>
          <ac:picMkLst>
            <pc:docMk/>
            <pc:sldMk cId="18211585" sldId="268"/>
            <ac:picMk id="9" creationId="{CF687866-9FEF-4FBD-8D58-8DDB942BED8F}"/>
          </ac:picMkLst>
        </pc:picChg>
        <pc:picChg chg="del">
          <ac:chgData name="Pengzhi Huang" userId="5c16ea08-7296-4653-86a4-c5efaddcc23c" providerId="ADAL" clId="{6689C2C7-CAE8-4E0B-B2D6-391226B68354}" dt="2021-05-09T19:22:33.569" v="374" actId="478"/>
          <ac:picMkLst>
            <pc:docMk/>
            <pc:sldMk cId="18211585" sldId="268"/>
            <ac:picMk id="15" creationId="{0AE1F2E2-AB01-4615-A186-F6536F9FCB39}"/>
          </ac:picMkLst>
        </pc:picChg>
      </pc:sldChg>
      <pc:sldChg chg="add del">
        <pc:chgData name="Pengzhi Huang" userId="5c16ea08-7296-4653-86a4-c5efaddcc23c" providerId="ADAL" clId="{6689C2C7-CAE8-4E0B-B2D6-391226B68354}" dt="2021-05-09T19:21:09.924" v="351" actId="47"/>
        <pc:sldMkLst>
          <pc:docMk/>
          <pc:sldMk cId="456836924" sldId="268"/>
        </pc:sldMkLst>
      </pc:sldChg>
      <pc:sldChg chg="add del">
        <pc:chgData name="Pengzhi Huang" userId="5c16ea08-7296-4653-86a4-c5efaddcc23c" providerId="ADAL" clId="{6689C2C7-CAE8-4E0B-B2D6-391226B68354}" dt="2021-05-09T19:21:11.552" v="353"/>
        <pc:sldMkLst>
          <pc:docMk/>
          <pc:sldMk cId="2487084959" sldId="268"/>
        </pc:sldMkLst>
      </pc:sldChg>
      <pc:sldChg chg="del">
        <pc:chgData name="Pengzhi Huang" userId="5c16ea08-7296-4653-86a4-c5efaddcc23c" providerId="ADAL" clId="{6689C2C7-CAE8-4E0B-B2D6-391226B68354}" dt="2021-05-09T19:10:04.379" v="71" actId="47"/>
        <pc:sldMkLst>
          <pc:docMk/>
          <pc:sldMk cId="3859210964" sldId="268"/>
        </pc:sldMkLst>
      </pc:sldChg>
      <pc:sldChg chg="addSp modSp add mod">
        <pc:chgData name="Pengzhi Huang" userId="5c16ea08-7296-4653-86a4-c5efaddcc23c" providerId="ADAL" clId="{6689C2C7-CAE8-4E0B-B2D6-391226B68354}" dt="2021-05-09T19:46:10.447" v="589" actId="1035"/>
        <pc:sldMkLst>
          <pc:docMk/>
          <pc:sldMk cId="1478394706" sldId="269"/>
        </pc:sldMkLst>
        <pc:spChg chg="mod">
          <ac:chgData name="Pengzhi Huang" userId="5c16ea08-7296-4653-86a4-c5efaddcc23c" providerId="ADAL" clId="{6689C2C7-CAE8-4E0B-B2D6-391226B68354}" dt="2021-05-09T19:42:47.178" v="410" actId="20577"/>
          <ac:spMkLst>
            <pc:docMk/>
            <pc:sldMk cId="1478394706" sldId="269"/>
            <ac:spMk id="89" creationId="{00000000-0000-0000-0000-000000000000}"/>
          </ac:spMkLst>
        </pc:spChg>
        <pc:spChg chg="mod">
          <ac:chgData name="Pengzhi Huang" userId="5c16ea08-7296-4653-86a4-c5efaddcc23c" providerId="ADAL" clId="{6689C2C7-CAE8-4E0B-B2D6-391226B68354}" dt="2021-05-09T19:45:40.687" v="573" actId="20577"/>
          <ac:spMkLst>
            <pc:docMk/>
            <pc:sldMk cId="1478394706" sldId="269"/>
            <ac:spMk id="90" creationId="{00000000-0000-0000-0000-000000000000}"/>
          </ac:spMkLst>
        </pc:spChg>
        <pc:picChg chg="add mod">
          <ac:chgData name="Pengzhi Huang" userId="5c16ea08-7296-4653-86a4-c5efaddcc23c" providerId="ADAL" clId="{6689C2C7-CAE8-4E0B-B2D6-391226B68354}" dt="2021-05-09T19:45:53.898" v="577" actId="1076"/>
          <ac:picMkLst>
            <pc:docMk/>
            <pc:sldMk cId="1478394706" sldId="269"/>
            <ac:picMk id="4" creationId="{7189F515-5A8C-40A2-A0FD-444DF1024C45}"/>
          </ac:picMkLst>
        </pc:picChg>
        <pc:picChg chg="add mod">
          <ac:chgData name="Pengzhi Huang" userId="5c16ea08-7296-4653-86a4-c5efaddcc23c" providerId="ADAL" clId="{6689C2C7-CAE8-4E0B-B2D6-391226B68354}" dt="2021-05-09T19:46:10.447" v="589" actId="1035"/>
          <ac:picMkLst>
            <pc:docMk/>
            <pc:sldMk cId="1478394706" sldId="269"/>
            <ac:picMk id="6" creationId="{452BAB64-5EA4-4F8D-B639-6B4707988268}"/>
          </ac:picMkLst>
        </pc:picChg>
      </pc:sldChg>
      <pc:sldChg chg="del">
        <pc:chgData name="Pengzhi Huang" userId="5c16ea08-7296-4653-86a4-c5efaddcc23c" providerId="ADAL" clId="{6689C2C7-CAE8-4E0B-B2D6-391226B68354}" dt="2021-05-09T19:10:04.966" v="72" actId="47"/>
        <pc:sldMkLst>
          <pc:docMk/>
          <pc:sldMk cId="2624372917" sldId="269"/>
        </pc:sldMkLst>
      </pc:sldChg>
      <pc:sldChg chg="del">
        <pc:chgData name="Pengzhi Huang" userId="5c16ea08-7296-4653-86a4-c5efaddcc23c" providerId="ADAL" clId="{6689C2C7-CAE8-4E0B-B2D6-391226B68354}" dt="2021-05-09T19:10:05.552" v="73" actId="47"/>
        <pc:sldMkLst>
          <pc:docMk/>
          <pc:sldMk cId="3531138046" sldId="270"/>
        </pc:sldMkLst>
      </pc:sldChg>
      <pc:sldChg chg="addSp delSp modSp add mod">
        <pc:chgData name="Pengzhi Huang" userId="5c16ea08-7296-4653-86a4-c5efaddcc23c" providerId="ADAL" clId="{6689C2C7-CAE8-4E0B-B2D6-391226B68354}" dt="2021-05-09T19:47:40.656" v="705" actId="1076"/>
        <pc:sldMkLst>
          <pc:docMk/>
          <pc:sldMk cId="3817113853" sldId="270"/>
        </pc:sldMkLst>
        <pc:spChg chg="mod">
          <ac:chgData name="Pengzhi Huang" userId="5c16ea08-7296-4653-86a4-c5efaddcc23c" providerId="ADAL" clId="{6689C2C7-CAE8-4E0B-B2D6-391226B68354}" dt="2021-05-09T19:47:25.132" v="700" actId="20577"/>
          <ac:spMkLst>
            <pc:docMk/>
            <pc:sldMk cId="3817113853" sldId="270"/>
            <ac:spMk id="90" creationId="{00000000-0000-0000-0000-000000000000}"/>
          </ac:spMkLst>
        </pc:spChg>
        <pc:picChg chg="del">
          <ac:chgData name="Pengzhi Huang" userId="5c16ea08-7296-4653-86a4-c5efaddcc23c" providerId="ADAL" clId="{6689C2C7-CAE8-4E0B-B2D6-391226B68354}" dt="2021-05-09T19:47:34.297" v="701" actId="478"/>
          <ac:picMkLst>
            <pc:docMk/>
            <pc:sldMk cId="3817113853" sldId="270"/>
            <ac:picMk id="4" creationId="{7189F515-5A8C-40A2-A0FD-444DF1024C45}"/>
          </ac:picMkLst>
        </pc:picChg>
        <pc:picChg chg="add mod">
          <ac:chgData name="Pengzhi Huang" userId="5c16ea08-7296-4653-86a4-c5efaddcc23c" providerId="ADAL" clId="{6689C2C7-CAE8-4E0B-B2D6-391226B68354}" dt="2021-05-09T19:47:40.656" v="705" actId="1076"/>
          <ac:picMkLst>
            <pc:docMk/>
            <pc:sldMk cId="3817113853" sldId="270"/>
            <ac:picMk id="5" creationId="{0759396D-E16F-46E8-A7DD-15CD4120C42E}"/>
          </ac:picMkLst>
        </pc:picChg>
        <pc:picChg chg="del">
          <ac:chgData name="Pengzhi Huang" userId="5c16ea08-7296-4653-86a4-c5efaddcc23c" providerId="ADAL" clId="{6689C2C7-CAE8-4E0B-B2D6-391226B68354}" dt="2021-05-09T19:47:34.604" v="702" actId="478"/>
          <ac:picMkLst>
            <pc:docMk/>
            <pc:sldMk cId="3817113853" sldId="270"/>
            <ac:picMk id="6" creationId="{452BAB64-5EA4-4F8D-B639-6B4707988268}"/>
          </ac:picMkLst>
        </pc:picChg>
      </pc:sldChg>
      <pc:sldChg chg="addSp delSp modSp add mod">
        <pc:chgData name="Pengzhi Huang" userId="5c16ea08-7296-4653-86a4-c5efaddcc23c" providerId="ADAL" clId="{6689C2C7-CAE8-4E0B-B2D6-391226B68354}" dt="2021-05-09T19:50:55.309" v="849" actId="1076"/>
        <pc:sldMkLst>
          <pc:docMk/>
          <pc:sldMk cId="55171071" sldId="271"/>
        </pc:sldMkLst>
        <pc:spChg chg="mod">
          <ac:chgData name="Pengzhi Huang" userId="5c16ea08-7296-4653-86a4-c5efaddcc23c" providerId="ADAL" clId="{6689C2C7-CAE8-4E0B-B2D6-391226B68354}" dt="2021-05-09T19:50:51.034" v="845" actId="20577"/>
          <ac:spMkLst>
            <pc:docMk/>
            <pc:sldMk cId="55171071" sldId="271"/>
            <ac:spMk id="90" creationId="{00000000-0000-0000-0000-000000000000}"/>
          </ac:spMkLst>
        </pc:spChg>
        <pc:picChg chg="add mod">
          <ac:chgData name="Pengzhi Huang" userId="5c16ea08-7296-4653-86a4-c5efaddcc23c" providerId="ADAL" clId="{6689C2C7-CAE8-4E0B-B2D6-391226B68354}" dt="2021-05-09T19:50:55.309" v="849" actId="1076"/>
          <ac:picMkLst>
            <pc:docMk/>
            <pc:sldMk cId="55171071" sldId="271"/>
            <ac:picMk id="4" creationId="{F069DC5D-4D26-4752-B7E5-1A1A9E02A85E}"/>
          </ac:picMkLst>
        </pc:picChg>
        <pc:picChg chg="del">
          <ac:chgData name="Pengzhi Huang" userId="5c16ea08-7296-4653-86a4-c5efaddcc23c" providerId="ADAL" clId="{6689C2C7-CAE8-4E0B-B2D6-391226B68354}" dt="2021-05-09T19:50:52.447" v="846" actId="478"/>
          <ac:picMkLst>
            <pc:docMk/>
            <pc:sldMk cId="55171071" sldId="271"/>
            <ac:picMk id="5" creationId="{0759396D-E16F-46E8-A7DD-15CD4120C42E}"/>
          </ac:picMkLst>
        </pc:picChg>
      </pc:sldChg>
      <pc:sldChg chg="addSp delSp modSp add mod">
        <pc:chgData name="Pengzhi Huang" userId="5c16ea08-7296-4653-86a4-c5efaddcc23c" providerId="ADAL" clId="{6689C2C7-CAE8-4E0B-B2D6-391226B68354}" dt="2021-05-09T19:53:30.264" v="915" actId="20577"/>
        <pc:sldMkLst>
          <pc:docMk/>
          <pc:sldMk cId="3728529051" sldId="272"/>
        </pc:sldMkLst>
        <pc:spChg chg="mod">
          <ac:chgData name="Pengzhi Huang" userId="5c16ea08-7296-4653-86a4-c5efaddcc23c" providerId="ADAL" clId="{6689C2C7-CAE8-4E0B-B2D6-391226B68354}" dt="2021-05-09T19:53:30.264" v="915" actId="20577"/>
          <ac:spMkLst>
            <pc:docMk/>
            <pc:sldMk cId="3728529051" sldId="272"/>
            <ac:spMk id="90" creationId="{00000000-0000-0000-0000-000000000000}"/>
          </ac:spMkLst>
        </pc:spChg>
        <pc:picChg chg="del">
          <ac:chgData name="Pengzhi Huang" userId="5c16ea08-7296-4653-86a4-c5efaddcc23c" providerId="ADAL" clId="{6689C2C7-CAE8-4E0B-B2D6-391226B68354}" dt="2021-05-09T19:52:31.246" v="862" actId="478"/>
          <ac:picMkLst>
            <pc:docMk/>
            <pc:sldMk cId="3728529051" sldId="272"/>
            <ac:picMk id="4" creationId="{F069DC5D-4D26-4752-B7E5-1A1A9E02A85E}"/>
          </ac:picMkLst>
        </pc:picChg>
        <pc:picChg chg="add mod">
          <ac:chgData name="Pengzhi Huang" userId="5c16ea08-7296-4653-86a4-c5efaddcc23c" providerId="ADAL" clId="{6689C2C7-CAE8-4E0B-B2D6-391226B68354}" dt="2021-05-09T19:52:34.942" v="865" actId="1076"/>
          <ac:picMkLst>
            <pc:docMk/>
            <pc:sldMk cId="3728529051" sldId="272"/>
            <ac:picMk id="5" creationId="{A4C828CA-BF88-4910-A4F2-43385D5826D7}"/>
          </ac:picMkLst>
        </pc:picChg>
      </pc:sldChg>
      <pc:sldChg chg="addSp delSp modSp add mod">
        <pc:chgData name="Pengzhi Huang" userId="5c16ea08-7296-4653-86a4-c5efaddcc23c" providerId="ADAL" clId="{6689C2C7-CAE8-4E0B-B2D6-391226B68354}" dt="2021-05-09T19:54:05.007" v="931" actId="1076"/>
        <pc:sldMkLst>
          <pc:docMk/>
          <pc:sldMk cId="2739794032" sldId="273"/>
        </pc:sldMkLst>
        <pc:spChg chg="mod">
          <ac:chgData name="Pengzhi Huang" userId="5c16ea08-7296-4653-86a4-c5efaddcc23c" providerId="ADAL" clId="{6689C2C7-CAE8-4E0B-B2D6-391226B68354}" dt="2021-05-09T19:53:56.501" v="927" actId="20577"/>
          <ac:spMkLst>
            <pc:docMk/>
            <pc:sldMk cId="2739794032" sldId="273"/>
            <ac:spMk id="90" creationId="{00000000-0000-0000-0000-000000000000}"/>
          </ac:spMkLst>
        </pc:spChg>
        <pc:picChg chg="add mod">
          <ac:chgData name="Pengzhi Huang" userId="5c16ea08-7296-4653-86a4-c5efaddcc23c" providerId="ADAL" clId="{6689C2C7-CAE8-4E0B-B2D6-391226B68354}" dt="2021-05-09T19:54:05.007" v="931" actId="1076"/>
          <ac:picMkLst>
            <pc:docMk/>
            <pc:sldMk cId="2739794032" sldId="273"/>
            <ac:picMk id="4" creationId="{7670357D-728D-4563-BE73-457BB5ECC86E}"/>
          </ac:picMkLst>
        </pc:picChg>
        <pc:picChg chg="del">
          <ac:chgData name="Pengzhi Huang" userId="5c16ea08-7296-4653-86a4-c5efaddcc23c" providerId="ADAL" clId="{6689C2C7-CAE8-4E0B-B2D6-391226B68354}" dt="2021-05-09T19:53:57.535" v="928" actId="478"/>
          <ac:picMkLst>
            <pc:docMk/>
            <pc:sldMk cId="2739794032" sldId="273"/>
            <ac:picMk id="5" creationId="{A4C828CA-BF88-4910-A4F2-43385D5826D7}"/>
          </ac:picMkLst>
        </pc:picChg>
      </pc:sldChg>
      <pc:sldChg chg="addSp modSp add mod">
        <pc:chgData name="Pengzhi Huang" userId="5c16ea08-7296-4653-86a4-c5efaddcc23c" providerId="ADAL" clId="{6689C2C7-CAE8-4E0B-B2D6-391226B68354}" dt="2021-05-09T19:56:08.749" v="998" actId="1076"/>
        <pc:sldMkLst>
          <pc:docMk/>
          <pc:sldMk cId="90350418" sldId="274"/>
        </pc:sldMkLst>
        <pc:spChg chg="mod">
          <ac:chgData name="Pengzhi Huang" userId="5c16ea08-7296-4653-86a4-c5efaddcc23c" providerId="ADAL" clId="{6689C2C7-CAE8-4E0B-B2D6-391226B68354}" dt="2021-05-09T19:56:04.177" v="996" actId="20577"/>
          <ac:spMkLst>
            <pc:docMk/>
            <pc:sldMk cId="90350418" sldId="274"/>
            <ac:spMk id="90" creationId="{00000000-0000-0000-0000-000000000000}"/>
          </ac:spMkLst>
        </pc:spChg>
        <pc:picChg chg="mod">
          <ac:chgData name="Pengzhi Huang" userId="5c16ea08-7296-4653-86a4-c5efaddcc23c" providerId="ADAL" clId="{6689C2C7-CAE8-4E0B-B2D6-391226B68354}" dt="2021-05-09T19:55:30.879" v="944" actId="1076"/>
          <ac:picMkLst>
            <pc:docMk/>
            <pc:sldMk cId="90350418" sldId="274"/>
            <ac:picMk id="4" creationId="{7670357D-728D-4563-BE73-457BB5ECC86E}"/>
          </ac:picMkLst>
        </pc:picChg>
        <pc:picChg chg="add mod">
          <ac:chgData name="Pengzhi Huang" userId="5c16ea08-7296-4653-86a4-c5efaddcc23c" providerId="ADAL" clId="{6689C2C7-CAE8-4E0B-B2D6-391226B68354}" dt="2021-05-09T19:56:08.749" v="998" actId="1076"/>
          <ac:picMkLst>
            <pc:docMk/>
            <pc:sldMk cId="90350418" sldId="274"/>
            <ac:picMk id="5" creationId="{8E28C991-667F-4D7E-AAE2-F41573798A59}"/>
          </ac:picMkLst>
        </pc:picChg>
      </pc:sldChg>
      <pc:sldChg chg="addSp delSp modSp add mod">
        <pc:chgData name="Pengzhi Huang" userId="5c16ea08-7296-4653-86a4-c5efaddcc23c" providerId="ADAL" clId="{6689C2C7-CAE8-4E0B-B2D6-391226B68354}" dt="2021-05-09T19:56:37.996" v="1023" actId="1076"/>
        <pc:sldMkLst>
          <pc:docMk/>
          <pc:sldMk cId="2960457333" sldId="275"/>
        </pc:sldMkLst>
        <pc:spChg chg="mod">
          <ac:chgData name="Pengzhi Huang" userId="5c16ea08-7296-4653-86a4-c5efaddcc23c" providerId="ADAL" clId="{6689C2C7-CAE8-4E0B-B2D6-391226B68354}" dt="2021-05-09T19:56:30.230" v="1019" actId="20577"/>
          <ac:spMkLst>
            <pc:docMk/>
            <pc:sldMk cId="2960457333" sldId="275"/>
            <ac:spMk id="90" creationId="{00000000-0000-0000-0000-000000000000}"/>
          </ac:spMkLst>
        </pc:spChg>
        <pc:picChg chg="del">
          <ac:chgData name="Pengzhi Huang" userId="5c16ea08-7296-4653-86a4-c5efaddcc23c" providerId="ADAL" clId="{6689C2C7-CAE8-4E0B-B2D6-391226B68354}" dt="2021-05-09T19:56:27.943" v="1018" actId="478"/>
          <ac:picMkLst>
            <pc:docMk/>
            <pc:sldMk cId="2960457333" sldId="275"/>
            <ac:picMk id="4" creationId="{7670357D-728D-4563-BE73-457BB5ECC86E}"/>
          </ac:picMkLst>
        </pc:picChg>
        <pc:picChg chg="del">
          <ac:chgData name="Pengzhi Huang" userId="5c16ea08-7296-4653-86a4-c5efaddcc23c" providerId="ADAL" clId="{6689C2C7-CAE8-4E0B-B2D6-391226B68354}" dt="2021-05-09T19:56:26.648" v="1016" actId="478"/>
          <ac:picMkLst>
            <pc:docMk/>
            <pc:sldMk cId="2960457333" sldId="275"/>
            <ac:picMk id="5" creationId="{8E28C991-667F-4D7E-AAE2-F41573798A59}"/>
          </ac:picMkLst>
        </pc:picChg>
        <pc:picChg chg="add mod">
          <ac:chgData name="Pengzhi Huang" userId="5c16ea08-7296-4653-86a4-c5efaddcc23c" providerId="ADAL" clId="{6689C2C7-CAE8-4E0B-B2D6-391226B68354}" dt="2021-05-09T19:56:37.996" v="1023" actId="1076"/>
          <ac:picMkLst>
            <pc:docMk/>
            <pc:sldMk cId="2960457333" sldId="275"/>
            <ac:picMk id="6" creationId="{869F5204-7701-4836-866E-7463459F3E01}"/>
          </ac:picMkLst>
        </pc:picChg>
      </pc:sldChg>
    </pc:docChg>
  </pc:docChgLst>
  <pc:docChgLst>
    <pc:chgData name="Pengzhi Huang" userId="5c16ea08-7296-4653-86a4-c5efaddcc23c" providerId="ADAL" clId="{048A8514-D088-4853-A8AC-434B0F812C0C}"/>
    <pc:docChg chg="addSld modSld sldOrd">
      <pc:chgData name="Pengzhi Huang" userId="5c16ea08-7296-4653-86a4-c5efaddcc23c" providerId="ADAL" clId="{048A8514-D088-4853-A8AC-434B0F812C0C}" dt="2022-12-20T21:52:03.923" v="119" actId="20577"/>
      <pc:docMkLst>
        <pc:docMk/>
      </pc:docMkLst>
      <pc:sldChg chg="modSp mod">
        <pc:chgData name="Pengzhi Huang" userId="5c16ea08-7296-4653-86a4-c5efaddcc23c" providerId="ADAL" clId="{048A8514-D088-4853-A8AC-434B0F812C0C}" dt="2022-12-20T21:51:50.646" v="102" actId="20577"/>
        <pc:sldMkLst>
          <pc:docMk/>
          <pc:sldMk cId="0" sldId="256"/>
        </pc:sldMkLst>
        <pc:spChg chg="mod">
          <ac:chgData name="Pengzhi Huang" userId="5c16ea08-7296-4653-86a4-c5efaddcc23c" providerId="ADAL" clId="{048A8514-D088-4853-A8AC-434B0F812C0C}" dt="2022-12-20T21:51:47.245" v="101" actId="20577"/>
          <ac:spMkLst>
            <pc:docMk/>
            <pc:sldMk cId="0" sldId="256"/>
            <ac:spMk id="74" creationId="{00000000-0000-0000-0000-000000000000}"/>
          </ac:spMkLst>
        </pc:spChg>
        <pc:spChg chg="mod">
          <ac:chgData name="Pengzhi Huang" userId="5c16ea08-7296-4653-86a4-c5efaddcc23c" providerId="ADAL" clId="{048A8514-D088-4853-A8AC-434B0F812C0C}" dt="2022-12-20T21:51:50.646" v="102" actId="20577"/>
          <ac:spMkLst>
            <pc:docMk/>
            <pc:sldMk cId="0" sldId="256"/>
            <ac:spMk id="75" creationId="{00000000-0000-0000-0000-000000000000}"/>
          </ac:spMkLst>
        </pc:spChg>
      </pc:sldChg>
      <pc:sldChg chg="modSp mod">
        <pc:chgData name="Pengzhi Huang" userId="5c16ea08-7296-4653-86a4-c5efaddcc23c" providerId="ADAL" clId="{048A8514-D088-4853-A8AC-434B0F812C0C}" dt="2022-12-20T21:52:03.923" v="119" actId="20577"/>
        <pc:sldMkLst>
          <pc:docMk/>
          <pc:sldMk cId="892765667" sldId="269"/>
        </pc:sldMkLst>
        <pc:spChg chg="mod">
          <ac:chgData name="Pengzhi Huang" userId="5c16ea08-7296-4653-86a4-c5efaddcc23c" providerId="ADAL" clId="{048A8514-D088-4853-A8AC-434B0F812C0C}" dt="2022-12-20T21:52:03.923" v="119" actId="20577"/>
          <ac:spMkLst>
            <pc:docMk/>
            <pc:sldMk cId="892765667" sldId="269"/>
            <ac:spMk id="89" creationId="{00000000-0000-0000-0000-000000000000}"/>
          </ac:spMkLst>
        </pc:spChg>
      </pc:sldChg>
      <pc:sldChg chg="add ord">
        <pc:chgData name="Pengzhi Huang" userId="5c16ea08-7296-4653-86a4-c5efaddcc23c" providerId="ADAL" clId="{048A8514-D088-4853-A8AC-434B0F812C0C}" dt="2022-12-20T21:51:58.401" v="105"/>
        <pc:sldMkLst>
          <pc:docMk/>
          <pc:sldMk cId="1943574342" sldId="1603"/>
        </pc:sldMkLst>
      </pc:sldChg>
    </pc:docChg>
  </pc:docChgLst>
  <pc:docChgLst>
    <pc:chgData name="Pengzhi Huang" userId="5c16ea08-7296-4653-86a4-c5efaddcc23c" providerId="ADAL" clId="{A4E03C55-25DC-474A-9FD0-8C119D3EA475}"/>
    <pc:docChg chg="undo custSel addSld modSld">
      <pc:chgData name="Pengzhi Huang" userId="5c16ea08-7296-4653-86a4-c5efaddcc23c" providerId="ADAL" clId="{A4E03C55-25DC-474A-9FD0-8C119D3EA475}" dt="2021-05-02T23:05:51.146" v="511" actId="20577"/>
      <pc:docMkLst>
        <pc:docMk/>
      </pc:docMkLst>
      <pc:sldChg chg="addSp modSp mod">
        <pc:chgData name="Pengzhi Huang" userId="5c16ea08-7296-4653-86a4-c5efaddcc23c" providerId="ADAL" clId="{A4E03C55-25DC-474A-9FD0-8C119D3EA475}" dt="2021-05-02T22:48:15.825" v="8" actId="1076"/>
        <pc:sldMkLst>
          <pc:docMk/>
          <pc:sldMk cId="3453606449" sldId="267"/>
        </pc:sldMkLst>
        <pc:picChg chg="mod">
          <ac:chgData name="Pengzhi Huang" userId="5c16ea08-7296-4653-86a4-c5efaddcc23c" providerId="ADAL" clId="{A4E03C55-25DC-474A-9FD0-8C119D3EA475}" dt="2021-05-02T22:48:05.833" v="1" actId="1076"/>
          <ac:picMkLst>
            <pc:docMk/>
            <pc:sldMk cId="3453606449" sldId="267"/>
            <ac:picMk id="9" creationId="{85A8F549-36A5-4E49-A948-D73193A51595}"/>
          </ac:picMkLst>
        </pc:picChg>
        <pc:picChg chg="mod">
          <ac:chgData name="Pengzhi Huang" userId="5c16ea08-7296-4653-86a4-c5efaddcc23c" providerId="ADAL" clId="{A4E03C55-25DC-474A-9FD0-8C119D3EA475}" dt="2021-05-02T22:48:04.136" v="0" actId="1076"/>
          <ac:picMkLst>
            <pc:docMk/>
            <pc:sldMk cId="3453606449" sldId="267"/>
            <ac:picMk id="13" creationId="{FC750DCE-AD53-46FC-A96E-2ED5ED86AC38}"/>
          </ac:picMkLst>
        </pc:picChg>
        <pc:picChg chg="add mod">
          <ac:chgData name="Pengzhi Huang" userId="5c16ea08-7296-4653-86a4-c5efaddcc23c" providerId="ADAL" clId="{A4E03C55-25DC-474A-9FD0-8C119D3EA475}" dt="2021-05-02T22:48:15.825" v="8" actId="1076"/>
          <ac:picMkLst>
            <pc:docMk/>
            <pc:sldMk cId="3453606449" sldId="267"/>
            <ac:picMk id="15" creationId="{3294C95C-A2A2-4B91-B94A-7106FD5345D0}"/>
          </ac:picMkLst>
        </pc:picChg>
      </pc:sldChg>
      <pc:sldChg chg="addSp delSp modSp mod">
        <pc:chgData name="Pengzhi Huang" userId="5c16ea08-7296-4653-86a4-c5efaddcc23c" providerId="ADAL" clId="{A4E03C55-25DC-474A-9FD0-8C119D3EA475}" dt="2021-05-02T23:05:51.146" v="511" actId="20577"/>
        <pc:sldMkLst>
          <pc:docMk/>
          <pc:sldMk cId="3859210964" sldId="268"/>
        </pc:sldMkLst>
        <pc:spChg chg="mod">
          <ac:chgData name="Pengzhi Huang" userId="5c16ea08-7296-4653-86a4-c5efaddcc23c" providerId="ADAL" clId="{A4E03C55-25DC-474A-9FD0-8C119D3EA475}" dt="2021-05-02T23:03:14.875" v="295" actId="20577"/>
          <ac:spMkLst>
            <pc:docMk/>
            <pc:sldMk cId="3859210964" sldId="268"/>
            <ac:spMk id="89" creationId="{00000000-0000-0000-0000-000000000000}"/>
          </ac:spMkLst>
        </pc:spChg>
        <pc:spChg chg="mod">
          <ac:chgData name="Pengzhi Huang" userId="5c16ea08-7296-4653-86a4-c5efaddcc23c" providerId="ADAL" clId="{A4E03C55-25DC-474A-9FD0-8C119D3EA475}" dt="2021-05-02T23:05:51.146" v="511" actId="20577"/>
          <ac:spMkLst>
            <pc:docMk/>
            <pc:sldMk cId="3859210964" sldId="268"/>
            <ac:spMk id="90" creationId="{00000000-0000-0000-0000-000000000000}"/>
          </ac:spMkLst>
        </pc:spChg>
        <pc:picChg chg="del">
          <ac:chgData name="Pengzhi Huang" userId="5c16ea08-7296-4653-86a4-c5efaddcc23c" providerId="ADAL" clId="{A4E03C55-25DC-474A-9FD0-8C119D3EA475}" dt="2021-05-02T22:51:50.368" v="177" actId="478"/>
          <ac:picMkLst>
            <pc:docMk/>
            <pc:sldMk cId="3859210964" sldId="268"/>
            <ac:picMk id="4" creationId="{95BD3475-148F-4274-95F4-981C4E705C6A}"/>
          </ac:picMkLst>
        </pc:picChg>
        <pc:picChg chg="add mod">
          <ac:chgData name="Pengzhi Huang" userId="5c16ea08-7296-4653-86a4-c5efaddcc23c" providerId="ADAL" clId="{A4E03C55-25DC-474A-9FD0-8C119D3EA475}" dt="2021-05-02T23:03:35.474" v="315" actId="1076"/>
          <ac:picMkLst>
            <pc:docMk/>
            <pc:sldMk cId="3859210964" sldId="268"/>
            <ac:picMk id="5" creationId="{DBB9138B-DD3D-4595-92E6-DF7063822A64}"/>
          </ac:picMkLst>
        </pc:picChg>
        <pc:picChg chg="add del">
          <ac:chgData name="Pengzhi Huang" userId="5c16ea08-7296-4653-86a4-c5efaddcc23c" providerId="ADAL" clId="{A4E03C55-25DC-474A-9FD0-8C119D3EA475}" dt="2021-05-02T23:03:26.778" v="309" actId="22"/>
          <ac:picMkLst>
            <pc:docMk/>
            <pc:sldMk cId="3859210964" sldId="268"/>
            <ac:picMk id="7" creationId="{F545192F-CF0D-4CC6-A275-9E10FF5E7AF0}"/>
          </ac:picMkLst>
        </pc:picChg>
        <pc:picChg chg="add mod">
          <ac:chgData name="Pengzhi Huang" userId="5c16ea08-7296-4653-86a4-c5efaddcc23c" providerId="ADAL" clId="{A4E03C55-25DC-474A-9FD0-8C119D3EA475}" dt="2021-05-02T23:04:56.383" v="397" actId="1076"/>
          <ac:picMkLst>
            <pc:docMk/>
            <pc:sldMk cId="3859210964" sldId="268"/>
            <ac:picMk id="9" creationId="{2E6A58BF-8FAD-46E9-A09D-47FC1C5BAB79}"/>
          </ac:picMkLst>
        </pc:picChg>
        <pc:picChg chg="add mod">
          <ac:chgData name="Pengzhi Huang" userId="5c16ea08-7296-4653-86a4-c5efaddcc23c" providerId="ADAL" clId="{A4E03C55-25DC-474A-9FD0-8C119D3EA475}" dt="2021-05-02T23:05:00.687" v="399" actId="1076"/>
          <ac:picMkLst>
            <pc:docMk/>
            <pc:sldMk cId="3859210964" sldId="268"/>
            <ac:picMk id="11" creationId="{90E71EC6-CB70-4265-A52F-D6FA3118C121}"/>
          </ac:picMkLst>
        </pc:picChg>
      </pc:sldChg>
      <pc:sldChg chg="addSp delSp modSp add mod">
        <pc:chgData name="Pengzhi Huang" userId="5c16ea08-7296-4653-86a4-c5efaddcc23c" providerId="ADAL" clId="{A4E03C55-25DC-474A-9FD0-8C119D3EA475}" dt="2021-05-02T22:56:20.792" v="263" actId="1076"/>
        <pc:sldMkLst>
          <pc:docMk/>
          <pc:sldMk cId="2624372917" sldId="269"/>
        </pc:sldMkLst>
        <pc:spChg chg="mod">
          <ac:chgData name="Pengzhi Huang" userId="5c16ea08-7296-4653-86a4-c5efaddcc23c" providerId="ADAL" clId="{A4E03C55-25DC-474A-9FD0-8C119D3EA475}" dt="2021-05-02T22:54:31.053" v="256" actId="20577"/>
          <ac:spMkLst>
            <pc:docMk/>
            <pc:sldMk cId="2624372917" sldId="269"/>
            <ac:spMk id="89" creationId="{00000000-0000-0000-0000-000000000000}"/>
          </ac:spMkLst>
        </pc:spChg>
        <pc:spChg chg="mod">
          <ac:chgData name="Pengzhi Huang" userId="5c16ea08-7296-4653-86a4-c5efaddcc23c" providerId="ADAL" clId="{A4E03C55-25DC-474A-9FD0-8C119D3EA475}" dt="2021-05-02T22:54:27.839" v="249" actId="20577"/>
          <ac:spMkLst>
            <pc:docMk/>
            <pc:sldMk cId="2624372917" sldId="269"/>
            <ac:spMk id="90" creationId="{00000000-0000-0000-0000-000000000000}"/>
          </ac:spMkLst>
        </pc:spChg>
        <pc:picChg chg="add mod">
          <ac:chgData name="Pengzhi Huang" userId="5c16ea08-7296-4653-86a4-c5efaddcc23c" providerId="ADAL" clId="{A4E03C55-25DC-474A-9FD0-8C119D3EA475}" dt="2021-05-02T22:55:48.576" v="261" actId="1076"/>
          <ac:picMkLst>
            <pc:docMk/>
            <pc:sldMk cId="2624372917" sldId="269"/>
            <ac:picMk id="4" creationId="{CE8B482E-8DB7-4C5F-AEDA-444A341CB612}"/>
          </ac:picMkLst>
        </pc:picChg>
        <pc:picChg chg="del mod">
          <ac:chgData name="Pengzhi Huang" userId="5c16ea08-7296-4653-86a4-c5efaddcc23c" providerId="ADAL" clId="{A4E03C55-25DC-474A-9FD0-8C119D3EA475}" dt="2021-05-02T22:54:26.578" v="248" actId="478"/>
          <ac:picMkLst>
            <pc:docMk/>
            <pc:sldMk cId="2624372917" sldId="269"/>
            <ac:picMk id="5" creationId="{DBB9138B-DD3D-4595-92E6-DF7063822A64}"/>
          </ac:picMkLst>
        </pc:picChg>
        <pc:picChg chg="add mod">
          <ac:chgData name="Pengzhi Huang" userId="5c16ea08-7296-4653-86a4-c5efaddcc23c" providerId="ADAL" clId="{A4E03C55-25DC-474A-9FD0-8C119D3EA475}" dt="2021-05-02T22:56:20.792" v="263" actId="1076"/>
          <ac:picMkLst>
            <pc:docMk/>
            <pc:sldMk cId="2624372917" sldId="269"/>
            <ac:picMk id="7" creationId="{B839B4D7-D430-4DFF-B420-45E608069F5C}"/>
          </ac:picMkLst>
        </pc:picChg>
      </pc:sldChg>
      <pc:sldChg chg="addSp modSp new mod">
        <pc:chgData name="Pengzhi Huang" userId="5c16ea08-7296-4653-86a4-c5efaddcc23c" providerId="ADAL" clId="{A4E03C55-25DC-474A-9FD0-8C119D3EA475}" dt="2021-05-02T22:57:53.713" v="280" actId="20577"/>
        <pc:sldMkLst>
          <pc:docMk/>
          <pc:sldMk cId="3531138046" sldId="270"/>
        </pc:sldMkLst>
        <pc:spChg chg="mod">
          <ac:chgData name="Pengzhi Huang" userId="5c16ea08-7296-4653-86a4-c5efaddcc23c" providerId="ADAL" clId="{A4E03C55-25DC-474A-9FD0-8C119D3EA475}" dt="2021-05-02T22:57:53.713" v="280" actId="20577"/>
          <ac:spMkLst>
            <pc:docMk/>
            <pc:sldMk cId="3531138046" sldId="270"/>
            <ac:spMk id="4" creationId="{5B1001B2-F939-4F64-88B7-CFAD4C617DC3}"/>
          </ac:spMkLst>
        </pc:spChg>
        <pc:picChg chg="add mod">
          <ac:chgData name="Pengzhi Huang" userId="5c16ea08-7296-4653-86a4-c5efaddcc23c" providerId="ADAL" clId="{A4E03C55-25DC-474A-9FD0-8C119D3EA475}" dt="2021-05-02T22:57:44.656" v="267" actId="1076"/>
          <ac:picMkLst>
            <pc:docMk/>
            <pc:sldMk cId="3531138046" sldId="270"/>
            <ac:picMk id="6" creationId="{A35A96DB-04EB-4EA2-93BB-286A74D43F72}"/>
          </ac:picMkLst>
        </pc:picChg>
      </pc:sldChg>
    </pc:docChg>
  </pc:docChgLst>
  <pc:docChgLst>
    <pc:chgData name="Pengzhi Huang" userId="5c16ea08-7296-4653-86a4-c5efaddcc23c" providerId="ADAL" clId="{029D1ECB-2844-4D8C-AF4B-920E2A7A233A}"/>
    <pc:docChg chg="undo custSel modSld">
      <pc:chgData name="Pengzhi Huang" userId="5c16ea08-7296-4653-86a4-c5efaddcc23c" providerId="ADAL" clId="{029D1ECB-2844-4D8C-AF4B-920E2A7A233A}" dt="2023-02-26T05:33:33.239" v="1" actId="478"/>
      <pc:docMkLst>
        <pc:docMk/>
      </pc:docMkLst>
      <pc:sldChg chg="addSp delSp mod">
        <pc:chgData name="Pengzhi Huang" userId="5c16ea08-7296-4653-86a4-c5efaddcc23c" providerId="ADAL" clId="{029D1ECB-2844-4D8C-AF4B-920E2A7A233A}" dt="2023-02-26T05:33:33.239" v="1" actId="478"/>
        <pc:sldMkLst>
          <pc:docMk/>
          <pc:sldMk cId="672371035" sldId="1606"/>
        </pc:sldMkLst>
        <pc:spChg chg="add del">
          <ac:chgData name="Pengzhi Huang" userId="5c16ea08-7296-4653-86a4-c5efaddcc23c" providerId="ADAL" clId="{029D1ECB-2844-4D8C-AF4B-920E2A7A233A}" dt="2023-02-26T05:33:33.239" v="1" actId="478"/>
          <ac:spMkLst>
            <pc:docMk/>
            <pc:sldMk cId="672371035" sldId="1606"/>
            <ac:spMk id="3" creationId="{2D85FC52-DB14-F631-0AEB-E6ACA416B16D}"/>
          </ac:spMkLst>
        </pc:spChg>
      </pc:sldChg>
    </pc:docChg>
  </pc:docChgLst>
  <pc:docChgLst>
    <pc:chgData name="Pengzhi Huang" userId="5c16ea08-7296-4653-86a4-c5efaddcc23c" providerId="ADAL" clId="{097B2FDB-35E3-48EE-8C26-D84AC844AD7E}"/>
    <pc:docChg chg="undo custSel modSld">
      <pc:chgData name="Pengzhi Huang" userId="5c16ea08-7296-4653-86a4-c5efaddcc23c" providerId="ADAL" clId="{097B2FDB-35E3-48EE-8C26-D84AC844AD7E}" dt="2023-06-19T03:26:23.853" v="6" actId="1076"/>
      <pc:docMkLst>
        <pc:docMk/>
      </pc:docMkLst>
      <pc:sldChg chg="addSp delSp modSp mod">
        <pc:chgData name="Pengzhi Huang" userId="5c16ea08-7296-4653-86a4-c5efaddcc23c" providerId="ADAL" clId="{097B2FDB-35E3-48EE-8C26-D84AC844AD7E}" dt="2023-06-19T01:05:57.797" v="5"/>
        <pc:sldMkLst>
          <pc:docMk/>
          <pc:sldMk cId="4025196634" sldId="1576"/>
        </pc:sldMkLst>
        <pc:picChg chg="add del mod">
          <ac:chgData name="Pengzhi Huang" userId="5c16ea08-7296-4653-86a4-c5efaddcc23c" providerId="ADAL" clId="{097B2FDB-35E3-48EE-8C26-D84AC844AD7E}" dt="2023-06-19T01:05:54.677" v="3"/>
          <ac:picMkLst>
            <pc:docMk/>
            <pc:sldMk cId="4025196634" sldId="1576"/>
            <ac:picMk id="5" creationId="{9C53B643-3263-742F-6A39-61F37FA56D0F}"/>
          </ac:picMkLst>
        </pc:picChg>
        <pc:picChg chg="add del mod">
          <ac:chgData name="Pengzhi Huang" userId="5c16ea08-7296-4653-86a4-c5efaddcc23c" providerId="ADAL" clId="{097B2FDB-35E3-48EE-8C26-D84AC844AD7E}" dt="2023-06-19T01:05:57.797" v="5"/>
          <ac:picMkLst>
            <pc:docMk/>
            <pc:sldMk cId="4025196634" sldId="1576"/>
            <ac:picMk id="6" creationId="{A500F970-9166-3A25-8799-3C2EB181E072}"/>
          </ac:picMkLst>
        </pc:picChg>
      </pc:sldChg>
      <pc:sldChg chg="modSp mod">
        <pc:chgData name="Pengzhi Huang" userId="5c16ea08-7296-4653-86a4-c5efaddcc23c" providerId="ADAL" clId="{097B2FDB-35E3-48EE-8C26-D84AC844AD7E}" dt="2023-06-19T03:26:23.853" v="6" actId="1076"/>
        <pc:sldMkLst>
          <pc:docMk/>
          <pc:sldMk cId="546817064" sldId="1602"/>
        </pc:sldMkLst>
        <pc:spChg chg="mod">
          <ac:chgData name="Pengzhi Huang" userId="5c16ea08-7296-4653-86a4-c5efaddcc23c" providerId="ADAL" clId="{097B2FDB-35E3-48EE-8C26-D84AC844AD7E}" dt="2023-06-19T03:26:23.853" v="6" actId="1076"/>
          <ac:spMkLst>
            <pc:docMk/>
            <pc:sldMk cId="546817064" sldId="1602"/>
            <ac:spMk id="90" creationId="{00000000-0000-0000-0000-000000000000}"/>
          </ac:spMkLst>
        </pc:spChg>
      </pc:sldChg>
    </pc:docChg>
  </pc:docChgLst>
  <pc:docChgLst>
    <pc:chgData name="Pengzhi Huang" userId="5c16ea08-7296-4653-86a4-c5efaddcc23c" providerId="ADAL" clId="{BCD1E645-0332-41BF-A48D-EB63EC28E305}"/>
    <pc:docChg chg="undo redo custSel addSld delSld modSld sldOrd">
      <pc:chgData name="Pengzhi Huang" userId="5c16ea08-7296-4653-86a4-c5efaddcc23c" providerId="ADAL" clId="{BCD1E645-0332-41BF-A48D-EB63EC28E305}" dt="2023-01-11T14:57:54.184" v="6620" actId="20577"/>
      <pc:docMkLst>
        <pc:docMk/>
      </pc:docMkLst>
      <pc:sldChg chg="modSp mod modNotesTx">
        <pc:chgData name="Pengzhi Huang" userId="5c16ea08-7296-4653-86a4-c5efaddcc23c" providerId="ADAL" clId="{BCD1E645-0332-41BF-A48D-EB63EC28E305}" dt="2023-01-11T13:21:59.465" v="5708" actId="20577"/>
        <pc:sldMkLst>
          <pc:docMk/>
          <pc:sldMk cId="0" sldId="256"/>
        </pc:sldMkLst>
        <pc:spChg chg="mod">
          <ac:chgData name="Pengzhi Huang" userId="5c16ea08-7296-4653-86a4-c5efaddcc23c" providerId="ADAL" clId="{BCD1E645-0332-41BF-A48D-EB63EC28E305}" dt="2023-01-07T19:52:49.610" v="785" actId="20577"/>
          <ac:spMkLst>
            <pc:docMk/>
            <pc:sldMk cId="0" sldId="256"/>
            <ac:spMk id="74" creationId="{00000000-0000-0000-0000-000000000000}"/>
          </ac:spMkLst>
        </pc:spChg>
        <pc:spChg chg="mod">
          <ac:chgData name="Pengzhi Huang" userId="5c16ea08-7296-4653-86a4-c5efaddcc23c" providerId="ADAL" clId="{BCD1E645-0332-41BF-A48D-EB63EC28E305}" dt="2023-01-09T04:49:52.578" v="2158" actId="20577"/>
          <ac:spMkLst>
            <pc:docMk/>
            <pc:sldMk cId="0" sldId="256"/>
            <ac:spMk id="75" creationId="{00000000-0000-0000-0000-000000000000}"/>
          </ac:spMkLst>
        </pc:spChg>
      </pc:sldChg>
      <pc:sldChg chg="ord">
        <pc:chgData name="Pengzhi Huang" userId="5c16ea08-7296-4653-86a4-c5efaddcc23c" providerId="ADAL" clId="{BCD1E645-0332-41BF-A48D-EB63EC28E305}" dt="2023-01-10T03:14:42.925" v="5225"/>
        <pc:sldMkLst>
          <pc:docMk/>
          <pc:sldMk cId="0" sldId="266"/>
        </pc:sldMkLst>
      </pc:sldChg>
      <pc:sldChg chg="addSp delSp modSp del mod modNotesTx">
        <pc:chgData name="Pengzhi Huang" userId="5c16ea08-7296-4653-86a4-c5efaddcc23c" providerId="ADAL" clId="{BCD1E645-0332-41BF-A48D-EB63EC28E305}" dt="2023-01-10T00:26:13.359" v="5135" actId="47"/>
        <pc:sldMkLst>
          <pc:docMk/>
          <pc:sldMk cId="892765667" sldId="269"/>
        </pc:sldMkLst>
        <pc:spChg chg="mod">
          <ac:chgData name="Pengzhi Huang" userId="5c16ea08-7296-4653-86a4-c5efaddcc23c" providerId="ADAL" clId="{BCD1E645-0332-41BF-A48D-EB63EC28E305}" dt="2023-01-09T22:58:37.035" v="4857" actId="20577"/>
          <ac:spMkLst>
            <pc:docMk/>
            <pc:sldMk cId="892765667" sldId="269"/>
            <ac:spMk id="90" creationId="{00000000-0000-0000-0000-000000000000}"/>
          </ac:spMkLst>
        </pc:spChg>
        <pc:picChg chg="del mod">
          <ac:chgData name="Pengzhi Huang" userId="5c16ea08-7296-4653-86a4-c5efaddcc23c" providerId="ADAL" clId="{BCD1E645-0332-41BF-A48D-EB63EC28E305}" dt="2023-01-07T20:05:24.120" v="1080" actId="478"/>
          <ac:picMkLst>
            <pc:docMk/>
            <pc:sldMk cId="892765667" sldId="269"/>
            <ac:picMk id="3" creationId="{9005AEE7-3CF0-7587-B3BB-3BFBA621D1D1}"/>
          </ac:picMkLst>
        </pc:picChg>
        <pc:picChg chg="add del mod">
          <ac:chgData name="Pengzhi Huang" userId="5c16ea08-7296-4653-86a4-c5efaddcc23c" providerId="ADAL" clId="{BCD1E645-0332-41BF-A48D-EB63EC28E305}" dt="2023-01-07T22:06:19.124" v="1762" actId="478"/>
          <ac:picMkLst>
            <pc:docMk/>
            <pc:sldMk cId="892765667" sldId="269"/>
            <ac:picMk id="4" creationId="{6805CB6D-A2A7-EF4D-440B-2EDC0EF0B7B5}"/>
          </ac:picMkLst>
        </pc:picChg>
        <pc:picChg chg="add del mod">
          <ac:chgData name="Pengzhi Huang" userId="5c16ea08-7296-4653-86a4-c5efaddcc23c" providerId="ADAL" clId="{BCD1E645-0332-41BF-A48D-EB63EC28E305}" dt="2023-01-07T20:08:10.926" v="1098" actId="478"/>
          <ac:picMkLst>
            <pc:docMk/>
            <pc:sldMk cId="892765667" sldId="269"/>
            <ac:picMk id="6" creationId="{36E0A22E-6EC6-A621-476D-4B2688B1183F}"/>
          </ac:picMkLst>
        </pc:picChg>
        <pc:picChg chg="add mod">
          <ac:chgData name="Pengzhi Huang" userId="5c16ea08-7296-4653-86a4-c5efaddcc23c" providerId="ADAL" clId="{BCD1E645-0332-41BF-A48D-EB63EC28E305}" dt="2023-01-07T20:08:19.858" v="1104" actId="1076"/>
          <ac:picMkLst>
            <pc:docMk/>
            <pc:sldMk cId="892765667" sldId="269"/>
            <ac:picMk id="8" creationId="{D8F996DB-AF2B-0AC6-8CE9-9D1CFB53B5C7}"/>
          </ac:picMkLst>
        </pc:picChg>
        <pc:picChg chg="add mod">
          <ac:chgData name="Pengzhi Huang" userId="5c16ea08-7296-4653-86a4-c5efaddcc23c" providerId="ADAL" clId="{BCD1E645-0332-41BF-A48D-EB63EC28E305}" dt="2023-01-09T23:02:24.429" v="4877" actId="1076"/>
          <ac:picMkLst>
            <pc:docMk/>
            <pc:sldMk cId="892765667" sldId="269"/>
            <ac:picMk id="1026" creationId="{5FCCBC22-C0A1-14EC-261E-23EAEFA64593}"/>
          </ac:picMkLst>
        </pc:picChg>
      </pc:sldChg>
      <pc:sldChg chg="modSp mod ord">
        <pc:chgData name="Pengzhi Huang" userId="5c16ea08-7296-4653-86a4-c5efaddcc23c" providerId="ADAL" clId="{BCD1E645-0332-41BF-A48D-EB63EC28E305}" dt="2023-01-11T13:05:40.116" v="5612" actId="20577"/>
        <pc:sldMkLst>
          <pc:docMk/>
          <pc:sldMk cId="2187281204" sldId="271"/>
        </pc:sldMkLst>
        <pc:spChg chg="mod">
          <ac:chgData name="Pengzhi Huang" userId="5c16ea08-7296-4653-86a4-c5efaddcc23c" providerId="ADAL" clId="{BCD1E645-0332-41BF-A48D-EB63EC28E305}" dt="2023-01-11T13:05:40.116" v="5612" actId="20577"/>
          <ac:spMkLst>
            <pc:docMk/>
            <pc:sldMk cId="2187281204" sldId="271"/>
            <ac:spMk id="89" creationId="{00000000-0000-0000-0000-000000000000}"/>
          </ac:spMkLst>
        </pc:spChg>
      </pc:sldChg>
      <pc:sldChg chg="addSp modSp mod modNotesTx">
        <pc:chgData name="Pengzhi Huang" userId="5c16ea08-7296-4653-86a4-c5efaddcc23c" providerId="ADAL" clId="{BCD1E645-0332-41BF-A48D-EB63EC28E305}" dt="2023-01-11T14:19:04.349" v="5754" actId="20577"/>
        <pc:sldMkLst>
          <pc:docMk/>
          <pc:sldMk cId="3375091872" sldId="278"/>
        </pc:sldMkLst>
        <pc:spChg chg="mod">
          <ac:chgData name="Pengzhi Huang" userId="5c16ea08-7296-4653-86a4-c5efaddcc23c" providerId="ADAL" clId="{BCD1E645-0332-41BF-A48D-EB63EC28E305}" dt="2023-01-11T13:05:54.875" v="5616"/>
          <ac:spMkLst>
            <pc:docMk/>
            <pc:sldMk cId="3375091872" sldId="278"/>
            <ac:spMk id="89" creationId="{00000000-0000-0000-0000-000000000000}"/>
          </ac:spMkLst>
        </pc:spChg>
        <pc:spChg chg="mod">
          <ac:chgData name="Pengzhi Huang" userId="5c16ea08-7296-4653-86a4-c5efaddcc23c" providerId="ADAL" clId="{BCD1E645-0332-41BF-A48D-EB63EC28E305}" dt="2023-01-10T02:19:48.456" v="5216" actId="20577"/>
          <ac:spMkLst>
            <pc:docMk/>
            <pc:sldMk cId="3375091872" sldId="278"/>
            <ac:spMk id="90" creationId="{00000000-0000-0000-0000-000000000000}"/>
          </ac:spMkLst>
        </pc:spChg>
        <pc:picChg chg="add mod">
          <ac:chgData name="Pengzhi Huang" userId="5c16ea08-7296-4653-86a4-c5efaddcc23c" providerId="ADAL" clId="{BCD1E645-0332-41BF-A48D-EB63EC28E305}" dt="2023-01-09T20:01:41.034" v="4249" actId="1035"/>
          <ac:picMkLst>
            <pc:docMk/>
            <pc:sldMk cId="3375091872" sldId="278"/>
            <ac:picMk id="4" creationId="{DE745915-05E9-400E-2CFA-3BB30467330B}"/>
          </ac:picMkLst>
        </pc:picChg>
      </pc:sldChg>
      <pc:sldChg chg="delSp modSp mod modNotesTx">
        <pc:chgData name="Pengzhi Huang" userId="5c16ea08-7296-4653-86a4-c5efaddcc23c" providerId="ADAL" clId="{BCD1E645-0332-41BF-A48D-EB63EC28E305}" dt="2023-01-11T14:17:11.514" v="5728" actId="20577"/>
        <pc:sldMkLst>
          <pc:docMk/>
          <pc:sldMk cId="2326882627" sldId="280"/>
        </pc:sldMkLst>
        <pc:spChg chg="del mod">
          <ac:chgData name="Pengzhi Huang" userId="5c16ea08-7296-4653-86a4-c5efaddcc23c" providerId="ADAL" clId="{BCD1E645-0332-41BF-A48D-EB63EC28E305}" dt="2023-01-07T22:11:53.959" v="1867" actId="478"/>
          <ac:spMkLst>
            <pc:docMk/>
            <pc:sldMk cId="2326882627" sldId="280"/>
            <ac:spMk id="2" creationId="{CC62FDC7-13EE-DD47-BE7F-D97E1EE8767A}"/>
          </ac:spMkLst>
        </pc:spChg>
        <pc:spChg chg="mod">
          <ac:chgData name="Pengzhi Huang" userId="5c16ea08-7296-4653-86a4-c5efaddcc23c" providerId="ADAL" clId="{BCD1E645-0332-41BF-A48D-EB63EC28E305}" dt="2023-01-11T13:05:49.801" v="5615"/>
          <ac:spMkLst>
            <pc:docMk/>
            <pc:sldMk cId="2326882627" sldId="280"/>
            <ac:spMk id="89" creationId="{00000000-0000-0000-0000-000000000000}"/>
          </ac:spMkLst>
        </pc:spChg>
        <pc:spChg chg="mod">
          <ac:chgData name="Pengzhi Huang" userId="5c16ea08-7296-4653-86a4-c5efaddcc23c" providerId="ADAL" clId="{BCD1E645-0332-41BF-A48D-EB63EC28E305}" dt="2023-01-11T14:17:11.514" v="5728" actId="20577"/>
          <ac:spMkLst>
            <pc:docMk/>
            <pc:sldMk cId="2326882627" sldId="280"/>
            <ac:spMk id="90" creationId="{00000000-0000-0000-0000-000000000000}"/>
          </ac:spMkLst>
        </pc:spChg>
      </pc:sldChg>
      <pc:sldChg chg="addSp delSp modSp mod modNotesTx">
        <pc:chgData name="Pengzhi Huang" userId="5c16ea08-7296-4653-86a4-c5efaddcc23c" providerId="ADAL" clId="{BCD1E645-0332-41BF-A48D-EB63EC28E305}" dt="2023-01-11T14:55:30.269" v="6482" actId="20577"/>
        <pc:sldMkLst>
          <pc:docMk/>
          <pc:sldMk cId="2613645398" sldId="293"/>
        </pc:sldMkLst>
        <pc:spChg chg="mod">
          <ac:chgData name="Pengzhi Huang" userId="5c16ea08-7296-4653-86a4-c5efaddcc23c" providerId="ADAL" clId="{BCD1E645-0332-41BF-A48D-EB63EC28E305}" dt="2023-01-11T14:55:30.269" v="6482" actId="20577"/>
          <ac:spMkLst>
            <pc:docMk/>
            <pc:sldMk cId="2613645398" sldId="293"/>
            <ac:spMk id="4" creationId="{2246E196-8392-7F65-0253-4E22D5CC37C3}"/>
          </ac:spMkLst>
        </pc:spChg>
        <pc:spChg chg="mod">
          <ac:chgData name="Pengzhi Huang" userId="5c16ea08-7296-4653-86a4-c5efaddcc23c" providerId="ADAL" clId="{BCD1E645-0332-41BF-A48D-EB63EC28E305}" dt="2023-01-11T14:54:08.969" v="6467" actId="20577"/>
          <ac:spMkLst>
            <pc:docMk/>
            <pc:sldMk cId="2613645398" sldId="293"/>
            <ac:spMk id="89" creationId="{00000000-0000-0000-0000-000000000000}"/>
          </ac:spMkLst>
        </pc:spChg>
        <pc:picChg chg="add del mod">
          <ac:chgData name="Pengzhi Huang" userId="5c16ea08-7296-4653-86a4-c5efaddcc23c" providerId="ADAL" clId="{BCD1E645-0332-41BF-A48D-EB63EC28E305}" dt="2023-01-09T10:40:58.812" v="2941"/>
          <ac:picMkLst>
            <pc:docMk/>
            <pc:sldMk cId="2613645398" sldId="293"/>
            <ac:picMk id="2" creationId="{1F8EE777-4EE6-F889-C75A-EAE22E2D5298}"/>
          </ac:picMkLst>
        </pc:picChg>
        <pc:picChg chg="add mod">
          <ac:chgData name="Pengzhi Huang" userId="5c16ea08-7296-4653-86a4-c5efaddcc23c" providerId="ADAL" clId="{BCD1E645-0332-41BF-A48D-EB63EC28E305}" dt="2023-01-09T10:47:37.130" v="3374" actId="1076"/>
          <ac:picMkLst>
            <pc:docMk/>
            <pc:sldMk cId="2613645398" sldId="293"/>
            <ac:picMk id="3" creationId="{B228E626-7B4A-1F52-CADE-3A413E2F1BFE}"/>
          </ac:picMkLst>
        </pc:picChg>
      </pc:sldChg>
      <pc:sldChg chg="delSp modSp del mod">
        <pc:chgData name="Pengzhi Huang" userId="5c16ea08-7296-4653-86a4-c5efaddcc23c" providerId="ADAL" clId="{BCD1E645-0332-41BF-A48D-EB63EC28E305}" dt="2023-01-09T21:32:37.954" v="4503" actId="47"/>
        <pc:sldMkLst>
          <pc:docMk/>
          <pc:sldMk cId="215009731" sldId="296"/>
        </pc:sldMkLst>
        <pc:spChg chg="mod">
          <ac:chgData name="Pengzhi Huang" userId="5c16ea08-7296-4653-86a4-c5efaddcc23c" providerId="ADAL" clId="{BCD1E645-0332-41BF-A48D-EB63EC28E305}" dt="2023-01-07T22:49:37.898" v="2004" actId="20577"/>
          <ac:spMkLst>
            <pc:docMk/>
            <pc:sldMk cId="215009731" sldId="296"/>
            <ac:spMk id="89" creationId="{00000000-0000-0000-0000-000000000000}"/>
          </ac:spMkLst>
        </pc:spChg>
        <pc:picChg chg="mod">
          <ac:chgData name="Pengzhi Huang" userId="5c16ea08-7296-4653-86a4-c5efaddcc23c" providerId="ADAL" clId="{BCD1E645-0332-41BF-A48D-EB63EC28E305}" dt="2023-01-09T21:31:30.514" v="4498" actId="1076"/>
          <ac:picMkLst>
            <pc:docMk/>
            <pc:sldMk cId="215009731" sldId="296"/>
            <ac:picMk id="3" creationId="{524D4333-6C39-9D59-92D8-80DF663CEF1F}"/>
          </ac:picMkLst>
        </pc:picChg>
        <pc:picChg chg="del mod">
          <ac:chgData name="Pengzhi Huang" userId="5c16ea08-7296-4653-86a4-c5efaddcc23c" providerId="ADAL" clId="{BCD1E645-0332-41BF-A48D-EB63EC28E305}" dt="2023-01-09T21:31:29.137" v="4497" actId="478"/>
          <ac:picMkLst>
            <pc:docMk/>
            <pc:sldMk cId="215009731" sldId="296"/>
            <ac:picMk id="6" creationId="{89BB3EFA-97B3-D2B5-0025-EFC7C7016D98}"/>
          </ac:picMkLst>
        </pc:picChg>
      </pc:sldChg>
      <pc:sldChg chg="addSp modSp mod">
        <pc:chgData name="Pengzhi Huang" userId="5c16ea08-7296-4653-86a4-c5efaddcc23c" providerId="ADAL" clId="{BCD1E645-0332-41BF-A48D-EB63EC28E305}" dt="2023-01-11T02:57:08.708" v="5597" actId="20577"/>
        <pc:sldMkLst>
          <pc:docMk/>
          <pc:sldMk cId="1002087158" sldId="298"/>
        </pc:sldMkLst>
        <pc:spChg chg="add mod">
          <ac:chgData name="Pengzhi Huang" userId="5c16ea08-7296-4653-86a4-c5efaddcc23c" providerId="ADAL" clId="{BCD1E645-0332-41BF-A48D-EB63EC28E305}" dt="2023-01-07T18:40:37.690" v="712" actId="1076"/>
          <ac:spMkLst>
            <pc:docMk/>
            <pc:sldMk cId="1002087158" sldId="298"/>
            <ac:spMk id="3" creationId="{D4CAA696-F4DE-0BB6-027A-70BD39D3487C}"/>
          </ac:spMkLst>
        </pc:spChg>
        <pc:spChg chg="mod">
          <ac:chgData name="Pengzhi Huang" userId="5c16ea08-7296-4653-86a4-c5efaddcc23c" providerId="ADAL" clId="{BCD1E645-0332-41BF-A48D-EB63EC28E305}" dt="2023-01-11T02:57:08.708" v="5597" actId="20577"/>
          <ac:spMkLst>
            <pc:docMk/>
            <pc:sldMk cId="1002087158" sldId="298"/>
            <ac:spMk id="4" creationId="{2246E196-8392-7F65-0253-4E22D5CC37C3}"/>
          </ac:spMkLst>
        </pc:spChg>
        <pc:spChg chg="add mod">
          <ac:chgData name="Pengzhi Huang" userId="5c16ea08-7296-4653-86a4-c5efaddcc23c" providerId="ADAL" clId="{BCD1E645-0332-41BF-A48D-EB63EC28E305}" dt="2023-01-09T21:43:06.011" v="4748" actId="1076"/>
          <ac:spMkLst>
            <pc:docMk/>
            <pc:sldMk cId="1002087158" sldId="298"/>
            <ac:spMk id="5" creationId="{28A0CC15-A65C-53E9-B394-8CDD28FC003C}"/>
          </ac:spMkLst>
        </pc:spChg>
        <pc:spChg chg="mod">
          <ac:chgData name="Pengzhi Huang" userId="5c16ea08-7296-4653-86a4-c5efaddcc23c" providerId="ADAL" clId="{BCD1E645-0332-41BF-A48D-EB63EC28E305}" dt="2023-01-09T21:41:26.695" v="4664" actId="1076"/>
          <ac:spMkLst>
            <pc:docMk/>
            <pc:sldMk cId="1002087158" sldId="298"/>
            <ac:spMk id="89" creationId="{00000000-0000-0000-0000-000000000000}"/>
          </ac:spMkLst>
        </pc:spChg>
        <pc:grpChg chg="add mod">
          <ac:chgData name="Pengzhi Huang" userId="5c16ea08-7296-4653-86a4-c5efaddcc23c" providerId="ADAL" clId="{BCD1E645-0332-41BF-A48D-EB63EC28E305}" dt="2023-01-09T21:43:06.011" v="4748" actId="1076"/>
          <ac:grpSpMkLst>
            <pc:docMk/>
            <pc:sldMk cId="1002087158" sldId="298"/>
            <ac:grpSpMk id="2" creationId="{877A89D3-F023-7229-922B-90ED9CEDC90C}"/>
          </ac:grpSpMkLst>
        </pc:grpChg>
        <pc:picChg chg="add mod">
          <ac:chgData name="Pengzhi Huang" userId="5c16ea08-7296-4653-86a4-c5efaddcc23c" providerId="ADAL" clId="{BCD1E645-0332-41BF-A48D-EB63EC28E305}" dt="2023-01-09T21:43:06.011" v="4748" actId="1076"/>
          <ac:picMkLst>
            <pc:docMk/>
            <pc:sldMk cId="1002087158" sldId="298"/>
            <ac:picMk id="1026" creationId="{AE511E31-2A44-7A32-7F9B-FDCF27708E9A}"/>
          </ac:picMkLst>
        </pc:picChg>
      </pc:sldChg>
      <pc:sldChg chg="del">
        <pc:chgData name="Pengzhi Huang" userId="5c16ea08-7296-4653-86a4-c5efaddcc23c" providerId="ADAL" clId="{BCD1E645-0332-41BF-A48D-EB63EC28E305}" dt="2023-01-09T10:48:59.016" v="3388" actId="47"/>
        <pc:sldMkLst>
          <pc:docMk/>
          <pc:sldMk cId="3277600347" sldId="299"/>
        </pc:sldMkLst>
      </pc:sldChg>
      <pc:sldChg chg="modSp mod modNotesTx">
        <pc:chgData name="Pengzhi Huang" userId="5c16ea08-7296-4653-86a4-c5efaddcc23c" providerId="ADAL" clId="{BCD1E645-0332-41BF-A48D-EB63EC28E305}" dt="2023-01-11T02:44:32.104" v="5516" actId="5793"/>
        <pc:sldMkLst>
          <pc:docMk/>
          <pc:sldMk cId="2765439570" sldId="301"/>
        </pc:sldMkLst>
        <pc:spChg chg="mod">
          <ac:chgData name="Pengzhi Huang" userId="5c16ea08-7296-4653-86a4-c5efaddcc23c" providerId="ADAL" clId="{BCD1E645-0332-41BF-A48D-EB63EC28E305}" dt="2023-01-11T02:44:32.104" v="5516" actId="5793"/>
          <ac:spMkLst>
            <pc:docMk/>
            <pc:sldMk cId="2765439570" sldId="301"/>
            <ac:spMk id="4" creationId="{2246E196-8392-7F65-0253-4E22D5CC37C3}"/>
          </ac:spMkLst>
        </pc:spChg>
        <pc:spChg chg="mod">
          <ac:chgData name="Pengzhi Huang" userId="5c16ea08-7296-4653-86a4-c5efaddcc23c" providerId="ADAL" clId="{BCD1E645-0332-41BF-A48D-EB63EC28E305}" dt="2023-01-09T10:48:46.894" v="3387" actId="20577"/>
          <ac:spMkLst>
            <pc:docMk/>
            <pc:sldMk cId="2765439570" sldId="301"/>
            <ac:spMk id="89" creationId="{00000000-0000-0000-0000-000000000000}"/>
          </ac:spMkLst>
        </pc:spChg>
      </pc:sldChg>
      <pc:sldChg chg="addSp delSp modSp mod modNotesTx">
        <pc:chgData name="Pengzhi Huang" userId="5c16ea08-7296-4653-86a4-c5efaddcc23c" providerId="ADAL" clId="{BCD1E645-0332-41BF-A48D-EB63EC28E305}" dt="2023-01-11T13:05:56.831" v="5617"/>
        <pc:sldMkLst>
          <pc:docMk/>
          <pc:sldMk cId="4025196634" sldId="1576"/>
        </pc:sldMkLst>
        <pc:spChg chg="mod">
          <ac:chgData name="Pengzhi Huang" userId="5c16ea08-7296-4653-86a4-c5efaddcc23c" providerId="ADAL" clId="{BCD1E645-0332-41BF-A48D-EB63EC28E305}" dt="2023-01-09T20:02:08.190" v="4251" actId="20577"/>
          <ac:spMkLst>
            <pc:docMk/>
            <pc:sldMk cId="4025196634" sldId="1576"/>
            <ac:spMk id="2" creationId="{2CAA9EC5-A6E6-4BE1-9F33-E047963E64D8}"/>
          </ac:spMkLst>
        </pc:spChg>
        <pc:spChg chg="mod">
          <ac:chgData name="Pengzhi Huang" userId="5c16ea08-7296-4653-86a4-c5efaddcc23c" providerId="ADAL" clId="{BCD1E645-0332-41BF-A48D-EB63EC28E305}" dt="2023-01-11T13:05:56.831" v="5617"/>
          <ac:spMkLst>
            <pc:docMk/>
            <pc:sldMk cId="4025196634" sldId="1576"/>
            <ac:spMk id="4" creationId="{10B2E3A2-7A1E-4807-B596-3D9815BDBBD5}"/>
          </ac:spMkLst>
        </pc:spChg>
        <pc:spChg chg="mod">
          <ac:chgData name="Pengzhi Huang" userId="5c16ea08-7296-4653-86a4-c5efaddcc23c" providerId="ADAL" clId="{BCD1E645-0332-41BF-A48D-EB63EC28E305}" dt="2023-01-06T21:38:32.470" v="536" actId="1076"/>
          <ac:spMkLst>
            <pc:docMk/>
            <pc:sldMk cId="4025196634" sldId="1576"/>
            <ac:spMk id="6" creationId="{B20E5491-9D85-4130-A123-ECACC801409F}"/>
          </ac:spMkLst>
        </pc:spChg>
        <pc:spChg chg="mod">
          <ac:chgData name="Pengzhi Huang" userId="5c16ea08-7296-4653-86a4-c5efaddcc23c" providerId="ADAL" clId="{BCD1E645-0332-41BF-A48D-EB63EC28E305}" dt="2023-01-06T21:38:32.470" v="536" actId="1076"/>
          <ac:spMkLst>
            <pc:docMk/>
            <pc:sldMk cId="4025196634" sldId="1576"/>
            <ac:spMk id="8" creationId="{A7CE7FB7-78F1-48B5-85AE-44B82A3515FB}"/>
          </ac:spMkLst>
        </pc:spChg>
        <pc:spChg chg="mod">
          <ac:chgData name="Pengzhi Huang" userId="5c16ea08-7296-4653-86a4-c5efaddcc23c" providerId="ADAL" clId="{BCD1E645-0332-41BF-A48D-EB63EC28E305}" dt="2023-01-06T21:38:32.470" v="536" actId="1076"/>
          <ac:spMkLst>
            <pc:docMk/>
            <pc:sldMk cId="4025196634" sldId="1576"/>
            <ac:spMk id="9" creationId="{C7D15583-EA58-4ED8-8A84-4448E50CCB00}"/>
          </ac:spMkLst>
        </pc:spChg>
        <pc:spChg chg="mod">
          <ac:chgData name="Pengzhi Huang" userId="5c16ea08-7296-4653-86a4-c5efaddcc23c" providerId="ADAL" clId="{BCD1E645-0332-41BF-A48D-EB63EC28E305}" dt="2023-01-06T21:38:32.470" v="536" actId="1076"/>
          <ac:spMkLst>
            <pc:docMk/>
            <pc:sldMk cId="4025196634" sldId="1576"/>
            <ac:spMk id="10" creationId="{46D47226-5B72-4ADD-B8DE-5FE09A1F1C29}"/>
          </ac:spMkLst>
        </pc:spChg>
        <pc:spChg chg="mod">
          <ac:chgData name="Pengzhi Huang" userId="5c16ea08-7296-4653-86a4-c5efaddcc23c" providerId="ADAL" clId="{BCD1E645-0332-41BF-A48D-EB63EC28E305}" dt="2023-01-06T21:38:32.470" v="536" actId="1076"/>
          <ac:spMkLst>
            <pc:docMk/>
            <pc:sldMk cId="4025196634" sldId="1576"/>
            <ac:spMk id="11" creationId="{3B547699-C80E-4538-8858-68F310F13FFF}"/>
          </ac:spMkLst>
        </pc:spChg>
        <pc:spChg chg="mod">
          <ac:chgData name="Pengzhi Huang" userId="5c16ea08-7296-4653-86a4-c5efaddcc23c" providerId="ADAL" clId="{BCD1E645-0332-41BF-A48D-EB63EC28E305}" dt="2023-01-06T21:38:32.470" v="536" actId="1076"/>
          <ac:spMkLst>
            <pc:docMk/>
            <pc:sldMk cId="4025196634" sldId="1576"/>
            <ac:spMk id="12" creationId="{1B410083-5D1E-4D37-A44C-1BCCCDF1E322}"/>
          </ac:spMkLst>
        </pc:spChg>
        <pc:spChg chg="mod">
          <ac:chgData name="Pengzhi Huang" userId="5c16ea08-7296-4653-86a4-c5efaddcc23c" providerId="ADAL" clId="{BCD1E645-0332-41BF-A48D-EB63EC28E305}" dt="2023-01-06T21:38:32.470" v="536" actId="1076"/>
          <ac:spMkLst>
            <pc:docMk/>
            <pc:sldMk cId="4025196634" sldId="1576"/>
            <ac:spMk id="13" creationId="{CAA97EDA-8AE0-4C45-8855-7E5529972B19}"/>
          </ac:spMkLst>
        </pc:spChg>
        <pc:spChg chg="mod">
          <ac:chgData name="Pengzhi Huang" userId="5c16ea08-7296-4653-86a4-c5efaddcc23c" providerId="ADAL" clId="{BCD1E645-0332-41BF-A48D-EB63EC28E305}" dt="2023-01-06T21:38:32.470" v="536" actId="1076"/>
          <ac:spMkLst>
            <pc:docMk/>
            <pc:sldMk cId="4025196634" sldId="1576"/>
            <ac:spMk id="14" creationId="{680E3507-B631-48F0-B89C-5F795DC9AFE5}"/>
          </ac:spMkLst>
        </pc:spChg>
        <pc:spChg chg="mod">
          <ac:chgData name="Pengzhi Huang" userId="5c16ea08-7296-4653-86a4-c5efaddcc23c" providerId="ADAL" clId="{BCD1E645-0332-41BF-A48D-EB63EC28E305}" dt="2023-01-06T21:38:32.470" v="536" actId="1076"/>
          <ac:spMkLst>
            <pc:docMk/>
            <pc:sldMk cId="4025196634" sldId="1576"/>
            <ac:spMk id="15" creationId="{B3450B9A-295A-4B0D-9D48-3452C581F151}"/>
          </ac:spMkLst>
        </pc:spChg>
        <pc:spChg chg="mod">
          <ac:chgData name="Pengzhi Huang" userId="5c16ea08-7296-4653-86a4-c5efaddcc23c" providerId="ADAL" clId="{BCD1E645-0332-41BF-A48D-EB63EC28E305}" dt="2023-01-06T21:38:32.470" v="536" actId="1076"/>
          <ac:spMkLst>
            <pc:docMk/>
            <pc:sldMk cId="4025196634" sldId="1576"/>
            <ac:spMk id="16" creationId="{CA89E37C-9F97-403C-8E09-DFF0470530BB}"/>
          </ac:spMkLst>
        </pc:spChg>
        <pc:spChg chg="mod">
          <ac:chgData name="Pengzhi Huang" userId="5c16ea08-7296-4653-86a4-c5efaddcc23c" providerId="ADAL" clId="{BCD1E645-0332-41BF-A48D-EB63EC28E305}" dt="2023-01-06T21:38:32.470" v="536" actId="1076"/>
          <ac:spMkLst>
            <pc:docMk/>
            <pc:sldMk cId="4025196634" sldId="1576"/>
            <ac:spMk id="17" creationId="{59B6DCC1-79F4-4664-BDA8-E07FF06C1544}"/>
          </ac:spMkLst>
        </pc:spChg>
        <pc:spChg chg="mod">
          <ac:chgData name="Pengzhi Huang" userId="5c16ea08-7296-4653-86a4-c5efaddcc23c" providerId="ADAL" clId="{BCD1E645-0332-41BF-A48D-EB63EC28E305}" dt="2023-01-06T21:38:32.470" v="536" actId="1076"/>
          <ac:spMkLst>
            <pc:docMk/>
            <pc:sldMk cId="4025196634" sldId="1576"/>
            <ac:spMk id="18" creationId="{2C4EB2A1-3BDB-4501-9A0D-2A45B5CC5CAC}"/>
          </ac:spMkLst>
        </pc:spChg>
        <pc:spChg chg="mod">
          <ac:chgData name="Pengzhi Huang" userId="5c16ea08-7296-4653-86a4-c5efaddcc23c" providerId="ADAL" clId="{BCD1E645-0332-41BF-A48D-EB63EC28E305}" dt="2023-01-06T21:38:32.470" v="536" actId="1076"/>
          <ac:spMkLst>
            <pc:docMk/>
            <pc:sldMk cId="4025196634" sldId="1576"/>
            <ac:spMk id="19" creationId="{3A6229F4-B933-4CBB-92EF-4BC2F49E767D}"/>
          </ac:spMkLst>
        </pc:spChg>
        <pc:spChg chg="mod">
          <ac:chgData name="Pengzhi Huang" userId="5c16ea08-7296-4653-86a4-c5efaddcc23c" providerId="ADAL" clId="{BCD1E645-0332-41BF-A48D-EB63EC28E305}" dt="2023-01-06T21:38:32.470" v="536" actId="1076"/>
          <ac:spMkLst>
            <pc:docMk/>
            <pc:sldMk cId="4025196634" sldId="1576"/>
            <ac:spMk id="20" creationId="{94AD4D6D-2487-4F39-BE8D-5F18DFB421C3}"/>
          </ac:spMkLst>
        </pc:spChg>
        <pc:spChg chg="mod">
          <ac:chgData name="Pengzhi Huang" userId="5c16ea08-7296-4653-86a4-c5efaddcc23c" providerId="ADAL" clId="{BCD1E645-0332-41BF-A48D-EB63EC28E305}" dt="2023-01-06T21:38:32.470" v="536" actId="1076"/>
          <ac:spMkLst>
            <pc:docMk/>
            <pc:sldMk cId="4025196634" sldId="1576"/>
            <ac:spMk id="21" creationId="{EC078575-D6E9-4470-97A0-EA8FC29D0D77}"/>
          </ac:spMkLst>
        </pc:spChg>
        <pc:spChg chg="mod">
          <ac:chgData name="Pengzhi Huang" userId="5c16ea08-7296-4653-86a4-c5efaddcc23c" providerId="ADAL" clId="{BCD1E645-0332-41BF-A48D-EB63EC28E305}" dt="2023-01-06T21:38:32.470" v="536" actId="1076"/>
          <ac:spMkLst>
            <pc:docMk/>
            <pc:sldMk cId="4025196634" sldId="1576"/>
            <ac:spMk id="22" creationId="{19457BAB-9E5E-40C0-9CF5-BD30EDAB547C}"/>
          </ac:spMkLst>
        </pc:spChg>
        <pc:spChg chg="mod">
          <ac:chgData name="Pengzhi Huang" userId="5c16ea08-7296-4653-86a4-c5efaddcc23c" providerId="ADAL" clId="{BCD1E645-0332-41BF-A48D-EB63EC28E305}" dt="2023-01-06T21:38:32.470" v="536" actId="1076"/>
          <ac:spMkLst>
            <pc:docMk/>
            <pc:sldMk cId="4025196634" sldId="1576"/>
            <ac:spMk id="23" creationId="{26979985-E002-4F44-9C34-AE797E4B4D71}"/>
          </ac:spMkLst>
        </pc:spChg>
        <pc:spChg chg="mod">
          <ac:chgData name="Pengzhi Huang" userId="5c16ea08-7296-4653-86a4-c5efaddcc23c" providerId="ADAL" clId="{BCD1E645-0332-41BF-A48D-EB63EC28E305}" dt="2023-01-06T21:38:32.470" v="536" actId="1076"/>
          <ac:spMkLst>
            <pc:docMk/>
            <pc:sldMk cId="4025196634" sldId="1576"/>
            <ac:spMk id="24" creationId="{39442570-AD1E-43D4-A3D4-2553F87AE798}"/>
          </ac:spMkLst>
        </pc:spChg>
        <pc:spChg chg="mod">
          <ac:chgData name="Pengzhi Huang" userId="5c16ea08-7296-4653-86a4-c5efaddcc23c" providerId="ADAL" clId="{BCD1E645-0332-41BF-A48D-EB63EC28E305}" dt="2023-01-06T21:38:32.470" v="536" actId="1076"/>
          <ac:spMkLst>
            <pc:docMk/>
            <pc:sldMk cId="4025196634" sldId="1576"/>
            <ac:spMk id="25" creationId="{15D35EF0-4405-4343-A4BC-24CDDC20AD1E}"/>
          </ac:spMkLst>
        </pc:spChg>
        <pc:spChg chg="mod">
          <ac:chgData name="Pengzhi Huang" userId="5c16ea08-7296-4653-86a4-c5efaddcc23c" providerId="ADAL" clId="{BCD1E645-0332-41BF-A48D-EB63EC28E305}" dt="2023-01-06T21:38:32.470" v="536" actId="1076"/>
          <ac:spMkLst>
            <pc:docMk/>
            <pc:sldMk cId="4025196634" sldId="1576"/>
            <ac:spMk id="27" creationId="{57C714B5-CD27-42EF-8C82-052D02B79C3D}"/>
          </ac:spMkLst>
        </pc:spChg>
        <pc:spChg chg="mod">
          <ac:chgData name="Pengzhi Huang" userId="5c16ea08-7296-4653-86a4-c5efaddcc23c" providerId="ADAL" clId="{BCD1E645-0332-41BF-A48D-EB63EC28E305}" dt="2023-01-06T21:38:32.470" v="536" actId="1076"/>
          <ac:spMkLst>
            <pc:docMk/>
            <pc:sldMk cId="4025196634" sldId="1576"/>
            <ac:spMk id="28" creationId="{17A63B6B-9A07-493A-B2FD-A42F74EF7E24}"/>
          </ac:spMkLst>
        </pc:spChg>
        <pc:spChg chg="mod">
          <ac:chgData name="Pengzhi Huang" userId="5c16ea08-7296-4653-86a4-c5efaddcc23c" providerId="ADAL" clId="{BCD1E645-0332-41BF-A48D-EB63EC28E305}" dt="2023-01-06T21:38:32.470" v="536" actId="1076"/>
          <ac:spMkLst>
            <pc:docMk/>
            <pc:sldMk cId="4025196634" sldId="1576"/>
            <ac:spMk id="34" creationId="{2F53E025-A900-4215-9BA0-6CCB4B0E7CDE}"/>
          </ac:spMkLst>
        </pc:spChg>
        <pc:spChg chg="mod">
          <ac:chgData name="Pengzhi Huang" userId="5c16ea08-7296-4653-86a4-c5efaddcc23c" providerId="ADAL" clId="{BCD1E645-0332-41BF-A48D-EB63EC28E305}" dt="2023-01-06T21:38:32.470" v="536" actId="1076"/>
          <ac:spMkLst>
            <pc:docMk/>
            <pc:sldMk cId="4025196634" sldId="1576"/>
            <ac:spMk id="40" creationId="{08F9FFC6-917F-4536-92CB-4E1395C44D5B}"/>
          </ac:spMkLst>
        </pc:spChg>
        <pc:spChg chg="mod">
          <ac:chgData name="Pengzhi Huang" userId="5c16ea08-7296-4653-86a4-c5efaddcc23c" providerId="ADAL" clId="{BCD1E645-0332-41BF-A48D-EB63EC28E305}" dt="2023-01-06T21:38:32.470" v="536" actId="1076"/>
          <ac:spMkLst>
            <pc:docMk/>
            <pc:sldMk cId="4025196634" sldId="1576"/>
            <ac:spMk id="41" creationId="{6D840E05-C525-4BF9-8235-994D49E78D87}"/>
          </ac:spMkLst>
        </pc:spChg>
        <pc:spChg chg="mod">
          <ac:chgData name="Pengzhi Huang" userId="5c16ea08-7296-4653-86a4-c5efaddcc23c" providerId="ADAL" clId="{BCD1E645-0332-41BF-A48D-EB63EC28E305}" dt="2023-01-06T21:38:32.470" v="536" actId="1076"/>
          <ac:spMkLst>
            <pc:docMk/>
            <pc:sldMk cId="4025196634" sldId="1576"/>
            <ac:spMk id="43" creationId="{8F20A3BE-CE85-43BD-8E05-E9800002D278}"/>
          </ac:spMkLst>
        </pc:spChg>
        <pc:spChg chg="mod">
          <ac:chgData name="Pengzhi Huang" userId="5c16ea08-7296-4653-86a4-c5efaddcc23c" providerId="ADAL" clId="{BCD1E645-0332-41BF-A48D-EB63EC28E305}" dt="2023-01-06T21:38:32.470" v="536" actId="1076"/>
          <ac:spMkLst>
            <pc:docMk/>
            <pc:sldMk cId="4025196634" sldId="1576"/>
            <ac:spMk id="44" creationId="{18C10A90-3015-4D68-B5EC-DF2856482236}"/>
          </ac:spMkLst>
        </pc:spChg>
        <pc:spChg chg="mod">
          <ac:chgData name="Pengzhi Huang" userId="5c16ea08-7296-4653-86a4-c5efaddcc23c" providerId="ADAL" clId="{BCD1E645-0332-41BF-A48D-EB63EC28E305}" dt="2023-01-06T21:38:32.470" v="536" actId="1076"/>
          <ac:spMkLst>
            <pc:docMk/>
            <pc:sldMk cId="4025196634" sldId="1576"/>
            <ac:spMk id="45" creationId="{C6F0EFB3-B943-46AF-82D6-DED09638664D}"/>
          </ac:spMkLst>
        </pc:spChg>
        <pc:spChg chg="mod">
          <ac:chgData name="Pengzhi Huang" userId="5c16ea08-7296-4653-86a4-c5efaddcc23c" providerId="ADAL" clId="{BCD1E645-0332-41BF-A48D-EB63EC28E305}" dt="2023-01-06T21:38:32.470" v="536" actId="1076"/>
          <ac:spMkLst>
            <pc:docMk/>
            <pc:sldMk cId="4025196634" sldId="1576"/>
            <ac:spMk id="46" creationId="{85F6FD15-F4B0-4330-955A-C8EB911D404C}"/>
          </ac:spMkLst>
        </pc:spChg>
        <pc:spChg chg="mod">
          <ac:chgData name="Pengzhi Huang" userId="5c16ea08-7296-4653-86a4-c5efaddcc23c" providerId="ADAL" clId="{BCD1E645-0332-41BF-A48D-EB63EC28E305}" dt="2023-01-06T21:38:32.470" v="536" actId="1076"/>
          <ac:spMkLst>
            <pc:docMk/>
            <pc:sldMk cId="4025196634" sldId="1576"/>
            <ac:spMk id="47" creationId="{6B5B1DDB-020D-469D-B515-0F809948D880}"/>
          </ac:spMkLst>
        </pc:spChg>
        <pc:spChg chg="mod">
          <ac:chgData name="Pengzhi Huang" userId="5c16ea08-7296-4653-86a4-c5efaddcc23c" providerId="ADAL" clId="{BCD1E645-0332-41BF-A48D-EB63EC28E305}" dt="2023-01-06T21:38:32.470" v="536" actId="1076"/>
          <ac:spMkLst>
            <pc:docMk/>
            <pc:sldMk cId="4025196634" sldId="1576"/>
            <ac:spMk id="48" creationId="{2CCBB6CD-11CD-4788-8AAA-13F15B96081E}"/>
          </ac:spMkLst>
        </pc:spChg>
        <pc:spChg chg="add mod">
          <ac:chgData name="Pengzhi Huang" userId="5c16ea08-7296-4653-86a4-c5efaddcc23c" providerId="ADAL" clId="{BCD1E645-0332-41BF-A48D-EB63EC28E305}" dt="2023-01-09T10:29:33.575" v="2858" actId="1076"/>
          <ac:spMkLst>
            <pc:docMk/>
            <pc:sldMk cId="4025196634" sldId="1576"/>
            <ac:spMk id="53" creationId="{6FFE7D45-C8A2-FBF6-D7B3-692DEE9EC857}"/>
          </ac:spMkLst>
        </pc:spChg>
        <pc:grpChg chg="mod">
          <ac:chgData name="Pengzhi Huang" userId="5c16ea08-7296-4653-86a4-c5efaddcc23c" providerId="ADAL" clId="{BCD1E645-0332-41BF-A48D-EB63EC28E305}" dt="2023-01-06T21:38:32.470" v="536" actId="1076"/>
          <ac:grpSpMkLst>
            <pc:docMk/>
            <pc:sldMk cId="4025196634" sldId="1576"/>
            <ac:grpSpMk id="5" creationId="{AF432DE5-93A9-4345-8D61-4B5CC0147287}"/>
          </ac:grpSpMkLst>
        </pc:grpChg>
        <pc:grpChg chg="mod">
          <ac:chgData name="Pengzhi Huang" userId="5c16ea08-7296-4653-86a4-c5efaddcc23c" providerId="ADAL" clId="{BCD1E645-0332-41BF-A48D-EB63EC28E305}" dt="2023-01-06T21:38:32.470" v="536" actId="1076"/>
          <ac:grpSpMkLst>
            <pc:docMk/>
            <pc:sldMk cId="4025196634" sldId="1576"/>
            <ac:grpSpMk id="7" creationId="{DD15D4F5-9750-48E9-AD41-76F161A8106A}"/>
          </ac:grpSpMkLst>
        </pc:grpChg>
        <pc:grpChg chg="mod">
          <ac:chgData name="Pengzhi Huang" userId="5c16ea08-7296-4653-86a4-c5efaddcc23c" providerId="ADAL" clId="{BCD1E645-0332-41BF-A48D-EB63EC28E305}" dt="2023-01-06T21:38:32.470" v="536" actId="1076"/>
          <ac:grpSpMkLst>
            <pc:docMk/>
            <pc:sldMk cId="4025196634" sldId="1576"/>
            <ac:grpSpMk id="26" creationId="{9132F034-EA08-49AF-A672-8B88F9169E7F}"/>
          </ac:grpSpMkLst>
        </pc:grpChg>
        <pc:grpChg chg="mod">
          <ac:chgData name="Pengzhi Huang" userId="5c16ea08-7296-4653-86a4-c5efaddcc23c" providerId="ADAL" clId="{BCD1E645-0332-41BF-A48D-EB63EC28E305}" dt="2023-01-06T21:38:32.470" v="536" actId="1076"/>
          <ac:grpSpMkLst>
            <pc:docMk/>
            <pc:sldMk cId="4025196634" sldId="1576"/>
            <ac:grpSpMk id="30" creationId="{E646C8C7-05B7-4431-873B-D73A05792ED2}"/>
          </ac:grpSpMkLst>
        </pc:grpChg>
        <pc:grpChg chg="mod">
          <ac:chgData name="Pengzhi Huang" userId="5c16ea08-7296-4653-86a4-c5efaddcc23c" providerId="ADAL" clId="{BCD1E645-0332-41BF-A48D-EB63EC28E305}" dt="2023-01-06T21:38:32.470" v="536" actId="1076"/>
          <ac:grpSpMkLst>
            <pc:docMk/>
            <pc:sldMk cId="4025196634" sldId="1576"/>
            <ac:grpSpMk id="35" creationId="{8FFF7186-782B-433C-BC1B-327151DFB82B}"/>
          </ac:grpSpMkLst>
        </pc:grpChg>
        <pc:grpChg chg="del mod">
          <ac:chgData name="Pengzhi Huang" userId="5c16ea08-7296-4653-86a4-c5efaddcc23c" providerId="ADAL" clId="{BCD1E645-0332-41BF-A48D-EB63EC28E305}" dt="2023-01-09T10:12:56.365" v="2418" actId="478"/>
          <ac:grpSpMkLst>
            <pc:docMk/>
            <pc:sldMk cId="4025196634" sldId="1576"/>
            <ac:grpSpMk id="49" creationId="{2C5C0DDD-7001-44E9-A0DB-6FCBE4D899DF}"/>
          </ac:grpSpMkLst>
        </pc:grpChg>
        <pc:picChg chg="mod">
          <ac:chgData name="Pengzhi Huang" userId="5c16ea08-7296-4653-86a4-c5efaddcc23c" providerId="ADAL" clId="{BCD1E645-0332-41BF-A48D-EB63EC28E305}" dt="2023-01-06T21:38:32.470" v="536" actId="1076"/>
          <ac:picMkLst>
            <pc:docMk/>
            <pc:sldMk cId="4025196634" sldId="1576"/>
            <ac:picMk id="31" creationId="{9A6301F8-E29F-4654-A8FB-2D474DF41533}"/>
          </ac:picMkLst>
        </pc:picChg>
        <pc:picChg chg="mod">
          <ac:chgData name="Pengzhi Huang" userId="5c16ea08-7296-4653-86a4-c5efaddcc23c" providerId="ADAL" clId="{BCD1E645-0332-41BF-A48D-EB63EC28E305}" dt="2023-01-06T21:38:32.470" v="536" actId="1076"/>
          <ac:picMkLst>
            <pc:docMk/>
            <pc:sldMk cId="4025196634" sldId="1576"/>
            <ac:picMk id="32" creationId="{9F4574CD-E626-4DBA-84D7-34B25AA8F738}"/>
          </ac:picMkLst>
        </pc:picChg>
        <pc:picChg chg="mod">
          <ac:chgData name="Pengzhi Huang" userId="5c16ea08-7296-4653-86a4-c5efaddcc23c" providerId="ADAL" clId="{BCD1E645-0332-41BF-A48D-EB63EC28E305}" dt="2023-01-06T21:38:32.470" v="536" actId="1076"/>
          <ac:picMkLst>
            <pc:docMk/>
            <pc:sldMk cId="4025196634" sldId="1576"/>
            <ac:picMk id="33" creationId="{12B46EC2-C795-4048-896B-C7EE50C2EA7F}"/>
          </ac:picMkLst>
        </pc:picChg>
        <pc:picChg chg="mod">
          <ac:chgData name="Pengzhi Huang" userId="5c16ea08-7296-4653-86a4-c5efaddcc23c" providerId="ADAL" clId="{BCD1E645-0332-41BF-A48D-EB63EC28E305}" dt="2023-01-06T21:38:32.470" v="536" actId="1076"/>
          <ac:picMkLst>
            <pc:docMk/>
            <pc:sldMk cId="4025196634" sldId="1576"/>
            <ac:picMk id="42" creationId="{FDAF3643-1C93-449E-AE74-0DFA8B997FA8}"/>
          </ac:picMkLst>
        </pc:picChg>
        <pc:picChg chg="add mod">
          <ac:chgData name="Pengzhi Huang" userId="5c16ea08-7296-4653-86a4-c5efaddcc23c" providerId="ADAL" clId="{BCD1E645-0332-41BF-A48D-EB63EC28E305}" dt="2023-01-09T10:16:09.441" v="2454" actId="1076"/>
          <ac:picMkLst>
            <pc:docMk/>
            <pc:sldMk cId="4025196634" sldId="1576"/>
            <ac:picMk id="51" creationId="{A4F8C5E8-9EBF-7423-7323-2423011BCB56}"/>
          </ac:picMkLst>
        </pc:picChg>
        <pc:picChg chg="add del mod">
          <ac:chgData name="Pengzhi Huang" userId="5c16ea08-7296-4653-86a4-c5efaddcc23c" providerId="ADAL" clId="{BCD1E645-0332-41BF-A48D-EB63EC28E305}" dt="2023-01-09T20:02:12.701" v="4252" actId="478"/>
          <ac:picMkLst>
            <pc:docMk/>
            <pc:sldMk cId="4025196634" sldId="1576"/>
            <ac:picMk id="55" creationId="{A5F06FAA-22C8-2A2C-8EC5-6B121DC605E0}"/>
          </ac:picMkLst>
        </pc:picChg>
        <pc:cxnChg chg="mod">
          <ac:chgData name="Pengzhi Huang" userId="5c16ea08-7296-4653-86a4-c5efaddcc23c" providerId="ADAL" clId="{BCD1E645-0332-41BF-A48D-EB63EC28E305}" dt="2023-01-06T21:38:32.470" v="536" actId="1076"/>
          <ac:cxnSpMkLst>
            <pc:docMk/>
            <pc:sldMk cId="4025196634" sldId="1576"/>
            <ac:cxnSpMk id="29" creationId="{C16C35D9-6546-44C2-A4EA-AC43DEA46128}"/>
          </ac:cxnSpMkLst>
        </pc:cxnChg>
        <pc:cxnChg chg="mod">
          <ac:chgData name="Pengzhi Huang" userId="5c16ea08-7296-4653-86a4-c5efaddcc23c" providerId="ADAL" clId="{BCD1E645-0332-41BF-A48D-EB63EC28E305}" dt="2023-01-06T21:38:32.470" v="536" actId="1076"/>
          <ac:cxnSpMkLst>
            <pc:docMk/>
            <pc:sldMk cId="4025196634" sldId="1576"/>
            <ac:cxnSpMk id="36" creationId="{E1914B40-27E0-4EFB-A837-A152EEF918B2}"/>
          </ac:cxnSpMkLst>
        </pc:cxnChg>
        <pc:cxnChg chg="mod">
          <ac:chgData name="Pengzhi Huang" userId="5c16ea08-7296-4653-86a4-c5efaddcc23c" providerId="ADAL" clId="{BCD1E645-0332-41BF-A48D-EB63EC28E305}" dt="2023-01-06T21:38:32.470" v="536" actId="1076"/>
          <ac:cxnSpMkLst>
            <pc:docMk/>
            <pc:sldMk cId="4025196634" sldId="1576"/>
            <ac:cxnSpMk id="37" creationId="{702B10F3-DE0C-4665-A22E-F7C88EAE5BA8}"/>
          </ac:cxnSpMkLst>
        </pc:cxnChg>
        <pc:cxnChg chg="mod">
          <ac:chgData name="Pengzhi Huang" userId="5c16ea08-7296-4653-86a4-c5efaddcc23c" providerId="ADAL" clId="{BCD1E645-0332-41BF-A48D-EB63EC28E305}" dt="2023-01-06T21:38:32.470" v="536" actId="1076"/>
          <ac:cxnSpMkLst>
            <pc:docMk/>
            <pc:sldMk cId="4025196634" sldId="1576"/>
            <ac:cxnSpMk id="38" creationId="{274307BD-8EAA-45AA-AA6B-031F9636D7D6}"/>
          </ac:cxnSpMkLst>
        </pc:cxnChg>
        <pc:cxnChg chg="mod">
          <ac:chgData name="Pengzhi Huang" userId="5c16ea08-7296-4653-86a4-c5efaddcc23c" providerId="ADAL" clId="{BCD1E645-0332-41BF-A48D-EB63EC28E305}" dt="2023-01-06T21:38:32.470" v="536" actId="1076"/>
          <ac:cxnSpMkLst>
            <pc:docMk/>
            <pc:sldMk cId="4025196634" sldId="1576"/>
            <ac:cxnSpMk id="39" creationId="{3213EAC4-95C1-4AC7-8AF1-091AF0ED0497}"/>
          </ac:cxnSpMkLst>
        </pc:cxnChg>
      </pc:sldChg>
      <pc:sldChg chg="modSp del mod">
        <pc:chgData name="Pengzhi Huang" userId="5c16ea08-7296-4653-86a4-c5efaddcc23c" providerId="ADAL" clId="{BCD1E645-0332-41BF-A48D-EB63EC28E305}" dt="2023-01-09T10:29:44.336" v="2859" actId="47"/>
        <pc:sldMkLst>
          <pc:docMk/>
          <pc:sldMk cId="311190247" sldId="1581"/>
        </pc:sldMkLst>
        <pc:spChg chg="mod">
          <ac:chgData name="Pengzhi Huang" userId="5c16ea08-7296-4653-86a4-c5efaddcc23c" providerId="ADAL" clId="{BCD1E645-0332-41BF-A48D-EB63EC28E305}" dt="2023-01-09T10:21:28.760" v="2639" actId="21"/>
          <ac:spMkLst>
            <pc:docMk/>
            <pc:sldMk cId="311190247" sldId="1581"/>
            <ac:spMk id="2" creationId="{2CAA9EC5-A6E6-4BE1-9F33-E047963E64D8}"/>
          </ac:spMkLst>
        </pc:spChg>
      </pc:sldChg>
      <pc:sldChg chg="modSp mod">
        <pc:chgData name="Pengzhi Huang" userId="5c16ea08-7296-4653-86a4-c5efaddcc23c" providerId="ADAL" clId="{BCD1E645-0332-41BF-A48D-EB63EC28E305}" dt="2023-01-07T20:46:59.896" v="1554" actId="20577"/>
        <pc:sldMkLst>
          <pc:docMk/>
          <pc:sldMk cId="2647671468" sldId="1592"/>
        </pc:sldMkLst>
        <pc:spChg chg="mod">
          <ac:chgData name="Pengzhi Huang" userId="5c16ea08-7296-4653-86a4-c5efaddcc23c" providerId="ADAL" clId="{BCD1E645-0332-41BF-A48D-EB63EC28E305}" dt="2023-01-07T20:46:59.896" v="1554" actId="20577"/>
          <ac:spMkLst>
            <pc:docMk/>
            <pc:sldMk cId="2647671468" sldId="1592"/>
            <ac:spMk id="90" creationId="{00000000-0000-0000-0000-000000000000}"/>
          </ac:spMkLst>
        </pc:spChg>
      </pc:sldChg>
      <pc:sldChg chg="del">
        <pc:chgData name="Pengzhi Huang" userId="5c16ea08-7296-4653-86a4-c5efaddcc23c" providerId="ADAL" clId="{BCD1E645-0332-41BF-A48D-EB63EC28E305}" dt="2023-01-09T06:34:57.464" v="2289" actId="47"/>
        <pc:sldMkLst>
          <pc:docMk/>
          <pc:sldMk cId="4128104312" sldId="1593"/>
        </pc:sldMkLst>
      </pc:sldChg>
      <pc:sldChg chg="del">
        <pc:chgData name="Pengzhi Huang" userId="5c16ea08-7296-4653-86a4-c5efaddcc23c" providerId="ADAL" clId="{BCD1E645-0332-41BF-A48D-EB63EC28E305}" dt="2023-01-07T22:36:54.534" v="1984" actId="47"/>
        <pc:sldMkLst>
          <pc:docMk/>
          <pc:sldMk cId="2864390830" sldId="1595"/>
        </pc:sldMkLst>
      </pc:sldChg>
      <pc:sldChg chg="addSp modSp mod">
        <pc:chgData name="Pengzhi Huang" userId="5c16ea08-7296-4653-86a4-c5efaddcc23c" providerId="ADAL" clId="{BCD1E645-0332-41BF-A48D-EB63EC28E305}" dt="2023-01-10T03:50:31.443" v="5300" actId="1076"/>
        <pc:sldMkLst>
          <pc:docMk/>
          <pc:sldMk cId="1816915005" sldId="1596"/>
        </pc:sldMkLst>
        <pc:spChg chg="mod">
          <ac:chgData name="Pengzhi Huang" userId="5c16ea08-7296-4653-86a4-c5efaddcc23c" providerId="ADAL" clId="{BCD1E645-0332-41BF-A48D-EB63EC28E305}" dt="2023-01-10T03:49:52.701" v="5291" actId="1076"/>
          <ac:spMkLst>
            <pc:docMk/>
            <pc:sldMk cId="1816915005" sldId="1596"/>
            <ac:spMk id="90" creationId="{00000000-0000-0000-0000-000000000000}"/>
          </ac:spMkLst>
        </pc:spChg>
        <pc:picChg chg="add mod">
          <ac:chgData name="Pengzhi Huang" userId="5c16ea08-7296-4653-86a4-c5efaddcc23c" providerId="ADAL" clId="{BCD1E645-0332-41BF-A48D-EB63EC28E305}" dt="2023-01-10T03:50:31.443" v="5300" actId="1076"/>
          <ac:picMkLst>
            <pc:docMk/>
            <pc:sldMk cId="1816915005" sldId="1596"/>
            <ac:picMk id="3" creationId="{C31DDD10-68C4-CF90-BAFA-4F633C5B1F32}"/>
          </ac:picMkLst>
        </pc:picChg>
      </pc:sldChg>
      <pc:sldChg chg="addSp delSp modSp mod ord modNotesTx">
        <pc:chgData name="Pengzhi Huang" userId="5c16ea08-7296-4653-86a4-c5efaddcc23c" providerId="ADAL" clId="{BCD1E645-0332-41BF-A48D-EB63EC28E305}" dt="2023-01-11T14:35:26.513" v="6196" actId="478"/>
        <pc:sldMkLst>
          <pc:docMk/>
          <pc:sldMk cId="510499059" sldId="1597"/>
        </pc:sldMkLst>
        <pc:spChg chg="mod">
          <ac:chgData name="Pengzhi Huang" userId="5c16ea08-7296-4653-86a4-c5efaddcc23c" providerId="ADAL" clId="{BCD1E645-0332-41BF-A48D-EB63EC28E305}" dt="2023-01-11T14:35:25.830" v="6195" actId="20577"/>
          <ac:spMkLst>
            <pc:docMk/>
            <pc:sldMk cId="510499059" sldId="1597"/>
            <ac:spMk id="90" creationId="{00000000-0000-0000-0000-000000000000}"/>
          </ac:spMkLst>
        </pc:spChg>
        <pc:picChg chg="add mod">
          <ac:chgData name="Pengzhi Huang" userId="5c16ea08-7296-4653-86a4-c5efaddcc23c" providerId="ADAL" clId="{BCD1E645-0332-41BF-A48D-EB63EC28E305}" dt="2022-12-24T02:56:30.990" v="382" actId="1076"/>
          <ac:picMkLst>
            <pc:docMk/>
            <pc:sldMk cId="510499059" sldId="1597"/>
            <ac:picMk id="3" creationId="{BF8510B4-263A-EF41-D690-0A1E15AD8DA7}"/>
          </ac:picMkLst>
        </pc:picChg>
        <pc:picChg chg="del mod">
          <ac:chgData name="Pengzhi Huang" userId="5c16ea08-7296-4653-86a4-c5efaddcc23c" providerId="ADAL" clId="{BCD1E645-0332-41BF-A48D-EB63EC28E305}" dt="2023-01-11T14:35:26.513" v="6196" actId="478"/>
          <ac:picMkLst>
            <pc:docMk/>
            <pc:sldMk cId="510499059" sldId="1597"/>
            <ac:picMk id="4" creationId="{1FA3DCD7-34C2-D9B4-2010-5AF4D071B375}"/>
          </ac:picMkLst>
        </pc:picChg>
        <pc:picChg chg="del">
          <ac:chgData name="Pengzhi Huang" userId="5c16ea08-7296-4653-86a4-c5efaddcc23c" providerId="ADAL" clId="{BCD1E645-0332-41BF-A48D-EB63EC28E305}" dt="2022-12-24T02:51:23.024" v="5" actId="478"/>
          <ac:picMkLst>
            <pc:docMk/>
            <pc:sldMk cId="510499059" sldId="1597"/>
            <ac:picMk id="6" creationId="{54F6ACA3-1C6D-877E-14D3-D2924554A998}"/>
          </ac:picMkLst>
        </pc:picChg>
      </pc:sldChg>
      <pc:sldChg chg="modSp mod">
        <pc:chgData name="Pengzhi Huang" userId="5c16ea08-7296-4653-86a4-c5efaddcc23c" providerId="ADAL" clId="{BCD1E645-0332-41BF-A48D-EB63EC28E305}" dt="2023-01-11T14:17:42.245" v="5744" actId="113"/>
        <pc:sldMkLst>
          <pc:docMk/>
          <pc:sldMk cId="425089641" sldId="1598"/>
        </pc:sldMkLst>
        <pc:spChg chg="mod">
          <ac:chgData name="Pengzhi Huang" userId="5c16ea08-7296-4653-86a4-c5efaddcc23c" providerId="ADAL" clId="{BCD1E645-0332-41BF-A48D-EB63EC28E305}" dt="2023-01-11T14:17:42.245" v="5744" actId="113"/>
          <ac:spMkLst>
            <pc:docMk/>
            <pc:sldMk cId="425089641" sldId="1598"/>
            <ac:spMk id="90" creationId="{00000000-0000-0000-0000-000000000000}"/>
          </ac:spMkLst>
        </pc:spChg>
        <pc:picChg chg="mod">
          <ac:chgData name="Pengzhi Huang" userId="5c16ea08-7296-4653-86a4-c5efaddcc23c" providerId="ADAL" clId="{BCD1E645-0332-41BF-A48D-EB63EC28E305}" dt="2023-01-07T20:55:03.248" v="1669" actId="1076"/>
          <ac:picMkLst>
            <pc:docMk/>
            <pc:sldMk cId="425089641" sldId="1598"/>
            <ac:picMk id="7" creationId="{C6EA05B0-E4D5-9B84-1C2B-831C1592BB9C}"/>
          </ac:picMkLst>
        </pc:picChg>
      </pc:sldChg>
      <pc:sldChg chg="ord">
        <pc:chgData name="Pengzhi Huang" userId="5c16ea08-7296-4653-86a4-c5efaddcc23c" providerId="ADAL" clId="{BCD1E645-0332-41BF-A48D-EB63EC28E305}" dt="2023-01-07T22:35:55.331" v="1983"/>
        <pc:sldMkLst>
          <pc:docMk/>
          <pc:sldMk cId="3829366458" sldId="1599"/>
        </pc:sldMkLst>
      </pc:sldChg>
      <pc:sldChg chg="del ord">
        <pc:chgData name="Pengzhi Huang" userId="5c16ea08-7296-4653-86a4-c5efaddcc23c" providerId="ADAL" clId="{BCD1E645-0332-41BF-A48D-EB63EC28E305}" dt="2023-01-09T06:43:49.845" v="2417" actId="47"/>
        <pc:sldMkLst>
          <pc:docMk/>
          <pc:sldMk cId="1907467743" sldId="1600"/>
        </pc:sldMkLst>
      </pc:sldChg>
      <pc:sldChg chg="addSp delSp mod">
        <pc:chgData name="Pengzhi Huang" userId="5c16ea08-7296-4653-86a4-c5efaddcc23c" providerId="ADAL" clId="{BCD1E645-0332-41BF-A48D-EB63EC28E305}" dt="2023-01-11T04:14:07.954" v="5599" actId="478"/>
        <pc:sldMkLst>
          <pc:docMk/>
          <pc:sldMk cId="546817064" sldId="1602"/>
        </pc:sldMkLst>
        <pc:spChg chg="add del">
          <ac:chgData name="Pengzhi Huang" userId="5c16ea08-7296-4653-86a4-c5efaddcc23c" providerId="ADAL" clId="{BCD1E645-0332-41BF-A48D-EB63EC28E305}" dt="2023-01-11T04:14:07.954" v="5599" actId="478"/>
          <ac:spMkLst>
            <pc:docMk/>
            <pc:sldMk cId="546817064" sldId="1602"/>
            <ac:spMk id="2" creationId="{73EFE54E-A1A5-3B01-2EFB-A6AD12C6B7ED}"/>
          </ac:spMkLst>
        </pc:spChg>
      </pc:sldChg>
      <pc:sldChg chg="modSp mod modNotesTx">
        <pc:chgData name="Pengzhi Huang" userId="5c16ea08-7296-4653-86a4-c5efaddcc23c" providerId="ADAL" clId="{BCD1E645-0332-41BF-A48D-EB63EC28E305}" dt="2023-01-11T13:05:44.767" v="5613"/>
        <pc:sldMkLst>
          <pc:docMk/>
          <pc:sldMk cId="1943574342" sldId="1603"/>
        </pc:sldMkLst>
        <pc:spChg chg="mod">
          <ac:chgData name="Pengzhi Huang" userId="5c16ea08-7296-4653-86a4-c5efaddcc23c" providerId="ADAL" clId="{BCD1E645-0332-41BF-A48D-EB63EC28E305}" dt="2023-01-11T13:05:44.767" v="5613"/>
          <ac:spMkLst>
            <pc:docMk/>
            <pc:sldMk cId="1943574342" sldId="1603"/>
            <ac:spMk id="89" creationId="{00000000-0000-0000-0000-000000000000}"/>
          </ac:spMkLst>
        </pc:spChg>
        <pc:spChg chg="mod">
          <ac:chgData name="Pengzhi Huang" userId="5c16ea08-7296-4653-86a4-c5efaddcc23c" providerId="ADAL" clId="{BCD1E645-0332-41BF-A48D-EB63EC28E305}" dt="2023-01-07T20:21:58.038" v="1529" actId="20577"/>
          <ac:spMkLst>
            <pc:docMk/>
            <pc:sldMk cId="1943574342" sldId="1603"/>
            <ac:spMk id="90" creationId="{00000000-0000-0000-0000-000000000000}"/>
          </ac:spMkLst>
        </pc:spChg>
      </pc:sldChg>
      <pc:sldChg chg="addSp delSp modSp mod ord modNotesTx">
        <pc:chgData name="Pengzhi Huang" userId="5c16ea08-7296-4653-86a4-c5efaddcc23c" providerId="ADAL" clId="{BCD1E645-0332-41BF-A48D-EB63EC28E305}" dt="2023-01-11T02:50:03.048" v="5531" actId="20577"/>
        <pc:sldMkLst>
          <pc:docMk/>
          <pc:sldMk cId="2752871693" sldId="1604"/>
        </pc:sldMkLst>
        <pc:spChg chg="mod">
          <ac:chgData name="Pengzhi Huang" userId="5c16ea08-7296-4653-86a4-c5efaddcc23c" providerId="ADAL" clId="{BCD1E645-0332-41BF-A48D-EB63EC28E305}" dt="2023-01-11T02:50:03.048" v="5531" actId="20577"/>
          <ac:spMkLst>
            <pc:docMk/>
            <pc:sldMk cId="2752871693" sldId="1604"/>
            <ac:spMk id="90" creationId="{00000000-0000-0000-0000-000000000000}"/>
          </ac:spMkLst>
        </pc:spChg>
        <pc:picChg chg="add del mod">
          <ac:chgData name="Pengzhi Huang" userId="5c16ea08-7296-4653-86a4-c5efaddcc23c" providerId="ADAL" clId="{BCD1E645-0332-41BF-A48D-EB63EC28E305}" dt="2023-01-10T00:26:09.688" v="5132" actId="478"/>
          <ac:picMkLst>
            <pc:docMk/>
            <pc:sldMk cId="2752871693" sldId="1604"/>
            <ac:picMk id="2" creationId="{A2F11FA2-1E9C-EEAF-6171-36DDD7D2CA75}"/>
          </ac:picMkLst>
        </pc:picChg>
        <pc:picChg chg="add del mod">
          <ac:chgData name="Pengzhi Huang" userId="5c16ea08-7296-4653-86a4-c5efaddcc23c" providerId="ADAL" clId="{BCD1E645-0332-41BF-A48D-EB63EC28E305}" dt="2023-01-07T20:10:01.941" v="1135" actId="478"/>
          <ac:picMkLst>
            <pc:docMk/>
            <pc:sldMk cId="2752871693" sldId="1604"/>
            <ac:picMk id="3" creationId="{4FEA00C6-65A9-C677-57D6-331EC6455842}"/>
          </ac:picMkLst>
        </pc:picChg>
        <pc:picChg chg="add del mod">
          <ac:chgData name="Pengzhi Huang" userId="5c16ea08-7296-4653-86a4-c5efaddcc23c" providerId="ADAL" clId="{BCD1E645-0332-41BF-A48D-EB63EC28E305}" dt="2023-01-10T00:26:09.688" v="5132" actId="478"/>
          <ac:picMkLst>
            <pc:docMk/>
            <pc:sldMk cId="2752871693" sldId="1604"/>
            <ac:picMk id="3" creationId="{5FD36200-8078-14A2-F912-73F6F7A98937}"/>
          </ac:picMkLst>
        </pc:picChg>
        <pc:picChg chg="del">
          <ac:chgData name="Pengzhi Huang" userId="5c16ea08-7296-4653-86a4-c5efaddcc23c" providerId="ADAL" clId="{BCD1E645-0332-41BF-A48D-EB63EC28E305}" dt="2023-01-07T20:07:43.377" v="1084" actId="478"/>
          <ac:picMkLst>
            <pc:docMk/>
            <pc:sldMk cId="2752871693" sldId="1604"/>
            <ac:picMk id="4" creationId="{B232FA40-71D4-AAD7-C2AF-5398FFDFC50F}"/>
          </ac:picMkLst>
        </pc:picChg>
        <pc:picChg chg="add del mod">
          <ac:chgData name="Pengzhi Huang" userId="5c16ea08-7296-4653-86a4-c5efaddcc23c" providerId="ADAL" clId="{BCD1E645-0332-41BF-A48D-EB63EC28E305}" dt="2023-01-10T00:26:08.554" v="5131" actId="478"/>
          <ac:picMkLst>
            <pc:docMk/>
            <pc:sldMk cId="2752871693" sldId="1604"/>
            <ac:picMk id="6" creationId="{FA11A1D9-BEB7-CA83-B7A8-1D812109D767}"/>
          </ac:picMkLst>
        </pc:picChg>
        <pc:picChg chg="add del mod">
          <ac:chgData name="Pengzhi Huang" userId="5c16ea08-7296-4653-86a4-c5efaddcc23c" providerId="ADAL" clId="{BCD1E645-0332-41BF-A48D-EB63EC28E305}" dt="2023-01-10T00:26:09.688" v="5132" actId="478"/>
          <ac:picMkLst>
            <pc:docMk/>
            <pc:sldMk cId="2752871693" sldId="1604"/>
            <ac:picMk id="2050" creationId="{0073E7F7-F596-23BC-56A8-C893DBA3174B}"/>
          </ac:picMkLst>
        </pc:picChg>
        <pc:picChg chg="add del mod">
          <ac:chgData name="Pengzhi Huang" userId="5c16ea08-7296-4653-86a4-c5efaddcc23c" providerId="ADAL" clId="{BCD1E645-0332-41BF-A48D-EB63EC28E305}" dt="2023-01-10T00:26:09.688" v="5132" actId="478"/>
          <ac:picMkLst>
            <pc:docMk/>
            <pc:sldMk cId="2752871693" sldId="1604"/>
            <ac:picMk id="2052" creationId="{DB317239-CB4C-DF12-CBAC-EF52349F0C48}"/>
          </ac:picMkLst>
        </pc:picChg>
        <pc:picChg chg="add del">
          <ac:chgData name="Pengzhi Huang" userId="5c16ea08-7296-4653-86a4-c5efaddcc23c" providerId="ADAL" clId="{BCD1E645-0332-41BF-A48D-EB63EC28E305}" dt="2023-01-09T23:03:33.955" v="4889"/>
          <ac:picMkLst>
            <pc:docMk/>
            <pc:sldMk cId="2752871693" sldId="1604"/>
            <ac:picMk id="2054" creationId="{EABE3F17-F64C-04C3-4438-1A5CDB8AB00B}"/>
          </ac:picMkLst>
        </pc:picChg>
      </pc:sldChg>
      <pc:sldChg chg="modSp mod ord">
        <pc:chgData name="Pengzhi Huang" userId="5c16ea08-7296-4653-86a4-c5efaddcc23c" providerId="ADAL" clId="{BCD1E645-0332-41BF-A48D-EB63EC28E305}" dt="2023-01-11T13:05:47.022" v="5614"/>
        <pc:sldMkLst>
          <pc:docMk/>
          <pc:sldMk cId="844806705" sldId="1605"/>
        </pc:sldMkLst>
        <pc:spChg chg="mod">
          <ac:chgData name="Pengzhi Huang" userId="5c16ea08-7296-4653-86a4-c5efaddcc23c" providerId="ADAL" clId="{BCD1E645-0332-41BF-A48D-EB63EC28E305}" dt="2023-01-11T13:05:47.022" v="5614"/>
          <ac:spMkLst>
            <pc:docMk/>
            <pc:sldMk cId="844806705" sldId="1605"/>
            <ac:spMk id="89" creationId="{00000000-0000-0000-0000-000000000000}"/>
          </ac:spMkLst>
        </pc:spChg>
        <pc:spChg chg="mod">
          <ac:chgData name="Pengzhi Huang" userId="5c16ea08-7296-4653-86a4-c5efaddcc23c" providerId="ADAL" clId="{BCD1E645-0332-41BF-A48D-EB63EC28E305}" dt="2023-01-11T02:11:09.170" v="5479" actId="20577"/>
          <ac:spMkLst>
            <pc:docMk/>
            <pc:sldMk cId="844806705" sldId="1605"/>
            <ac:spMk id="90" creationId="{00000000-0000-0000-0000-000000000000}"/>
          </ac:spMkLst>
        </pc:spChg>
      </pc:sldChg>
      <pc:sldChg chg="addSp modSp mod">
        <pc:chgData name="Pengzhi Huang" userId="5c16ea08-7296-4653-86a4-c5efaddcc23c" providerId="ADAL" clId="{BCD1E645-0332-41BF-A48D-EB63EC28E305}" dt="2023-01-11T02:53:21.548" v="5571" actId="20577"/>
        <pc:sldMkLst>
          <pc:docMk/>
          <pc:sldMk cId="672371035" sldId="1606"/>
        </pc:sldMkLst>
        <pc:spChg chg="add mod">
          <ac:chgData name="Pengzhi Huang" userId="5c16ea08-7296-4653-86a4-c5efaddcc23c" providerId="ADAL" clId="{BCD1E645-0332-41BF-A48D-EB63EC28E305}" dt="2023-01-11T02:53:21.548" v="5571" actId="20577"/>
          <ac:spMkLst>
            <pc:docMk/>
            <pc:sldMk cId="672371035" sldId="1606"/>
            <ac:spMk id="3" creationId="{2D85FC52-DB14-F631-0AEB-E6ACA416B16D}"/>
          </ac:spMkLst>
        </pc:spChg>
        <pc:spChg chg="mod">
          <ac:chgData name="Pengzhi Huang" userId="5c16ea08-7296-4653-86a4-c5efaddcc23c" providerId="ADAL" clId="{BCD1E645-0332-41BF-A48D-EB63EC28E305}" dt="2023-01-11T02:50:44.717" v="5541" actId="20577"/>
          <ac:spMkLst>
            <pc:docMk/>
            <pc:sldMk cId="672371035" sldId="1606"/>
            <ac:spMk id="89" creationId="{00000000-0000-0000-0000-000000000000}"/>
          </ac:spMkLst>
        </pc:spChg>
        <pc:spChg chg="mod">
          <ac:chgData name="Pengzhi Huang" userId="5c16ea08-7296-4653-86a4-c5efaddcc23c" providerId="ADAL" clId="{BCD1E645-0332-41BF-A48D-EB63EC28E305}" dt="2023-01-09T20:00:30.047" v="4241" actId="20577"/>
          <ac:spMkLst>
            <pc:docMk/>
            <pc:sldMk cId="672371035" sldId="1606"/>
            <ac:spMk id="90" creationId="{00000000-0000-0000-0000-000000000000}"/>
          </ac:spMkLst>
        </pc:spChg>
      </pc:sldChg>
      <pc:sldChg chg="addSp delSp modSp add mod ord modNotesTx">
        <pc:chgData name="Pengzhi Huang" userId="5c16ea08-7296-4653-86a4-c5efaddcc23c" providerId="ADAL" clId="{BCD1E645-0332-41BF-A48D-EB63EC28E305}" dt="2023-01-11T14:26:23.970" v="5855" actId="20577"/>
        <pc:sldMkLst>
          <pc:docMk/>
          <pc:sldMk cId="1395658007" sldId="1607"/>
        </pc:sldMkLst>
        <pc:spChg chg="mod">
          <ac:chgData name="Pengzhi Huang" userId="5c16ea08-7296-4653-86a4-c5efaddcc23c" providerId="ADAL" clId="{BCD1E645-0332-41BF-A48D-EB63EC28E305}" dt="2023-01-11T01:31:28.877" v="5437" actId="20577"/>
          <ac:spMkLst>
            <pc:docMk/>
            <pc:sldMk cId="1395658007" sldId="1607"/>
            <ac:spMk id="90" creationId="{00000000-0000-0000-0000-000000000000}"/>
          </ac:spMkLst>
        </pc:spChg>
        <pc:picChg chg="add mod">
          <ac:chgData name="Pengzhi Huang" userId="5c16ea08-7296-4653-86a4-c5efaddcc23c" providerId="ADAL" clId="{BCD1E645-0332-41BF-A48D-EB63EC28E305}" dt="2023-01-09T06:41:34.651" v="2409" actId="1076"/>
          <ac:picMkLst>
            <pc:docMk/>
            <pc:sldMk cId="1395658007" sldId="1607"/>
            <ac:picMk id="2" creationId="{F359174F-6915-9CD8-9978-8B8415D2FF83}"/>
          </ac:picMkLst>
        </pc:picChg>
        <pc:picChg chg="del">
          <ac:chgData name="Pengzhi Huang" userId="5c16ea08-7296-4653-86a4-c5efaddcc23c" providerId="ADAL" clId="{BCD1E645-0332-41BF-A48D-EB63EC28E305}" dt="2023-01-09T06:41:28.371" v="2403" actId="478"/>
          <ac:picMkLst>
            <pc:docMk/>
            <pc:sldMk cId="1395658007" sldId="1607"/>
            <ac:picMk id="6" creationId="{54F6ACA3-1C6D-877E-14D3-D2924554A998}"/>
          </ac:picMkLst>
        </pc:picChg>
      </pc:sldChg>
      <pc:sldChg chg="delSp modSp mod delAnim modNotesTx">
        <pc:chgData name="Pengzhi Huang" userId="5c16ea08-7296-4653-86a4-c5efaddcc23c" providerId="ADAL" clId="{BCD1E645-0332-41BF-A48D-EB63EC28E305}" dt="2023-01-11T14:41:33.296" v="6381" actId="20577"/>
        <pc:sldMkLst>
          <pc:docMk/>
          <pc:sldMk cId="832444689" sldId="1608"/>
        </pc:sldMkLst>
        <pc:spChg chg="mod">
          <ac:chgData name="Pengzhi Huang" userId="5c16ea08-7296-4653-86a4-c5efaddcc23c" providerId="ADAL" clId="{BCD1E645-0332-41BF-A48D-EB63EC28E305}" dt="2023-01-11T14:41:33.296" v="6381" actId="20577"/>
          <ac:spMkLst>
            <pc:docMk/>
            <pc:sldMk cId="832444689" sldId="1608"/>
            <ac:spMk id="90" creationId="{00000000-0000-0000-0000-000000000000}"/>
          </ac:spMkLst>
        </pc:spChg>
        <pc:picChg chg="del">
          <ac:chgData name="Pengzhi Huang" userId="5c16ea08-7296-4653-86a4-c5efaddcc23c" providerId="ADAL" clId="{BCD1E645-0332-41BF-A48D-EB63EC28E305}" dt="2023-01-07T22:25:04.849" v="1869" actId="478"/>
          <ac:picMkLst>
            <pc:docMk/>
            <pc:sldMk cId="832444689" sldId="1608"/>
            <ac:picMk id="3" creationId="{F5635A9D-530E-4411-0E3F-CA65E0309C9D}"/>
          </ac:picMkLst>
        </pc:picChg>
      </pc:sldChg>
      <pc:sldChg chg="addSp delSp modSp mod">
        <pc:chgData name="Pengzhi Huang" userId="5c16ea08-7296-4653-86a4-c5efaddcc23c" providerId="ADAL" clId="{BCD1E645-0332-41BF-A48D-EB63EC28E305}" dt="2023-01-11T14:51:45.048" v="6435" actId="1076"/>
        <pc:sldMkLst>
          <pc:docMk/>
          <pc:sldMk cId="3649686415" sldId="1644"/>
        </pc:sldMkLst>
        <pc:spChg chg="del mod">
          <ac:chgData name="Pengzhi Huang" userId="5c16ea08-7296-4653-86a4-c5efaddcc23c" providerId="ADAL" clId="{BCD1E645-0332-41BF-A48D-EB63EC28E305}" dt="2023-01-09T21:31:11.329" v="4485" actId="478"/>
          <ac:spMkLst>
            <pc:docMk/>
            <pc:sldMk cId="3649686415" sldId="1644"/>
            <ac:spMk id="4" creationId="{0C62F360-6A12-4F5C-A00D-E86C83C7FA0C}"/>
          </ac:spMkLst>
        </pc:spChg>
        <pc:spChg chg="mod">
          <ac:chgData name="Pengzhi Huang" userId="5c16ea08-7296-4653-86a4-c5efaddcc23c" providerId="ADAL" clId="{BCD1E645-0332-41BF-A48D-EB63EC28E305}" dt="2023-01-11T14:51:33.483" v="6431" actId="1076"/>
          <ac:spMkLst>
            <pc:docMk/>
            <pc:sldMk cId="3649686415" sldId="1644"/>
            <ac:spMk id="5" creationId="{067A4FFF-2DEA-4B60-9640-BEAFD9954525}"/>
          </ac:spMkLst>
        </pc:spChg>
        <pc:spChg chg="add mod">
          <ac:chgData name="Pengzhi Huang" userId="5c16ea08-7296-4653-86a4-c5efaddcc23c" providerId="ADAL" clId="{BCD1E645-0332-41BF-A48D-EB63EC28E305}" dt="2023-01-09T21:31:15.645" v="4489" actId="27636"/>
          <ac:spMkLst>
            <pc:docMk/>
            <pc:sldMk cId="3649686415" sldId="1644"/>
            <ac:spMk id="6" creationId="{22596688-1654-6828-DB88-E5CDAE1C56A4}"/>
          </ac:spMkLst>
        </pc:spChg>
        <pc:spChg chg="mod">
          <ac:chgData name="Pengzhi Huang" userId="5c16ea08-7296-4653-86a4-c5efaddcc23c" providerId="ADAL" clId="{BCD1E645-0332-41BF-A48D-EB63EC28E305}" dt="2023-01-11T14:51:42.037" v="6434" actId="1076"/>
          <ac:spMkLst>
            <pc:docMk/>
            <pc:sldMk cId="3649686415" sldId="1644"/>
            <ac:spMk id="12" creationId="{073CEFB9-A76D-4AE9-8438-47F766D6C883}"/>
          </ac:spMkLst>
        </pc:spChg>
        <pc:spChg chg="mod">
          <ac:chgData name="Pengzhi Huang" userId="5c16ea08-7296-4653-86a4-c5efaddcc23c" providerId="ADAL" clId="{BCD1E645-0332-41BF-A48D-EB63EC28E305}" dt="2023-01-11T13:28:44.192" v="5711" actId="20577"/>
          <ac:spMkLst>
            <pc:docMk/>
            <pc:sldMk cId="3649686415" sldId="1644"/>
            <ac:spMk id="15" creationId="{9A480E5C-47A9-CE27-18C0-6A3098E3280B}"/>
          </ac:spMkLst>
        </pc:spChg>
        <pc:picChg chg="mod">
          <ac:chgData name="Pengzhi Huang" userId="5c16ea08-7296-4653-86a4-c5efaddcc23c" providerId="ADAL" clId="{BCD1E645-0332-41BF-A48D-EB63EC28E305}" dt="2023-01-11T14:51:36.925" v="6433" actId="1076"/>
          <ac:picMkLst>
            <pc:docMk/>
            <pc:sldMk cId="3649686415" sldId="1644"/>
            <ac:picMk id="1026" creationId="{DAFAED40-3F99-407E-A439-1D9B9AEC977F}"/>
          </ac:picMkLst>
        </pc:picChg>
        <pc:cxnChg chg="mod">
          <ac:chgData name="Pengzhi Huang" userId="5c16ea08-7296-4653-86a4-c5efaddcc23c" providerId="ADAL" clId="{BCD1E645-0332-41BF-A48D-EB63EC28E305}" dt="2023-01-11T14:51:45.048" v="6435" actId="1076"/>
          <ac:cxnSpMkLst>
            <pc:docMk/>
            <pc:sldMk cId="3649686415" sldId="1644"/>
            <ac:cxnSpMk id="9" creationId="{09FE738C-FDA3-411D-9CAB-2E2FF303D09D}"/>
          </ac:cxnSpMkLst>
        </pc:cxnChg>
      </pc:sldChg>
      <pc:sldChg chg="addSp delSp modSp mod">
        <pc:chgData name="Pengzhi Huang" userId="5c16ea08-7296-4653-86a4-c5efaddcc23c" providerId="ADAL" clId="{BCD1E645-0332-41BF-A48D-EB63EC28E305}" dt="2023-01-11T14:56:42.298" v="6572" actId="20577"/>
        <pc:sldMkLst>
          <pc:docMk/>
          <pc:sldMk cId="1687803478" sldId="1667"/>
        </pc:sldMkLst>
        <pc:spChg chg="mod">
          <ac:chgData name="Pengzhi Huang" userId="5c16ea08-7296-4653-86a4-c5efaddcc23c" providerId="ADAL" clId="{BCD1E645-0332-41BF-A48D-EB63EC28E305}" dt="2023-01-11T14:56:42.298" v="6572" actId="20577"/>
          <ac:spMkLst>
            <pc:docMk/>
            <pc:sldMk cId="1687803478" sldId="1667"/>
            <ac:spMk id="4" creationId="{2246E196-8392-7F65-0253-4E22D5CC37C3}"/>
          </ac:spMkLst>
        </pc:spChg>
        <pc:picChg chg="add del mod">
          <ac:chgData name="Pengzhi Huang" userId="5c16ea08-7296-4653-86a4-c5efaddcc23c" providerId="ADAL" clId="{BCD1E645-0332-41BF-A48D-EB63EC28E305}" dt="2023-01-09T11:03:12.549" v="3465" actId="1076"/>
          <ac:picMkLst>
            <pc:docMk/>
            <pc:sldMk cId="1687803478" sldId="1667"/>
            <ac:picMk id="1026" creationId="{5E92B0AA-C541-FF5F-D2D4-323957CA0C1E}"/>
          </ac:picMkLst>
        </pc:picChg>
      </pc:sldChg>
      <pc:sldChg chg="modSp mod modNotesTx">
        <pc:chgData name="Pengzhi Huang" userId="5c16ea08-7296-4653-86a4-c5efaddcc23c" providerId="ADAL" clId="{BCD1E645-0332-41BF-A48D-EB63EC28E305}" dt="2023-01-11T14:57:20.548" v="6616" actId="20577"/>
        <pc:sldMkLst>
          <pc:docMk/>
          <pc:sldMk cId="494219568" sldId="1668"/>
        </pc:sldMkLst>
        <pc:spChg chg="mod">
          <ac:chgData name="Pengzhi Huang" userId="5c16ea08-7296-4653-86a4-c5efaddcc23c" providerId="ADAL" clId="{BCD1E645-0332-41BF-A48D-EB63EC28E305}" dt="2023-01-09T05:59:46.071" v="2246"/>
          <ac:spMkLst>
            <pc:docMk/>
            <pc:sldMk cId="494219568" sldId="1668"/>
            <ac:spMk id="4" creationId="{2246E196-8392-7F65-0253-4E22D5CC37C3}"/>
          </ac:spMkLst>
        </pc:spChg>
        <pc:picChg chg="mod modCrop">
          <ac:chgData name="Pengzhi Huang" userId="5c16ea08-7296-4653-86a4-c5efaddcc23c" providerId="ADAL" clId="{BCD1E645-0332-41BF-A48D-EB63EC28E305}" dt="2023-01-11T14:57:07.219" v="6573" actId="1076"/>
          <ac:picMkLst>
            <pc:docMk/>
            <pc:sldMk cId="494219568" sldId="1668"/>
            <ac:picMk id="3" creationId="{6794533C-002E-F011-74D6-BCC43083C7EB}"/>
          </ac:picMkLst>
        </pc:picChg>
      </pc:sldChg>
      <pc:sldChg chg="modSp mod">
        <pc:chgData name="Pengzhi Huang" userId="5c16ea08-7296-4653-86a4-c5efaddcc23c" providerId="ADAL" clId="{BCD1E645-0332-41BF-A48D-EB63EC28E305}" dt="2023-01-09T22:57:55.355" v="4856" actId="20577"/>
        <pc:sldMkLst>
          <pc:docMk/>
          <pc:sldMk cId="3843873410" sldId="1669"/>
        </pc:sldMkLst>
        <pc:spChg chg="mod">
          <ac:chgData name="Pengzhi Huang" userId="5c16ea08-7296-4653-86a4-c5efaddcc23c" providerId="ADAL" clId="{BCD1E645-0332-41BF-A48D-EB63EC28E305}" dt="2023-01-09T22:57:55.355" v="4856" actId="20577"/>
          <ac:spMkLst>
            <pc:docMk/>
            <pc:sldMk cId="3843873410" sldId="1669"/>
            <ac:spMk id="4" creationId="{2246E196-8392-7F65-0253-4E22D5CC37C3}"/>
          </ac:spMkLst>
        </pc:spChg>
      </pc:sldChg>
      <pc:sldChg chg="delSp modSp del mod">
        <pc:chgData name="Pengzhi Huang" userId="5c16ea08-7296-4653-86a4-c5efaddcc23c" providerId="ADAL" clId="{BCD1E645-0332-41BF-A48D-EB63EC28E305}" dt="2023-01-09T06:00:05.964" v="2248" actId="47"/>
        <pc:sldMkLst>
          <pc:docMk/>
          <pc:sldMk cId="3704738938" sldId="1670"/>
        </pc:sldMkLst>
        <pc:spChg chg="mod">
          <ac:chgData name="Pengzhi Huang" userId="5c16ea08-7296-4653-86a4-c5efaddcc23c" providerId="ADAL" clId="{BCD1E645-0332-41BF-A48D-EB63EC28E305}" dt="2023-01-07T20:16:07.861" v="1359" actId="20577"/>
          <ac:spMkLst>
            <pc:docMk/>
            <pc:sldMk cId="3704738938" sldId="1670"/>
            <ac:spMk id="4" creationId="{2246E196-8392-7F65-0253-4E22D5CC37C3}"/>
          </ac:spMkLst>
        </pc:spChg>
        <pc:picChg chg="del">
          <ac:chgData name="Pengzhi Huang" userId="5c16ea08-7296-4653-86a4-c5efaddcc23c" providerId="ADAL" clId="{BCD1E645-0332-41BF-A48D-EB63EC28E305}" dt="2023-01-07T20:12:34.254" v="1184" actId="478"/>
          <ac:picMkLst>
            <pc:docMk/>
            <pc:sldMk cId="3704738938" sldId="1670"/>
            <ac:picMk id="2052" creationId="{F634F052-16A3-95A3-AC97-BC58D7B1CF5C}"/>
          </ac:picMkLst>
        </pc:picChg>
      </pc:sldChg>
      <pc:sldChg chg="addSp delSp modSp mod">
        <pc:chgData name="Pengzhi Huang" userId="5c16ea08-7296-4653-86a4-c5efaddcc23c" providerId="ADAL" clId="{BCD1E645-0332-41BF-A48D-EB63EC28E305}" dt="2023-01-09T22:56:24.341" v="4765" actId="1076"/>
        <pc:sldMkLst>
          <pc:docMk/>
          <pc:sldMk cId="3368099769" sldId="1671"/>
        </pc:sldMkLst>
        <pc:spChg chg="mod">
          <ac:chgData name="Pengzhi Huang" userId="5c16ea08-7296-4653-86a4-c5efaddcc23c" providerId="ADAL" clId="{BCD1E645-0332-41BF-A48D-EB63EC28E305}" dt="2023-01-09T21:29:11.643" v="4455" actId="1076"/>
          <ac:spMkLst>
            <pc:docMk/>
            <pc:sldMk cId="3368099769" sldId="1671"/>
            <ac:spMk id="2" creationId="{63C972A0-6964-4026-85B8-3B2D5AE789F2}"/>
          </ac:spMkLst>
        </pc:spChg>
        <pc:spChg chg="mod">
          <ac:chgData name="Pengzhi Huang" userId="5c16ea08-7296-4653-86a4-c5efaddcc23c" providerId="ADAL" clId="{BCD1E645-0332-41BF-A48D-EB63EC28E305}" dt="2023-01-09T21:29:07.797" v="4454" actId="1076"/>
          <ac:spMkLst>
            <pc:docMk/>
            <pc:sldMk cId="3368099769" sldId="1671"/>
            <ac:spMk id="3" creationId="{FC554538-1043-40D1-AE00-176F127F19AB}"/>
          </ac:spMkLst>
        </pc:spChg>
        <pc:spChg chg="mod">
          <ac:chgData name="Pengzhi Huang" userId="5c16ea08-7296-4653-86a4-c5efaddcc23c" providerId="ADAL" clId="{BCD1E645-0332-41BF-A48D-EB63EC28E305}" dt="2023-01-09T21:29:07.797" v="4454" actId="1076"/>
          <ac:spMkLst>
            <pc:docMk/>
            <pc:sldMk cId="3368099769" sldId="1671"/>
            <ac:spMk id="5" creationId="{6F653463-75B3-4DC9-A3DD-122075F9854E}"/>
          </ac:spMkLst>
        </pc:spChg>
        <pc:spChg chg="mod">
          <ac:chgData name="Pengzhi Huang" userId="5c16ea08-7296-4653-86a4-c5efaddcc23c" providerId="ADAL" clId="{BCD1E645-0332-41BF-A48D-EB63EC28E305}" dt="2023-01-09T21:29:07.797" v="4454" actId="1076"/>
          <ac:spMkLst>
            <pc:docMk/>
            <pc:sldMk cId="3368099769" sldId="1671"/>
            <ac:spMk id="6" creationId="{1702E902-E7DA-4CB2-9A1E-15B719C30054}"/>
          </ac:spMkLst>
        </pc:spChg>
        <pc:spChg chg="mod">
          <ac:chgData name="Pengzhi Huang" userId="5c16ea08-7296-4653-86a4-c5efaddcc23c" providerId="ADAL" clId="{BCD1E645-0332-41BF-A48D-EB63EC28E305}" dt="2023-01-09T21:29:07.797" v="4454" actId="1076"/>
          <ac:spMkLst>
            <pc:docMk/>
            <pc:sldMk cId="3368099769" sldId="1671"/>
            <ac:spMk id="7" creationId="{C3CA1BF9-BF2F-42E5-88B8-6C274FFAB1D1}"/>
          </ac:spMkLst>
        </pc:spChg>
        <pc:spChg chg="mod">
          <ac:chgData name="Pengzhi Huang" userId="5c16ea08-7296-4653-86a4-c5efaddcc23c" providerId="ADAL" clId="{BCD1E645-0332-41BF-A48D-EB63EC28E305}" dt="2023-01-09T21:32:14.367" v="4502"/>
          <ac:spMkLst>
            <pc:docMk/>
            <pc:sldMk cId="3368099769" sldId="1671"/>
            <ac:spMk id="9" creationId="{F15442FC-321D-2127-0989-62C33E266998}"/>
          </ac:spMkLst>
        </pc:spChg>
        <pc:spChg chg="add del mod">
          <ac:chgData name="Pengzhi Huang" userId="5c16ea08-7296-4653-86a4-c5efaddcc23c" providerId="ADAL" clId="{BCD1E645-0332-41BF-A48D-EB63EC28E305}" dt="2023-01-09T21:29:18.060" v="4457"/>
          <ac:spMkLst>
            <pc:docMk/>
            <pc:sldMk cId="3368099769" sldId="1671"/>
            <ac:spMk id="14" creationId="{A71FDFE1-9CB6-C6DD-5CEE-8788052D8B24}"/>
          </ac:spMkLst>
        </pc:spChg>
        <pc:picChg chg="add del">
          <ac:chgData name="Pengzhi Huang" userId="5c16ea08-7296-4653-86a4-c5efaddcc23c" providerId="ADAL" clId="{BCD1E645-0332-41BF-A48D-EB63EC28E305}" dt="2023-01-09T21:28:55.424" v="4452" actId="478"/>
          <ac:picMkLst>
            <pc:docMk/>
            <pc:sldMk cId="3368099769" sldId="1671"/>
            <ac:picMk id="8" creationId="{56E17774-A58E-457F-B67E-012180E14D0E}"/>
          </ac:picMkLst>
        </pc:picChg>
        <pc:picChg chg="add del mod modCrop">
          <ac:chgData name="Pengzhi Huang" userId="5c16ea08-7296-4653-86a4-c5efaddcc23c" providerId="ADAL" clId="{BCD1E645-0332-41BF-A48D-EB63EC28E305}" dt="2023-01-09T22:56:18.746" v="4763" actId="478"/>
          <ac:picMkLst>
            <pc:docMk/>
            <pc:sldMk cId="3368099769" sldId="1671"/>
            <ac:picMk id="10" creationId="{4A72BC24-A1FE-3264-8A72-B3F1EC159DCA}"/>
          </ac:picMkLst>
        </pc:picChg>
        <pc:picChg chg="add mod">
          <ac:chgData name="Pengzhi Huang" userId="5c16ea08-7296-4653-86a4-c5efaddcc23c" providerId="ADAL" clId="{BCD1E645-0332-41BF-A48D-EB63EC28E305}" dt="2023-01-09T21:31:55.081" v="4500" actId="1076"/>
          <ac:picMkLst>
            <pc:docMk/>
            <pc:sldMk cId="3368099769" sldId="1671"/>
            <ac:picMk id="12" creationId="{D1AE3B13-3805-74AD-5911-729FC4B40A8A}"/>
          </ac:picMkLst>
        </pc:picChg>
        <pc:picChg chg="add mod">
          <ac:chgData name="Pengzhi Huang" userId="5c16ea08-7296-4653-86a4-c5efaddcc23c" providerId="ADAL" clId="{BCD1E645-0332-41BF-A48D-EB63EC28E305}" dt="2023-01-09T22:56:24.341" v="4765" actId="1076"/>
          <ac:picMkLst>
            <pc:docMk/>
            <pc:sldMk cId="3368099769" sldId="1671"/>
            <ac:picMk id="15" creationId="{CF8A2679-A682-4683-B130-304EBAF9D426}"/>
          </ac:picMkLst>
        </pc:picChg>
      </pc:sldChg>
      <pc:sldChg chg="addSp delSp modSp add mod ord">
        <pc:chgData name="Pengzhi Huang" userId="5c16ea08-7296-4653-86a4-c5efaddcc23c" providerId="ADAL" clId="{BCD1E645-0332-41BF-A48D-EB63EC28E305}" dt="2023-01-10T03:14:48.688" v="5227"/>
        <pc:sldMkLst>
          <pc:docMk/>
          <pc:sldMk cId="1888350034" sldId="1672"/>
        </pc:sldMkLst>
        <pc:spChg chg="add del mod">
          <ac:chgData name="Pengzhi Huang" userId="5c16ea08-7296-4653-86a4-c5efaddcc23c" providerId="ADAL" clId="{BCD1E645-0332-41BF-A48D-EB63EC28E305}" dt="2023-01-09T22:12:44.051" v="4749" actId="478"/>
          <ac:spMkLst>
            <pc:docMk/>
            <pc:sldMk cId="1888350034" sldId="1672"/>
            <ac:spMk id="2" creationId="{D5F8CDEE-DBA0-B45B-4C0C-FD3F83CACE9F}"/>
          </ac:spMkLst>
        </pc:spChg>
        <pc:spChg chg="mod">
          <ac:chgData name="Pengzhi Huang" userId="5c16ea08-7296-4653-86a4-c5efaddcc23c" providerId="ADAL" clId="{BCD1E645-0332-41BF-A48D-EB63EC28E305}" dt="2023-01-07T18:44:41.716" v="746" actId="20577"/>
          <ac:spMkLst>
            <pc:docMk/>
            <pc:sldMk cId="1888350034" sldId="1672"/>
            <ac:spMk id="4" creationId="{2246E196-8392-7F65-0253-4E22D5CC37C3}"/>
          </ac:spMkLst>
        </pc:spChg>
        <pc:spChg chg="add del">
          <ac:chgData name="Pengzhi Huang" userId="5c16ea08-7296-4653-86a4-c5efaddcc23c" providerId="ADAL" clId="{BCD1E645-0332-41BF-A48D-EB63EC28E305}" dt="2023-01-09T22:12:44.992" v="4751" actId="22"/>
          <ac:spMkLst>
            <pc:docMk/>
            <pc:sldMk cId="1888350034" sldId="1672"/>
            <ac:spMk id="5" creationId="{F6BB50C6-E3A9-D7B0-A3F3-0F9EF01408BF}"/>
          </ac:spMkLst>
        </pc:spChg>
        <pc:spChg chg="add del">
          <ac:chgData name="Pengzhi Huang" userId="5c16ea08-7296-4653-86a4-c5efaddcc23c" providerId="ADAL" clId="{BCD1E645-0332-41BF-A48D-EB63EC28E305}" dt="2023-01-09T22:12:48.222" v="4753" actId="22"/>
          <ac:spMkLst>
            <pc:docMk/>
            <pc:sldMk cId="1888350034" sldId="1672"/>
            <ac:spMk id="7" creationId="{9B491B06-830A-D183-99E0-A0508A6F432C}"/>
          </ac:spMkLst>
        </pc:spChg>
        <pc:picChg chg="add del">
          <ac:chgData name="Pengzhi Huang" userId="5c16ea08-7296-4653-86a4-c5efaddcc23c" providerId="ADAL" clId="{BCD1E645-0332-41BF-A48D-EB63EC28E305}" dt="2023-01-09T22:15:10.393" v="4755" actId="22"/>
          <ac:picMkLst>
            <pc:docMk/>
            <pc:sldMk cId="1888350034" sldId="1672"/>
            <ac:picMk id="9" creationId="{C736CCEB-16A8-0295-0E23-A679C6CBB393}"/>
          </ac:picMkLst>
        </pc:picChg>
        <pc:picChg chg="add mod">
          <ac:chgData name="Pengzhi Huang" userId="5c16ea08-7296-4653-86a4-c5efaddcc23c" providerId="ADAL" clId="{BCD1E645-0332-41BF-A48D-EB63EC28E305}" dt="2023-01-09T22:24:35.876" v="4761" actId="1076"/>
          <ac:picMkLst>
            <pc:docMk/>
            <pc:sldMk cId="1888350034" sldId="1672"/>
            <ac:picMk id="11" creationId="{8C3F6549-E318-9AF8-AEC6-D9E991D37A85}"/>
          </ac:picMkLst>
        </pc:picChg>
        <pc:picChg chg="del mod">
          <ac:chgData name="Pengzhi Huang" userId="5c16ea08-7296-4653-86a4-c5efaddcc23c" providerId="ADAL" clId="{BCD1E645-0332-41BF-A48D-EB63EC28E305}" dt="2023-01-07T18:44:46.997" v="750" actId="478"/>
          <ac:picMkLst>
            <pc:docMk/>
            <pc:sldMk cId="1888350034" sldId="1672"/>
            <ac:picMk id="2052" creationId="{F634F052-16A3-95A3-AC97-BC58D7B1CF5C}"/>
          </ac:picMkLst>
        </pc:picChg>
      </pc:sldChg>
      <pc:sldChg chg="addSp delSp modSp add mod ord">
        <pc:chgData name="Pengzhi Huang" userId="5c16ea08-7296-4653-86a4-c5efaddcc23c" providerId="ADAL" clId="{BCD1E645-0332-41BF-A48D-EB63EC28E305}" dt="2023-01-11T14:57:54.184" v="6620" actId="20577"/>
        <pc:sldMkLst>
          <pc:docMk/>
          <pc:sldMk cId="4285637472" sldId="1673"/>
        </pc:sldMkLst>
        <pc:spChg chg="mod">
          <ac:chgData name="Pengzhi Huang" userId="5c16ea08-7296-4653-86a4-c5efaddcc23c" providerId="ADAL" clId="{BCD1E645-0332-41BF-A48D-EB63EC28E305}" dt="2023-01-11T14:57:54.184" v="6620" actId="20577"/>
          <ac:spMkLst>
            <pc:docMk/>
            <pc:sldMk cId="4285637472" sldId="1673"/>
            <ac:spMk id="4" creationId="{2246E196-8392-7F65-0253-4E22D5CC37C3}"/>
          </ac:spMkLst>
        </pc:spChg>
        <pc:picChg chg="add del mod">
          <ac:chgData name="Pengzhi Huang" userId="5c16ea08-7296-4653-86a4-c5efaddcc23c" providerId="ADAL" clId="{BCD1E645-0332-41BF-A48D-EB63EC28E305}" dt="2023-01-07T20:20:10.860" v="1470" actId="478"/>
          <ac:picMkLst>
            <pc:docMk/>
            <pc:sldMk cId="4285637472" sldId="1673"/>
            <ac:picMk id="3" creationId="{E2D9D08F-CD17-4791-0CEB-9E17C5612804}"/>
          </ac:picMkLst>
        </pc:picChg>
        <pc:picChg chg="add mod">
          <ac:chgData name="Pengzhi Huang" userId="5c16ea08-7296-4653-86a4-c5efaddcc23c" providerId="ADAL" clId="{BCD1E645-0332-41BF-A48D-EB63EC28E305}" dt="2023-01-09T06:00:24.660" v="2255" actId="1076"/>
          <ac:picMkLst>
            <pc:docMk/>
            <pc:sldMk cId="4285637472" sldId="1673"/>
            <ac:picMk id="6" creationId="{512C1368-8098-ED3E-62CC-4A195CDBFA39}"/>
          </ac:picMkLst>
        </pc:picChg>
      </pc:sldChg>
      <pc:sldChg chg="modNotesTx">
        <pc:chgData name="Pengzhi Huang" userId="5c16ea08-7296-4653-86a4-c5efaddcc23c" providerId="ADAL" clId="{BCD1E645-0332-41BF-A48D-EB63EC28E305}" dt="2023-01-11T14:38:40.773" v="6197"/>
        <pc:sldMkLst>
          <pc:docMk/>
          <pc:sldMk cId="2242821197" sldId="1674"/>
        </pc:sldMkLst>
      </pc:sldChg>
      <pc:sldChg chg="modNotesTx">
        <pc:chgData name="Pengzhi Huang" userId="5c16ea08-7296-4653-86a4-c5efaddcc23c" providerId="ADAL" clId="{BCD1E645-0332-41BF-A48D-EB63EC28E305}" dt="2023-01-11T14:41:14.751" v="6379" actId="20577"/>
        <pc:sldMkLst>
          <pc:docMk/>
          <pc:sldMk cId="1034784048" sldId="1675"/>
        </pc:sldMkLst>
      </pc:sldChg>
      <pc:sldChg chg="addSp modSp mod ord modNotesTx">
        <pc:chgData name="Pengzhi Huang" userId="5c16ea08-7296-4653-86a4-c5efaddcc23c" providerId="ADAL" clId="{BCD1E645-0332-41BF-A48D-EB63EC28E305}" dt="2023-01-11T14:49:01.999" v="6430" actId="20577"/>
        <pc:sldMkLst>
          <pc:docMk/>
          <pc:sldMk cId="3783548645" sldId="1676"/>
        </pc:sldMkLst>
        <pc:spChg chg="mod">
          <ac:chgData name="Pengzhi Huang" userId="5c16ea08-7296-4653-86a4-c5efaddcc23c" providerId="ADAL" clId="{BCD1E645-0332-41BF-A48D-EB63EC28E305}" dt="2023-01-10T03:48:32.683" v="5266" actId="20577"/>
          <ac:spMkLst>
            <pc:docMk/>
            <pc:sldMk cId="3783548645" sldId="1676"/>
            <ac:spMk id="89" creationId="{00000000-0000-0000-0000-000000000000}"/>
          </ac:spMkLst>
        </pc:spChg>
        <pc:spChg chg="mod">
          <ac:chgData name="Pengzhi Huang" userId="5c16ea08-7296-4653-86a4-c5efaddcc23c" providerId="ADAL" clId="{BCD1E645-0332-41BF-A48D-EB63EC28E305}" dt="2023-01-10T03:49:34.394" v="5287" actId="20577"/>
          <ac:spMkLst>
            <pc:docMk/>
            <pc:sldMk cId="3783548645" sldId="1676"/>
            <ac:spMk id="90" creationId="{00000000-0000-0000-0000-000000000000}"/>
          </ac:spMkLst>
        </pc:spChg>
        <pc:picChg chg="add mod">
          <ac:chgData name="Pengzhi Huang" userId="5c16ea08-7296-4653-86a4-c5efaddcc23c" providerId="ADAL" clId="{BCD1E645-0332-41BF-A48D-EB63EC28E305}" dt="2023-01-11T04:14:38.599" v="5600" actId="1076"/>
          <ac:picMkLst>
            <pc:docMk/>
            <pc:sldMk cId="3783548645" sldId="1676"/>
            <ac:picMk id="2" creationId="{79F218F3-4737-7174-C61A-44488F409A3D}"/>
          </ac:picMkLst>
        </pc:picChg>
      </pc:sldChg>
      <pc:sldChg chg="modSp add mod ord modNotesTx">
        <pc:chgData name="Pengzhi Huang" userId="5c16ea08-7296-4653-86a4-c5efaddcc23c" providerId="ADAL" clId="{BCD1E645-0332-41BF-A48D-EB63EC28E305}" dt="2023-01-10T23:37:49.326" v="5420" actId="20577"/>
        <pc:sldMkLst>
          <pc:docMk/>
          <pc:sldMk cId="1180310557" sldId="1677"/>
        </pc:sldMkLst>
        <pc:spChg chg="mod">
          <ac:chgData name="Pengzhi Huang" userId="5c16ea08-7296-4653-86a4-c5efaddcc23c" providerId="ADAL" clId="{BCD1E645-0332-41BF-A48D-EB63EC28E305}" dt="2023-01-09T05:56:04.189" v="2160" actId="20577"/>
          <ac:spMkLst>
            <pc:docMk/>
            <pc:sldMk cId="1180310557" sldId="1677"/>
            <ac:spMk id="4" creationId="{2246E196-8392-7F65-0253-4E22D5CC37C3}"/>
          </ac:spMkLst>
        </pc:spChg>
      </pc:sldChg>
      <pc:sldChg chg="addSp delSp modSp add mod ord">
        <pc:chgData name="Pengzhi Huang" userId="5c16ea08-7296-4653-86a4-c5efaddcc23c" providerId="ADAL" clId="{BCD1E645-0332-41BF-A48D-EB63EC28E305}" dt="2023-01-11T14:42:59.968" v="6410" actId="20577"/>
        <pc:sldMkLst>
          <pc:docMk/>
          <pc:sldMk cId="338827346" sldId="1678"/>
        </pc:sldMkLst>
        <pc:spChg chg="mod">
          <ac:chgData name="Pengzhi Huang" userId="5c16ea08-7296-4653-86a4-c5efaddcc23c" providerId="ADAL" clId="{BCD1E645-0332-41BF-A48D-EB63EC28E305}" dt="2023-01-11T14:42:59.968" v="6410" actId="20577"/>
          <ac:spMkLst>
            <pc:docMk/>
            <pc:sldMk cId="338827346" sldId="1678"/>
            <ac:spMk id="90" creationId="{00000000-0000-0000-0000-000000000000}"/>
          </ac:spMkLst>
        </pc:spChg>
        <pc:picChg chg="add del mod">
          <ac:chgData name="Pengzhi Huang" userId="5c16ea08-7296-4653-86a4-c5efaddcc23c" providerId="ADAL" clId="{BCD1E645-0332-41BF-A48D-EB63EC28E305}" dt="2023-01-09T06:33:09.573" v="2279" actId="22"/>
          <ac:picMkLst>
            <pc:docMk/>
            <pc:sldMk cId="338827346" sldId="1678"/>
            <ac:picMk id="3" creationId="{5A858C39-B0CF-4E8D-E245-886CA3E4E250}"/>
          </ac:picMkLst>
        </pc:picChg>
        <pc:picChg chg="add del mod">
          <ac:chgData name="Pengzhi Huang" userId="5c16ea08-7296-4653-86a4-c5efaddcc23c" providerId="ADAL" clId="{BCD1E645-0332-41BF-A48D-EB63EC28E305}" dt="2023-01-09T06:32:51.177" v="2275" actId="478"/>
          <ac:picMkLst>
            <pc:docMk/>
            <pc:sldMk cId="338827346" sldId="1678"/>
            <ac:picMk id="4" creationId="{2509D584-6B05-6CD0-19A7-25C717F20593}"/>
          </ac:picMkLst>
        </pc:picChg>
        <pc:picChg chg="add mod">
          <ac:chgData name="Pengzhi Huang" userId="5c16ea08-7296-4653-86a4-c5efaddcc23c" providerId="ADAL" clId="{BCD1E645-0332-41BF-A48D-EB63EC28E305}" dt="2023-01-09T06:35:02.761" v="2291" actId="1076"/>
          <ac:picMkLst>
            <pc:docMk/>
            <pc:sldMk cId="338827346" sldId="1678"/>
            <ac:picMk id="6" creationId="{313A600B-2A99-82A5-CA3D-CFBC88C1E0F6}"/>
          </ac:picMkLst>
        </pc:picChg>
        <pc:picChg chg="add del">
          <ac:chgData name="Pengzhi Huang" userId="5c16ea08-7296-4653-86a4-c5efaddcc23c" providerId="ADAL" clId="{BCD1E645-0332-41BF-A48D-EB63EC28E305}" dt="2023-01-09T06:35:38.604" v="2293" actId="22"/>
          <ac:picMkLst>
            <pc:docMk/>
            <pc:sldMk cId="338827346" sldId="1678"/>
            <ac:picMk id="8" creationId="{DFA82333-E764-B0A5-40C0-F2A8318C878E}"/>
          </ac:picMkLst>
        </pc:picChg>
      </pc:sldChg>
      <pc:sldChg chg="add del">
        <pc:chgData name="Pengzhi Huang" userId="5c16ea08-7296-4653-86a4-c5efaddcc23c" providerId="ADAL" clId="{BCD1E645-0332-41BF-A48D-EB63EC28E305}" dt="2023-01-09T05:59:13.948" v="2244"/>
        <pc:sldMkLst>
          <pc:docMk/>
          <pc:sldMk cId="2490368338" sldId="1678"/>
        </pc:sldMkLst>
      </pc:sldChg>
      <pc:sldChg chg="modSp add del mod ord">
        <pc:chgData name="Pengzhi Huang" userId="5c16ea08-7296-4653-86a4-c5efaddcc23c" providerId="ADAL" clId="{BCD1E645-0332-41BF-A48D-EB63EC28E305}" dt="2023-01-09T06:34:58.354" v="2290" actId="47"/>
        <pc:sldMkLst>
          <pc:docMk/>
          <pc:sldMk cId="1044698568" sldId="1679"/>
        </pc:sldMkLst>
        <pc:picChg chg="mod">
          <ac:chgData name="Pengzhi Huang" userId="5c16ea08-7296-4653-86a4-c5efaddcc23c" providerId="ADAL" clId="{BCD1E645-0332-41BF-A48D-EB63EC28E305}" dt="2023-01-09T06:34:41.242" v="2288" actId="1076"/>
          <ac:picMkLst>
            <pc:docMk/>
            <pc:sldMk cId="1044698568" sldId="1679"/>
            <ac:picMk id="6" creationId="{313A600B-2A99-82A5-CA3D-CFBC88C1E0F6}"/>
          </ac:picMkLst>
        </pc:picChg>
      </pc:sldChg>
      <pc:sldChg chg="add del">
        <pc:chgData name="Pengzhi Huang" userId="5c16ea08-7296-4653-86a4-c5efaddcc23c" providerId="ADAL" clId="{BCD1E645-0332-41BF-A48D-EB63EC28E305}" dt="2023-01-09T05:59:13.948" v="2244"/>
        <pc:sldMkLst>
          <pc:docMk/>
          <pc:sldMk cId="1918658533" sldId="1679"/>
        </pc:sldMkLst>
      </pc:sldChg>
      <pc:sldChg chg="addSp delSp modSp add mod">
        <pc:chgData name="Pengzhi Huang" userId="5c16ea08-7296-4653-86a4-c5efaddcc23c" providerId="ADAL" clId="{BCD1E645-0332-41BF-A48D-EB63EC28E305}" dt="2023-01-09T20:14:04.489" v="4439"/>
        <pc:sldMkLst>
          <pc:docMk/>
          <pc:sldMk cId="2257082570" sldId="1679"/>
        </pc:sldMkLst>
        <pc:spChg chg="mod">
          <ac:chgData name="Pengzhi Huang" userId="5c16ea08-7296-4653-86a4-c5efaddcc23c" providerId="ADAL" clId="{BCD1E645-0332-41BF-A48D-EB63EC28E305}" dt="2023-01-09T20:10:39.969" v="4289" actId="1076"/>
          <ac:spMkLst>
            <pc:docMk/>
            <pc:sldMk cId="2257082570" sldId="1679"/>
            <ac:spMk id="90" creationId="{00000000-0000-0000-0000-000000000000}"/>
          </ac:spMkLst>
        </pc:spChg>
        <pc:picChg chg="add del mod">
          <ac:chgData name="Pengzhi Huang" userId="5c16ea08-7296-4653-86a4-c5efaddcc23c" providerId="ADAL" clId="{BCD1E645-0332-41BF-A48D-EB63EC28E305}" dt="2023-01-09T06:36:19.437" v="2301" actId="478"/>
          <ac:picMkLst>
            <pc:docMk/>
            <pc:sldMk cId="2257082570" sldId="1679"/>
            <ac:picMk id="3" creationId="{A2FDD27E-CF7D-7DA2-D640-421623694FE9}"/>
          </ac:picMkLst>
        </pc:picChg>
        <pc:picChg chg="add del mod">
          <ac:chgData name="Pengzhi Huang" userId="5c16ea08-7296-4653-86a4-c5efaddcc23c" providerId="ADAL" clId="{BCD1E645-0332-41BF-A48D-EB63EC28E305}" dt="2023-01-09T20:08:32.551" v="4264" actId="478"/>
          <ac:picMkLst>
            <pc:docMk/>
            <pc:sldMk cId="2257082570" sldId="1679"/>
            <ac:picMk id="3" creationId="{D10D67F7-3F1D-315E-C456-A49655CA4A90}"/>
          </ac:picMkLst>
        </pc:picChg>
        <pc:picChg chg="add del mod">
          <ac:chgData name="Pengzhi Huang" userId="5c16ea08-7296-4653-86a4-c5efaddcc23c" providerId="ADAL" clId="{BCD1E645-0332-41BF-A48D-EB63EC28E305}" dt="2023-01-09T20:10:03.502" v="4283" actId="478"/>
          <ac:picMkLst>
            <pc:docMk/>
            <pc:sldMk cId="2257082570" sldId="1679"/>
            <ac:picMk id="4" creationId="{513992AF-8FE6-8D96-6058-546D81C4D03A}"/>
          </ac:picMkLst>
        </pc:picChg>
        <pc:picChg chg="add del mod">
          <ac:chgData name="Pengzhi Huang" userId="5c16ea08-7296-4653-86a4-c5efaddcc23c" providerId="ADAL" clId="{BCD1E645-0332-41BF-A48D-EB63EC28E305}" dt="2023-01-09T06:36:35.924" v="2305" actId="22"/>
          <ac:picMkLst>
            <pc:docMk/>
            <pc:sldMk cId="2257082570" sldId="1679"/>
            <ac:picMk id="5" creationId="{2394B523-0148-5CF5-BF26-F5DBCB3034E0}"/>
          </ac:picMkLst>
        </pc:picChg>
        <pc:picChg chg="del">
          <ac:chgData name="Pengzhi Huang" userId="5c16ea08-7296-4653-86a4-c5efaddcc23c" providerId="ADAL" clId="{BCD1E645-0332-41BF-A48D-EB63EC28E305}" dt="2023-01-09T06:35:46.168" v="2295" actId="478"/>
          <ac:picMkLst>
            <pc:docMk/>
            <pc:sldMk cId="2257082570" sldId="1679"/>
            <ac:picMk id="6" creationId="{313A600B-2A99-82A5-CA3D-CFBC88C1E0F6}"/>
          </ac:picMkLst>
        </pc:picChg>
        <pc:picChg chg="add del mod">
          <ac:chgData name="Pengzhi Huang" userId="5c16ea08-7296-4653-86a4-c5efaddcc23c" providerId="ADAL" clId="{BCD1E645-0332-41BF-A48D-EB63EC28E305}" dt="2023-01-09T20:10:03.155" v="4282" actId="478"/>
          <ac:picMkLst>
            <pc:docMk/>
            <pc:sldMk cId="2257082570" sldId="1679"/>
            <ac:picMk id="6" creationId="{ADF3BF0C-FE7C-C391-A918-3EA6BE81094B}"/>
          </ac:picMkLst>
        </pc:picChg>
        <pc:picChg chg="add del mod">
          <ac:chgData name="Pengzhi Huang" userId="5c16ea08-7296-4653-86a4-c5efaddcc23c" providerId="ADAL" clId="{BCD1E645-0332-41BF-A48D-EB63EC28E305}" dt="2023-01-09T20:11:19.107" v="4316" actId="478"/>
          <ac:picMkLst>
            <pc:docMk/>
            <pc:sldMk cId="2257082570" sldId="1679"/>
            <ac:picMk id="7" creationId="{9113A648-3D76-B26F-3B34-D7456D8D0582}"/>
          </ac:picMkLst>
        </pc:picChg>
        <pc:picChg chg="add del mod">
          <ac:chgData name="Pengzhi Huang" userId="5c16ea08-7296-4653-86a4-c5efaddcc23c" providerId="ADAL" clId="{BCD1E645-0332-41BF-A48D-EB63EC28E305}" dt="2023-01-09T20:07:46.826" v="4257" actId="478"/>
          <ac:picMkLst>
            <pc:docMk/>
            <pc:sldMk cId="2257082570" sldId="1679"/>
            <ac:picMk id="8" creationId="{BDE03A44-B797-CB51-EA78-E542BF87BF8F}"/>
          </ac:picMkLst>
        </pc:picChg>
        <pc:picChg chg="add del mod">
          <ac:chgData name="Pengzhi Huang" userId="5c16ea08-7296-4653-86a4-c5efaddcc23c" providerId="ADAL" clId="{BCD1E645-0332-41BF-A48D-EB63EC28E305}" dt="2023-01-09T20:12:17.054" v="4364" actId="478"/>
          <ac:picMkLst>
            <pc:docMk/>
            <pc:sldMk cId="2257082570" sldId="1679"/>
            <ac:picMk id="9" creationId="{F9C7CF5E-EDC9-C76F-8413-F80BBCEF6557}"/>
          </ac:picMkLst>
        </pc:picChg>
        <pc:picChg chg="add del mod">
          <ac:chgData name="Pengzhi Huang" userId="5c16ea08-7296-4653-86a4-c5efaddcc23c" providerId="ADAL" clId="{BCD1E645-0332-41BF-A48D-EB63EC28E305}" dt="2023-01-09T20:12:15.558" v="4363" actId="478"/>
          <ac:picMkLst>
            <pc:docMk/>
            <pc:sldMk cId="2257082570" sldId="1679"/>
            <ac:picMk id="11" creationId="{F00DE1F2-F0D3-9359-2EE6-57AB3F2A38EA}"/>
          </ac:picMkLst>
        </pc:picChg>
        <pc:picChg chg="add del mod">
          <ac:chgData name="Pengzhi Huang" userId="5c16ea08-7296-4653-86a4-c5efaddcc23c" providerId="ADAL" clId="{BCD1E645-0332-41BF-A48D-EB63EC28E305}" dt="2023-01-09T20:13:15.167" v="4406" actId="478"/>
          <ac:picMkLst>
            <pc:docMk/>
            <pc:sldMk cId="2257082570" sldId="1679"/>
            <ac:picMk id="12" creationId="{F8B80BC8-B83A-B107-20B5-05019F09C2FA}"/>
          </ac:picMkLst>
        </pc:picChg>
        <pc:picChg chg="add del mod">
          <ac:chgData name="Pengzhi Huang" userId="5c16ea08-7296-4653-86a4-c5efaddcc23c" providerId="ADAL" clId="{BCD1E645-0332-41BF-A48D-EB63EC28E305}" dt="2023-01-09T20:13:14.772" v="4405" actId="478"/>
          <ac:picMkLst>
            <pc:docMk/>
            <pc:sldMk cId="2257082570" sldId="1679"/>
            <ac:picMk id="14" creationId="{5DED49CD-1C77-82B1-8073-08C01020ECA0}"/>
          </ac:picMkLst>
        </pc:picChg>
        <pc:picChg chg="add del mod">
          <ac:chgData name="Pengzhi Huang" userId="5c16ea08-7296-4653-86a4-c5efaddcc23c" providerId="ADAL" clId="{BCD1E645-0332-41BF-A48D-EB63EC28E305}" dt="2023-01-09T20:14:03.668" v="4438" actId="478"/>
          <ac:picMkLst>
            <pc:docMk/>
            <pc:sldMk cId="2257082570" sldId="1679"/>
            <ac:picMk id="15" creationId="{32930FBB-3440-E4EE-4D32-8A1B2B84AC0B}"/>
          </ac:picMkLst>
        </pc:picChg>
        <pc:picChg chg="add del mod">
          <ac:chgData name="Pengzhi Huang" userId="5c16ea08-7296-4653-86a4-c5efaddcc23c" providerId="ADAL" clId="{BCD1E645-0332-41BF-A48D-EB63EC28E305}" dt="2023-01-09T20:14:02.949" v="4437" actId="478"/>
          <ac:picMkLst>
            <pc:docMk/>
            <pc:sldMk cId="2257082570" sldId="1679"/>
            <ac:picMk id="17" creationId="{EF4302FB-9FAE-DB6B-79DD-62BF94E055C1}"/>
          </ac:picMkLst>
        </pc:picChg>
        <pc:picChg chg="add mod">
          <ac:chgData name="Pengzhi Huang" userId="5c16ea08-7296-4653-86a4-c5efaddcc23c" providerId="ADAL" clId="{BCD1E645-0332-41BF-A48D-EB63EC28E305}" dt="2023-01-09T20:14:04.489" v="4439"/>
          <ac:picMkLst>
            <pc:docMk/>
            <pc:sldMk cId="2257082570" sldId="1679"/>
            <ac:picMk id="18" creationId="{F42FBD02-E62C-EF7D-7C7D-F1399505B746}"/>
          </ac:picMkLst>
        </pc:picChg>
      </pc:sldChg>
      <pc:sldChg chg="add del">
        <pc:chgData name="Pengzhi Huang" userId="5c16ea08-7296-4653-86a4-c5efaddcc23c" providerId="ADAL" clId="{BCD1E645-0332-41BF-A48D-EB63EC28E305}" dt="2023-01-09T06:32:45.983" v="2271"/>
        <pc:sldMkLst>
          <pc:docMk/>
          <pc:sldMk cId="3149300005" sldId="1679"/>
        </pc:sldMkLst>
      </pc:sldChg>
      <pc:sldChg chg="add del">
        <pc:chgData name="Pengzhi Huang" userId="5c16ea08-7296-4653-86a4-c5efaddcc23c" providerId="ADAL" clId="{BCD1E645-0332-41BF-A48D-EB63EC28E305}" dt="2023-01-09T05:59:13.948" v="2244"/>
        <pc:sldMkLst>
          <pc:docMk/>
          <pc:sldMk cId="380816729" sldId="1680"/>
        </pc:sldMkLst>
      </pc:sldChg>
      <pc:sldChg chg="addSp delSp modSp add del mod ord">
        <pc:chgData name="Pengzhi Huang" userId="5c16ea08-7296-4653-86a4-c5efaddcc23c" providerId="ADAL" clId="{BCD1E645-0332-41BF-A48D-EB63EC28E305}" dt="2023-01-09T20:08:58.956" v="4273" actId="47"/>
        <pc:sldMkLst>
          <pc:docMk/>
          <pc:sldMk cId="1592569985" sldId="1680"/>
        </pc:sldMkLst>
        <pc:picChg chg="add del mod">
          <ac:chgData name="Pengzhi Huang" userId="5c16ea08-7296-4653-86a4-c5efaddcc23c" providerId="ADAL" clId="{BCD1E645-0332-41BF-A48D-EB63EC28E305}" dt="2023-01-09T06:37:34.962" v="2319" actId="478"/>
          <ac:picMkLst>
            <pc:docMk/>
            <pc:sldMk cId="1592569985" sldId="1680"/>
            <ac:picMk id="3" creationId="{D00E8F75-4EE1-25B2-E9C9-8154D810C43A}"/>
          </ac:picMkLst>
        </pc:picChg>
        <pc:picChg chg="add mod">
          <ac:chgData name="Pengzhi Huang" userId="5c16ea08-7296-4653-86a4-c5efaddcc23c" providerId="ADAL" clId="{BCD1E645-0332-41BF-A48D-EB63EC28E305}" dt="2023-01-09T06:37:36.185" v="2321"/>
          <ac:picMkLst>
            <pc:docMk/>
            <pc:sldMk cId="1592569985" sldId="1680"/>
            <ac:picMk id="4" creationId="{6D9A220F-AD5A-6C95-9588-BB43F7E5090E}"/>
          </ac:picMkLst>
        </pc:picChg>
        <pc:picChg chg="del">
          <ac:chgData name="Pengzhi Huang" userId="5c16ea08-7296-4653-86a4-c5efaddcc23c" providerId="ADAL" clId="{BCD1E645-0332-41BF-A48D-EB63EC28E305}" dt="2023-01-09T06:37:35.370" v="2320" actId="478"/>
          <ac:picMkLst>
            <pc:docMk/>
            <pc:sldMk cId="1592569985" sldId="1680"/>
            <ac:picMk id="8" creationId="{BDE03A44-B797-CB51-EA78-E542BF87BF8F}"/>
          </ac:picMkLst>
        </pc:picChg>
      </pc:sldChg>
      <pc:sldChg chg="addSp delSp modSp add del mod ord">
        <pc:chgData name="Pengzhi Huang" userId="5c16ea08-7296-4653-86a4-c5efaddcc23c" providerId="ADAL" clId="{BCD1E645-0332-41BF-A48D-EB63EC28E305}" dt="2023-01-09T20:08:58.956" v="4273" actId="47"/>
        <pc:sldMkLst>
          <pc:docMk/>
          <pc:sldMk cId="1406112805" sldId="1681"/>
        </pc:sldMkLst>
        <pc:picChg chg="add del mod">
          <ac:chgData name="Pengzhi Huang" userId="5c16ea08-7296-4653-86a4-c5efaddcc23c" providerId="ADAL" clId="{BCD1E645-0332-41BF-A48D-EB63EC28E305}" dt="2023-01-09T06:39:21.090" v="2373" actId="478"/>
          <ac:picMkLst>
            <pc:docMk/>
            <pc:sldMk cId="1406112805" sldId="1681"/>
            <ac:picMk id="3" creationId="{974368D6-9B63-B1FE-9B4C-2644CD9DDC66}"/>
          </ac:picMkLst>
        </pc:picChg>
        <pc:picChg chg="del">
          <ac:chgData name="Pengzhi Huang" userId="5c16ea08-7296-4653-86a4-c5efaddcc23c" providerId="ADAL" clId="{BCD1E645-0332-41BF-A48D-EB63EC28E305}" dt="2023-01-09T06:38:35.465" v="2349" actId="478"/>
          <ac:picMkLst>
            <pc:docMk/>
            <pc:sldMk cId="1406112805" sldId="1681"/>
            <ac:picMk id="4" creationId="{6D9A220F-AD5A-6C95-9588-BB43F7E5090E}"/>
          </ac:picMkLst>
        </pc:picChg>
        <pc:picChg chg="add del">
          <ac:chgData name="Pengzhi Huang" userId="5c16ea08-7296-4653-86a4-c5efaddcc23c" providerId="ADAL" clId="{BCD1E645-0332-41BF-A48D-EB63EC28E305}" dt="2023-01-09T06:38:38.585" v="2351" actId="22"/>
          <ac:picMkLst>
            <pc:docMk/>
            <pc:sldMk cId="1406112805" sldId="1681"/>
            <ac:picMk id="6" creationId="{EA359393-932F-75D0-936A-0063B2942B36}"/>
          </ac:picMkLst>
        </pc:picChg>
        <pc:picChg chg="add del mod">
          <ac:chgData name="Pengzhi Huang" userId="5c16ea08-7296-4653-86a4-c5efaddcc23c" providerId="ADAL" clId="{BCD1E645-0332-41BF-A48D-EB63EC28E305}" dt="2023-01-09T06:39:19.737" v="2372" actId="478"/>
          <ac:picMkLst>
            <pc:docMk/>
            <pc:sldMk cId="1406112805" sldId="1681"/>
            <ac:picMk id="8" creationId="{9C5D8062-563F-EEDA-9DA4-2E07561A0F11}"/>
          </ac:picMkLst>
        </pc:picChg>
        <pc:picChg chg="add del mod">
          <ac:chgData name="Pengzhi Huang" userId="5c16ea08-7296-4653-86a4-c5efaddcc23c" providerId="ADAL" clId="{BCD1E645-0332-41BF-A48D-EB63EC28E305}" dt="2023-01-09T06:40:36.361" v="2386" actId="478"/>
          <ac:picMkLst>
            <pc:docMk/>
            <pc:sldMk cId="1406112805" sldId="1681"/>
            <ac:picMk id="9" creationId="{1FFEF9A0-AE9E-4103-4949-1E442E4E9DDB}"/>
          </ac:picMkLst>
        </pc:picChg>
        <pc:picChg chg="add del mod">
          <ac:chgData name="Pengzhi Huang" userId="5c16ea08-7296-4653-86a4-c5efaddcc23c" providerId="ADAL" clId="{BCD1E645-0332-41BF-A48D-EB63EC28E305}" dt="2023-01-09T06:40:35.809" v="2385" actId="478"/>
          <ac:picMkLst>
            <pc:docMk/>
            <pc:sldMk cId="1406112805" sldId="1681"/>
            <ac:picMk id="11" creationId="{E1832B95-FBB5-FDF0-2242-96FE5B7BB6D6}"/>
          </ac:picMkLst>
        </pc:picChg>
        <pc:picChg chg="add mod">
          <ac:chgData name="Pengzhi Huang" userId="5c16ea08-7296-4653-86a4-c5efaddcc23c" providerId="ADAL" clId="{BCD1E645-0332-41BF-A48D-EB63EC28E305}" dt="2023-01-09T06:40:37.110" v="2387"/>
          <ac:picMkLst>
            <pc:docMk/>
            <pc:sldMk cId="1406112805" sldId="1681"/>
            <ac:picMk id="12" creationId="{48920697-A80D-4AA7-F3DD-AA4723DA3257}"/>
          </ac:picMkLst>
        </pc:picChg>
      </pc:sldChg>
      <pc:sldChg chg="modSp add del mod">
        <pc:chgData name="Pengzhi Huang" userId="5c16ea08-7296-4653-86a4-c5efaddcc23c" providerId="ADAL" clId="{BCD1E645-0332-41BF-A48D-EB63EC28E305}" dt="2023-01-09T20:08:58.956" v="4273" actId="47"/>
        <pc:sldMkLst>
          <pc:docMk/>
          <pc:sldMk cId="93873902" sldId="1682"/>
        </pc:sldMkLst>
        <pc:picChg chg="mod">
          <ac:chgData name="Pengzhi Huang" userId="5c16ea08-7296-4653-86a4-c5efaddcc23c" providerId="ADAL" clId="{BCD1E645-0332-41BF-A48D-EB63EC28E305}" dt="2023-01-09T06:39:50.991" v="2378" actId="14100"/>
          <ac:picMkLst>
            <pc:docMk/>
            <pc:sldMk cId="93873902" sldId="1682"/>
            <ac:picMk id="3" creationId="{974368D6-9B63-B1FE-9B4C-2644CD9DDC66}"/>
          </ac:picMkLst>
        </pc:picChg>
      </pc:sldChg>
      <pc:sldChg chg="add del">
        <pc:chgData name="Pengzhi Huang" userId="5c16ea08-7296-4653-86a4-c5efaddcc23c" providerId="ADAL" clId="{BCD1E645-0332-41BF-A48D-EB63EC28E305}" dt="2023-01-09T20:08:58.956" v="4273" actId="47"/>
        <pc:sldMkLst>
          <pc:docMk/>
          <pc:sldMk cId="1356161320" sldId="1683"/>
        </pc:sldMkLst>
      </pc:sldChg>
      <pc:sldChg chg="addSp delSp modSp add del mod ord">
        <pc:chgData name="Pengzhi Huang" userId="5c16ea08-7296-4653-86a4-c5efaddcc23c" providerId="ADAL" clId="{BCD1E645-0332-41BF-A48D-EB63EC28E305}" dt="2023-01-09T20:08:58.956" v="4273" actId="47"/>
        <pc:sldMkLst>
          <pc:docMk/>
          <pc:sldMk cId="819802170" sldId="1684"/>
        </pc:sldMkLst>
        <pc:picChg chg="add del mod">
          <ac:chgData name="Pengzhi Huang" userId="5c16ea08-7296-4653-86a4-c5efaddcc23c" providerId="ADAL" clId="{BCD1E645-0332-41BF-A48D-EB63EC28E305}" dt="2023-01-09T06:41:08.873" v="2395" actId="478"/>
          <ac:picMkLst>
            <pc:docMk/>
            <pc:sldMk cId="819802170" sldId="1684"/>
            <ac:picMk id="3" creationId="{71987A31-C351-B24A-0D7D-E8ED8F634387}"/>
          </ac:picMkLst>
        </pc:picChg>
        <pc:picChg chg="add mod">
          <ac:chgData name="Pengzhi Huang" userId="5c16ea08-7296-4653-86a4-c5efaddcc23c" providerId="ADAL" clId="{BCD1E645-0332-41BF-A48D-EB63EC28E305}" dt="2023-01-09T06:41:10.063" v="2397"/>
          <ac:picMkLst>
            <pc:docMk/>
            <pc:sldMk cId="819802170" sldId="1684"/>
            <ac:picMk id="4" creationId="{93EC3DF1-5A0B-5209-48A0-8E67338C7122}"/>
          </ac:picMkLst>
        </pc:picChg>
        <pc:picChg chg="del">
          <ac:chgData name="Pengzhi Huang" userId="5c16ea08-7296-4653-86a4-c5efaddcc23c" providerId="ADAL" clId="{BCD1E645-0332-41BF-A48D-EB63EC28E305}" dt="2023-01-09T06:41:09.292" v="2396" actId="478"/>
          <ac:picMkLst>
            <pc:docMk/>
            <pc:sldMk cId="819802170" sldId="1684"/>
            <ac:picMk id="12" creationId="{48920697-A80D-4AA7-F3DD-AA4723DA3257}"/>
          </ac:picMkLst>
        </pc:picChg>
      </pc:sldChg>
      <pc:sldChg chg="addSp delSp modSp add mod">
        <pc:chgData name="Pengzhi Huang" userId="5c16ea08-7296-4653-86a4-c5efaddcc23c" providerId="ADAL" clId="{BCD1E645-0332-41BF-A48D-EB63EC28E305}" dt="2023-01-10T23:17:31.077" v="5375" actId="14100"/>
        <pc:sldMkLst>
          <pc:docMk/>
          <pc:sldMk cId="1603242194" sldId="1685"/>
        </pc:sldMkLst>
        <pc:spChg chg="del">
          <ac:chgData name="Pengzhi Huang" userId="5c16ea08-7296-4653-86a4-c5efaddcc23c" providerId="ADAL" clId="{BCD1E645-0332-41BF-A48D-EB63EC28E305}" dt="2023-01-09T11:18:22.983" v="3867" actId="478"/>
          <ac:spMkLst>
            <pc:docMk/>
            <pc:sldMk cId="1603242194" sldId="1685"/>
            <ac:spMk id="3" creationId="{2D85FC52-DB14-F631-0AEB-E6ACA416B16D}"/>
          </ac:spMkLst>
        </pc:spChg>
        <pc:spChg chg="add del mod">
          <ac:chgData name="Pengzhi Huang" userId="5c16ea08-7296-4653-86a4-c5efaddcc23c" providerId="ADAL" clId="{BCD1E645-0332-41BF-A48D-EB63EC28E305}" dt="2023-01-09T11:20:47.431" v="3908" actId="478"/>
          <ac:spMkLst>
            <pc:docMk/>
            <pc:sldMk cId="1603242194" sldId="1685"/>
            <ac:spMk id="11" creationId="{D62014E9-614C-E9AA-A38C-A8A95A0B4E82}"/>
          </ac:spMkLst>
        </pc:spChg>
        <pc:spChg chg="add mod">
          <ac:chgData name="Pengzhi Huang" userId="5c16ea08-7296-4653-86a4-c5efaddcc23c" providerId="ADAL" clId="{BCD1E645-0332-41BF-A48D-EB63EC28E305}" dt="2023-01-09T11:21:33.066" v="3916" actId="1076"/>
          <ac:spMkLst>
            <pc:docMk/>
            <pc:sldMk cId="1603242194" sldId="1685"/>
            <ac:spMk id="12" creationId="{8A505466-6189-8552-30DA-95175E833F32}"/>
          </ac:spMkLst>
        </pc:spChg>
        <pc:spChg chg="add mod">
          <ac:chgData name="Pengzhi Huang" userId="5c16ea08-7296-4653-86a4-c5efaddcc23c" providerId="ADAL" clId="{BCD1E645-0332-41BF-A48D-EB63EC28E305}" dt="2023-01-09T11:20:55.513" v="3912" actId="1076"/>
          <ac:spMkLst>
            <pc:docMk/>
            <pc:sldMk cId="1603242194" sldId="1685"/>
            <ac:spMk id="13" creationId="{09C94B80-8262-21D6-351D-697578812EE8}"/>
          </ac:spMkLst>
        </pc:spChg>
        <pc:spChg chg="add mod">
          <ac:chgData name="Pengzhi Huang" userId="5c16ea08-7296-4653-86a4-c5efaddcc23c" providerId="ADAL" clId="{BCD1E645-0332-41BF-A48D-EB63EC28E305}" dt="2023-01-09T11:22:41.951" v="3930"/>
          <ac:spMkLst>
            <pc:docMk/>
            <pc:sldMk cId="1603242194" sldId="1685"/>
            <ac:spMk id="16" creationId="{5486ACCC-3B7F-4ABC-9295-B106494383C6}"/>
          </ac:spMkLst>
        </pc:spChg>
        <pc:spChg chg="add mod">
          <ac:chgData name="Pengzhi Huang" userId="5c16ea08-7296-4653-86a4-c5efaddcc23c" providerId="ADAL" clId="{BCD1E645-0332-41BF-A48D-EB63EC28E305}" dt="2023-01-09T11:20:50.657" v="3910" actId="1076"/>
          <ac:spMkLst>
            <pc:docMk/>
            <pc:sldMk cId="1603242194" sldId="1685"/>
            <ac:spMk id="17" creationId="{5486ACCC-3B7F-4ABC-9295-B106494383C6}"/>
          </ac:spMkLst>
        </pc:spChg>
        <pc:spChg chg="add mod">
          <ac:chgData name="Pengzhi Huang" userId="5c16ea08-7296-4653-86a4-c5efaddcc23c" providerId="ADAL" clId="{BCD1E645-0332-41BF-A48D-EB63EC28E305}" dt="2023-01-09T11:22:44.161" v="3932"/>
          <ac:spMkLst>
            <pc:docMk/>
            <pc:sldMk cId="1603242194" sldId="1685"/>
            <ac:spMk id="18" creationId="{5486ACCC-3B7F-4ABC-9295-B106494383C6}"/>
          </ac:spMkLst>
        </pc:spChg>
        <pc:spChg chg="add mod">
          <ac:chgData name="Pengzhi Huang" userId="5c16ea08-7296-4653-86a4-c5efaddcc23c" providerId="ADAL" clId="{BCD1E645-0332-41BF-A48D-EB63EC28E305}" dt="2023-01-09T11:24:29.032" v="3960" actId="1076"/>
          <ac:spMkLst>
            <pc:docMk/>
            <pc:sldMk cId="1603242194" sldId="1685"/>
            <ac:spMk id="22" creationId="{8FF1845C-8A3C-F056-A039-F59C86C56A0B}"/>
          </ac:spMkLst>
        </pc:spChg>
        <pc:spChg chg="add mod">
          <ac:chgData name="Pengzhi Huang" userId="5c16ea08-7296-4653-86a4-c5efaddcc23c" providerId="ADAL" clId="{BCD1E645-0332-41BF-A48D-EB63EC28E305}" dt="2023-01-09T11:24:57.688" v="3978" actId="1076"/>
          <ac:spMkLst>
            <pc:docMk/>
            <pc:sldMk cId="1603242194" sldId="1685"/>
            <ac:spMk id="23" creationId="{7BAC93B9-2F9D-489F-1E7F-5A0AA5D20F8A}"/>
          </ac:spMkLst>
        </pc:spChg>
        <pc:spChg chg="add mod">
          <ac:chgData name="Pengzhi Huang" userId="5c16ea08-7296-4653-86a4-c5efaddcc23c" providerId="ADAL" clId="{BCD1E645-0332-41BF-A48D-EB63EC28E305}" dt="2023-01-09T11:25:24.244" v="4002" actId="20577"/>
          <ac:spMkLst>
            <pc:docMk/>
            <pc:sldMk cId="1603242194" sldId="1685"/>
            <ac:spMk id="24" creationId="{C38FD2F1-F3B8-3AE1-1A64-2EF2EE445F29}"/>
          </ac:spMkLst>
        </pc:spChg>
        <pc:spChg chg="add mod">
          <ac:chgData name="Pengzhi Huang" userId="5c16ea08-7296-4653-86a4-c5efaddcc23c" providerId="ADAL" clId="{BCD1E645-0332-41BF-A48D-EB63EC28E305}" dt="2023-01-09T11:25:09.981" v="3990" actId="571"/>
          <ac:spMkLst>
            <pc:docMk/>
            <pc:sldMk cId="1603242194" sldId="1685"/>
            <ac:spMk id="25" creationId="{8927C812-19E6-4E0E-5A8B-A60D9DD5A492}"/>
          </ac:spMkLst>
        </pc:spChg>
        <pc:spChg chg="add mod">
          <ac:chgData name="Pengzhi Huang" userId="5c16ea08-7296-4653-86a4-c5efaddcc23c" providerId="ADAL" clId="{BCD1E645-0332-41BF-A48D-EB63EC28E305}" dt="2023-01-10T23:17:22.818" v="5359" actId="122"/>
          <ac:spMkLst>
            <pc:docMk/>
            <pc:sldMk cId="1603242194" sldId="1685"/>
            <ac:spMk id="26" creationId="{59058309-4F2A-F28F-3587-8E9CB215D099}"/>
          </ac:spMkLst>
        </pc:spChg>
        <pc:spChg chg="add mod">
          <ac:chgData name="Pengzhi Huang" userId="5c16ea08-7296-4653-86a4-c5efaddcc23c" providerId="ADAL" clId="{BCD1E645-0332-41BF-A48D-EB63EC28E305}" dt="2023-01-10T23:17:31.077" v="5375" actId="14100"/>
          <ac:spMkLst>
            <pc:docMk/>
            <pc:sldMk cId="1603242194" sldId="1685"/>
            <ac:spMk id="27" creationId="{0CD26DE0-A5CA-4F97-5468-429656A8FFC2}"/>
          </ac:spMkLst>
        </pc:spChg>
        <pc:spChg chg="add mod">
          <ac:chgData name="Pengzhi Huang" userId="5c16ea08-7296-4653-86a4-c5efaddcc23c" providerId="ADAL" clId="{BCD1E645-0332-41BF-A48D-EB63EC28E305}" dt="2023-01-09T11:26:17.626" v="4071" actId="1076"/>
          <ac:spMkLst>
            <pc:docMk/>
            <pc:sldMk cId="1603242194" sldId="1685"/>
            <ac:spMk id="28" creationId="{B3A28013-8816-A2C2-124E-65D6E8122E15}"/>
          </ac:spMkLst>
        </pc:spChg>
        <pc:spChg chg="add mod">
          <ac:chgData name="Pengzhi Huang" userId="5c16ea08-7296-4653-86a4-c5efaddcc23c" providerId="ADAL" clId="{BCD1E645-0332-41BF-A48D-EB63EC28E305}" dt="2023-01-09T11:26:49.935" v="4121" actId="1076"/>
          <ac:spMkLst>
            <pc:docMk/>
            <pc:sldMk cId="1603242194" sldId="1685"/>
            <ac:spMk id="29" creationId="{0F181194-048B-C299-4A4E-CAEB1A84A7F4}"/>
          </ac:spMkLst>
        </pc:spChg>
        <pc:spChg chg="add mod">
          <ac:chgData name="Pengzhi Huang" userId="5c16ea08-7296-4653-86a4-c5efaddcc23c" providerId="ADAL" clId="{BCD1E645-0332-41BF-A48D-EB63EC28E305}" dt="2023-01-09T11:27:04.622" v="4152" actId="20577"/>
          <ac:spMkLst>
            <pc:docMk/>
            <pc:sldMk cId="1603242194" sldId="1685"/>
            <ac:spMk id="30" creationId="{A7C8D5C6-4DEE-E935-D273-CBC2554A0ADD}"/>
          </ac:spMkLst>
        </pc:spChg>
        <pc:spChg chg="add mod">
          <ac:chgData name="Pengzhi Huang" userId="5c16ea08-7296-4653-86a4-c5efaddcc23c" providerId="ADAL" clId="{BCD1E645-0332-41BF-A48D-EB63EC28E305}" dt="2023-01-09T11:27:14.468" v="4174" actId="20577"/>
          <ac:spMkLst>
            <pc:docMk/>
            <pc:sldMk cId="1603242194" sldId="1685"/>
            <ac:spMk id="31" creationId="{95B4C3B5-54CF-2501-8BC5-5DC290B29457}"/>
          </ac:spMkLst>
        </pc:spChg>
        <pc:spChg chg="add mod">
          <ac:chgData name="Pengzhi Huang" userId="5c16ea08-7296-4653-86a4-c5efaddcc23c" providerId="ADAL" clId="{BCD1E645-0332-41BF-A48D-EB63EC28E305}" dt="2023-01-09T11:28:35.004" v="4180" actId="1076"/>
          <ac:spMkLst>
            <pc:docMk/>
            <pc:sldMk cId="1603242194" sldId="1685"/>
            <ac:spMk id="32" creationId="{FD7CD2F2-C586-F59A-E56A-AC80C9EB935A}"/>
          </ac:spMkLst>
        </pc:spChg>
        <pc:spChg chg="mod">
          <ac:chgData name="Pengzhi Huang" userId="5c16ea08-7296-4653-86a4-c5efaddcc23c" providerId="ADAL" clId="{BCD1E645-0332-41BF-A48D-EB63EC28E305}" dt="2023-01-09T11:28:53.706" v="4195" actId="20577"/>
          <ac:spMkLst>
            <pc:docMk/>
            <pc:sldMk cId="1603242194" sldId="1685"/>
            <ac:spMk id="89" creationId="{00000000-0000-0000-0000-000000000000}"/>
          </ac:spMkLst>
        </pc:spChg>
        <pc:spChg chg="del">
          <ac:chgData name="Pengzhi Huang" userId="5c16ea08-7296-4653-86a4-c5efaddcc23c" providerId="ADAL" clId="{BCD1E645-0332-41BF-A48D-EB63EC28E305}" dt="2023-01-09T11:18:22.146" v="3866" actId="478"/>
          <ac:spMkLst>
            <pc:docMk/>
            <pc:sldMk cId="1603242194" sldId="1685"/>
            <ac:spMk id="90" creationId="{00000000-0000-0000-0000-000000000000}"/>
          </ac:spMkLst>
        </pc:spChg>
        <pc:grpChg chg="add del mod">
          <ac:chgData name="Pengzhi Huang" userId="5c16ea08-7296-4653-86a4-c5efaddcc23c" providerId="ADAL" clId="{BCD1E645-0332-41BF-A48D-EB63EC28E305}" dt="2023-01-09T11:18:50.889" v="3881"/>
          <ac:grpSpMkLst>
            <pc:docMk/>
            <pc:sldMk cId="1603242194" sldId="1685"/>
            <ac:grpSpMk id="7" creationId="{9BDDF4D2-16FE-F7AC-C641-770174F78B0C}"/>
          </ac:grpSpMkLst>
        </pc:grpChg>
        <pc:grpChg chg="mod">
          <ac:chgData name="Pengzhi Huang" userId="5c16ea08-7296-4653-86a4-c5efaddcc23c" providerId="ADAL" clId="{BCD1E645-0332-41BF-A48D-EB63EC28E305}" dt="2023-01-09T11:18:50.332" v="3878"/>
          <ac:grpSpMkLst>
            <pc:docMk/>
            <pc:sldMk cId="1603242194" sldId="1685"/>
            <ac:grpSpMk id="10" creationId="{BBB6E47A-4D73-DA82-CB09-574254239FC0}"/>
          </ac:grpSpMkLst>
        </pc:grpChg>
        <pc:inkChg chg="add del">
          <ac:chgData name="Pengzhi Huang" userId="5c16ea08-7296-4653-86a4-c5efaddcc23c" providerId="ADAL" clId="{BCD1E645-0332-41BF-A48D-EB63EC28E305}" dt="2023-01-09T11:19:00.907" v="3883" actId="34122"/>
          <ac:inkMkLst>
            <pc:docMk/>
            <pc:sldMk cId="1603242194" sldId="1685"/>
            <ac:inkMk id="2" creationId="{6A840667-19AD-C7F3-DB2A-897B1A8771F1}"/>
          </ac:inkMkLst>
        </pc:inkChg>
        <pc:inkChg chg="add del">
          <ac:chgData name="Pengzhi Huang" userId="5c16ea08-7296-4653-86a4-c5efaddcc23c" providerId="ADAL" clId="{BCD1E645-0332-41BF-A48D-EB63EC28E305}" dt="2023-01-09T11:18:41.716" v="3870" actId="9405"/>
          <ac:inkMkLst>
            <pc:docMk/>
            <pc:sldMk cId="1603242194" sldId="1685"/>
            <ac:inkMk id="4" creationId="{9DCE034F-71FC-355C-1C97-538C63B900A2}"/>
          </ac:inkMkLst>
        </pc:inkChg>
        <pc:inkChg chg="add del mod">
          <ac:chgData name="Pengzhi Huang" userId="5c16ea08-7296-4653-86a4-c5efaddcc23c" providerId="ADAL" clId="{BCD1E645-0332-41BF-A48D-EB63EC28E305}" dt="2023-01-09T11:18:51.428" v="3882" actId="9405"/>
          <ac:inkMkLst>
            <pc:docMk/>
            <pc:sldMk cId="1603242194" sldId="1685"/>
            <ac:inkMk id="5" creationId="{92157E4B-E8B1-FBB3-C2D6-F7EA00AAA93E}"/>
          </ac:inkMkLst>
        </pc:inkChg>
        <pc:inkChg chg="add del mod">
          <ac:chgData name="Pengzhi Huang" userId="5c16ea08-7296-4653-86a4-c5efaddcc23c" providerId="ADAL" clId="{BCD1E645-0332-41BF-A48D-EB63EC28E305}" dt="2023-01-09T11:18:50.889" v="3881"/>
          <ac:inkMkLst>
            <pc:docMk/>
            <pc:sldMk cId="1603242194" sldId="1685"/>
            <ac:inkMk id="6" creationId="{7301B5BF-3D1A-066D-EE54-8CF045388CFB}"/>
          </ac:inkMkLst>
        </pc:inkChg>
        <pc:inkChg chg="add del mod">
          <ac:chgData name="Pengzhi Huang" userId="5c16ea08-7296-4653-86a4-c5efaddcc23c" providerId="ADAL" clId="{BCD1E645-0332-41BF-A48D-EB63EC28E305}" dt="2023-01-09T11:18:50.596" v="3879" actId="9405"/>
          <ac:inkMkLst>
            <pc:docMk/>
            <pc:sldMk cId="1603242194" sldId="1685"/>
            <ac:inkMk id="8" creationId="{517BDB9E-4BB7-3C03-EEBE-748F485E9959}"/>
          </ac:inkMkLst>
        </pc:inkChg>
        <pc:inkChg chg="add del mod">
          <ac:chgData name="Pengzhi Huang" userId="5c16ea08-7296-4653-86a4-c5efaddcc23c" providerId="ADAL" clId="{BCD1E645-0332-41BF-A48D-EB63EC28E305}" dt="2023-01-09T11:18:50.332" v="3878"/>
          <ac:inkMkLst>
            <pc:docMk/>
            <pc:sldMk cId="1603242194" sldId="1685"/>
            <ac:inkMk id="9" creationId="{8B964ADC-CCEB-8BB1-D1BB-3C576E92501A}"/>
          </ac:inkMkLst>
        </pc:inkChg>
        <pc:cxnChg chg="add mod">
          <ac:chgData name="Pengzhi Huang" userId="5c16ea08-7296-4653-86a4-c5efaddcc23c" providerId="ADAL" clId="{BCD1E645-0332-41BF-A48D-EB63EC28E305}" dt="2023-01-09T11:24:14.752" v="3955" actId="692"/>
          <ac:cxnSpMkLst>
            <pc:docMk/>
            <pc:sldMk cId="1603242194" sldId="1685"/>
            <ac:cxnSpMk id="15" creationId="{0118FBC8-05A8-A6AB-CC28-197CE3686E9D}"/>
          </ac:cxnSpMkLst>
        </pc:cxnChg>
        <pc:cxnChg chg="add mod">
          <ac:chgData name="Pengzhi Huang" userId="5c16ea08-7296-4653-86a4-c5efaddcc23c" providerId="ADAL" clId="{BCD1E645-0332-41BF-A48D-EB63EC28E305}" dt="2023-01-09T11:24:11.378" v="3954" actId="692"/>
          <ac:cxnSpMkLst>
            <pc:docMk/>
            <pc:sldMk cId="1603242194" sldId="1685"/>
            <ac:cxnSpMk id="19" creationId="{50121317-150D-FD47-F0AD-A982ED321E40}"/>
          </ac:cxnSpMkLst>
        </pc:cxnChg>
      </pc:sldChg>
      <pc:sldChg chg="delSp modSp add mod modNotesTx">
        <pc:chgData name="Pengzhi Huang" userId="5c16ea08-7296-4653-86a4-c5efaddcc23c" providerId="ADAL" clId="{BCD1E645-0332-41BF-A48D-EB63EC28E305}" dt="2023-01-11T14:23:56.890" v="5771" actId="20577"/>
        <pc:sldMkLst>
          <pc:docMk/>
          <pc:sldMk cId="2857768963" sldId="1686"/>
        </pc:sldMkLst>
        <pc:spChg chg="mod">
          <ac:chgData name="Pengzhi Huang" userId="5c16ea08-7296-4653-86a4-c5efaddcc23c" providerId="ADAL" clId="{BCD1E645-0332-41BF-A48D-EB63EC28E305}" dt="2023-01-11T14:23:56.890" v="5771" actId="20577"/>
          <ac:spMkLst>
            <pc:docMk/>
            <pc:sldMk cId="2857768963" sldId="1686"/>
            <ac:spMk id="2" creationId="{2CAA9EC5-A6E6-4BE1-9F33-E047963E64D8}"/>
          </ac:spMkLst>
        </pc:spChg>
        <pc:spChg chg="mod">
          <ac:chgData name="Pengzhi Huang" userId="5c16ea08-7296-4653-86a4-c5efaddcc23c" providerId="ADAL" clId="{BCD1E645-0332-41BF-A48D-EB63EC28E305}" dt="2023-01-11T13:05:59.630" v="5618"/>
          <ac:spMkLst>
            <pc:docMk/>
            <pc:sldMk cId="2857768963" sldId="1686"/>
            <ac:spMk id="4" creationId="{10B2E3A2-7A1E-4807-B596-3D9815BDBBD5}"/>
          </ac:spMkLst>
        </pc:spChg>
        <pc:picChg chg="del">
          <ac:chgData name="Pengzhi Huang" userId="5c16ea08-7296-4653-86a4-c5efaddcc23c" providerId="ADAL" clId="{BCD1E645-0332-41BF-A48D-EB63EC28E305}" dt="2023-01-11T02:54:32.281" v="5575" actId="478"/>
          <ac:picMkLst>
            <pc:docMk/>
            <pc:sldMk cId="2857768963" sldId="1686"/>
            <ac:picMk id="55" creationId="{A5F06FAA-22C8-2A2C-8EC5-6B121DC605E0}"/>
          </ac:picMkLst>
        </pc:picChg>
      </pc:sldChg>
      <pc:sldChg chg="add modNotesTx">
        <pc:chgData name="Pengzhi Huang" userId="5c16ea08-7296-4653-86a4-c5efaddcc23c" providerId="ADAL" clId="{BCD1E645-0332-41BF-A48D-EB63EC28E305}" dt="2023-01-11T14:32:15.393" v="6135" actId="20577"/>
        <pc:sldMkLst>
          <pc:docMk/>
          <pc:sldMk cId="4080136672" sldId="1687"/>
        </pc:sldMkLst>
      </pc:sldChg>
      <pc:sldChg chg="add modNotesTx">
        <pc:chgData name="Pengzhi Huang" userId="5c16ea08-7296-4653-86a4-c5efaddcc23c" providerId="ADAL" clId="{BCD1E645-0332-41BF-A48D-EB63EC28E305}" dt="2023-01-11T14:30:42.873" v="6005"/>
        <pc:sldMkLst>
          <pc:docMk/>
          <pc:sldMk cId="1186094144" sldId="1688"/>
        </pc:sldMkLst>
      </pc:sldChg>
      <pc:sldChg chg="add">
        <pc:chgData name="Pengzhi Huang" userId="5c16ea08-7296-4653-86a4-c5efaddcc23c" providerId="ADAL" clId="{BCD1E645-0332-41BF-A48D-EB63EC28E305}" dt="2023-01-09T20:11:21.752" v="4317"/>
        <pc:sldMkLst>
          <pc:docMk/>
          <pc:sldMk cId="938565908" sldId="1689"/>
        </pc:sldMkLst>
      </pc:sldChg>
      <pc:sldChg chg="add modNotesTx">
        <pc:chgData name="Pengzhi Huang" userId="5c16ea08-7296-4653-86a4-c5efaddcc23c" providerId="ADAL" clId="{BCD1E645-0332-41BF-A48D-EB63EC28E305}" dt="2023-01-11T14:29:44.561" v="5985" actId="20577"/>
        <pc:sldMkLst>
          <pc:docMk/>
          <pc:sldMk cId="3522778765" sldId="1690"/>
        </pc:sldMkLst>
      </pc:sldChg>
      <pc:sldChg chg="add modNotesTx">
        <pc:chgData name="Pengzhi Huang" userId="5c16ea08-7296-4653-86a4-c5efaddcc23c" providerId="ADAL" clId="{BCD1E645-0332-41BF-A48D-EB63EC28E305}" dt="2023-01-11T14:28:19.706" v="5898" actId="20577"/>
        <pc:sldMkLst>
          <pc:docMk/>
          <pc:sldMk cId="3960981510" sldId="1691"/>
        </pc:sldMkLst>
      </pc:sldChg>
      <pc:sldChg chg="addSp delSp modSp add del mod delAnim modNotesTx">
        <pc:chgData name="Pengzhi Huang" userId="5c16ea08-7296-4653-86a4-c5efaddcc23c" providerId="ADAL" clId="{BCD1E645-0332-41BF-A48D-EB63EC28E305}" dt="2023-01-09T22:56:33.342" v="4767" actId="47"/>
        <pc:sldMkLst>
          <pc:docMk/>
          <pc:sldMk cId="1038598763" sldId="1692"/>
        </pc:sldMkLst>
        <pc:spChg chg="del">
          <ac:chgData name="Pengzhi Huang" userId="5c16ea08-7296-4653-86a4-c5efaddcc23c" providerId="ADAL" clId="{BCD1E645-0332-41BF-A48D-EB63EC28E305}" dt="2023-01-09T21:30:02.281" v="4466" actId="478"/>
          <ac:spMkLst>
            <pc:docMk/>
            <pc:sldMk cId="1038598763" sldId="1692"/>
            <ac:spMk id="2" creationId="{63C972A0-6964-4026-85B8-3B2D5AE789F2}"/>
          </ac:spMkLst>
        </pc:spChg>
        <pc:spChg chg="del">
          <ac:chgData name="Pengzhi Huang" userId="5c16ea08-7296-4653-86a4-c5efaddcc23c" providerId="ADAL" clId="{BCD1E645-0332-41BF-A48D-EB63EC28E305}" dt="2023-01-09T21:30:05.693" v="4469" actId="478"/>
          <ac:spMkLst>
            <pc:docMk/>
            <pc:sldMk cId="1038598763" sldId="1692"/>
            <ac:spMk id="3" creationId="{FC554538-1043-40D1-AE00-176F127F19AB}"/>
          </ac:spMkLst>
        </pc:spChg>
        <pc:spChg chg="del mod">
          <ac:chgData name="Pengzhi Huang" userId="5c16ea08-7296-4653-86a4-c5efaddcc23c" providerId="ADAL" clId="{BCD1E645-0332-41BF-A48D-EB63EC28E305}" dt="2023-01-09T21:30:05.693" v="4469" actId="478"/>
          <ac:spMkLst>
            <pc:docMk/>
            <pc:sldMk cId="1038598763" sldId="1692"/>
            <ac:spMk id="5" creationId="{6F653463-75B3-4DC9-A3DD-122075F9854E}"/>
          </ac:spMkLst>
        </pc:spChg>
        <pc:spChg chg="del">
          <ac:chgData name="Pengzhi Huang" userId="5c16ea08-7296-4653-86a4-c5efaddcc23c" providerId="ADAL" clId="{BCD1E645-0332-41BF-A48D-EB63EC28E305}" dt="2023-01-09T21:30:05.693" v="4469" actId="478"/>
          <ac:spMkLst>
            <pc:docMk/>
            <pc:sldMk cId="1038598763" sldId="1692"/>
            <ac:spMk id="6" creationId="{1702E902-E7DA-4CB2-9A1E-15B719C30054}"/>
          </ac:spMkLst>
        </pc:spChg>
        <pc:spChg chg="del">
          <ac:chgData name="Pengzhi Huang" userId="5c16ea08-7296-4653-86a4-c5efaddcc23c" providerId="ADAL" clId="{BCD1E645-0332-41BF-A48D-EB63EC28E305}" dt="2023-01-09T21:30:10.866" v="4472" actId="478"/>
          <ac:spMkLst>
            <pc:docMk/>
            <pc:sldMk cId="1038598763" sldId="1692"/>
            <ac:spMk id="7" creationId="{C3CA1BF9-BF2F-42E5-88B8-6C274FFAB1D1}"/>
          </ac:spMkLst>
        </pc:spChg>
        <pc:spChg chg="add del mod">
          <ac:chgData name="Pengzhi Huang" userId="5c16ea08-7296-4653-86a4-c5efaddcc23c" providerId="ADAL" clId="{BCD1E645-0332-41BF-A48D-EB63EC28E305}" dt="2023-01-09T21:30:03.557" v="4467" actId="478"/>
          <ac:spMkLst>
            <pc:docMk/>
            <pc:sldMk cId="1038598763" sldId="1692"/>
            <ac:spMk id="8" creationId="{2705FF8C-CAD4-F188-1125-0E742D7A8072}"/>
          </ac:spMkLst>
        </pc:spChg>
        <pc:spChg chg="add del mod">
          <ac:chgData name="Pengzhi Huang" userId="5c16ea08-7296-4653-86a4-c5efaddcc23c" providerId="ADAL" clId="{BCD1E645-0332-41BF-A48D-EB63EC28E305}" dt="2023-01-09T21:32:10.535" v="4501"/>
          <ac:spMkLst>
            <pc:docMk/>
            <pc:sldMk cId="1038598763" sldId="1692"/>
            <ac:spMk id="9" creationId="{F15442FC-321D-2127-0989-62C33E266998}"/>
          </ac:spMkLst>
        </pc:spChg>
        <pc:picChg chg="mod">
          <ac:chgData name="Pengzhi Huang" userId="5c16ea08-7296-4653-86a4-c5efaddcc23c" providerId="ADAL" clId="{BCD1E645-0332-41BF-A48D-EB63EC28E305}" dt="2023-01-09T21:30:07.832" v="4471" actId="1076"/>
          <ac:picMkLst>
            <pc:docMk/>
            <pc:sldMk cId="1038598763" sldId="1692"/>
            <ac:picMk id="10" creationId="{4A72BC24-A1FE-3264-8A72-B3F1EC159DCA}"/>
          </ac:picMkLst>
        </pc:picChg>
        <pc:picChg chg="add mod">
          <ac:chgData name="Pengzhi Huang" userId="5c16ea08-7296-4653-86a4-c5efaddcc23c" providerId="ADAL" clId="{BCD1E645-0332-41BF-A48D-EB63EC28E305}" dt="2023-01-09T21:30:32.640" v="4481" actId="1037"/>
          <ac:picMkLst>
            <pc:docMk/>
            <pc:sldMk cId="1038598763" sldId="1692"/>
            <ac:picMk id="12" creationId="{C86E0C46-CB54-B8A6-AE29-9D7BBF0850E7}"/>
          </ac:picMkLst>
        </pc:picChg>
      </pc:sldChg>
      <pc:sldChg chg="addSp delSp modSp add mod delAnim">
        <pc:chgData name="Pengzhi Huang" userId="5c16ea08-7296-4653-86a4-c5efaddcc23c" providerId="ADAL" clId="{BCD1E645-0332-41BF-A48D-EB63EC28E305}" dt="2023-01-10T02:43:43.171" v="5223" actId="20577"/>
        <pc:sldMkLst>
          <pc:docMk/>
          <pc:sldMk cId="3225880576" sldId="1693"/>
        </pc:sldMkLst>
        <pc:spChg chg="del">
          <ac:chgData name="Pengzhi Huang" userId="5c16ea08-7296-4653-86a4-c5efaddcc23c" providerId="ADAL" clId="{BCD1E645-0332-41BF-A48D-EB63EC28E305}" dt="2023-01-09T22:56:38.798" v="4770" actId="478"/>
          <ac:spMkLst>
            <pc:docMk/>
            <pc:sldMk cId="3225880576" sldId="1693"/>
            <ac:spMk id="2" creationId="{63C972A0-6964-4026-85B8-3B2D5AE789F2}"/>
          </ac:spMkLst>
        </pc:spChg>
        <pc:spChg chg="del">
          <ac:chgData name="Pengzhi Huang" userId="5c16ea08-7296-4653-86a4-c5efaddcc23c" providerId="ADAL" clId="{BCD1E645-0332-41BF-A48D-EB63EC28E305}" dt="2023-01-09T22:56:42.301" v="4772" actId="478"/>
          <ac:spMkLst>
            <pc:docMk/>
            <pc:sldMk cId="3225880576" sldId="1693"/>
            <ac:spMk id="5" creationId="{6F653463-75B3-4DC9-A3DD-122075F9854E}"/>
          </ac:spMkLst>
        </pc:spChg>
        <pc:spChg chg="del">
          <ac:chgData name="Pengzhi Huang" userId="5c16ea08-7296-4653-86a4-c5efaddcc23c" providerId="ADAL" clId="{BCD1E645-0332-41BF-A48D-EB63EC28E305}" dt="2023-01-09T22:56:43.868" v="4774" actId="478"/>
          <ac:spMkLst>
            <pc:docMk/>
            <pc:sldMk cId="3225880576" sldId="1693"/>
            <ac:spMk id="6" creationId="{1702E902-E7DA-4CB2-9A1E-15B719C30054}"/>
          </ac:spMkLst>
        </pc:spChg>
        <pc:spChg chg="del">
          <ac:chgData name="Pengzhi Huang" userId="5c16ea08-7296-4653-86a4-c5efaddcc23c" providerId="ADAL" clId="{BCD1E645-0332-41BF-A48D-EB63EC28E305}" dt="2023-01-09T22:56:43.374" v="4773" actId="478"/>
          <ac:spMkLst>
            <pc:docMk/>
            <pc:sldMk cId="3225880576" sldId="1693"/>
            <ac:spMk id="7" creationId="{C3CA1BF9-BF2F-42E5-88B8-6C274FFAB1D1}"/>
          </ac:spMkLst>
        </pc:spChg>
        <pc:spChg chg="add del mod">
          <ac:chgData name="Pengzhi Huang" userId="5c16ea08-7296-4653-86a4-c5efaddcc23c" providerId="ADAL" clId="{BCD1E645-0332-41BF-A48D-EB63EC28E305}" dt="2023-01-09T22:56:40.546" v="4771" actId="478"/>
          <ac:spMkLst>
            <pc:docMk/>
            <pc:sldMk cId="3225880576" sldId="1693"/>
            <ac:spMk id="8" creationId="{688572FE-5A68-7EFB-92DB-804894ED1E59}"/>
          </ac:spMkLst>
        </pc:spChg>
        <pc:spChg chg="add del mod">
          <ac:chgData name="Pengzhi Huang" userId="5c16ea08-7296-4653-86a4-c5efaddcc23c" providerId="ADAL" clId="{BCD1E645-0332-41BF-A48D-EB63EC28E305}" dt="2023-01-10T02:43:43.171" v="5223" actId="20577"/>
          <ac:spMkLst>
            <pc:docMk/>
            <pc:sldMk cId="3225880576" sldId="1693"/>
            <ac:spMk id="9" creationId="{F15442FC-321D-2127-0989-62C33E266998}"/>
          </ac:spMkLst>
        </pc:spChg>
        <pc:picChg chg="add del mod">
          <ac:chgData name="Pengzhi Huang" userId="5c16ea08-7296-4653-86a4-c5efaddcc23c" providerId="ADAL" clId="{BCD1E645-0332-41BF-A48D-EB63EC28E305}" dt="2023-01-09T22:57:15.739" v="4795" actId="21"/>
          <ac:picMkLst>
            <pc:docMk/>
            <pc:sldMk cId="3225880576" sldId="1693"/>
            <ac:picMk id="11" creationId="{6B6D7D24-67BD-265C-D15E-913C301ECF7B}"/>
          </ac:picMkLst>
        </pc:picChg>
        <pc:picChg chg="add mod">
          <ac:chgData name="Pengzhi Huang" userId="5c16ea08-7296-4653-86a4-c5efaddcc23c" providerId="ADAL" clId="{BCD1E645-0332-41BF-A48D-EB63EC28E305}" dt="2023-01-09T22:57:16.990" v="4797"/>
          <ac:picMkLst>
            <pc:docMk/>
            <pc:sldMk cId="3225880576" sldId="1693"/>
            <ac:picMk id="13" creationId="{6B84BE9A-BB46-956B-18E3-D048014E1441}"/>
          </ac:picMkLst>
        </pc:picChg>
        <pc:picChg chg="del">
          <ac:chgData name="Pengzhi Huang" userId="5c16ea08-7296-4653-86a4-c5efaddcc23c" providerId="ADAL" clId="{BCD1E645-0332-41BF-A48D-EB63EC28E305}" dt="2023-01-09T22:57:16.809" v="4796" actId="478"/>
          <ac:picMkLst>
            <pc:docMk/>
            <pc:sldMk cId="3225880576" sldId="1693"/>
            <ac:picMk id="15" creationId="{CF8A2679-A682-4683-B130-304EBAF9D426}"/>
          </ac:picMkLst>
        </pc:picChg>
      </pc:sldChg>
      <pc:sldChg chg="addSp delSp modSp add mod">
        <pc:chgData name="Pengzhi Huang" userId="5c16ea08-7296-4653-86a4-c5efaddcc23c" providerId="ADAL" clId="{BCD1E645-0332-41BF-A48D-EB63EC28E305}" dt="2023-01-10T23:17:47.996" v="5378" actId="207"/>
        <pc:sldMkLst>
          <pc:docMk/>
          <pc:sldMk cId="2253254154" sldId="1694"/>
        </pc:sldMkLst>
        <pc:spChg chg="add mod">
          <ac:chgData name="Pengzhi Huang" userId="5c16ea08-7296-4653-86a4-c5efaddcc23c" providerId="ADAL" clId="{BCD1E645-0332-41BF-A48D-EB63EC28E305}" dt="2023-01-10T23:17:47.996" v="5378" actId="207"/>
          <ac:spMkLst>
            <pc:docMk/>
            <pc:sldMk cId="2253254154" sldId="1694"/>
            <ac:spMk id="2" creationId="{488042BE-BAB3-4ED8-9B37-DAAD66A117F0}"/>
          </ac:spMkLst>
        </pc:spChg>
        <pc:spChg chg="add mod">
          <ac:chgData name="Pengzhi Huang" userId="5c16ea08-7296-4653-86a4-c5efaddcc23c" providerId="ADAL" clId="{BCD1E645-0332-41BF-A48D-EB63EC28E305}" dt="2023-01-10T23:17:44.436" v="5377"/>
          <ac:spMkLst>
            <pc:docMk/>
            <pc:sldMk cId="2253254154" sldId="1694"/>
            <ac:spMk id="3" creationId="{5E912FB9-C6AB-89F9-4329-C09B674A968D}"/>
          </ac:spMkLst>
        </pc:spChg>
        <pc:spChg chg="mod">
          <ac:chgData name="Pengzhi Huang" userId="5c16ea08-7296-4653-86a4-c5efaddcc23c" providerId="ADAL" clId="{BCD1E645-0332-41BF-A48D-EB63EC28E305}" dt="2023-01-09T22:59:59.028" v="4864" actId="207"/>
          <ac:spMkLst>
            <pc:docMk/>
            <pc:sldMk cId="2253254154" sldId="1694"/>
            <ac:spMk id="12" creationId="{8A505466-6189-8552-30DA-95175E833F32}"/>
          </ac:spMkLst>
        </pc:spChg>
        <pc:spChg chg="mod">
          <ac:chgData name="Pengzhi Huang" userId="5c16ea08-7296-4653-86a4-c5efaddcc23c" providerId="ADAL" clId="{BCD1E645-0332-41BF-A48D-EB63EC28E305}" dt="2023-01-09T22:59:59.028" v="4864" actId="207"/>
          <ac:spMkLst>
            <pc:docMk/>
            <pc:sldMk cId="2253254154" sldId="1694"/>
            <ac:spMk id="13" creationId="{09C94B80-8262-21D6-351D-697578812EE8}"/>
          </ac:spMkLst>
        </pc:spChg>
        <pc:spChg chg="mod">
          <ac:chgData name="Pengzhi Huang" userId="5c16ea08-7296-4653-86a4-c5efaddcc23c" providerId="ADAL" clId="{BCD1E645-0332-41BF-A48D-EB63EC28E305}" dt="2023-01-09T22:59:59.028" v="4864" actId="207"/>
          <ac:spMkLst>
            <pc:docMk/>
            <pc:sldMk cId="2253254154" sldId="1694"/>
            <ac:spMk id="17" creationId="{5486ACCC-3B7F-4ABC-9295-B106494383C6}"/>
          </ac:spMkLst>
        </pc:spChg>
        <pc:spChg chg="mod">
          <ac:chgData name="Pengzhi Huang" userId="5c16ea08-7296-4653-86a4-c5efaddcc23c" providerId="ADAL" clId="{BCD1E645-0332-41BF-A48D-EB63EC28E305}" dt="2023-01-10T01:12:00.060" v="5165" actId="115"/>
          <ac:spMkLst>
            <pc:docMk/>
            <pc:sldMk cId="2253254154" sldId="1694"/>
            <ac:spMk id="22" creationId="{8FF1845C-8A3C-F056-A039-F59C86C56A0B}"/>
          </ac:spMkLst>
        </pc:spChg>
        <pc:spChg chg="mod">
          <ac:chgData name="Pengzhi Huang" userId="5c16ea08-7296-4653-86a4-c5efaddcc23c" providerId="ADAL" clId="{BCD1E645-0332-41BF-A48D-EB63EC28E305}" dt="2023-01-10T01:11:21.223" v="5159" actId="207"/>
          <ac:spMkLst>
            <pc:docMk/>
            <pc:sldMk cId="2253254154" sldId="1694"/>
            <ac:spMk id="23" creationId="{7BAC93B9-2F9D-489F-1E7F-5A0AA5D20F8A}"/>
          </ac:spMkLst>
        </pc:spChg>
        <pc:spChg chg="mod">
          <ac:chgData name="Pengzhi Huang" userId="5c16ea08-7296-4653-86a4-c5efaddcc23c" providerId="ADAL" clId="{BCD1E645-0332-41BF-A48D-EB63EC28E305}" dt="2023-01-10T01:11:19.628" v="5158" actId="207"/>
          <ac:spMkLst>
            <pc:docMk/>
            <pc:sldMk cId="2253254154" sldId="1694"/>
            <ac:spMk id="24" creationId="{C38FD2F1-F3B8-3AE1-1A64-2EF2EE445F29}"/>
          </ac:spMkLst>
        </pc:spChg>
        <pc:spChg chg="del mod">
          <ac:chgData name="Pengzhi Huang" userId="5c16ea08-7296-4653-86a4-c5efaddcc23c" providerId="ADAL" clId="{BCD1E645-0332-41BF-A48D-EB63EC28E305}" dt="2023-01-10T23:17:44.080" v="5376" actId="478"/>
          <ac:spMkLst>
            <pc:docMk/>
            <pc:sldMk cId="2253254154" sldId="1694"/>
            <ac:spMk id="26" creationId="{59058309-4F2A-F28F-3587-8E9CB215D099}"/>
          </ac:spMkLst>
        </pc:spChg>
        <pc:spChg chg="del mod">
          <ac:chgData name="Pengzhi Huang" userId="5c16ea08-7296-4653-86a4-c5efaddcc23c" providerId="ADAL" clId="{BCD1E645-0332-41BF-A48D-EB63EC28E305}" dt="2023-01-10T23:17:44.080" v="5376" actId="478"/>
          <ac:spMkLst>
            <pc:docMk/>
            <pc:sldMk cId="2253254154" sldId="1694"/>
            <ac:spMk id="27" creationId="{0CD26DE0-A5CA-4F97-5468-429656A8FFC2}"/>
          </ac:spMkLst>
        </pc:spChg>
        <pc:spChg chg="mod">
          <ac:chgData name="Pengzhi Huang" userId="5c16ea08-7296-4653-86a4-c5efaddcc23c" providerId="ADAL" clId="{BCD1E645-0332-41BF-A48D-EB63EC28E305}" dt="2023-01-09T23:00:09.986" v="4866" actId="207"/>
          <ac:spMkLst>
            <pc:docMk/>
            <pc:sldMk cId="2253254154" sldId="1694"/>
            <ac:spMk id="28" creationId="{B3A28013-8816-A2C2-124E-65D6E8122E15}"/>
          </ac:spMkLst>
        </pc:spChg>
        <pc:spChg chg="mod">
          <ac:chgData name="Pengzhi Huang" userId="5c16ea08-7296-4653-86a4-c5efaddcc23c" providerId="ADAL" clId="{BCD1E645-0332-41BF-A48D-EB63EC28E305}" dt="2023-01-10T01:11:55.669" v="5163" actId="207"/>
          <ac:spMkLst>
            <pc:docMk/>
            <pc:sldMk cId="2253254154" sldId="1694"/>
            <ac:spMk id="29" creationId="{0F181194-048B-C299-4A4E-CAEB1A84A7F4}"/>
          </ac:spMkLst>
        </pc:spChg>
        <pc:spChg chg="mod">
          <ac:chgData name="Pengzhi Huang" userId="5c16ea08-7296-4653-86a4-c5efaddcc23c" providerId="ADAL" clId="{BCD1E645-0332-41BF-A48D-EB63EC28E305}" dt="2023-01-10T01:11:57.975" v="5164" actId="207"/>
          <ac:spMkLst>
            <pc:docMk/>
            <pc:sldMk cId="2253254154" sldId="1694"/>
            <ac:spMk id="30" creationId="{A7C8D5C6-4DEE-E935-D273-CBC2554A0ADD}"/>
          </ac:spMkLst>
        </pc:spChg>
        <pc:spChg chg="mod">
          <ac:chgData name="Pengzhi Huang" userId="5c16ea08-7296-4653-86a4-c5efaddcc23c" providerId="ADAL" clId="{BCD1E645-0332-41BF-A48D-EB63EC28E305}" dt="2023-01-09T22:59:59.028" v="4864" actId="207"/>
          <ac:spMkLst>
            <pc:docMk/>
            <pc:sldMk cId="2253254154" sldId="1694"/>
            <ac:spMk id="31" creationId="{95B4C3B5-54CF-2501-8BC5-5DC290B29457}"/>
          </ac:spMkLst>
        </pc:spChg>
        <pc:spChg chg="mod">
          <ac:chgData name="Pengzhi Huang" userId="5c16ea08-7296-4653-86a4-c5efaddcc23c" providerId="ADAL" clId="{BCD1E645-0332-41BF-A48D-EB63EC28E305}" dt="2023-01-09T23:00:09.986" v="4866" actId="207"/>
          <ac:spMkLst>
            <pc:docMk/>
            <pc:sldMk cId="2253254154" sldId="1694"/>
            <ac:spMk id="32" creationId="{FD7CD2F2-C586-F59A-E56A-AC80C9EB935A}"/>
          </ac:spMkLst>
        </pc:spChg>
        <pc:spChg chg="mod">
          <ac:chgData name="Pengzhi Huang" userId="5c16ea08-7296-4653-86a4-c5efaddcc23c" providerId="ADAL" clId="{BCD1E645-0332-41BF-A48D-EB63EC28E305}" dt="2023-01-09T22:59:37.356" v="4862" actId="207"/>
          <ac:spMkLst>
            <pc:docMk/>
            <pc:sldMk cId="2253254154" sldId="1694"/>
            <ac:spMk id="88" creationId="{00000000-0000-0000-0000-000000000000}"/>
          </ac:spMkLst>
        </pc:spChg>
        <pc:spChg chg="mod">
          <ac:chgData name="Pengzhi Huang" userId="5c16ea08-7296-4653-86a4-c5efaddcc23c" providerId="ADAL" clId="{BCD1E645-0332-41BF-A48D-EB63EC28E305}" dt="2023-01-10T03:15:02.471" v="5243" actId="20577"/>
          <ac:spMkLst>
            <pc:docMk/>
            <pc:sldMk cId="2253254154" sldId="1694"/>
            <ac:spMk id="89" creationId="{00000000-0000-0000-0000-000000000000}"/>
          </ac:spMkLst>
        </pc:spChg>
      </pc:sldChg>
      <pc:sldChg chg="addSp delSp modSp add mod ord">
        <pc:chgData name="Pengzhi Huang" userId="5c16ea08-7296-4653-86a4-c5efaddcc23c" providerId="ADAL" clId="{BCD1E645-0332-41BF-A48D-EB63EC28E305}" dt="2023-01-10T23:17:59.459" v="5381" actId="207"/>
        <pc:sldMkLst>
          <pc:docMk/>
          <pc:sldMk cId="941463376" sldId="1695"/>
        </pc:sldMkLst>
        <pc:spChg chg="add mod">
          <ac:chgData name="Pengzhi Huang" userId="5c16ea08-7296-4653-86a4-c5efaddcc23c" providerId="ADAL" clId="{BCD1E645-0332-41BF-A48D-EB63EC28E305}" dt="2023-01-10T23:17:59.459" v="5381" actId="207"/>
          <ac:spMkLst>
            <pc:docMk/>
            <pc:sldMk cId="941463376" sldId="1695"/>
            <ac:spMk id="2" creationId="{8B173243-AB42-CC11-FDA1-FF241EEF6DF8}"/>
          </ac:spMkLst>
        </pc:spChg>
        <pc:spChg chg="add mod">
          <ac:chgData name="Pengzhi Huang" userId="5c16ea08-7296-4653-86a4-c5efaddcc23c" providerId="ADAL" clId="{BCD1E645-0332-41BF-A48D-EB63EC28E305}" dt="2023-01-10T23:17:57.323" v="5380"/>
          <ac:spMkLst>
            <pc:docMk/>
            <pc:sldMk cId="941463376" sldId="1695"/>
            <ac:spMk id="3" creationId="{3D7F3C13-942D-C178-A62C-0B6387D1383E}"/>
          </ac:spMkLst>
        </pc:spChg>
        <pc:spChg chg="mod">
          <ac:chgData name="Pengzhi Huang" userId="5c16ea08-7296-4653-86a4-c5efaddcc23c" providerId="ADAL" clId="{BCD1E645-0332-41BF-A48D-EB63EC28E305}" dt="2023-01-10T01:11:37.451" v="5162" actId="207"/>
          <ac:spMkLst>
            <pc:docMk/>
            <pc:sldMk cId="941463376" sldId="1695"/>
            <ac:spMk id="24" creationId="{C38FD2F1-F3B8-3AE1-1A64-2EF2EE445F29}"/>
          </ac:spMkLst>
        </pc:spChg>
        <pc:spChg chg="del mod">
          <ac:chgData name="Pengzhi Huang" userId="5c16ea08-7296-4653-86a4-c5efaddcc23c" providerId="ADAL" clId="{BCD1E645-0332-41BF-A48D-EB63EC28E305}" dt="2023-01-10T23:17:57.016" v="5379" actId="478"/>
          <ac:spMkLst>
            <pc:docMk/>
            <pc:sldMk cId="941463376" sldId="1695"/>
            <ac:spMk id="26" creationId="{59058309-4F2A-F28F-3587-8E9CB215D099}"/>
          </ac:spMkLst>
        </pc:spChg>
        <pc:spChg chg="del">
          <ac:chgData name="Pengzhi Huang" userId="5c16ea08-7296-4653-86a4-c5efaddcc23c" providerId="ADAL" clId="{BCD1E645-0332-41BF-A48D-EB63EC28E305}" dt="2023-01-10T23:17:57.016" v="5379" actId="478"/>
          <ac:spMkLst>
            <pc:docMk/>
            <pc:sldMk cId="941463376" sldId="1695"/>
            <ac:spMk id="27" creationId="{0CD26DE0-A5CA-4F97-5468-429656A8FFC2}"/>
          </ac:spMkLst>
        </pc:spChg>
        <pc:spChg chg="mod">
          <ac:chgData name="Pengzhi Huang" userId="5c16ea08-7296-4653-86a4-c5efaddcc23c" providerId="ADAL" clId="{BCD1E645-0332-41BF-A48D-EB63EC28E305}" dt="2023-01-10T01:12:13.123" v="5166" actId="115"/>
          <ac:spMkLst>
            <pc:docMk/>
            <pc:sldMk cId="941463376" sldId="1695"/>
            <ac:spMk id="28" creationId="{B3A28013-8816-A2C2-124E-65D6E8122E15}"/>
          </ac:spMkLst>
        </pc:spChg>
        <pc:spChg chg="mod">
          <ac:chgData name="Pengzhi Huang" userId="5c16ea08-7296-4653-86a4-c5efaddcc23c" providerId="ADAL" clId="{BCD1E645-0332-41BF-A48D-EB63EC28E305}" dt="2023-01-10T01:11:31.031" v="5160" actId="207"/>
          <ac:spMkLst>
            <pc:docMk/>
            <pc:sldMk cId="941463376" sldId="1695"/>
            <ac:spMk id="29" creationId="{0F181194-048B-C299-4A4E-CAEB1A84A7F4}"/>
          </ac:spMkLst>
        </pc:spChg>
        <pc:spChg chg="mod">
          <ac:chgData name="Pengzhi Huang" userId="5c16ea08-7296-4653-86a4-c5efaddcc23c" providerId="ADAL" clId="{BCD1E645-0332-41BF-A48D-EB63EC28E305}" dt="2023-01-10T03:15:17.078" v="5250" actId="20577"/>
          <ac:spMkLst>
            <pc:docMk/>
            <pc:sldMk cId="941463376" sldId="1695"/>
            <ac:spMk id="89" creationId="{00000000-0000-0000-0000-000000000000}"/>
          </ac:spMkLst>
        </pc:spChg>
      </pc:sldChg>
      <pc:sldChg chg="addSp delSp modSp add mod">
        <pc:chgData name="Pengzhi Huang" userId="5c16ea08-7296-4653-86a4-c5efaddcc23c" providerId="ADAL" clId="{BCD1E645-0332-41BF-A48D-EB63EC28E305}" dt="2023-01-10T23:18:36.487" v="5387"/>
        <pc:sldMkLst>
          <pc:docMk/>
          <pc:sldMk cId="2107811858" sldId="1696"/>
        </pc:sldMkLst>
        <pc:spChg chg="add mod">
          <ac:chgData name="Pengzhi Huang" userId="5c16ea08-7296-4653-86a4-c5efaddcc23c" providerId="ADAL" clId="{BCD1E645-0332-41BF-A48D-EB63EC28E305}" dt="2023-01-10T23:18:14.236" v="5385"/>
          <ac:spMkLst>
            <pc:docMk/>
            <pc:sldMk cId="2107811858" sldId="1696"/>
            <ac:spMk id="2" creationId="{0B068BF9-46F5-612A-7FDF-27FB13ADD9E0}"/>
          </ac:spMkLst>
        </pc:spChg>
        <pc:spChg chg="add mod">
          <ac:chgData name="Pengzhi Huang" userId="5c16ea08-7296-4653-86a4-c5efaddcc23c" providerId="ADAL" clId="{BCD1E645-0332-41BF-A48D-EB63EC28E305}" dt="2023-01-10T23:18:16.517" v="5386" actId="207"/>
          <ac:spMkLst>
            <pc:docMk/>
            <pc:sldMk cId="2107811858" sldId="1696"/>
            <ac:spMk id="3" creationId="{96B35493-9517-4A59-7EF5-BC72C5980E7B}"/>
          </ac:spMkLst>
        </pc:spChg>
        <pc:spChg chg="mod">
          <ac:chgData name="Pengzhi Huang" userId="5c16ea08-7296-4653-86a4-c5efaddcc23c" providerId="ADAL" clId="{BCD1E645-0332-41BF-A48D-EB63EC28E305}" dt="2023-01-10T01:12:27.609" v="5172" actId="207"/>
          <ac:spMkLst>
            <pc:docMk/>
            <pc:sldMk cId="2107811858" sldId="1696"/>
            <ac:spMk id="24" creationId="{C38FD2F1-F3B8-3AE1-1A64-2EF2EE445F29}"/>
          </ac:spMkLst>
        </pc:spChg>
        <pc:spChg chg="del">
          <ac:chgData name="Pengzhi Huang" userId="5c16ea08-7296-4653-86a4-c5efaddcc23c" providerId="ADAL" clId="{BCD1E645-0332-41BF-A48D-EB63EC28E305}" dt="2023-01-10T23:18:14.027" v="5384" actId="478"/>
          <ac:spMkLst>
            <pc:docMk/>
            <pc:sldMk cId="2107811858" sldId="1696"/>
            <ac:spMk id="26" creationId="{59058309-4F2A-F28F-3587-8E9CB215D099}"/>
          </ac:spMkLst>
        </pc:spChg>
        <pc:spChg chg="del mod">
          <ac:chgData name="Pengzhi Huang" userId="5c16ea08-7296-4653-86a4-c5efaddcc23c" providerId="ADAL" clId="{BCD1E645-0332-41BF-A48D-EB63EC28E305}" dt="2023-01-10T23:18:14.027" v="5384" actId="478"/>
          <ac:spMkLst>
            <pc:docMk/>
            <pc:sldMk cId="2107811858" sldId="1696"/>
            <ac:spMk id="27" creationId="{0CD26DE0-A5CA-4F97-5468-429656A8FFC2}"/>
          </ac:spMkLst>
        </pc:spChg>
        <pc:spChg chg="mod">
          <ac:chgData name="Pengzhi Huang" userId="5c16ea08-7296-4653-86a4-c5efaddcc23c" providerId="ADAL" clId="{BCD1E645-0332-41BF-A48D-EB63EC28E305}" dt="2023-01-10T01:12:22.250" v="5170" actId="207"/>
          <ac:spMkLst>
            <pc:docMk/>
            <pc:sldMk cId="2107811858" sldId="1696"/>
            <ac:spMk id="31" creationId="{95B4C3B5-54CF-2501-8BC5-5DC290B29457}"/>
          </ac:spMkLst>
        </pc:spChg>
        <pc:spChg chg="mod">
          <ac:chgData name="Pengzhi Huang" userId="5c16ea08-7296-4653-86a4-c5efaddcc23c" providerId="ADAL" clId="{BCD1E645-0332-41BF-A48D-EB63EC28E305}" dt="2023-01-10T01:12:20.869" v="5169" actId="115"/>
          <ac:spMkLst>
            <pc:docMk/>
            <pc:sldMk cId="2107811858" sldId="1696"/>
            <ac:spMk id="32" creationId="{FD7CD2F2-C586-F59A-E56A-AC80C9EB935A}"/>
          </ac:spMkLst>
        </pc:spChg>
        <pc:spChg chg="mod">
          <ac:chgData name="Pengzhi Huang" userId="5c16ea08-7296-4653-86a4-c5efaddcc23c" providerId="ADAL" clId="{BCD1E645-0332-41BF-A48D-EB63EC28E305}" dt="2023-01-10T23:18:36.487" v="5387"/>
          <ac:spMkLst>
            <pc:docMk/>
            <pc:sldMk cId="2107811858" sldId="1696"/>
            <ac:spMk id="89" creationId="{00000000-0000-0000-0000-000000000000}"/>
          </ac:spMkLst>
        </pc:spChg>
      </pc:sldChg>
      <pc:sldChg chg="addSp delSp modSp add mod modAnim">
        <pc:chgData name="Pengzhi Huang" userId="5c16ea08-7296-4653-86a4-c5efaddcc23c" providerId="ADAL" clId="{BCD1E645-0332-41BF-A48D-EB63EC28E305}" dt="2023-01-10T04:06:22.441" v="5312" actId="1076"/>
        <pc:sldMkLst>
          <pc:docMk/>
          <pc:sldMk cId="2969002675" sldId="1697"/>
        </pc:sldMkLst>
        <pc:spChg chg="add del">
          <ac:chgData name="Pengzhi Huang" userId="5c16ea08-7296-4653-86a4-c5efaddcc23c" providerId="ADAL" clId="{BCD1E645-0332-41BF-A48D-EB63EC28E305}" dt="2023-01-09T23:58:39.054" v="4902" actId="22"/>
          <ac:spMkLst>
            <pc:docMk/>
            <pc:sldMk cId="2969002675" sldId="1697"/>
            <ac:spMk id="3" creationId="{B1710094-31FA-AA9A-815D-694B4AF00312}"/>
          </ac:spMkLst>
        </pc:spChg>
        <pc:spChg chg="add mod">
          <ac:chgData name="Pengzhi Huang" userId="5c16ea08-7296-4653-86a4-c5efaddcc23c" providerId="ADAL" clId="{BCD1E645-0332-41BF-A48D-EB63EC28E305}" dt="2023-01-10T04:06:22.441" v="5312" actId="1076"/>
          <ac:spMkLst>
            <pc:docMk/>
            <pc:sldMk cId="2969002675" sldId="1697"/>
            <ac:spMk id="3" creationId="{CBD70343-89D1-829B-495E-88F5EBCE36EE}"/>
          </ac:spMkLst>
        </pc:spChg>
        <pc:spChg chg="add del">
          <ac:chgData name="Pengzhi Huang" userId="5c16ea08-7296-4653-86a4-c5efaddcc23c" providerId="ADAL" clId="{BCD1E645-0332-41BF-A48D-EB63EC28E305}" dt="2023-01-09T23:58:49.840" v="4904" actId="22"/>
          <ac:spMkLst>
            <pc:docMk/>
            <pc:sldMk cId="2969002675" sldId="1697"/>
            <ac:spMk id="5" creationId="{CBCC4D7A-5F9D-EB7E-129F-C06FD6196BB6}"/>
          </ac:spMkLst>
        </pc:spChg>
        <pc:spChg chg="del">
          <ac:chgData name="Pengzhi Huang" userId="5c16ea08-7296-4653-86a4-c5efaddcc23c" providerId="ADAL" clId="{BCD1E645-0332-41BF-A48D-EB63EC28E305}" dt="2023-01-09T23:58:30.737" v="4899" actId="478"/>
          <ac:spMkLst>
            <pc:docMk/>
            <pc:sldMk cId="2969002675" sldId="1697"/>
            <ac:spMk id="90" creationId="{00000000-0000-0000-0000-000000000000}"/>
          </ac:spMkLst>
        </pc:spChg>
        <pc:picChg chg="add mod">
          <ac:chgData name="Pengzhi Huang" userId="5c16ea08-7296-4653-86a4-c5efaddcc23c" providerId="ADAL" clId="{BCD1E645-0332-41BF-A48D-EB63EC28E305}" dt="2023-01-10T00:03:40.009" v="4926" actId="571"/>
          <ac:picMkLst>
            <pc:docMk/>
            <pc:sldMk cId="2969002675" sldId="1697"/>
            <ac:picMk id="6" creationId="{8A30EC45-8C0B-6000-A3D7-8F0AE3DDBB1E}"/>
          </ac:picMkLst>
        </pc:picChg>
        <pc:picChg chg="del">
          <ac:chgData name="Pengzhi Huang" userId="5c16ea08-7296-4653-86a4-c5efaddcc23c" providerId="ADAL" clId="{BCD1E645-0332-41BF-A48D-EB63EC28E305}" dt="2023-01-09T23:58:29.967" v="4898" actId="478"/>
          <ac:picMkLst>
            <pc:docMk/>
            <pc:sldMk cId="2969002675" sldId="1697"/>
            <ac:picMk id="8" creationId="{D8F996DB-AF2B-0AC6-8CE9-9D1CFB53B5C7}"/>
          </ac:picMkLst>
        </pc:picChg>
        <pc:picChg chg="del">
          <ac:chgData name="Pengzhi Huang" userId="5c16ea08-7296-4653-86a4-c5efaddcc23c" providerId="ADAL" clId="{BCD1E645-0332-41BF-A48D-EB63EC28E305}" dt="2023-01-09T23:58:31.663" v="4900" actId="478"/>
          <ac:picMkLst>
            <pc:docMk/>
            <pc:sldMk cId="2969002675" sldId="1697"/>
            <ac:picMk id="1026" creationId="{5FCCBC22-C0A1-14EC-261E-23EAEFA64593}"/>
          </ac:picMkLst>
        </pc:picChg>
        <pc:picChg chg="add del mod">
          <ac:chgData name="Pengzhi Huang" userId="5c16ea08-7296-4653-86a4-c5efaddcc23c" providerId="ADAL" clId="{BCD1E645-0332-41BF-A48D-EB63EC28E305}" dt="2023-01-10T00:03:10.501" v="4915" actId="478"/>
          <ac:picMkLst>
            <pc:docMk/>
            <pc:sldMk cId="2969002675" sldId="1697"/>
            <ac:picMk id="3074" creationId="{20F59497-DC7F-BE7E-CFA4-146928DA2575}"/>
          </ac:picMkLst>
        </pc:picChg>
        <pc:picChg chg="add del mod">
          <ac:chgData name="Pengzhi Huang" userId="5c16ea08-7296-4653-86a4-c5efaddcc23c" providerId="ADAL" clId="{BCD1E645-0332-41BF-A48D-EB63EC28E305}" dt="2023-01-10T00:03:35.076" v="4922" actId="478"/>
          <ac:picMkLst>
            <pc:docMk/>
            <pc:sldMk cId="2969002675" sldId="1697"/>
            <ac:picMk id="3076" creationId="{98C9E01E-3EEB-23CC-2C62-A282650D63CE}"/>
          </ac:picMkLst>
        </pc:picChg>
        <pc:picChg chg="add mod">
          <ac:chgData name="Pengzhi Huang" userId="5c16ea08-7296-4653-86a4-c5efaddcc23c" providerId="ADAL" clId="{BCD1E645-0332-41BF-A48D-EB63EC28E305}" dt="2023-01-10T00:03:50.623" v="4933" actId="1076"/>
          <ac:picMkLst>
            <pc:docMk/>
            <pc:sldMk cId="2969002675" sldId="1697"/>
            <ac:picMk id="3078" creationId="{FC8CE97F-4B55-1BD6-14A6-BA8956E0F849}"/>
          </ac:picMkLst>
        </pc:picChg>
        <pc:picChg chg="add mod">
          <ac:chgData name="Pengzhi Huang" userId="5c16ea08-7296-4653-86a4-c5efaddcc23c" providerId="ADAL" clId="{BCD1E645-0332-41BF-A48D-EB63EC28E305}" dt="2023-01-10T00:06:00.681" v="4957" actId="1076"/>
          <ac:picMkLst>
            <pc:docMk/>
            <pc:sldMk cId="2969002675" sldId="1697"/>
            <ac:picMk id="3080" creationId="{9265AF99-AF72-1232-A993-10B4625EAA82}"/>
          </ac:picMkLst>
        </pc:picChg>
        <pc:picChg chg="add mod">
          <ac:chgData name="Pengzhi Huang" userId="5c16ea08-7296-4653-86a4-c5efaddcc23c" providerId="ADAL" clId="{BCD1E645-0332-41BF-A48D-EB63EC28E305}" dt="2023-01-10T00:12:17.664" v="4996" actId="1076"/>
          <ac:picMkLst>
            <pc:docMk/>
            <pc:sldMk cId="2969002675" sldId="1697"/>
            <ac:picMk id="3082" creationId="{4373196E-5EDA-9643-C4F2-77CD7DAB286A}"/>
          </ac:picMkLst>
        </pc:picChg>
        <pc:picChg chg="add mod">
          <ac:chgData name="Pengzhi Huang" userId="5c16ea08-7296-4653-86a4-c5efaddcc23c" providerId="ADAL" clId="{BCD1E645-0332-41BF-A48D-EB63EC28E305}" dt="2023-01-10T00:05:34.433" v="4953" actId="1076"/>
          <ac:picMkLst>
            <pc:docMk/>
            <pc:sldMk cId="2969002675" sldId="1697"/>
            <ac:picMk id="3084" creationId="{39807D32-FAFE-95D7-03A6-5A22467A46E7}"/>
          </ac:picMkLst>
        </pc:picChg>
        <pc:picChg chg="add mod">
          <ac:chgData name="Pengzhi Huang" userId="5c16ea08-7296-4653-86a4-c5efaddcc23c" providerId="ADAL" clId="{BCD1E645-0332-41BF-A48D-EB63EC28E305}" dt="2023-01-10T00:06:17.466" v="4959" actId="1076"/>
          <ac:picMkLst>
            <pc:docMk/>
            <pc:sldMk cId="2969002675" sldId="1697"/>
            <ac:picMk id="3086" creationId="{445975AE-4BD3-81C6-854F-3F5B414AAA4D}"/>
          </ac:picMkLst>
        </pc:picChg>
        <pc:picChg chg="add mod">
          <ac:chgData name="Pengzhi Huang" userId="5c16ea08-7296-4653-86a4-c5efaddcc23c" providerId="ADAL" clId="{BCD1E645-0332-41BF-A48D-EB63EC28E305}" dt="2023-01-10T00:07:40.682" v="4971" actId="1076"/>
          <ac:picMkLst>
            <pc:docMk/>
            <pc:sldMk cId="2969002675" sldId="1697"/>
            <ac:picMk id="3088" creationId="{86B12E2F-B3BD-BAB1-F401-A5ECE2D78C37}"/>
          </ac:picMkLst>
        </pc:picChg>
        <pc:picChg chg="add mod">
          <ac:chgData name="Pengzhi Huang" userId="5c16ea08-7296-4653-86a4-c5efaddcc23c" providerId="ADAL" clId="{BCD1E645-0332-41BF-A48D-EB63EC28E305}" dt="2023-01-10T00:14:06.924" v="5005" actId="1076"/>
          <ac:picMkLst>
            <pc:docMk/>
            <pc:sldMk cId="2969002675" sldId="1697"/>
            <ac:picMk id="3090" creationId="{72E63BCD-77E5-0D41-85E7-E6CECF5665B9}"/>
          </ac:picMkLst>
        </pc:picChg>
        <pc:picChg chg="add mod">
          <ac:chgData name="Pengzhi Huang" userId="5c16ea08-7296-4653-86a4-c5efaddcc23c" providerId="ADAL" clId="{BCD1E645-0332-41BF-A48D-EB63EC28E305}" dt="2023-01-10T00:29:25.264" v="5150" actId="1076"/>
          <ac:picMkLst>
            <pc:docMk/>
            <pc:sldMk cId="2969002675" sldId="1697"/>
            <ac:picMk id="3092" creationId="{AD59DF9F-31EE-1165-CF62-C91E9BF182AF}"/>
          </ac:picMkLst>
        </pc:picChg>
      </pc:sldChg>
      <pc:sldChg chg="addSp delSp modSp add mod modAnim">
        <pc:chgData name="Pengzhi Huang" userId="5c16ea08-7296-4653-86a4-c5efaddcc23c" providerId="ADAL" clId="{BCD1E645-0332-41BF-A48D-EB63EC28E305}" dt="2023-01-10T20:09:21.983" v="5340" actId="14100"/>
        <pc:sldMkLst>
          <pc:docMk/>
          <pc:sldMk cId="1902847410" sldId="1698"/>
        </pc:sldMkLst>
        <pc:spChg chg="add mod">
          <ac:chgData name="Pengzhi Huang" userId="5c16ea08-7296-4653-86a4-c5efaddcc23c" providerId="ADAL" clId="{BCD1E645-0332-41BF-A48D-EB63EC28E305}" dt="2023-01-10T04:06:24.261" v="5313"/>
          <ac:spMkLst>
            <pc:docMk/>
            <pc:sldMk cId="1902847410" sldId="1698"/>
            <ac:spMk id="8" creationId="{59803B60-0B87-2D33-E709-B9FDA0D4856F}"/>
          </ac:spMkLst>
        </pc:spChg>
        <pc:spChg chg="add mod">
          <ac:chgData name="Pengzhi Huang" userId="5c16ea08-7296-4653-86a4-c5efaddcc23c" providerId="ADAL" clId="{BCD1E645-0332-41BF-A48D-EB63EC28E305}" dt="2023-01-10T20:09:21.983" v="5340" actId="14100"/>
          <ac:spMkLst>
            <pc:docMk/>
            <pc:sldMk cId="1902847410" sldId="1698"/>
            <ac:spMk id="14" creationId="{733627BF-F657-D8DB-4F86-91CC42849C61}"/>
          </ac:spMkLst>
        </pc:spChg>
        <pc:spChg chg="add mod">
          <ac:chgData name="Pengzhi Huang" userId="5c16ea08-7296-4653-86a4-c5efaddcc23c" providerId="ADAL" clId="{BCD1E645-0332-41BF-A48D-EB63EC28E305}" dt="2023-01-10T20:08:17.482" v="5332" actId="692"/>
          <ac:spMkLst>
            <pc:docMk/>
            <pc:sldMk cId="1902847410" sldId="1698"/>
            <ac:spMk id="16" creationId="{A04684D2-F21D-D009-8EFF-9C8AD718457D}"/>
          </ac:spMkLst>
        </pc:spChg>
        <pc:spChg chg="add del">
          <ac:chgData name="Pengzhi Huang" userId="5c16ea08-7296-4653-86a4-c5efaddcc23c" providerId="ADAL" clId="{BCD1E645-0332-41BF-A48D-EB63EC28E305}" dt="2023-01-10T00:21:47.539" v="5093" actId="22"/>
          <ac:spMkLst>
            <pc:docMk/>
            <pc:sldMk cId="1902847410" sldId="1698"/>
            <ac:spMk id="16" creationId="{BFFAC5D1-CF33-4085-FFD2-1D58B0537879}"/>
          </ac:spMkLst>
        </pc:spChg>
        <pc:spChg chg="add mod">
          <ac:chgData name="Pengzhi Huang" userId="5c16ea08-7296-4653-86a4-c5efaddcc23c" providerId="ADAL" clId="{BCD1E645-0332-41BF-A48D-EB63EC28E305}" dt="2023-01-10T20:09:21.983" v="5340" actId="14100"/>
          <ac:spMkLst>
            <pc:docMk/>
            <pc:sldMk cId="1902847410" sldId="1698"/>
            <ac:spMk id="17" creationId="{94676212-3C5E-A362-06A7-D4C708E00928}"/>
          </ac:spMkLst>
        </pc:spChg>
        <pc:spChg chg="add mod">
          <ac:chgData name="Pengzhi Huang" userId="5c16ea08-7296-4653-86a4-c5efaddcc23c" providerId="ADAL" clId="{BCD1E645-0332-41BF-A48D-EB63EC28E305}" dt="2023-01-10T00:22:34.425" v="5109" actId="1076"/>
          <ac:spMkLst>
            <pc:docMk/>
            <pc:sldMk cId="1902847410" sldId="1698"/>
            <ac:spMk id="18" creationId="{54228045-FC57-5C88-CC73-005B1D8A9956}"/>
          </ac:spMkLst>
        </pc:spChg>
        <pc:spChg chg="add mod">
          <ac:chgData name="Pengzhi Huang" userId="5c16ea08-7296-4653-86a4-c5efaddcc23c" providerId="ADAL" clId="{BCD1E645-0332-41BF-A48D-EB63EC28E305}" dt="2023-01-10T00:22:34.425" v="5109" actId="1076"/>
          <ac:spMkLst>
            <pc:docMk/>
            <pc:sldMk cId="1902847410" sldId="1698"/>
            <ac:spMk id="19" creationId="{C4570B6F-EAD2-AE65-F654-B9BB5ACFEEA8}"/>
          </ac:spMkLst>
        </pc:spChg>
        <pc:spChg chg="add mod">
          <ac:chgData name="Pengzhi Huang" userId="5c16ea08-7296-4653-86a4-c5efaddcc23c" providerId="ADAL" clId="{BCD1E645-0332-41BF-A48D-EB63EC28E305}" dt="2023-01-10T00:25:02.834" v="5126" actId="14100"/>
          <ac:spMkLst>
            <pc:docMk/>
            <pc:sldMk cId="1902847410" sldId="1698"/>
            <ac:spMk id="20" creationId="{EB9929AC-B8BF-309C-2566-25A2B4C1064A}"/>
          </ac:spMkLst>
        </pc:spChg>
        <pc:spChg chg="add mod">
          <ac:chgData name="Pengzhi Huang" userId="5c16ea08-7296-4653-86a4-c5efaddcc23c" providerId="ADAL" clId="{BCD1E645-0332-41BF-A48D-EB63EC28E305}" dt="2023-01-10T20:08:23.898" v="5334" actId="1076"/>
          <ac:spMkLst>
            <pc:docMk/>
            <pc:sldMk cId="1902847410" sldId="1698"/>
            <ac:spMk id="21" creationId="{18C8EBED-808F-2949-B3F1-A172BB7528DB}"/>
          </ac:spMkLst>
        </pc:spChg>
        <pc:picChg chg="add mod">
          <ac:chgData name="Pengzhi Huang" userId="5c16ea08-7296-4653-86a4-c5efaddcc23c" providerId="ADAL" clId="{BCD1E645-0332-41BF-A48D-EB63EC28E305}" dt="2023-01-10T00:15:11.811" v="5030" actId="1076"/>
          <ac:picMkLst>
            <pc:docMk/>
            <pc:sldMk cId="1902847410" sldId="1698"/>
            <ac:picMk id="2" creationId="{EAB5263A-A247-4486-1F4F-46A03DA3D9FB}"/>
          </ac:picMkLst>
        </pc:picChg>
        <pc:picChg chg="add mod">
          <ac:chgData name="Pengzhi Huang" userId="5c16ea08-7296-4653-86a4-c5efaddcc23c" providerId="ADAL" clId="{BCD1E645-0332-41BF-A48D-EB63EC28E305}" dt="2023-01-10T00:14:59.026" v="5023" actId="1076"/>
          <ac:picMkLst>
            <pc:docMk/>
            <pc:sldMk cId="1902847410" sldId="1698"/>
            <ac:picMk id="3" creationId="{6AC6793A-BCD1-E6BF-B5D0-CC0715546E81}"/>
          </ac:picMkLst>
        </pc:picChg>
        <pc:picChg chg="add mod">
          <ac:chgData name="Pengzhi Huang" userId="5c16ea08-7296-4653-86a4-c5efaddcc23c" providerId="ADAL" clId="{BCD1E645-0332-41BF-A48D-EB63EC28E305}" dt="2023-01-10T00:15:08.900" v="5028" actId="1076"/>
          <ac:picMkLst>
            <pc:docMk/>
            <pc:sldMk cId="1902847410" sldId="1698"/>
            <ac:picMk id="4" creationId="{A56160D8-8A01-55DB-7820-A15F3193F42F}"/>
          </ac:picMkLst>
        </pc:picChg>
        <pc:picChg chg="add mod">
          <ac:chgData name="Pengzhi Huang" userId="5c16ea08-7296-4653-86a4-c5efaddcc23c" providerId="ADAL" clId="{BCD1E645-0332-41BF-A48D-EB63EC28E305}" dt="2023-01-10T00:15:01.129" v="5025" actId="1076"/>
          <ac:picMkLst>
            <pc:docMk/>
            <pc:sldMk cId="1902847410" sldId="1698"/>
            <ac:picMk id="5" creationId="{3617C29A-2A6F-D044-9D31-758A2779625B}"/>
          </ac:picMkLst>
        </pc:picChg>
        <pc:picChg chg="add mod">
          <ac:chgData name="Pengzhi Huang" userId="5c16ea08-7296-4653-86a4-c5efaddcc23c" providerId="ADAL" clId="{BCD1E645-0332-41BF-A48D-EB63EC28E305}" dt="2023-01-10T00:15:09.918" v="5029" actId="1076"/>
          <ac:picMkLst>
            <pc:docMk/>
            <pc:sldMk cId="1902847410" sldId="1698"/>
            <ac:picMk id="6" creationId="{4D8F9E48-04CA-D572-85EC-9A12ECD9B53B}"/>
          </ac:picMkLst>
        </pc:picChg>
        <pc:picChg chg="add mod">
          <ac:chgData name="Pengzhi Huang" userId="5c16ea08-7296-4653-86a4-c5efaddcc23c" providerId="ADAL" clId="{BCD1E645-0332-41BF-A48D-EB63EC28E305}" dt="2023-01-10T00:16:01.907" v="5049" actId="1076"/>
          <ac:picMkLst>
            <pc:docMk/>
            <pc:sldMk cId="1902847410" sldId="1698"/>
            <ac:picMk id="7" creationId="{40834197-BCF3-289E-9074-0978037ADB0C}"/>
          </ac:picMkLst>
        </pc:picChg>
        <pc:picChg chg="add del mod">
          <ac:chgData name="Pengzhi Huang" userId="5c16ea08-7296-4653-86a4-c5efaddcc23c" providerId="ADAL" clId="{BCD1E645-0332-41BF-A48D-EB63EC28E305}" dt="2023-01-10T00:16:06.443" v="5051" actId="478"/>
          <ac:picMkLst>
            <pc:docMk/>
            <pc:sldMk cId="1902847410" sldId="1698"/>
            <ac:picMk id="8" creationId="{1344D99D-22DE-4502-6B0F-CBE1E9B1AA0A}"/>
          </ac:picMkLst>
        </pc:picChg>
        <pc:picChg chg="add mod">
          <ac:chgData name="Pengzhi Huang" userId="5c16ea08-7296-4653-86a4-c5efaddcc23c" providerId="ADAL" clId="{BCD1E645-0332-41BF-A48D-EB63EC28E305}" dt="2023-01-10T00:15:54.392" v="5047" actId="1076"/>
          <ac:picMkLst>
            <pc:docMk/>
            <pc:sldMk cId="1902847410" sldId="1698"/>
            <ac:picMk id="9" creationId="{44F1ABB4-A95A-B5E0-9BD9-9E7DA2C71747}"/>
          </ac:picMkLst>
        </pc:picChg>
        <pc:picChg chg="add mod">
          <ac:chgData name="Pengzhi Huang" userId="5c16ea08-7296-4653-86a4-c5efaddcc23c" providerId="ADAL" clId="{BCD1E645-0332-41BF-A48D-EB63EC28E305}" dt="2023-01-10T00:16:03.932" v="5050" actId="1076"/>
          <ac:picMkLst>
            <pc:docMk/>
            <pc:sldMk cId="1902847410" sldId="1698"/>
            <ac:picMk id="10" creationId="{EF9F4515-6402-A50B-F760-6EFDF004EB1E}"/>
          </ac:picMkLst>
        </pc:picChg>
        <pc:picChg chg="add mod">
          <ac:chgData name="Pengzhi Huang" userId="5c16ea08-7296-4653-86a4-c5efaddcc23c" providerId="ADAL" clId="{BCD1E645-0332-41BF-A48D-EB63EC28E305}" dt="2023-01-10T00:16:41.220" v="5062" actId="1076"/>
          <ac:picMkLst>
            <pc:docMk/>
            <pc:sldMk cId="1902847410" sldId="1698"/>
            <ac:picMk id="11" creationId="{5969131C-FF53-64DC-8125-1C14EAED555A}"/>
          </ac:picMkLst>
        </pc:picChg>
        <pc:picChg chg="add mod">
          <ac:chgData name="Pengzhi Huang" userId="5c16ea08-7296-4653-86a4-c5efaddcc23c" providerId="ADAL" clId="{BCD1E645-0332-41BF-A48D-EB63EC28E305}" dt="2023-01-10T00:16:38.140" v="5058" actId="1076"/>
          <ac:picMkLst>
            <pc:docMk/>
            <pc:sldMk cId="1902847410" sldId="1698"/>
            <ac:picMk id="12" creationId="{EAACCD4D-8407-DCB9-C3FB-817EA17FFBCD}"/>
          </ac:picMkLst>
        </pc:picChg>
        <pc:picChg chg="add mod">
          <ac:chgData name="Pengzhi Huang" userId="5c16ea08-7296-4653-86a4-c5efaddcc23c" providerId="ADAL" clId="{BCD1E645-0332-41BF-A48D-EB63EC28E305}" dt="2023-01-10T00:16:42.924" v="5063" actId="1076"/>
          <ac:picMkLst>
            <pc:docMk/>
            <pc:sldMk cId="1902847410" sldId="1698"/>
            <ac:picMk id="13" creationId="{5A1F9598-F445-5AE5-5A6B-4472A5C12903}"/>
          </ac:picMkLst>
        </pc:picChg>
        <pc:picChg chg="add mod">
          <ac:chgData name="Pengzhi Huang" userId="5c16ea08-7296-4653-86a4-c5efaddcc23c" providerId="ADAL" clId="{BCD1E645-0332-41BF-A48D-EB63EC28E305}" dt="2023-01-10T04:06:43.880" v="5317" actId="1076"/>
          <ac:picMkLst>
            <pc:docMk/>
            <pc:sldMk cId="1902847410" sldId="1698"/>
            <ac:picMk id="15" creationId="{C5D7F17C-2C45-06EC-BBFE-170145680CD7}"/>
          </ac:picMkLst>
        </pc:picChg>
        <pc:picChg chg="mod">
          <ac:chgData name="Pengzhi Huang" userId="5c16ea08-7296-4653-86a4-c5efaddcc23c" providerId="ADAL" clId="{BCD1E645-0332-41BF-A48D-EB63EC28E305}" dt="2023-01-10T00:16:09.314" v="5052" actId="1076"/>
          <ac:picMkLst>
            <pc:docMk/>
            <pc:sldMk cId="1902847410" sldId="1698"/>
            <ac:picMk id="3078" creationId="{FC8CE97F-4B55-1BD6-14A6-BA8956E0F849}"/>
          </ac:picMkLst>
        </pc:picChg>
        <pc:picChg chg="del">
          <ac:chgData name="Pengzhi Huang" userId="5c16ea08-7296-4653-86a4-c5efaddcc23c" providerId="ADAL" clId="{BCD1E645-0332-41BF-A48D-EB63EC28E305}" dt="2023-01-10T00:14:35.039" v="5010" actId="478"/>
          <ac:picMkLst>
            <pc:docMk/>
            <pc:sldMk cId="1902847410" sldId="1698"/>
            <ac:picMk id="3080" creationId="{9265AF99-AF72-1232-A993-10B4625EAA82}"/>
          </ac:picMkLst>
        </pc:picChg>
        <pc:picChg chg="del">
          <ac:chgData name="Pengzhi Huang" userId="5c16ea08-7296-4653-86a4-c5efaddcc23c" providerId="ADAL" clId="{BCD1E645-0332-41BF-A48D-EB63EC28E305}" dt="2023-01-10T00:14:34.355" v="5009" actId="478"/>
          <ac:picMkLst>
            <pc:docMk/>
            <pc:sldMk cId="1902847410" sldId="1698"/>
            <ac:picMk id="3082" creationId="{4373196E-5EDA-9643-C4F2-77CD7DAB286A}"/>
          </ac:picMkLst>
        </pc:picChg>
        <pc:picChg chg="del">
          <ac:chgData name="Pengzhi Huang" userId="5c16ea08-7296-4653-86a4-c5efaddcc23c" providerId="ADAL" clId="{BCD1E645-0332-41BF-A48D-EB63EC28E305}" dt="2023-01-10T00:14:36.013" v="5012" actId="478"/>
          <ac:picMkLst>
            <pc:docMk/>
            <pc:sldMk cId="1902847410" sldId="1698"/>
            <ac:picMk id="3084" creationId="{39807D32-FAFE-95D7-03A6-5A22467A46E7}"/>
          </ac:picMkLst>
        </pc:picChg>
        <pc:picChg chg="mod">
          <ac:chgData name="Pengzhi Huang" userId="5c16ea08-7296-4653-86a4-c5efaddcc23c" providerId="ADAL" clId="{BCD1E645-0332-41BF-A48D-EB63EC28E305}" dt="2023-01-10T00:14:50.125" v="5019" actId="1076"/>
          <ac:picMkLst>
            <pc:docMk/>
            <pc:sldMk cId="1902847410" sldId="1698"/>
            <ac:picMk id="3086" creationId="{445975AE-4BD3-81C6-854F-3F5B414AAA4D}"/>
          </ac:picMkLst>
        </pc:picChg>
        <pc:picChg chg="del">
          <ac:chgData name="Pengzhi Huang" userId="5c16ea08-7296-4653-86a4-c5efaddcc23c" providerId="ADAL" clId="{BCD1E645-0332-41BF-A48D-EB63EC28E305}" dt="2023-01-10T00:14:35.515" v="5011" actId="478"/>
          <ac:picMkLst>
            <pc:docMk/>
            <pc:sldMk cId="1902847410" sldId="1698"/>
            <ac:picMk id="3088" creationId="{86B12E2F-B3BD-BAB1-F401-A5ECE2D78C37}"/>
          </ac:picMkLst>
        </pc:picChg>
        <pc:picChg chg="mod">
          <ac:chgData name="Pengzhi Huang" userId="5c16ea08-7296-4653-86a4-c5efaddcc23c" providerId="ADAL" clId="{BCD1E645-0332-41BF-A48D-EB63EC28E305}" dt="2023-01-10T00:17:06.114" v="5064" actId="1076"/>
          <ac:picMkLst>
            <pc:docMk/>
            <pc:sldMk cId="1902847410" sldId="1698"/>
            <ac:picMk id="3090" creationId="{72E63BCD-77E5-0D41-85E7-E6CECF5665B9}"/>
          </ac:picMkLst>
        </pc:picChg>
        <pc:picChg chg="add mod">
          <ac:chgData name="Pengzhi Huang" userId="5c16ea08-7296-4653-86a4-c5efaddcc23c" providerId="ADAL" clId="{BCD1E645-0332-41BF-A48D-EB63EC28E305}" dt="2023-01-10T00:22:19.796" v="5107" actId="1076"/>
          <ac:picMkLst>
            <pc:docMk/>
            <pc:sldMk cId="1902847410" sldId="1698"/>
            <ac:picMk id="4098" creationId="{DB37D2C7-7743-9034-1367-090115734A25}"/>
          </ac:picMkLst>
        </pc:picChg>
        <pc:picChg chg="add mod">
          <ac:chgData name="Pengzhi Huang" userId="5c16ea08-7296-4653-86a4-c5efaddcc23c" providerId="ADAL" clId="{BCD1E645-0332-41BF-A48D-EB63EC28E305}" dt="2023-01-10T00:25:11.450" v="5128" actId="1076"/>
          <ac:picMkLst>
            <pc:docMk/>
            <pc:sldMk cId="1902847410" sldId="1698"/>
            <ac:picMk id="4100" creationId="{23138004-24EC-ED94-C9E1-2E3ED97E77B0}"/>
          </ac:picMkLst>
        </pc:picChg>
      </pc:sldChg>
      <pc:sldChg chg="addSp delSp modSp add mod">
        <pc:chgData name="Pengzhi Huang" userId="5c16ea08-7296-4653-86a4-c5efaddcc23c" providerId="ADAL" clId="{BCD1E645-0332-41BF-A48D-EB63EC28E305}" dt="2023-01-10T23:18:06.271" v="5383"/>
        <pc:sldMkLst>
          <pc:docMk/>
          <pc:sldMk cId="329227064" sldId="1699"/>
        </pc:sldMkLst>
        <pc:spChg chg="add mod">
          <ac:chgData name="Pengzhi Huang" userId="5c16ea08-7296-4653-86a4-c5efaddcc23c" providerId="ADAL" clId="{BCD1E645-0332-41BF-A48D-EB63EC28E305}" dt="2023-01-10T23:18:06.271" v="5383"/>
          <ac:spMkLst>
            <pc:docMk/>
            <pc:sldMk cId="329227064" sldId="1699"/>
            <ac:spMk id="2" creationId="{1475BAAD-2C29-7F07-ACBF-50A1515A3096}"/>
          </ac:spMkLst>
        </pc:spChg>
        <pc:spChg chg="add mod">
          <ac:chgData name="Pengzhi Huang" userId="5c16ea08-7296-4653-86a4-c5efaddcc23c" providerId="ADAL" clId="{BCD1E645-0332-41BF-A48D-EB63EC28E305}" dt="2023-01-10T23:18:06.271" v="5383"/>
          <ac:spMkLst>
            <pc:docMk/>
            <pc:sldMk cId="329227064" sldId="1699"/>
            <ac:spMk id="3" creationId="{1571D8FE-5660-7E7B-0FC1-C6EA4378AC59}"/>
          </ac:spMkLst>
        </pc:spChg>
        <pc:spChg chg="del">
          <ac:chgData name="Pengzhi Huang" userId="5c16ea08-7296-4653-86a4-c5efaddcc23c" providerId="ADAL" clId="{BCD1E645-0332-41BF-A48D-EB63EC28E305}" dt="2023-01-10T23:18:06.061" v="5382" actId="478"/>
          <ac:spMkLst>
            <pc:docMk/>
            <pc:sldMk cId="329227064" sldId="1699"/>
            <ac:spMk id="26" creationId="{59058309-4F2A-F28F-3587-8E9CB215D099}"/>
          </ac:spMkLst>
        </pc:spChg>
        <pc:spChg chg="del">
          <ac:chgData name="Pengzhi Huang" userId="5c16ea08-7296-4653-86a4-c5efaddcc23c" providerId="ADAL" clId="{BCD1E645-0332-41BF-A48D-EB63EC28E305}" dt="2023-01-10T23:18:06.061" v="5382" actId="478"/>
          <ac:spMkLst>
            <pc:docMk/>
            <pc:sldMk cId="329227064" sldId="1699"/>
            <ac:spMk id="27" creationId="{0CD26DE0-A5CA-4F97-5468-429656A8FFC2}"/>
          </ac:spMkLst>
        </pc:spChg>
      </pc:sldChg>
      <pc:sldChg chg="add del">
        <pc:chgData name="Pengzhi Huang" userId="5c16ea08-7296-4653-86a4-c5efaddcc23c" providerId="ADAL" clId="{BCD1E645-0332-41BF-A48D-EB63EC28E305}" dt="2023-01-10T03:14:51.035" v="5229"/>
        <pc:sldMkLst>
          <pc:docMk/>
          <pc:sldMk cId="2048662512" sldId="1699"/>
        </pc:sldMkLst>
      </pc:sldChg>
      <pc:sldChg chg="add">
        <pc:chgData name="Pengzhi Huang" userId="5c16ea08-7296-4653-86a4-c5efaddcc23c" providerId="ADAL" clId="{BCD1E645-0332-41BF-A48D-EB63EC28E305}" dt="2023-01-11T14:35:16.698" v="6192"/>
        <pc:sldMkLst>
          <pc:docMk/>
          <pc:sldMk cId="395327797" sldId="1700"/>
        </pc:sldMkLst>
      </pc:sldChg>
    </pc:docChg>
  </pc:docChgLst>
  <pc:docChgLst>
    <pc:chgData name="Pengzhi Huang" userId="5c16ea08-7296-4653-86a4-c5efaddcc23c" providerId="ADAL" clId="{F5F341CE-EE84-4D86-A275-0D120F67F615}"/>
    <pc:docChg chg="undo custSel addSld delSld modSld">
      <pc:chgData name="Pengzhi Huang" userId="5c16ea08-7296-4653-86a4-c5efaddcc23c" providerId="ADAL" clId="{F5F341CE-EE84-4D86-A275-0D120F67F615}" dt="2022-01-27T23:52:49.922" v="548" actId="313"/>
      <pc:docMkLst>
        <pc:docMk/>
      </pc:docMkLst>
      <pc:sldChg chg="modSp mod">
        <pc:chgData name="Pengzhi Huang" userId="5c16ea08-7296-4653-86a4-c5efaddcc23c" providerId="ADAL" clId="{F5F341CE-EE84-4D86-A275-0D120F67F615}" dt="2022-01-27T22:19:51.500" v="20" actId="20577"/>
        <pc:sldMkLst>
          <pc:docMk/>
          <pc:sldMk cId="0" sldId="256"/>
        </pc:sldMkLst>
        <pc:spChg chg="mod">
          <ac:chgData name="Pengzhi Huang" userId="5c16ea08-7296-4653-86a4-c5efaddcc23c" providerId="ADAL" clId="{F5F341CE-EE84-4D86-A275-0D120F67F615}" dt="2022-01-27T22:19:48.249" v="14" actId="20577"/>
          <ac:spMkLst>
            <pc:docMk/>
            <pc:sldMk cId="0" sldId="256"/>
            <ac:spMk id="74" creationId="{00000000-0000-0000-0000-000000000000}"/>
          </ac:spMkLst>
        </pc:spChg>
        <pc:spChg chg="mod">
          <ac:chgData name="Pengzhi Huang" userId="5c16ea08-7296-4653-86a4-c5efaddcc23c" providerId="ADAL" clId="{F5F341CE-EE84-4D86-A275-0D120F67F615}" dt="2022-01-27T22:19:51.500" v="20" actId="20577"/>
          <ac:spMkLst>
            <pc:docMk/>
            <pc:sldMk cId="0" sldId="256"/>
            <ac:spMk id="75" creationId="{00000000-0000-0000-0000-000000000000}"/>
          </ac:spMkLst>
        </pc:spChg>
      </pc:sldChg>
      <pc:sldChg chg="modSp mod">
        <pc:chgData name="Pengzhi Huang" userId="5c16ea08-7296-4653-86a4-c5efaddcc23c" providerId="ADAL" clId="{F5F341CE-EE84-4D86-A275-0D120F67F615}" dt="2022-01-27T22:39:59.956" v="256" actId="1076"/>
        <pc:sldMkLst>
          <pc:docMk/>
          <pc:sldMk cId="0" sldId="258"/>
        </pc:sldMkLst>
        <pc:spChg chg="mod">
          <ac:chgData name="Pengzhi Huang" userId="5c16ea08-7296-4653-86a4-c5efaddcc23c" providerId="ADAL" clId="{F5F341CE-EE84-4D86-A275-0D120F67F615}" dt="2022-01-27T22:39:59.956" v="256" actId="1076"/>
          <ac:spMkLst>
            <pc:docMk/>
            <pc:sldMk cId="0" sldId="258"/>
            <ac:spMk id="89" creationId="{00000000-0000-0000-0000-000000000000}"/>
          </ac:spMkLst>
        </pc:spChg>
        <pc:spChg chg="mod">
          <ac:chgData name="Pengzhi Huang" userId="5c16ea08-7296-4653-86a4-c5efaddcc23c" providerId="ADAL" clId="{F5F341CE-EE84-4D86-A275-0D120F67F615}" dt="2022-01-27T22:39:17.096" v="234" actId="20577"/>
          <ac:spMkLst>
            <pc:docMk/>
            <pc:sldMk cId="0" sldId="258"/>
            <ac:spMk id="90" creationId="{00000000-0000-0000-0000-000000000000}"/>
          </ac:spMkLst>
        </pc:spChg>
      </pc:sldChg>
      <pc:sldChg chg="modSp new del mod">
        <pc:chgData name="Pengzhi Huang" userId="5c16ea08-7296-4653-86a4-c5efaddcc23c" providerId="ADAL" clId="{F5F341CE-EE84-4D86-A275-0D120F67F615}" dt="2022-01-27T22:39:52.868" v="254" actId="47"/>
        <pc:sldMkLst>
          <pc:docMk/>
          <pc:sldMk cId="21207510" sldId="267"/>
        </pc:sldMkLst>
        <pc:spChg chg="mod">
          <ac:chgData name="Pengzhi Huang" userId="5c16ea08-7296-4653-86a4-c5efaddcc23c" providerId="ADAL" clId="{F5F341CE-EE84-4D86-A275-0D120F67F615}" dt="2022-01-27T22:39:46.893" v="253" actId="20577"/>
          <ac:spMkLst>
            <pc:docMk/>
            <pc:sldMk cId="21207510" sldId="267"/>
            <ac:spMk id="2" creationId="{0237F2F5-1AAE-448D-BB4A-275A273BE9AC}"/>
          </ac:spMkLst>
        </pc:spChg>
        <pc:spChg chg="mod">
          <ac:chgData name="Pengzhi Huang" userId="5c16ea08-7296-4653-86a4-c5efaddcc23c" providerId="ADAL" clId="{F5F341CE-EE84-4D86-A275-0D120F67F615}" dt="2022-01-27T22:39:24.812" v="247" actId="20577"/>
          <ac:spMkLst>
            <pc:docMk/>
            <pc:sldMk cId="21207510" sldId="267"/>
            <ac:spMk id="4" creationId="{F6854353-CAA9-42EF-BE2F-51F593ADA57B}"/>
          </ac:spMkLst>
        </pc:spChg>
      </pc:sldChg>
      <pc:sldChg chg="add del">
        <pc:chgData name="Pengzhi Huang" userId="5c16ea08-7296-4653-86a4-c5efaddcc23c" providerId="ADAL" clId="{F5F341CE-EE84-4D86-A275-0D120F67F615}" dt="2022-01-27T22:40:02.807" v="258" actId="47"/>
        <pc:sldMkLst>
          <pc:docMk/>
          <pc:sldMk cId="1814940948" sldId="267"/>
        </pc:sldMkLst>
      </pc:sldChg>
      <pc:sldChg chg="addSp modSp add mod">
        <pc:chgData name="Pengzhi Huang" userId="5c16ea08-7296-4653-86a4-c5efaddcc23c" providerId="ADAL" clId="{F5F341CE-EE84-4D86-A275-0D120F67F615}" dt="2022-01-27T23:52:49.922" v="548" actId="313"/>
        <pc:sldMkLst>
          <pc:docMk/>
          <pc:sldMk cId="883546159" sldId="268"/>
        </pc:sldMkLst>
        <pc:spChg chg="mod">
          <ac:chgData name="Pengzhi Huang" userId="5c16ea08-7296-4653-86a4-c5efaddcc23c" providerId="ADAL" clId="{F5F341CE-EE84-4D86-A275-0D120F67F615}" dt="2022-01-27T22:40:11.764" v="277" actId="20577"/>
          <ac:spMkLst>
            <pc:docMk/>
            <pc:sldMk cId="883546159" sldId="268"/>
            <ac:spMk id="89" creationId="{00000000-0000-0000-0000-000000000000}"/>
          </ac:spMkLst>
        </pc:spChg>
        <pc:spChg chg="mod">
          <ac:chgData name="Pengzhi Huang" userId="5c16ea08-7296-4653-86a4-c5efaddcc23c" providerId="ADAL" clId="{F5F341CE-EE84-4D86-A275-0D120F67F615}" dt="2022-01-27T23:52:49.922" v="548" actId="313"/>
          <ac:spMkLst>
            <pc:docMk/>
            <pc:sldMk cId="883546159" sldId="268"/>
            <ac:spMk id="90" creationId="{00000000-0000-0000-0000-000000000000}"/>
          </ac:spMkLst>
        </pc:spChg>
        <pc:picChg chg="add mod">
          <ac:chgData name="Pengzhi Huang" userId="5c16ea08-7296-4653-86a4-c5efaddcc23c" providerId="ADAL" clId="{F5F341CE-EE84-4D86-A275-0D120F67F615}" dt="2022-01-27T22:43:03.507" v="298" actId="1076"/>
          <ac:picMkLst>
            <pc:docMk/>
            <pc:sldMk cId="883546159" sldId="268"/>
            <ac:picMk id="6" creationId="{C8070525-F464-4A36-A5C5-C96436B6AAF9}"/>
          </ac:picMkLst>
        </pc:picChg>
      </pc:sldChg>
    </pc:docChg>
  </pc:docChgLst>
  <pc:docChgLst>
    <pc:chgData name="Pengzhi Huang" userId="5c16ea08-7296-4653-86a4-c5efaddcc23c" providerId="ADAL" clId="{696378DE-9F85-4191-8318-B3F2A609B2AC}"/>
    <pc:docChg chg="undo custSel addSld delSld modSld sldOrd">
      <pc:chgData name="Pengzhi Huang" userId="5c16ea08-7296-4653-86a4-c5efaddcc23c" providerId="ADAL" clId="{696378DE-9F85-4191-8318-B3F2A609B2AC}" dt="2022-05-18T21:47:22.577" v="1352" actId="1076"/>
      <pc:docMkLst>
        <pc:docMk/>
      </pc:docMkLst>
      <pc:sldChg chg="modSp mod">
        <pc:chgData name="Pengzhi Huang" userId="5c16ea08-7296-4653-86a4-c5efaddcc23c" providerId="ADAL" clId="{696378DE-9F85-4191-8318-B3F2A609B2AC}" dt="2022-05-18T21:00:36.875" v="11"/>
        <pc:sldMkLst>
          <pc:docMk/>
          <pc:sldMk cId="0" sldId="256"/>
        </pc:sldMkLst>
        <pc:spChg chg="mod">
          <ac:chgData name="Pengzhi Huang" userId="5c16ea08-7296-4653-86a4-c5efaddcc23c" providerId="ADAL" clId="{696378DE-9F85-4191-8318-B3F2A609B2AC}" dt="2022-05-18T21:00:32.982" v="8"/>
          <ac:spMkLst>
            <pc:docMk/>
            <pc:sldMk cId="0" sldId="256"/>
            <ac:spMk id="74" creationId="{00000000-0000-0000-0000-000000000000}"/>
          </ac:spMkLst>
        </pc:spChg>
        <pc:spChg chg="mod">
          <ac:chgData name="Pengzhi Huang" userId="5c16ea08-7296-4653-86a4-c5efaddcc23c" providerId="ADAL" clId="{696378DE-9F85-4191-8318-B3F2A609B2AC}" dt="2022-05-18T21:00:36.875" v="11"/>
          <ac:spMkLst>
            <pc:docMk/>
            <pc:sldMk cId="0" sldId="256"/>
            <ac:spMk id="75" creationId="{00000000-0000-0000-0000-000000000000}"/>
          </ac:spMkLst>
        </pc:spChg>
      </pc:sldChg>
      <pc:sldChg chg="addSp delSp modSp mod ord">
        <pc:chgData name="Pengzhi Huang" userId="5c16ea08-7296-4653-86a4-c5efaddcc23c" providerId="ADAL" clId="{696378DE-9F85-4191-8318-B3F2A609B2AC}" dt="2022-05-18T21:13:53.176" v="886" actId="1076"/>
        <pc:sldMkLst>
          <pc:docMk/>
          <pc:sldMk cId="892765667" sldId="269"/>
        </pc:sldMkLst>
        <pc:spChg chg="mod">
          <ac:chgData name="Pengzhi Huang" userId="5c16ea08-7296-4653-86a4-c5efaddcc23c" providerId="ADAL" clId="{696378DE-9F85-4191-8318-B3F2A609B2AC}" dt="2022-05-18T21:04:23.672" v="44" actId="1076"/>
          <ac:spMkLst>
            <pc:docMk/>
            <pc:sldMk cId="892765667" sldId="269"/>
            <ac:spMk id="8" creationId="{8045B6EB-3D90-40DA-92D1-069A61D91011}"/>
          </ac:spMkLst>
        </pc:spChg>
        <pc:spChg chg="add del mod">
          <ac:chgData name="Pengzhi Huang" userId="5c16ea08-7296-4653-86a4-c5efaddcc23c" providerId="ADAL" clId="{696378DE-9F85-4191-8318-B3F2A609B2AC}" dt="2022-05-18T21:04:30.886" v="46"/>
          <ac:spMkLst>
            <pc:docMk/>
            <pc:sldMk cId="892765667" sldId="269"/>
            <ac:spMk id="9" creationId="{FEA04C8C-2A4A-AC9B-030B-9AC3AB6F9316}"/>
          </ac:spMkLst>
        </pc:spChg>
        <pc:spChg chg="mod">
          <ac:chgData name="Pengzhi Huang" userId="5c16ea08-7296-4653-86a4-c5efaddcc23c" providerId="ADAL" clId="{696378DE-9F85-4191-8318-B3F2A609B2AC}" dt="2022-05-18T21:08:18.111" v="140" actId="20577"/>
          <ac:spMkLst>
            <pc:docMk/>
            <pc:sldMk cId="892765667" sldId="269"/>
            <ac:spMk id="89" creationId="{00000000-0000-0000-0000-000000000000}"/>
          </ac:spMkLst>
        </pc:spChg>
        <pc:spChg chg="mod">
          <ac:chgData name="Pengzhi Huang" userId="5c16ea08-7296-4653-86a4-c5efaddcc23c" providerId="ADAL" clId="{696378DE-9F85-4191-8318-B3F2A609B2AC}" dt="2022-05-18T21:13:53.176" v="886" actId="1076"/>
          <ac:spMkLst>
            <pc:docMk/>
            <pc:sldMk cId="892765667" sldId="269"/>
            <ac:spMk id="90" creationId="{00000000-0000-0000-0000-000000000000}"/>
          </ac:spMkLst>
        </pc:spChg>
        <pc:picChg chg="add del">
          <ac:chgData name="Pengzhi Huang" userId="5c16ea08-7296-4653-86a4-c5efaddcc23c" providerId="ADAL" clId="{696378DE-9F85-4191-8318-B3F2A609B2AC}" dt="2022-05-18T21:04:36.061" v="49" actId="22"/>
          <ac:picMkLst>
            <pc:docMk/>
            <pc:sldMk cId="892765667" sldId="269"/>
            <ac:picMk id="3" creationId="{B958DBFE-600B-E298-7923-CDE81915D9C2}"/>
          </ac:picMkLst>
        </pc:picChg>
        <pc:picChg chg="add del">
          <ac:chgData name="Pengzhi Huang" userId="5c16ea08-7296-4653-86a4-c5efaddcc23c" providerId="ADAL" clId="{696378DE-9F85-4191-8318-B3F2A609B2AC}" dt="2022-05-18T21:04:37.815" v="51" actId="22"/>
          <ac:picMkLst>
            <pc:docMk/>
            <pc:sldMk cId="892765667" sldId="269"/>
            <ac:picMk id="5" creationId="{0FF0D855-7012-F050-223C-05B3A1459A6F}"/>
          </ac:picMkLst>
        </pc:picChg>
        <pc:picChg chg="add mod">
          <ac:chgData name="Pengzhi Huang" userId="5c16ea08-7296-4653-86a4-c5efaddcc23c" providerId="ADAL" clId="{696378DE-9F85-4191-8318-B3F2A609B2AC}" dt="2022-05-18T21:05:02.493" v="61" actId="1076"/>
          <ac:picMkLst>
            <pc:docMk/>
            <pc:sldMk cId="892765667" sldId="269"/>
            <ac:picMk id="7" creationId="{27ED4060-901C-9625-1647-D4000E4ED448}"/>
          </ac:picMkLst>
        </pc:picChg>
        <pc:picChg chg="del">
          <ac:chgData name="Pengzhi Huang" userId="5c16ea08-7296-4653-86a4-c5efaddcc23c" providerId="ADAL" clId="{696378DE-9F85-4191-8318-B3F2A609B2AC}" dt="2022-05-18T21:04:08.910" v="41" actId="478"/>
          <ac:picMkLst>
            <pc:docMk/>
            <pc:sldMk cId="892765667" sldId="269"/>
            <ac:picMk id="1026" creationId="{E109055E-B810-4B54-8AD3-2AA7CF5C7603}"/>
          </ac:picMkLst>
        </pc:picChg>
      </pc:sldChg>
      <pc:sldChg chg="delSp modSp add del mod ord">
        <pc:chgData name="Pengzhi Huang" userId="5c16ea08-7296-4653-86a4-c5efaddcc23c" providerId="ADAL" clId="{696378DE-9F85-4191-8318-B3F2A609B2AC}" dt="2022-05-18T21:05:25.782" v="73" actId="47"/>
        <pc:sldMkLst>
          <pc:docMk/>
          <pc:sldMk cId="2329763821" sldId="270"/>
        </pc:sldMkLst>
        <pc:spChg chg="mod">
          <ac:chgData name="Pengzhi Huang" userId="5c16ea08-7296-4653-86a4-c5efaddcc23c" providerId="ADAL" clId="{696378DE-9F85-4191-8318-B3F2A609B2AC}" dt="2022-05-18T21:04:40.694" v="52" actId="20577"/>
          <ac:spMkLst>
            <pc:docMk/>
            <pc:sldMk cId="2329763821" sldId="270"/>
            <ac:spMk id="90" creationId="{00000000-0000-0000-0000-000000000000}"/>
          </ac:spMkLst>
        </pc:spChg>
        <pc:picChg chg="del">
          <ac:chgData name="Pengzhi Huang" userId="5c16ea08-7296-4653-86a4-c5efaddcc23c" providerId="ADAL" clId="{696378DE-9F85-4191-8318-B3F2A609B2AC}" dt="2022-05-18T21:03:59.781" v="38" actId="21"/>
          <ac:picMkLst>
            <pc:docMk/>
            <pc:sldMk cId="2329763821" sldId="270"/>
            <ac:picMk id="1028" creationId="{0BAA617A-B353-42AD-9041-E6581B79A5F8}"/>
          </ac:picMkLst>
        </pc:picChg>
      </pc:sldChg>
      <pc:sldChg chg="add del">
        <pc:chgData name="Pengzhi Huang" userId="5c16ea08-7296-4653-86a4-c5efaddcc23c" providerId="ADAL" clId="{696378DE-9F85-4191-8318-B3F2A609B2AC}" dt="2022-05-18T21:02:04.331" v="22" actId="47"/>
        <pc:sldMkLst>
          <pc:docMk/>
          <pc:sldMk cId="2333932647" sldId="271"/>
        </pc:sldMkLst>
      </pc:sldChg>
      <pc:sldChg chg="add del">
        <pc:chgData name="Pengzhi Huang" userId="5c16ea08-7296-4653-86a4-c5efaddcc23c" providerId="ADAL" clId="{696378DE-9F85-4191-8318-B3F2A609B2AC}" dt="2022-05-18T21:02:04.331" v="22" actId="47"/>
        <pc:sldMkLst>
          <pc:docMk/>
          <pc:sldMk cId="1735340032" sldId="272"/>
        </pc:sldMkLst>
      </pc:sldChg>
      <pc:sldChg chg="add del">
        <pc:chgData name="Pengzhi Huang" userId="5c16ea08-7296-4653-86a4-c5efaddcc23c" providerId="ADAL" clId="{696378DE-9F85-4191-8318-B3F2A609B2AC}" dt="2022-05-18T21:02:04.331" v="22" actId="47"/>
        <pc:sldMkLst>
          <pc:docMk/>
          <pc:sldMk cId="1486990261" sldId="273"/>
        </pc:sldMkLst>
      </pc:sldChg>
      <pc:sldChg chg="add del">
        <pc:chgData name="Pengzhi Huang" userId="5c16ea08-7296-4653-86a4-c5efaddcc23c" providerId="ADAL" clId="{696378DE-9F85-4191-8318-B3F2A609B2AC}" dt="2022-05-18T21:02:04.331" v="22" actId="47"/>
        <pc:sldMkLst>
          <pc:docMk/>
          <pc:sldMk cId="3085583631" sldId="274"/>
        </pc:sldMkLst>
      </pc:sldChg>
      <pc:sldChg chg="add del">
        <pc:chgData name="Pengzhi Huang" userId="5c16ea08-7296-4653-86a4-c5efaddcc23c" providerId="ADAL" clId="{696378DE-9F85-4191-8318-B3F2A609B2AC}" dt="2022-05-18T21:02:04.331" v="22" actId="47"/>
        <pc:sldMkLst>
          <pc:docMk/>
          <pc:sldMk cId="428414302" sldId="275"/>
        </pc:sldMkLst>
      </pc:sldChg>
      <pc:sldChg chg="add del">
        <pc:chgData name="Pengzhi Huang" userId="5c16ea08-7296-4653-86a4-c5efaddcc23c" providerId="ADAL" clId="{696378DE-9F85-4191-8318-B3F2A609B2AC}" dt="2022-05-18T21:02:04.331" v="22" actId="47"/>
        <pc:sldMkLst>
          <pc:docMk/>
          <pc:sldMk cId="375990370" sldId="276"/>
        </pc:sldMkLst>
      </pc:sldChg>
      <pc:sldChg chg="modSp add del mod">
        <pc:chgData name="Pengzhi Huang" userId="5c16ea08-7296-4653-86a4-c5efaddcc23c" providerId="ADAL" clId="{696378DE-9F85-4191-8318-B3F2A609B2AC}" dt="2022-05-18T21:05:32.394" v="74" actId="2696"/>
        <pc:sldMkLst>
          <pc:docMk/>
          <pc:sldMk cId="2710962646" sldId="278"/>
        </pc:sldMkLst>
        <pc:spChg chg="mod">
          <ac:chgData name="Pengzhi Huang" userId="5c16ea08-7296-4653-86a4-c5efaddcc23c" providerId="ADAL" clId="{696378DE-9F85-4191-8318-B3F2A609B2AC}" dt="2022-05-18T21:02:12.503" v="24" actId="5793"/>
          <ac:spMkLst>
            <pc:docMk/>
            <pc:sldMk cId="2710962646" sldId="278"/>
            <ac:spMk id="90" creationId="{00000000-0000-0000-0000-000000000000}"/>
          </ac:spMkLst>
        </pc:spChg>
      </pc:sldChg>
      <pc:sldChg chg="delSp modSp add mod">
        <pc:chgData name="Pengzhi Huang" userId="5c16ea08-7296-4653-86a4-c5efaddcc23c" providerId="ADAL" clId="{696378DE-9F85-4191-8318-B3F2A609B2AC}" dt="2022-05-18T21:16:02.976" v="952" actId="20577"/>
        <pc:sldMkLst>
          <pc:docMk/>
          <pc:sldMk cId="3375091872" sldId="278"/>
        </pc:sldMkLst>
        <pc:spChg chg="del mod">
          <ac:chgData name="Pengzhi Huang" userId="5c16ea08-7296-4653-86a4-c5efaddcc23c" providerId="ADAL" clId="{696378DE-9F85-4191-8318-B3F2A609B2AC}" dt="2022-05-18T21:15:13.049" v="931" actId="478"/>
          <ac:spMkLst>
            <pc:docMk/>
            <pc:sldMk cId="3375091872" sldId="278"/>
            <ac:spMk id="2" creationId="{CC62FDC7-13EE-DD47-BE7F-D97E1EE8767A}"/>
          </ac:spMkLst>
        </pc:spChg>
        <pc:spChg chg="mod">
          <ac:chgData name="Pengzhi Huang" userId="5c16ea08-7296-4653-86a4-c5efaddcc23c" providerId="ADAL" clId="{696378DE-9F85-4191-8318-B3F2A609B2AC}" dt="2022-05-18T21:16:02.976" v="952" actId="20577"/>
          <ac:spMkLst>
            <pc:docMk/>
            <pc:sldMk cId="3375091872" sldId="278"/>
            <ac:spMk id="90" creationId="{00000000-0000-0000-0000-000000000000}"/>
          </ac:spMkLst>
        </pc:spChg>
      </pc:sldChg>
      <pc:sldChg chg="add del">
        <pc:chgData name="Pengzhi Huang" userId="5c16ea08-7296-4653-86a4-c5efaddcc23c" providerId="ADAL" clId="{696378DE-9F85-4191-8318-B3F2A609B2AC}" dt="2022-05-18T21:02:04.331" v="22" actId="47"/>
        <pc:sldMkLst>
          <pc:docMk/>
          <pc:sldMk cId="2428133271" sldId="279"/>
        </pc:sldMkLst>
      </pc:sldChg>
      <pc:sldChg chg="add del">
        <pc:chgData name="Pengzhi Huang" userId="5c16ea08-7296-4653-86a4-c5efaddcc23c" providerId="ADAL" clId="{696378DE-9F85-4191-8318-B3F2A609B2AC}" dt="2022-05-18T21:02:04.331" v="22" actId="47"/>
        <pc:sldMkLst>
          <pc:docMk/>
          <pc:sldMk cId="3470691810" sldId="280"/>
        </pc:sldMkLst>
      </pc:sldChg>
      <pc:sldChg chg="modSp mod">
        <pc:chgData name="Pengzhi Huang" userId="5c16ea08-7296-4653-86a4-c5efaddcc23c" providerId="ADAL" clId="{696378DE-9F85-4191-8318-B3F2A609B2AC}" dt="2022-05-18T21:14:56.452" v="928" actId="1076"/>
        <pc:sldMkLst>
          <pc:docMk/>
          <pc:sldMk cId="4025196634" sldId="1576"/>
        </pc:sldMkLst>
        <pc:spChg chg="mod">
          <ac:chgData name="Pengzhi Huang" userId="5c16ea08-7296-4653-86a4-c5efaddcc23c" providerId="ADAL" clId="{696378DE-9F85-4191-8318-B3F2A609B2AC}" dt="2022-05-18T21:14:53.530" v="927" actId="20577"/>
          <ac:spMkLst>
            <pc:docMk/>
            <pc:sldMk cId="4025196634" sldId="1576"/>
            <ac:spMk id="2" creationId="{2CAA9EC5-A6E6-4BE1-9F33-E047963E64D8}"/>
          </ac:spMkLst>
        </pc:spChg>
        <pc:spChg chg="mod">
          <ac:chgData name="Pengzhi Huang" userId="5c16ea08-7296-4653-86a4-c5efaddcc23c" providerId="ADAL" clId="{696378DE-9F85-4191-8318-B3F2A609B2AC}" dt="2022-05-18T21:14:56.452" v="928" actId="1076"/>
          <ac:spMkLst>
            <pc:docMk/>
            <pc:sldMk cId="4025196634" sldId="1576"/>
            <ac:spMk id="6" creationId="{B20E5491-9D85-4130-A123-ECACC801409F}"/>
          </ac:spMkLst>
        </pc:spChg>
        <pc:spChg chg="mod">
          <ac:chgData name="Pengzhi Huang" userId="5c16ea08-7296-4653-86a4-c5efaddcc23c" providerId="ADAL" clId="{696378DE-9F85-4191-8318-B3F2A609B2AC}" dt="2022-05-18T21:14:56.452" v="928" actId="1076"/>
          <ac:spMkLst>
            <pc:docMk/>
            <pc:sldMk cId="4025196634" sldId="1576"/>
            <ac:spMk id="8" creationId="{A7CE7FB7-78F1-48B5-85AE-44B82A3515FB}"/>
          </ac:spMkLst>
        </pc:spChg>
        <pc:spChg chg="mod">
          <ac:chgData name="Pengzhi Huang" userId="5c16ea08-7296-4653-86a4-c5efaddcc23c" providerId="ADAL" clId="{696378DE-9F85-4191-8318-B3F2A609B2AC}" dt="2022-05-18T21:14:56.452" v="928" actId="1076"/>
          <ac:spMkLst>
            <pc:docMk/>
            <pc:sldMk cId="4025196634" sldId="1576"/>
            <ac:spMk id="9" creationId="{C7D15583-EA58-4ED8-8A84-4448E50CCB00}"/>
          </ac:spMkLst>
        </pc:spChg>
        <pc:spChg chg="mod">
          <ac:chgData name="Pengzhi Huang" userId="5c16ea08-7296-4653-86a4-c5efaddcc23c" providerId="ADAL" clId="{696378DE-9F85-4191-8318-B3F2A609B2AC}" dt="2022-05-18T21:14:56.452" v="928" actId="1076"/>
          <ac:spMkLst>
            <pc:docMk/>
            <pc:sldMk cId="4025196634" sldId="1576"/>
            <ac:spMk id="10" creationId="{46D47226-5B72-4ADD-B8DE-5FE09A1F1C29}"/>
          </ac:spMkLst>
        </pc:spChg>
        <pc:spChg chg="mod">
          <ac:chgData name="Pengzhi Huang" userId="5c16ea08-7296-4653-86a4-c5efaddcc23c" providerId="ADAL" clId="{696378DE-9F85-4191-8318-B3F2A609B2AC}" dt="2022-05-18T21:14:56.452" v="928" actId="1076"/>
          <ac:spMkLst>
            <pc:docMk/>
            <pc:sldMk cId="4025196634" sldId="1576"/>
            <ac:spMk id="11" creationId="{3B547699-C80E-4538-8858-68F310F13FFF}"/>
          </ac:spMkLst>
        </pc:spChg>
        <pc:spChg chg="mod">
          <ac:chgData name="Pengzhi Huang" userId="5c16ea08-7296-4653-86a4-c5efaddcc23c" providerId="ADAL" clId="{696378DE-9F85-4191-8318-B3F2A609B2AC}" dt="2022-05-18T21:14:56.452" v="928" actId="1076"/>
          <ac:spMkLst>
            <pc:docMk/>
            <pc:sldMk cId="4025196634" sldId="1576"/>
            <ac:spMk id="12" creationId="{1B410083-5D1E-4D37-A44C-1BCCCDF1E322}"/>
          </ac:spMkLst>
        </pc:spChg>
        <pc:spChg chg="mod">
          <ac:chgData name="Pengzhi Huang" userId="5c16ea08-7296-4653-86a4-c5efaddcc23c" providerId="ADAL" clId="{696378DE-9F85-4191-8318-B3F2A609B2AC}" dt="2022-05-18T21:14:56.452" v="928" actId="1076"/>
          <ac:spMkLst>
            <pc:docMk/>
            <pc:sldMk cId="4025196634" sldId="1576"/>
            <ac:spMk id="13" creationId="{CAA97EDA-8AE0-4C45-8855-7E5529972B19}"/>
          </ac:spMkLst>
        </pc:spChg>
        <pc:spChg chg="mod">
          <ac:chgData name="Pengzhi Huang" userId="5c16ea08-7296-4653-86a4-c5efaddcc23c" providerId="ADAL" clId="{696378DE-9F85-4191-8318-B3F2A609B2AC}" dt="2022-05-18T21:14:56.452" v="928" actId="1076"/>
          <ac:spMkLst>
            <pc:docMk/>
            <pc:sldMk cId="4025196634" sldId="1576"/>
            <ac:spMk id="14" creationId="{680E3507-B631-48F0-B89C-5F795DC9AFE5}"/>
          </ac:spMkLst>
        </pc:spChg>
        <pc:spChg chg="mod">
          <ac:chgData name="Pengzhi Huang" userId="5c16ea08-7296-4653-86a4-c5efaddcc23c" providerId="ADAL" clId="{696378DE-9F85-4191-8318-B3F2A609B2AC}" dt="2022-05-18T21:14:56.452" v="928" actId="1076"/>
          <ac:spMkLst>
            <pc:docMk/>
            <pc:sldMk cId="4025196634" sldId="1576"/>
            <ac:spMk id="15" creationId="{B3450B9A-295A-4B0D-9D48-3452C581F151}"/>
          </ac:spMkLst>
        </pc:spChg>
        <pc:spChg chg="mod">
          <ac:chgData name="Pengzhi Huang" userId="5c16ea08-7296-4653-86a4-c5efaddcc23c" providerId="ADAL" clId="{696378DE-9F85-4191-8318-B3F2A609B2AC}" dt="2022-05-18T21:14:56.452" v="928" actId="1076"/>
          <ac:spMkLst>
            <pc:docMk/>
            <pc:sldMk cId="4025196634" sldId="1576"/>
            <ac:spMk id="16" creationId="{CA89E37C-9F97-403C-8E09-DFF0470530BB}"/>
          </ac:spMkLst>
        </pc:spChg>
        <pc:spChg chg="mod">
          <ac:chgData name="Pengzhi Huang" userId="5c16ea08-7296-4653-86a4-c5efaddcc23c" providerId="ADAL" clId="{696378DE-9F85-4191-8318-B3F2A609B2AC}" dt="2022-05-18T21:14:56.452" v="928" actId="1076"/>
          <ac:spMkLst>
            <pc:docMk/>
            <pc:sldMk cId="4025196634" sldId="1576"/>
            <ac:spMk id="17" creationId="{59B6DCC1-79F4-4664-BDA8-E07FF06C1544}"/>
          </ac:spMkLst>
        </pc:spChg>
        <pc:spChg chg="mod">
          <ac:chgData name="Pengzhi Huang" userId="5c16ea08-7296-4653-86a4-c5efaddcc23c" providerId="ADAL" clId="{696378DE-9F85-4191-8318-B3F2A609B2AC}" dt="2022-05-18T21:14:56.452" v="928" actId="1076"/>
          <ac:spMkLst>
            <pc:docMk/>
            <pc:sldMk cId="4025196634" sldId="1576"/>
            <ac:spMk id="18" creationId="{2C4EB2A1-3BDB-4501-9A0D-2A45B5CC5CAC}"/>
          </ac:spMkLst>
        </pc:spChg>
        <pc:spChg chg="mod">
          <ac:chgData name="Pengzhi Huang" userId="5c16ea08-7296-4653-86a4-c5efaddcc23c" providerId="ADAL" clId="{696378DE-9F85-4191-8318-B3F2A609B2AC}" dt="2022-05-18T21:14:56.452" v="928" actId="1076"/>
          <ac:spMkLst>
            <pc:docMk/>
            <pc:sldMk cId="4025196634" sldId="1576"/>
            <ac:spMk id="19" creationId="{3A6229F4-B933-4CBB-92EF-4BC2F49E767D}"/>
          </ac:spMkLst>
        </pc:spChg>
        <pc:spChg chg="mod">
          <ac:chgData name="Pengzhi Huang" userId="5c16ea08-7296-4653-86a4-c5efaddcc23c" providerId="ADAL" clId="{696378DE-9F85-4191-8318-B3F2A609B2AC}" dt="2022-05-18T21:14:56.452" v="928" actId="1076"/>
          <ac:spMkLst>
            <pc:docMk/>
            <pc:sldMk cId="4025196634" sldId="1576"/>
            <ac:spMk id="20" creationId="{94AD4D6D-2487-4F39-BE8D-5F18DFB421C3}"/>
          </ac:spMkLst>
        </pc:spChg>
        <pc:spChg chg="mod">
          <ac:chgData name="Pengzhi Huang" userId="5c16ea08-7296-4653-86a4-c5efaddcc23c" providerId="ADAL" clId="{696378DE-9F85-4191-8318-B3F2A609B2AC}" dt="2022-05-18T21:14:56.452" v="928" actId="1076"/>
          <ac:spMkLst>
            <pc:docMk/>
            <pc:sldMk cId="4025196634" sldId="1576"/>
            <ac:spMk id="21" creationId="{EC078575-D6E9-4470-97A0-EA8FC29D0D77}"/>
          </ac:spMkLst>
        </pc:spChg>
        <pc:spChg chg="mod">
          <ac:chgData name="Pengzhi Huang" userId="5c16ea08-7296-4653-86a4-c5efaddcc23c" providerId="ADAL" clId="{696378DE-9F85-4191-8318-B3F2A609B2AC}" dt="2022-05-18T21:14:56.452" v="928" actId="1076"/>
          <ac:spMkLst>
            <pc:docMk/>
            <pc:sldMk cId="4025196634" sldId="1576"/>
            <ac:spMk id="22" creationId="{19457BAB-9E5E-40C0-9CF5-BD30EDAB547C}"/>
          </ac:spMkLst>
        </pc:spChg>
        <pc:spChg chg="mod">
          <ac:chgData name="Pengzhi Huang" userId="5c16ea08-7296-4653-86a4-c5efaddcc23c" providerId="ADAL" clId="{696378DE-9F85-4191-8318-B3F2A609B2AC}" dt="2022-05-18T21:14:56.452" v="928" actId="1076"/>
          <ac:spMkLst>
            <pc:docMk/>
            <pc:sldMk cId="4025196634" sldId="1576"/>
            <ac:spMk id="23" creationId="{26979985-E002-4F44-9C34-AE797E4B4D71}"/>
          </ac:spMkLst>
        </pc:spChg>
        <pc:spChg chg="mod">
          <ac:chgData name="Pengzhi Huang" userId="5c16ea08-7296-4653-86a4-c5efaddcc23c" providerId="ADAL" clId="{696378DE-9F85-4191-8318-B3F2A609B2AC}" dt="2022-05-18T21:14:56.452" v="928" actId="1076"/>
          <ac:spMkLst>
            <pc:docMk/>
            <pc:sldMk cId="4025196634" sldId="1576"/>
            <ac:spMk id="24" creationId="{39442570-AD1E-43D4-A3D4-2553F87AE798}"/>
          </ac:spMkLst>
        </pc:spChg>
        <pc:spChg chg="mod">
          <ac:chgData name="Pengzhi Huang" userId="5c16ea08-7296-4653-86a4-c5efaddcc23c" providerId="ADAL" clId="{696378DE-9F85-4191-8318-B3F2A609B2AC}" dt="2022-05-18T21:14:56.452" v="928" actId="1076"/>
          <ac:spMkLst>
            <pc:docMk/>
            <pc:sldMk cId="4025196634" sldId="1576"/>
            <ac:spMk id="25" creationId="{15D35EF0-4405-4343-A4BC-24CDDC20AD1E}"/>
          </ac:spMkLst>
        </pc:spChg>
        <pc:spChg chg="mod">
          <ac:chgData name="Pengzhi Huang" userId="5c16ea08-7296-4653-86a4-c5efaddcc23c" providerId="ADAL" clId="{696378DE-9F85-4191-8318-B3F2A609B2AC}" dt="2022-05-18T21:14:56.452" v="928" actId="1076"/>
          <ac:spMkLst>
            <pc:docMk/>
            <pc:sldMk cId="4025196634" sldId="1576"/>
            <ac:spMk id="27" creationId="{57C714B5-CD27-42EF-8C82-052D02B79C3D}"/>
          </ac:spMkLst>
        </pc:spChg>
        <pc:spChg chg="mod">
          <ac:chgData name="Pengzhi Huang" userId="5c16ea08-7296-4653-86a4-c5efaddcc23c" providerId="ADAL" clId="{696378DE-9F85-4191-8318-B3F2A609B2AC}" dt="2022-05-18T21:14:56.452" v="928" actId="1076"/>
          <ac:spMkLst>
            <pc:docMk/>
            <pc:sldMk cId="4025196634" sldId="1576"/>
            <ac:spMk id="28" creationId="{17A63B6B-9A07-493A-B2FD-A42F74EF7E24}"/>
          </ac:spMkLst>
        </pc:spChg>
        <pc:spChg chg="mod">
          <ac:chgData name="Pengzhi Huang" userId="5c16ea08-7296-4653-86a4-c5efaddcc23c" providerId="ADAL" clId="{696378DE-9F85-4191-8318-B3F2A609B2AC}" dt="2022-05-18T21:14:56.452" v="928" actId="1076"/>
          <ac:spMkLst>
            <pc:docMk/>
            <pc:sldMk cId="4025196634" sldId="1576"/>
            <ac:spMk id="34" creationId="{2F53E025-A900-4215-9BA0-6CCB4B0E7CDE}"/>
          </ac:spMkLst>
        </pc:spChg>
        <pc:spChg chg="mod">
          <ac:chgData name="Pengzhi Huang" userId="5c16ea08-7296-4653-86a4-c5efaddcc23c" providerId="ADAL" clId="{696378DE-9F85-4191-8318-B3F2A609B2AC}" dt="2022-05-18T21:14:56.452" v="928" actId="1076"/>
          <ac:spMkLst>
            <pc:docMk/>
            <pc:sldMk cId="4025196634" sldId="1576"/>
            <ac:spMk id="40" creationId="{08F9FFC6-917F-4536-92CB-4E1395C44D5B}"/>
          </ac:spMkLst>
        </pc:spChg>
        <pc:spChg chg="mod">
          <ac:chgData name="Pengzhi Huang" userId="5c16ea08-7296-4653-86a4-c5efaddcc23c" providerId="ADAL" clId="{696378DE-9F85-4191-8318-B3F2A609B2AC}" dt="2022-05-18T21:14:56.452" v="928" actId="1076"/>
          <ac:spMkLst>
            <pc:docMk/>
            <pc:sldMk cId="4025196634" sldId="1576"/>
            <ac:spMk id="41" creationId="{6D840E05-C525-4BF9-8235-994D49E78D87}"/>
          </ac:spMkLst>
        </pc:spChg>
        <pc:spChg chg="mod">
          <ac:chgData name="Pengzhi Huang" userId="5c16ea08-7296-4653-86a4-c5efaddcc23c" providerId="ADAL" clId="{696378DE-9F85-4191-8318-B3F2A609B2AC}" dt="2022-05-18T21:14:56.452" v="928" actId="1076"/>
          <ac:spMkLst>
            <pc:docMk/>
            <pc:sldMk cId="4025196634" sldId="1576"/>
            <ac:spMk id="43" creationId="{8F20A3BE-CE85-43BD-8E05-E9800002D278}"/>
          </ac:spMkLst>
        </pc:spChg>
        <pc:spChg chg="mod">
          <ac:chgData name="Pengzhi Huang" userId="5c16ea08-7296-4653-86a4-c5efaddcc23c" providerId="ADAL" clId="{696378DE-9F85-4191-8318-B3F2A609B2AC}" dt="2022-05-18T21:14:56.452" v="928" actId="1076"/>
          <ac:spMkLst>
            <pc:docMk/>
            <pc:sldMk cId="4025196634" sldId="1576"/>
            <ac:spMk id="44" creationId="{18C10A90-3015-4D68-B5EC-DF2856482236}"/>
          </ac:spMkLst>
        </pc:spChg>
        <pc:spChg chg="mod">
          <ac:chgData name="Pengzhi Huang" userId="5c16ea08-7296-4653-86a4-c5efaddcc23c" providerId="ADAL" clId="{696378DE-9F85-4191-8318-B3F2A609B2AC}" dt="2022-05-18T21:14:56.452" v="928" actId="1076"/>
          <ac:spMkLst>
            <pc:docMk/>
            <pc:sldMk cId="4025196634" sldId="1576"/>
            <ac:spMk id="45" creationId="{C6F0EFB3-B943-46AF-82D6-DED09638664D}"/>
          </ac:spMkLst>
        </pc:spChg>
        <pc:spChg chg="mod">
          <ac:chgData name="Pengzhi Huang" userId="5c16ea08-7296-4653-86a4-c5efaddcc23c" providerId="ADAL" clId="{696378DE-9F85-4191-8318-B3F2A609B2AC}" dt="2022-05-18T21:14:56.452" v="928" actId="1076"/>
          <ac:spMkLst>
            <pc:docMk/>
            <pc:sldMk cId="4025196634" sldId="1576"/>
            <ac:spMk id="46" creationId="{85F6FD15-F4B0-4330-955A-C8EB911D404C}"/>
          </ac:spMkLst>
        </pc:spChg>
        <pc:spChg chg="mod">
          <ac:chgData name="Pengzhi Huang" userId="5c16ea08-7296-4653-86a4-c5efaddcc23c" providerId="ADAL" clId="{696378DE-9F85-4191-8318-B3F2A609B2AC}" dt="2022-05-18T21:14:56.452" v="928" actId="1076"/>
          <ac:spMkLst>
            <pc:docMk/>
            <pc:sldMk cId="4025196634" sldId="1576"/>
            <ac:spMk id="47" creationId="{6B5B1DDB-020D-469D-B515-0F809948D880}"/>
          </ac:spMkLst>
        </pc:spChg>
        <pc:spChg chg="mod">
          <ac:chgData name="Pengzhi Huang" userId="5c16ea08-7296-4653-86a4-c5efaddcc23c" providerId="ADAL" clId="{696378DE-9F85-4191-8318-B3F2A609B2AC}" dt="2022-05-18T21:14:56.452" v="928" actId="1076"/>
          <ac:spMkLst>
            <pc:docMk/>
            <pc:sldMk cId="4025196634" sldId="1576"/>
            <ac:spMk id="48" creationId="{2CCBB6CD-11CD-4788-8AAA-13F15B96081E}"/>
          </ac:spMkLst>
        </pc:spChg>
        <pc:grpChg chg="mod">
          <ac:chgData name="Pengzhi Huang" userId="5c16ea08-7296-4653-86a4-c5efaddcc23c" providerId="ADAL" clId="{696378DE-9F85-4191-8318-B3F2A609B2AC}" dt="2022-05-18T21:14:56.452" v="928" actId="1076"/>
          <ac:grpSpMkLst>
            <pc:docMk/>
            <pc:sldMk cId="4025196634" sldId="1576"/>
            <ac:grpSpMk id="5" creationId="{AF432DE5-93A9-4345-8D61-4B5CC0147287}"/>
          </ac:grpSpMkLst>
        </pc:grpChg>
        <pc:grpChg chg="mod">
          <ac:chgData name="Pengzhi Huang" userId="5c16ea08-7296-4653-86a4-c5efaddcc23c" providerId="ADAL" clId="{696378DE-9F85-4191-8318-B3F2A609B2AC}" dt="2022-05-18T21:14:56.452" v="928" actId="1076"/>
          <ac:grpSpMkLst>
            <pc:docMk/>
            <pc:sldMk cId="4025196634" sldId="1576"/>
            <ac:grpSpMk id="7" creationId="{DD15D4F5-9750-48E9-AD41-76F161A8106A}"/>
          </ac:grpSpMkLst>
        </pc:grpChg>
        <pc:grpChg chg="mod">
          <ac:chgData name="Pengzhi Huang" userId="5c16ea08-7296-4653-86a4-c5efaddcc23c" providerId="ADAL" clId="{696378DE-9F85-4191-8318-B3F2A609B2AC}" dt="2022-05-18T21:14:56.452" v="928" actId="1076"/>
          <ac:grpSpMkLst>
            <pc:docMk/>
            <pc:sldMk cId="4025196634" sldId="1576"/>
            <ac:grpSpMk id="26" creationId="{9132F034-EA08-49AF-A672-8B88F9169E7F}"/>
          </ac:grpSpMkLst>
        </pc:grpChg>
        <pc:grpChg chg="mod">
          <ac:chgData name="Pengzhi Huang" userId="5c16ea08-7296-4653-86a4-c5efaddcc23c" providerId="ADAL" clId="{696378DE-9F85-4191-8318-B3F2A609B2AC}" dt="2022-05-18T21:14:56.452" v="928" actId="1076"/>
          <ac:grpSpMkLst>
            <pc:docMk/>
            <pc:sldMk cId="4025196634" sldId="1576"/>
            <ac:grpSpMk id="30" creationId="{E646C8C7-05B7-4431-873B-D73A05792ED2}"/>
          </ac:grpSpMkLst>
        </pc:grpChg>
        <pc:grpChg chg="mod">
          <ac:chgData name="Pengzhi Huang" userId="5c16ea08-7296-4653-86a4-c5efaddcc23c" providerId="ADAL" clId="{696378DE-9F85-4191-8318-B3F2A609B2AC}" dt="2022-05-18T21:14:56.452" v="928" actId="1076"/>
          <ac:grpSpMkLst>
            <pc:docMk/>
            <pc:sldMk cId="4025196634" sldId="1576"/>
            <ac:grpSpMk id="35" creationId="{8FFF7186-782B-433C-BC1B-327151DFB82B}"/>
          </ac:grpSpMkLst>
        </pc:grpChg>
        <pc:grpChg chg="mod">
          <ac:chgData name="Pengzhi Huang" userId="5c16ea08-7296-4653-86a4-c5efaddcc23c" providerId="ADAL" clId="{696378DE-9F85-4191-8318-B3F2A609B2AC}" dt="2022-05-18T21:14:56.452" v="928" actId="1076"/>
          <ac:grpSpMkLst>
            <pc:docMk/>
            <pc:sldMk cId="4025196634" sldId="1576"/>
            <ac:grpSpMk id="49" creationId="{2C5C0DDD-7001-44E9-A0DB-6FCBE4D899DF}"/>
          </ac:grpSpMkLst>
        </pc:grpChg>
        <pc:picChg chg="mod">
          <ac:chgData name="Pengzhi Huang" userId="5c16ea08-7296-4653-86a4-c5efaddcc23c" providerId="ADAL" clId="{696378DE-9F85-4191-8318-B3F2A609B2AC}" dt="2022-05-18T21:14:56.452" v="928" actId="1076"/>
          <ac:picMkLst>
            <pc:docMk/>
            <pc:sldMk cId="4025196634" sldId="1576"/>
            <ac:picMk id="31" creationId="{9A6301F8-E29F-4654-A8FB-2D474DF41533}"/>
          </ac:picMkLst>
        </pc:picChg>
        <pc:picChg chg="mod">
          <ac:chgData name="Pengzhi Huang" userId="5c16ea08-7296-4653-86a4-c5efaddcc23c" providerId="ADAL" clId="{696378DE-9F85-4191-8318-B3F2A609B2AC}" dt="2022-05-18T21:14:56.452" v="928" actId="1076"/>
          <ac:picMkLst>
            <pc:docMk/>
            <pc:sldMk cId="4025196634" sldId="1576"/>
            <ac:picMk id="32" creationId="{9F4574CD-E626-4DBA-84D7-34B25AA8F738}"/>
          </ac:picMkLst>
        </pc:picChg>
        <pc:picChg chg="mod">
          <ac:chgData name="Pengzhi Huang" userId="5c16ea08-7296-4653-86a4-c5efaddcc23c" providerId="ADAL" clId="{696378DE-9F85-4191-8318-B3F2A609B2AC}" dt="2022-05-18T21:14:56.452" v="928" actId="1076"/>
          <ac:picMkLst>
            <pc:docMk/>
            <pc:sldMk cId="4025196634" sldId="1576"/>
            <ac:picMk id="33" creationId="{12B46EC2-C795-4048-896B-C7EE50C2EA7F}"/>
          </ac:picMkLst>
        </pc:picChg>
        <pc:picChg chg="mod">
          <ac:chgData name="Pengzhi Huang" userId="5c16ea08-7296-4653-86a4-c5efaddcc23c" providerId="ADAL" clId="{696378DE-9F85-4191-8318-B3F2A609B2AC}" dt="2022-05-18T21:14:56.452" v="928" actId="1076"/>
          <ac:picMkLst>
            <pc:docMk/>
            <pc:sldMk cId="4025196634" sldId="1576"/>
            <ac:picMk id="42" creationId="{FDAF3643-1C93-449E-AE74-0DFA8B997FA8}"/>
          </ac:picMkLst>
        </pc:picChg>
        <pc:cxnChg chg="mod">
          <ac:chgData name="Pengzhi Huang" userId="5c16ea08-7296-4653-86a4-c5efaddcc23c" providerId="ADAL" clId="{696378DE-9F85-4191-8318-B3F2A609B2AC}" dt="2022-05-18T21:14:56.452" v="928" actId="1076"/>
          <ac:cxnSpMkLst>
            <pc:docMk/>
            <pc:sldMk cId="4025196634" sldId="1576"/>
            <ac:cxnSpMk id="29" creationId="{C16C35D9-6546-44C2-A4EA-AC43DEA46128}"/>
          </ac:cxnSpMkLst>
        </pc:cxnChg>
        <pc:cxnChg chg="mod">
          <ac:chgData name="Pengzhi Huang" userId="5c16ea08-7296-4653-86a4-c5efaddcc23c" providerId="ADAL" clId="{696378DE-9F85-4191-8318-B3F2A609B2AC}" dt="2022-05-18T21:14:56.452" v="928" actId="1076"/>
          <ac:cxnSpMkLst>
            <pc:docMk/>
            <pc:sldMk cId="4025196634" sldId="1576"/>
            <ac:cxnSpMk id="36" creationId="{E1914B40-27E0-4EFB-A837-A152EEF918B2}"/>
          </ac:cxnSpMkLst>
        </pc:cxnChg>
        <pc:cxnChg chg="mod">
          <ac:chgData name="Pengzhi Huang" userId="5c16ea08-7296-4653-86a4-c5efaddcc23c" providerId="ADAL" clId="{696378DE-9F85-4191-8318-B3F2A609B2AC}" dt="2022-05-18T21:14:56.452" v="928" actId="1076"/>
          <ac:cxnSpMkLst>
            <pc:docMk/>
            <pc:sldMk cId="4025196634" sldId="1576"/>
            <ac:cxnSpMk id="37" creationId="{702B10F3-DE0C-4665-A22E-F7C88EAE5BA8}"/>
          </ac:cxnSpMkLst>
        </pc:cxnChg>
        <pc:cxnChg chg="mod">
          <ac:chgData name="Pengzhi Huang" userId="5c16ea08-7296-4653-86a4-c5efaddcc23c" providerId="ADAL" clId="{696378DE-9F85-4191-8318-B3F2A609B2AC}" dt="2022-05-18T21:14:56.452" v="928" actId="1076"/>
          <ac:cxnSpMkLst>
            <pc:docMk/>
            <pc:sldMk cId="4025196634" sldId="1576"/>
            <ac:cxnSpMk id="38" creationId="{274307BD-8EAA-45AA-AA6B-031F9636D7D6}"/>
          </ac:cxnSpMkLst>
        </pc:cxnChg>
        <pc:cxnChg chg="mod">
          <ac:chgData name="Pengzhi Huang" userId="5c16ea08-7296-4653-86a4-c5efaddcc23c" providerId="ADAL" clId="{696378DE-9F85-4191-8318-B3F2A609B2AC}" dt="2022-05-18T21:14:56.452" v="928" actId="1076"/>
          <ac:cxnSpMkLst>
            <pc:docMk/>
            <pc:sldMk cId="4025196634" sldId="1576"/>
            <ac:cxnSpMk id="39" creationId="{3213EAC4-95C1-4AC7-8AF1-091AF0ED0497}"/>
          </ac:cxnSpMkLst>
        </pc:cxnChg>
      </pc:sldChg>
      <pc:sldChg chg="del">
        <pc:chgData name="Pengzhi Huang" userId="5c16ea08-7296-4653-86a4-c5efaddcc23c" providerId="ADAL" clId="{696378DE-9F85-4191-8318-B3F2A609B2AC}" dt="2022-05-18T21:03:38.182" v="33" actId="47"/>
        <pc:sldMkLst>
          <pc:docMk/>
          <pc:sldMk cId="2044835046" sldId="1577"/>
        </pc:sldMkLst>
      </pc:sldChg>
      <pc:sldChg chg="del">
        <pc:chgData name="Pengzhi Huang" userId="5c16ea08-7296-4653-86a4-c5efaddcc23c" providerId="ADAL" clId="{696378DE-9F85-4191-8318-B3F2A609B2AC}" dt="2022-05-18T21:00:55.167" v="12" actId="47"/>
        <pc:sldMkLst>
          <pc:docMk/>
          <pc:sldMk cId="3391222637" sldId="1578"/>
        </pc:sldMkLst>
      </pc:sldChg>
      <pc:sldChg chg="del">
        <pc:chgData name="Pengzhi Huang" userId="5c16ea08-7296-4653-86a4-c5efaddcc23c" providerId="ADAL" clId="{696378DE-9F85-4191-8318-B3F2A609B2AC}" dt="2022-05-18T21:00:55.167" v="12" actId="47"/>
        <pc:sldMkLst>
          <pc:docMk/>
          <pc:sldMk cId="943528063" sldId="1580"/>
        </pc:sldMkLst>
      </pc:sldChg>
      <pc:sldChg chg="modSp mod">
        <pc:chgData name="Pengzhi Huang" userId="5c16ea08-7296-4653-86a4-c5efaddcc23c" providerId="ADAL" clId="{696378DE-9F85-4191-8318-B3F2A609B2AC}" dt="2022-05-18T21:16:41.401" v="982" actId="20577"/>
        <pc:sldMkLst>
          <pc:docMk/>
          <pc:sldMk cId="311190247" sldId="1581"/>
        </pc:sldMkLst>
        <pc:spChg chg="mod">
          <ac:chgData name="Pengzhi Huang" userId="5c16ea08-7296-4653-86a4-c5efaddcc23c" providerId="ADAL" clId="{696378DE-9F85-4191-8318-B3F2A609B2AC}" dt="2022-05-18T21:16:41.401" v="982" actId="20577"/>
          <ac:spMkLst>
            <pc:docMk/>
            <pc:sldMk cId="311190247" sldId="1581"/>
            <ac:spMk id="2" creationId="{2CAA9EC5-A6E6-4BE1-9F33-E047963E64D8}"/>
          </ac:spMkLst>
        </pc:spChg>
      </pc:sldChg>
      <pc:sldChg chg="del">
        <pc:chgData name="Pengzhi Huang" userId="5c16ea08-7296-4653-86a4-c5efaddcc23c" providerId="ADAL" clId="{696378DE-9F85-4191-8318-B3F2A609B2AC}" dt="2022-05-18T21:00:55.167" v="12" actId="47"/>
        <pc:sldMkLst>
          <pc:docMk/>
          <pc:sldMk cId="743436650" sldId="1584"/>
        </pc:sldMkLst>
      </pc:sldChg>
      <pc:sldChg chg="del">
        <pc:chgData name="Pengzhi Huang" userId="5c16ea08-7296-4653-86a4-c5efaddcc23c" providerId="ADAL" clId="{696378DE-9F85-4191-8318-B3F2A609B2AC}" dt="2022-05-18T20:50:02.544" v="1" actId="47"/>
        <pc:sldMkLst>
          <pc:docMk/>
          <pc:sldMk cId="2412242293" sldId="1585"/>
        </pc:sldMkLst>
      </pc:sldChg>
      <pc:sldChg chg="del">
        <pc:chgData name="Pengzhi Huang" userId="5c16ea08-7296-4653-86a4-c5efaddcc23c" providerId="ADAL" clId="{696378DE-9F85-4191-8318-B3F2A609B2AC}" dt="2022-05-18T21:00:55.167" v="12" actId="47"/>
        <pc:sldMkLst>
          <pc:docMk/>
          <pc:sldMk cId="4023320739" sldId="1587"/>
        </pc:sldMkLst>
      </pc:sldChg>
      <pc:sldChg chg="del">
        <pc:chgData name="Pengzhi Huang" userId="5c16ea08-7296-4653-86a4-c5efaddcc23c" providerId="ADAL" clId="{696378DE-9F85-4191-8318-B3F2A609B2AC}" dt="2022-05-18T20:49:55.455" v="0" actId="47"/>
        <pc:sldMkLst>
          <pc:docMk/>
          <pc:sldMk cId="2393462081" sldId="1589"/>
        </pc:sldMkLst>
      </pc:sldChg>
      <pc:sldChg chg="add del">
        <pc:chgData name="Pengzhi Huang" userId="5c16ea08-7296-4653-86a4-c5efaddcc23c" providerId="ADAL" clId="{696378DE-9F85-4191-8318-B3F2A609B2AC}" dt="2022-05-18T21:16:47.491" v="983" actId="47"/>
        <pc:sldMkLst>
          <pc:docMk/>
          <pc:sldMk cId="1741178218" sldId="1590"/>
        </pc:sldMkLst>
      </pc:sldChg>
      <pc:sldChg chg="modSp mod ord">
        <pc:chgData name="Pengzhi Huang" userId="5c16ea08-7296-4653-86a4-c5efaddcc23c" providerId="ADAL" clId="{696378DE-9F85-4191-8318-B3F2A609B2AC}" dt="2022-05-18T21:17:35.321" v="999" actId="20577"/>
        <pc:sldMkLst>
          <pc:docMk/>
          <pc:sldMk cId="420951885" sldId="1591"/>
        </pc:sldMkLst>
        <pc:spChg chg="mod">
          <ac:chgData name="Pengzhi Huang" userId="5c16ea08-7296-4653-86a4-c5efaddcc23c" providerId="ADAL" clId="{696378DE-9F85-4191-8318-B3F2A609B2AC}" dt="2022-05-18T21:17:35.321" v="999" actId="20577"/>
          <ac:spMkLst>
            <pc:docMk/>
            <pc:sldMk cId="420951885" sldId="1591"/>
            <ac:spMk id="90" creationId="{00000000-0000-0000-0000-000000000000}"/>
          </ac:spMkLst>
        </pc:spChg>
      </pc:sldChg>
      <pc:sldChg chg="modSp add mod">
        <pc:chgData name="Pengzhi Huang" userId="5c16ea08-7296-4653-86a4-c5efaddcc23c" providerId="ADAL" clId="{696378DE-9F85-4191-8318-B3F2A609B2AC}" dt="2022-05-18T21:30:17.605" v="1005" actId="20577"/>
        <pc:sldMkLst>
          <pc:docMk/>
          <pc:sldMk cId="2647671468" sldId="1592"/>
        </pc:sldMkLst>
        <pc:spChg chg="mod">
          <ac:chgData name="Pengzhi Huang" userId="5c16ea08-7296-4653-86a4-c5efaddcc23c" providerId="ADAL" clId="{696378DE-9F85-4191-8318-B3F2A609B2AC}" dt="2022-05-18T21:30:17.605" v="1005" actId="20577"/>
          <ac:spMkLst>
            <pc:docMk/>
            <pc:sldMk cId="2647671468" sldId="1592"/>
            <ac:spMk id="90" creationId="{00000000-0000-0000-0000-000000000000}"/>
          </ac:spMkLst>
        </pc:spChg>
      </pc:sldChg>
      <pc:sldChg chg="addSp delSp modSp add mod">
        <pc:chgData name="Pengzhi Huang" userId="5c16ea08-7296-4653-86a4-c5efaddcc23c" providerId="ADAL" clId="{696378DE-9F85-4191-8318-B3F2A609B2AC}" dt="2022-05-18T21:37:59.354" v="1044" actId="1076"/>
        <pc:sldMkLst>
          <pc:docMk/>
          <pc:sldMk cId="4128104312" sldId="1593"/>
        </pc:sldMkLst>
        <pc:spChg chg="add del">
          <ac:chgData name="Pengzhi Huang" userId="5c16ea08-7296-4653-86a4-c5efaddcc23c" providerId="ADAL" clId="{696378DE-9F85-4191-8318-B3F2A609B2AC}" dt="2022-05-18T21:36:12.970" v="1031" actId="22"/>
          <ac:spMkLst>
            <pc:docMk/>
            <pc:sldMk cId="4128104312" sldId="1593"/>
            <ac:spMk id="6" creationId="{50C830F4-BA33-9A4F-C322-18D883167A24}"/>
          </ac:spMkLst>
        </pc:spChg>
        <pc:spChg chg="mod">
          <ac:chgData name="Pengzhi Huang" userId="5c16ea08-7296-4653-86a4-c5efaddcc23c" providerId="ADAL" clId="{696378DE-9F85-4191-8318-B3F2A609B2AC}" dt="2022-05-18T21:31:31.902" v="1008"/>
          <ac:spMkLst>
            <pc:docMk/>
            <pc:sldMk cId="4128104312" sldId="1593"/>
            <ac:spMk id="89" creationId="{00000000-0000-0000-0000-000000000000}"/>
          </ac:spMkLst>
        </pc:spChg>
        <pc:spChg chg="mod">
          <ac:chgData name="Pengzhi Huang" userId="5c16ea08-7296-4653-86a4-c5efaddcc23c" providerId="ADAL" clId="{696378DE-9F85-4191-8318-B3F2A609B2AC}" dt="2022-05-18T21:31:50.136" v="1029" actId="20577"/>
          <ac:spMkLst>
            <pc:docMk/>
            <pc:sldMk cId="4128104312" sldId="1593"/>
            <ac:spMk id="90" creationId="{00000000-0000-0000-0000-000000000000}"/>
          </ac:spMkLst>
        </pc:spChg>
        <pc:picChg chg="add mod">
          <ac:chgData name="Pengzhi Huang" userId="5c16ea08-7296-4653-86a4-c5efaddcc23c" providerId="ADAL" clId="{696378DE-9F85-4191-8318-B3F2A609B2AC}" dt="2022-05-18T21:37:59.354" v="1044" actId="1076"/>
          <ac:picMkLst>
            <pc:docMk/>
            <pc:sldMk cId="4128104312" sldId="1593"/>
            <ac:picMk id="4" creationId="{2509D584-6B05-6CD0-19A7-25C717F20593}"/>
          </ac:picMkLst>
        </pc:picChg>
      </pc:sldChg>
      <pc:sldChg chg="addSp delSp modSp add mod">
        <pc:chgData name="Pengzhi Huang" userId="5c16ea08-7296-4653-86a4-c5efaddcc23c" providerId="ADAL" clId="{696378DE-9F85-4191-8318-B3F2A609B2AC}" dt="2022-05-18T21:44:59.089" v="1127" actId="22"/>
        <pc:sldMkLst>
          <pc:docMk/>
          <pc:sldMk cId="1276732224" sldId="1594"/>
        </pc:sldMkLst>
        <pc:spChg chg="mod">
          <ac:chgData name="Pengzhi Huang" userId="5c16ea08-7296-4653-86a4-c5efaddcc23c" providerId="ADAL" clId="{696378DE-9F85-4191-8318-B3F2A609B2AC}" dt="2022-05-18T21:36:17.973" v="1039" actId="20577"/>
          <ac:spMkLst>
            <pc:docMk/>
            <pc:sldMk cId="1276732224" sldId="1594"/>
            <ac:spMk id="89" creationId="{00000000-0000-0000-0000-000000000000}"/>
          </ac:spMkLst>
        </pc:spChg>
        <pc:spChg chg="add del mod">
          <ac:chgData name="Pengzhi Huang" userId="5c16ea08-7296-4653-86a4-c5efaddcc23c" providerId="ADAL" clId="{696378DE-9F85-4191-8318-B3F2A609B2AC}" dt="2022-05-18T21:44:45.626" v="1125" actId="20577"/>
          <ac:spMkLst>
            <pc:docMk/>
            <pc:sldMk cId="1276732224" sldId="1594"/>
            <ac:spMk id="90" creationId="{00000000-0000-0000-0000-000000000000}"/>
          </ac:spMkLst>
        </pc:spChg>
        <pc:picChg chg="add del">
          <ac:chgData name="Pengzhi Huang" userId="5c16ea08-7296-4653-86a4-c5efaddcc23c" providerId="ADAL" clId="{696378DE-9F85-4191-8318-B3F2A609B2AC}" dt="2022-05-18T21:37:53.982" v="1041" actId="22"/>
          <ac:picMkLst>
            <pc:docMk/>
            <pc:sldMk cId="1276732224" sldId="1594"/>
            <ac:picMk id="3" creationId="{7987C5D4-160A-7EF0-959E-0C2D5BC87631}"/>
          </ac:picMkLst>
        </pc:picChg>
        <pc:picChg chg="add del">
          <ac:chgData name="Pengzhi Huang" userId="5c16ea08-7296-4653-86a4-c5efaddcc23c" providerId="ADAL" clId="{696378DE-9F85-4191-8318-B3F2A609B2AC}" dt="2022-05-18T21:44:17.091" v="1058" actId="22"/>
          <ac:picMkLst>
            <pc:docMk/>
            <pc:sldMk cId="1276732224" sldId="1594"/>
            <ac:picMk id="5" creationId="{BF8BE8E4-CB89-F694-3A83-BC3DCC918CB1}"/>
          </ac:picMkLst>
        </pc:picChg>
        <pc:picChg chg="add mod">
          <ac:chgData name="Pengzhi Huang" userId="5c16ea08-7296-4653-86a4-c5efaddcc23c" providerId="ADAL" clId="{696378DE-9F85-4191-8318-B3F2A609B2AC}" dt="2022-05-18T21:44:23.827" v="1062" actId="1076"/>
          <ac:picMkLst>
            <pc:docMk/>
            <pc:sldMk cId="1276732224" sldId="1594"/>
            <ac:picMk id="7" creationId="{AB7A32B9-1757-D981-5F89-0332E0182AA7}"/>
          </ac:picMkLst>
        </pc:picChg>
        <pc:picChg chg="add del">
          <ac:chgData name="Pengzhi Huang" userId="5c16ea08-7296-4653-86a4-c5efaddcc23c" providerId="ADAL" clId="{696378DE-9F85-4191-8318-B3F2A609B2AC}" dt="2022-05-18T21:44:59.089" v="1127" actId="22"/>
          <ac:picMkLst>
            <pc:docMk/>
            <pc:sldMk cId="1276732224" sldId="1594"/>
            <ac:picMk id="9" creationId="{841AD8FD-8B2B-8802-1D38-11FF8AA3A62E}"/>
          </ac:picMkLst>
        </pc:picChg>
      </pc:sldChg>
      <pc:sldChg chg="addSp delSp modSp add mod">
        <pc:chgData name="Pengzhi Huang" userId="5c16ea08-7296-4653-86a4-c5efaddcc23c" providerId="ADAL" clId="{696378DE-9F85-4191-8318-B3F2A609B2AC}" dt="2022-05-18T21:46:21.269" v="1275" actId="20577"/>
        <pc:sldMkLst>
          <pc:docMk/>
          <pc:sldMk cId="2864390830" sldId="1595"/>
        </pc:sldMkLst>
        <pc:spChg chg="mod">
          <ac:chgData name="Pengzhi Huang" userId="5c16ea08-7296-4653-86a4-c5efaddcc23c" providerId="ADAL" clId="{696378DE-9F85-4191-8318-B3F2A609B2AC}" dt="2022-05-18T21:45:13.806" v="1163" actId="20577"/>
          <ac:spMkLst>
            <pc:docMk/>
            <pc:sldMk cId="2864390830" sldId="1595"/>
            <ac:spMk id="89" creationId="{00000000-0000-0000-0000-000000000000}"/>
          </ac:spMkLst>
        </pc:spChg>
        <pc:spChg chg="mod">
          <ac:chgData name="Pengzhi Huang" userId="5c16ea08-7296-4653-86a4-c5efaddcc23c" providerId="ADAL" clId="{696378DE-9F85-4191-8318-B3F2A609B2AC}" dt="2022-05-18T21:46:21.269" v="1275" actId="20577"/>
          <ac:spMkLst>
            <pc:docMk/>
            <pc:sldMk cId="2864390830" sldId="1595"/>
            <ac:spMk id="90" creationId="{00000000-0000-0000-0000-000000000000}"/>
          </ac:spMkLst>
        </pc:spChg>
        <pc:picChg chg="add mod">
          <ac:chgData name="Pengzhi Huang" userId="5c16ea08-7296-4653-86a4-c5efaddcc23c" providerId="ADAL" clId="{696378DE-9F85-4191-8318-B3F2A609B2AC}" dt="2022-05-18T21:45:26.030" v="1166" actId="1076"/>
          <ac:picMkLst>
            <pc:docMk/>
            <pc:sldMk cId="2864390830" sldId="1595"/>
            <ac:picMk id="3" creationId="{472D37CB-8E9E-F3A1-E38E-A45C454447F5}"/>
          </ac:picMkLst>
        </pc:picChg>
        <pc:picChg chg="add mod">
          <ac:chgData name="Pengzhi Huang" userId="5c16ea08-7296-4653-86a4-c5efaddcc23c" providerId="ADAL" clId="{696378DE-9F85-4191-8318-B3F2A609B2AC}" dt="2022-05-18T21:45:33.459" v="1168" actId="1076"/>
          <ac:picMkLst>
            <pc:docMk/>
            <pc:sldMk cId="2864390830" sldId="1595"/>
            <ac:picMk id="5" creationId="{5C0AE1B6-F1C1-3F07-7166-8DEECA2EEF19}"/>
          </ac:picMkLst>
        </pc:picChg>
        <pc:picChg chg="del">
          <ac:chgData name="Pengzhi Huang" userId="5c16ea08-7296-4653-86a4-c5efaddcc23c" providerId="ADAL" clId="{696378DE-9F85-4191-8318-B3F2A609B2AC}" dt="2022-05-18T21:45:19.442" v="1164" actId="478"/>
          <ac:picMkLst>
            <pc:docMk/>
            <pc:sldMk cId="2864390830" sldId="1595"/>
            <ac:picMk id="7" creationId="{AB7A32B9-1757-D981-5F89-0332E0182AA7}"/>
          </ac:picMkLst>
        </pc:picChg>
      </pc:sldChg>
      <pc:sldChg chg="addSp delSp modSp add mod">
        <pc:chgData name="Pengzhi Huang" userId="5c16ea08-7296-4653-86a4-c5efaddcc23c" providerId="ADAL" clId="{696378DE-9F85-4191-8318-B3F2A609B2AC}" dt="2022-05-18T21:47:22.577" v="1352" actId="1076"/>
        <pc:sldMkLst>
          <pc:docMk/>
          <pc:sldMk cId="1816915005" sldId="1596"/>
        </pc:sldMkLst>
        <pc:spChg chg="mod">
          <ac:chgData name="Pengzhi Huang" userId="5c16ea08-7296-4653-86a4-c5efaddcc23c" providerId="ADAL" clId="{696378DE-9F85-4191-8318-B3F2A609B2AC}" dt="2022-05-18T21:47:01.186" v="1306" actId="20577"/>
          <ac:spMkLst>
            <pc:docMk/>
            <pc:sldMk cId="1816915005" sldId="1596"/>
            <ac:spMk id="89" creationId="{00000000-0000-0000-0000-000000000000}"/>
          </ac:spMkLst>
        </pc:spChg>
        <pc:spChg chg="mod">
          <ac:chgData name="Pengzhi Huang" userId="5c16ea08-7296-4653-86a4-c5efaddcc23c" providerId="ADAL" clId="{696378DE-9F85-4191-8318-B3F2A609B2AC}" dt="2022-05-18T21:47:10.582" v="1346" actId="20577"/>
          <ac:spMkLst>
            <pc:docMk/>
            <pc:sldMk cId="1816915005" sldId="1596"/>
            <ac:spMk id="90" creationId="{00000000-0000-0000-0000-000000000000}"/>
          </ac:spMkLst>
        </pc:spChg>
        <pc:picChg chg="del">
          <ac:chgData name="Pengzhi Huang" userId="5c16ea08-7296-4653-86a4-c5efaddcc23c" providerId="ADAL" clId="{696378DE-9F85-4191-8318-B3F2A609B2AC}" dt="2022-05-18T21:47:12.193" v="1347" actId="478"/>
          <ac:picMkLst>
            <pc:docMk/>
            <pc:sldMk cId="1816915005" sldId="1596"/>
            <ac:picMk id="3" creationId="{472D37CB-8E9E-F3A1-E38E-A45C454447F5}"/>
          </ac:picMkLst>
        </pc:picChg>
        <pc:picChg chg="add mod">
          <ac:chgData name="Pengzhi Huang" userId="5c16ea08-7296-4653-86a4-c5efaddcc23c" providerId="ADAL" clId="{696378DE-9F85-4191-8318-B3F2A609B2AC}" dt="2022-05-18T21:47:22.577" v="1352" actId="1076"/>
          <ac:picMkLst>
            <pc:docMk/>
            <pc:sldMk cId="1816915005" sldId="1596"/>
            <ac:picMk id="4" creationId="{FDE52539-3CFF-2998-BFD5-0D14E1A0033E}"/>
          </ac:picMkLst>
        </pc:picChg>
        <pc:picChg chg="del">
          <ac:chgData name="Pengzhi Huang" userId="5c16ea08-7296-4653-86a4-c5efaddcc23c" providerId="ADAL" clId="{696378DE-9F85-4191-8318-B3F2A609B2AC}" dt="2022-05-18T21:47:12.491" v="1348" actId="478"/>
          <ac:picMkLst>
            <pc:docMk/>
            <pc:sldMk cId="1816915005" sldId="1596"/>
            <ac:picMk id="5" creationId="{5C0AE1B6-F1C1-3F07-7166-8DEECA2EEF19}"/>
          </ac:picMkLst>
        </pc:picChg>
      </pc:sldChg>
    </pc:docChg>
  </pc:docChgLst>
  <pc:docChgLst>
    <pc:chgData name="Pengzhi Huang" userId="5c16ea08-7296-4653-86a4-c5efaddcc23c" providerId="ADAL" clId="{8D3749BA-F283-407D-84DC-A7B3C700202B}"/>
    <pc:docChg chg="undo custSel addSld delSld modSld sldOrd">
      <pc:chgData name="Pengzhi Huang" userId="5c16ea08-7296-4653-86a4-c5efaddcc23c" providerId="ADAL" clId="{8D3749BA-F283-407D-84DC-A7B3C700202B}" dt="2022-05-21T20:52:50.167" v="3050" actId="478"/>
      <pc:docMkLst>
        <pc:docMk/>
      </pc:docMkLst>
      <pc:sldChg chg="addSp delSp modSp mod">
        <pc:chgData name="Pengzhi Huang" userId="5c16ea08-7296-4653-86a4-c5efaddcc23c" providerId="ADAL" clId="{8D3749BA-F283-407D-84DC-A7B3C700202B}" dt="2022-05-21T20:52:50.167" v="3050" actId="478"/>
        <pc:sldMkLst>
          <pc:docMk/>
          <pc:sldMk cId="892765667" sldId="269"/>
        </pc:sldMkLst>
        <pc:spChg chg="del">
          <ac:chgData name="Pengzhi Huang" userId="5c16ea08-7296-4653-86a4-c5efaddcc23c" providerId="ADAL" clId="{8D3749BA-F283-407D-84DC-A7B3C700202B}" dt="2022-05-21T20:52:50.167" v="3050" actId="478"/>
          <ac:spMkLst>
            <pc:docMk/>
            <pc:sldMk cId="892765667" sldId="269"/>
            <ac:spMk id="8" creationId="{8045B6EB-3D90-40DA-92D1-069A61D91011}"/>
          </ac:spMkLst>
        </pc:spChg>
        <pc:picChg chg="add mod">
          <ac:chgData name="Pengzhi Huang" userId="5c16ea08-7296-4653-86a4-c5efaddcc23c" providerId="ADAL" clId="{8D3749BA-F283-407D-84DC-A7B3C700202B}" dt="2022-05-21T20:52:47.459" v="3049" actId="14100"/>
          <ac:picMkLst>
            <pc:docMk/>
            <pc:sldMk cId="892765667" sldId="269"/>
            <ac:picMk id="3" creationId="{5169ADDA-A92C-0D0A-1B3F-7CFE0636A88F}"/>
          </ac:picMkLst>
        </pc:picChg>
        <pc:picChg chg="add del">
          <ac:chgData name="Pengzhi Huang" userId="5c16ea08-7296-4653-86a4-c5efaddcc23c" providerId="ADAL" clId="{8D3749BA-F283-407D-84DC-A7B3C700202B}" dt="2022-05-21T20:52:41.403" v="3044" actId="478"/>
          <ac:picMkLst>
            <pc:docMk/>
            <pc:sldMk cId="892765667" sldId="269"/>
            <ac:picMk id="7" creationId="{27ED4060-901C-9625-1647-D4000E4ED448}"/>
          </ac:picMkLst>
        </pc:picChg>
      </pc:sldChg>
      <pc:sldChg chg="modSp mod">
        <pc:chgData name="Pengzhi Huang" userId="5c16ea08-7296-4653-86a4-c5efaddcc23c" providerId="ADAL" clId="{8D3749BA-F283-407D-84DC-A7B3C700202B}" dt="2022-05-19T04:28:50.324" v="1839"/>
        <pc:sldMkLst>
          <pc:docMk/>
          <pc:sldMk cId="4025196634" sldId="1576"/>
        </pc:sldMkLst>
        <pc:spChg chg="mod">
          <ac:chgData name="Pengzhi Huang" userId="5c16ea08-7296-4653-86a4-c5efaddcc23c" providerId="ADAL" clId="{8D3749BA-F283-407D-84DC-A7B3C700202B}" dt="2022-05-19T04:28:50.324" v="1839"/>
          <ac:spMkLst>
            <pc:docMk/>
            <pc:sldMk cId="4025196634" sldId="1576"/>
            <ac:spMk id="2" creationId="{2CAA9EC5-A6E6-4BE1-9F33-E047963E64D8}"/>
          </ac:spMkLst>
        </pc:spChg>
      </pc:sldChg>
      <pc:sldChg chg="modSp mod">
        <pc:chgData name="Pengzhi Huang" userId="5c16ea08-7296-4653-86a4-c5efaddcc23c" providerId="ADAL" clId="{8D3749BA-F283-407D-84DC-A7B3C700202B}" dt="2022-05-19T04:28:57.567" v="1843"/>
        <pc:sldMkLst>
          <pc:docMk/>
          <pc:sldMk cId="311190247" sldId="1581"/>
        </pc:sldMkLst>
        <pc:spChg chg="mod">
          <ac:chgData name="Pengzhi Huang" userId="5c16ea08-7296-4653-86a4-c5efaddcc23c" providerId="ADAL" clId="{8D3749BA-F283-407D-84DC-A7B3C700202B}" dt="2022-05-19T04:28:57.567" v="1843"/>
          <ac:spMkLst>
            <pc:docMk/>
            <pc:sldMk cId="311190247" sldId="1581"/>
            <ac:spMk id="2" creationId="{2CAA9EC5-A6E6-4BE1-9F33-E047963E64D8}"/>
          </ac:spMkLst>
        </pc:spChg>
      </pc:sldChg>
      <pc:sldChg chg="del">
        <pc:chgData name="Pengzhi Huang" userId="5c16ea08-7296-4653-86a4-c5efaddcc23c" providerId="ADAL" clId="{8D3749BA-F283-407D-84DC-A7B3C700202B}" dt="2022-05-19T03:40:09.921" v="1" actId="47"/>
        <pc:sldMkLst>
          <pc:docMk/>
          <pc:sldMk cId="420951885" sldId="1591"/>
        </pc:sldMkLst>
      </pc:sldChg>
      <pc:sldChg chg="modSp mod">
        <pc:chgData name="Pengzhi Huang" userId="5c16ea08-7296-4653-86a4-c5efaddcc23c" providerId="ADAL" clId="{8D3749BA-F283-407D-84DC-A7B3C700202B}" dt="2022-05-19T04:17:13.359" v="601" actId="20577"/>
        <pc:sldMkLst>
          <pc:docMk/>
          <pc:sldMk cId="2647671468" sldId="1592"/>
        </pc:sldMkLst>
        <pc:spChg chg="mod">
          <ac:chgData name="Pengzhi Huang" userId="5c16ea08-7296-4653-86a4-c5efaddcc23c" providerId="ADAL" clId="{8D3749BA-F283-407D-84DC-A7B3C700202B}" dt="2022-05-19T04:17:13.359" v="601" actId="20577"/>
          <ac:spMkLst>
            <pc:docMk/>
            <pc:sldMk cId="2647671468" sldId="1592"/>
            <ac:spMk id="90" creationId="{00000000-0000-0000-0000-000000000000}"/>
          </ac:spMkLst>
        </pc:spChg>
      </pc:sldChg>
      <pc:sldChg chg="modSp mod">
        <pc:chgData name="Pengzhi Huang" userId="5c16ea08-7296-4653-86a4-c5efaddcc23c" providerId="ADAL" clId="{8D3749BA-F283-407D-84DC-A7B3C700202B}" dt="2022-05-19T04:29:06.980" v="1849"/>
        <pc:sldMkLst>
          <pc:docMk/>
          <pc:sldMk cId="4128104312" sldId="1593"/>
        </pc:sldMkLst>
        <pc:spChg chg="mod">
          <ac:chgData name="Pengzhi Huang" userId="5c16ea08-7296-4653-86a4-c5efaddcc23c" providerId="ADAL" clId="{8D3749BA-F283-407D-84DC-A7B3C700202B}" dt="2022-05-19T04:29:06.980" v="1849"/>
          <ac:spMkLst>
            <pc:docMk/>
            <pc:sldMk cId="4128104312" sldId="1593"/>
            <ac:spMk id="90" creationId="{00000000-0000-0000-0000-000000000000}"/>
          </ac:spMkLst>
        </pc:spChg>
        <pc:picChg chg="mod">
          <ac:chgData name="Pengzhi Huang" userId="5c16ea08-7296-4653-86a4-c5efaddcc23c" providerId="ADAL" clId="{8D3749BA-F283-407D-84DC-A7B3C700202B}" dt="2022-05-19T04:16:48.755" v="573" actId="1076"/>
          <ac:picMkLst>
            <pc:docMk/>
            <pc:sldMk cId="4128104312" sldId="1593"/>
            <ac:picMk id="4" creationId="{2509D584-6B05-6CD0-19A7-25C717F20593}"/>
          </ac:picMkLst>
        </pc:picChg>
      </pc:sldChg>
      <pc:sldChg chg="addSp delSp modSp mod">
        <pc:chgData name="Pengzhi Huang" userId="5c16ea08-7296-4653-86a4-c5efaddcc23c" providerId="ADAL" clId="{8D3749BA-F283-407D-84DC-A7B3C700202B}" dt="2022-05-21T20:20:11.713" v="3025" actId="1076"/>
        <pc:sldMkLst>
          <pc:docMk/>
          <pc:sldMk cId="1276732224" sldId="1594"/>
        </pc:sldMkLst>
        <pc:picChg chg="add mod">
          <ac:chgData name="Pengzhi Huang" userId="5c16ea08-7296-4653-86a4-c5efaddcc23c" providerId="ADAL" clId="{8D3749BA-F283-407D-84DC-A7B3C700202B}" dt="2022-05-21T20:20:11.713" v="3025" actId="1076"/>
          <ac:picMkLst>
            <pc:docMk/>
            <pc:sldMk cId="1276732224" sldId="1594"/>
            <ac:picMk id="3" creationId="{F7FB9E62-77DA-1C79-45DA-D3E4CF0CCA19}"/>
          </ac:picMkLst>
        </pc:picChg>
        <pc:picChg chg="del">
          <ac:chgData name="Pengzhi Huang" userId="5c16ea08-7296-4653-86a4-c5efaddcc23c" providerId="ADAL" clId="{8D3749BA-F283-407D-84DC-A7B3C700202B}" dt="2022-05-21T20:19:59.132" v="3021" actId="478"/>
          <ac:picMkLst>
            <pc:docMk/>
            <pc:sldMk cId="1276732224" sldId="1594"/>
            <ac:picMk id="7" creationId="{AB7A32B9-1757-D981-5F89-0332E0182AA7}"/>
          </ac:picMkLst>
        </pc:picChg>
      </pc:sldChg>
      <pc:sldChg chg="modSp mod">
        <pc:chgData name="Pengzhi Huang" userId="5c16ea08-7296-4653-86a4-c5efaddcc23c" providerId="ADAL" clId="{8D3749BA-F283-407D-84DC-A7B3C700202B}" dt="2022-05-19T04:39:06.081" v="3011" actId="20577"/>
        <pc:sldMkLst>
          <pc:docMk/>
          <pc:sldMk cId="1816915005" sldId="1596"/>
        </pc:sldMkLst>
        <pc:spChg chg="mod">
          <ac:chgData name="Pengzhi Huang" userId="5c16ea08-7296-4653-86a4-c5efaddcc23c" providerId="ADAL" clId="{8D3749BA-F283-407D-84DC-A7B3C700202B}" dt="2022-05-19T04:39:06.081" v="3011" actId="20577"/>
          <ac:spMkLst>
            <pc:docMk/>
            <pc:sldMk cId="1816915005" sldId="1596"/>
            <ac:spMk id="89" creationId="{00000000-0000-0000-0000-000000000000}"/>
          </ac:spMkLst>
        </pc:spChg>
        <pc:picChg chg="mod">
          <ac:chgData name="Pengzhi Huang" userId="5c16ea08-7296-4653-86a4-c5efaddcc23c" providerId="ADAL" clId="{8D3749BA-F283-407D-84DC-A7B3C700202B}" dt="2022-05-19T03:29:43.708" v="0" actId="1076"/>
          <ac:picMkLst>
            <pc:docMk/>
            <pc:sldMk cId="1816915005" sldId="1596"/>
            <ac:picMk id="4" creationId="{FDE52539-3CFF-2998-BFD5-0D14E1A0033E}"/>
          </ac:picMkLst>
        </pc:picChg>
      </pc:sldChg>
      <pc:sldChg chg="addSp delSp modSp add mod">
        <pc:chgData name="Pengzhi Huang" userId="5c16ea08-7296-4653-86a4-c5efaddcc23c" providerId="ADAL" clId="{8D3749BA-F283-407D-84DC-A7B3C700202B}" dt="2022-05-19T04:29:14.681" v="1855"/>
        <pc:sldMkLst>
          <pc:docMk/>
          <pc:sldMk cId="510499059" sldId="1597"/>
        </pc:sldMkLst>
        <pc:spChg chg="mod">
          <ac:chgData name="Pengzhi Huang" userId="5c16ea08-7296-4653-86a4-c5efaddcc23c" providerId="ADAL" clId="{8D3749BA-F283-407D-84DC-A7B3C700202B}" dt="2022-05-19T04:18:06.409" v="654" actId="20577"/>
          <ac:spMkLst>
            <pc:docMk/>
            <pc:sldMk cId="510499059" sldId="1597"/>
            <ac:spMk id="89" creationId="{00000000-0000-0000-0000-000000000000}"/>
          </ac:spMkLst>
        </pc:spChg>
        <pc:spChg chg="mod">
          <ac:chgData name="Pengzhi Huang" userId="5c16ea08-7296-4653-86a4-c5efaddcc23c" providerId="ADAL" clId="{8D3749BA-F283-407D-84DC-A7B3C700202B}" dt="2022-05-19T04:29:14.681" v="1855"/>
          <ac:spMkLst>
            <pc:docMk/>
            <pc:sldMk cId="510499059" sldId="1597"/>
            <ac:spMk id="90" creationId="{00000000-0000-0000-0000-000000000000}"/>
          </ac:spMkLst>
        </pc:spChg>
        <pc:picChg chg="del">
          <ac:chgData name="Pengzhi Huang" userId="5c16ea08-7296-4653-86a4-c5efaddcc23c" providerId="ADAL" clId="{8D3749BA-F283-407D-84DC-A7B3C700202B}" dt="2022-05-19T04:21:53.139" v="1167" actId="478"/>
          <ac:picMkLst>
            <pc:docMk/>
            <pc:sldMk cId="510499059" sldId="1597"/>
            <ac:picMk id="4" creationId="{2509D584-6B05-6CD0-19A7-25C717F20593}"/>
          </ac:picMkLst>
        </pc:picChg>
        <pc:picChg chg="add mod">
          <ac:chgData name="Pengzhi Huang" userId="5c16ea08-7296-4653-86a4-c5efaddcc23c" providerId="ADAL" clId="{8D3749BA-F283-407D-84DC-A7B3C700202B}" dt="2022-05-19T04:22:01.851" v="1169" actId="1076"/>
          <ac:picMkLst>
            <pc:docMk/>
            <pc:sldMk cId="510499059" sldId="1597"/>
            <ac:picMk id="6" creationId="{54F6ACA3-1C6D-877E-14D3-D2924554A998}"/>
          </ac:picMkLst>
        </pc:picChg>
      </pc:sldChg>
      <pc:sldChg chg="delSp modSp add mod">
        <pc:chgData name="Pengzhi Huang" userId="5c16ea08-7296-4653-86a4-c5efaddcc23c" providerId="ADAL" clId="{8D3749BA-F283-407D-84DC-A7B3C700202B}" dt="2022-05-19T04:31:22.434" v="2175" actId="20577"/>
        <pc:sldMkLst>
          <pc:docMk/>
          <pc:sldMk cId="425089641" sldId="1598"/>
        </pc:sldMkLst>
        <pc:spChg chg="mod">
          <ac:chgData name="Pengzhi Huang" userId="5c16ea08-7296-4653-86a4-c5efaddcc23c" providerId="ADAL" clId="{8D3749BA-F283-407D-84DC-A7B3C700202B}" dt="2022-05-19T04:31:22.434" v="2175" actId="20577"/>
          <ac:spMkLst>
            <pc:docMk/>
            <pc:sldMk cId="425089641" sldId="1598"/>
            <ac:spMk id="90" creationId="{00000000-0000-0000-0000-000000000000}"/>
          </ac:spMkLst>
        </pc:spChg>
        <pc:picChg chg="del">
          <ac:chgData name="Pengzhi Huang" userId="5c16ea08-7296-4653-86a4-c5efaddcc23c" providerId="ADAL" clId="{8D3749BA-F283-407D-84DC-A7B3C700202B}" dt="2022-05-19T04:22:23.363" v="1192" actId="478"/>
          <ac:picMkLst>
            <pc:docMk/>
            <pc:sldMk cId="425089641" sldId="1598"/>
            <ac:picMk id="6" creationId="{54F6ACA3-1C6D-877E-14D3-D2924554A998}"/>
          </ac:picMkLst>
        </pc:picChg>
      </pc:sldChg>
      <pc:sldChg chg="modSp add mod">
        <pc:chgData name="Pengzhi Huang" userId="5c16ea08-7296-4653-86a4-c5efaddcc23c" providerId="ADAL" clId="{8D3749BA-F283-407D-84DC-A7B3C700202B}" dt="2022-05-19T04:38:03.700" v="2999" actId="20577"/>
        <pc:sldMkLst>
          <pc:docMk/>
          <pc:sldMk cId="3829366458" sldId="1599"/>
        </pc:sldMkLst>
        <pc:spChg chg="mod">
          <ac:chgData name="Pengzhi Huang" userId="5c16ea08-7296-4653-86a4-c5efaddcc23c" providerId="ADAL" clId="{8D3749BA-F283-407D-84DC-A7B3C700202B}" dt="2022-05-19T04:38:03.700" v="2999" actId="20577"/>
          <ac:spMkLst>
            <pc:docMk/>
            <pc:sldMk cId="3829366458" sldId="1599"/>
            <ac:spMk id="90" creationId="{00000000-0000-0000-0000-000000000000}"/>
          </ac:spMkLst>
        </pc:spChg>
      </pc:sldChg>
      <pc:sldChg chg="addSp delSp modSp new mod">
        <pc:chgData name="Pengzhi Huang" userId="5c16ea08-7296-4653-86a4-c5efaddcc23c" providerId="ADAL" clId="{8D3749BA-F283-407D-84DC-A7B3C700202B}" dt="2022-05-21T19:54:06.885" v="3017" actId="1076"/>
        <pc:sldMkLst>
          <pc:docMk/>
          <pc:sldMk cId="1907467743" sldId="1600"/>
        </pc:sldMkLst>
        <pc:graphicFrameChg chg="add del mod">
          <ac:chgData name="Pengzhi Huang" userId="5c16ea08-7296-4653-86a4-c5efaddcc23c" providerId="ADAL" clId="{8D3749BA-F283-407D-84DC-A7B3C700202B}" dt="2022-05-21T19:53:55.016" v="3015" actId="478"/>
          <ac:graphicFrameMkLst>
            <pc:docMk/>
            <pc:sldMk cId="1907467743" sldId="1600"/>
            <ac:graphicFrameMk id="5" creationId="{AF8177E6-1A63-2BDD-F9F2-53ED930DBC74}"/>
          </ac:graphicFrameMkLst>
        </pc:graphicFrameChg>
        <pc:picChg chg="add mod">
          <ac:chgData name="Pengzhi Huang" userId="5c16ea08-7296-4653-86a4-c5efaddcc23c" providerId="ADAL" clId="{8D3749BA-F283-407D-84DC-A7B3C700202B}" dt="2022-05-21T19:54:06.885" v="3017" actId="1076"/>
          <ac:picMkLst>
            <pc:docMk/>
            <pc:sldMk cId="1907467743" sldId="1600"/>
            <ac:picMk id="7" creationId="{44757CDD-18B6-2E4F-F15F-4F0FE48362CA}"/>
          </ac:picMkLst>
        </pc:picChg>
      </pc:sldChg>
      <pc:sldChg chg="add ord">
        <pc:chgData name="Pengzhi Huang" userId="5c16ea08-7296-4653-86a4-c5efaddcc23c" providerId="ADAL" clId="{8D3749BA-F283-407D-84DC-A7B3C700202B}" dt="2022-05-21T19:54:21.400" v="3020"/>
        <pc:sldMkLst>
          <pc:docMk/>
          <pc:sldMk cId="4226626461" sldId="1601"/>
        </pc:sldMkLst>
      </pc:sldChg>
      <pc:sldChg chg="addSp delSp modSp add mod">
        <pc:chgData name="Pengzhi Huang" userId="5c16ea08-7296-4653-86a4-c5efaddcc23c" providerId="ADAL" clId="{8D3749BA-F283-407D-84DC-A7B3C700202B}" dt="2022-05-21T20:21:07.212" v="3041" actId="1076"/>
        <pc:sldMkLst>
          <pc:docMk/>
          <pc:sldMk cId="546817064" sldId="1602"/>
        </pc:sldMkLst>
        <pc:picChg chg="del">
          <ac:chgData name="Pengzhi Huang" userId="5c16ea08-7296-4653-86a4-c5efaddcc23c" providerId="ADAL" clId="{8D3749BA-F283-407D-84DC-A7B3C700202B}" dt="2022-05-21T20:20:15.148" v="3027" actId="478"/>
          <ac:picMkLst>
            <pc:docMk/>
            <pc:sldMk cId="546817064" sldId="1602"/>
            <ac:picMk id="3" creationId="{472D37CB-8E9E-F3A1-E38E-A45C454447F5}"/>
          </ac:picMkLst>
        </pc:picChg>
        <pc:picChg chg="add mod">
          <ac:chgData name="Pengzhi Huang" userId="5c16ea08-7296-4653-86a4-c5efaddcc23c" providerId="ADAL" clId="{8D3749BA-F283-407D-84DC-A7B3C700202B}" dt="2022-05-21T20:21:07.212" v="3041" actId="1076"/>
          <ac:picMkLst>
            <pc:docMk/>
            <pc:sldMk cId="546817064" sldId="1602"/>
            <ac:picMk id="4" creationId="{55ADC48F-0B93-BEC9-5944-8220D97A8E76}"/>
          </ac:picMkLst>
        </pc:picChg>
        <pc:picChg chg="del">
          <ac:chgData name="Pengzhi Huang" userId="5c16ea08-7296-4653-86a4-c5efaddcc23c" providerId="ADAL" clId="{8D3749BA-F283-407D-84DC-A7B3C700202B}" dt="2022-05-21T20:20:15.512" v="3028" actId="478"/>
          <ac:picMkLst>
            <pc:docMk/>
            <pc:sldMk cId="546817064" sldId="1602"/>
            <ac:picMk id="5" creationId="{5C0AE1B6-F1C1-3F07-7166-8DEECA2EEF19}"/>
          </ac:picMkLst>
        </pc:picChg>
        <pc:picChg chg="add del mod">
          <ac:chgData name="Pengzhi Huang" userId="5c16ea08-7296-4653-86a4-c5efaddcc23c" providerId="ADAL" clId="{8D3749BA-F283-407D-84DC-A7B3C700202B}" dt="2022-05-21T20:21:00.081" v="3036" actId="478"/>
          <ac:picMkLst>
            <pc:docMk/>
            <pc:sldMk cId="546817064" sldId="1602"/>
            <ac:picMk id="7" creationId="{377D9126-02A5-B5E2-923C-8A9A3ECACD39}"/>
          </ac:picMkLst>
        </pc:picChg>
        <pc:picChg chg="add mod">
          <ac:chgData name="Pengzhi Huang" userId="5c16ea08-7296-4653-86a4-c5efaddcc23c" providerId="ADAL" clId="{8D3749BA-F283-407D-84DC-A7B3C700202B}" dt="2022-05-21T20:21:05.761" v="3040" actId="1076"/>
          <ac:picMkLst>
            <pc:docMk/>
            <pc:sldMk cId="546817064" sldId="1602"/>
            <ac:picMk id="9" creationId="{45C3A807-32FE-7C7E-056D-4A173DC5EBC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Information_security#Confidentiality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Information_security#Confidentiality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" name="Google Shape;7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everyone welcome to my A exam today. Thank you for coming. The talk I’m going to present today is the efficient secure computation for private machine learning. Before we started </a:t>
            </a:r>
            <a:r>
              <a:rPr lang="en-US" dirty="0" err="1"/>
              <a:t>i'd</a:t>
            </a:r>
            <a:r>
              <a:rPr lang="en-US" dirty="0"/>
              <a:t> like to thank my committee members for attending, prof Noah Stephens-</a:t>
            </a:r>
            <a:r>
              <a:rPr lang="en-US" dirty="0" err="1"/>
              <a:t>Davidowitz</a:t>
            </a:r>
            <a:r>
              <a:rPr lang="en-US" dirty="0"/>
              <a:t>, prof </a:t>
            </a:r>
            <a:r>
              <a:rPr lang="en-US" dirty="0" err="1"/>
              <a:t>zhiru</a:t>
            </a:r>
            <a:r>
              <a:rPr lang="en-US" dirty="0"/>
              <a:t> </a:t>
            </a:r>
            <a:r>
              <a:rPr lang="en-US" dirty="0" err="1"/>
              <a:t>zhang</a:t>
            </a:r>
            <a:r>
              <a:rPr lang="en-US" dirty="0"/>
              <a:t>, and my advisor Prof Edward Suh. </a:t>
            </a:r>
            <a:endParaRPr dirty="0"/>
          </a:p>
        </p:txBody>
      </p:sp>
      <p:sp>
        <p:nvSpPr>
          <p:cNvPr id="72" name="Google Shape;72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0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Each party is equipped with LTEE</a:t>
            </a:r>
            <a:endParaRPr dirty="0"/>
          </a:p>
        </p:txBody>
      </p:sp>
      <p:sp>
        <p:nvSpPr>
          <p:cNvPr id="86" name="Google Shape;8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332588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LTEE has not direct connection among them, Those parties cannot obtain the keys </a:t>
            </a:r>
            <a:endParaRPr dirty="0"/>
          </a:p>
        </p:txBody>
      </p:sp>
      <p:sp>
        <p:nvSpPr>
          <p:cNvPr id="86" name="Google Shape;8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97284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286642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dirty="0"/>
              <a:t>Send </a:t>
            </a:r>
            <a:r>
              <a:rPr lang="en-US" dirty="0" err="1"/>
              <a:t>masdk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6" name="Google Shape;8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373486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Recover the plaintext data inside of it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Compute easily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Return the value masked again to the untrusted parties</a:t>
            </a:r>
            <a:endParaRPr dirty="0"/>
          </a:p>
        </p:txBody>
      </p:sp>
      <p:sp>
        <p:nvSpPr>
          <p:cNvPr id="86" name="Google Shape;8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325729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571891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Now let’s see the initialization protocol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Although widely used and often believed to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 computer science, a one-way function is a function that is easy to compute on every input, but hard to invert given the image of a random input. </a:t>
            </a:r>
          </a:p>
        </p:txBody>
      </p:sp>
      <p:sp>
        <p:nvSpPr>
          <p:cNvPr id="86" name="Google Shape;8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307625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Now let’s see the initialization protocol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Although widely used and often believed to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 computer science, a one-way function is a function that is easy to compute on every input, but hard to invert given the image of a random input. </a:t>
            </a:r>
          </a:p>
        </p:txBody>
      </p:sp>
      <p:sp>
        <p:nvSpPr>
          <p:cNvPr id="86" name="Google Shape;8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248393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Linux Libertine"/>
              </a:rPr>
              <a:t>Diffie–Hellman assumption</a:t>
            </a:r>
          </a:p>
        </p:txBody>
      </p:sp>
      <p:sp>
        <p:nvSpPr>
          <p:cNvPr id="86" name="Google Shape;8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511317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Masks should seem to be random and you should not find some pattern in them.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Although widely used and often believed to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 computer science, a one-way function is a function that is easy to compute on every input, but hard to invert given the image of a random input.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Generally we always assume it’s true and it’s widely used.</a:t>
            </a:r>
          </a:p>
        </p:txBody>
      </p:sp>
      <p:sp>
        <p:nvSpPr>
          <p:cNvPr id="86" name="Google Shape;8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371115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Trusted Execution Environment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Secure Enclave</a:t>
            </a:r>
            <a:endParaRPr/>
          </a:p>
        </p:txBody>
      </p:sp>
      <p:sp>
        <p:nvSpPr>
          <p:cNvPr id="86" name="Google Shape;8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8671257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Fractional part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standard? </a:t>
            </a:r>
            <a:endParaRPr/>
          </a:p>
        </p:txBody>
      </p:sp>
      <p:sp>
        <p:nvSpPr>
          <p:cNvPr id="86" name="Google Shape;8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311818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482022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4342017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1539270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6" name="Google Shape;8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2317387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015010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3579028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l"/>
            <a:r>
              <a:rPr lang="en-US" sz="1800" b="0" i="0" u="none" strike="noStrike" baseline="0">
                <a:latin typeface="CMR10"/>
              </a:rPr>
              <a:t>Secure Multiparty Computation (MPC) refers to a protocol that allows multiple participants</a:t>
            </a:r>
          </a:p>
          <a:p>
            <a:pPr algn="l"/>
            <a:r>
              <a:rPr lang="en-US" sz="1800" b="0" i="0" u="none" strike="noStrike" baseline="0">
                <a:latin typeface="CMR10"/>
              </a:rPr>
              <a:t>to jointly evaluate a particular problem while keeping their inputs from being revealed to</a:t>
            </a:r>
          </a:p>
          <a:p>
            <a:pPr algn="l"/>
            <a:r>
              <a:rPr lang="en-US" sz="1800" b="0" i="0" u="none" strike="noStrike" baseline="0">
                <a:latin typeface="CMR10"/>
              </a:rPr>
              <a:t>each other.</a:t>
            </a: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This can be done easily if we have a trusted server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Two method: a central server, but with encrypted evaluation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Or collaborate together…</a:t>
            </a:r>
            <a:endParaRPr/>
          </a:p>
        </p:txBody>
      </p:sp>
      <p:sp>
        <p:nvSpPr>
          <p:cNvPr id="86" name="Google Shape;8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129325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sz="1200" dirty="0">
                <a:solidFill>
                  <a:schemeClr val="dk1"/>
                </a:solidFill>
                <a:latin typeface="Helvetica Neue"/>
                <a:sym typeface="Helvetica Neue"/>
              </a:rPr>
              <a:t>E.g., state of the art protocol (Falcon, PoPETs’21) do inference of VGG16 on 128 batch CIFAR10 (see-far) </a:t>
            </a:r>
            <a:r>
              <a:rPr lang="en-US" altLang="zh-CN" sz="1200" dirty="0">
                <a:solidFill>
                  <a:schemeClr val="dk1"/>
                </a:solidFill>
                <a:latin typeface="Helvetica Neue"/>
                <a:sym typeface="Helvetica Neue"/>
              </a:rPr>
              <a:t>data will need around than </a:t>
            </a:r>
            <a:r>
              <a:rPr lang="en-US" altLang="zh-CN" sz="1200" b="1" dirty="0">
                <a:solidFill>
                  <a:schemeClr val="dk1"/>
                </a:solidFill>
                <a:latin typeface="Helvetica Neue"/>
                <a:sym typeface="Helvetica Neue"/>
              </a:rPr>
              <a:t>2GB data </a:t>
            </a:r>
            <a:r>
              <a:rPr lang="en-US" altLang="zh-CN" sz="1200" dirty="0">
                <a:solidFill>
                  <a:schemeClr val="dk1"/>
                </a:solidFill>
                <a:latin typeface="Helvetica Neue"/>
                <a:sym typeface="Helvetica Neue"/>
              </a:rPr>
              <a:t>to be transmitted in about than </a:t>
            </a:r>
            <a:r>
              <a:rPr lang="en-US" altLang="zh-CN" sz="1200" b="1" dirty="0">
                <a:solidFill>
                  <a:schemeClr val="dk1"/>
                </a:solidFill>
                <a:latin typeface="Helvetica Neue"/>
                <a:sym typeface="Helvetica Neue"/>
              </a:rPr>
              <a:t>400 rounds </a:t>
            </a:r>
            <a:r>
              <a:rPr lang="en-US" altLang="zh-CN" sz="1200" dirty="0">
                <a:solidFill>
                  <a:schemeClr val="dk1"/>
                </a:solidFill>
                <a:latin typeface="Helvetica Neue"/>
                <a:sym typeface="Helvetica Neue"/>
              </a:rPr>
              <a:t>of communication. </a:t>
            </a:r>
            <a:r>
              <a:rPr lang="en-US" sz="1200" dirty="0">
                <a:solidFill>
                  <a:schemeClr val="dk1"/>
                </a:solidFill>
                <a:latin typeface="Helvetica Neue"/>
                <a:sym typeface="Helvetica Neue"/>
              </a:rPr>
              <a:t>About </a:t>
            </a:r>
            <a:r>
              <a:rPr lang="en-US" sz="1200" b="1" dirty="0">
                <a:solidFill>
                  <a:schemeClr val="dk1"/>
                </a:solidFill>
                <a:latin typeface="Helvetica Neue"/>
                <a:sym typeface="Helvetica Neue"/>
              </a:rPr>
              <a:t>95% </a:t>
            </a:r>
            <a:r>
              <a:rPr lang="en-US" sz="1200" dirty="0">
                <a:solidFill>
                  <a:schemeClr val="dk1"/>
                </a:solidFill>
                <a:latin typeface="Helvetica Neue"/>
                <a:sym typeface="Helvetica Neue"/>
              </a:rPr>
              <a:t>of the total execution time are related to non-linear operations.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en-US" sz="1200" dirty="0">
              <a:solidFill>
                <a:schemeClr val="dk1"/>
              </a:solidFill>
              <a:latin typeface="Helvetica Neue"/>
              <a:sym typeface="Helvetica Neu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sz="1200" dirty="0">
                <a:solidFill>
                  <a:schemeClr val="dk1"/>
                </a:solidFill>
                <a:latin typeface="Helvetica Neue"/>
                <a:sym typeface="Helvetica Neue"/>
              </a:rPr>
              <a:t>Linear operations still dominate the computation overhead as in plaintext, due to the cubic complexity growth of matrix multiplication.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en-US" sz="1200" dirty="0">
              <a:solidFill>
                <a:schemeClr val="dk1"/>
              </a:solidFill>
              <a:latin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6" name="Google Shape;8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073319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TEE guarantees code and data loaded inside to be protected with respect to </a:t>
            </a:r>
            <a:r>
              <a:rPr lang="en-US" b="0" i="0" u="none" strike="noStrike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3" tooltip="Information security"/>
              </a:rPr>
              <a:t>confidentiality and integrity</a:t>
            </a:r>
            <a:r>
              <a:rPr lang="en-US" b="0" i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 Unauthorized entities cannot alter the data inside or change how the code operates. This is usually done by hardware-based memory encryption that isolates specific application code and data in memory</a:t>
            </a:r>
          </a:p>
          <a:p>
            <a:endParaRPr lang="en-US" b="0" i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lvl="2">
              <a:lnSpc>
                <a:spcPct val="150000"/>
              </a:lnSpc>
              <a:spcBef>
                <a:spcPts val="100"/>
              </a:spcBef>
            </a:pPr>
            <a:r>
              <a:rPr lang="en-US" sz="1200">
                <a:latin typeface="Helvetica LT Std" panose="020B0504020202020204" pitchFamily="34" charset="0"/>
              </a:rPr>
              <a:t>Out-of-order execution, speculation → Transient execution attacks (Meltdown, </a:t>
            </a:r>
            <a:r>
              <a:rPr lang="en-US" sz="1200" err="1">
                <a:latin typeface="Helvetica LT Std" panose="020B0504020202020204" pitchFamily="34" charset="0"/>
              </a:rPr>
              <a:t>Spectre</a:t>
            </a:r>
            <a:r>
              <a:rPr lang="en-US" sz="1200">
                <a:latin typeface="Helvetica LT Std" panose="020B0504020202020204" pitchFamily="34" charset="0"/>
              </a:rPr>
              <a:t>)</a:t>
            </a:r>
          </a:p>
          <a:p>
            <a:pPr lvl="2">
              <a:lnSpc>
                <a:spcPct val="150000"/>
              </a:lnSpc>
              <a:spcBef>
                <a:spcPts val="100"/>
              </a:spcBef>
            </a:pPr>
            <a:r>
              <a:rPr lang="en-US" sz="1200">
                <a:latin typeface="Helvetica LT Std" panose="020B0504020202020204" pitchFamily="34" charset="0"/>
              </a:rPr>
              <a:t>Shared HW resources → Timing side-channel attacks</a:t>
            </a:r>
          </a:p>
          <a:p>
            <a:pPr lvl="2">
              <a:lnSpc>
                <a:spcPct val="150000"/>
              </a:lnSpc>
              <a:spcBef>
                <a:spcPts val="100"/>
              </a:spcBef>
            </a:pPr>
            <a:r>
              <a:rPr lang="en-US" sz="1200">
                <a:latin typeface="Helvetica LT Std" panose="020B0504020202020204" pitchFamily="34" charset="0"/>
              </a:rPr>
              <a:t>No protection against memory address side channels → data-oblivious code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1513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TEE guarantees code and data loaded inside to be protected with respect to </a:t>
            </a:r>
            <a:r>
              <a:rPr lang="en-US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3" tooltip="Information security"/>
              </a:rPr>
              <a:t>confidentiality and integrity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 Unauthorized entities cannot alter the data inside or change how the code operates. This is usually done by hardware-based memory encryption that isolates specific application code and data in memory</a:t>
            </a:r>
          </a:p>
          <a:p>
            <a:endParaRPr 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lvl="2">
              <a:lnSpc>
                <a:spcPct val="150000"/>
              </a:lnSpc>
              <a:spcBef>
                <a:spcPts val="100"/>
              </a:spcBef>
            </a:pPr>
            <a:r>
              <a:rPr lang="en-US" sz="1200" dirty="0">
                <a:latin typeface="Helvetica LT Std" panose="020B0504020202020204" pitchFamily="34" charset="0"/>
              </a:rPr>
              <a:t>Out-of-order execution, speculation → Transient execution attacks (Meltdown, </a:t>
            </a:r>
            <a:r>
              <a:rPr lang="en-US" sz="1200" dirty="0" err="1">
                <a:latin typeface="Helvetica LT Std" panose="020B0504020202020204" pitchFamily="34" charset="0"/>
              </a:rPr>
              <a:t>Spectre</a:t>
            </a:r>
            <a:r>
              <a:rPr lang="en-US" sz="1200" dirty="0">
                <a:latin typeface="Helvetica LT Std" panose="020B0504020202020204" pitchFamily="34" charset="0"/>
              </a:rPr>
              <a:t>)</a:t>
            </a:r>
          </a:p>
          <a:p>
            <a:pPr lvl="2">
              <a:lnSpc>
                <a:spcPct val="150000"/>
              </a:lnSpc>
              <a:spcBef>
                <a:spcPts val="100"/>
              </a:spcBef>
            </a:pPr>
            <a:r>
              <a:rPr lang="en-US" sz="1200" dirty="0">
                <a:latin typeface="Helvetica LT Std" panose="020B0504020202020204" pitchFamily="34" charset="0"/>
              </a:rPr>
              <a:t>Shared HW resources → Timing side-channel attacks</a:t>
            </a:r>
          </a:p>
          <a:p>
            <a:pPr lvl="2">
              <a:lnSpc>
                <a:spcPct val="150000"/>
              </a:lnSpc>
              <a:spcBef>
                <a:spcPts val="100"/>
              </a:spcBef>
            </a:pPr>
            <a:r>
              <a:rPr lang="en-US" sz="1200" dirty="0">
                <a:latin typeface="Helvetica LT Std" panose="020B0504020202020204" pitchFamily="34" charset="0"/>
              </a:rPr>
              <a:t>No protection against memory address side channels → data-oblivious code</a:t>
            </a:r>
          </a:p>
          <a:p>
            <a:endParaRPr lang="en-US" dirty="0"/>
          </a:p>
          <a:p>
            <a:pPr marL="4572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sz="1800" dirty="0">
                <a:effectLst/>
                <a:latin typeface="Segoe UI" panose="020B0502040204020203" pitchFamily="34" charset="0"/>
              </a:rPr>
              <a:t>TEEs require hardware changes that are expensive and time-consuming to deploy.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9838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65358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They are done in a classical way and they are not the main contribution of this work</a:t>
            </a:r>
            <a:endParaRPr dirty="0"/>
          </a:p>
        </p:txBody>
      </p:sp>
      <p:sp>
        <p:nvSpPr>
          <p:cNvPr id="86" name="Google Shape;8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298892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31987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0"/>
          <p:cNvSpPr txBox="1"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  <a:defRPr sz="2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7" name="Google Shape;17;p10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3F3F3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270"/>
              </a:spcBef>
              <a:spcAft>
                <a:spcPts val="0"/>
              </a:spcAft>
              <a:buSzPts val="135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240"/>
              </a:spcBef>
              <a:spcAft>
                <a:spcPts val="0"/>
              </a:spcAft>
              <a:buClr>
                <a:srgbClr val="888888"/>
              </a:buClr>
              <a:buSzPts val="108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24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8" name="Google Shape;18;p10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0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0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1" name="Google Shape;21;p10" descr="6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3093" y="0"/>
            <a:ext cx="9189720" cy="31425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" name="Google Shape;22;p10"/>
          <p:cNvCxnSpPr/>
          <p:nvPr/>
        </p:nvCxnSpPr>
        <p:spPr>
          <a:xfrm>
            <a:off x="1" y="323825"/>
            <a:ext cx="9176627" cy="0"/>
          </a:xfrm>
          <a:prstGeom prst="straightConnector1">
            <a:avLst/>
          </a:prstGeom>
          <a:noFill/>
          <a:ln w="2857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pic>
        <p:nvPicPr>
          <p:cNvPr id="23" name="Google Shape;23;p10" descr="csllogo_50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20821" y="4638997"/>
            <a:ext cx="996429" cy="40178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;p10" descr="CULogo187.ep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7200" y="4443412"/>
            <a:ext cx="2054160" cy="637220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10"/>
          <p:cNvSpPr txBox="1"/>
          <p:nvPr/>
        </p:nvSpPr>
        <p:spPr>
          <a:xfrm>
            <a:off x="685800" y="404017"/>
            <a:ext cx="7772400" cy="927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mbria"/>
              <a:buNone/>
            </a:pPr>
            <a:endParaRPr sz="1800" b="0" i="0" u="none" strike="noStrike" cap="none">
              <a:solidFill>
                <a:srgbClr val="FF0000"/>
              </a:solidFill>
              <a:latin typeface="Palatino"/>
              <a:ea typeface="Palatino"/>
              <a:cs typeface="Palatino"/>
              <a:sym typeface="Palatino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1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Font typeface="Lemon"/>
              <a:buChar char="▸"/>
              <a:defRPr sz="1800" b="0" i="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30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500" b="0" i="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lvl="2" indent="-314325" algn="l">
              <a:spcBef>
                <a:spcPts val="270"/>
              </a:spcBef>
              <a:spcAft>
                <a:spcPts val="0"/>
              </a:spcAft>
              <a:buSzPts val="1350"/>
              <a:buChar char="•"/>
              <a:defRPr sz="1350" b="0" i="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29718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080"/>
              <a:buChar char="–"/>
              <a:defRPr sz="1200" b="0" i="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304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»"/>
              <a:defRPr sz="1200" b="0" i="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Google Shape;28;p11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1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1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" name="Google Shape;31;p11"/>
          <p:cNvSpPr txBox="1">
            <a:spLocks noGrp="1"/>
          </p:cNvSpPr>
          <p:nvPr>
            <p:ph type="title"/>
          </p:nvPr>
        </p:nvSpPr>
        <p:spPr>
          <a:xfrm>
            <a:off x="482945" y="17887"/>
            <a:ext cx="8229600" cy="548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100"/>
              <a:buFont typeface="Helvetica Neue"/>
              <a:buNone/>
              <a:defRPr sz="2100" b="1" i="0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2"/>
          <p:cNvSpPr txBox="1"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000"/>
              <a:buFont typeface="Helvetica Neue"/>
              <a:buNone/>
              <a:defRPr sz="3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4" name="Google Shape;34;p12"/>
          <p:cNvSpPr txBox="1"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3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270"/>
              </a:spcBef>
              <a:spcAft>
                <a:spcPts val="0"/>
              </a:spcAft>
              <a:buClr>
                <a:srgbClr val="888888"/>
              </a:buClr>
              <a:buSzPts val="1080"/>
              <a:buNone/>
              <a:defRPr sz="135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10"/>
              </a:spcBef>
              <a:spcAft>
                <a:spcPts val="0"/>
              </a:spcAft>
              <a:buClr>
                <a:srgbClr val="888888"/>
              </a:buClr>
              <a:buSzPts val="945"/>
              <a:buNone/>
              <a:defRPr sz="105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10"/>
              </a:spcBef>
              <a:spcAft>
                <a:spcPts val="0"/>
              </a:spcAft>
              <a:buClr>
                <a:srgbClr val="888888"/>
              </a:buClr>
              <a:buSzPts val="1050"/>
              <a:buNone/>
              <a:defRPr sz="105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10"/>
              </a:spcBef>
              <a:spcAft>
                <a:spcPts val="0"/>
              </a:spcAft>
              <a:buClr>
                <a:srgbClr val="888888"/>
              </a:buClr>
              <a:buSzPts val="1050"/>
              <a:buNone/>
              <a:defRPr sz="105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10"/>
              </a:spcBef>
              <a:spcAft>
                <a:spcPts val="0"/>
              </a:spcAft>
              <a:buClr>
                <a:srgbClr val="888888"/>
              </a:buClr>
              <a:buSzPts val="1050"/>
              <a:buNone/>
              <a:defRPr sz="105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10"/>
              </a:spcBef>
              <a:spcAft>
                <a:spcPts val="0"/>
              </a:spcAft>
              <a:buClr>
                <a:srgbClr val="888888"/>
              </a:buClr>
              <a:buSzPts val="1050"/>
              <a:buNone/>
              <a:defRPr sz="105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10"/>
              </a:spcBef>
              <a:spcAft>
                <a:spcPts val="0"/>
              </a:spcAft>
              <a:buClr>
                <a:srgbClr val="888888"/>
              </a:buClr>
              <a:buSzPts val="1050"/>
              <a:buNone/>
              <a:defRPr sz="1050">
                <a:solidFill>
                  <a:srgbClr val="888888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Google Shape;35;p12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2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2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3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0" name="Google Shape;40;p1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4"/>
          <p:cNvSpPr txBox="1"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500"/>
              <a:buFont typeface="Helvetica Neue"/>
              <a:buNone/>
              <a:defRPr sz="15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5" name="Google Shape;45;p14"/>
          <p:cNvSpPr txBox="1">
            <a:spLocks noGrp="1"/>
          </p:cNvSpPr>
          <p:nvPr>
            <p:ph type="body"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SzPts val="2400"/>
              <a:buChar char="▹"/>
              <a:defRPr sz="2400"/>
            </a:lvl1pPr>
            <a:lvl2pPr marL="914400" lvl="1" indent="-33528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680"/>
              <a:buChar char="–"/>
              <a:defRPr sz="21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3pPr>
            <a:lvl4pPr marL="1828800" lvl="3" indent="-314325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50"/>
              <a:buChar char="–"/>
              <a:defRPr sz="1500"/>
            </a:lvl4pPr>
            <a:lvl5pPr marL="2286000" lvl="4" indent="-3238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»"/>
              <a:defRPr sz="1500"/>
            </a:lvl5pPr>
            <a:lvl6pPr marL="2743200" lvl="5" indent="-3238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Google Shape;46;p14"/>
          <p:cNvSpPr txBox="1">
            <a:spLocks noGrp="1"/>
          </p:cNvSpPr>
          <p:nvPr>
            <p:ph type="body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10"/>
              </a:spcBef>
              <a:spcAft>
                <a:spcPts val="0"/>
              </a:spcAft>
              <a:buSzPts val="1050"/>
              <a:buNone/>
              <a:defRPr sz="1050"/>
            </a:lvl1pPr>
            <a:lvl2pPr marL="914400" lvl="1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900"/>
            </a:lvl2pPr>
            <a:lvl3pPr marL="1371600" lvl="2" indent="-228600" algn="l">
              <a:spcBef>
                <a:spcPts val="150"/>
              </a:spcBef>
              <a:spcAft>
                <a:spcPts val="0"/>
              </a:spcAft>
              <a:buSzPts val="750"/>
              <a:buNone/>
              <a:defRPr sz="750"/>
            </a:lvl3pPr>
            <a:lvl4pPr marL="1828800" lvl="3" indent="-228600" algn="l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08"/>
              <a:buNone/>
              <a:defRPr sz="675"/>
            </a:lvl4pPr>
            <a:lvl5pPr marL="2286000" lvl="4" indent="-228600" algn="l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5pPr>
            <a:lvl6pPr marL="2743200" lvl="5" indent="-228600" algn="l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6pPr>
            <a:lvl7pPr marL="3200400" lvl="6" indent="-228600" algn="l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7pPr>
            <a:lvl8pPr marL="3657600" lvl="7" indent="-228600" algn="l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8pPr>
            <a:lvl9pPr marL="4114800" lvl="8" indent="-228600" algn="l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Google Shape;47;p14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4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4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5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500"/>
              <a:buFont typeface="Helvetica Neue"/>
              <a:buNone/>
              <a:defRPr sz="15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2" name="Google Shape;52;p15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Lemon"/>
              <a:buNone/>
              <a:defRPr sz="2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68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3" name="Google Shape;53;p15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10"/>
              </a:spcBef>
              <a:spcAft>
                <a:spcPts val="0"/>
              </a:spcAft>
              <a:buSzPts val="1050"/>
              <a:buNone/>
              <a:defRPr sz="1050"/>
            </a:lvl1pPr>
            <a:lvl2pPr marL="914400" lvl="1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900"/>
            </a:lvl2pPr>
            <a:lvl3pPr marL="1371600" lvl="2" indent="-228600" algn="l">
              <a:spcBef>
                <a:spcPts val="150"/>
              </a:spcBef>
              <a:spcAft>
                <a:spcPts val="0"/>
              </a:spcAft>
              <a:buSzPts val="750"/>
              <a:buNone/>
              <a:defRPr sz="750"/>
            </a:lvl3pPr>
            <a:lvl4pPr marL="1828800" lvl="3" indent="-228600" algn="l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08"/>
              <a:buNone/>
              <a:defRPr sz="675"/>
            </a:lvl4pPr>
            <a:lvl5pPr marL="2286000" lvl="4" indent="-228600" algn="l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5pPr>
            <a:lvl6pPr marL="2743200" lvl="5" indent="-228600" algn="l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6pPr>
            <a:lvl7pPr marL="3200400" lvl="6" indent="-228600" algn="l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7pPr>
            <a:lvl8pPr marL="3657600" lvl="7" indent="-228600" algn="l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8pPr>
            <a:lvl9pPr marL="4114800" lvl="8" indent="-228600" algn="l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Google Shape;54;p15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5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5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6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9" name="Google Shape;59;p16"/>
          <p:cNvSpPr txBox="1">
            <a:spLocks noGrp="1"/>
          </p:cNvSpPr>
          <p:nvPr>
            <p:ph type="body" idx="1"/>
          </p:nvPr>
        </p:nvSpPr>
        <p:spPr>
          <a:xfrm rot="5400000">
            <a:off x="2874764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▹"/>
              <a:defRPr/>
            </a:lvl1pPr>
            <a:lvl2pPr marL="914400" lvl="1" indent="-32004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31469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62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Google Shape;60;p16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6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7"/>
          <p:cNvSpPr txBox="1">
            <a:spLocks noGrp="1"/>
          </p:cNvSpPr>
          <p:nvPr>
            <p:ph type="title"/>
          </p:nvPr>
        </p:nvSpPr>
        <p:spPr>
          <a:xfrm rot="5400000">
            <a:off x="5463778" y="1371601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body" idx="1"/>
          </p:nvPr>
        </p:nvSpPr>
        <p:spPr>
          <a:xfrm rot="5400000">
            <a:off x="1272778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▹"/>
              <a:defRPr/>
            </a:lvl1pPr>
            <a:lvl2pPr marL="914400" lvl="1" indent="-32004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31469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62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Google Shape;66;p17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100"/>
              <a:buFont typeface="Helvetica Neue"/>
              <a:buNone/>
              <a:defRPr sz="2100" b="1" i="0" u="none" strike="noStrike" cap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9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emon"/>
              <a:buChar char="▹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048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14325" algn="l" rtl="0">
              <a:spcBef>
                <a:spcPts val="270"/>
              </a:spcBef>
              <a:spcAft>
                <a:spcPts val="0"/>
              </a:spcAft>
              <a:buClr>
                <a:srgbClr val="7F7F7F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9718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080"/>
              <a:buFont typeface="Arial"/>
              <a:buChar char="–"/>
              <a:defRPr sz="1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2" name="Google Shape;12;p9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3" name="Google Shape;13;p9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4" name="Google Shape;14;p9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"/>
          <p:cNvSpPr txBox="1">
            <a:spLocks noGrp="1"/>
          </p:cNvSpPr>
          <p:nvPr>
            <p:ph type="ctrTitle"/>
          </p:nvPr>
        </p:nvSpPr>
        <p:spPr>
          <a:xfrm>
            <a:off x="1010447" y="1469219"/>
            <a:ext cx="7123200" cy="11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</a:pPr>
            <a:r>
              <a:rPr lang="en-US" altLang="zh-CN" dirty="0"/>
              <a:t>Efficient Privacy-Preserving Machine Learning with Lightweight Trusted Hardware</a:t>
            </a:r>
            <a:endParaRPr lang="en-US" dirty="0"/>
          </a:p>
        </p:txBody>
      </p:sp>
      <p:sp>
        <p:nvSpPr>
          <p:cNvPr id="75" name="Google Shape;75;p1"/>
          <p:cNvSpPr txBox="1">
            <a:spLocks noGrp="1"/>
          </p:cNvSpPr>
          <p:nvPr>
            <p:ph type="subTitle" idx="1"/>
          </p:nvPr>
        </p:nvSpPr>
        <p:spPr>
          <a:xfrm>
            <a:off x="562262" y="2761615"/>
            <a:ext cx="7954819" cy="18466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>
              <a:spcBef>
                <a:spcPts val="0"/>
              </a:spcBef>
            </a:pPr>
            <a:r>
              <a:rPr lang="en-US" altLang="zh-CN" dirty="0"/>
              <a:t>15</a:t>
            </a:r>
            <a:r>
              <a:rPr lang="en-US" altLang="zh-CN" baseline="30000" dirty="0"/>
              <a:t>th</a:t>
            </a:r>
            <a:r>
              <a:rPr lang="en-US" altLang="zh-CN" dirty="0"/>
              <a:t> Jul 2024</a:t>
            </a:r>
            <a:endParaRPr lang="en-US" dirty="0"/>
          </a:p>
          <a:p>
            <a:pPr marL="0" indent="0">
              <a:spcBef>
                <a:spcPts val="0"/>
              </a:spcBef>
            </a:pPr>
            <a:r>
              <a:rPr lang="en-US" altLang="zh-CN" dirty="0"/>
              <a:t>Pengzhi Huang, Thang Hoang, Yueying Li, Elaine Shi, </a:t>
            </a:r>
            <a:r>
              <a:rPr lang="en-US" altLang="zh-CN" dirty="0" err="1"/>
              <a:t>G.</a:t>
            </a:r>
            <a:r>
              <a:rPr lang="en-US" dirty="0" err="1"/>
              <a:t>Edward</a:t>
            </a:r>
            <a:r>
              <a:rPr lang="en-US" dirty="0"/>
              <a:t> Suh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89" name="Google Shape;89;p5"/>
          <p:cNvSpPr txBox="1">
            <a:spLocks noGrp="1"/>
          </p:cNvSpPr>
          <p:nvPr>
            <p:ph type="title"/>
          </p:nvPr>
        </p:nvSpPr>
        <p:spPr>
          <a:xfrm>
            <a:off x="457200" y="390019"/>
            <a:ext cx="8229600" cy="548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100"/>
              <a:buFont typeface="Helvetica Neue"/>
              <a:buNone/>
            </a:pPr>
            <a:r>
              <a:rPr lang="en-US" altLang="zh-CN"/>
              <a:t>STAMP: </a:t>
            </a:r>
            <a:r>
              <a:rPr lang="en-US" altLang="zh-CN" u="sng"/>
              <a:t>S</a:t>
            </a:r>
            <a:r>
              <a:rPr lang="en-US" altLang="zh-CN"/>
              <a:t>mall </a:t>
            </a:r>
            <a:r>
              <a:rPr lang="en-US" altLang="zh-CN" u="sng"/>
              <a:t>T</a:t>
            </a:r>
            <a:r>
              <a:rPr lang="en-US" altLang="zh-CN"/>
              <a:t>ee </a:t>
            </a:r>
            <a:r>
              <a:rPr lang="en-US" altLang="zh-CN" u="sng"/>
              <a:t>A</a:t>
            </a:r>
            <a:r>
              <a:rPr lang="en-US" altLang="zh-CN"/>
              <a:t>ssisted </a:t>
            </a:r>
            <a:r>
              <a:rPr lang="en-US" altLang="zh-CN" u="sng"/>
              <a:t>MP</a:t>
            </a:r>
            <a:r>
              <a:rPr lang="en-US" altLang="zh-CN"/>
              <a:t>C</a:t>
            </a:r>
            <a:endParaRPr/>
          </a:p>
        </p:txBody>
      </p:sp>
      <p:sp>
        <p:nvSpPr>
          <p:cNvPr id="90" name="Google Shape;90;p5"/>
          <p:cNvSpPr txBox="1"/>
          <p:nvPr/>
        </p:nvSpPr>
        <p:spPr>
          <a:xfrm>
            <a:off x="457200" y="1143111"/>
            <a:ext cx="4901730" cy="4299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371600" lvl="2" indent="-314325">
              <a:lnSpc>
                <a:spcPct val="150000"/>
              </a:lnSpc>
              <a:spcBef>
                <a:spcPts val="270"/>
              </a:spcBef>
              <a:buClr>
                <a:srgbClr val="7F7F7F"/>
              </a:buClr>
              <a:buSzPts val="1350"/>
              <a:buFont typeface="Arial"/>
              <a:buChar char="•"/>
            </a:pPr>
            <a:endParaRPr lang="en-US" sz="1150">
              <a:solidFill>
                <a:schemeClr val="dk1"/>
              </a:solidFill>
              <a:latin typeface="Helvetica LT Std" panose="020B0504020202020204" pitchFamily="34" charset="0"/>
              <a:sym typeface="Helvetica Neue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2930FBB-3440-E4EE-4D32-8A1B2B84AC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1514" y="810290"/>
            <a:ext cx="4782454" cy="3914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9815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89" name="Google Shape;89;p5"/>
          <p:cNvSpPr txBox="1">
            <a:spLocks noGrp="1"/>
          </p:cNvSpPr>
          <p:nvPr>
            <p:ph type="title"/>
          </p:nvPr>
        </p:nvSpPr>
        <p:spPr>
          <a:xfrm>
            <a:off x="457200" y="390019"/>
            <a:ext cx="8229600" cy="548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100"/>
              <a:buFont typeface="Helvetica Neue"/>
              <a:buNone/>
            </a:pPr>
            <a:r>
              <a:rPr lang="en-US" altLang="zh-CN"/>
              <a:t>STAMP: </a:t>
            </a:r>
            <a:r>
              <a:rPr lang="en-US" altLang="zh-CN" u="sng"/>
              <a:t>S</a:t>
            </a:r>
            <a:r>
              <a:rPr lang="en-US" altLang="zh-CN"/>
              <a:t>mall </a:t>
            </a:r>
            <a:r>
              <a:rPr lang="en-US" altLang="zh-CN" u="sng"/>
              <a:t>T</a:t>
            </a:r>
            <a:r>
              <a:rPr lang="en-US" altLang="zh-CN"/>
              <a:t>ee </a:t>
            </a:r>
            <a:r>
              <a:rPr lang="en-US" altLang="zh-CN" u="sng"/>
              <a:t>A</a:t>
            </a:r>
            <a:r>
              <a:rPr lang="en-US" altLang="zh-CN"/>
              <a:t>ssisted </a:t>
            </a:r>
            <a:r>
              <a:rPr lang="en-US" altLang="zh-CN" u="sng"/>
              <a:t>MP</a:t>
            </a:r>
            <a:r>
              <a:rPr lang="en-US" altLang="zh-CN"/>
              <a:t>C</a:t>
            </a:r>
            <a:endParaRPr/>
          </a:p>
        </p:txBody>
      </p:sp>
      <p:sp>
        <p:nvSpPr>
          <p:cNvPr id="90" name="Google Shape;90;p5"/>
          <p:cNvSpPr txBox="1"/>
          <p:nvPr/>
        </p:nvSpPr>
        <p:spPr>
          <a:xfrm>
            <a:off x="457200" y="1143111"/>
            <a:ext cx="4901730" cy="4299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371600" lvl="2" indent="-314325">
              <a:lnSpc>
                <a:spcPct val="150000"/>
              </a:lnSpc>
              <a:spcBef>
                <a:spcPts val="270"/>
              </a:spcBef>
              <a:buClr>
                <a:srgbClr val="7F7F7F"/>
              </a:buClr>
              <a:buSzPts val="1350"/>
              <a:buFont typeface="Arial"/>
              <a:buChar char="•"/>
            </a:pPr>
            <a:endParaRPr lang="en-US" sz="1150">
              <a:solidFill>
                <a:schemeClr val="dk1"/>
              </a:solidFill>
              <a:latin typeface="Helvetica LT Std" panose="020B0504020202020204" pitchFamily="34" charset="0"/>
              <a:sym typeface="Helvetica Neue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8B80BC8-B83A-B107-20B5-05019F09C2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0735" y="772396"/>
            <a:ext cx="4631850" cy="4049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7787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sp>
        <p:nvSpPr>
          <p:cNvPr id="89" name="Google Shape;89;p5"/>
          <p:cNvSpPr txBox="1">
            <a:spLocks noGrp="1"/>
          </p:cNvSpPr>
          <p:nvPr>
            <p:ph type="title"/>
          </p:nvPr>
        </p:nvSpPr>
        <p:spPr>
          <a:xfrm>
            <a:off x="457200" y="390019"/>
            <a:ext cx="8229600" cy="548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100"/>
              <a:buFont typeface="Helvetica Neue"/>
              <a:buNone/>
            </a:pPr>
            <a:r>
              <a:rPr lang="en-US" altLang="zh-CN"/>
              <a:t>STAMP: </a:t>
            </a:r>
            <a:r>
              <a:rPr lang="en-US" altLang="zh-CN" u="sng"/>
              <a:t>S</a:t>
            </a:r>
            <a:r>
              <a:rPr lang="en-US" altLang="zh-CN"/>
              <a:t>mall </a:t>
            </a:r>
            <a:r>
              <a:rPr lang="en-US" altLang="zh-CN" u="sng"/>
              <a:t>T</a:t>
            </a:r>
            <a:r>
              <a:rPr lang="en-US" altLang="zh-CN"/>
              <a:t>ee </a:t>
            </a:r>
            <a:r>
              <a:rPr lang="en-US" altLang="zh-CN" u="sng"/>
              <a:t>A</a:t>
            </a:r>
            <a:r>
              <a:rPr lang="en-US" altLang="zh-CN"/>
              <a:t>ssisted </a:t>
            </a:r>
            <a:r>
              <a:rPr lang="en-US" altLang="zh-CN" u="sng"/>
              <a:t>MP</a:t>
            </a:r>
            <a:r>
              <a:rPr lang="en-US" altLang="zh-CN"/>
              <a:t>C</a:t>
            </a:r>
            <a:endParaRPr/>
          </a:p>
        </p:txBody>
      </p:sp>
      <p:sp>
        <p:nvSpPr>
          <p:cNvPr id="90" name="Google Shape;90;p5"/>
          <p:cNvSpPr txBox="1"/>
          <p:nvPr/>
        </p:nvSpPr>
        <p:spPr>
          <a:xfrm>
            <a:off x="457200" y="1143111"/>
            <a:ext cx="4901730" cy="4299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371600" lvl="2" indent="-314325">
              <a:lnSpc>
                <a:spcPct val="150000"/>
              </a:lnSpc>
              <a:spcBef>
                <a:spcPts val="270"/>
              </a:spcBef>
              <a:buClr>
                <a:srgbClr val="7F7F7F"/>
              </a:buClr>
              <a:buSzPts val="1350"/>
              <a:buFont typeface="Arial"/>
              <a:buChar char="•"/>
            </a:pPr>
            <a:endParaRPr lang="en-US" sz="1150">
              <a:solidFill>
                <a:schemeClr val="dk1"/>
              </a:solidFill>
              <a:latin typeface="Helvetica LT Std" panose="020B0504020202020204" pitchFamily="34" charset="0"/>
              <a:sym typeface="Helvetica Neue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9C7CF5E-EDC9-C76F-8413-F80BBCEF65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7373" y="747683"/>
            <a:ext cx="4967132" cy="3923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5659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sp>
        <p:nvSpPr>
          <p:cNvPr id="89" name="Google Shape;89;p5"/>
          <p:cNvSpPr txBox="1">
            <a:spLocks noGrp="1"/>
          </p:cNvSpPr>
          <p:nvPr>
            <p:ph type="title"/>
          </p:nvPr>
        </p:nvSpPr>
        <p:spPr>
          <a:xfrm>
            <a:off x="457200" y="390019"/>
            <a:ext cx="8229600" cy="548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100"/>
              <a:buFont typeface="Helvetica Neue"/>
              <a:buNone/>
            </a:pPr>
            <a:r>
              <a:rPr lang="en-US" altLang="zh-CN"/>
              <a:t>STAMP: </a:t>
            </a:r>
            <a:r>
              <a:rPr lang="en-US" altLang="zh-CN" u="sng"/>
              <a:t>S</a:t>
            </a:r>
            <a:r>
              <a:rPr lang="en-US" altLang="zh-CN"/>
              <a:t>mall </a:t>
            </a:r>
            <a:r>
              <a:rPr lang="en-US" altLang="zh-CN" u="sng"/>
              <a:t>T</a:t>
            </a:r>
            <a:r>
              <a:rPr lang="en-US" altLang="zh-CN"/>
              <a:t>ee </a:t>
            </a:r>
            <a:r>
              <a:rPr lang="en-US" altLang="zh-CN" u="sng"/>
              <a:t>A</a:t>
            </a:r>
            <a:r>
              <a:rPr lang="en-US" altLang="zh-CN"/>
              <a:t>ssisted </a:t>
            </a:r>
            <a:r>
              <a:rPr lang="en-US" altLang="zh-CN" u="sng"/>
              <a:t>MP</a:t>
            </a:r>
            <a:r>
              <a:rPr lang="en-US" altLang="zh-CN"/>
              <a:t>C</a:t>
            </a:r>
            <a:endParaRPr/>
          </a:p>
        </p:txBody>
      </p:sp>
      <p:sp>
        <p:nvSpPr>
          <p:cNvPr id="90" name="Google Shape;90;p5"/>
          <p:cNvSpPr txBox="1"/>
          <p:nvPr/>
        </p:nvSpPr>
        <p:spPr>
          <a:xfrm>
            <a:off x="395200" y="1130909"/>
            <a:ext cx="4901730" cy="4299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371600" lvl="2" indent="-314325">
              <a:lnSpc>
                <a:spcPct val="150000"/>
              </a:lnSpc>
              <a:spcBef>
                <a:spcPts val="270"/>
              </a:spcBef>
              <a:buClr>
                <a:srgbClr val="7F7F7F"/>
              </a:buClr>
              <a:buSzPts val="1350"/>
              <a:buFont typeface="Arial"/>
              <a:buChar char="•"/>
            </a:pPr>
            <a:endParaRPr lang="en-US" sz="1150">
              <a:solidFill>
                <a:schemeClr val="dk1"/>
              </a:solidFill>
              <a:latin typeface="Helvetica LT Std" panose="020B0504020202020204" pitchFamily="34" charset="0"/>
              <a:sym typeface="Helvetica Neue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113A648-3D76-B26F-3B34-D7456D8D05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8145" y="813856"/>
            <a:ext cx="4919369" cy="4259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0941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sp>
        <p:nvSpPr>
          <p:cNvPr id="89" name="Google Shape;89;p5"/>
          <p:cNvSpPr txBox="1">
            <a:spLocks noGrp="1"/>
          </p:cNvSpPr>
          <p:nvPr>
            <p:ph type="title"/>
          </p:nvPr>
        </p:nvSpPr>
        <p:spPr>
          <a:xfrm>
            <a:off x="457200" y="390019"/>
            <a:ext cx="8229600" cy="548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100"/>
              <a:buFont typeface="Helvetica Neue"/>
              <a:buNone/>
            </a:pPr>
            <a:r>
              <a:rPr lang="en-US" altLang="zh-CN"/>
              <a:t>STAMP: </a:t>
            </a:r>
            <a:r>
              <a:rPr lang="en-US" altLang="zh-CN" u="sng"/>
              <a:t>S</a:t>
            </a:r>
            <a:r>
              <a:rPr lang="en-US" altLang="zh-CN"/>
              <a:t>mall </a:t>
            </a:r>
            <a:r>
              <a:rPr lang="en-US" altLang="zh-CN" u="sng"/>
              <a:t>T</a:t>
            </a:r>
            <a:r>
              <a:rPr lang="en-US" altLang="zh-CN"/>
              <a:t>ee </a:t>
            </a:r>
            <a:r>
              <a:rPr lang="en-US" altLang="zh-CN" u="sng"/>
              <a:t>A</a:t>
            </a:r>
            <a:r>
              <a:rPr lang="en-US" altLang="zh-CN"/>
              <a:t>ssisted </a:t>
            </a:r>
            <a:r>
              <a:rPr lang="en-US" altLang="zh-CN" u="sng"/>
              <a:t>MP</a:t>
            </a:r>
            <a:r>
              <a:rPr lang="en-US" altLang="zh-CN"/>
              <a:t>C</a:t>
            </a:r>
            <a:endParaRPr/>
          </a:p>
        </p:txBody>
      </p:sp>
      <p:sp>
        <p:nvSpPr>
          <p:cNvPr id="90" name="Google Shape;90;p5"/>
          <p:cNvSpPr txBox="1"/>
          <p:nvPr/>
        </p:nvSpPr>
        <p:spPr>
          <a:xfrm>
            <a:off x="395200" y="1130909"/>
            <a:ext cx="4901730" cy="4299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371600" lvl="2" indent="-314325">
              <a:lnSpc>
                <a:spcPct val="150000"/>
              </a:lnSpc>
              <a:spcBef>
                <a:spcPts val="270"/>
              </a:spcBef>
              <a:buClr>
                <a:srgbClr val="7F7F7F"/>
              </a:buClr>
              <a:buSzPts val="1350"/>
              <a:buFont typeface="Arial"/>
              <a:buChar char="•"/>
            </a:pPr>
            <a:endParaRPr lang="en-US" sz="1150">
              <a:solidFill>
                <a:schemeClr val="dk1"/>
              </a:solidFill>
              <a:latin typeface="Helvetica LT Std" panose="020B0504020202020204" pitchFamily="34" charset="0"/>
              <a:sym typeface="Helvetica Neue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3992AF-8FE6-8D96-6058-546D81C4D0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3082" y="782056"/>
            <a:ext cx="5000907" cy="4259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1366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sp>
        <p:nvSpPr>
          <p:cNvPr id="89" name="Google Shape;89;p5"/>
          <p:cNvSpPr txBox="1">
            <a:spLocks noGrp="1"/>
          </p:cNvSpPr>
          <p:nvPr>
            <p:ph type="title"/>
          </p:nvPr>
        </p:nvSpPr>
        <p:spPr>
          <a:xfrm>
            <a:off x="457200" y="390019"/>
            <a:ext cx="8229600" cy="548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100"/>
              <a:buFont typeface="Helvetica Neue"/>
              <a:buNone/>
            </a:pPr>
            <a:r>
              <a:rPr lang="en-US" altLang="zh-CN"/>
              <a:t>STAMP: </a:t>
            </a:r>
            <a:r>
              <a:rPr lang="en-US" altLang="zh-CN" u="sng"/>
              <a:t>S</a:t>
            </a:r>
            <a:r>
              <a:rPr lang="en-US" altLang="zh-CN"/>
              <a:t>mall </a:t>
            </a:r>
            <a:r>
              <a:rPr lang="en-US" altLang="zh-CN" u="sng"/>
              <a:t>T</a:t>
            </a:r>
            <a:r>
              <a:rPr lang="en-US" altLang="zh-CN"/>
              <a:t>ee </a:t>
            </a:r>
            <a:r>
              <a:rPr lang="en-US" altLang="zh-CN" u="sng"/>
              <a:t>A</a:t>
            </a:r>
            <a:r>
              <a:rPr lang="en-US" altLang="zh-CN"/>
              <a:t>ssisted </a:t>
            </a:r>
            <a:r>
              <a:rPr lang="en-US" altLang="zh-CN" u="sng"/>
              <a:t>MP</a:t>
            </a:r>
            <a:r>
              <a:rPr lang="en-US" altLang="zh-CN"/>
              <a:t>C</a:t>
            </a:r>
            <a:endParaRPr/>
          </a:p>
        </p:txBody>
      </p:sp>
      <p:sp>
        <p:nvSpPr>
          <p:cNvPr id="90" name="Google Shape;90;p5"/>
          <p:cNvSpPr txBox="1"/>
          <p:nvPr/>
        </p:nvSpPr>
        <p:spPr>
          <a:xfrm>
            <a:off x="395200" y="1130909"/>
            <a:ext cx="4901730" cy="4299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57175" indent="-257175">
              <a:buClr>
                <a:schemeClr val="accent2"/>
              </a:buClr>
              <a:buSzPts val="1600"/>
              <a:buFont typeface="Lemon"/>
              <a:buChar char="▸"/>
            </a:pPr>
            <a:r>
              <a:rPr lang="en-US" sz="1600" b="1" dirty="0">
                <a:solidFill>
                  <a:schemeClr val="dk1"/>
                </a:solidFill>
                <a:latin typeface="Helvetica Neue"/>
                <a:sym typeface="Helvetica Neue"/>
              </a:rPr>
              <a:t>Overview</a:t>
            </a:r>
          </a:p>
          <a:p>
            <a:pPr marL="557213" lvl="1" indent="-214312">
              <a:spcBef>
                <a:spcPts val="260"/>
              </a:spcBef>
              <a:buClr>
                <a:schemeClr val="dk1"/>
              </a:buClr>
              <a:buSzPts val="1040"/>
              <a:buFont typeface="Arial"/>
              <a:buChar char="–"/>
            </a:pPr>
            <a:r>
              <a:rPr lang="en-US" sz="1300" dirty="0">
                <a:solidFill>
                  <a:schemeClr val="dk1"/>
                </a:solidFill>
                <a:latin typeface="Helvetica Neue"/>
                <a:sym typeface="Helvetica Neue"/>
              </a:rPr>
              <a:t>A 3-party MPC setting with honest majority assumption</a:t>
            </a:r>
          </a:p>
          <a:p>
            <a:pPr marL="1371600" lvl="2" indent="-314325">
              <a:lnSpc>
                <a:spcPct val="150000"/>
              </a:lnSpc>
              <a:spcBef>
                <a:spcPts val="100"/>
              </a:spcBef>
              <a:buClr>
                <a:srgbClr val="7F7F7F"/>
              </a:buClr>
              <a:buSzPts val="1350"/>
              <a:buFont typeface="Arial"/>
              <a:buChar char="•"/>
            </a:pPr>
            <a:r>
              <a:rPr lang="en-US" sz="1150" dirty="0">
                <a:solidFill>
                  <a:schemeClr val="dk1"/>
                </a:solidFill>
                <a:latin typeface="Helvetica LT Std" panose="020B0504020202020204" pitchFamily="34" charset="0"/>
                <a:sym typeface="Helvetica Neue"/>
              </a:rPr>
              <a:t>An untrusted powerful machine (GPU/CPU)</a:t>
            </a:r>
          </a:p>
          <a:p>
            <a:pPr marL="1371600" lvl="2" indent="-314325">
              <a:lnSpc>
                <a:spcPct val="150000"/>
              </a:lnSpc>
              <a:spcBef>
                <a:spcPts val="100"/>
              </a:spcBef>
              <a:buClr>
                <a:srgbClr val="7F7F7F"/>
              </a:buClr>
              <a:buSzPts val="1350"/>
              <a:buFont typeface="Arial"/>
              <a:buChar char="•"/>
            </a:pPr>
            <a:r>
              <a:rPr lang="en-US" sz="1150" dirty="0">
                <a:solidFill>
                  <a:schemeClr val="dk1"/>
                </a:solidFill>
                <a:latin typeface="Helvetica LT Std" panose="020B0504020202020204" pitchFamily="34" charset="0"/>
                <a:sym typeface="Helvetica Neue"/>
              </a:rPr>
              <a:t>A trusted Lightweight TEE (LTEE) with limited capability, like the widely distributed TPM</a:t>
            </a:r>
          </a:p>
          <a:p>
            <a:pPr marL="1371600" lvl="2" indent="-314325">
              <a:lnSpc>
                <a:spcPct val="150000"/>
              </a:lnSpc>
              <a:spcBef>
                <a:spcPts val="100"/>
              </a:spcBef>
              <a:buClr>
                <a:srgbClr val="7F7F7F"/>
              </a:buClr>
              <a:buSzPts val="1350"/>
              <a:buFont typeface="Arial"/>
              <a:buChar char="•"/>
            </a:pPr>
            <a:r>
              <a:rPr lang="en-US" sz="1150" dirty="0">
                <a:solidFill>
                  <a:schemeClr val="dk1"/>
                </a:solidFill>
                <a:latin typeface="Helvetica LT Std" panose="020B0504020202020204" pitchFamily="34" charset="0"/>
                <a:sym typeface="Helvetica Neue"/>
              </a:rPr>
              <a:t>Fixed point representation</a:t>
            </a:r>
          </a:p>
          <a:p>
            <a:pPr marL="557213" lvl="1" indent="-214312">
              <a:spcBef>
                <a:spcPts val="260"/>
              </a:spcBef>
              <a:buClr>
                <a:schemeClr val="dk1"/>
              </a:buClr>
              <a:buSzPts val="1040"/>
              <a:buFont typeface="Arial"/>
              <a:buChar char="–"/>
            </a:pPr>
            <a:r>
              <a:rPr lang="en-US" sz="1300" dirty="0">
                <a:solidFill>
                  <a:schemeClr val="dk1"/>
                </a:solidFill>
                <a:latin typeface="Helvetica Neue"/>
                <a:sym typeface="Helvetica Neue"/>
              </a:rPr>
              <a:t>Correlated randomness built by shared keys in LTEEs</a:t>
            </a:r>
          </a:p>
          <a:p>
            <a:pPr marL="1371600" lvl="2" indent="-314325">
              <a:lnSpc>
                <a:spcPct val="150000"/>
              </a:lnSpc>
              <a:spcBef>
                <a:spcPts val="100"/>
              </a:spcBef>
              <a:buClr>
                <a:srgbClr val="7F7F7F"/>
              </a:buClr>
              <a:buSzPts val="1350"/>
              <a:buFont typeface="Arial"/>
              <a:buChar char="•"/>
            </a:pPr>
            <a:r>
              <a:rPr lang="en-US" sz="1150" dirty="0">
                <a:solidFill>
                  <a:schemeClr val="dk1"/>
                </a:solidFill>
                <a:latin typeface="Helvetica LT Std" panose="020B0504020202020204" pitchFamily="34" charset="0"/>
                <a:sym typeface="Helvetica Neue"/>
              </a:rPr>
              <a:t>Untrusted machines cannot obtain the keys</a:t>
            </a:r>
          </a:p>
          <a:p>
            <a:pPr marL="557213" lvl="1" indent="-214312">
              <a:spcBef>
                <a:spcPts val="260"/>
              </a:spcBef>
              <a:buClr>
                <a:schemeClr val="dk1"/>
              </a:buClr>
              <a:buSzPts val="1040"/>
              <a:buFont typeface="Arial"/>
              <a:buChar char="–"/>
            </a:pPr>
            <a:r>
              <a:rPr lang="en-US" sz="1300" dirty="0">
                <a:solidFill>
                  <a:schemeClr val="dk1"/>
                </a:solidFill>
                <a:latin typeface="Helvetica Neue"/>
                <a:sym typeface="Helvetica Neue"/>
              </a:rPr>
              <a:t>“Offloading” the non-linear operations to the LTEE</a:t>
            </a:r>
          </a:p>
          <a:p>
            <a:pPr marL="1371600" lvl="2" indent="-314325">
              <a:lnSpc>
                <a:spcPct val="150000"/>
              </a:lnSpc>
              <a:spcBef>
                <a:spcPts val="100"/>
              </a:spcBef>
              <a:buClr>
                <a:srgbClr val="7F7F7F"/>
              </a:buClr>
              <a:buSzPts val="1350"/>
              <a:buFont typeface="Arial"/>
              <a:buChar char="•"/>
            </a:pPr>
            <a:r>
              <a:rPr lang="en-US" sz="1150" dirty="0">
                <a:solidFill>
                  <a:schemeClr val="dk1"/>
                </a:solidFill>
                <a:latin typeface="Helvetica LT Std" panose="020B0504020202020204" pitchFamily="34" charset="0"/>
                <a:sym typeface="Helvetica Neue"/>
              </a:rPr>
              <a:t>Masking by the keys which can only be decrypted in the LTEEs</a:t>
            </a:r>
          </a:p>
          <a:p>
            <a:pPr marL="1371600" lvl="2" indent="-314325">
              <a:lnSpc>
                <a:spcPct val="150000"/>
              </a:lnSpc>
              <a:spcBef>
                <a:spcPts val="100"/>
              </a:spcBef>
              <a:buClr>
                <a:srgbClr val="7F7F7F"/>
              </a:buClr>
              <a:buSzPts val="1350"/>
              <a:buFont typeface="Arial"/>
              <a:buChar char="•"/>
            </a:pPr>
            <a:r>
              <a:rPr lang="en-US" sz="1150" dirty="0">
                <a:solidFill>
                  <a:schemeClr val="dk1"/>
                </a:solidFill>
                <a:latin typeface="Helvetica LT Std" panose="020B0504020202020204" pitchFamily="34" charset="0"/>
                <a:sym typeface="Helvetica Neue"/>
              </a:rPr>
              <a:t>Linear operations are still done on powerful untrusted machines</a:t>
            </a:r>
          </a:p>
          <a:p>
            <a:pPr marL="1371600" lvl="2" indent="-314325">
              <a:lnSpc>
                <a:spcPct val="150000"/>
              </a:lnSpc>
              <a:spcBef>
                <a:spcPts val="270"/>
              </a:spcBef>
              <a:buClr>
                <a:srgbClr val="7F7F7F"/>
              </a:buClr>
              <a:buSzPts val="1350"/>
              <a:buFont typeface="Arial"/>
              <a:buChar char="•"/>
            </a:pPr>
            <a:endParaRPr lang="en-US" sz="1150" dirty="0">
              <a:solidFill>
                <a:schemeClr val="dk1"/>
              </a:solidFill>
              <a:latin typeface="Helvetica LT Std" panose="020B0504020202020204" pitchFamily="34" charset="0"/>
              <a:sym typeface="Helvetica Neue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13A600B-2A99-82A5-CA3D-CFBC88C1E0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4552" y="1319831"/>
            <a:ext cx="3790179" cy="3229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273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sp>
        <p:nvSpPr>
          <p:cNvPr id="89" name="Google Shape;89;p5"/>
          <p:cNvSpPr txBox="1">
            <a:spLocks noGrp="1"/>
          </p:cNvSpPr>
          <p:nvPr>
            <p:ph type="title"/>
          </p:nvPr>
        </p:nvSpPr>
        <p:spPr>
          <a:xfrm>
            <a:off x="457200" y="390019"/>
            <a:ext cx="8229600" cy="548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100"/>
              <a:buFont typeface="Helvetica Neue"/>
              <a:buNone/>
            </a:pPr>
            <a:r>
              <a:rPr lang="en-US" altLang="zh-CN"/>
              <a:t>STAMP</a:t>
            </a:r>
            <a:endParaRPr/>
          </a:p>
        </p:txBody>
      </p:sp>
      <p:sp>
        <p:nvSpPr>
          <p:cNvPr id="90" name="Google Shape;90;p5"/>
          <p:cNvSpPr txBox="1"/>
          <p:nvPr/>
        </p:nvSpPr>
        <p:spPr>
          <a:xfrm>
            <a:off x="395200" y="1107260"/>
            <a:ext cx="4957193" cy="4299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57175" indent="-257175">
              <a:buClr>
                <a:schemeClr val="accent2"/>
              </a:buClr>
              <a:buSzPts val="1600"/>
              <a:buFont typeface="Lemon"/>
              <a:buChar char="▸"/>
            </a:pPr>
            <a:r>
              <a:rPr lang="en-US" sz="1600" b="1" dirty="0">
                <a:solidFill>
                  <a:schemeClr val="dk1"/>
                </a:solidFill>
                <a:latin typeface="Helvetica Neue"/>
                <a:sym typeface="Helvetica Neue"/>
              </a:rPr>
              <a:t>Initializations</a:t>
            </a:r>
          </a:p>
          <a:p>
            <a:pPr marL="557213" lvl="1" indent="-214312">
              <a:spcBef>
                <a:spcPts val="260"/>
              </a:spcBef>
              <a:buClr>
                <a:schemeClr val="dk1"/>
              </a:buClr>
              <a:buSzPts val="1040"/>
              <a:buFont typeface="Arial"/>
              <a:buChar char="–"/>
            </a:pPr>
            <a:r>
              <a:rPr lang="en-US" sz="1300" dirty="0">
                <a:solidFill>
                  <a:schemeClr val="dk1"/>
                </a:solidFill>
                <a:latin typeface="Helvetica Neue"/>
                <a:sym typeface="Helvetica Neue"/>
              </a:rPr>
              <a:t>Chain of Trust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46246EC-04CD-A317-9FBF-22E4220B08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8624" y="2556395"/>
            <a:ext cx="7203205" cy="2197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4990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sp>
        <p:nvSpPr>
          <p:cNvPr id="89" name="Google Shape;89;p5"/>
          <p:cNvSpPr txBox="1">
            <a:spLocks noGrp="1"/>
          </p:cNvSpPr>
          <p:nvPr>
            <p:ph type="title"/>
          </p:nvPr>
        </p:nvSpPr>
        <p:spPr>
          <a:xfrm>
            <a:off x="457200" y="390019"/>
            <a:ext cx="8229600" cy="548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100"/>
              <a:buFont typeface="Helvetica Neue"/>
              <a:buNone/>
            </a:pPr>
            <a:r>
              <a:rPr lang="en-US" altLang="zh-CN"/>
              <a:t>STAMP</a:t>
            </a:r>
            <a:endParaRPr/>
          </a:p>
        </p:txBody>
      </p:sp>
      <p:sp>
        <p:nvSpPr>
          <p:cNvPr id="90" name="Google Shape;90;p5"/>
          <p:cNvSpPr txBox="1"/>
          <p:nvPr/>
        </p:nvSpPr>
        <p:spPr>
          <a:xfrm>
            <a:off x="395200" y="1107260"/>
            <a:ext cx="4957193" cy="4299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57175" indent="-257175">
              <a:buClr>
                <a:schemeClr val="accent2"/>
              </a:buClr>
              <a:buSzPts val="1600"/>
              <a:buFont typeface="Lemon"/>
              <a:buChar char="▸"/>
            </a:pPr>
            <a:r>
              <a:rPr lang="en-US" sz="1600" b="1" dirty="0">
                <a:solidFill>
                  <a:schemeClr val="dk1"/>
                </a:solidFill>
                <a:latin typeface="Helvetica Neue"/>
                <a:sym typeface="Helvetica Neue"/>
              </a:rPr>
              <a:t>Initializations</a:t>
            </a:r>
          </a:p>
          <a:p>
            <a:pPr marL="557213" lvl="1" indent="-214312">
              <a:spcBef>
                <a:spcPts val="260"/>
              </a:spcBef>
              <a:buClr>
                <a:schemeClr val="dk1"/>
              </a:buClr>
              <a:buSzPts val="1040"/>
              <a:buFont typeface="Arial"/>
              <a:buChar char="–"/>
            </a:pPr>
            <a:r>
              <a:rPr lang="en-US" sz="1300" dirty="0">
                <a:solidFill>
                  <a:schemeClr val="dk1"/>
                </a:solidFill>
                <a:latin typeface="Helvetica Neue"/>
                <a:sym typeface="Helvetica Neue"/>
              </a:rPr>
              <a:t>Chain of Trust</a:t>
            </a:r>
          </a:p>
          <a:p>
            <a:pPr marL="557213" lvl="1" indent="-214312">
              <a:spcBef>
                <a:spcPts val="260"/>
              </a:spcBef>
              <a:buClr>
                <a:schemeClr val="dk1"/>
              </a:buClr>
              <a:buSzPts val="1040"/>
              <a:buFont typeface="Arial"/>
              <a:buChar char="–"/>
            </a:pPr>
            <a:r>
              <a:rPr lang="en-US" sz="1300" dirty="0">
                <a:solidFill>
                  <a:schemeClr val="dk1"/>
                </a:solidFill>
                <a:latin typeface="Helvetica Neue"/>
                <a:sym typeface="Helvetica Neue"/>
              </a:rPr>
              <a:t>Three Assumptions:</a:t>
            </a:r>
          </a:p>
          <a:p>
            <a:pPr marL="1371600" lvl="2" indent="-314325">
              <a:lnSpc>
                <a:spcPct val="150000"/>
              </a:lnSpc>
              <a:spcBef>
                <a:spcPts val="270"/>
              </a:spcBef>
              <a:buClr>
                <a:srgbClr val="7F7F7F"/>
              </a:buClr>
              <a:buSzPts val="1350"/>
              <a:buFont typeface="Arial"/>
              <a:buChar char="•"/>
            </a:pPr>
            <a:r>
              <a:rPr lang="en-US" sz="1150" dirty="0">
                <a:solidFill>
                  <a:schemeClr val="dk1"/>
                </a:solidFill>
                <a:latin typeface="Helvetica LT Std" panose="020B0504020202020204" pitchFamily="34" charset="0"/>
                <a:sym typeface="Helvetica Neue"/>
              </a:rPr>
              <a:t>Manufacturer Assumption: Trusted, Hardware cannot be broken physically</a:t>
            </a:r>
          </a:p>
          <a:p>
            <a:pPr marL="1371600" lvl="2" indent="-314325">
              <a:lnSpc>
                <a:spcPct val="150000"/>
              </a:lnSpc>
              <a:spcBef>
                <a:spcPts val="270"/>
              </a:spcBef>
              <a:buClr>
                <a:srgbClr val="7F7F7F"/>
              </a:buClr>
              <a:buSzPts val="1350"/>
              <a:buFont typeface="Arial"/>
              <a:buChar char="•"/>
            </a:pPr>
            <a:r>
              <a:rPr lang="en-US" sz="1150" dirty="0">
                <a:solidFill>
                  <a:schemeClr val="dk1"/>
                </a:solidFill>
                <a:latin typeface="Helvetica LT Std" panose="020B0504020202020204" pitchFamily="34" charset="0"/>
                <a:sym typeface="Helvetica Neue"/>
              </a:rPr>
              <a:t>Key exchange protocol assumption: Cannot be broken by a polynomial time algorithm</a:t>
            </a:r>
          </a:p>
          <a:p>
            <a:pPr marL="1371600" lvl="2" indent="-314325">
              <a:lnSpc>
                <a:spcPct val="150000"/>
              </a:lnSpc>
              <a:spcBef>
                <a:spcPts val="270"/>
              </a:spcBef>
              <a:buClr>
                <a:srgbClr val="7F7F7F"/>
              </a:buClr>
              <a:buSzPts val="1350"/>
              <a:buFont typeface="Arial"/>
              <a:buChar char="•"/>
            </a:pPr>
            <a:r>
              <a:rPr lang="en-US" sz="1150" b="1" dirty="0">
                <a:solidFill>
                  <a:schemeClr val="dk1"/>
                </a:solidFill>
                <a:latin typeface="Helvetica LT Std" panose="020B0504020202020204" pitchFamily="34" charset="0"/>
                <a:sym typeface="Helvetica Neue"/>
              </a:rPr>
              <a:t>Pseudorandom</a:t>
            </a:r>
            <a:r>
              <a:rPr lang="en-US" sz="1150" dirty="0">
                <a:solidFill>
                  <a:schemeClr val="dk1"/>
                </a:solidFill>
                <a:latin typeface="Helvetica LT Std" panose="020B0504020202020204" pitchFamily="34" charset="0"/>
                <a:sym typeface="Helvetica Neue"/>
              </a:rPr>
              <a:t> Function (PRF) assumption: Assume its existence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A3DCD7-34C2-D9B4-2010-5AF4D071B3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9768" y="1246327"/>
            <a:ext cx="3759032" cy="301529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46246EC-04CD-A317-9FBF-22E4220B08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8624" y="2556395"/>
            <a:ext cx="7203205" cy="2197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277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  <p:sp>
        <p:nvSpPr>
          <p:cNvPr id="89" name="Google Shape;89;p5"/>
          <p:cNvSpPr txBox="1">
            <a:spLocks noGrp="1"/>
          </p:cNvSpPr>
          <p:nvPr>
            <p:ph type="title"/>
          </p:nvPr>
        </p:nvSpPr>
        <p:spPr>
          <a:xfrm>
            <a:off x="457200" y="390019"/>
            <a:ext cx="8229600" cy="548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100"/>
              <a:buFont typeface="Helvetica Neue"/>
              <a:buNone/>
            </a:pPr>
            <a:r>
              <a:rPr lang="en-US" altLang="zh-CN"/>
              <a:t>STAMP</a:t>
            </a:r>
            <a:endParaRPr/>
          </a:p>
        </p:txBody>
      </p:sp>
      <p:sp>
        <p:nvSpPr>
          <p:cNvPr id="90" name="Google Shape;90;p5"/>
          <p:cNvSpPr txBox="1"/>
          <p:nvPr/>
        </p:nvSpPr>
        <p:spPr>
          <a:xfrm>
            <a:off x="395200" y="1107260"/>
            <a:ext cx="4957193" cy="4299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57175" indent="-257175">
              <a:buClr>
                <a:schemeClr val="accent2"/>
              </a:buClr>
              <a:buSzPts val="1600"/>
              <a:buFont typeface="Lemon"/>
              <a:buChar char="▸"/>
            </a:pPr>
            <a:r>
              <a:rPr lang="en-US" sz="1600" b="1" dirty="0">
                <a:solidFill>
                  <a:schemeClr val="dk1"/>
                </a:solidFill>
                <a:latin typeface="Helvetica Neue"/>
                <a:sym typeface="Helvetica Neue"/>
              </a:rPr>
              <a:t>Initializations</a:t>
            </a:r>
          </a:p>
          <a:p>
            <a:pPr marL="557213" lvl="1" indent="-214312">
              <a:spcBef>
                <a:spcPts val="260"/>
              </a:spcBef>
              <a:buClr>
                <a:schemeClr val="dk1"/>
              </a:buClr>
              <a:buSzPts val="1040"/>
              <a:buFont typeface="Arial"/>
              <a:buChar char="–"/>
            </a:pPr>
            <a:r>
              <a:rPr lang="en-US" sz="1300" dirty="0">
                <a:solidFill>
                  <a:schemeClr val="dk1"/>
                </a:solidFill>
                <a:latin typeface="Helvetica Neue"/>
                <a:sym typeface="Helvetica Neue"/>
              </a:rPr>
              <a:t>Chain of Trust</a:t>
            </a:r>
          </a:p>
          <a:p>
            <a:pPr marL="557213" lvl="1" indent="-214312">
              <a:spcBef>
                <a:spcPts val="260"/>
              </a:spcBef>
              <a:buClr>
                <a:schemeClr val="dk1"/>
              </a:buClr>
              <a:buSzPts val="1040"/>
              <a:buFont typeface="Arial"/>
              <a:buChar char="–"/>
            </a:pPr>
            <a:r>
              <a:rPr lang="en-US" sz="1300" dirty="0">
                <a:solidFill>
                  <a:schemeClr val="dk1"/>
                </a:solidFill>
                <a:latin typeface="Helvetica Neue"/>
                <a:sym typeface="Helvetica Neue"/>
              </a:rPr>
              <a:t>Three Assumptions:</a:t>
            </a:r>
          </a:p>
          <a:p>
            <a:pPr marL="1371600" lvl="2" indent="-314325">
              <a:lnSpc>
                <a:spcPct val="150000"/>
              </a:lnSpc>
              <a:spcBef>
                <a:spcPts val="270"/>
              </a:spcBef>
              <a:buClr>
                <a:srgbClr val="7F7F7F"/>
              </a:buClr>
              <a:buSzPts val="1350"/>
              <a:buFont typeface="Arial"/>
              <a:buChar char="•"/>
            </a:pPr>
            <a:r>
              <a:rPr lang="en-US" sz="1150" dirty="0">
                <a:solidFill>
                  <a:schemeClr val="dk1"/>
                </a:solidFill>
                <a:latin typeface="Helvetica LT Std" panose="020B0504020202020204" pitchFamily="34" charset="0"/>
                <a:sym typeface="Helvetica Neue"/>
              </a:rPr>
              <a:t>Manufacturer Assumption: Trusted, Hardware cannot be broken physically</a:t>
            </a:r>
          </a:p>
          <a:p>
            <a:pPr marL="1371600" lvl="2" indent="-314325">
              <a:lnSpc>
                <a:spcPct val="150000"/>
              </a:lnSpc>
              <a:spcBef>
                <a:spcPts val="270"/>
              </a:spcBef>
              <a:buClr>
                <a:srgbClr val="7F7F7F"/>
              </a:buClr>
              <a:buSzPts val="1350"/>
              <a:buFont typeface="Arial"/>
              <a:buChar char="•"/>
            </a:pPr>
            <a:r>
              <a:rPr lang="en-US" sz="1150" dirty="0">
                <a:solidFill>
                  <a:schemeClr val="dk1"/>
                </a:solidFill>
                <a:latin typeface="Helvetica LT Std" panose="020B0504020202020204" pitchFamily="34" charset="0"/>
                <a:sym typeface="Helvetica Neue"/>
              </a:rPr>
              <a:t>Key exchange protocol assumption: Cannot be broken by a polynomial time algorithm</a:t>
            </a:r>
          </a:p>
          <a:p>
            <a:pPr marL="1371600" lvl="2" indent="-314325">
              <a:lnSpc>
                <a:spcPct val="150000"/>
              </a:lnSpc>
              <a:spcBef>
                <a:spcPts val="270"/>
              </a:spcBef>
              <a:buClr>
                <a:srgbClr val="7F7F7F"/>
              </a:buClr>
              <a:buSzPts val="1350"/>
              <a:buFont typeface="Arial"/>
              <a:buChar char="•"/>
            </a:pPr>
            <a:r>
              <a:rPr lang="en-US" sz="1150" b="1" dirty="0">
                <a:solidFill>
                  <a:schemeClr val="dk1"/>
                </a:solidFill>
                <a:latin typeface="Helvetica LT Std" panose="020B0504020202020204" pitchFamily="34" charset="0"/>
                <a:sym typeface="Helvetica Neue"/>
              </a:rPr>
              <a:t>Pseudorandom</a:t>
            </a:r>
            <a:r>
              <a:rPr lang="en-US" sz="1150" dirty="0">
                <a:solidFill>
                  <a:schemeClr val="dk1"/>
                </a:solidFill>
                <a:latin typeface="Helvetica LT Std" panose="020B0504020202020204" pitchFamily="34" charset="0"/>
                <a:sym typeface="Helvetica Neue"/>
              </a:rPr>
              <a:t> Function (PRF) assumption: Assume its existence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A3DCD7-34C2-D9B4-2010-5AF4D071B3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9768" y="1246327"/>
            <a:ext cx="3759032" cy="301529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9235635-EE14-98ED-AC63-3F186404FE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3950" y="3070167"/>
            <a:ext cx="3788961" cy="18340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AEB02D9-37B6-CF54-E11F-1B2419DB13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1021" y="3367975"/>
            <a:ext cx="2676525" cy="1295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8211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  <p:sp>
        <p:nvSpPr>
          <p:cNvPr id="89" name="Google Shape;89;p5"/>
          <p:cNvSpPr txBox="1">
            <a:spLocks noGrp="1"/>
          </p:cNvSpPr>
          <p:nvPr>
            <p:ph type="title"/>
          </p:nvPr>
        </p:nvSpPr>
        <p:spPr>
          <a:xfrm>
            <a:off x="457200" y="390019"/>
            <a:ext cx="8229600" cy="548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100"/>
              <a:buFont typeface="Helvetica Neue"/>
              <a:buNone/>
            </a:pPr>
            <a:r>
              <a:rPr lang="en-US" altLang="zh-CN"/>
              <a:t>STAMP</a:t>
            </a:r>
            <a:endParaRPr/>
          </a:p>
        </p:txBody>
      </p:sp>
      <p:sp>
        <p:nvSpPr>
          <p:cNvPr id="90" name="Google Shape;90;p5"/>
          <p:cNvSpPr txBox="1"/>
          <p:nvPr/>
        </p:nvSpPr>
        <p:spPr>
          <a:xfrm>
            <a:off x="395201" y="1107260"/>
            <a:ext cx="4594568" cy="4299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57175" indent="-257175">
              <a:buClr>
                <a:schemeClr val="accent2"/>
              </a:buClr>
              <a:buSzPts val="1600"/>
              <a:buFont typeface="Lemon"/>
              <a:buChar char="▸"/>
            </a:pPr>
            <a:r>
              <a:rPr lang="en-US" sz="1600" b="1" dirty="0">
                <a:solidFill>
                  <a:schemeClr val="dk1"/>
                </a:solidFill>
                <a:latin typeface="Helvetica Neue"/>
                <a:sym typeface="Helvetica Neue"/>
              </a:rPr>
              <a:t>Initializations</a:t>
            </a:r>
          </a:p>
          <a:p>
            <a:pPr marL="557213" lvl="1" indent="-214312">
              <a:spcBef>
                <a:spcPts val="260"/>
              </a:spcBef>
              <a:buClr>
                <a:schemeClr val="dk1"/>
              </a:buClr>
              <a:buSzPts val="1040"/>
              <a:buFont typeface="Arial"/>
              <a:buChar char="–"/>
            </a:pPr>
            <a:r>
              <a:rPr lang="en-US" sz="1300" dirty="0">
                <a:solidFill>
                  <a:schemeClr val="dk1"/>
                </a:solidFill>
                <a:latin typeface="Helvetica Neue"/>
                <a:sym typeface="Helvetica Neue"/>
              </a:rPr>
              <a:t>Chain of Trust</a:t>
            </a:r>
          </a:p>
          <a:p>
            <a:pPr marL="557213" lvl="1" indent="-214312">
              <a:spcBef>
                <a:spcPts val="260"/>
              </a:spcBef>
              <a:buClr>
                <a:schemeClr val="dk1"/>
              </a:buClr>
              <a:buSzPts val="1040"/>
              <a:buFont typeface="Arial"/>
              <a:buChar char="–"/>
            </a:pPr>
            <a:r>
              <a:rPr lang="en-US" sz="1300" dirty="0">
                <a:solidFill>
                  <a:schemeClr val="dk1"/>
                </a:solidFill>
                <a:latin typeface="Helvetica Neue"/>
                <a:sym typeface="Helvetica Neue"/>
              </a:rPr>
              <a:t>Three Assumptions:</a:t>
            </a:r>
          </a:p>
          <a:p>
            <a:pPr marL="1371600" lvl="2" indent="-314325">
              <a:lnSpc>
                <a:spcPct val="150000"/>
              </a:lnSpc>
              <a:spcBef>
                <a:spcPts val="270"/>
              </a:spcBef>
              <a:buClr>
                <a:srgbClr val="7F7F7F"/>
              </a:buClr>
              <a:buSzPts val="1350"/>
              <a:buFont typeface="Arial"/>
              <a:buChar char="•"/>
            </a:pPr>
            <a:r>
              <a:rPr lang="en-US" sz="1150" dirty="0">
                <a:solidFill>
                  <a:schemeClr val="dk1"/>
                </a:solidFill>
                <a:latin typeface="Helvetica LT Std" panose="020B0504020202020204" pitchFamily="34" charset="0"/>
                <a:sym typeface="Helvetica Neue"/>
              </a:rPr>
              <a:t>Manufacturer Assumption: Trusted, Hardware cannot be broken physically</a:t>
            </a:r>
          </a:p>
          <a:p>
            <a:pPr marL="1371600" lvl="2" indent="-314325">
              <a:lnSpc>
                <a:spcPct val="150000"/>
              </a:lnSpc>
              <a:spcBef>
                <a:spcPts val="270"/>
              </a:spcBef>
              <a:buClr>
                <a:srgbClr val="7F7F7F"/>
              </a:buClr>
              <a:buSzPts val="1350"/>
              <a:buFont typeface="Arial"/>
              <a:buChar char="•"/>
            </a:pPr>
            <a:r>
              <a:rPr lang="en-US" sz="1150" dirty="0">
                <a:solidFill>
                  <a:schemeClr val="dk1"/>
                </a:solidFill>
                <a:latin typeface="Helvetica LT Std" panose="020B0504020202020204" pitchFamily="34" charset="0"/>
                <a:sym typeface="Helvetica Neue"/>
              </a:rPr>
              <a:t>Key exchange protocol assumption: Cannot be broken by a polynomial time algorithm</a:t>
            </a:r>
          </a:p>
          <a:p>
            <a:pPr marL="1371600" lvl="2" indent="-314325">
              <a:lnSpc>
                <a:spcPct val="150000"/>
              </a:lnSpc>
              <a:spcBef>
                <a:spcPts val="270"/>
              </a:spcBef>
              <a:buClr>
                <a:srgbClr val="7F7F7F"/>
              </a:buClr>
              <a:buSzPts val="1350"/>
              <a:buFont typeface="Arial"/>
              <a:buChar char="•"/>
            </a:pPr>
            <a:r>
              <a:rPr lang="en-US" sz="1150" b="1" dirty="0">
                <a:solidFill>
                  <a:schemeClr val="dk1"/>
                </a:solidFill>
                <a:latin typeface="Helvetica LT Std" panose="020B0504020202020204" pitchFamily="34" charset="0"/>
                <a:sym typeface="Helvetica Neue"/>
              </a:rPr>
              <a:t>Pseudorandom</a:t>
            </a:r>
            <a:r>
              <a:rPr lang="en-US" sz="1150" dirty="0">
                <a:solidFill>
                  <a:schemeClr val="dk1"/>
                </a:solidFill>
                <a:latin typeface="Helvetica LT Std" panose="020B0504020202020204" pitchFamily="34" charset="0"/>
                <a:sym typeface="Helvetica Neue"/>
              </a:rPr>
              <a:t> Function (PRF) assumption: Assume to be cryptographically secure (or it exists)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A3DCD7-34C2-D9B4-2010-5AF4D071B3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9768" y="1246327"/>
            <a:ext cx="3759032" cy="3015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784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sp>
        <p:nvSpPr>
          <p:cNvPr id="89" name="Google Shape;89;p5"/>
          <p:cNvSpPr txBox="1">
            <a:spLocks noGrp="1"/>
          </p:cNvSpPr>
          <p:nvPr>
            <p:ph type="title"/>
          </p:nvPr>
        </p:nvSpPr>
        <p:spPr>
          <a:xfrm>
            <a:off x="457200" y="390019"/>
            <a:ext cx="8229600" cy="548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100"/>
              <a:buFont typeface="Helvetica Neue"/>
              <a:buNone/>
            </a:pPr>
            <a:r>
              <a:rPr lang="en-US" altLang="zh-CN" dirty="0"/>
              <a:t>Secure Computing Techniques</a:t>
            </a:r>
            <a:endParaRPr dirty="0"/>
          </a:p>
        </p:txBody>
      </p:sp>
      <p:sp>
        <p:nvSpPr>
          <p:cNvPr id="90" name="Google Shape;90;p5"/>
          <p:cNvSpPr txBox="1"/>
          <p:nvPr/>
        </p:nvSpPr>
        <p:spPr>
          <a:xfrm>
            <a:off x="457200" y="1137836"/>
            <a:ext cx="4460789" cy="4299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57175" marR="0" lvl="0" indent="-257175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Lemon"/>
              <a:buChar char="▸"/>
            </a:pPr>
            <a:r>
              <a:rPr lang="en-US" sz="1600" b="1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</a:rPr>
              <a:t>Crypto </a:t>
            </a:r>
            <a:r>
              <a:rPr lang="en-US" altLang="zh-CN" sz="1600" b="1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</a:rPr>
              <a:t>Based Techniques</a:t>
            </a:r>
            <a:endParaRPr lang="en-US" sz="1600" b="1" dirty="0">
              <a:solidFill>
                <a:schemeClr val="dk1"/>
              </a:solidFill>
              <a:latin typeface="Helvetica Neue"/>
              <a:ea typeface="Helvetica Neue"/>
              <a:cs typeface="Helvetica Neue"/>
            </a:endParaRPr>
          </a:p>
          <a:p>
            <a:pPr marL="557213" lvl="1" indent="-214312">
              <a:spcBef>
                <a:spcPts val="260"/>
              </a:spcBef>
              <a:buClr>
                <a:schemeClr val="dk1"/>
              </a:buClr>
              <a:buSzPts val="1040"/>
              <a:buFont typeface="Arial"/>
              <a:buChar char="–"/>
            </a:pPr>
            <a:r>
              <a:rPr lang="en-US" sz="1300" dirty="0">
                <a:solidFill>
                  <a:schemeClr val="dk1"/>
                </a:solidFill>
                <a:latin typeface="Helvetica Neue"/>
              </a:rPr>
              <a:t>Secure Multiparty Computation (MPC)</a:t>
            </a:r>
          </a:p>
          <a:p>
            <a:pPr marL="1371600" lvl="2" indent="-314325">
              <a:lnSpc>
                <a:spcPct val="150000"/>
              </a:lnSpc>
              <a:spcBef>
                <a:spcPts val="100"/>
              </a:spcBef>
              <a:buClr>
                <a:srgbClr val="7F7F7F"/>
              </a:buClr>
              <a:buSzPts val="1350"/>
              <a:buFont typeface="Arial"/>
              <a:buChar char="•"/>
            </a:pPr>
            <a:r>
              <a:rPr lang="en-US" sz="1150" dirty="0">
                <a:solidFill>
                  <a:schemeClr val="dk1"/>
                </a:solidFill>
                <a:latin typeface="Helvetica LT Std" panose="020B0504020202020204" pitchFamily="34" charset="0"/>
              </a:rPr>
              <a:t>Secret Sharing </a:t>
            </a:r>
          </a:p>
          <a:p>
            <a:pPr marL="1371600" lvl="2" indent="-314325">
              <a:lnSpc>
                <a:spcPct val="150000"/>
              </a:lnSpc>
              <a:spcBef>
                <a:spcPts val="100"/>
              </a:spcBef>
              <a:buClr>
                <a:srgbClr val="7F7F7F"/>
              </a:buClr>
              <a:buSzPts val="1350"/>
              <a:buFont typeface="Arial"/>
              <a:buChar char="•"/>
            </a:pPr>
            <a:r>
              <a:rPr lang="en-US" altLang="zh-CN" sz="1150" dirty="0">
                <a:solidFill>
                  <a:schemeClr val="dk1"/>
                </a:solidFill>
                <a:latin typeface="Helvetica LT Std" panose="020B0504020202020204" pitchFamily="34" charset="0"/>
              </a:rPr>
              <a:t>Garbled Circuit</a:t>
            </a:r>
          </a:p>
          <a:p>
            <a:pPr marL="1371600" lvl="2" indent="-314325">
              <a:lnSpc>
                <a:spcPct val="150000"/>
              </a:lnSpc>
              <a:spcBef>
                <a:spcPts val="100"/>
              </a:spcBef>
              <a:buClr>
                <a:srgbClr val="7F7F7F"/>
              </a:buClr>
              <a:buSzPts val="1350"/>
              <a:buFont typeface="Arial"/>
              <a:buChar char="•"/>
            </a:pPr>
            <a:r>
              <a:rPr lang="en-US" sz="1150" dirty="0">
                <a:solidFill>
                  <a:schemeClr val="dk1"/>
                </a:solidFill>
                <a:latin typeface="Helvetica LT Std" panose="020B0504020202020204" pitchFamily="34" charset="0"/>
              </a:rPr>
              <a:t>Hybrid method (e.g., ABY3 Protocol)</a:t>
            </a:r>
          </a:p>
          <a:p>
            <a:pPr marL="557213" lvl="1" indent="-214312">
              <a:spcBef>
                <a:spcPts val="260"/>
              </a:spcBef>
              <a:buClr>
                <a:schemeClr val="dk1"/>
              </a:buClr>
              <a:buSzPts val="1040"/>
              <a:buFont typeface="Arial"/>
              <a:buChar char="–"/>
            </a:pPr>
            <a:r>
              <a:rPr lang="en-US" sz="1300" dirty="0">
                <a:solidFill>
                  <a:schemeClr val="dk1"/>
                </a:solidFill>
                <a:latin typeface="Helvetica Neue"/>
              </a:rPr>
              <a:t>Homomorphic Encryption</a:t>
            </a:r>
          </a:p>
          <a:p>
            <a:pPr marL="557213" lvl="1" indent="-214312">
              <a:spcBef>
                <a:spcPts val="260"/>
              </a:spcBef>
              <a:buClr>
                <a:schemeClr val="dk1"/>
              </a:buClr>
              <a:buSzPts val="1040"/>
              <a:buFont typeface="Arial"/>
              <a:buChar char="–"/>
            </a:pPr>
            <a:r>
              <a:rPr lang="en-US" sz="1300" dirty="0">
                <a:solidFill>
                  <a:schemeClr val="dk1"/>
                </a:solidFill>
                <a:latin typeface="Helvetica Neue"/>
              </a:rPr>
              <a:t>…</a:t>
            </a:r>
          </a:p>
          <a:p>
            <a:pPr marL="557213" lvl="1" indent="-214312">
              <a:spcBef>
                <a:spcPts val="260"/>
              </a:spcBef>
              <a:buClr>
                <a:schemeClr val="dk1"/>
              </a:buClr>
              <a:buSzPts val="1040"/>
              <a:buFont typeface="Arial"/>
              <a:buChar char="–"/>
            </a:pPr>
            <a:endParaRPr lang="en-US" sz="1300" dirty="0">
              <a:solidFill>
                <a:schemeClr val="dk1"/>
              </a:solidFill>
              <a:latin typeface="Helvetica Neue"/>
            </a:endParaRPr>
          </a:p>
          <a:p>
            <a:pPr marL="257175" marR="0" lvl="0" indent="-257175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Lemon"/>
              <a:buChar char="▸"/>
            </a:pPr>
            <a:r>
              <a:rPr lang="en-US" sz="1600" b="1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</a:rPr>
              <a:t>Hardware </a:t>
            </a:r>
            <a:r>
              <a:rPr lang="en-US" altLang="zh-CN" sz="1600" b="1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</a:rPr>
              <a:t>Based Techniques</a:t>
            </a:r>
            <a:endParaRPr lang="en-US" sz="1600" b="1" dirty="0">
              <a:solidFill>
                <a:schemeClr val="dk1"/>
              </a:solidFill>
              <a:latin typeface="Helvetica Neue"/>
              <a:ea typeface="Helvetica Neue"/>
              <a:cs typeface="Helvetica Neue"/>
            </a:endParaRPr>
          </a:p>
          <a:p>
            <a:pPr marL="557213" lvl="1" indent="-214312">
              <a:spcBef>
                <a:spcPts val="260"/>
              </a:spcBef>
              <a:buClr>
                <a:schemeClr val="dk1"/>
              </a:buClr>
              <a:buSzPts val="1040"/>
              <a:buFont typeface="Arial"/>
              <a:buChar char="–"/>
            </a:pPr>
            <a:r>
              <a:rPr lang="en-US" sz="1300" dirty="0">
                <a:solidFill>
                  <a:schemeClr val="dk1"/>
                </a:solidFill>
                <a:latin typeface="Helvetica Neue"/>
              </a:rPr>
              <a:t>Intel Software Guard Extensions (SGX)</a:t>
            </a:r>
          </a:p>
          <a:p>
            <a:pPr marL="557213" lvl="1" indent="-214312">
              <a:spcBef>
                <a:spcPts val="260"/>
              </a:spcBef>
              <a:buClr>
                <a:schemeClr val="dk1"/>
              </a:buClr>
              <a:buSzPts val="1040"/>
              <a:buFont typeface="Arial"/>
              <a:buChar char="–"/>
            </a:pPr>
            <a:r>
              <a:rPr lang="en-US" sz="1300" dirty="0">
                <a:solidFill>
                  <a:schemeClr val="dk1"/>
                </a:solidFill>
                <a:latin typeface="Helvetica Neue"/>
              </a:rPr>
              <a:t>AMD Secure Encrypted Virtualization (SEV)</a:t>
            </a:r>
          </a:p>
          <a:p>
            <a:pPr marL="557213" lvl="1" indent="-214312">
              <a:spcBef>
                <a:spcPts val="260"/>
              </a:spcBef>
              <a:buClr>
                <a:schemeClr val="dk1"/>
              </a:buClr>
              <a:buSzPts val="1040"/>
              <a:buFont typeface="Arial"/>
              <a:buChar char="–"/>
            </a:pPr>
            <a:r>
              <a:rPr lang="en-US" sz="1300" dirty="0">
                <a:solidFill>
                  <a:schemeClr val="dk1"/>
                </a:solidFill>
                <a:latin typeface="Helvetica Neue"/>
              </a:rPr>
              <a:t>Trusted Platform Module, Google Titan, Apple T1</a:t>
            </a:r>
          </a:p>
          <a:p>
            <a:pPr marL="257175" lvl="0" indent="-155575">
              <a:spcBef>
                <a:spcPts val="320"/>
              </a:spcBef>
              <a:buClr>
                <a:schemeClr val="accent2"/>
              </a:buClr>
              <a:buSzPts val="1600"/>
            </a:pPr>
            <a:endParaRPr lang="en-US" sz="160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257175" lvl="0" indent="-180975">
              <a:spcBef>
                <a:spcPts val="240"/>
              </a:spcBef>
              <a:buClr>
                <a:schemeClr val="accent2"/>
              </a:buClr>
              <a:buSzPts val="1200"/>
            </a:pPr>
            <a:endParaRPr lang="en-US" sz="120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557213" lvl="1" indent="-148272">
              <a:spcBef>
                <a:spcPts val="260"/>
              </a:spcBef>
              <a:buClr>
                <a:schemeClr val="dk1"/>
              </a:buClr>
              <a:buSzPts val="1040"/>
            </a:pPr>
            <a:endParaRPr lang="en-US" sz="130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557213" lvl="1" indent="-138112">
              <a:spcBef>
                <a:spcPts val="300"/>
              </a:spcBef>
              <a:buClr>
                <a:schemeClr val="dk1"/>
              </a:buClr>
              <a:buSzPts val="1200"/>
            </a:pPr>
            <a:endParaRPr lang="en-US" sz="150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285750" lvl="7" indent="-285750">
              <a:buClr>
                <a:schemeClr val="accent2"/>
              </a:buClr>
              <a:buSzPts val="1600"/>
              <a:buFont typeface="Arial" panose="020B0604020202020204" pitchFamily="34" charset="0"/>
              <a:buChar char="•"/>
            </a:pPr>
            <a:endParaRPr lang="en-US" dirty="0"/>
          </a:p>
          <a:p>
            <a:pPr marL="557213" marR="0" lvl="1" indent="-148272" algn="l" rtl="0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040"/>
              <a:buFont typeface="Arial"/>
              <a:buNone/>
            </a:pPr>
            <a:endParaRPr lang="en-US" sz="1300" b="0" i="0" u="none" strike="noStrike" cap="none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257175" marR="0" lvl="0" indent="-155575" algn="l" rtl="0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Lemon"/>
              <a:buNone/>
            </a:pPr>
            <a:endParaRPr lang="en-US" sz="1600" b="0" i="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257175" marR="0" lvl="0" indent="-180975" algn="l" rtl="0"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Lemon"/>
              <a:buNone/>
            </a:pPr>
            <a:endParaRPr lang="en-US" sz="1200" b="0" i="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557213" marR="0" lvl="1" indent="-148272" algn="l" rtl="0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040"/>
              <a:buFont typeface="Arial"/>
              <a:buNone/>
            </a:pPr>
            <a:endParaRPr lang="en-US" sz="1300" b="0" i="0" u="none" strike="noStrike" cap="none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557213" marR="0" lvl="1" indent="-138112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lang="en-US" sz="1500" b="0" i="0" u="none" strike="noStrike" cap="none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85FC52-DB14-F631-0AEB-E6ACA416B16D}"/>
              </a:ext>
            </a:extLst>
          </p:cNvPr>
          <p:cNvSpPr txBox="1"/>
          <p:nvPr/>
        </p:nvSpPr>
        <p:spPr>
          <a:xfrm>
            <a:off x="4572000" y="1137836"/>
            <a:ext cx="4572000" cy="5770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57175" marR="0" lvl="0" indent="-257175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Lemon"/>
              <a:buChar char="▸"/>
            </a:pPr>
            <a:r>
              <a:rPr lang="en-US" sz="1600" b="1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</a:rPr>
              <a:t>Post Evaluation Protection</a:t>
            </a:r>
          </a:p>
          <a:p>
            <a:pPr marL="557213" lvl="1" indent="-214312">
              <a:spcBef>
                <a:spcPts val="260"/>
              </a:spcBef>
              <a:buClr>
                <a:schemeClr val="dk1"/>
              </a:buClr>
              <a:buSzPts val="1040"/>
              <a:buFont typeface="Arial"/>
              <a:buChar char="–"/>
            </a:pPr>
            <a:r>
              <a:rPr lang="en-US" sz="1300" dirty="0">
                <a:solidFill>
                  <a:schemeClr val="dk1"/>
                </a:solidFill>
                <a:latin typeface="Helvetica Neue"/>
              </a:rPr>
              <a:t>Differential Privacy</a:t>
            </a:r>
          </a:p>
        </p:txBody>
      </p:sp>
    </p:spTree>
    <p:extLst>
      <p:ext uri="{BB962C8B-B14F-4D97-AF65-F5344CB8AC3E}">
        <p14:creationId xmlns:p14="http://schemas.microsoft.com/office/powerpoint/2010/main" val="6723710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  <p:sp>
        <p:nvSpPr>
          <p:cNvPr id="89" name="Google Shape;89;p5"/>
          <p:cNvSpPr txBox="1">
            <a:spLocks noGrp="1"/>
          </p:cNvSpPr>
          <p:nvPr>
            <p:ph type="title"/>
          </p:nvPr>
        </p:nvSpPr>
        <p:spPr>
          <a:xfrm>
            <a:off x="457200" y="390019"/>
            <a:ext cx="8229600" cy="548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100"/>
              <a:buFont typeface="Helvetica Neue"/>
              <a:buNone/>
            </a:pPr>
            <a:r>
              <a:rPr lang="en-US" altLang="zh-CN"/>
              <a:t>STAMP</a:t>
            </a: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Google Shape;90;p5"/>
              <p:cNvSpPr txBox="1"/>
              <p:nvPr/>
            </p:nvSpPr>
            <p:spPr>
              <a:xfrm>
                <a:off x="395200" y="938397"/>
                <a:ext cx="8748800" cy="429905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rmAutofit/>
              </a:bodyPr>
              <a:lstStyle/>
              <a:p>
                <a:pPr marL="257175" indent="-257175">
                  <a:buClr>
                    <a:schemeClr val="accent2"/>
                  </a:buClr>
                  <a:buSzPts val="1600"/>
                  <a:buFont typeface="Lemon"/>
                  <a:buChar char="▸"/>
                </a:pPr>
                <a:r>
                  <a:rPr lang="en-US" sz="1600" b="1" dirty="0">
                    <a:solidFill>
                      <a:schemeClr val="dk1"/>
                    </a:solidFill>
                    <a:latin typeface="Helvetica Neue"/>
                    <a:sym typeface="Helvetica Neue"/>
                  </a:rPr>
                  <a:t>SoftMax</a:t>
                </a:r>
              </a:p>
              <a:p>
                <a:pPr algn="ctr">
                  <a:buClr>
                    <a:schemeClr val="accent2"/>
                  </a:buClr>
                  <a:buSzPts val="16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300" b="0" i="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sym typeface="Helvetica Neue"/>
                        </a:rPr>
                        <m:t>SoftMax</m:t>
                      </m:r>
                      <m:sSub>
                        <m:sSubPr>
                          <m:ctrlPr>
                            <a:rPr lang="en-US" sz="13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sym typeface="Helvetica Neue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13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sym typeface="Helvetica Neue"/>
                                </a:rPr>
                              </m:ctrlPr>
                            </m:dPr>
                            <m:e>
                              <m:r>
                                <a:rPr lang="en-US" sz="13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sym typeface="Helvetica Neue"/>
                                </a:rPr>
                                <m:t>𝒙</m:t>
                              </m:r>
                            </m:e>
                          </m:d>
                        </m:e>
                        <m:sub>
                          <m:r>
                            <a:rPr lang="en-US" sz="13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sym typeface="Helvetica Neue"/>
                            </a:rPr>
                            <m:t>𝑖</m:t>
                          </m:r>
                        </m:sub>
                      </m:sSub>
                      <m:r>
                        <a:rPr lang="en-US" sz="1300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sym typeface="Helvetica Neue"/>
                        </a:rPr>
                        <m:t>=</m:t>
                      </m:r>
                      <m:f>
                        <m:fPr>
                          <m:ctrlPr>
                            <a:rPr lang="en-US" sz="13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sym typeface="Helvetica Neue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3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sym typeface="Helvetica Neue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300" b="0" i="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sym typeface="Helvetica Neue"/>
                                </a:rPr>
                                <m:t>exp</m:t>
                              </m:r>
                              <m:r>
                                <a:rPr lang="en-US" sz="13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sym typeface="Helvetica Neue"/>
                                </a:rPr>
                                <m:t>⁡(</m:t>
                              </m:r>
                              <m:r>
                                <a:rPr lang="en-US" sz="13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sym typeface="Helvetica Neue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3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sym typeface="Helvetica Neue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3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sym typeface="Helvetica Neue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sz="13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sym typeface="Helvetica Neue"/>
                                </a:rPr>
                              </m:ctrlPr>
                            </m:naryPr>
                            <m:sub>
                              <m:r>
                                <a:rPr lang="en-US" sz="13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sym typeface="Helvetica Neue"/>
                                </a:rPr>
                                <m:t>𝑗</m:t>
                              </m:r>
                              <m:r>
                                <a:rPr lang="en-US" sz="13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sym typeface="Helvetica Neue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13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sym typeface="Helvetica Neue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sz="1300" b="0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300" b="0" i="0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  <m:t>exp</m:t>
                                  </m:r>
                                  <m:r>
                                    <a:rPr lang="en-US" altLang="zh-CN" sz="1300" b="0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  <m:t>⁡(</m:t>
                                  </m:r>
                                  <m:r>
                                    <a:rPr lang="en-US" altLang="zh-CN" sz="1300" b="0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1300" b="0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zh-CN" sz="13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sym typeface="Helvetica Neue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  <m:r>
                        <a:rPr lang="en-US" sz="1300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sym typeface="Helvetica Neue"/>
                        </a:rPr>
                        <m:t> </m:t>
                      </m:r>
                    </m:oMath>
                  </m:oMathPara>
                </a14:m>
                <a:endParaRPr lang="en-US" sz="1300" dirty="0">
                  <a:solidFill>
                    <a:schemeClr val="dk1"/>
                  </a:solidFill>
                  <a:latin typeface="Helvetica Neue"/>
                  <a:sym typeface="Helvetica Neue"/>
                </a:endParaRPr>
              </a:p>
              <a:p>
                <a:pPr marL="557213" lvl="1" indent="-214312">
                  <a:spcBef>
                    <a:spcPts val="260"/>
                  </a:spcBef>
                  <a:buClr>
                    <a:schemeClr val="dk1"/>
                  </a:buClr>
                  <a:buSzPts val="1040"/>
                  <a:buFont typeface="Arial"/>
                  <a:buChar char="–"/>
                </a:pPr>
                <a:r>
                  <a:rPr lang="en-US" sz="1300" dirty="0">
                    <a:solidFill>
                      <a:schemeClr val="dk1"/>
                    </a:solidFill>
                    <a:latin typeface="Helvetica Neue"/>
                    <a:sym typeface="Helvetica Neue"/>
                  </a:rPr>
                  <a:t>Idea: move the exponent part to the untrusted machines, and leave only limited multiplications in LTEE</a:t>
                </a:r>
              </a:p>
              <a:p>
                <a:pPr marL="1371600" lvl="2" indent="-314325">
                  <a:lnSpc>
                    <a:spcPct val="150000"/>
                  </a:lnSpc>
                  <a:spcBef>
                    <a:spcPts val="100"/>
                  </a:spcBef>
                  <a:buClr>
                    <a:srgbClr val="7F7F7F"/>
                  </a:buClr>
                  <a:buSzPts val="1350"/>
                  <a:buFont typeface="Arial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150" i="0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  <a:sym typeface="Helvetica Neue"/>
                      </a:rPr>
                      <m:t>e</m:t>
                    </m:r>
                    <m:r>
                      <m:rPr>
                        <m:sty m:val="p"/>
                      </m:rPr>
                      <a:rPr lang="en-US" sz="1150" b="0" i="0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sym typeface="Helvetica Neue"/>
                      </a:rPr>
                      <m:t>xp</m:t>
                    </m:r>
                    <m:r>
                      <a:rPr lang="en-US" sz="1150" i="1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sym typeface="Helvetica Neue"/>
                      </a:rPr>
                      <m:t>(</m:t>
                    </m:r>
                    <m:r>
                      <a:rPr lang="en-US" sz="1150" i="1" dirty="0" err="1">
                        <a:solidFill>
                          <a:schemeClr val="dk1"/>
                        </a:solidFill>
                        <a:latin typeface="Cambria Math" panose="02040503050406030204" pitchFamily="18" charset="0"/>
                        <a:sym typeface="Helvetica Neue"/>
                      </a:rPr>
                      <m:t>𝑎</m:t>
                    </m:r>
                    <m:r>
                      <a:rPr lang="en-US" sz="1150" i="1" dirty="0" err="1">
                        <a:solidFill>
                          <a:schemeClr val="dk1"/>
                        </a:solidFill>
                        <a:latin typeface="Cambria Math" panose="02040503050406030204" pitchFamily="18" charset="0"/>
                        <a:sym typeface="Helvetica Neue"/>
                      </a:rPr>
                      <m:t>+</m:t>
                    </m:r>
                    <m:r>
                      <a:rPr lang="en-US" sz="1150" i="1" dirty="0" err="1">
                        <a:solidFill>
                          <a:schemeClr val="dk1"/>
                        </a:solidFill>
                        <a:latin typeface="Cambria Math" panose="02040503050406030204" pitchFamily="18" charset="0"/>
                        <a:sym typeface="Helvetica Neue"/>
                      </a:rPr>
                      <m:t>𝑏</m:t>
                    </m:r>
                    <m:r>
                      <a:rPr lang="en-US" sz="1150" i="1" dirty="0" err="1">
                        <a:solidFill>
                          <a:schemeClr val="dk1"/>
                        </a:solidFill>
                        <a:latin typeface="Cambria Math" panose="02040503050406030204" pitchFamily="18" charset="0"/>
                        <a:sym typeface="Helvetica Neue"/>
                      </a:rPr>
                      <m:t>+</m:t>
                    </m:r>
                    <m:r>
                      <a:rPr lang="en-US" sz="1150" i="1" dirty="0" err="1">
                        <a:solidFill>
                          <a:schemeClr val="dk1"/>
                        </a:solidFill>
                        <a:latin typeface="Cambria Math" panose="02040503050406030204" pitchFamily="18" charset="0"/>
                        <a:sym typeface="Helvetica Neue"/>
                      </a:rPr>
                      <m:t>𝑐</m:t>
                    </m:r>
                    <m:r>
                      <a:rPr lang="en-US" sz="1150" i="1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  <a:sym typeface="Helvetica Neue"/>
                      </a:rPr>
                      <m:t>)=</m:t>
                    </m:r>
                    <m:r>
                      <m:rPr>
                        <m:sty m:val="p"/>
                      </m:rPr>
                      <a:rPr lang="en-US" sz="1150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  <a:sym typeface="Helvetica Neue"/>
                      </a:rPr>
                      <m:t>exp</m:t>
                    </m:r>
                    <m:r>
                      <a:rPr lang="en-US" sz="1150" i="1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  <a:sym typeface="Helvetica Neue"/>
                      </a:rPr>
                      <m:t>(</m:t>
                    </m:r>
                    <m:r>
                      <a:rPr lang="en-US" sz="1150" i="1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  <a:sym typeface="Helvetica Neue"/>
                      </a:rPr>
                      <m:t>𝑎</m:t>
                    </m:r>
                    <m:r>
                      <a:rPr lang="en-US" sz="1150" i="1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  <a:sym typeface="Helvetica Neue"/>
                      </a:rPr>
                      <m:t>)</m:t>
                    </m:r>
                    <m:r>
                      <m:rPr>
                        <m:sty m:val="p"/>
                      </m:rPr>
                      <a:rPr lang="en-US" sz="1150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  <a:sym typeface="Helvetica Neue"/>
                      </a:rPr>
                      <m:t>exp</m:t>
                    </m:r>
                    <m:r>
                      <a:rPr lang="en-US" sz="1150" i="1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  <a:sym typeface="Helvetica Neue"/>
                      </a:rPr>
                      <m:t>(</m:t>
                    </m:r>
                    <m:r>
                      <a:rPr lang="en-US" sz="1150" i="1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  <a:sym typeface="Helvetica Neue"/>
                      </a:rPr>
                      <m:t>𝑏</m:t>
                    </m:r>
                    <m:r>
                      <a:rPr lang="en-US" sz="1150" i="1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  <a:sym typeface="Helvetica Neue"/>
                      </a:rPr>
                      <m:t>)</m:t>
                    </m:r>
                    <m:r>
                      <m:rPr>
                        <m:sty m:val="p"/>
                      </m:rPr>
                      <a:rPr lang="en-US" sz="1150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  <a:sym typeface="Helvetica Neue"/>
                      </a:rPr>
                      <m:t>exp</m:t>
                    </m:r>
                    <m:r>
                      <a:rPr lang="en-US" sz="1150" i="1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  <a:sym typeface="Helvetica Neue"/>
                      </a:rPr>
                      <m:t>(</m:t>
                    </m:r>
                    <m:r>
                      <a:rPr lang="en-US" sz="1150" i="1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  <a:sym typeface="Helvetica Neue"/>
                      </a:rPr>
                      <m:t>𝑐</m:t>
                    </m:r>
                    <m:r>
                      <a:rPr lang="en-US" sz="1150" i="1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  <a:sym typeface="Helvetica Neue"/>
                      </a:rPr>
                      <m:t>)</m:t>
                    </m:r>
                  </m:oMath>
                </a14:m>
                <a:endParaRPr lang="en-US" sz="1150" dirty="0">
                  <a:solidFill>
                    <a:schemeClr val="dk1"/>
                  </a:solidFill>
                  <a:latin typeface="Helvetica LT Std" panose="020B0504020202020204" pitchFamily="34" charset="0"/>
                  <a:sym typeface="Helvetica Neue"/>
                </a:endParaRPr>
              </a:p>
              <a:p>
                <a:pPr marL="557213" lvl="1" indent="-214312">
                  <a:spcBef>
                    <a:spcPts val="260"/>
                  </a:spcBef>
                  <a:buClr>
                    <a:schemeClr val="dk1"/>
                  </a:buClr>
                  <a:buSzPts val="1040"/>
                  <a:buFont typeface="Arial"/>
                  <a:buChar char="–"/>
                </a:pPr>
                <a:r>
                  <a:rPr lang="en-US" sz="1300" dirty="0">
                    <a:solidFill>
                      <a:schemeClr val="dk1"/>
                    </a:solidFill>
                    <a:latin typeface="Helvetica Neue"/>
                    <a:sym typeface="Helvetica Neue"/>
                  </a:rPr>
                  <a:t>Problems</a:t>
                </a:r>
              </a:p>
              <a:p>
                <a:pPr marL="1371600" lvl="2" indent="-314325">
                  <a:lnSpc>
                    <a:spcPct val="150000"/>
                  </a:lnSpc>
                  <a:spcBef>
                    <a:spcPts val="100"/>
                  </a:spcBef>
                  <a:buClr>
                    <a:srgbClr val="7F7F7F"/>
                  </a:buClr>
                  <a:buSzPts val="1350"/>
                  <a:buFont typeface="Arial"/>
                  <a:buChar char="•"/>
                </a:pPr>
                <a14:m>
                  <m:oMath xmlns:m="http://schemas.openxmlformats.org/officeDocument/2006/math">
                    <m:r>
                      <a:rPr lang="en-US" sz="1150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sym typeface="Helvetica Neue"/>
                      </a:rPr>
                      <m:t>𝑥</m:t>
                    </m:r>
                    <m:r>
                      <a:rPr lang="en-US" sz="1150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sym typeface="Helvetica Neue"/>
                      </a:rPr>
                      <m:t>≡</m:t>
                    </m:r>
                    <m:r>
                      <a:rPr lang="en-US" sz="1150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sym typeface="Helvetica Neue"/>
                      </a:rPr>
                      <m:t>𝑎</m:t>
                    </m:r>
                    <m:r>
                      <a:rPr lang="en-US" sz="1150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sym typeface="Helvetica Neue"/>
                      </a:rPr>
                      <m:t>+</m:t>
                    </m:r>
                    <m:r>
                      <a:rPr lang="en-US" sz="1150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sym typeface="Helvetica Neue"/>
                      </a:rPr>
                      <m:t>𝑏</m:t>
                    </m:r>
                    <m:r>
                      <a:rPr lang="en-US" sz="1150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sym typeface="Helvetica Neue"/>
                      </a:rPr>
                      <m:t>+</m:t>
                    </m:r>
                    <m:r>
                      <a:rPr lang="en-US" sz="1150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sym typeface="Helvetica Neue"/>
                      </a:rPr>
                      <m:t>𝑐</m:t>
                    </m:r>
                    <m:r>
                      <a:rPr lang="en-US" sz="1150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sym typeface="Helvetica Neue"/>
                      </a:rPr>
                      <m:t> </m:t>
                    </m:r>
                    <m:r>
                      <m:rPr>
                        <m:sty m:val="p"/>
                      </m:rPr>
                      <a:rPr lang="en-US" sz="1150" b="0" i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sym typeface="Helvetica Neue"/>
                      </a:rPr>
                      <m:t>mod</m:t>
                    </m:r>
                    <m:r>
                      <a:rPr lang="en-US" sz="1150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sym typeface="Helvetica Neue"/>
                      </a:rPr>
                      <m:t> </m:t>
                    </m:r>
                    <m:r>
                      <a:rPr lang="en-US" sz="1150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sym typeface="Helvetica Neue"/>
                      </a:rPr>
                      <m:t>𝐿</m:t>
                    </m:r>
                  </m:oMath>
                </a14:m>
                <a:r>
                  <a:rPr lang="en-US" sz="1150" dirty="0">
                    <a:solidFill>
                      <a:schemeClr val="dk1"/>
                    </a:solidFill>
                    <a:latin typeface="Helvetica LT Std" panose="020B0504020202020204" pitchFamily="34" charset="0"/>
                    <a:sym typeface="Helvetica Neue"/>
                  </a:rPr>
                  <a:t> is not equivalent to </a:t>
                </a:r>
                <a14:m>
                  <m:oMath xmlns:m="http://schemas.openxmlformats.org/officeDocument/2006/math">
                    <m:r>
                      <a:rPr lang="en-US" sz="1150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sym typeface="Helvetica Neue"/>
                      </a:rPr>
                      <m:t>𝑥</m:t>
                    </m:r>
                    <m:r>
                      <a:rPr lang="en-US" sz="1150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sym typeface="Helvetica Neue"/>
                      </a:rPr>
                      <m:t>=</m:t>
                    </m:r>
                    <m:r>
                      <a:rPr lang="en-US" sz="1150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sym typeface="Helvetica Neue"/>
                      </a:rPr>
                      <m:t>𝑎</m:t>
                    </m:r>
                    <m:r>
                      <a:rPr lang="en-US" sz="1150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sym typeface="Helvetica Neue"/>
                      </a:rPr>
                      <m:t>+</m:t>
                    </m:r>
                    <m:r>
                      <a:rPr lang="en-US" sz="1150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sym typeface="Helvetica Neue"/>
                      </a:rPr>
                      <m:t>𝑏</m:t>
                    </m:r>
                    <m:r>
                      <a:rPr lang="en-US" sz="1150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sym typeface="Helvetica Neue"/>
                      </a:rPr>
                      <m:t>+</m:t>
                    </m:r>
                    <m:r>
                      <a:rPr lang="en-US" sz="1150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sym typeface="Helvetica Neue"/>
                      </a:rPr>
                      <m:t>𝑐</m:t>
                    </m:r>
                  </m:oMath>
                </a14:m>
                <a:r>
                  <a:rPr lang="en-US" sz="1150" dirty="0">
                    <a:solidFill>
                      <a:schemeClr val="dk1"/>
                    </a:solidFill>
                    <a:latin typeface="Helvetica LT Std" panose="020B0504020202020204" pitchFamily="34" charset="0"/>
                    <a:sym typeface="Helvetica Neue"/>
                  </a:rPr>
                  <a:t>. Missing modulo operations in local computations.</a:t>
                </a:r>
              </a:p>
              <a:p>
                <a:pPr marL="1371600" lvl="2" indent="-314325">
                  <a:lnSpc>
                    <a:spcPct val="150000"/>
                  </a:lnSpc>
                  <a:spcBef>
                    <a:spcPts val="100"/>
                  </a:spcBef>
                  <a:buClr>
                    <a:srgbClr val="7F7F7F"/>
                  </a:buClr>
                  <a:buSzPts val="1350"/>
                  <a:buFont typeface="Arial"/>
                  <a:buChar char="•"/>
                </a:pPr>
                <a:r>
                  <a:rPr lang="en-US" sz="1150" dirty="0">
                    <a:solidFill>
                      <a:schemeClr val="dk1"/>
                    </a:solidFill>
                    <a:latin typeface="Helvetica LT Std" panose="020B0504020202020204" pitchFamily="34" charset="0"/>
                    <a:sym typeface="Helvetica Neue"/>
                  </a:rPr>
                  <a:t>Overflow caused by random masks that would not appear in plaintext</a:t>
                </a:r>
              </a:p>
              <a:p>
                <a:pPr marL="557213" lvl="1" indent="-214312">
                  <a:spcBef>
                    <a:spcPts val="260"/>
                  </a:spcBef>
                  <a:buClr>
                    <a:schemeClr val="dk1"/>
                  </a:buClr>
                  <a:buSzPts val="1040"/>
                  <a:buFont typeface="Arial"/>
                  <a:buChar char="–"/>
                </a:pPr>
                <a:r>
                  <a:rPr lang="en-US" sz="1300" dirty="0">
                    <a:solidFill>
                      <a:schemeClr val="dk1"/>
                    </a:solidFill>
                    <a:latin typeface="Helvetica Neue"/>
                    <a:sym typeface="Helvetica Neue"/>
                  </a:rPr>
                  <a:t>Solutions</a:t>
                </a:r>
              </a:p>
              <a:p>
                <a:pPr marL="1371600" lvl="2" indent="-314325">
                  <a:lnSpc>
                    <a:spcPct val="150000"/>
                  </a:lnSpc>
                  <a:spcBef>
                    <a:spcPts val="100"/>
                  </a:spcBef>
                  <a:buClr>
                    <a:srgbClr val="7F7F7F"/>
                  </a:buClr>
                  <a:buSzPts val="1350"/>
                  <a:buFont typeface="Arial"/>
                  <a:buChar char="•"/>
                </a:pPr>
                <a:r>
                  <a:rPr lang="en-US" sz="1150" dirty="0">
                    <a:solidFill>
                      <a:schemeClr val="dk1"/>
                    </a:solidFill>
                    <a:latin typeface="Helvetica LT Std" panose="020B0504020202020204" pitchFamily="34" charset="0"/>
                    <a:sym typeface="Helvetica Neue"/>
                  </a:rPr>
                  <a:t>Detect missed modulo operations in LTEE</a:t>
                </a:r>
              </a:p>
              <a:p>
                <a:pPr marL="1371600" lvl="2" indent="-314325">
                  <a:lnSpc>
                    <a:spcPct val="150000"/>
                  </a:lnSpc>
                  <a:spcBef>
                    <a:spcPts val="100"/>
                  </a:spcBef>
                  <a:buClr>
                    <a:srgbClr val="7F7F7F"/>
                  </a:buClr>
                  <a:buSzPts val="1350"/>
                  <a:buFont typeface="Arial"/>
                  <a:buChar char="•"/>
                </a:pPr>
                <a:r>
                  <a:rPr lang="en-US" sz="1150" dirty="0">
                    <a:solidFill>
                      <a:schemeClr val="dk1"/>
                    </a:solidFill>
                    <a:latin typeface="Helvetica LT Std" panose="020B0504020202020204" pitchFamily="34" charset="0"/>
                    <a:sym typeface="Helvetica Neue"/>
                  </a:rPr>
                  <a:t>Use “extended” integer representation of the exponent and the mantissa part of real numbers</a:t>
                </a:r>
              </a:p>
            </p:txBody>
          </p:sp>
        </mc:Choice>
        <mc:Fallback xmlns="">
          <p:sp>
            <p:nvSpPr>
              <p:cNvPr id="90" name="Google Shape;90;p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00" y="938397"/>
                <a:ext cx="8748800" cy="4299055"/>
              </a:xfrm>
              <a:prstGeom prst="rect">
                <a:avLst/>
              </a:prstGeom>
              <a:blipFill>
                <a:blip r:embed="rId3"/>
                <a:stretch>
                  <a:fillRect l="-348" t="-42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24446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  <p:sp>
        <p:nvSpPr>
          <p:cNvPr id="89" name="Google Shape;89;p5"/>
          <p:cNvSpPr txBox="1">
            <a:spLocks noGrp="1"/>
          </p:cNvSpPr>
          <p:nvPr>
            <p:ph type="title"/>
          </p:nvPr>
        </p:nvSpPr>
        <p:spPr>
          <a:xfrm>
            <a:off x="457200" y="390019"/>
            <a:ext cx="8229600" cy="548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100"/>
              <a:buFont typeface="Helvetica Neue"/>
              <a:buNone/>
            </a:pPr>
            <a:r>
              <a:rPr lang="en-US" altLang="zh-CN"/>
              <a:t>STAMP</a:t>
            </a: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Google Shape;90;p5"/>
              <p:cNvSpPr txBox="1"/>
              <p:nvPr/>
            </p:nvSpPr>
            <p:spPr>
              <a:xfrm>
                <a:off x="395200" y="938397"/>
                <a:ext cx="8102414" cy="429905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rmAutofit/>
              </a:bodyPr>
              <a:lstStyle/>
              <a:p>
                <a:pPr marL="257175" indent="-257175">
                  <a:buClr>
                    <a:schemeClr val="accent2"/>
                  </a:buClr>
                  <a:buSzPts val="1600"/>
                  <a:buFont typeface="Lemon"/>
                  <a:buChar char="▸"/>
                </a:pPr>
                <a:r>
                  <a:rPr lang="en-US" sz="1600" b="1" dirty="0">
                    <a:solidFill>
                      <a:schemeClr val="dk1"/>
                    </a:solidFill>
                    <a:latin typeface="Helvetica Neue"/>
                    <a:sym typeface="Helvetica Neue"/>
                  </a:rPr>
                  <a:t>Other Optimizations</a:t>
                </a:r>
              </a:p>
              <a:p>
                <a:pPr marL="557213" lvl="1" indent="-214312">
                  <a:spcBef>
                    <a:spcPts val="260"/>
                  </a:spcBef>
                  <a:buClr>
                    <a:schemeClr val="dk1"/>
                  </a:buClr>
                  <a:buSzPts val="1040"/>
                  <a:buFont typeface="Arial"/>
                  <a:buChar char="–"/>
                </a:pPr>
                <a:r>
                  <a:rPr lang="en-US" sz="1300" dirty="0">
                    <a:solidFill>
                      <a:schemeClr val="dk1"/>
                    </a:solidFill>
                    <a:latin typeface="Helvetica Neue"/>
                    <a:sym typeface="Helvetica Neue"/>
                  </a:rPr>
                  <a:t>Merging end-of-multiplication operations with following non-linear operations</a:t>
                </a:r>
              </a:p>
              <a:p>
                <a:pPr marL="1371600" lvl="2" indent="-314325">
                  <a:lnSpc>
                    <a:spcPct val="150000"/>
                  </a:lnSpc>
                  <a:spcBef>
                    <a:spcPts val="270"/>
                  </a:spcBef>
                  <a:buClr>
                    <a:srgbClr val="7F7F7F"/>
                  </a:buClr>
                  <a:buSzPts val="1350"/>
                  <a:buFont typeface="Arial"/>
                  <a:buChar char="•"/>
                </a:pPr>
                <a:r>
                  <a:rPr lang="en-US" sz="1150" dirty="0">
                    <a:solidFill>
                      <a:schemeClr val="dk1"/>
                    </a:solidFill>
                    <a:latin typeface="Helvetica LT Std" panose="020B0504020202020204" pitchFamily="34" charset="0"/>
                    <a:sym typeface="Helvetica Neue"/>
                  </a:rPr>
                  <a:t>Truncation (recover the precision) is required after multiplications between fixed-point representation to keep the precision consistency </a:t>
                </a:r>
              </a:p>
              <a:p>
                <a:pPr marL="1057275" lvl="2">
                  <a:lnSpc>
                    <a:spcPct val="150000"/>
                  </a:lnSpc>
                  <a:spcBef>
                    <a:spcPts val="270"/>
                  </a:spcBef>
                  <a:buClr>
                    <a:srgbClr val="7F7F7F"/>
                  </a:buClr>
                  <a:buSzPts val="1350"/>
                </a:pPr>
                <a:r>
                  <a:rPr lang="en-US" sz="1150" dirty="0">
                    <a:solidFill>
                      <a:schemeClr val="dk1"/>
                    </a:solidFill>
                    <a:sym typeface="Helvetica Neue"/>
                  </a:rPr>
                  <a:t>	E.g., </a:t>
                </a:r>
                <a14:m>
                  <m:oMath xmlns:m="http://schemas.openxmlformats.org/officeDocument/2006/math">
                    <m:r>
                      <a:rPr lang="en-US" sz="1150" i="1">
                        <a:solidFill>
                          <a:schemeClr val="dk1"/>
                        </a:solidFill>
                        <a:latin typeface="Cambria Math" panose="02040503050406030204" pitchFamily="18" charset="0"/>
                        <a:sym typeface="Helvetica Neue"/>
                      </a:rPr>
                      <m:t>1</m:t>
                    </m:r>
                    <m:r>
                      <a:rPr lang="en-US" sz="1150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sym typeface="Helvetica Neue"/>
                      </a:rPr>
                      <m:t>.1×2.0=</m:t>
                    </m:r>
                    <m:r>
                      <a:rPr lang="en-US" sz="115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sym typeface="Helvetica Neue"/>
                      </a:rPr>
                      <m:t>𝟐</m:t>
                    </m:r>
                    <m:r>
                      <a:rPr lang="en-US" sz="115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sym typeface="Helvetica Neue"/>
                      </a:rPr>
                      <m:t>.</m:t>
                    </m:r>
                    <m:r>
                      <a:rPr lang="en-US" sz="115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sym typeface="Helvetica Neue"/>
                      </a:rPr>
                      <m:t>𝟐</m:t>
                    </m:r>
                  </m:oMath>
                </a14:m>
                <a:r>
                  <a:rPr lang="en-US" sz="1150" dirty="0">
                    <a:solidFill>
                      <a:schemeClr val="dk1"/>
                    </a:solidFill>
                    <a:latin typeface="Helvetica LT Std" panose="020B0504020202020204" pitchFamily="34" charset="0"/>
                    <a:sym typeface="Helvetica Neue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150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sym typeface="Helvetica Neue"/>
                      </a:rPr>
                      <m:t>11×20=</m:t>
                    </m:r>
                    <m:r>
                      <a:rPr lang="en-US" sz="115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sym typeface="Helvetica Neue"/>
                      </a:rPr>
                      <m:t>𝟐𝟐𝟎</m:t>
                    </m:r>
                  </m:oMath>
                </a14:m>
                <a:r>
                  <a:rPr lang="en-US" sz="1150" dirty="0">
                    <a:solidFill>
                      <a:schemeClr val="dk1"/>
                    </a:solidFill>
                    <a:latin typeface="Helvetica LT Std" panose="020B0504020202020204" pitchFamily="34" charset="0"/>
                    <a:sym typeface="Helvetica Neue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150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sym typeface="Helvetica Neue"/>
                      </a:rPr>
                      <m:t>×10→×100</m:t>
                    </m:r>
                  </m:oMath>
                </a14:m>
                <a:endParaRPr lang="en-US" sz="1150" dirty="0">
                  <a:solidFill>
                    <a:schemeClr val="dk1"/>
                  </a:solidFill>
                  <a:latin typeface="Helvetica LT Std" panose="020B0504020202020204" pitchFamily="34" charset="0"/>
                  <a:sym typeface="Helvetica Neue"/>
                </a:endParaRPr>
              </a:p>
              <a:p>
                <a:pPr marL="1371600" lvl="2" indent="-314325">
                  <a:lnSpc>
                    <a:spcPct val="150000"/>
                  </a:lnSpc>
                  <a:spcBef>
                    <a:spcPts val="270"/>
                  </a:spcBef>
                  <a:buClr>
                    <a:srgbClr val="7F7F7F"/>
                  </a:buClr>
                  <a:buSzPts val="1350"/>
                  <a:buFont typeface="Arial"/>
                  <a:buChar char="•"/>
                </a:pPr>
                <a:r>
                  <a:rPr lang="en-US" sz="1150" dirty="0">
                    <a:solidFill>
                      <a:schemeClr val="dk1"/>
                    </a:solidFill>
                    <a:latin typeface="Helvetica LT Std" panose="020B0504020202020204" pitchFamily="34" charset="0"/>
                    <a:sym typeface="Helvetica Neue"/>
                  </a:rPr>
                  <a:t>Multiple non-linear operations can be done in one round to save communication</a:t>
                </a:r>
              </a:p>
              <a:p>
                <a:pPr marL="1371600" lvl="2" indent="-314325">
                  <a:lnSpc>
                    <a:spcPct val="150000"/>
                  </a:lnSpc>
                  <a:spcBef>
                    <a:spcPts val="270"/>
                  </a:spcBef>
                  <a:buClr>
                    <a:srgbClr val="7F7F7F"/>
                  </a:buClr>
                  <a:buSzPts val="1350"/>
                  <a:buFont typeface="Arial"/>
                  <a:buChar char="•"/>
                </a:pPr>
                <a:endParaRPr lang="en-US" sz="1150" dirty="0">
                  <a:solidFill>
                    <a:schemeClr val="dk1"/>
                  </a:solidFill>
                  <a:latin typeface="Helvetica LT Std" panose="020B0504020202020204" pitchFamily="34" charset="0"/>
                  <a:sym typeface="Helvetica Neue"/>
                </a:endParaRPr>
              </a:p>
            </p:txBody>
          </p:sp>
        </mc:Choice>
        <mc:Fallback xmlns="">
          <p:sp>
            <p:nvSpPr>
              <p:cNvPr id="90" name="Google Shape;90;p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00" y="938397"/>
                <a:ext cx="8102414" cy="4299055"/>
              </a:xfrm>
              <a:prstGeom prst="rect">
                <a:avLst/>
              </a:prstGeom>
              <a:blipFill>
                <a:blip r:embed="rId3"/>
                <a:stretch>
                  <a:fillRect l="-376" t="-42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C6EA05B0-E4D5-9B84-1C2B-831C1592BB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1709" y="2603394"/>
            <a:ext cx="5497946" cy="2437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896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  <p:sp>
        <p:nvSpPr>
          <p:cNvPr id="89" name="Google Shape;89;p5"/>
          <p:cNvSpPr txBox="1">
            <a:spLocks noGrp="1"/>
          </p:cNvSpPr>
          <p:nvPr>
            <p:ph type="title"/>
          </p:nvPr>
        </p:nvSpPr>
        <p:spPr>
          <a:xfrm>
            <a:off x="457200" y="390019"/>
            <a:ext cx="8229600" cy="548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100"/>
              <a:buFont typeface="Helvetica Neue"/>
              <a:buNone/>
            </a:pPr>
            <a:r>
              <a:rPr lang="en-US" altLang="zh-CN"/>
              <a:t>STAMP</a:t>
            </a:r>
            <a:endParaRPr/>
          </a:p>
        </p:txBody>
      </p:sp>
      <p:sp>
        <p:nvSpPr>
          <p:cNvPr id="90" name="Google Shape;90;p5"/>
          <p:cNvSpPr txBox="1"/>
          <p:nvPr/>
        </p:nvSpPr>
        <p:spPr>
          <a:xfrm>
            <a:off x="395200" y="938397"/>
            <a:ext cx="8748800" cy="4299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57175" indent="-257175">
              <a:buClr>
                <a:schemeClr val="accent2"/>
              </a:buClr>
              <a:buSzPts val="1600"/>
              <a:buFont typeface="Lemon"/>
              <a:buChar char="▸"/>
            </a:pPr>
            <a:r>
              <a:rPr lang="en-US" sz="1600" b="1">
                <a:solidFill>
                  <a:schemeClr val="dk1"/>
                </a:solidFill>
                <a:latin typeface="Helvetica Neue"/>
                <a:sym typeface="Helvetica Neue"/>
              </a:rPr>
              <a:t>Theoretical analysis of communication overhead</a:t>
            </a:r>
          </a:p>
          <a:p>
            <a:pPr marL="1371600" lvl="2" indent="-314325">
              <a:lnSpc>
                <a:spcPct val="150000"/>
              </a:lnSpc>
              <a:spcBef>
                <a:spcPts val="270"/>
              </a:spcBef>
              <a:buClr>
                <a:srgbClr val="7F7F7F"/>
              </a:buClr>
              <a:buSzPts val="1350"/>
              <a:buFont typeface="Arial"/>
              <a:buChar char="•"/>
            </a:pPr>
            <a:endParaRPr lang="en-US" sz="1150">
              <a:solidFill>
                <a:schemeClr val="dk1"/>
              </a:solidFill>
              <a:latin typeface="Helvetica LT Std" panose="020B0504020202020204" pitchFamily="34" charset="0"/>
              <a:sym typeface="Helvetica Neue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A87AB55-4F1F-1189-5D28-702AFD0973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551" y="2109326"/>
            <a:ext cx="8686800" cy="1681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947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  <p:sp>
        <p:nvSpPr>
          <p:cNvPr id="89" name="Google Shape;89;p5"/>
          <p:cNvSpPr txBox="1">
            <a:spLocks noGrp="1"/>
          </p:cNvSpPr>
          <p:nvPr>
            <p:ph type="title"/>
          </p:nvPr>
        </p:nvSpPr>
        <p:spPr>
          <a:xfrm>
            <a:off x="457200" y="390019"/>
            <a:ext cx="8229600" cy="548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100"/>
              <a:buFont typeface="Helvetica Neue"/>
              <a:buNone/>
            </a:pPr>
            <a:r>
              <a:rPr lang="en-US" altLang="zh-CN"/>
              <a:t>STAMP</a:t>
            </a:r>
            <a:endParaRPr/>
          </a:p>
        </p:txBody>
      </p:sp>
      <p:sp>
        <p:nvSpPr>
          <p:cNvPr id="90" name="Google Shape;90;p5"/>
          <p:cNvSpPr txBox="1"/>
          <p:nvPr/>
        </p:nvSpPr>
        <p:spPr>
          <a:xfrm>
            <a:off x="395200" y="938397"/>
            <a:ext cx="8748800" cy="4299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57175" indent="-257175">
              <a:buClr>
                <a:schemeClr val="accent2"/>
              </a:buClr>
              <a:buSzPts val="1600"/>
              <a:buFont typeface="Lemon"/>
              <a:buChar char="▸"/>
            </a:pPr>
            <a:r>
              <a:rPr lang="en-US" sz="1600" b="1">
                <a:solidFill>
                  <a:schemeClr val="dk1"/>
                </a:solidFill>
                <a:latin typeface="Helvetica Neue"/>
                <a:sym typeface="Helvetica Neue"/>
              </a:rPr>
              <a:t>Malicious security</a:t>
            </a:r>
          </a:p>
          <a:p>
            <a:pPr marL="557213" lvl="1" indent="-214312">
              <a:spcBef>
                <a:spcPts val="260"/>
              </a:spcBef>
              <a:buClr>
                <a:schemeClr val="dk1"/>
              </a:buClr>
              <a:buSzPts val="1040"/>
              <a:buFont typeface="Arial"/>
              <a:buChar char="–"/>
            </a:pPr>
            <a:r>
              <a:rPr lang="en-US" sz="1300">
                <a:solidFill>
                  <a:schemeClr val="dk1"/>
                </a:solidFill>
                <a:latin typeface="Helvetica Neue"/>
                <a:sym typeface="Helvetica Neue"/>
              </a:rPr>
              <a:t>Supported by replicative operations and reconstruction of masked values</a:t>
            </a:r>
          </a:p>
          <a:p>
            <a:pPr marL="557213" lvl="1" indent="-214312">
              <a:spcBef>
                <a:spcPts val="260"/>
              </a:spcBef>
              <a:buClr>
                <a:schemeClr val="dk1"/>
              </a:buClr>
              <a:buSzPts val="1040"/>
              <a:buFont typeface="Arial"/>
              <a:buChar char="–"/>
            </a:pPr>
            <a:r>
              <a:rPr lang="en-US" sz="1300">
                <a:solidFill>
                  <a:schemeClr val="dk1"/>
                </a:solidFill>
                <a:latin typeface="Helvetica Neue"/>
                <a:sym typeface="Helvetica Neue"/>
              </a:rPr>
              <a:t>~2X overhead compared to Semi-honest setting</a:t>
            </a:r>
          </a:p>
          <a:p>
            <a:pPr marL="557213" lvl="1" indent="-214312">
              <a:spcBef>
                <a:spcPts val="260"/>
              </a:spcBef>
              <a:buClr>
                <a:schemeClr val="dk1"/>
              </a:buClr>
              <a:buSzPts val="1040"/>
              <a:buFont typeface="Arial"/>
              <a:buChar char="–"/>
            </a:pPr>
            <a:endParaRPr lang="en-US" sz="1150">
              <a:solidFill>
                <a:schemeClr val="dk1"/>
              </a:solidFill>
              <a:latin typeface="Helvetica LT Std" panose="020B0504020202020204" pitchFamily="34" charset="0"/>
              <a:sym typeface="Helvetica Neue"/>
            </a:endParaRPr>
          </a:p>
          <a:p>
            <a:pPr marL="257175" indent="-257175">
              <a:buClr>
                <a:schemeClr val="accent2"/>
              </a:buClr>
              <a:buSzPts val="1600"/>
              <a:buFont typeface="Lemon"/>
              <a:buChar char="▸"/>
            </a:pPr>
            <a:r>
              <a:rPr lang="en-US" sz="1600" b="1">
                <a:solidFill>
                  <a:schemeClr val="dk1"/>
                </a:solidFill>
                <a:latin typeface="Helvetica Neue"/>
                <a:sym typeface="Helvetica Neue"/>
              </a:rPr>
              <a:t>Implementation</a:t>
            </a:r>
          </a:p>
          <a:p>
            <a:pPr marL="557213" lvl="1" indent="-214312">
              <a:spcBef>
                <a:spcPts val="260"/>
              </a:spcBef>
              <a:buClr>
                <a:schemeClr val="dk1"/>
              </a:buClr>
              <a:buSzPts val="1040"/>
              <a:buFont typeface="Arial"/>
              <a:buChar char="–"/>
            </a:pPr>
            <a:r>
              <a:rPr lang="en-US" sz="1300">
                <a:solidFill>
                  <a:schemeClr val="dk1"/>
                </a:solidFill>
                <a:latin typeface="Helvetica Neue"/>
                <a:sym typeface="Helvetica Neue"/>
              </a:rPr>
              <a:t>Support GPU</a:t>
            </a:r>
          </a:p>
          <a:p>
            <a:pPr marL="557213" lvl="1" indent="-214312">
              <a:spcBef>
                <a:spcPts val="260"/>
              </a:spcBef>
              <a:buClr>
                <a:schemeClr val="dk1"/>
              </a:buClr>
              <a:buSzPts val="1040"/>
              <a:buFont typeface="Arial"/>
              <a:buChar char="–"/>
            </a:pPr>
            <a:r>
              <a:rPr lang="en-US" sz="1300">
                <a:solidFill>
                  <a:schemeClr val="dk1"/>
                </a:solidFill>
                <a:latin typeface="Helvetica Neue"/>
                <a:sym typeface="Helvetica Neue"/>
              </a:rPr>
              <a:t>Support both Semi-honest and Malicious inference</a:t>
            </a:r>
          </a:p>
          <a:p>
            <a:pPr marL="557213" lvl="1" indent="-214312">
              <a:spcBef>
                <a:spcPts val="260"/>
              </a:spcBef>
              <a:buClr>
                <a:schemeClr val="dk1"/>
              </a:buClr>
              <a:buSzPts val="1040"/>
              <a:buFont typeface="Arial"/>
              <a:buChar char="–"/>
            </a:pPr>
            <a:r>
              <a:rPr lang="en-US" sz="1300">
                <a:solidFill>
                  <a:schemeClr val="dk1"/>
                </a:solidFill>
                <a:latin typeface="Helvetica Neue"/>
                <a:sym typeface="Helvetica Neue"/>
              </a:rPr>
              <a:t>Support various models including VGG16, ResNet18, Vanilla Transformers</a:t>
            </a:r>
          </a:p>
          <a:p>
            <a:pPr marL="557213" lvl="1" indent="-214312">
              <a:spcBef>
                <a:spcPts val="260"/>
              </a:spcBef>
              <a:buClr>
                <a:schemeClr val="dk1"/>
              </a:buClr>
              <a:buSzPts val="1040"/>
              <a:buFont typeface="Arial"/>
              <a:buChar char="–"/>
            </a:pPr>
            <a:endParaRPr lang="en-US" sz="1300">
              <a:solidFill>
                <a:schemeClr val="dk1"/>
              </a:solidFill>
              <a:latin typeface="Helvetica Neue"/>
              <a:sym typeface="Helvetica Neue"/>
            </a:endParaRPr>
          </a:p>
          <a:p>
            <a:pPr marL="257175" indent="-257175">
              <a:buClr>
                <a:schemeClr val="accent2"/>
              </a:buClr>
              <a:buSzPts val="1600"/>
              <a:buFont typeface="Lemon"/>
              <a:buChar char="▸"/>
            </a:pPr>
            <a:r>
              <a:rPr lang="en-US" sz="1600" b="1">
                <a:solidFill>
                  <a:schemeClr val="dk1"/>
                </a:solidFill>
                <a:latin typeface="Helvetica Neue"/>
                <a:sym typeface="Helvetica Neue"/>
              </a:rPr>
              <a:t>Experiment</a:t>
            </a:r>
          </a:p>
          <a:p>
            <a:pPr marL="557213" lvl="1" indent="-214312">
              <a:spcBef>
                <a:spcPts val="260"/>
              </a:spcBef>
              <a:buClr>
                <a:schemeClr val="dk1"/>
              </a:buClr>
              <a:buSzPts val="1040"/>
              <a:buFont typeface="Arial"/>
              <a:buChar char="–"/>
            </a:pPr>
            <a:r>
              <a:rPr lang="en-US" sz="1300">
                <a:solidFill>
                  <a:schemeClr val="dk1"/>
                </a:solidFill>
                <a:latin typeface="Helvetica Neue"/>
                <a:sym typeface="Helvetica Neue"/>
              </a:rPr>
              <a:t>Compared with two state-of-the-art frameworks</a:t>
            </a:r>
          </a:p>
          <a:p>
            <a:pPr marL="557213" lvl="1" indent="-214312">
              <a:spcBef>
                <a:spcPts val="260"/>
              </a:spcBef>
              <a:buClr>
                <a:schemeClr val="dk1"/>
              </a:buClr>
              <a:buSzPts val="1040"/>
              <a:buFont typeface="Arial"/>
              <a:buChar char="–"/>
            </a:pPr>
            <a:r>
              <a:rPr lang="en-US" sz="1300">
                <a:solidFill>
                  <a:schemeClr val="dk1"/>
                </a:solidFill>
                <a:latin typeface="Helvetica Neue"/>
                <a:sym typeface="Helvetica Neue"/>
              </a:rPr>
              <a:t>Done under WAN/LAN networks setting and GPU/CPU equipped cloud machines, plus LTEE prototype</a:t>
            </a:r>
          </a:p>
          <a:p>
            <a:pPr marL="557213" lvl="1" indent="-214312">
              <a:spcBef>
                <a:spcPts val="260"/>
              </a:spcBef>
              <a:buClr>
                <a:schemeClr val="dk1"/>
              </a:buClr>
              <a:buSzPts val="1040"/>
              <a:buFont typeface="Arial"/>
              <a:buChar char="–"/>
            </a:pPr>
            <a:r>
              <a:rPr lang="en-US" sz="1300">
                <a:solidFill>
                  <a:schemeClr val="dk1"/>
                </a:solidFill>
                <a:latin typeface="Helvetica Neue"/>
                <a:sym typeface="Helvetica Neue"/>
              </a:rPr>
              <a:t>Breakdown on overhead on linear/non-linear layers, Computation/Communication/LTEE.</a:t>
            </a:r>
            <a:endParaRPr lang="en-US" sz="1150">
              <a:solidFill>
                <a:schemeClr val="dk1"/>
              </a:solidFill>
              <a:latin typeface="Helvetica LT Std" panose="020B0504020202020204" pitchFamily="34" charset="0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8293664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  <p:sp>
        <p:nvSpPr>
          <p:cNvPr id="89" name="Google Shape;89;p5"/>
          <p:cNvSpPr txBox="1">
            <a:spLocks noGrp="1"/>
          </p:cNvSpPr>
          <p:nvPr>
            <p:ph type="title"/>
          </p:nvPr>
        </p:nvSpPr>
        <p:spPr>
          <a:xfrm>
            <a:off x="457200" y="390019"/>
            <a:ext cx="8229600" cy="548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100"/>
              <a:buFont typeface="Helvetica Neue"/>
              <a:buNone/>
            </a:pPr>
            <a:r>
              <a:rPr lang="en-US" altLang="zh-CN"/>
              <a:t>Results</a:t>
            </a:r>
            <a:endParaRPr/>
          </a:p>
        </p:txBody>
      </p:sp>
      <p:sp>
        <p:nvSpPr>
          <p:cNvPr id="90" name="Google Shape;90;p5"/>
          <p:cNvSpPr txBox="1"/>
          <p:nvPr/>
        </p:nvSpPr>
        <p:spPr>
          <a:xfrm>
            <a:off x="395200" y="1130909"/>
            <a:ext cx="8748800" cy="4299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57175" indent="-257175">
              <a:buClr>
                <a:schemeClr val="accent2"/>
              </a:buClr>
              <a:buSzPts val="1600"/>
              <a:buFont typeface="Lemon"/>
              <a:buChar char="▸"/>
            </a:pPr>
            <a:r>
              <a:rPr lang="en-US" sz="1600" b="1">
                <a:solidFill>
                  <a:schemeClr val="dk1"/>
                </a:solidFill>
                <a:latin typeface="Helvetica Neue"/>
                <a:sym typeface="Helvetica Neue"/>
              </a:rPr>
              <a:t>Speedup Comparing with State-of-the-Art Frameworks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60C06C7-3FE9-9F9D-51DE-3097608973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152" y="2165433"/>
            <a:ext cx="7921696" cy="184715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A259C803-EA2F-AE74-9D48-B5396365BE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492704"/>
            <a:ext cx="9144000" cy="412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7322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  <p:sp>
        <p:nvSpPr>
          <p:cNvPr id="89" name="Google Shape;89;p5"/>
          <p:cNvSpPr txBox="1">
            <a:spLocks noGrp="1"/>
          </p:cNvSpPr>
          <p:nvPr>
            <p:ph type="title"/>
          </p:nvPr>
        </p:nvSpPr>
        <p:spPr>
          <a:xfrm>
            <a:off x="457200" y="390019"/>
            <a:ext cx="8229600" cy="548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100"/>
              <a:buFont typeface="Helvetica Neue"/>
              <a:buNone/>
            </a:pPr>
            <a:r>
              <a:rPr lang="en-US" altLang="zh-CN"/>
              <a:t>Breakdown of Overhead</a:t>
            </a:r>
            <a:endParaRPr/>
          </a:p>
        </p:txBody>
      </p:sp>
      <p:sp>
        <p:nvSpPr>
          <p:cNvPr id="90" name="Google Shape;90;p5"/>
          <p:cNvSpPr txBox="1"/>
          <p:nvPr/>
        </p:nvSpPr>
        <p:spPr>
          <a:xfrm>
            <a:off x="197599" y="1165834"/>
            <a:ext cx="8748800" cy="4299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57175" indent="-257175">
              <a:buClr>
                <a:schemeClr val="accent2"/>
              </a:buClr>
              <a:buSzPts val="1600"/>
              <a:buFont typeface="Lemon"/>
              <a:buChar char="▸"/>
            </a:pPr>
            <a:r>
              <a:rPr lang="en-US" sz="1600" b="1">
                <a:solidFill>
                  <a:schemeClr val="dk1"/>
                </a:solidFill>
                <a:latin typeface="Helvetica Neue"/>
                <a:sym typeface="Helvetica Neue"/>
              </a:rPr>
              <a:t>Communication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F36823AB-FF6D-FFE6-FAC4-B1AD21841AAA}"/>
              </a:ext>
            </a:extLst>
          </p:cNvPr>
          <p:cNvGrpSpPr/>
          <p:nvPr/>
        </p:nvGrpSpPr>
        <p:grpSpPr>
          <a:xfrm>
            <a:off x="2019299" y="2065020"/>
            <a:ext cx="4861562" cy="1310640"/>
            <a:chOff x="1714499" y="2529840"/>
            <a:chExt cx="4861562" cy="1310640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854A391A-6344-EBC4-3C78-0D7A09219D8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80333" b="-172"/>
            <a:stretch/>
          </p:blipFill>
          <p:spPr>
            <a:xfrm>
              <a:off x="1714499" y="2529840"/>
              <a:ext cx="1798321" cy="1310640"/>
            </a:xfrm>
            <a:prstGeom prst="rect">
              <a:avLst/>
            </a:prstGeom>
          </p:spPr>
        </p:pic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51E39086-6C32-5F97-D952-5E5152F34C8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9418" r="25915" b="-172"/>
            <a:stretch/>
          </p:blipFill>
          <p:spPr>
            <a:xfrm>
              <a:off x="3512820" y="2529840"/>
              <a:ext cx="2255520" cy="1310640"/>
            </a:xfrm>
            <a:prstGeom prst="rect">
              <a:avLst/>
            </a:prstGeom>
          </p:spPr>
        </p:pic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99EDA356-080E-24ED-9A6E-31E69E9047F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90917" r="249" b="-172"/>
            <a:stretch/>
          </p:blipFill>
          <p:spPr>
            <a:xfrm>
              <a:off x="5768340" y="2529840"/>
              <a:ext cx="807721" cy="1310640"/>
            </a:xfrm>
            <a:prstGeom prst="rect">
              <a:avLst/>
            </a:prstGeom>
          </p:spPr>
        </p:pic>
      </p:grpSp>
      <p:pic>
        <p:nvPicPr>
          <p:cNvPr id="9" name="图片 8">
            <a:extLst>
              <a:ext uri="{FF2B5EF4-FFF2-40B4-BE49-F238E27FC236}">
                <a16:creationId xmlns:a16="http://schemas.microsoft.com/office/drawing/2014/main" id="{53C189CC-D0AA-B70C-01FF-87BE660003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1692884"/>
            <a:ext cx="9144000" cy="258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8170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  <p:sp>
        <p:nvSpPr>
          <p:cNvPr id="89" name="Google Shape;89;p5"/>
          <p:cNvSpPr txBox="1">
            <a:spLocks noGrp="1"/>
          </p:cNvSpPr>
          <p:nvPr>
            <p:ph type="title"/>
          </p:nvPr>
        </p:nvSpPr>
        <p:spPr>
          <a:xfrm>
            <a:off x="457200" y="390019"/>
            <a:ext cx="8229600" cy="548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100"/>
              <a:buFont typeface="Helvetica Neue"/>
              <a:buNone/>
            </a:pPr>
            <a:r>
              <a:rPr lang="en-US" altLang="zh-CN"/>
              <a:t>Breakdown of Overhead: Back to Our Intuition</a:t>
            </a:r>
            <a:endParaRPr/>
          </a:p>
        </p:txBody>
      </p:sp>
      <p:sp>
        <p:nvSpPr>
          <p:cNvPr id="90" name="Google Shape;90;p5"/>
          <p:cNvSpPr txBox="1"/>
          <p:nvPr/>
        </p:nvSpPr>
        <p:spPr>
          <a:xfrm>
            <a:off x="395200" y="1130909"/>
            <a:ext cx="8748800" cy="4299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57175" indent="-257175">
              <a:buClr>
                <a:schemeClr val="accent2"/>
              </a:buClr>
              <a:buSzPts val="1600"/>
              <a:buFont typeface="Lemon"/>
              <a:buChar char="▸"/>
            </a:pPr>
            <a:r>
              <a:rPr lang="en-US" sz="1600" b="1">
                <a:solidFill>
                  <a:schemeClr val="dk1"/>
                </a:solidFill>
                <a:latin typeface="Helvetica Neue"/>
                <a:sym typeface="Helvetica Neue"/>
              </a:rPr>
              <a:t>Linear and non-linear operation overhead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31DDD10-68C4-CF90-BAFA-4F633C5B1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3774" y="3657599"/>
            <a:ext cx="180984" cy="21418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A66DDA2-9ECA-AEB6-F83C-5A00FE43F1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6313" y="1726223"/>
            <a:ext cx="5668454" cy="2491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9150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8"/>
          <p:cNvSpPr/>
          <p:nvPr/>
        </p:nvSpPr>
        <p:spPr>
          <a:xfrm>
            <a:off x="1540300" y="1445624"/>
            <a:ext cx="6063300" cy="1325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latin typeface="Helvetica Neue"/>
                <a:ea typeface="Helvetica Neue"/>
                <a:cs typeface="Helvetica Neue"/>
                <a:sym typeface="Helvetica Neue"/>
              </a:rPr>
              <a:t>Thank You! </a:t>
            </a:r>
            <a:endParaRPr sz="2400" b="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latin typeface="Helvetica Neue"/>
                <a:ea typeface="Helvetica Neue"/>
                <a:cs typeface="Helvetica Neue"/>
                <a:sym typeface="Helvetica Neue"/>
              </a:rPr>
              <a:t>Questions? 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89" name="Google Shape;89;p5"/>
          <p:cNvSpPr txBox="1">
            <a:spLocks noGrp="1"/>
          </p:cNvSpPr>
          <p:nvPr>
            <p:ph type="title"/>
          </p:nvPr>
        </p:nvSpPr>
        <p:spPr>
          <a:xfrm>
            <a:off x="457200" y="390019"/>
            <a:ext cx="8229600" cy="548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100"/>
              <a:buFont typeface="Helvetica Neue"/>
              <a:buNone/>
            </a:pPr>
            <a:r>
              <a:rPr lang="en-US" altLang="zh-CN" dirty="0"/>
              <a:t>Background: Secure Multiparty Computation</a:t>
            </a:r>
            <a:endParaRPr dirty="0"/>
          </a:p>
        </p:txBody>
      </p:sp>
      <p:sp>
        <p:nvSpPr>
          <p:cNvPr id="90" name="Google Shape;90;p5"/>
          <p:cNvSpPr txBox="1"/>
          <p:nvPr/>
        </p:nvSpPr>
        <p:spPr>
          <a:xfrm>
            <a:off x="457200" y="1137836"/>
            <a:ext cx="8666886" cy="4299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57175" marR="0" lvl="0" indent="-257175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Lemon"/>
              <a:buChar char="▸"/>
            </a:pPr>
            <a:r>
              <a:rPr lang="en-US" sz="1600" b="1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</a:rPr>
              <a:t>Joint evaluation of a certain function</a:t>
            </a:r>
          </a:p>
          <a:p>
            <a:pPr marL="557213" lvl="1" indent="-214312">
              <a:spcBef>
                <a:spcPts val="260"/>
              </a:spcBef>
              <a:buClr>
                <a:schemeClr val="dk1"/>
              </a:buClr>
              <a:buSzPts val="1040"/>
              <a:buFont typeface="Arial"/>
              <a:buChar char="–"/>
            </a:pPr>
            <a:r>
              <a:rPr lang="en-US" sz="1300" dirty="0">
                <a:solidFill>
                  <a:schemeClr val="dk1"/>
                </a:solidFill>
                <a:latin typeface="Helvetica Neue"/>
              </a:rPr>
              <a:t>Multiple parties involved in the computation</a:t>
            </a:r>
          </a:p>
          <a:p>
            <a:pPr marL="1371600" lvl="2" indent="-314325">
              <a:lnSpc>
                <a:spcPct val="150000"/>
              </a:lnSpc>
              <a:spcBef>
                <a:spcPts val="100"/>
              </a:spcBef>
              <a:buClr>
                <a:srgbClr val="7F7F7F"/>
              </a:buClr>
              <a:buSzPts val="1350"/>
              <a:buFont typeface="Arial"/>
              <a:buChar char="•"/>
            </a:pPr>
            <a:r>
              <a:rPr lang="en-US" sz="1150" dirty="0">
                <a:solidFill>
                  <a:schemeClr val="dk1"/>
                </a:solidFill>
                <a:latin typeface="Helvetica LT Std" panose="020B0504020202020204" pitchFamily="34" charset="0"/>
              </a:rPr>
              <a:t>Centralized federated learning </a:t>
            </a:r>
          </a:p>
          <a:p>
            <a:pPr marL="1371600" lvl="2" indent="-314325">
              <a:lnSpc>
                <a:spcPct val="150000"/>
              </a:lnSpc>
              <a:spcBef>
                <a:spcPts val="100"/>
              </a:spcBef>
              <a:buClr>
                <a:srgbClr val="7F7F7F"/>
              </a:buClr>
              <a:buSzPts val="1350"/>
              <a:buFont typeface="Arial"/>
              <a:buChar char="•"/>
            </a:pPr>
            <a:r>
              <a:rPr lang="en-US" sz="1150" dirty="0">
                <a:solidFill>
                  <a:schemeClr val="dk1"/>
                </a:solidFill>
                <a:latin typeface="Helvetica LT Std" panose="020B0504020202020204" pitchFamily="34" charset="0"/>
              </a:rPr>
              <a:t>Secure outsourcing</a:t>
            </a:r>
          </a:p>
          <a:p>
            <a:pPr marL="1371600" lvl="2" indent="-314325">
              <a:lnSpc>
                <a:spcPct val="150000"/>
              </a:lnSpc>
              <a:spcBef>
                <a:spcPts val="100"/>
              </a:spcBef>
              <a:buClr>
                <a:srgbClr val="7F7F7F"/>
              </a:buClr>
              <a:buSzPts val="1350"/>
              <a:buFont typeface="Arial"/>
              <a:buChar char="•"/>
            </a:pPr>
            <a:r>
              <a:rPr lang="en-US" sz="1150" dirty="0">
                <a:solidFill>
                  <a:schemeClr val="dk1"/>
                </a:solidFill>
                <a:latin typeface="Helvetica LT Std" panose="020B0504020202020204" pitchFamily="34" charset="0"/>
              </a:rPr>
              <a:t>Multiparty Computation</a:t>
            </a:r>
          </a:p>
          <a:p>
            <a:pPr marL="557213" lvl="1" indent="-214312">
              <a:spcBef>
                <a:spcPts val="260"/>
              </a:spcBef>
              <a:buClr>
                <a:schemeClr val="dk1"/>
              </a:buClr>
              <a:buSzPts val="1040"/>
              <a:buFont typeface="Arial"/>
              <a:buChar char="–"/>
            </a:pPr>
            <a:r>
              <a:rPr lang="en-US" sz="1300" dirty="0">
                <a:solidFill>
                  <a:schemeClr val="dk1"/>
                </a:solidFill>
                <a:latin typeface="Helvetica Neue"/>
              </a:rPr>
              <a:t>Parties want to keep their secrets secure (input data,</a:t>
            </a:r>
          </a:p>
          <a:p>
            <a:pPr marL="342901" lvl="1">
              <a:spcBef>
                <a:spcPts val="260"/>
              </a:spcBef>
              <a:buClr>
                <a:schemeClr val="dk1"/>
              </a:buClr>
              <a:buSzPts val="1040"/>
            </a:pPr>
            <a:r>
              <a:rPr lang="en-US" sz="1300" dirty="0">
                <a:solidFill>
                  <a:schemeClr val="dk1"/>
                </a:solidFill>
                <a:latin typeface="Helvetica Neue"/>
              </a:rPr>
              <a:t>     model…).</a:t>
            </a:r>
          </a:p>
          <a:p>
            <a:pPr marL="557213" lvl="1" indent="-214312">
              <a:spcBef>
                <a:spcPts val="260"/>
              </a:spcBef>
              <a:buClr>
                <a:schemeClr val="dk1"/>
              </a:buClr>
              <a:buSzPts val="1040"/>
              <a:buFont typeface="Arial"/>
              <a:buChar char="–"/>
            </a:pPr>
            <a:r>
              <a:rPr lang="en-US" sz="1300" dirty="0">
                <a:solidFill>
                  <a:schemeClr val="dk1"/>
                </a:solidFill>
                <a:latin typeface="Helvetica Neue"/>
              </a:rPr>
              <a:t>Two Fashions: Secret Sharing and Garbled Circuit</a:t>
            </a:r>
          </a:p>
          <a:p>
            <a:pPr marL="557213" lvl="1" indent="-214312">
              <a:spcBef>
                <a:spcPts val="260"/>
              </a:spcBef>
              <a:buClr>
                <a:schemeClr val="dk1"/>
              </a:buClr>
              <a:buSzPts val="1040"/>
              <a:buFont typeface="Arial"/>
              <a:buChar char="–"/>
            </a:pPr>
            <a:endParaRPr lang="en-US" sz="1300" dirty="0">
              <a:solidFill>
                <a:schemeClr val="dk1"/>
              </a:solidFill>
              <a:latin typeface="Helvetica Neue"/>
            </a:endParaRPr>
          </a:p>
          <a:p>
            <a:pPr marL="342901" lvl="1">
              <a:spcBef>
                <a:spcPts val="260"/>
              </a:spcBef>
              <a:buClr>
                <a:schemeClr val="dk1"/>
              </a:buClr>
              <a:buSzPts val="1040"/>
            </a:pPr>
            <a:endParaRPr lang="en-US" sz="160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557213" lvl="1" indent="-214312">
              <a:spcBef>
                <a:spcPts val="260"/>
              </a:spcBef>
              <a:buClr>
                <a:schemeClr val="dk1"/>
              </a:buClr>
              <a:buSzPts val="1040"/>
              <a:buFont typeface="Arial"/>
              <a:buChar char="–"/>
            </a:pPr>
            <a:endParaRPr lang="en-US" sz="800" b="1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257175" lvl="0" indent="-155575">
              <a:spcBef>
                <a:spcPts val="320"/>
              </a:spcBef>
              <a:buClr>
                <a:schemeClr val="accent2"/>
              </a:buClr>
              <a:buSzPts val="1600"/>
            </a:pPr>
            <a:endParaRPr lang="en-US" sz="160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257175" lvl="0" indent="-180975">
              <a:spcBef>
                <a:spcPts val="240"/>
              </a:spcBef>
              <a:buClr>
                <a:schemeClr val="accent2"/>
              </a:buClr>
              <a:buSzPts val="1200"/>
            </a:pPr>
            <a:endParaRPr lang="en-US" sz="120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557213" lvl="1" indent="-148272">
              <a:spcBef>
                <a:spcPts val="260"/>
              </a:spcBef>
              <a:buClr>
                <a:schemeClr val="dk1"/>
              </a:buClr>
              <a:buSzPts val="1040"/>
            </a:pPr>
            <a:endParaRPr lang="en-US" sz="130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557213" lvl="1" indent="-138112">
              <a:spcBef>
                <a:spcPts val="300"/>
              </a:spcBef>
              <a:buClr>
                <a:schemeClr val="dk1"/>
              </a:buClr>
              <a:buSzPts val="1200"/>
            </a:pPr>
            <a:endParaRPr lang="en-US" sz="150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285750" lvl="7" indent="-285750">
              <a:buClr>
                <a:schemeClr val="accent2"/>
              </a:buClr>
              <a:buSzPts val="1600"/>
              <a:buFont typeface="Arial" panose="020B0604020202020204" pitchFamily="34" charset="0"/>
              <a:buChar char="•"/>
            </a:pPr>
            <a:endParaRPr lang="en-US" dirty="0"/>
          </a:p>
          <a:p>
            <a:pPr marL="557213" marR="0" lvl="1" indent="-148272" algn="l" rtl="0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040"/>
              <a:buFont typeface="Arial"/>
              <a:buNone/>
            </a:pPr>
            <a:endParaRPr lang="en-US" sz="1300" b="0" i="0" u="none" strike="noStrike" cap="none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257175" marR="0" lvl="0" indent="-155575" algn="l" rtl="0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Lemon"/>
              <a:buNone/>
            </a:pPr>
            <a:endParaRPr lang="en-US" sz="1600" b="0" i="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257175" marR="0" lvl="0" indent="-180975" algn="l" rtl="0"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Lemon"/>
              <a:buNone/>
            </a:pPr>
            <a:endParaRPr lang="en-US" sz="1200" b="0" i="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557213" marR="0" lvl="1" indent="-148272" algn="l" rtl="0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040"/>
              <a:buFont typeface="Arial"/>
              <a:buNone/>
            </a:pPr>
            <a:endParaRPr lang="en-US" sz="1300" b="0" i="0" u="none" strike="noStrike" cap="none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557213" marR="0" lvl="1" indent="-138112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lang="en-US" sz="1500" b="0" i="0" u="none" strike="noStrike" cap="none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169ADDA-A92C-0D0A-1B3F-7CFE0636A8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5232" y="1137835"/>
            <a:ext cx="4060725" cy="1661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574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89" name="Google Shape;89;p5"/>
          <p:cNvSpPr txBox="1">
            <a:spLocks noGrp="1"/>
          </p:cNvSpPr>
          <p:nvPr>
            <p:ph type="title"/>
          </p:nvPr>
        </p:nvSpPr>
        <p:spPr>
          <a:xfrm>
            <a:off x="457200" y="390019"/>
            <a:ext cx="8229600" cy="548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100"/>
              <a:buFont typeface="Helvetica Neue"/>
              <a:buNone/>
            </a:pPr>
            <a:r>
              <a:rPr lang="en-US" altLang="zh-CN" dirty="0"/>
              <a:t>Background: Secret Sharing-based MPC</a:t>
            </a:r>
            <a:endParaRPr dirty="0"/>
          </a:p>
        </p:txBody>
      </p:sp>
      <p:sp>
        <p:nvSpPr>
          <p:cNvPr id="90" name="Google Shape;90;p5"/>
          <p:cNvSpPr txBox="1"/>
          <p:nvPr/>
        </p:nvSpPr>
        <p:spPr>
          <a:xfrm>
            <a:off x="457200" y="844445"/>
            <a:ext cx="4370173" cy="4299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1" lvl="1">
              <a:spcBef>
                <a:spcPts val="260"/>
              </a:spcBef>
              <a:buClr>
                <a:schemeClr val="dk1"/>
              </a:buClr>
              <a:buSzPts val="1040"/>
            </a:pPr>
            <a:endParaRPr lang="en-US" sz="1300">
              <a:solidFill>
                <a:schemeClr val="dk1"/>
              </a:solidFill>
              <a:latin typeface="Helvetica Neue"/>
              <a:sym typeface="Helvetica Neue"/>
            </a:endParaRPr>
          </a:p>
          <a:p>
            <a:pPr marL="257175" lvl="1" indent="-257175">
              <a:buClr>
                <a:schemeClr val="accent2"/>
              </a:buClr>
              <a:buSzPts val="1600"/>
              <a:buFont typeface="Lemon"/>
              <a:buChar char="▸"/>
            </a:pPr>
            <a:r>
              <a:rPr lang="en-US" sz="1600" b="1">
                <a:solidFill>
                  <a:schemeClr val="dk1"/>
                </a:solidFill>
                <a:latin typeface="Helvetica Neue"/>
                <a:sym typeface="Helvetica Neue"/>
              </a:rPr>
              <a:t>Linear operations</a:t>
            </a:r>
          </a:p>
          <a:p>
            <a:pPr marL="557213" lvl="1" indent="-214312">
              <a:spcBef>
                <a:spcPts val="260"/>
              </a:spcBef>
              <a:buClr>
                <a:schemeClr val="dk1"/>
              </a:buClr>
              <a:buSzPts val="1040"/>
              <a:buFont typeface="Arial"/>
              <a:buChar char="–"/>
            </a:pPr>
            <a:r>
              <a:rPr lang="en-US" sz="1300">
                <a:solidFill>
                  <a:schemeClr val="dk1"/>
                </a:solidFill>
                <a:latin typeface="Helvetica Neue"/>
                <a:sym typeface="Helvetica Neue"/>
              </a:rPr>
              <a:t>Cheap in communication</a:t>
            </a:r>
          </a:p>
          <a:p>
            <a:pPr marL="557213" lvl="1" indent="-214312">
              <a:spcBef>
                <a:spcPts val="260"/>
              </a:spcBef>
              <a:buClr>
                <a:schemeClr val="dk1"/>
              </a:buClr>
              <a:buSzPts val="1040"/>
              <a:buFont typeface="Arial"/>
              <a:buChar char="–"/>
            </a:pPr>
            <a:r>
              <a:rPr lang="en-US" sz="1300">
                <a:solidFill>
                  <a:schemeClr val="dk1"/>
                </a:solidFill>
                <a:latin typeface="Helvetica Neue"/>
                <a:sym typeface="Helvetica Neue"/>
              </a:rPr>
              <a:t>Additions can be done locally</a:t>
            </a:r>
            <a:r>
              <a:rPr lang="en-US" altLang="zh-CN" sz="1300">
                <a:solidFill>
                  <a:schemeClr val="dk1"/>
                </a:solidFill>
                <a:latin typeface="Helvetica Neue"/>
                <a:sym typeface="Helvetica Neue"/>
              </a:rPr>
              <a:t>.</a:t>
            </a:r>
          </a:p>
          <a:p>
            <a:pPr marL="557213" lvl="1" indent="-214312">
              <a:spcBef>
                <a:spcPts val="260"/>
              </a:spcBef>
              <a:buClr>
                <a:schemeClr val="dk1"/>
              </a:buClr>
              <a:buSzPts val="1040"/>
              <a:buFont typeface="Arial"/>
              <a:buChar char="–"/>
            </a:pPr>
            <a:r>
              <a:rPr lang="en-US" sz="1300">
                <a:solidFill>
                  <a:schemeClr val="dk1"/>
                </a:solidFill>
                <a:latin typeface="Helvetica Neue"/>
                <a:sym typeface="Helvetica Neue"/>
              </a:rPr>
              <a:t>Multiplications between secrets can be done with one round communication.</a:t>
            </a:r>
          </a:p>
          <a:p>
            <a:pPr marL="342901" lvl="1">
              <a:spcBef>
                <a:spcPts val="260"/>
              </a:spcBef>
              <a:buClr>
                <a:schemeClr val="dk1"/>
              </a:buClr>
              <a:buSzPts val="1040"/>
            </a:pPr>
            <a:endParaRPr lang="en-US" sz="1300">
              <a:solidFill>
                <a:schemeClr val="dk1"/>
              </a:solidFill>
              <a:latin typeface="Helvetica Neue"/>
              <a:sym typeface="Helvetica Neue"/>
            </a:endParaRPr>
          </a:p>
          <a:p>
            <a:pPr marL="257175" lvl="1" indent="-257175">
              <a:buClr>
                <a:schemeClr val="accent2"/>
              </a:buClr>
              <a:buSzPts val="1600"/>
              <a:buFont typeface="Lemon"/>
              <a:buChar char="▸"/>
            </a:pPr>
            <a:r>
              <a:rPr lang="en-US" sz="1600" b="1">
                <a:solidFill>
                  <a:schemeClr val="dk1"/>
                </a:solidFill>
                <a:latin typeface="Helvetica Neue"/>
                <a:sym typeface="Helvetica Neue"/>
              </a:rPr>
              <a:t>Non-linear Functions</a:t>
            </a:r>
          </a:p>
          <a:p>
            <a:pPr marL="557213" lvl="1" indent="-214312">
              <a:spcBef>
                <a:spcPts val="260"/>
              </a:spcBef>
              <a:buClr>
                <a:schemeClr val="dk1"/>
              </a:buClr>
              <a:buSzPts val="1040"/>
              <a:buFont typeface="Arial"/>
              <a:buChar char="–"/>
            </a:pPr>
            <a:r>
              <a:rPr lang="en-US" sz="1300">
                <a:solidFill>
                  <a:schemeClr val="dk1"/>
                </a:solidFill>
                <a:latin typeface="Helvetica Neue"/>
                <a:sym typeface="Helvetica Neue"/>
              </a:rPr>
              <a:t>Expensive in communication</a:t>
            </a:r>
          </a:p>
          <a:p>
            <a:pPr marL="557213" lvl="1" indent="-214312">
              <a:spcBef>
                <a:spcPts val="260"/>
              </a:spcBef>
              <a:buClr>
                <a:schemeClr val="dk1"/>
              </a:buClr>
              <a:buSzPts val="1040"/>
              <a:buFont typeface="Arial"/>
              <a:buChar char="–"/>
            </a:pPr>
            <a:r>
              <a:rPr lang="en-US" sz="1300">
                <a:solidFill>
                  <a:schemeClr val="dk1"/>
                </a:solidFill>
                <a:latin typeface="Helvetica Neue"/>
                <a:sym typeface="Helvetica Neue"/>
              </a:rPr>
              <a:t>Commonly used </a:t>
            </a:r>
            <a:r>
              <a:rPr lang="en-US" altLang="zh-CN" sz="1300">
                <a:solidFill>
                  <a:schemeClr val="dk1"/>
                </a:solidFill>
                <a:latin typeface="Helvetica Neue"/>
                <a:sym typeface="Helvetica Neue"/>
              </a:rPr>
              <a:t>in ML: </a:t>
            </a:r>
            <a:r>
              <a:rPr lang="en-US" sz="1300" err="1">
                <a:solidFill>
                  <a:schemeClr val="dk1"/>
                </a:solidFill>
                <a:latin typeface="Helvetica Neue"/>
                <a:sym typeface="Helvetica Neue"/>
              </a:rPr>
              <a:t>MaxPool</a:t>
            </a:r>
            <a:r>
              <a:rPr lang="en-US" sz="1300">
                <a:solidFill>
                  <a:schemeClr val="dk1"/>
                </a:solidFill>
                <a:latin typeface="Helvetica Neue"/>
                <a:sym typeface="Helvetica Neue"/>
              </a:rPr>
              <a:t>, </a:t>
            </a:r>
            <a:r>
              <a:rPr lang="en-US" sz="1300" err="1">
                <a:solidFill>
                  <a:schemeClr val="dk1"/>
                </a:solidFill>
                <a:latin typeface="Helvetica Neue"/>
                <a:sym typeface="Helvetica Neue"/>
              </a:rPr>
              <a:t>ReLU</a:t>
            </a:r>
            <a:r>
              <a:rPr lang="en-US" sz="1300">
                <a:solidFill>
                  <a:schemeClr val="dk1"/>
                </a:solidFill>
                <a:latin typeface="Helvetica Neue"/>
                <a:sym typeface="Helvetica Neue"/>
              </a:rPr>
              <a:t>, </a:t>
            </a:r>
            <a:r>
              <a:rPr lang="en-US" sz="1300" err="1">
                <a:solidFill>
                  <a:schemeClr val="dk1"/>
                </a:solidFill>
                <a:latin typeface="Helvetica Neue"/>
                <a:sym typeface="Helvetica Neue"/>
              </a:rPr>
              <a:t>Softmax</a:t>
            </a:r>
            <a:r>
              <a:rPr lang="en-US" sz="1300">
                <a:solidFill>
                  <a:schemeClr val="dk1"/>
                </a:solidFill>
                <a:latin typeface="Helvetica Neue"/>
                <a:sym typeface="Helvetica Neue"/>
              </a:rPr>
              <a:t>, </a:t>
            </a:r>
            <a:r>
              <a:rPr lang="en-US" sz="1300" err="1">
                <a:solidFill>
                  <a:schemeClr val="dk1"/>
                </a:solidFill>
                <a:latin typeface="Helvetica Neue"/>
                <a:sym typeface="Helvetica Neue"/>
              </a:rPr>
              <a:t>BatchNorm</a:t>
            </a:r>
            <a:r>
              <a:rPr lang="en-US" sz="1300">
                <a:solidFill>
                  <a:schemeClr val="dk1"/>
                </a:solidFill>
                <a:latin typeface="Helvetica Neue"/>
                <a:sym typeface="Helvetica Neue"/>
              </a:rPr>
              <a:t>…</a:t>
            </a:r>
          </a:p>
          <a:p>
            <a:pPr marL="557213" lvl="1" indent="-214312">
              <a:spcBef>
                <a:spcPts val="260"/>
              </a:spcBef>
              <a:buClr>
                <a:schemeClr val="dk1"/>
              </a:buClr>
              <a:buSzPts val="1040"/>
              <a:buFont typeface="Arial"/>
              <a:buChar char="–"/>
            </a:pPr>
            <a:r>
              <a:rPr lang="en-US" sz="1300">
                <a:solidFill>
                  <a:schemeClr val="dk1"/>
                </a:solidFill>
                <a:latin typeface="Helvetica Neue"/>
                <a:sym typeface="Helvetica Neue"/>
              </a:rPr>
              <a:t>They all need multiple rounds of communication and TONS of data to be transmitted.</a:t>
            </a:r>
          </a:p>
          <a:p>
            <a:pPr marL="342901" lvl="1">
              <a:spcBef>
                <a:spcPts val="260"/>
              </a:spcBef>
              <a:buClr>
                <a:schemeClr val="dk1"/>
              </a:buClr>
              <a:buSzPts val="1040"/>
            </a:pPr>
            <a:endParaRPr lang="en-US" sz="1300">
              <a:solidFill>
                <a:schemeClr val="dk1"/>
              </a:solidFill>
              <a:latin typeface="Helvetica Neue"/>
              <a:sym typeface="Helvetica Neue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745915-05E9-400E-2CFA-3BB3046733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3199" y="3311938"/>
            <a:ext cx="1657205" cy="293111"/>
          </a:xfrm>
          <a:prstGeom prst="rect">
            <a:avLst/>
          </a:prstGeom>
        </p:spPr>
      </p:pic>
      <p:grpSp>
        <p:nvGrpSpPr>
          <p:cNvPr id="8" name="组合 7">
            <a:extLst>
              <a:ext uri="{FF2B5EF4-FFF2-40B4-BE49-F238E27FC236}">
                <a16:creationId xmlns:a16="http://schemas.microsoft.com/office/drawing/2014/main" id="{EA02AF40-5301-8D31-5E3F-A49020ACB552}"/>
              </a:ext>
            </a:extLst>
          </p:cNvPr>
          <p:cNvGrpSpPr/>
          <p:nvPr/>
        </p:nvGrpSpPr>
        <p:grpSpPr>
          <a:xfrm>
            <a:off x="4962950" y="1807508"/>
            <a:ext cx="3919196" cy="1650985"/>
            <a:chOff x="4850806" y="1807508"/>
            <a:chExt cx="3919196" cy="1650985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9EFCB065-9AC6-9818-D72F-F44052138CC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50806" y="1807508"/>
              <a:ext cx="3919196" cy="1650985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B58585BB-E39D-1EB3-D890-CF2453B9EFC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850806" y="2722020"/>
              <a:ext cx="2127964" cy="31072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75091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CAA9EC5-A6E6-4BE1-9F33-E047963E64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7479" y="1053419"/>
            <a:ext cx="6265721" cy="5207337"/>
          </a:xfrm>
        </p:spPr>
        <p:txBody>
          <a:bodyPr>
            <a:normAutofit/>
          </a:bodyPr>
          <a:lstStyle/>
          <a:p>
            <a:pPr marL="257175" indent="-257175">
              <a:spcBef>
                <a:spcPts val="0"/>
              </a:spcBef>
              <a:buSzPts val="1600"/>
            </a:pPr>
            <a:r>
              <a:rPr lang="en-US" altLang="zh-CN" sz="1600" b="1" dirty="0">
                <a:sym typeface="Arial"/>
              </a:rPr>
              <a:t>Hardware Protection</a:t>
            </a:r>
            <a:r>
              <a:rPr lang="en-US" sz="1600" b="1" dirty="0">
                <a:sym typeface="Arial"/>
              </a:rPr>
              <a:t> </a:t>
            </a:r>
          </a:p>
          <a:p>
            <a:pPr marL="557213" lvl="1" indent="-214312">
              <a:spcBef>
                <a:spcPts val="260"/>
              </a:spcBef>
              <a:buSzPts val="1040"/>
            </a:pPr>
            <a:r>
              <a:rPr lang="en-US" sz="1300" dirty="0">
                <a:cs typeface="Arial"/>
                <a:sym typeface="Arial"/>
              </a:rPr>
              <a:t>TEE Provides strong protection for confidentiality and integrity even from low-level software and physical tampering</a:t>
            </a:r>
          </a:p>
          <a:p>
            <a:pPr marL="557213" lvl="1" indent="-214312">
              <a:spcBef>
                <a:spcPts val="260"/>
              </a:spcBef>
              <a:buSzPts val="1040"/>
            </a:pPr>
            <a:r>
              <a:rPr lang="en-US" sz="1300" dirty="0">
                <a:cs typeface="Arial"/>
                <a:sym typeface="Arial"/>
              </a:rPr>
              <a:t>Intel SGX, AMD SEV, ARM </a:t>
            </a:r>
            <a:r>
              <a:rPr lang="en-US" sz="1300" dirty="0" err="1">
                <a:cs typeface="Arial"/>
                <a:sym typeface="Arial"/>
              </a:rPr>
              <a:t>TrustZone</a:t>
            </a:r>
            <a:r>
              <a:rPr lang="en-US" sz="1300" dirty="0">
                <a:cs typeface="Arial"/>
                <a:sym typeface="Arial"/>
              </a:rPr>
              <a:t>, RISC-V </a:t>
            </a:r>
            <a:r>
              <a:rPr lang="en-US" sz="1300" dirty="0" err="1">
                <a:cs typeface="Arial"/>
                <a:sym typeface="Arial"/>
              </a:rPr>
              <a:t>KeyStone</a:t>
            </a:r>
            <a:endParaRPr lang="en-US" sz="1300" dirty="0">
              <a:cs typeface="Arial"/>
              <a:sym typeface="Arial"/>
            </a:endParaRPr>
          </a:p>
          <a:p>
            <a:pPr marL="557213" lvl="1" indent="-214312">
              <a:spcBef>
                <a:spcPts val="260"/>
              </a:spcBef>
              <a:buSzPts val="1040"/>
            </a:pPr>
            <a:r>
              <a:rPr lang="en-US" sz="1300" dirty="0">
                <a:cs typeface="Arial"/>
                <a:sym typeface="Arial"/>
              </a:rPr>
              <a:t>Enable remote users to authenticate both hardware and software </a:t>
            </a:r>
          </a:p>
          <a:p>
            <a:pPr lvl="2">
              <a:lnSpc>
                <a:spcPct val="150000"/>
              </a:lnSpc>
              <a:spcBef>
                <a:spcPts val="100"/>
              </a:spcBef>
            </a:pPr>
            <a:r>
              <a:rPr lang="en-US" sz="1150" dirty="0">
                <a:latin typeface="Helvetica LT Std" panose="020B0504020202020204" pitchFamily="34" charset="0"/>
              </a:rPr>
              <a:t>Remote attestation</a:t>
            </a:r>
          </a:p>
          <a:p>
            <a:pPr marL="557213" lvl="1" indent="-214312">
              <a:spcBef>
                <a:spcPts val="260"/>
              </a:spcBef>
              <a:buSzPts val="1040"/>
            </a:pPr>
            <a:r>
              <a:rPr lang="en-US" sz="1300" dirty="0">
                <a:cs typeface="Arial"/>
                <a:sym typeface="Arial"/>
              </a:rPr>
              <a:t>Protect program state from untrusted software and physical tampering</a:t>
            </a:r>
          </a:p>
          <a:p>
            <a:pPr lvl="2">
              <a:lnSpc>
                <a:spcPct val="150000"/>
              </a:lnSpc>
              <a:spcBef>
                <a:spcPts val="100"/>
              </a:spcBef>
            </a:pPr>
            <a:r>
              <a:rPr lang="en-US" sz="1150" dirty="0">
                <a:latin typeface="Helvetica LT Std" panose="020B0504020202020204" pitchFamily="34" charset="0"/>
              </a:rPr>
              <a:t>Memory isolation and protection</a:t>
            </a:r>
            <a:endParaRPr lang="en-US" sz="1300" dirty="0">
              <a:cs typeface="Arial"/>
              <a:sym typeface="Arial"/>
            </a:endParaRPr>
          </a:p>
          <a:p>
            <a:pPr marL="557213" lvl="1" indent="-214312">
              <a:spcBef>
                <a:spcPts val="260"/>
              </a:spcBef>
              <a:buSzPts val="1040"/>
            </a:pPr>
            <a:endParaRPr lang="en-US" sz="1300" dirty="0">
              <a:cs typeface="Arial"/>
              <a:sym typeface="Arial"/>
            </a:endParaRPr>
          </a:p>
          <a:p>
            <a:pPr marL="342901" lvl="1" indent="0">
              <a:lnSpc>
                <a:spcPct val="120000"/>
              </a:lnSpc>
              <a:spcBef>
                <a:spcPts val="260"/>
              </a:spcBef>
              <a:buSzPts val="1040"/>
              <a:buNone/>
            </a:pPr>
            <a:endParaRPr lang="en-US" sz="1600" b="1" dirty="0">
              <a:sym typeface="Arial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594CB32-4883-46A4-B02F-D0CD0DEA730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0B2E3A2-7A1E-4807-B596-3D9815BDB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10052"/>
            <a:ext cx="8229600" cy="548378"/>
          </a:xfrm>
        </p:spPr>
        <p:txBody>
          <a:bodyPr/>
          <a:lstStyle/>
          <a:p>
            <a:r>
              <a:rPr lang="en-US" altLang="zh-CN" dirty="0"/>
              <a:t>Background: </a:t>
            </a:r>
            <a:r>
              <a:rPr lang="en-US" dirty="0"/>
              <a:t>Trusted Execution Environment (TEE)</a:t>
            </a: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A4F8C5E8-9EBF-7423-7323-2423011BCB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2054" y="858430"/>
            <a:ext cx="1751435" cy="1617705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6FFE7D45-C8A2-FBF6-D7B3-692DEE9EC857}"/>
              </a:ext>
            </a:extLst>
          </p:cNvPr>
          <p:cNvSpPr txBox="1"/>
          <p:nvPr/>
        </p:nvSpPr>
        <p:spPr>
          <a:xfrm>
            <a:off x="5675870" y="4904185"/>
            <a:ext cx="4572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"/>
              <a:t>https://www.intel.com/content/www/us/en/developer/tools/software-guard-extensions/overview.html</a:t>
            </a:r>
          </a:p>
          <a:p>
            <a:r>
              <a:rPr lang="en-US" sz="600" err="1"/>
              <a:t>GuardNN</a:t>
            </a:r>
            <a:r>
              <a:rPr lang="en-US" sz="600"/>
              <a:t>: secure accelerator architecture for privacy-preserving deep learning</a:t>
            </a:r>
          </a:p>
        </p:txBody>
      </p:sp>
    </p:spTree>
    <p:extLst>
      <p:ext uri="{BB962C8B-B14F-4D97-AF65-F5344CB8AC3E}">
        <p14:creationId xmlns:p14="http://schemas.microsoft.com/office/powerpoint/2010/main" val="4025196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CAA9EC5-A6E6-4BE1-9F33-E047963E64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7479" y="1053419"/>
            <a:ext cx="6265721" cy="5207337"/>
          </a:xfrm>
        </p:spPr>
        <p:txBody>
          <a:bodyPr>
            <a:normAutofit/>
          </a:bodyPr>
          <a:lstStyle/>
          <a:p>
            <a:pPr marL="257175" indent="-257175">
              <a:spcBef>
                <a:spcPts val="0"/>
              </a:spcBef>
              <a:buSzPts val="1600"/>
            </a:pPr>
            <a:r>
              <a:rPr lang="en-US" altLang="zh-CN" sz="1600" b="1" dirty="0">
                <a:sym typeface="Arial"/>
              </a:rPr>
              <a:t>Hardware Protection</a:t>
            </a:r>
            <a:r>
              <a:rPr lang="en-US" sz="1600" b="1" dirty="0">
                <a:sym typeface="Arial"/>
              </a:rPr>
              <a:t> </a:t>
            </a:r>
          </a:p>
          <a:p>
            <a:pPr marL="557213" lvl="1" indent="-214312">
              <a:spcBef>
                <a:spcPts val="260"/>
              </a:spcBef>
              <a:buSzPts val="1040"/>
            </a:pPr>
            <a:r>
              <a:rPr lang="en-US" sz="1300" dirty="0">
                <a:cs typeface="Arial"/>
                <a:sym typeface="Arial"/>
              </a:rPr>
              <a:t>TEE Provides strong protection for confidentiality and integrity even from low-level software and physical tampering</a:t>
            </a:r>
          </a:p>
          <a:p>
            <a:pPr marL="557213" lvl="1" indent="-214312">
              <a:spcBef>
                <a:spcPts val="260"/>
              </a:spcBef>
              <a:buSzPts val="1040"/>
            </a:pPr>
            <a:r>
              <a:rPr lang="en-US" sz="1300" dirty="0">
                <a:cs typeface="Arial"/>
                <a:sym typeface="Arial"/>
              </a:rPr>
              <a:t>Intel SGX, AMD SEV, ARM </a:t>
            </a:r>
            <a:r>
              <a:rPr lang="en-US" sz="1300" dirty="0" err="1">
                <a:cs typeface="Arial"/>
                <a:sym typeface="Arial"/>
              </a:rPr>
              <a:t>TrustZone</a:t>
            </a:r>
            <a:r>
              <a:rPr lang="en-US" sz="1300" dirty="0">
                <a:cs typeface="Arial"/>
                <a:sym typeface="Arial"/>
              </a:rPr>
              <a:t>, RISC-V </a:t>
            </a:r>
            <a:r>
              <a:rPr lang="en-US" sz="1300" dirty="0" err="1">
                <a:cs typeface="Arial"/>
                <a:sym typeface="Arial"/>
              </a:rPr>
              <a:t>KeyStone</a:t>
            </a:r>
            <a:endParaRPr lang="en-US" sz="1300" dirty="0">
              <a:cs typeface="Arial"/>
              <a:sym typeface="Arial"/>
            </a:endParaRPr>
          </a:p>
          <a:p>
            <a:pPr marL="557213" lvl="1" indent="-214312">
              <a:spcBef>
                <a:spcPts val="260"/>
              </a:spcBef>
              <a:buSzPts val="1040"/>
            </a:pPr>
            <a:r>
              <a:rPr lang="en-US" sz="1300" dirty="0">
                <a:cs typeface="Arial"/>
                <a:sym typeface="Arial"/>
              </a:rPr>
              <a:t>Enable remote users to authenticate both hardware and software </a:t>
            </a:r>
          </a:p>
          <a:p>
            <a:pPr lvl="2">
              <a:lnSpc>
                <a:spcPct val="150000"/>
              </a:lnSpc>
              <a:spcBef>
                <a:spcPts val="100"/>
              </a:spcBef>
            </a:pPr>
            <a:r>
              <a:rPr lang="en-US" sz="1150" dirty="0">
                <a:latin typeface="Helvetica LT Std" panose="020B0504020202020204" pitchFamily="34" charset="0"/>
              </a:rPr>
              <a:t>Remote attestation</a:t>
            </a:r>
          </a:p>
          <a:p>
            <a:pPr marL="557213" lvl="1" indent="-214312">
              <a:spcBef>
                <a:spcPts val="260"/>
              </a:spcBef>
              <a:buSzPts val="1040"/>
            </a:pPr>
            <a:r>
              <a:rPr lang="en-US" sz="1300" dirty="0">
                <a:cs typeface="Arial"/>
                <a:sym typeface="Arial"/>
              </a:rPr>
              <a:t>Protect program state from untrusted software and physical tampering</a:t>
            </a:r>
          </a:p>
          <a:p>
            <a:pPr lvl="2">
              <a:lnSpc>
                <a:spcPct val="150000"/>
              </a:lnSpc>
              <a:spcBef>
                <a:spcPts val="100"/>
              </a:spcBef>
            </a:pPr>
            <a:r>
              <a:rPr lang="en-US" sz="1150" dirty="0">
                <a:latin typeface="Helvetica LT Std" panose="020B0504020202020204" pitchFamily="34" charset="0"/>
              </a:rPr>
              <a:t>Memory isolation and protection</a:t>
            </a:r>
            <a:endParaRPr lang="en-US" sz="1300" dirty="0">
              <a:cs typeface="Arial"/>
              <a:sym typeface="Arial"/>
            </a:endParaRPr>
          </a:p>
          <a:p>
            <a:pPr marL="557213" lvl="1" indent="-214312">
              <a:spcBef>
                <a:spcPts val="260"/>
              </a:spcBef>
              <a:buSzPts val="1040"/>
            </a:pPr>
            <a:endParaRPr lang="en-US" sz="1300" dirty="0">
              <a:cs typeface="Arial"/>
              <a:sym typeface="Arial"/>
            </a:endParaRPr>
          </a:p>
          <a:p>
            <a:pPr marL="257175" indent="-257175">
              <a:spcBef>
                <a:spcPts val="0"/>
              </a:spcBef>
              <a:buSzPts val="1600"/>
            </a:pPr>
            <a:r>
              <a:rPr lang="en-US" sz="1600" b="1" dirty="0">
                <a:sym typeface="Arial"/>
              </a:rPr>
              <a:t>Limitations</a:t>
            </a:r>
          </a:p>
          <a:p>
            <a:pPr marL="557213" lvl="1" indent="-214312">
              <a:lnSpc>
                <a:spcPct val="120000"/>
              </a:lnSpc>
              <a:spcBef>
                <a:spcPts val="260"/>
              </a:spcBef>
              <a:buSzPts val="1040"/>
            </a:pPr>
            <a:r>
              <a:rPr lang="en-US" sz="1200" dirty="0">
                <a:cs typeface="Arial"/>
                <a:sym typeface="Arial"/>
              </a:rPr>
              <a:t>Security vulnerabilities due to complexity </a:t>
            </a:r>
          </a:p>
          <a:p>
            <a:pPr marL="557213" lvl="1" indent="-214312">
              <a:lnSpc>
                <a:spcPct val="120000"/>
              </a:lnSpc>
              <a:spcBef>
                <a:spcPts val="260"/>
              </a:spcBef>
              <a:buSzPts val="1040"/>
            </a:pPr>
            <a:r>
              <a:rPr lang="en-US" sz="1200" dirty="0">
                <a:cs typeface="Arial"/>
                <a:sym typeface="Arial"/>
              </a:rPr>
              <a:t>Transient execution attacks, Timing side-channel attacks…</a:t>
            </a:r>
          </a:p>
          <a:p>
            <a:pPr marL="557213" lvl="1" indent="-214312">
              <a:lnSpc>
                <a:spcPct val="120000"/>
              </a:lnSpc>
              <a:spcBef>
                <a:spcPts val="260"/>
              </a:spcBef>
              <a:buSzPts val="1040"/>
            </a:pPr>
            <a:r>
              <a:rPr lang="en-US" sz="1200" dirty="0">
                <a:cs typeface="Arial"/>
                <a:sym typeface="Arial"/>
              </a:rPr>
              <a:t>Deployment cost</a:t>
            </a:r>
          </a:p>
          <a:p>
            <a:pPr marL="342901" lvl="1" indent="0">
              <a:lnSpc>
                <a:spcPct val="120000"/>
              </a:lnSpc>
              <a:spcBef>
                <a:spcPts val="260"/>
              </a:spcBef>
              <a:buSzPts val="1040"/>
              <a:buNone/>
            </a:pPr>
            <a:endParaRPr lang="en-US" sz="1600" b="1" dirty="0">
              <a:sym typeface="Arial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594CB32-4883-46A4-B02F-D0CD0DEA730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0B2E3A2-7A1E-4807-B596-3D9815BDB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10052"/>
            <a:ext cx="8229600" cy="548378"/>
          </a:xfrm>
        </p:spPr>
        <p:txBody>
          <a:bodyPr/>
          <a:lstStyle/>
          <a:p>
            <a:r>
              <a:rPr lang="en-US" altLang="zh-CN" dirty="0"/>
              <a:t>Background: </a:t>
            </a:r>
            <a:r>
              <a:rPr lang="en-US" dirty="0"/>
              <a:t>Trusted Execution Environment (TEE)</a:t>
            </a: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A4F8C5E8-9EBF-7423-7323-2423011BCB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2054" y="858430"/>
            <a:ext cx="1751435" cy="1617705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6FFE7D45-C8A2-FBF6-D7B3-692DEE9EC857}"/>
              </a:ext>
            </a:extLst>
          </p:cNvPr>
          <p:cNvSpPr txBox="1"/>
          <p:nvPr/>
        </p:nvSpPr>
        <p:spPr>
          <a:xfrm>
            <a:off x="5675870" y="4904185"/>
            <a:ext cx="4572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"/>
              <a:t>https://www.intel.com/content/www/us/en/developer/tools/software-guard-extensions/overview.html</a:t>
            </a:r>
          </a:p>
          <a:p>
            <a:r>
              <a:rPr lang="en-US" sz="600" err="1"/>
              <a:t>GuardNN</a:t>
            </a:r>
            <a:r>
              <a:rPr lang="en-US" sz="600"/>
              <a:t>: secure accelerator architecture for privacy-preserving deep learning</a:t>
            </a:r>
          </a:p>
        </p:txBody>
      </p:sp>
    </p:spTree>
    <p:extLst>
      <p:ext uri="{BB962C8B-B14F-4D97-AF65-F5344CB8AC3E}">
        <p14:creationId xmlns:p14="http://schemas.microsoft.com/office/powerpoint/2010/main" val="2857768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89" name="Google Shape;89;p5"/>
          <p:cNvSpPr txBox="1">
            <a:spLocks noGrp="1"/>
          </p:cNvSpPr>
          <p:nvPr>
            <p:ph type="title"/>
          </p:nvPr>
        </p:nvSpPr>
        <p:spPr>
          <a:xfrm>
            <a:off x="457200" y="390019"/>
            <a:ext cx="8229600" cy="548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100"/>
              <a:buFont typeface="Helvetica Neue"/>
              <a:buNone/>
            </a:pPr>
            <a:r>
              <a:rPr lang="en-US" altLang="zh-CN"/>
              <a:t>Combining MPC and TEE</a:t>
            </a:r>
            <a:endParaRPr/>
          </a:p>
        </p:txBody>
      </p:sp>
      <p:sp>
        <p:nvSpPr>
          <p:cNvPr id="90" name="Google Shape;90;p5"/>
          <p:cNvSpPr txBox="1"/>
          <p:nvPr/>
        </p:nvSpPr>
        <p:spPr>
          <a:xfrm>
            <a:off x="457200" y="1137836"/>
            <a:ext cx="8748800" cy="4299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1" lvl="1">
              <a:spcBef>
                <a:spcPts val="260"/>
              </a:spcBef>
              <a:buClr>
                <a:schemeClr val="dk1"/>
              </a:buClr>
              <a:buSzPts val="1040"/>
            </a:pPr>
            <a:endParaRPr lang="en-US" sz="1300" dirty="0">
              <a:solidFill>
                <a:schemeClr val="dk1"/>
              </a:solidFill>
              <a:latin typeface="Helvetica Neue"/>
              <a:sym typeface="Helvetica Neue"/>
            </a:endParaRPr>
          </a:p>
          <a:p>
            <a:pPr marL="342901" lvl="1">
              <a:spcBef>
                <a:spcPts val="260"/>
              </a:spcBef>
              <a:buClr>
                <a:schemeClr val="dk1"/>
              </a:buClr>
              <a:buSzPts val="1040"/>
            </a:pPr>
            <a:endParaRPr lang="en-US" sz="1300" dirty="0">
              <a:solidFill>
                <a:schemeClr val="dk1"/>
              </a:solidFill>
              <a:latin typeface="Helvetica Neue"/>
              <a:sym typeface="Helvetica Neue"/>
            </a:endParaRPr>
          </a:p>
          <a:p>
            <a:pPr marL="342901" lvl="1">
              <a:spcBef>
                <a:spcPts val="260"/>
              </a:spcBef>
              <a:buClr>
                <a:schemeClr val="dk1"/>
              </a:buClr>
              <a:buSzPts val="1040"/>
            </a:pPr>
            <a:endParaRPr lang="en-US" sz="1300" dirty="0">
              <a:solidFill>
                <a:schemeClr val="dk1"/>
              </a:solidFill>
              <a:latin typeface="Helvetica Neue"/>
              <a:sym typeface="Helvetica Neue"/>
            </a:endParaRPr>
          </a:p>
          <a:p>
            <a:pPr marL="342901" lvl="1">
              <a:spcBef>
                <a:spcPts val="260"/>
              </a:spcBef>
              <a:buClr>
                <a:schemeClr val="dk1"/>
              </a:buClr>
              <a:buSzPts val="1040"/>
            </a:pPr>
            <a:endParaRPr lang="en-US" sz="1300" dirty="0">
              <a:solidFill>
                <a:schemeClr val="dk1"/>
              </a:solidFill>
              <a:latin typeface="Helvetica Neue"/>
              <a:sym typeface="Helvetica Neue"/>
            </a:endParaRPr>
          </a:p>
          <a:p>
            <a:pPr marL="342901" lvl="1">
              <a:spcBef>
                <a:spcPts val="260"/>
              </a:spcBef>
              <a:buClr>
                <a:schemeClr val="dk1"/>
              </a:buClr>
              <a:buSzPts val="1040"/>
            </a:pPr>
            <a:endParaRPr lang="en-US" sz="1300" dirty="0">
              <a:solidFill>
                <a:schemeClr val="dk1"/>
              </a:solidFill>
              <a:latin typeface="Helvetica Neue"/>
              <a:sym typeface="Helvetica Neue"/>
            </a:endParaRPr>
          </a:p>
          <a:p>
            <a:pPr marL="342901" lvl="1">
              <a:spcBef>
                <a:spcPts val="260"/>
              </a:spcBef>
              <a:buClr>
                <a:schemeClr val="dk1"/>
              </a:buClr>
              <a:buSzPts val="1040"/>
            </a:pPr>
            <a:endParaRPr lang="en-US" sz="1300" dirty="0">
              <a:solidFill>
                <a:schemeClr val="dk1"/>
              </a:solidFill>
              <a:latin typeface="Helvetica Neue"/>
              <a:sym typeface="Helvetica Neue"/>
            </a:endParaRPr>
          </a:p>
          <a:p>
            <a:pPr marL="342901" lvl="1">
              <a:spcBef>
                <a:spcPts val="260"/>
              </a:spcBef>
              <a:buClr>
                <a:schemeClr val="dk1"/>
              </a:buClr>
              <a:buSzPts val="1040"/>
            </a:pPr>
            <a:endParaRPr lang="en-US" sz="1300" dirty="0">
              <a:solidFill>
                <a:schemeClr val="dk1"/>
              </a:solidFill>
              <a:latin typeface="Helvetica Neue"/>
              <a:sym typeface="Helvetica Neue"/>
            </a:endParaRPr>
          </a:p>
          <a:p>
            <a:pPr marL="257175" lvl="1" indent="-257175">
              <a:buClr>
                <a:schemeClr val="accent2"/>
              </a:buClr>
              <a:buSzPts val="1600"/>
              <a:buFont typeface="Lemon"/>
              <a:buChar char="▸"/>
            </a:pPr>
            <a:r>
              <a:rPr lang="en-US" sz="1600" b="1" dirty="0">
                <a:solidFill>
                  <a:schemeClr val="dk1"/>
                </a:solidFill>
                <a:latin typeface="Helvetica Neue"/>
                <a:sym typeface="Helvetica Neue"/>
              </a:rPr>
              <a:t>What if we…</a:t>
            </a:r>
          </a:p>
          <a:p>
            <a:pPr marL="557213" lvl="1" indent="-214312">
              <a:spcBef>
                <a:spcPts val="260"/>
              </a:spcBef>
              <a:buClr>
                <a:schemeClr val="dk1"/>
              </a:buClr>
              <a:buSzPts val="1040"/>
              <a:buFont typeface="Arial"/>
              <a:buChar char="–"/>
            </a:pPr>
            <a:r>
              <a:rPr lang="en-US" sz="1300" dirty="0">
                <a:solidFill>
                  <a:schemeClr val="dk1"/>
                </a:solidFill>
                <a:latin typeface="Helvetica Neue"/>
                <a:sym typeface="Helvetica Neue"/>
              </a:rPr>
              <a:t>Utilize TEE to help the </a:t>
            </a:r>
            <a:r>
              <a:rPr lang="en-US" sz="1300" b="1" dirty="0">
                <a:solidFill>
                  <a:schemeClr val="dk1"/>
                </a:solidFill>
                <a:latin typeface="Helvetica Neue"/>
                <a:sym typeface="Helvetica Neue"/>
              </a:rPr>
              <a:t>computationally</a:t>
            </a:r>
            <a:r>
              <a:rPr lang="en-US" sz="1300" dirty="0">
                <a:solidFill>
                  <a:schemeClr val="dk1"/>
                </a:solidFill>
                <a:latin typeface="Helvetica Neue"/>
                <a:sym typeface="Helvetica Neue"/>
              </a:rPr>
              <a:t> </a:t>
            </a:r>
            <a:r>
              <a:rPr lang="en-US" sz="1300" b="1" dirty="0">
                <a:solidFill>
                  <a:schemeClr val="dk1"/>
                </a:solidFill>
                <a:latin typeface="Helvetica Neue"/>
                <a:sym typeface="Helvetica Neue"/>
              </a:rPr>
              <a:t>light part of MPC</a:t>
            </a:r>
          </a:p>
          <a:p>
            <a:pPr marL="557213" lvl="1" indent="-214312">
              <a:spcBef>
                <a:spcPts val="260"/>
              </a:spcBef>
              <a:buClr>
                <a:schemeClr val="dk1"/>
              </a:buClr>
              <a:buSzPts val="1040"/>
              <a:buFont typeface="Arial"/>
              <a:buChar char="–"/>
            </a:pPr>
            <a:r>
              <a:rPr lang="en-US" sz="1300" dirty="0">
                <a:solidFill>
                  <a:schemeClr val="dk1"/>
                </a:solidFill>
                <a:latin typeface="Helvetica Neue"/>
                <a:sym typeface="Helvetica Neue"/>
              </a:rPr>
              <a:t>Make it small and simple to shrink the Trusted Computing Base (TCB) and the cost</a:t>
            </a:r>
          </a:p>
          <a:p>
            <a:pPr marL="557213" lvl="1" indent="-214312">
              <a:spcBef>
                <a:spcPts val="260"/>
              </a:spcBef>
              <a:buClr>
                <a:schemeClr val="dk1"/>
              </a:buClr>
              <a:buSzPts val="1040"/>
              <a:buFont typeface="Arial"/>
              <a:buChar char="–"/>
            </a:pPr>
            <a:endParaRPr lang="en-US" sz="1300" dirty="0">
              <a:solidFill>
                <a:schemeClr val="dk1"/>
              </a:solidFill>
              <a:latin typeface="Helvetica Neue"/>
              <a:sym typeface="Helvetica Neue"/>
            </a:endParaRPr>
          </a:p>
          <a:p>
            <a:pPr marL="257175" lvl="1" indent="-257175">
              <a:buClr>
                <a:schemeClr val="accent2"/>
              </a:buClr>
              <a:buSzPts val="1600"/>
              <a:buFont typeface="Lemon"/>
              <a:buChar char="▸"/>
            </a:pPr>
            <a:r>
              <a:rPr lang="en-US" sz="1600" b="1" dirty="0">
                <a:solidFill>
                  <a:schemeClr val="dk1"/>
                </a:solidFill>
                <a:latin typeface="Helvetica Neue"/>
              </a:rPr>
              <a:t>STAMP: Efficient Privacy-Preserving Machine Learning with Lightweight Trusted Hardware</a:t>
            </a:r>
            <a:endParaRPr lang="en-US" sz="1600" b="1" dirty="0">
              <a:solidFill>
                <a:schemeClr val="dk1"/>
              </a:solidFill>
              <a:latin typeface="Helvetica Neue"/>
              <a:sym typeface="Helvetica Neue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876DA731-0E6E-8E0D-2957-FEBAF69360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5708135"/>
              </p:ext>
            </p:extLst>
          </p:nvPr>
        </p:nvGraphicFramePr>
        <p:xfrm>
          <a:off x="1589903" y="1137836"/>
          <a:ext cx="6096000" cy="1539038"/>
        </p:xfrm>
        <a:graphic>
          <a:graphicData uri="http://schemas.openxmlformats.org/drawingml/2006/table">
            <a:tbl>
              <a:tblPr firstRow="1" bandRow="1">
                <a:tableStyleId>{E0B6DE3F-12D0-4CF7-AA4A-74A8685A9A35}</a:tableStyleId>
              </a:tblPr>
              <a:tblGrid>
                <a:gridCol w="906162">
                  <a:extLst>
                    <a:ext uri="{9D8B030D-6E8A-4147-A177-3AD203B41FA5}">
                      <a16:colId xmlns:a16="http://schemas.microsoft.com/office/drawing/2014/main" val="2554217635"/>
                    </a:ext>
                  </a:extLst>
                </a:gridCol>
                <a:gridCol w="2463114">
                  <a:extLst>
                    <a:ext uri="{9D8B030D-6E8A-4147-A177-3AD203B41FA5}">
                      <a16:colId xmlns:a16="http://schemas.microsoft.com/office/drawing/2014/main" val="996911437"/>
                    </a:ext>
                  </a:extLst>
                </a:gridCol>
                <a:gridCol w="2726724">
                  <a:extLst>
                    <a:ext uri="{9D8B030D-6E8A-4147-A177-3AD203B41FA5}">
                      <a16:colId xmlns:a16="http://schemas.microsoft.com/office/drawing/2014/main" val="1661287387"/>
                    </a:ext>
                  </a:extLst>
                </a:gridCol>
              </a:tblGrid>
              <a:tr h="510439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Advantage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Disadvantage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73114468"/>
                  </a:ext>
                </a:extLst>
              </a:tr>
              <a:tr h="510439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TEE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Confidentiality and Integrity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Vulnerable if too complicated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58508446"/>
                  </a:ext>
                </a:extLst>
              </a:tr>
              <a:tr h="510439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MPC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Small overhead in </a:t>
                      </a:r>
                      <a:r>
                        <a:rPr lang="en-US" b="1"/>
                        <a:t>linear</a:t>
                      </a:r>
                      <a:r>
                        <a:rPr lang="en-US"/>
                        <a:t> operations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Large communication overhead due to </a:t>
                      </a:r>
                      <a:r>
                        <a:rPr lang="en-US" b="1" dirty="0"/>
                        <a:t>non-linear</a:t>
                      </a:r>
                      <a:r>
                        <a:rPr lang="en-US" dirty="0"/>
                        <a:t> operations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70482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7671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89" name="Google Shape;89;p5"/>
          <p:cNvSpPr txBox="1">
            <a:spLocks noGrp="1"/>
          </p:cNvSpPr>
          <p:nvPr>
            <p:ph type="title"/>
          </p:nvPr>
        </p:nvSpPr>
        <p:spPr>
          <a:xfrm>
            <a:off x="457200" y="390019"/>
            <a:ext cx="8229600" cy="548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100"/>
              <a:buFont typeface="Helvetica Neue"/>
              <a:buNone/>
            </a:pPr>
            <a:r>
              <a:rPr lang="en-US" altLang="zh-CN"/>
              <a:t>STAMP</a:t>
            </a:r>
            <a:endParaRPr/>
          </a:p>
        </p:txBody>
      </p:sp>
      <p:sp>
        <p:nvSpPr>
          <p:cNvPr id="90" name="Google Shape;90;p5"/>
          <p:cNvSpPr txBox="1"/>
          <p:nvPr/>
        </p:nvSpPr>
        <p:spPr>
          <a:xfrm>
            <a:off x="395200" y="1130909"/>
            <a:ext cx="8748800" cy="4299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57175" indent="-257175">
              <a:buClr>
                <a:schemeClr val="accent2"/>
              </a:buClr>
              <a:buSzPts val="1600"/>
              <a:buFont typeface="Lemon"/>
              <a:buChar char="▸"/>
            </a:pPr>
            <a:r>
              <a:rPr lang="en-US" sz="1600" b="1" dirty="0">
                <a:solidFill>
                  <a:schemeClr val="dk1"/>
                </a:solidFill>
                <a:latin typeface="Helvetica Neue"/>
                <a:sym typeface="Helvetica Neue"/>
              </a:rPr>
              <a:t>Protocols</a:t>
            </a:r>
          </a:p>
          <a:p>
            <a:pPr marL="557213" lvl="1" indent="-214312">
              <a:spcBef>
                <a:spcPts val="260"/>
              </a:spcBef>
              <a:buClr>
                <a:schemeClr val="dk1"/>
              </a:buClr>
              <a:buSzPts val="1040"/>
              <a:buFont typeface="Arial"/>
              <a:buChar char="–"/>
            </a:pPr>
            <a:r>
              <a:rPr lang="en-US" sz="1300" b="1" dirty="0">
                <a:solidFill>
                  <a:schemeClr val="dk1"/>
                </a:solidFill>
                <a:latin typeface="Helvetica Neue"/>
                <a:sym typeface="Helvetica Neue"/>
              </a:rPr>
              <a:t>Initializations</a:t>
            </a:r>
          </a:p>
          <a:p>
            <a:pPr marL="1371600" lvl="2" indent="-314325">
              <a:lnSpc>
                <a:spcPct val="150000"/>
              </a:lnSpc>
              <a:spcBef>
                <a:spcPts val="100"/>
              </a:spcBef>
              <a:buClr>
                <a:srgbClr val="7F7F7F"/>
              </a:buClr>
              <a:buSzPts val="1350"/>
              <a:buFont typeface="Arial"/>
              <a:buChar char="•"/>
            </a:pPr>
            <a:r>
              <a:rPr lang="en-US" sz="1150" dirty="0">
                <a:solidFill>
                  <a:schemeClr val="dk1"/>
                </a:solidFill>
                <a:latin typeface="Helvetica LT Std" panose="020B0504020202020204" pitchFamily="34" charset="0"/>
                <a:sym typeface="Helvetica Neue"/>
              </a:rPr>
              <a:t>Remote attestation to validate the identity</a:t>
            </a:r>
          </a:p>
          <a:p>
            <a:pPr marL="1371600" lvl="2" indent="-314325">
              <a:lnSpc>
                <a:spcPct val="150000"/>
              </a:lnSpc>
              <a:spcBef>
                <a:spcPts val="100"/>
              </a:spcBef>
              <a:buClr>
                <a:srgbClr val="7F7F7F"/>
              </a:buClr>
              <a:buSzPts val="1350"/>
              <a:buFont typeface="Arial"/>
              <a:buChar char="•"/>
            </a:pPr>
            <a:r>
              <a:rPr lang="en-US" sz="1150" dirty="0">
                <a:solidFill>
                  <a:schemeClr val="dk1"/>
                </a:solidFill>
                <a:latin typeface="Helvetica LT Std" panose="020B0504020202020204" pitchFamily="34" charset="0"/>
                <a:sym typeface="Helvetica Neue"/>
              </a:rPr>
              <a:t>A key exchange </a:t>
            </a:r>
            <a:r>
              <a:rPr lang="en-US" altLang="zh-CN" sz="1150" dirty="0">
                <a:solidFill>
                  <a:schemeClr val="dk1"/>
                </a:solidFill>
                <a:latin typeface="Helvetica LT Std" panose="020B0504020202020204" pitchFamily="34" charset="0"/>
                <a:sym typeface="Helvetica Neue"/>
              </a:rPr>
              <a:t>protocol among the LTEE</a:t>
            </a:r>
            <a:endParaRPr lang="en-US" sz="1150" dirty="0">
              <a:solidFill>
                <a:schemeClr val="dk1"/>
              </a:solidFill>
              <a:latin typeface="Helvetica LT Std" panose="020B0504020202020204" pitchFamily="34" charset="0"/>
              <a:sym typeface="Helvetica Neue"/>
            </a:endParaRPr>
          </a:p>
          <a:p>
            <a:pPr marL="557213" lvl="1" indent="-214312">
              <a:spcBef>
                <a:spcPts val="260"/>
              </a:spcBef>
              <a:buClr>
                <a:schemeClr val="dk1"/>
              </a:buClr>
              <a:buSzPts val="1040"/>
              <a:buFont typeface="Arial"/>
              <a:buChar char="–"/>
            </a:pPr>
            <a:r>
              <a:rPr lang="en-US" sz="1300" dirty="0">
                <a:solidFill>
                  <a:schemeClr val="dk1"/>
                </a:solidFill>
                <a:latin typeface="Helvetica Neue"/>
                <a:sym typeface="Helvetica Neue"/>
              </a:rPr>
              <a:t>Linear Operations</a:t>
            </a:r>
          </a:p>
          <a:p>
            <a:pPr marL="1371600" lvl="2" indent="-314325">
              <a:lnSpc>
                <a:spcPct val="150000"/>
              </a:lnSpc>
              <a:spcBef>
                <a:spcPts val="100"/>
              </a:spcBef>
              <a:buClr>
                <a:srgbClr val="7F7F7F"/>
              </a:buClr>
              <a:buSzPts val="1350"/>
              <a:buFont typeface="Arial"/>
              <a:buChar char="•"/>
            </a:pPr>
            <a:r>
              <a:rPr lang="en-US" sz="1150" dirty="0">
                <a:solidFill>
                  <a:schemeClr val="dk1"/>
                </a:solidFill>
                <a:latin typeface="Helvetica LT Std" panose="020B0504020202020204" pitchFamily="34" charset="0"/>
                <a:sym typeface="Helvetica Neue"/>
              </a:rPr>
              <a:t>Mostly done in MPC fashion</a:t>
            </a:r>
          </a:p>
          <a:p>
            <a:pPr marL="1371600" lvl="2" indent="-314325">
              <a:lnSpc>
                <a:spcPct val="150000"/>
              </a:lnSpc>
              <a:spcBef>
                <a:spcPts val="100"/>
              </a:spcBef>
              <a:buClr>
                <a:srgbClr val="7F7F7F"/>
              </a:buClr>
              <a:buSzPts val="1350"/>
              <a:buFont typeface="Arial"/>
              <a:buChar char="•"/>
            </a:pPr>
            <a:r>
              <a:rPr lang="en-US" sz="1150" b="1" dirty="0">
                <a:solidFill>
                  <a:schemeClr val="dk1"/>
                </a:solidFill>
                <a:latin typeface="Helvetica LT Std" panose="020B0504020202020204" pitchFamily="34" charset="0"/>
                <a:sym typeface="Helvetica Neue"/>
              </a:rPr>
              <a:t>With optimization</a:t>
            </a:r>
          </a:p>
          <a:p>
            <a:pPr marL="557213" lvl="1" indent="-214312">
              <a:spcBef>
                <a:spcPts val="260"/>
              </a:spcBef>
              <a:buClr>
                <a:schemeClr val="dk1"/>
              </a:buClr>
              <a:buSzPts val="1040"/>
              <a:buFont typeface="Arial"/>
              <a:buChar char="–"/>
            </a:pPr>
            <a:r>
              <a:rPr lang="en-US" sz="1300" dirty="0">
                <a:solidFill>
                  <a:schemeClr val="dk1"/>
                </a:solidFill>
                <a:latin typeface="Helvetica Neue"/>
                <a:sym typeface="Helvetica Neue"/>
              </a:rPr>
              <a:t>Non-linear Operations</a:t>
            </a:r>
          </a:p>
          <a:p>
            <a:pPr marL="1371600" lvl="2" indent="-314325">
              <a:lnSpc>
                <a:spcPct val="150000"/>
              </a:lnSpc>
              <a:spcBef>
                <a:spcPts val="100"/>
              </a:spcBef>
              <a:buClr>
                <a:srgbClr val="7F7F7F"/>
              </a:buClr>
              <a:buSzPts val="1350"/>
              <a:buFont typeface="Arial"/>
              <a:buChar char="•"/>
            </a:pPr>
            <a:r>
              <a:rPr lang="en-US" sz="1150" b="1" dirty="0">
                <a:solidFill>
                  <a:schemeClr val="dk1"/>
                </a:solidFill>
                <a:latin typeface="Helvetica LT Std" panose="020B0504020202020204" pitchFamily="34" charset="0"/>
                <a:sym typeface="Helvetica Neue"/>
              </a:rPr>
              <a:t>Mostly can be offloaded and done in plaintext </a:t>
            </a:r>
          </a:p>
          <a:p>
            <a:pPr marL="1371600" lvl="2" indent="-314325">
              <a:lnSpc>
                <a:spcPct val="150000"/>
              </a:lnSpc>
              <a:spcBef>
                <a:spcPts val="100"/>
              </a:spcBef>
              <a:buClr>
                <a:srgbClr val="7F7F7F"/>
              </a:buClr>
              <a:buSzPts val="1350"/>
              <a:buFont typeface="Arial"/>
              <a:buChar char="•"/>
            </a:pPr>
            <a:r>
              <a:rPr lang="en-US" sz="1150" b="1" dirty="0">
                <a:solidFill>
                  <a:schemeClr val="dk1"/>
                </a:solidFill>
                <a:latin typeface="Helvetica LT Std" panose="020B0504020202020204" pitchFamily="34" charset="0"/>
                <a:sym typeface="Helvetica Neue"/>
              </a:rPr>
              <a:t>SoftMax (or exponent) is computationally heavy and require special protocol</a:t>
            </a:r>
          </a:p>
          <a:p>
            <a:pPr marL="1371600" lvl="2" indent="-314325">
              <a:lnSpc>
                <a:spcPct val="150000"/>
              </a:lnSpc>
              <a:spcBef>
                <a:spcPts val="270"/>
              </a:spcBef>
              <a:buClr>
                <a:srgbClr val="7F7F7F"/>
              </a:buClr>
              <a:buSzPts val="1350"/>
              <a:buFont typeface="Arial"/>
              <a:buChar char="•"/>
            </a:pPr>
            <a:endParaRPr lang="en-US" sz="1150" dirty="0">
              <a:solidFill>
                <a:schemeClr val="dk1"/>
              </a:solidFill>
              <a:latin typeface="Helvetica LT Std" panose="020B0504020202020204" pitchFamily="34" charset="0"/>
              <a:sym typeface="Helvetica Neue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FC9F117-46C3-38DF-8E11-02B33EE699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6891" y="1061896"/>
            <a:ext cx="3946196" cy="2259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6580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89" name="Google Shape;89;p5"/>
          <p:cNvSpPr txBox="1">
            <a:spLocks noGrp="1"/>
          </p:cNvSpPr>
          <p:nvPr>
            <p:ph type="title"/>
          </p:nvPr>
        </p:nvSpPr>
        <p:spPr>
          <a:xfrm>
            <a:off x="457200" y="390019"/>
            <a:ext cx="8229600" cy="548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100"/>
              <a:buFont typeface="Helvetica Neue"/>
              <a:buNone/>
            </a:pPr>
            <a:r>
              <a:rPr lang="en-US" altLang="zh-CN"/>
              <a:t>STAMP: </a:t>
            </a:r>
            <a:r>
              <a:rPr lang="en-US" altLang="zh-CN" u="sng"/>
              <a:t>S</a:t>
            </a:r>
            <a:r>
              <a:rPr lang="en-US" altLang="zh-CN"/>
              <a:t>mall </a:t>
            </a:r>
            <a:r>
              <a:rPr lang="en-US" altLang="zh-CN" u="sng"/>
              <a:t>T</a:t>
            </a:r>
            <a:r>
              <a:rPr lang="en-US" altLang="zh-CN"/>
              <a:t>ee </a:t>
            </a:r>
            <a:r>
              <a:rPr lang="en-US" altLang="zh-CN" u="sng"/>
              <a:t>A</a:t>
            </a:r>
            <a:r>
              <a:rPr lang="en-US" altLang="zh-CN"/>
              <a:t>ssisted </a:t>
            </a:r>
            <a:r>
              <a:rPr lang="en-US" altLang="zh-CN" u="sng"/>
              <a:t>MP</a:t>
            </a:r>
            <a:r>
              <a:rPr lang="en-US" altLang="zh-CN"/>
              <a:t>C</a:t>
            </a:r>
            <a:endParaRPr/>
          </a:p>
        </p:txBody>
      </p:sp>
      <p:sp>
        <p:nvSpPr>
          <p:cNvPr id="90" name="Google Shape;90;p5"/>
          <p:cNvSpPr txBox="1"/>
          <p:nvPr/>
        </p:nvSpPr>
        <p:spPr>
          <a:xfrm>
            <a:off x="457200" y="1143111"/>
            <a:ext cx="4901730" cy="4299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371600" lvl="2" indent="-314325">
              <a:lnSpc>
                <a:spcPct val="150000"/>
              </a:lnSpc>
              <a:spcBef>
                <a:spcPts val="270"/>
              </a:spcBef>
              <a:buClr>
                <a:srgbClr val="7F7F7F"/>
              </a:buClr>
              <a:buSzPts val="1350"/>
              <a:buFont typeface="Arial"/>
              <a:buChar char="•"/>
            </a:pPr>
            <a:endParaRPr lang="en-US" sz="1150">
              <a:solidFill>
                <a:schemeClr val="dk1"/>
              </a:solidFill>
              <a:latin typeface="Helvetica LT Std" panose="020B0504020202020204" pitchFamily="34" charset="0"/>
              <a:sym typeface="Helvetica Neue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F42FBD02-E62C-EF7D-7C7D-F1399505B7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5450" y="851733"/>
            <a:ext cx="4629665" cy="3818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0825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CSL.pptx" id="{244C98CA-A1FE-4118-AE30-A9F29202BD3A}" vid="{5EA0901B-305E-434F-BC05-12F38329877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GC</Template>
  <TotalTime>324</TotalTime>
  <Words>1661</Words>
  <Application>Microsoft Office PowerPoint</Application>
  <PresentationFormat>全屏显示(16:9)</PresentationFormat>
  <Paragraphs>271</Paragraphs>
  <Slides>27</Slides>
  <Notes>27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40" baseType="lpstr">
      <vt:lpstr>Palatino</vt:lpstr>
      <vt:lpstr>Segoe UI</vt:lpstr>
      <vt:lpstr>CMR10</vt:lpstr>
      <vt:lpstr>Calibri</vt:lpstr>
      <vt:lpstr>Linux Libertine</vt:lpstr>
      <vt:lpstr>Cambria Math</vt:lpstr>
      <vt:lpstr>Lustria</vt:lpstr>
      <vt:lpstr>Helvetica LT Std</vt:lpstr>
      <vt:lpstr>Helvetica Neue</vt:lpstr>
      <vt:lpstr>Cambria</vt:lpstr>
      <vt:lpstr>Lemon</vt:lpstr>
      <vt:lpstr>Arial</vt:lpstr>
      <vt:lpstr>Office Theme</vt:lpstr>
      <vt:lpstr>Efficient Privacy-Preserving Machine Learning with Lightweight Trusted Hardware</vt:lpstr>
      <vt:lpstr>Secure Computing Techniques</vt:lpstr>
      <vt:lpstr>Background: Secure Multiparty Computation</vt:lpstr>
      <vt:lpstr>Background: Secret Sharing-based MPC</vt:lpstr>
      <vt:lpstr>Background: Trusted Execution Environment (TEE)</vt:lpstr>
      <vt:lpstr>Background: Trusted Execution Environment (TEE)</vt:lpstr>
      <vt:lpstr>Combining MPC and TEE</vt:lpstr>
      <vt:lpstr>STAMP</vt:lpstr>
      <vt:lpstr>STAMP: Small Tee Assisted MPC</vt:lpstr>
      <vt:lpstr>STAMP: Small Tee Assisted MPC</vt:lpstr>
      <vt:lpstr>STAMP: Small Tee Assisted MPC</vt:lpstr>
      <vt:lpstr>STAMP: Small Tee Assisted MPC</vt:lpstr>
      <vt:lpstr>STAMP: Small Tee Assisted MPC</vt:lpstr>
      <vt:lpstr>STAMP: Small Tee Assisted MPC</vt:lpstr>
      <vt:lpstr>STAMP: Small Tee Assisted MPC</vt:lpstr>
      <vt:lpstr>STAMP</vt:lpstr>
      <vt:lpstr>STAMP</vt:lpstr>
      <vt:lpstr>STAMP</vt:lpstr>
      <vt:lpstr>STAMP</vt:lpstr>
      <vt:lpstr>STAMP</vt:lpstr>
      <vt:lpstr>STAMP</vt:lpstr>
      <vt:lpstr>STAMP</vt:lpstr>
      <vt:lpstr>STAMP</vt:lpstr>
      <vt:lpstr>Results</vt:lpstr>
      <vt:lpstr>Breakdown of Overhead</vt:lpstr>
      <vt:lpstr>Breakdown of Overhead: Back to Our Intuition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Gotta Catch ’Em All: Using Honeypots to Catch Adversarial Attacks on Neural Networks</dc:title>
  <dc:creator>Pengzhi Huang</dc:creator>
  <cp:lastModifiedBy>niaozhi huang</cp:lastModifiedBy>
  <cp:revision>1</cp:revision>
  <dcterms:created xsi:type="dcterms:W3CDTF">2021-05-02T22:28:00Z</dcterms:created>
  <dcterms:modified xsi:type="dcterms:W3CDTF">2024-07-06T21:25:56Z</dcterms:modified>
</cp:coreProperties>
</file>