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992187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68313" y="1700213"/>
            <a:ext cx="37084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4329113" y="1700213"/>
            <a:ext cx="37099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5400000">
            <a:off x="4094956" y="2167731"/>
            <a:ext cx="5995987" cy="18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5400000">
            <a:off x="233363" y="350838"/>
            <a:ext cx="5995987" cy="552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 rot="5400000">
            <a:off x="2047875" y="120650"/>
            <a:ext cx="4411662" cy="757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78" name="Google Shape;7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" name="Google Shape;11;p1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fig-1 2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0287" y="3141662"/>
            <a:ext cx="1409700" cy="187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fig-1 2" id="26" name="Google Shape;2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1012" y="476250"/>
            <a:ext cx="814387" cy="1081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8027987" y="115887"/>
            <a:ext cx="0" cy="6049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468312" y="1557337"/>
            <a:ext cx="849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849312" y="304958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DSDM Atern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DSDM Atern philosophy (2)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project must be aligned to clearly defined strategic goals and focus upon  early delivery of real benefits to the business.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Atern framework contains a set of 8 working principles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supported by four key areas: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Process, People, Products, Practices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1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Looks familiar?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familiar view?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357437" y="2643187"/>
            <a:ext cx="4357687" cy="714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Rapid Application Development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000250" y="3357562"/>
            <a:ext cx="714375" cy="207168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9595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429000" y="3357562"/>
            <a:ext cx="714375" cy="207168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9595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929187" y="3357562"/>
            <a:ext cx="714375" cy="207168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9595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6286500" y="3357562"/>
            <a:ext cx="714375" cy="207168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9595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714500" y="5572125"/>
            <a:ext cx="6072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	       People	 Management   Methodology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Atern principles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 of a ‘principle’ is unique to DSDM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principles direct the team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attitude they must take and the mindset they must adopt in order to deliver consistently.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 is that if you don’t follow </a:t>
            </a:r>
            <a:r>
              <a:rPr b="0" i="0"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principles then the success of the project will be compromised.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1: 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the business need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business case?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business goal?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 need to deliver what the business needs when it needs it – that’s our overriding goal.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2: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 on time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Delivering products on time is quite often the single most important success factor for a project.</a:t>
            </a:r>
            <a:endParaRPr/>
          </a:p>
          <a:p>
            <a:pPr indent="-232091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that a product is delivered on time, an Atern team will: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timebox approach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business priorities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hit deadlines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3: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Collaborate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working is eveything!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Teams that work in a spirit of active cooperation and commitment will always outperform groups of individuals working only in loose association.</a:t>
            </a:r>
            <a:endParaRPr/>
          </a:p>
          <a:p>
            <a:pPr indent="-191452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None/>
            </a:pPr>
            <a:r>
              <a:t/>
            </a:r>
            <a:endParaRPr b="0" i="1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meet this principle an Atern team must;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 the right stakeholders at the right time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Empower the team members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Actively involve the business reps (users)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4: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compromise quality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level of quality should be agreed at the start.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work should meet that quality standard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‘fit for purpose’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fulfil this principle Atern teams must: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level of quality at beginning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Design, document, test appropriately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Constantly review product development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continuously (remember prototyping)</a:t>
            </a:r>
            <a:endParaRPr/>
          </a:p>
          <a:p>
            <a:pPr indent="-240665" lvl="0" marL="342900" marR="0" rtl="0" algn="l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5: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incrementally from firm foundations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 delivery benefits business greatly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though, the team must understand the scope of the business solution and the proposed solution, </a:t>
            </a: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in such detail that the project becomes paralysed (</a:t>
            </a:r>
            <a:r>
              <a:rPr b="0" i="1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define the high level requirements</a:t>
            </a: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6: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iteratively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way to </a:t>
            </a: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 on an accurate business solution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 refine by backtracking (iterative approach)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very rare that anything is built perfectly first time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Projects operate within a changing world.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7: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68312" y="1700212"/>
            <a:ext cx="7570787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continuously and clearly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communication is often cited as the biggest cause of project failure.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Atern teams will: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daily  stand-up sessions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facilitated workshops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rich communication techniques such as modelling and prototyping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documentation lean and timely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 informal, face-to-face communication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85800" y="381000"/>
            <a:ext cx="7772400" cy="81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DSDM? (1)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85800" y="1785937"/>
            <a:ext cx="7772400" cy="431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generic framework for RAD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has evolved as the result of efforts by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Systems Development Consortium (DSDM)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Formed in January 1994  by over 300 organisations such as Barclays, Norwich Union and Logica.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brief to encourage the take up of RAD development techniques in a structured &amp; systematic way.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8: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68312" y="1700212"/>
            <a:ext cx="7570787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 control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must be controlled at all times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Iterative, incremental approach using prototyping requires close monitoring to ensure success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maintain confidence control must be demonstrated at all times:</a:t>
            </a:r>
            <a:endParaRPr/>
          </a:p>
          <a:p>
            <a:pPr indent="-292099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Plans and progress visible to all</a:t>
            </a:r>
            <a:endParaRPr/>
          </a:p>
          <a:p>
            <a:pPr indent="-292099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progress through focus on delivery of products  rather than completed activities (product-based approach rather than activity-based approach)</a:t>
            </a:r>
            <a:endParaRPr/>
          </a:p>
          <a:p>
            <a:pPr indent="-292099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proactively</a:t>
            </a:r>
            <a:endParaRPr/>
          </a:p>
          <a:p>
            <a:pPr indent="-292099" lvl="3" marL="1281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project viablity based on business objectives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next?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looked at the </a:t>
            </a: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Atern Philosophy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looked at the </a:t>
            </a: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Atern Principles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now need to look at the: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(with defined</a:t>
            </a: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Products)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People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 with defined products</a:t>
            </a:r>
            <a:b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(The DSDM Atern life cycle)</a:t>
            </a:r>
            <a:endParaRPr/>
          </a:p>
        </p:txBody>
      </p:sp>
      <p:pic>
        <p:nvPicPr>
          <p:cNvPr descr="lifecycle.gif"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1928812"/>
            <a:ext cx="6072187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on these next week…..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DSDM? (2)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68312" y="1700212"/>
            <a:ext cx="7570787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have been a number of versions since the early days.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 recently, DSDM version 4.2 was the definitive version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still being used in many environments</a:t>
            </a:r>
            <a:endParaRPr/>
          </a:p>
          <a:p>
            <a:pPr indent="-232091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 version (2 years+)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DSDM Atern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DSDM approach to RAD (1)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framework for Rapid Development within a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environment.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tie the development to particular tools and techniques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may use data modelling, object modelling to achieve the design - DSDM is not concerned with this.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DSDM approach to RAD (2)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858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must be an integral part of the development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DSDM approach aims to address the needs of </a:t>
            </a:r>
            <a:r>
              <a:rPr b="0" i="0" lang="en-US" sz="3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parties concerned with the development: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Personnel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DSDM approach to RAD (3)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714500"/>
            <a:ext cx="75438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DSDM method was based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principles.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version 2 onward this  was refined to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DSDM ATERN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r>
              <a:rPr b="0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refined these principles to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looking at these in detail</a:t>
            </a:r>
            <a:endParaRPr/>
          </a:p>
          <a:p>
            <a:pPr indent="-22733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DSDM approach to RAD (4)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68312" y="1700212"/>
            <a:ext cx="75707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to note about the DSDM approach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been developed by RAD practitioners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been tested out on real, live projects</a:t>
            </a:r>
            <a:endParaRPr/>
          </a:p>
          <a:p>
            <a:pPr indent="-293687" lvl="2" marL="9874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life cycle has meant that feedback and shaping of the different versions has been undertaken </a:t>
            </a:r>
            <a:r>
              <a:rPr b="0" i="1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dynamically</a:t>
            </a: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DSDM Atern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68312" y="1700212"/>
            <a:ext cx="7570787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DSDM Atern is the latest version of the method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have seen version 4.2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underlying rationale is the same – it has just been refined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access to the online DSDM resource as the CMS School is a DSDM consortium member.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 to DSDM Atern</a:t>
            </a:r>
            <a:endParaRPr/>
          </a:p>
          <a:p>
            <a:pPr indent="-347662" lvl="1" marL="6921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Copyright DSDM Consortium 2008. All rights reserved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68312" y="1158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DSDM Atern philosophy (1)</a:t>
            </a:r>
            <a:endParaRPr/>
          </a:p>
        </p:txBody>
      </p:sp>
      <p:pic>
        <p:nvPicPr>
          <p:cNvPr descr="atern_structure.png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2044700"/>
            <a:ext cx="5072062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phils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hils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