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plan: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detection equipment and user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			Health care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8"/>
            <a:r>
              <a:rPr lang="en-US" dirty="0" smtClean="0"/>
              <a:t>           </a:t>
            </a:r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r>
              <a:rPr lang="en-US" dirty="0" smtClean="0"/>
              <a:t>                                                      </a:t>
            </a:r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       </a:t>
            </a:r>
            <a:r>
              <a:rPr lang="en-US" sz="5900" dirty="0" err="1" smtClean="0">
                <a:solidFill>
                  <a:schemeClr val="tx2">
                    <a:lumMod val="75000"/>
                  </a:schemeClr>
                </a:solidFill>
              </a:rPr>
              <a:t>Ngô</a:t>
            </a:r>
            <a:r>
              <a:rPr lang="en-US" sz="5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5900" dirty="0" err="1" smtClean="0">
                <a:solidFill>
                  <a:schemeClr val="tx2">
                    <a:lumMod val="75000"/>
                  </a:schemeClr>
                </a:solidFill>
              </a:rPr>
              <a:t>Hoàng</a:t>
            </a:r>
            <a:r>
              <a:rPr lang="en-US" sz="59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5900" dirty="0" err="1" smtClean="0">
                <a:solidFill>
                  <a:schemeClr val="tx2">
                    <a:lumMod val="75000"/>
                  </a:schemeClr>
                </a:solidFill>
              </a:rPr>
              <a:t>Thành</a:t>
            </a:r>
            <a:r>
              <a:rPr lang="en-US" sz="5900" dirty="0" smtClean="0"/>
              <a:t>           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3" y="3168059"/>
            <a:ext cx="4087672" cy="230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9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thank you for watch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2" y="112929"/>
            <a:ext cx="7332617" cy="654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3" y="71518"/>
            <a:ext cx="8786949" cy="66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2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00" y="38524"/>
            <a:ext cx="8000000" cy="6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72" y="844731"/>
            <a:ext cx="8469894" cy="48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1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44" y="3810955"/>
            <a:ext cx="5519677" cy="2693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244" y="139552"/>
            <a:ext cx="5519678" cy="36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17" y="1994263"/>
            <a:ext cx="8644436" cy="23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99" y="1254035"/>
            <a:ext cx="9078954" cy="37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6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dad4-1.fna.fbcdn.net/v/t1.15752-9/80548414_611632812910454_7562798570525425664_n.png?_nc_cat=105&amp;_nc_ohc=c1AgJ45CV08AQkzFdWFdsR601hM6ssIb_DTyJ8YXvrffjjOPs6nnpzvGQ&amp;_nc_ht=scontent.fdad4-1.fna&amp;oh=79a63746e5f3166bb5b71f292befc697&amp;oe=5EA267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04" y="625792"/>
            <a:ext cx="10734675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80457" y="252549"/>
            <a:ext cx="9553303" cy="62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256</TotalTime>
  <Words>12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Tw Cen MT</vt:lpstr>
      <vt:lpstr>Circuit</vt:lpstr>
      <vt:lpstr>          Project management plan: Disease detection equipment and user                                                    Health care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plan: Disease detection equipment and user                                                    Health care</dc:title>
  <dc:creator>Admin</dc:creator>
  <cp:lastModifiedBy>Admin</cp:lastModifiedBy>
  <cp:revision>15</cp:revision>
  <dcterms:created xsi:type="dcterms:W3CDTF">2019-12-26T01:45:27Z</dcterms:created>
  <dcterms:modified xsi:type="dcterms:W3CDTF">2019-12-26T08:08:23Z</dcterms:modified>
</cp:coreProperties>
</file>