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85" r:id="rId2"/>
    <p:sldId id="271" r:id="rId3"/>
    <p:sldId id="286" r:id="rId4"/>
    <p:sldId id="27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CA1A"/>
    <a:srgbClr val="0FD186"/>
    <a:srgbClr val="0CB1CB"/>
    <a:srgbClr val="0089FF"/>
    <a:srgbClr val="19D6F1"/>
    <a:srgbClr val="1AE0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32" autoAdjust="0"/>
    <p:restoredTop sz="83581" autoAdjust="0"/>
  </p:normalViewPr>
  <p:slideViewPr>
    <p:cSldViewPr snapToGrid="0">
      <p:cViewPr varScale="1">
        <p:scale>
          <a:sx n="61" d="100"/>
          <a:sy n="61" d="100"/>
        </p:scale>
        <p:origin x="131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83B07B-13E9-4001-BA4F-15E73CFF0172}" type="datetimeFigureOut">
              <a:rPr lang="en-US" smtClean="0"/>
              <a:pPr/>
              <a:t>5/20/2020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6C06E5-AB56-4BBF-B99C-E5A84AA194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8863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6C06E5-AB56-4BBF-B99C-E5A84AA1941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9573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</a:pP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C06E5-AB56-4BBF-B99C-E5A84AA1941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538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364F2-7C03-4CF8-B391-21AFFF254FC9}" type="datetimeFigureOut">
              <a:rPr lang="en-US" smtClean="0"/>
              <a:pPr/>
              <a:t>5/20/2020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4D175-D456-43B5-904F-5D99694DE5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563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364F2-7C03-4CF8-B391-21AFFF254FC9}" type="datetimeFigureOut">
              <a:rPr lang="en-US" smtClean="0"/>
              <a:pPr/>
              <a:t>5/20/2020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4D175-D456-43B5-904F-5D99694DE5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197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364F2-7C03-4CF8-B391-21AFFF254FC9}" type="datetimeFigureOut">
              <a:rPr lang="en-US" smtClean="0"/>
              <a:pPr/>
              <a:t>5/20/2020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4D175-D456-43B5-904F-5D99694DE5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411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364F2-7C03-4CF8-B391-21AFFF254FC9}" type="datetimeFigureOut">
              <a:rPr lang="en-US" smtClean="0"/>
              <a:pPr/>
              <a:t>5/20/2020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4D175-D456-43B5-904F-5D99694DE5B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791" y="6091448"/>
            <a:ext cx="1704623" cy="894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482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364F2-7C03-4CF8-B391-21AFFF254FC9}" type="datetimeFigureOut">
              <a:rPr lang="en-US" smtClean="0"/>
              <a:pPr/>
              <a:t>5/20/2020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4D175-D456-43B5-904F-5D99694DE5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153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364F2-7C03-4CF8-B391-21AFFF254FC9}" type="datetimeFigureOut">
              <a:rPr lang="en-US" smtClean="0"/>
              <a:pPr/>
              <a:t>5/20/2020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4D175-D456-43B5-904F-5D99694DE5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737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364F2-7C03-4CF8-B391-21AFFF254FC9}" type="datetimeFigureOut">
              <a:rPr lang="en-US" smtClean="0"/>
              <a:pPr/>
              <a:t>5/20/2020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4D175-D456-43B5-904F-5D99694DE5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103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364F2-7C03-4CF8-B391-21AFFF254FC9}" type="datetimeFigureOut">
              <a:rPr lang="en-US" smtClean="0"/>
              <a:pPr/>
              <a:t>5/20/2020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4D175-D456-43B5-904F-5D99694DE5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145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364F2-7C03-4CF8-B391-21AFFF254FC9}" type="datetimeFigureOut">
              <a:rPr lang="en-US" smtClean="0"/>
              <a:pPr/>
              <a:t>5/20/2020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4D175-D456-43B5-904F-5D99694DE5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267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364F2-7C03-4CF8-B391-21AFFF254FC9}" type="datetimeFigureOut">
              <a:rPr lang="en-US" smtClean="0"/>
              <a:pPr/>
              <a:t>5/20/2020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4D175-D456-43B5-904F-5D99694DE5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2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364F2-7C03-4CF8-B391-21AFFF254FC9}" type="datetimeFigureOut">
              <a:rPr lang="en-US" smtClean="0"/>
              <a:pPr/>
              <a:t>5/20/2020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4D175-D456-43B5-904F-5D99694DE5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577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D364F2-7C03-4CF8-B391-21AFFF254FC9}" type="datetimeFigureOut">
              <a:rPr lang="en-US" smtClean="0"/>
              <a:pPr/>
              <a:t>5/20/2020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A4D175-D456-43B5-904F-5D99694DE5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588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6E1646D-6B9F-1041-A1F5-61DAC75B436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580" y="0"/>
            <a:ext cx="2158048" cy="11329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906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402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516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8D629EF-BFC1-7F48-AA7C-3A2B4049B74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952" y="1810190"/>
            <a:ext cx="2158048" cy="1132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9420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1822</TotalTime>
  <Words>2</Words>
  <Application>Microsoft Office PowerPoint</Application>
  <PresentationFormat>Widescreen</PresentationFormat>
  <Paragraphs>2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Một ngày bán hàng thảnh thơi của chủ shop...với mobile</dc:title>
  <dc:creator>Admin</dc:creator>
  <cp:lastModifiedBy>User</cp:lastModifiedBy>
  <cp:revision>109</cp:revision>
  <dcterms:created xsi:type="dcterms:W3CDTF">2019-05-29T03:24:01Z</dcterms:created>
  <dcterms:modified xsi:type="dcterms:W3CDTF">2020-05-20T06:55:39Z</dcterms:modified>
</cp:coreProperties>
</file>