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03" r:id="rId3"/>
    <p:sldId id="271" r:id="rId4"/>
    <p:sldId id="286" r:id="rId5"/>
    <p:sldId id="306" r:id="rId6"/>
    <p:sldId id="304" r:id="rId7"/>
    <p:sldId id="30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A1A"/>
    <a:srgbClr val="0FD186"/>
    <a:srgbClr val="0CB1CB"/>
    <a:srgbClr val="0089FF"/>
    <a:srgbClr val="19D6F1"/>
    <a:srgbClr val="1A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2" autoAdjust="0"/>
    <p:restoredTop sz="83581" autoAdjust="0"/>
  </p:normalViewPr>
  <p:slideViewPr>
    <p:cSldViewPr snapToGrid="0">
      <p:cViewPr varScale="1">
        <p:scale>
          <a:sx n="70" d="100"/>
          <a:sy n="70" d="100"/>
        </p:scale>
        <p:origin x="141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B07B-13E9-4001-BA4F-15E73CFF0172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06E5-AB56-4BBF-B99C-E5A84AA19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1" y="6091448"/>
            <a:ext cx="1704623" cy="8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64F2-7C03-4CF8-B391-21AFFF254FC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E1646D-6B9F-1041-A1F5-61DAC75B4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0" y="0"/>
            <a:ext cx="2158048" cy="113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alibri (Headings)"/>
              </a:rPr>
              <a:t>Quản</a:t>
            </a:r>
            <a:r>
              <a:rPr lang="en-US" b="1" dirty="0">
                <a:latin typeface="Calibri (Headings)"/>
              </a:rPr>
              <a:t> </a:t>
            </a:r>
            <a:r>
              <a:rPr lang="en-US" b="1" dirty="0" err="1">
                <a:latin typeface="Calibri (Headings)"/>
              </a:rPr>
              <a:t>lý</a:t>
            </a:r>
            <a:r>
              <a:rPr lang="en-US" b="1" dirty="0">
                <a:latin typeface="Calibri (Headings)"/>
              </a:rPr>
              <a:t> </a:t>
            </a:r>
            <a:r>
              <a:rPr lang="en-US" b="1" dirty="0" err="1">
                <a:latin typeface="Calibri (Headings)"/>
              </a:rPr>
              <a:t>nhập</a:t>
            </a:r>
            <a:r>
              <a:rPr lang="en-US" b="1" dirty="0">
                <a:latin typeface="Calibri (Headings)"/>
              </a:rPr>
              <a:t> </a:t>
            </a:r>
            <a:r>
              <a:rPr lang="en-US" b="1" dirty="0" err="1">
                <a:latin typeface="Calibri (Headings)"/>
              </a:rPr>
              <a:t>kho</a:t>
            </a:r>
            <a:endParaRPr lang="en-US" b="1" dirty="0">
              <a:latin typeface="Calibri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8200" y="3602038"/>
            <a:ext cx="2209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Trần</a:t>
            </a:r>
            <a:r>
              <a:rPr lang="en-US" dirty="0"/>
              <a:t> Trung </a:t>
            </a:r>
            <a:r>
              <a:rPr lang="en-US" dirty="0" err="1"/>
              <a:t>Hiếu</a:t>
            </a:r>
            <a:endParaRPr lang="en-US" dirty="0"/>
          </a:p>
          <a:p>
            <a:pPr algn="l"/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Vũ</a:t>
            </a:r>
            <a:endParaRPr lang="en-US" dirty="0"/>
          </a:p>
          <a:p>
            <a:pPr algn="l"/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  <a:p>
            <a:pPr algn="l"/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501" y="442119"/>
            <a:ext cx="3175961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Calibri (Headings)"/>
              </a:rPr>
              <a:t>MỤC LỤC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2152" y="2041343"/>
            <a:ext cx="6661032" cy="243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Vấn</a:t>
            </a:r>
            <a:r>
              <a:rPr lang="en-US" sz="2600" dirty="0"/>
              <a:t> đề cần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sở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Demo</a:t>
            </a:r>
          </a:p>
        </p:txBody>
      </p:sp>
      <p:pic>
        <p:nvPicPr>
          <p:cNvPr id="1026" name="Picture 2" descr="Generate Table of Contents in Beaver Builder Automatically!">
            <a:extLst>
              <a:ext uri="{FF2B5EF4-FFF2-40B4-BE49-F238E27FC236}">
                <a16:creationId xmlns:a16="http://schemas.microsoft.com/office/drawing/2014/main" id="{AC3B69E3-0924-4448-A8F8-474301A7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9" y="1632856"/>
            <a:ext cx="4120243" cy="412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Vấn</a:t>
            </a:r>
            <a:r>
              <a:rPr lang="en-US" sz="4800" b="1" dirty="0">
                <a:latin typeface="Calibri (Headings)"/>
              </a:rPr>
              <a:t> đề cần </a:t>
            </a:r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quyết</a:t>
            </a:r>
            <a:endParaRPr lang="en-US" sz="4800" b="1" dirty="0">
              <a:latin typeface="Calibri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0CA1-194F-42AA-93E1-24552DCCA564}"/>
              </a:ext>
            </a:extLst>
          </p:cNvPr>
          <p:cNvSpPr txBox="1"/>
          <p:nvPr/>
        </p:nvSpPr>
        <p:spPr>
          <a:xfrm>
            <a:off x="914400" y="1589315"/>
            <a:ext cx="103305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dụng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kiểm </a:t>
            </a:r>
            <a:r>
              <a:rPr lang="en-US" sz="2400" dirty="0" err="1"/>
              <a:t>soát</a:t>
            </a:r>
            <a:r>
              <a:rPr lang="en-US" sz="2400" dirty="0"/>
              <a:t> các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các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trong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cửa</a:t>
            </a:r>
            <a:r>
              <a:rPr lang="en-US" sz="2400" dirty="0"/>
              <a:t> hàng. </a:t>
            </a:r>
            <a:r>
              <a:rPr lang="en-US" sz="2400" dirty="0" err="1"/>
              <a:t>Cửa</a:t>
            </a:r>
            <a:r>
              <a:rPr lang="en-US" sz="2400" dirty="0"/>
              <a:t> hàng có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: </a:t>
            </a:r>
            <a:r>
              <a:rPr lang="en-US" sz="2400" dirty="0" err="1"/>
              <a:t>đặt</a:t>
            </a:r>
            <a:r>
              <a:rPr lang="en-US" sz="2400" dirty="0"/>
              <a:t> hàng với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để </a:t>
            </a:r>
            <a:r>
              <a:rPr lang="en-US" sz="2400" dirty="0" err="1"/>
              <a:t>mua</a:t>
            </a:r>
            <a:r>
              <a:rPr lang="en-US" sz="2400" dirty="0"/>
              <a:t> hàng, kiểm </a:t>
            </a:r>
            <a:r>
              <a:rPr lang="en-US" sz="2400" dirty="0" err="1"/>
              <a:t>tra</a:t>
            </a:r>
            <a:r>
              <a:rPr lang="en-US" sz="2400" dirty="0"/>
              <a:t> hàng </a:t>
            </a:r>
            <a:r>
              <a:rPr lang="en-US" sz="2400" dirty="0" err="1"/>
              <a:t>nhập</a:t>
            </a:r>
            <a:r>
              <a:rPr lang="en-US" sz="2400" dirty="0"/>
              <a:t> và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hàng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kho</a:t>
            </a:r>
            <a:r>
              <a:rPr lang="en-US" sz="2400" dirty="0"/>
              <a:t>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các mặt hàng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được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thông tin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để </a:t>
            </a:r>
            <a:r>
              <a:rPr lang="en-US" sz="2400" dirty="0" err="1"/>
              <a:t>đặt</a:t>
            </a:r>
            <a:r>
              <a:rPr lang="en-US" sz="2400" dirty="0"/>
              <a:t> hàng,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các </a:t>
            </a:r>
            <a:r>
              <a:rPr lang="en-US" sz="2400" dirty="0" err="1"/>
              <a:t>vấn</a:t>
            </a:r>
            <a:r>
              <a:rPr lang="en-US" sz="2400" dirty="0"/>
              <a:t> đề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4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pháp</a:t>
            </a:r>
            <a:endParaRPr lang="en-US" sz="4800" b="1" dirty="0">
              <a:latin typeface="Calibri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C83C-C663-43AF-98BC-93CBB147A3D3}"/>
              </a:ext>
            </a:extLst>
          </p:cNvPr>
          <p:cNvSpPr txBox="1"/>
          <p:nvPr/>
        </p:nvSpPr>
        <p:spPr>
          <a:xfrm>
            <a:off x="914400" y="1589315"/>
            <a:ext cx="103305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kho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đơn </a:t>
            </a:r>
            <a:r>
              <a:rPr lang="en-US" sz="2400" dirty="0" err="1"/>
              <a:t>nhập</a:t>
            </a:r>
            <a:r>
              <a:rPr lang="en-US" sz="2400" dirty="0"/>
              <a:t> hàng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Thanh </a:t>
            </a:r>
            <a:r>
              <a:rPr lang="en-US" sz="2400" dirty="0" err="1"/>
              <a:t>toán</a:t>
            </a:r>
            <a:r>
              <a:rPr lang="en-US" sz="2400" dirty="0"/>
              <a:t> đơn </a:t>
            </a:r>
            <a:r>
              <a:rPr lang="en-US" sz="2400" dirty="0" err="1"/>
              <a:t>nhập</a:t>
            </a:r>
            <a:r>
              <a:rPr lang="en-US" sz="2400" dirty="0"/>
              <a:t>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các </a:t>
            </a:r>
            <a:r>
              <a:rPr lang="en-US" sz="2400" dirty="0" err="1"/>
              <a:t>chức</a:t>
            </a:r>
            <a:r>
              <a:rPr lang="en-US" sz="2400" dirty="0"/>
              <a:t> năng của </a:t>
            </a: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kho</a:t>
            </a:r>
            <a:r>
              <a:rPr lang="en-US" sz="2400" dirty="0"/>
              <a:t> và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51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295-1E12-4D56-9471-42835C0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pháp</a:t>
            </a:r>
            <a:endParaRPr lang="en-US" sz="48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FE0219-B750-49B9-8290-E622A246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438747"/>
            <a:ext cx="7043982" cy="4803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F9700-A2A0-49FB-87BB-EB40EC91F0F8}"/>
              </a:ext>
            </a:extLst>
          </p:cNvPr>
          <p:cNvSpPr txBox="1"/>
          <p:nvPr/>
        </p:nvSpPr>
        <p:spPr>
          <a:xfrm>
            <a:off x="4201886" y="6368143"/>
            <a:ext cx="40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Hình</a:t>
            </a:r>
            <a:r>
              <a:rPr lang="en-US" sz="2400" i="1" dirty="0"/>
              <a:t> 1: </a:t>
            </a:r>
            <a:r>
              <a:rPr lang="en-US" sz="2400" i="1" dirty="0" err="1"/>
              <a:t>Quy</a:t>
            </a:r>
            <a:r>
              <a:rPr lang="en-US" sz="2400" i="1" dirty="0"/>
              <a:t> trình </a:t>
            </a:r>
            <a:r>
              <a:rPr lang="en-US" sz="2400" i="1" dirty="0" err="1"/>
              <a:t>nhập</a:t>
            </a:r>
            <a:r>
              <a:rPr lang="en-US" sz="2400" i="1" dirty="0"/>
              <a:t> hàng</a:t>
            </a:r>
          </a:p>
        </p:txBody>
      </p:sp>
    </p:spTree>
    <p:extLst>
      <p:ext uri="{BB962C8B-B14F-4D97-AF65-F5344CB8AC3E}">
        <p14:creationId xmlns:p14="http://schemas.microsoft.com/office/powerpoint/2010/main" val="40195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91B0-C19E-4A62-8EA3-38F84922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Cơ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sở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dữ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liệu</a:t>
            </a:r>
            <a:endParaRPr lang="en-US" sz="4800" b="1" dirty="0">
              <a:latin typeface="Calibri (Headings)"/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C165EA4-3B87-4B33-B33E-4D9A7723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1" y="1327816"/>
            <a:ext cx="8794478" cy="47592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968CF-F6BE-4249-AC3E-022526BFEA87}"/>
              </a:ext>
            </a:extLst>
          </p:cNvPr>
          <p:cNvSpPr txBox="1"/>
          <p:nvPr/>
        </p:nvSpPr>
        <p:spPr>
          <a:xfrm>
            <a:off x="3815443" y="6262042"/>
            <a:ext cx="456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Hình</a:t>
            </a:r>
            <a:r>
              <a:rPr lang="en-US" sz="2400" i="1" dirty="0"/>
              <a:t> 2: </a:t>
            </a:r>
            <a:r>
              <a:rPr lang="en-US" sz="2400" i="1" dirty="0" err="1"/>
              <a:t>Cơ</a:t>
            </a:r>
            <a:r>
              <a:rPr lang="en-US" sz="2400" i="1" dirty="0"/>
              <a:t> </a:t>
            </a:r>
            <a:r>
              <a:rPr lang="en-US" sz="2400" i="1" dirty="0" err="1"/>
              <a:t>sở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 của </a:t>
            </a:r>
            <a:r>
              <a:rPr lang="en-US" sz="2400" i="1" dirty="0" err="1"/>
              <a:t>ứng</a:t>
            </a:r>
            <a:r>
              <a:rPr lang="en-US" sz="2400" i="1" dirty="0"/>
              <a:t> dụng</a:t>
            </a:r>
          </a:p>
        </p:txBody>
      </p:sp>
    </p:spTree>
    <p:extLst>
      <p:ext uri="{BB962C8B-B14F-4D97-AF65-F5344CB8AC3E}">
        <p14:creationId xmlns:p14="http://schemas.microsoft.com/office/powerpoint/2010/main" val="39886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E386-001B-47CD-9ADE-975B90CE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Calibri (Headings)"/>
              </a:rPr>
              <a:t>Demo</a:t>
            </a:r>
          </a:p>
        </p:txBody>
      </p:sp>
      <p:pic>
        <p:nvPicPr>
          <p:cNvPr id="2056" name="Picture 8" descr="15 Fantastic Animated Demos That Inform and Educate | Wyzowl">
            <a:extLst>
              <a:ext uri="{FF2B5EF4-FFF2-40B4-BE49-F238E27FC236}">
                <a16:creationId xmlns:a16="http://schemas.microsoft.com/office/drawing/2014/main" id="{34D05124-C30F-4EA9-87D4-EB9F3E4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783216"/>
            <a:ext cx="75152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9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629EF-BFC1-7F48-AA7C-3A2B4049B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52" y="1810190"/>
            <a:ext cx="2158048" cy="11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204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(Headings)</vt:lpstr>
      <vt:lpstr>Calibri Light</vt:lpstr>
      <vt:lpstr>Office Theme</vt:lpstr>
      <vt:lpstr>Quản lý nhập kho</vt:lpstr>
      <vt:lpstr>MỤC LỤC</vt:lpstr>
      <vt:lpstr>Vấn đề cần giải quyết</vt:lpstr>
      <vt:lpstr>Giải pháp</vt:lpstr>
      <vt:lpstr>Giải pháp</vt:lpstr>
      <vt:lpstr>Cơ sở dữ liệu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ngày bán hàng thảnh thơi của chủ shop...với mobile</dc:title>
  <dc:creator>Admin</dc:creator>
  <cp:lastModifiedBy>tran</cp:lastModifiedBy>
  <cp:revision>118</cp:revision>
  <dcterms:created xsi:type="dcterms:W3CDTF">2019-05-29T03:24:01Z</dcterms:created>
  <dcterms:modified xsi:type="dcterms:W3CDTF">2022-01-17T15:45:36Z</dcterms:modified>
</cp:coreProperties>
</file>