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722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694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99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023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330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81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346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116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31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74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822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E5E4-4C32-47FF-AEF6-7A04A490A6CF}" type="datetimeFigureOut">
              <a:rPr lang="vi-VN" smtClean="0"/>
              <a:t>08/01/2018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1D16-19CD-44A9-BAD9-222C6A1BF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3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94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TrinhManh</dc:creator>
  <cp:lastModifiedBy>TrinhManh</cp:lastModifiedBy>
  <cp:revision>1</cp:revision>
  <dcterms:created xsi:type="dcterms:W3CDTF">2018-01-08T04:25:47Z</dcterms:created>
  <dcterms:modified xsi:type="dcterms:W3CDTF">2018-01-08T04:26:07Z</dcterms:modified>
</cp:coreProperties>
</file>