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72" r:id="rId6"/>
    <p:sldId id="273" r:id="rId7"/>
    <p:sldId id="269" r:id="rId8"/>
    <p:sldId id="270" r:id="rId9"/>
    <p:sldId id="274" r:id="rId10"/>
    <p:sldId id="275" r:id="rId11"/>
    <p:sldId id="271" r:id="rId12"/>
    <p:sldId id="266" r:id="rId13"/>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0" autoAdjust="0"/>
    <p:restoredTop sz="95982" autoAdjust="0"/>
  </p:normalViewPr>
  <p:slideViewPr>
    <p:cSldViewPr snapToGrid="0" showGuides="1">
      <p:cViewPr varScale="1">
        <p:scale>
          <a:sx n="80" d="100"/>
          <a:sy n="80" d="100"/>
        </p:scale>
        <p:origin x="710"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96" d="100"/>
          <a:sy n="96" d="100"/>
        </p:scale>
        <p:origin x="36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5F7D8-1A31-3840-BD19-02DC06668A56}" type="doc">
      <dgm:prSet loTypeId="urn:microsoft.com/office/officeart/2005/8/layout/vList3" loCatId="" qsTypeId="urn:microsoft.com/office/officeart/2005/8/quickstyle/simple4" qsCatId="simple" csTypeId="urn:microsoft.com/office/officeart/2005/8/colors/accent1_2" csCatId="accent1" phldr="1"/>
      <dgm:spPr/>
    </dgm:pt>
    <dgm:pt modelId="{F23CEA8A-5B57-A34C-934E-70AA84A55430}">
      <dgm:prSet phldrT="[文本]"/>
      <dgm:spPr/>
      <dgm:t>
        <a:bodyPr/>
        <a:lstStyle/>
        <a:p>
          <a:pPr algn="l" rtl="0"/>
          <a:r>
            <a:rPr lang="vi-VN" dirty="0" smtClean="0">
              <a:solidFill>
                <a:schemeClr val="bg1"/>
              </a:solidFill>
              <a:latin typeface="Times New Roman (Headings)"/>
            </a:rPr>
            <a:t>Thánh Hiền</a:t>
          </a:r>
          <a:r>
            <a:rPr lang="en-US" dirty="0" smtClean="0">
              <a:solidFill>
                <a:schemeClr val="bg1"/>
              </a:solidFill>
              <a:latin typeface="Times New Roman (Headings)"/>
            </a:rPr>
            <a:t> </a:t>
          </a:r>
          <a:r>
            <a:rPr lang="vi-VN" dirty="0" smtClean="0">
              <a:solidFill>
                <a:schemeClr val="bg1"/>
              </a:solidFill>
              <a:latin typeface="Times New Roman (Headings)"/>
            </a:rPr>
            <a:t>là tấm gương đạo đức</a:t>
          </a:r>
          <a:r>
            <a:rPr lang="en-US" dirty="0" smtClean="0">
              <a:solidFill>
                <a:schemeClr val="bg1"/>
              </a:solidFill>
              <a:latin typeface="Times New Roman (Headings)"/>
            </a:rPr>
            <a:t>, </a:t>
          </a:r>
          <a:r>
            <a:rPr lang="en-US" dirty="0" err="1" smtClean="0">
              <a:solidFill>
                <a:schemeClr val="bg1"/>
              </a:solidFill>
              <a:latin typeface="Times New Roman (Headings)"/>
            </a:rPr>
            <a:t>là</a:t>
          </a:r>
          <a:r>
            <a:rPr lang="en-US" dirty="0" smtClean="0">
              <a:solidFill>
                <a:schemeClr val="bg1"/>
              </a:solidFill>
              <a:latin typeface="Times New Roman (Headings)"/>
            </a:rPr>
            <a:t> </a:t>
          </a:r>
          <a:r>
            <a:rPr lang="en-US" dirty="0" err="1" smtClean="0">
              <a:solidFill>
                <a:schemeClr val="bg1"/>
              </a:solidFill>
              <a:latin typeface="Times New Roman (Headings)"/>
            </a:rPr>
            <a:t>người</a:t>
          </a:r>
          <a:r>
            <a:rPr lang="en-US" dirty="0" smtClean="0">
              <a:solidFill>
                <a:schemeClr val="bg1"/>
              </a:solidFill>
              <a:latin typeface="Times New Roman (Headings)"/>
            </a:rPr>
            <a:t> </a:t>
          </a:r>
          <a:r>
            <a:rPr lang="en-US" dirty="0" err="1" smtClean="0">
              <a:solidFill>
                <a:schemeClr val="bg1"/>
              </a:solidFill>
              <a:latin typeface="Times New Roman (Headings)"/>
            </a:rPr>
            <a:t>đem</a:t>
          </a:r>
          <a:r>
            <a:rPr lang="en-US" dirty="0" smtClean="0">
              <a:solidFill>
                <a:schemeClr val="bg1"/>
              </a:solidFill>
              <a:latin typeface="Times New Roman (Headings)"/>
            </a:rPr>
            <a:t> </a:t>
          </a:r>
          <a:r>
            <a:rPr lang="vi-VN" dirty="0" smtClean="0">
              <a:solidFill>
                <a:schemeClr val="bg1"/>
              </a:solidFill>
              <a:latin typeface="Times New Roman (Headings)"/>
            </a:rPr>
            <a:t>những đạo lý mà bản thân mình hiểu khiến cho tất cả mọi người đều hiểu, để cho tất cả mọi người đi thực hành, đều đi làm theo, khiến gia đình hòa thuận, thiên hạ thái bìn</a:t>
          </a:r>
          <a:r>
            <a:rPr lang="en-US" dirty="0" smtClean="0">
              <a:solidFill>
                <a:schemeClr val="bg1"/>
              </a:solidFill>
              <a:latin typeface="Times New Roman (Headings)"/>
            </a:rPr>
            <a:t>h.</a:t>
          </a:r>
          <a:endParaRPr lang="zh-CN" altLang="en-US" dirty="0">
            <a:solidFill>
              <a:schemeClr val="bg1"/>
            </a:solidFill>
          </a:endParaRPr>
        </a:p>
      </dgm:t>
    </dgm:pt>
    <dgm:pt modelId="{F2976EC5-BE93-B249-A741-C92C88AC3EDC}" type="parTrans" cxnId="{2DDFFA37-260C-DA44-921C-742AAB97E858}">
      <dgm:prSet/>
      <dgm:spPr/>
      <dgm:t>
        <a:bodyPr/>
        <a:lstStyle/>
        <a:p>
          <a:endParaRPr lang="zh-CN" altLang="en-US"/>
        </a:p>
      </dgm:t>
    </dgm:pt>
    <dgm:pt modelId="{CE079F09-CD73-8247-9D7F-1EC005A225EC}" type="sibTrans" cxnId="{2DDFFA37-260C-DA44-921C-742AAB97E858}">
      <dgm:prSet/>
      <dgm:spPr/>
      <dgm:t>
        <a:bodyPr/>
        <a:lstStyle/>
        <a:p>
          <a:endParaRPr lang="zh-CN" altLang="en-US"/>
        </a:p>
      </dgm:t>
    </dgm:pt>
    <dgm:pt modelId="{66867639-70E3-EB44-BF36-B8CBB9641CE1}">
      <dgm:prSet phldrT="[文本]"/>
      <dgm:spPr/>
      <dgm:t>
        <a:bodyPr/>
        <a:lstStyle/>
        <a:p>
          <a:pPr algn="l" rtl="0"/>
          <a:r>
            <a:rPr lang="vi-VN" dirty="0" smtClean="0">
              <a:solidFill>
                <a:schemeClr val="bg1"/>
              </a:solidFill>
              <a:latin typeface="Times New Roman (Headings)"/>
            </a:rPr>
            <a:t>Người đọc sách họ học </a:t>
          </a:r>
          <a:r>
            <a:rPr lang="en-US" dirty="0" err="1" smtClean="0">
              <a:solidFill>
                <a:schemeClr val="bg1"/>
              </a:solidFill>
              <a:latin typeface="Times New Roman (Headings)"/>
            </a:rPr>
            <a:t>cách</a:t>
          </a:r>
          <a:r>
            <a:rPr lang="en-US" dirty="0" smtClean="0">
              <a:solidFill>
                <a:schemeClr val="bg1"/>
              </a:solidFill>
              <a:latin typeface="Times New Roman (Headings)"/>
            </a:rPr>
            <a:t> </a:t>
          </a:r>
          <a:r>
            <a:rPr lang="vi-VN" dirty="0" smtClean="0">
              <a:solidFill>
                <a:schemeClr val="bg1"/>
              </a:solidFill>
              <a:latin typeface="Times New Roman (Headings)"/>
            </a:rPr>
            <a:t> làm sao vận dụng, làm sao sử dụng đạo lý Thánh Hiền trong cuộc sống gia đình , trong cuộc sống</a:t>
          </a:r>
          <a:r>
            <a:rPr lang="en-US" dirty="0" smtClean="0">
              <a:solidFill>
                <a:schemeClr val="bg1"/>
              </a:solidFill>
              <a:latin typeface="Times New Roman (Headings)"/>
            </a:rPr>
            <a:t> </a:t>
          </a:r>
          <a:r>
            <a:rPr lang="en-US" dirty="0" err="1" smtClean="0">
              <a:solidFill>
                <a:schemeClr val="bg1"/>
              </a:solidFill>
              <a:latin typeface="Times New Roman (Headings)"/>
            </a:rPr>
            <a:t>hàng</a:t>
          </a:r>
          <a:r>
            <a:rPr lang="en-US" dirty="0" smtClean="0">
              <a:solidFill>
                <a:schemeClr val="bg1"/>
              </a:solidFill>
              <a:latin typeface="Times New Roman (Headings)"/>
            </a:rPr>
            <a:t> </a:t>
          </a:r>
          <a:r>
            <a:rPr lang="en-US" dirty="0" err="1" smtClean="0">
              <a:solidFill>
                <a:schemeClr val="bg1"/>
              </a:solidFill>
              <a:latin typeface="Times New Roman (Headings)"/>
            </a:rPr>
            <a:t>ngày</a:t>
          </a:r>
          <a:r>
            <a:rPr lang="en-US" dirty="0" smtClean="0">
              <a:solidFill>
                <a:schemeClr val="bg1"/>
              </a:solidFill>
              <a:latin typeface="Times New Roman (Headings)"/>
            </a:rPr>
            <a:t> </a:t>
          </a:r>
          <a:r>
            <a:rPr lang="vi-VN" dirty="0" smtClean="0">
              <a:solidFill>
                <a:schemeClr val="bg1"/>
              </a:solidFill>
              <a:latin typeface="Times New Roman (Headings)"/>
            </a:rPr>
            <a:t>, trong mọi mặt của cuộc sống, trong mọi mặt của xã hội</a:t>
          </a:r>
          <a:r>
            <a:rPr lang="en-US" dirty="0" smtClean="0">
              <a:solidFill>
                <a:schemeClr val="bg1"/>
              </a:solidFill>
              <a:latin typeface="Times New Roman (Headings)"/>
            </a:rPr>
            <a:t>.</a:t>
          </a:r>
          <a:endParaRPr lang="zh-CN" altLang="en-US" dirty="0">
            <a:solidFill>
              <a:schemeClr val="bg1"/>
            </a:solidFill>
          </a:endParaRPr>
        </a:p>
      </dgm:t>
    </dgm:pt>
    <dgm:pt modelId="{39E35EEE-2ED8-B64F-86EE-C7F852D1BE04}" type="parTrans" cxnId="{8FD19492-39D7-FD42-ACB7-C4884C39FE90}">
      <dgm:prSet/>
      <dgm:spPr/>
      <dgm:t>
        <a:bodyPr/>
        <a:lstStyle/>
        <a:p>
          <a:endParaRPr lang="zh-CN" altLang="en-US"/>
        </a:p>
      </dgm:t>
    </dgm:pt>
    <dgm:pt modelId="{6D89247E-08F1-5441-A7FE-3544237892C2}" type="sibTrans" cxnId="{8FD19492-39D7-FD42-ACB7-C4884C39FE90}">
      <dgm:prSet/>
      <dgm:spPr/>
      <dgm:t>
        <a:bodyPr/>
        <a:lstStyle/>
        <a:p>
          <a:endParaRPr lang="zh-CN" altLang="en-US"/>
        </a:p>
      </dgm:t>
    </dgm:pt>
    <dgm:pt modelId="{B758E5DD-8A5E-1647-98FA-18B590DFB066}">
      <dgm:prSet phldrT="[文本]" custT="1"/>
      <dgm:spPr/>
      <dgm:t>
        <a:bodyPr/>
        <a:lstStyle/>
        <a:p>
          <a:pPr algn="l"/>
          <a:r>
            <a:rPr lang="vi-VN" sz="1800" dirty="0" smtClean="0"/>
            <a:t>“Tự mình phẩm hạnh đoan chánh, không cần hạ mệnh lệnh bá tánh cũng chấp hành”</a:t>
          </a:r>
          <a:endParaRPr lang="zh-CN" sz="1800" dirty="0" smtClean="0"/>
        </a:p>
        <a:p>
          <a:pPr algn="l"/>
          <a:r>
            <a:rPr lang="vi-VN" sz="1800" dirty="0" smtClean="0"/>
            <a:t>+ Hết thảy mình đều </a:t>
          </a:r>
          <a:r>
            <a:rPr lang="vi-VN" sz="1800" b="1" dirty="0" smtClean="0"/>
            <a:t>phải làm tấm gương tốt</a:t>
          </a:r>
          <a:r>
            <a:rPr lang="vi-VN" sz="1800" dirty="0" smtClean="0"/>
            <a:t>.</a:t>
          </a:r>
          <a:endParaRPr lang="zh-CN" sz="1800" dirty="0" smtClean="0"/>
        </a:p>
        <a:p>
          <a:pPr algn="l"/>
          <a:r>
            <a:rPr lang="vi-VN" sz="1800" dirty="0" smtClean="0"/>
            <a:t>+ Hết thảy đều </a:t>
          </a:r>
          <a:r>
            <a:rPr lang="vi-VN" sz="1800" b="1" dirty="0" smtClean="0"/>
            <a:t>phải làm tròn bổn phận </a:t>
          </a:r>
          <a:r>
            <a:rPr lang="vi-VN" sz="1800" dirty="0" smtClean="0"/>
            <a:t>(nhân luân) của chính mình (là chánh) =&gt; hiểu đạo lý, có kinh nghiệm trị gia -&gt; trị quốc</a:t>
          </a:r>
          <a:endParaRPr lang="zh-CN" altLang="en-US" sz="1800" dirty="0"/>
        </a:p>
      </dgm:t>
    </dgm:pt>
    <dgm:pt modelId="{F4C38C9C-9D7A-A74C-92CB-466E0A2A1D95}" type="parTrans" cxnId="{62933D39-D7E2-9242-A16A-00E07F403777}">
      <dgm:prSet/>
      <dgm:spPr/>
      <dgm:t>
        <a:bodyPr/>
        <a:lstStyle/>
        <a:p>
          <a:endParaRPr lang="zh-CN" altLang="en-US"/>
        </a:p>
      </dgm:t>
    </dgm:pt>
    <dgm:pt modelId="{E3017951-9588-6A4E-9943-F802E21FF370}" type="sibTrans" cxnId="{62933D39-D7E2-9242-A16A-00E07F403777}">
      <dgm:prSet/>
      <dgm:spPr/>
      <dgm:t>
        <a:bodyPr/>
        <a:lstStyle/>
        <a:p>
          <a:endParaRPr lang="zh-CN" altLang="en-US"/>
        </a:p>
      </dgm:t>
    </dgm:pt>
    <dgm:pt modelId="{D8D1632F-A48B-DC4F-9D59-B62C3C4836D1}" type="pres">
      <dgm:prSet presAssocID="{99B5F7D8-1A31-3840-BD19-02DC06668A56}" presName="linearFlow" presStyleCnt="0">
        <dgm:presLayoutVars>
          <dgm:dir/>
          <dgm:resizeHandles val="exact"/>
        </dgm:presLayoutVars>
      </dgm:prSet>
      <dgm:spPr/>
    </dgm:pt>
    <dgm:pt modelId="{D08BD40E-31C8-6E4B-BD2D-41870B8A7013}" type="pres">
      <dgm:prSet presAssocID="{F23CEA8A-5B57-A34C-934E-70AA84A55430}" presName="composite" presStyleCnt="0"/>
      <dgm:spPr/>
    </dgm:pt>
    <dgm:pt modelId="{156C096D-9C0B-AE46-9B84-E8DF77A523CD}" type="pres">
      <dgm:prSet presAssocID="{F23CEA8A-5B57-A34C-934E-70AA84A55430}" presName="imgShp" presStyleLbl="fgImgPlace1" presStyleIdx="0" presStyleCnt="3" custLinFactNeighborX="-60098" custLinFactNeighborY="33523"/>
      <dgm:spPr/>
    </dgm:pt>
    <dgm:pt modelId="{5C5D1B0B-F76C-CF43-8C24-7DEC3FC646ED}" type="pres">
      <dgm:prSet presAssocID="{F23CEA8A-5B57-A34C-934E-70AA84A55430}" presName="txShp" presStyleLbl="node1" presStyleIdx="0" presStyleCnt="3" custScaleX="109962" custLinFactNeighborX="9159" custLinFactNeighborY="-11">
        <dgm:presLayoutVars>
          <dgm:bulletEnabled val="1"/>
        </dgm:presLayoutVars>
      </dgm:prSet>
      <dgm:spPr/>
      <dgm:t>
        <a:bodyPr/>
        <a:lstStyle/>
        <a:p>
          <a:endParaRPr lang="zh-CN" altLang="en-US"/>
        </a:p>
      </dgm:t>
    </dgm:pt>
    <dgm:pt modelId="{F3CD9CBC-B306-3B49-929C-BA4AED577742}" type="pres">
      <dgm:prSet presAssocID="{CE079F09-CD73-8247-9D7F-1EC005A225EC}" presName="spacing" presStyleCnt="0"/>
      <dgm:spPr/>
    </dgm:pt>
    <dgm:pt modelId="{56A4B6C5-D488-BC49-9561-987BCDAB390E}" type="pres">
      <dgm:prSet presAssocID="{66867639-70E3-EB44-BF36-B8CBB9641CE1}" presName="composite" presStyleCnt="0"/>
      <dgm:spPr/>
    </dgm:pt>
    <dgm:pt modelId="{0FF98F7C-3049-1141-9D37-98D67E62CF98}" type="pres">
      <dgm:prSet presAssocID="{66867639-70E3-EB44-BF36-B8CBB9641CE1}" presName="imgShp" presStyleLbl="fgImgPlace1" presStyleIdx="1" presStyleCnt="3" custLinFactNeighborX="-65454" custLinFactNeighborY="13884"/>
      <dgm:spPr/>
    </dgm:pt>
    <dgm:pt modelId="{9559A411-DC5A-FC44-B98D-F25251AFB9DE}" type="pres">
      <dgm:prSet presAssocID="{66867639-70E3-EB44-BF36-B8CBB9641CE1}" presName="txShp" presStyleLbl="node1" presStyleIdx="1" presStyleCnt="3" custScaleX="110897" custLinFactNeighborX="9580" custLinFactNeighborY="-6810">
        <dgm:presLayoutVars>
          <dgm:bulletEnabled val="1"/>
        </dgm:presLayoutVars>
      </dgm:prSet>
      <dgm:spPr/>
      <dgm:t>
        <a:bodyPr/>
        <a:lstStyle/>
        <a:p>
          <a:endParaRPr lang="zh-CN" altLang="en-US"/>
        </a:p>
      </dgm:t>
    </dgm:pt>
    <dgm:pt modelId="{0276D18B-1FC5-9C48-A052-0542483202E6}" type="pres">
      <dgm:prSet presAssocID="{6D89247E-08F1-5441-A7FE-3544237892C2}" presName="spacing" presStyleCnt="0"/>
      <dgm:spPr/>
    </dgm:pt>
    <dgm:pt modelId="{E9DAF26C-FBE1-2040-9CE3-725C2E34B869}" type="pres">
      <dgm:prSet presAssocID="{B758E5DD-8A5E-1647-98FA-18B590DFB066}" presName="composite" presStyleCnt="0"/>
      <dgm:spPr/>
    </dgm:pt>
    <dgm:pt modelId="{7A6F4FDF-2562-A845-8962-70A55F37C7F3}" type="pres">
      <dgm:prSet presAssocID="{B758E5DD-8A5E-1647-98FA-18B590DFB066}" presName="imgShp" presStyleLbl="fgImgPlace1" presStyleIdx="2" presStyleCnt="3" custLinFactNeighborX="-60098" custLinFactNeighborY="-33142"/>
      <dgm:spPr/>
    </dgm:pt>
    <dgm:pt modelId="{21D7E34D-A9CA-384F-81D1-955FF0C0E253}" type="pres">
      <dgm:prSet presAssocID="{B758E5DD-8A5E-1647-98FA-18B590DFB066}" presName="txShp" presStyleLbl="node1" presStyleIdx="2" presStyleCnt="3" custScaleX="110289" custScaleY="116054" custLinFactNeighborX="8982" custLinFactNeighborY="-14184">
        <dgm:presLayoutVars>
          <dgm:bulletEnabled val="1"/>
        </dgm:presLayoutVars>
      </dgm:prSet>
      <dgm:spPr/>
      <dgm:t>
        <a:bodyPr/>
        <a:lstStyle/>
        <a:p>
          <a:endParaRPr lang="zh-CN" altLang="en-US"/>
        </a:p>
      </dgm:t>
    </dgm:pt>
  </dgm:ptLst>
  <dgm:cxnLst>
    <dgm:cxn modelId="{2DDFFA37-260C-DA44-921C-742AAB97E858}" srcId="{99B5F7D8-1A31-3840-BD19-02DC06668A56}" destId="{F23CEA8A-5B57-A34C-934E-70AA84A55430}" srcOrd="0" destOrd="0" parTransId="{F2976EC5-BE93-B249-A741-C92C88AC3EDC}" sibTransId="{CE079F09-CD73-8247-9D7F-1EC005A225EC}"/>
    <dgm:cxn modelId="{AB31AB8D-98E1-5D42-A119-7162502601C2}" type="presOf" srcId="{66867639-70E3-EB44-BF36-B8CBB9641CE1}" destId="{9559A411-DC5A-FC44-B98D-F25251AFB9DE}" srcOrd="0" destOrd="0" presId="urn:microsoft.com/office/officeart/2005/8/layout/vList3"/>
    <dgm:cxn modelId="{8FD19492-39D7-FD42-ACB7-C4884C39FE90}" srcId="{99B5F7D8-1A31-3840-BD19-02DC06668A56}" destId="{66867639-70E3-EB44-BF36-B8CBB9641CE1}" srcOrd="1" destOrd="0" parTransId="{39E35EEE-2ED8-B64F-86EE-C7F852D1BE04}" sibTransId="{6D89247E-08F1-5441-A7FE-3544237892C2}"/>
    <dgm:cxn modelId="{12FDFED7-31B3-0D40-A732-CEA156C99CF2}" type="presOf" srcId="{99B5F7D8-1A31-3840-BD19-02DC06668A56}" destId="{D8D1632F-A48B-DC4F-9D59-B62C3C4836D1}" srcOrd="0" destOrd="0" presId="urn:microsoft.com/office/officeart/2005/8/layout/vList3"/>
    <dgm:cxn modelId="{AB16F95F-218D-B740-A0A2-329807AA080B}" type="presOf" srcId="{F23CEA8A-5B57-A34C-934E-70AA84A55430}" destId="{5C5D1B0B-F76C-CF43-8C24-7DEC3FC646ED}" srcOrd="0" destOrd="0" presId="urn:microsoft.com/office/officeart/2005/8/layout/vList3"/>
    <dgm:cxn modelId="{57BD4EB2-7575-AC44-A51F-9940E58EC1BA}" type="presOf" srcId="{B758E5DD-8A5E-1647-98FA-18B590DFB066}" destId="{21D7E34D-A9CA-384F-81D1-955FF0C0E253}" srcOrd="0" destOrd="0" presId="urn:microsoft.com/office/officeart/2005/8/layout/vList3"/>
    <dgm:cxn modelId="{62933D39-D7E2-9242-A16A-00E07F403777}" srcId="{99B5F7D8-1A31-3840-BD19-02DC06668A56}" destId="{B758E5DD-8A5E-1647-98FA-18B590DFB066}" srcOrd="2" destOrd="0" parTransId="{F4C38C9C-9D7A-A74C-92CB-466E0A2A1D95}" sibTransId="{E3017951-9588-6A4E-9943-F802E21FF370}"/>
    <dgm:cxn modelId="{8BE36F8C-E31C-DC44-AACC-9A11B99A394B}" type="presParOf" srcId="{D8D1632F-A48B-DC4F-9D59-B62C3C4836D1}" destId="{D08BD40E-31C8-6E4B-BD2D-41870B8A7013}" srcOrd="0" destOrd="0" presId="urn:microsoft.com/office/officeart/2005/8/layout/vList3"/>
    <dgm:cxn modelId="{C38785D9-243A-3040-BE42-53598D9E7BB0}" type="presParOf" srcId="{D08BD40E-31C8-6E4B-BD2D-41870B8A7013}" destId="{156C096D-9C0B-AE46-9B84-E8DF77A523CD}" srcOrd="0" destOrd="0" presId="urn:microsoft.com/office/officeart/2005/8/layout/vList3"/>
    <dgm:cxn modelId="{3ED872CA-F091-9F4F-B27B-E6AC3C0D80E3}" type="presParOf" srcId="{D08BD40E-31C8-6E4B-BD2D-41870B8A7013}" destId="{5C5D1B0B-F76C-CF43-8C24-7DEC3FC646ED}" srcOrd="1" destOrd="0" presId="urn:microsoft.com/office/officeart/2005/8/layout/vList3"/>
    <dgm:cxn modelId="{558650A7-C818-1A46-A468-7426969033C6}" type="presParOf" srcId="{D8D1632F-A48B-DC4F-9D59-B62C3C4836D1}" destId="{F3CD9CBC-B306-3B49-929C-BA4AED577742}" srcOrd="1" destOrd="0" presId="urn:microsoft.com/office/officeart/2005/8/layout/vList3"/>
    <dgm:cxn modelId="{5FCBEC59-0EE3-C944-9B28-C37E454E2395}" type="presParOf" srcId="{D8D1632F-A48B-DC4F-9D59-B62C3C4836D1}" destId="{56A4B6C5-D488-BC49-9561-987BCDAB390E}" srcOrd="2" destOrd="0" presId="urn:microsoft.com/office/officeart/2005/8/layout/vList3"/>
    <dgm:cxn modelId="{90F3F970-982B-1D49-9577-C567AD84513C}" type="presParOf" srcId="{56A4B6C5-D488-BC49-9561-987BCDAB390E}" destId="{0FF98F7C-3049-1141-9D37-98D67E62CF98}" srcOrd="0" destOrd="0" presId="urn:microsoft.com/office/officeart/2005/8/layout/vList3"/>
    <dgm:cxn modelId="{7F237852-F454-0B4D-8B62-77B7629B1F11}" type="presParOf" srcId="{56A4B6C5-D488-BC49-9561-987BCDAB390E}" destId="{9559A411-DC5A-FC44-B98D-F25251AFB9DE}" srcOrd="1" destOrd="0" presId="urn:microsoft.com/office/officeart/2005/8/layout/vList3"/>
    <dgm:cxn modelId="{F897ADE4-61A1-734F-ABD7-C2770A060D3D}" type="presParOf" srcId="{D8D1632F-A48B-DC4F-9D59-B62C3C4836D1}" destId="{0276D18B-1FC5-9C48-A052-0542483202E6}" srcOrd="3" destOrd="0" presId="urn:microsoft.com/office/officeart/2005/8/layout/vList3"/>
    <dgm:cxn modelId="{C20F1388-C74D-9F47-BE62-7610B32946CE}" type="presParOf" srcId="{D8D1632F-A48B-DC4F-9D59-B62C3C4836D1}" destId="{E9DAF26C-FBE1-2040-9CE3-725C2E34B869}" srcOrd="4" destOrd="0" presId="urn:microsoft.com/office/officeart/2005/8/layout/vList3"/>
    <dgm:cxn modelId="{58F97D10-61CB-F745-97E0-EA46C4C2792D}" type="presParOf" srcId="{E9DAF26C-FBE1-2040-9CE3-725C2E34B869}" destId="{7A6F4FDF-2562-A845-8962-70A55F37C7F3}" srcOrd="0" destOrd="0" presId="urn:microsoft.com/office/officeart/2005/8/layout/vList3"/>
    <dgm:cxn modelId="{F1F15593-BE10-3947-8907-96659147FE07}" type="presParOf" srcId="{E9DAF26C-FBE1-2040-9CE3-725C2E34B869}" destId="{21D7E34D-A9CA-384F-81D1-955FF0C0E25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F5500-752C-4B90-989E-B15DFEEF467B}" type="doc">
      <dgm:prSet loTypeId="urn:microsoft.com/office/officeart/2005/8/layout/vList2" loCatId="list" qsTypeId="urn:microsoft.com/office/officeart/2005/8/quickstyle/3d3" qsCatId="3D" csTypeId="urn:microsoft.com/office/officeart/2005/8/colors/accent2_1" csCatId="accent2" phldr="1"/>
      <dgm:spPr/>
      <dgm:t>
        <a:bodyPr/>
        <a:lstStyle/>
        <a:p>
          <a:endParaRPr lang="en-US"/>
        </a:p>
      </dgm:t>
    </dgm:pt>
    <dgm:pt modelId="{4D7C00CC-6DF4-4622-B4C2-F57D18A7A9DC}">
      <dgm:prSet custT="1"/>
      <dgm:spPr/>
      <dgm:t>
        <a:bodyPr/>
        <a:lstStyle/>
        <a:p>
          <a:pPr algn="ctr" rtl="0"/>
          <a:endParaRPr lang="vi-VN" sz="1600" dirty="0" smtClean="0">
            <a:latin typeface="+mj-lt"/>
          </a:endParaRPr>
        </a:p>
        <a:p>
          <a:pPr algn="ctr" rtl="0"/>
          <a:r>
            <a:rPr lang="vi-VN" sz="1600" dirty="0" smtClean="0">
              <a:latin typeface="+mj-lt"/>
            </a:rPr>
            <a:t>Nguyên nhân chủ yếu là chúng không biết tại sao phải đọc sách, hoặc nói chúng không có chí hướng, không có mục tiêu, cũng không có lý tưởng</a:t>
          </a:r>
          <a:endParaRPr lang="en-US" sz="1600" dirty="0">
            <a:latin typeface="+mj-lt"/>
          </a:endParaRPr>
        </a:p>
      </dgm:t>
    </dgm:pt>
    <dgm:pt modelId="{157CA2A7-8B99-4D1D-8B23-78B6949181D2}" type="parTrans" cxnId="{F4BAFAD3-73BB-4AF7-97BD-1929F7C11BAD}">
      <dgm:prSet/>
      <dgm:spPr/>
      <dgm:t>
        <a:bodyPr/>
        <a:lstStyle/>
        <a:p>
          <a:endParaRPr lang="en-US"/>
        </a:p>
      </dgm:t>
    </dgm:pt>
    <dgm:pt modelId="{F2184F0C-61E0-47B3-8EBF-FA26F22A0913}" type="sibTrans" cxnId="{F4BAFAD3-73BB-4AF7-97BD-1929F7C11BAD}">
      <dgm:prSet/>
      <dgm:spPr/>
      <dgm:t>
        <a:bodyPr/>
        <a:lstStyle/>
        <a:p>
          <a:endParaRPr lang="en-US"/>
        </a:p>
      </dgm:t>
    </dgm:pt>
    <dgm:pt modelId="{DE8ED793-814A-46A0-B341-D9F0FEA8AD19}">
      <dgm:prSet custT="1"/>
      <dgm:spPr/>
      <dgm:t>
        <a:bodyPr/>
        <a:lstStyle/>
        <a:p>
          <a:pPr algn="ctr" rtl="0"/>
          <a:r>
            <a:rPr lang="en-US" sz="1600" dirty="0" smtClean="0">
              <a:latin typeface="+mj-lt"/>
            </a:rPr>
            <a:t>- </a:t>
          </a:r>
          <a:r>
            <a:rPr lang="vi-VN" sz="1600" dirty="0" smtClean="0">
              <a:latin typeface="+mj-lt"/>
            </a:rPr>
            <a:t>Phong khí xã hội đã biến đổi rất lớn, đọc sách đều là vì thi đại học</a:t>
          </a:r>
          <a:endParaRPr lang="en-US" sz="1600" dirty="0">
            <a:latin typeface="+mj-lt"/>
          </a:endParaRPr>
        </a:p>
      </dgm:t>
    </dgm:pt>
    <dgm:pt modelId="{551212A6-D56C-408C-ABA1-9A52D6532719}" type="parTrans" cxnId="{2DD9F4BF-322E-40E9-86D7-5D6E93ADB394}">
      <dgm:prSet/>
      <dgm:spPr/>
      <dgm:t>
        <a:bodyPr/>
        <a:lstStyle/>
        <a:p>
          <a:endParaRPr lang="en-US"/>
        </a:p>
      </dgm:t>
    </dgm:pt>
    <dgm:pt modelId="{9066BEF2-1C94-4347-95D3-14F341BF14BE}" type="sibTrans" cxnId="{2DD9F4BF-322E-40E9-86D7-5D6E93ADB394}">
      <dgm:prSet/>
      <dgm:spPr/>
      <dgm:t>
        <a:bodyPr/>
        <a:lstStyle/>
        <a:p>
          <a:endParaRPr lang="en-US"/>
        </a:p>
      </dgm:t>
    </dgm:pt>
    <dgm:pt modelId="{7A0D519B-AD87-42D7-A429-59DB85B26C28}" type="pres">
      <dgm:prSet presAssocID="{F7CF5500-752C-4B90-989E-B15DFEEF467B}" presName="linear" presStyleCnt="0">
        <dgm:presLayoutVars>
          <dgm:animLvl val="lvl"/>
          <dgm:resizeHandles val="exact"/>
        </dgm:presLayoutVars>
      </dgm:prSet>
      <dgm:spPr/>
      <dgm:t>
        <a:bodyPr/>
        <a:lstStyle/>
        <a:p>
          <a:endParaRPr lang="zh-CN" altLang="en-US"/>
        </a:p>
      </dgm:t>
    </dgm:pt>
    <dgm:pt modelId="{6D2481A9-D412-414E-912B-44780595502E}" type="pres">
      <dgm:prSet presAssocID="{4D7C00CC-6DF4-4622-B4C2-F57D18A7A9DC}" presName="parentText" presStyleLbl="node1" presStyleIdx="0" presStyleCnt="2" custScaleY="115677" custLinFactY="-23591" custLinFactNeighborX="-52" custLinFactNeighborY="-100000">
        <dgm:presLayoutVars>
          <dgm:chMax val="0"/>
          <dgm:bulletEnabled val="1"/>
        </dgm:presLayoutVars>
      </dgm:prSet>
      <dgm:spPr/>
      <dgm:t>
        <a:bodyPr/>
        <a:lstStyle/>
        <a:p>
          <a:endParaRPr lang="zh-CN" altLang="en-US"/>
        </a:p>
      </dgm:t>
    </dgm:pt>
    <dgm:pt modelId="{3BDFE20C-3F5D-43A0-ABD9-42C7809777AE}" type="pres">
      <dgm:prSet presAssocID="{F2184F0C-61E0-47B3-8EBF-FA26F22A0913}" presName="spacer" presStyleCnt="0"/>
      <dgm:spPr/>
    </dgm:pt>
    <dgm:pt modelId="{6F19B215-8F0E-4B3F-892A-5D984DC2E425}" type="pres">
      <dgm:prSet presAssocID="{DE8ED793-814A-46A0-B341-D9F0FEA8AD19}" presName="parentText" presStyleLbl="node1" presStyleIdx="1" presStyleCnt="2" custScaleY="68430" custLinFactY="10609" custLinFactNeighborY="100000">
        <dgm:presLayoutVars>
          <dgm:chMax val="0"/>
          <dgm:bulletEnabled val="1"/>
        </dgm:presLayoutVars>
      </dgm:prSet>
      <dgm:spPr/>
      <dgm:t>
        <a:bodyPr/>
        <a:lstStyle/>
        <a:p>
          <a:endParaRPr lang="zh-CN" altLang="en-US"/>
        </a:p>
      </dgm:t>
    </dgm:pt>
  </dgm:ptLst>
  <dgm:cxnLst>
    <dgm:cxn modelId="{F4BAFAD3-73BB-4AF7-97BD-1929F7C11BAD}" srcId="{F7CF5500-752C-4B90-989E-B15DFEEF467B}" destId="{4D7C00CC-6DF4-4622-B4C2-F57D18A7A9DC}" srcOrd="0" destOrd="0" parTransId="{157CA2A7-8B99-4D1D-8B23-78B6949181D2}" sibTransId="{F2184F0C-61E0-47B3-8EBF-FA26F22A0913}"/>
    <dgm:cxn modelId="{2DD9F4BF-322E-40E9-86D7-5D6E93ADB394}" srcId="{F7CF5500-752C-4B90-989E-B15DFEEF467B}" destId="{DE8ED793-814A-46A0-B341-D9F0FEA8AD19}" srcOrd="1" destOrd="0" parTransId="{551212A6-D56C-408C-ABA1-9A52D6532719}" sibTransId="{9066BEF2-1C94-4347-95D3-14F341BF14BE}"/>
    <dgm:cxn modelId="{06BC6116-F7BC-AC41-84FE-87C459009ED9}" type="presOf" srcId="{F7CF5500-752C-4B90-989E-B15DFEEF467B}" destId="{7A0D519B-AD87-42D7-A429-59DB85B26C28}" srcOrd="0" destOrd="0" presId="urn:microsoft.com/office/officeart/2005/8/layout/vList2"/>
    <dgm:cxn modelId="{38C92F99-5674-654A-815A-4CFA79B7E6D8}" type="presOf" srcId="{4D7C00CC-6DF4-4622-B4C2-F57D18A7A9DC}" destId="{6D2481A9-D412-414E-912B-44780595502E}" srcOrd="0" destOrd="0" presId="urn:microsoft.com/office/officeart/2005/8/layout/vList2"/>
    <dgm:cxn modelId="{4EC1CDD5-5DE6-A746-A4FD-B31ADC4CE849}" type="presOf" srcId="{DE8ED793-814A-46A0-B341-D9F0FEA8AD19}" destId="{6F19B215-8F0E-4B3F-892A-5D984DC2E425}" srcOrd="0" destOrd="0" presId="urn:microsoft.com/office/officeart/2005/8/layout/vList2"/>
    <dgm:cxn modelId="{419C5794-F681-1A4C-B1B6-64D283AD9E78}" type="presParOf" srcId="{7A0D519B-AD87-42D7-A429-59DB85B26C28}" destId="{6D2481A9-D412-414E-912B-44780595502E}" srcOrd="0" destOrd="0" presId="urn:microsoft.com/office/officeart/2005/8/layout/vList2"/>
    <dgm:cxn modelId="{6C449B21-F64B-0442-AFCA-61D9E1B67393}" type="presParOf" srcId="{7A0D519B-AD87-42D7-A429-59DB85B26C28}" destId="{3BDFE20C-3F5D-43A0-ABD9-42C7809777AE}" srcOrd="1" destOrd="0" presId="urn:microsoft.com/office/officeart/2005/8/layout/vList2"/>
    <dgm:cxn modelId="{9BCE7867-A758-234C-B2CF-93A2CD082D98}" type="presParOf" srcId="{7A0D519B-AD87-42D7-A429-59DB85B26C28}" destId="{6F19B215-8F0E-4B3F-892A-5D984DC2E42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C1DF5-A75D-46E4-B929-5325EF1BDA45}" type="doc">
      <dgm:prSet loTypeId="urn:microsoft.com/office/officeart/2005/8/layout/hProcess4" loCatId="process" qsTypeId="urn:microsoft.com/office/officeart/2005/8/quickstyle/3d2" qsCatId="3D" csTypeId="urn:microsoft.com/office/officeart/2005/8/colors/colorful4" csCatId="colorful" phldr="1"/>
      <dgm:spPr/>
      <dgm:t>
        <a:bodyPr/>
        <a:lstStyle/>
        <a:p>
          <a:endParaRPr lang="en-US"/>
        </a:p>
      </dgm:t>
    </dgm:pt>
    <dgm:pt modelId="{756AAA02-FF6F-4F4A-94A0-46F23134AE73}">
      <dgm:prSet custT="1"/>
      <dgm:spPr/>
      <dgm:t>
        <a:bodyPr/>
        <a:lstStyle/>
        <a:p>
          <a:pPr rtl="0"/>
          <a:r>
            <a:rPr lang="en-US" sz="2400" b="1" dirty="0" err="1" smtClean="0">
              <a:latin typeface="Times New Roman (Headings)"/>
            </a:rPr>
            <a:t>Hiện</a:t>
          </a:r>
          <a:r>
            <a:rPr lang="en-US" sz="2400" b="1" dirty="0" smtClean="0">
              <a:latin typeface="Times New Roman (Headings)"/>
            </a:rPr>
            <a:t> </a:t>
          </a:r>
          <a:r>
            <a:rPr lang="en-US" sz="2400" b="1" dirty="0" err="1" smtClean="0">
              <a:latin typeface="Times New Roman (Headings)"/>
            </a:rPr>
            <a:t>trạng</a:t>
          </a:r>
          <a:endParaRPr lang="en-US" sz="2400" b="1" dirty="0">
            <a:latin typeface="Times New Roman (Headings)"/>
          </a:endParaRPr>
        </a:p>
      </dgm:t>
    </dgm:pt>
    <dgm:pt modelId="{3A834E1E-C87C-4462-AA13-AF95DF800635}" type="parTrans" cxnId="{5B3F630C-19E6-4243-96CB-9BD0A4363694}">
      <dgm:prSet/>
      <dgm:spPr/>
      <dgm:t>
        <a:bodyPr/>
        <a:lstStyle/>
        <a:p>
          <a:endParaRPr lang="en-US"/>
        </a:p>
      </dgm:t>
    </dgm:pt>
    <dgm:pt modelId="{83360D58-CA2B-4094-8964-A8EA1CEF3D7A}" type="sibTrans" cxnId="{5B3F630C-19E6-4243-96CB-9BD0A4363694}">
      <dgm:prSet/>
      <dgm:spPr/>
      <dgm:t>
        <a:bodyPr/>
        <a:lstStyle/>
        <a:p>
          <a:endParaRPr lang="en-US"/>
        </a:p>
      </dgm:t>
    </dgm:pt>
    <dgm:pt modelId="{4012ED11-96D8-405C-A8E9-5070F794AC37}">
      <dgm:prSet custT="1"/>
      <dgm:spPr/>
      <dgm:t>
        <a:bodyPr/>
        <a:lstStyle/>
        <a:p>
          <a:pPr rtl="0"/>
          <a:r>
            <a:rPr lang="en-US" sz="2400" b="1" dirty="0" err="1" smtClean="0">
              <a:latin typeface="Times New Roman (Headings)"/>
            </a:rPr>
            <a:t>Nguyên</a:t>
          </a:r>
          <a:r>
            <a:rPr lang="en-US" sz="2400" b="1" dirty="0" smtClean="0">
              <a:latin typeface="Times New Roman (Headings)"/>
            </a:rPr>
            <a:t> </a:t>
          </a:r>
          <a:r>
            <a:rPr lang="en-US" sz="2400" b="1" dirty="0" err="1" smtClean="0">
              <a:latin typeface="Times New Roman (Headings)"/>
            </a:rPr>
            <a:t>nhân</a:t>
          </a:r>
          <a:endParaRPr lang="en-US" sz="2400" b="1" dirty="0">
            <a:latin typeface="Times New Roman (Headings)"/>
          </a:endParaRPr>
        </a:p>
      </dgm:t>
    </dgm:pt>
    <dgm:pt modelId="{9857B30C-806F-4B08-A140-C316ED1BF54B}" type="parTrans" cxnId="{D74FA11C-415A-49AD-9D9E-931BD989D242}">
      <dgm:prSet/>
      <dgm:spPr/>
      <dgm:t>
        <a:bodyPr/>
        <a:lstStyle/>
        <a:p>
          <a:endParaRPr lang="en-US"/>
        </a:p>
      </dgm:t>
    </dgm:pt>
    <dgm:pt modelId="{7EB7D185-FF7A-49AC-8942-08F0983E25C0}" type="sibTrans" cxnId="{D74FA11C-415A-49AD-9D9E-931BD989D242}">
      <dgm:prSet/>
      <dgm:spPr/>
      <dgm:t>
        <a:bodyPr/>
        <a:lstStyle/>
        <a:p>
          <a:endParaRPr lang="en-US"/>
        </a:p>
      </dgm:t>
    </dgm:pt>
    <dgm:pt modelId="{FE696B9C-5268-438C-AE32-AECCB020EF09}">
      <dgm:prSet custT="1"/>
      <dgm:spPr/>
      <dgm:t>
        <a:bodyPr/>
        <a:lstStyle/>
        <a:p>
          <a:pPr rtl="0"/>
          <a:r>
            <a:rPr lang="en-US" sz="2400" b="1" dirty="0" err="1" smtClean="0">
              <a:latin typeface="Times New Roman (Headings)"/>
            </a:rPr>
            <a:t>Kết</a:t>
          </a:r>
          <a:r>
            <a:rPr lang="en-US" sz="2400" b="1" dirty="0" smtClean="0">
              <a:latin typeface="Times New Roman (Headings)"/>
            </a:rPr>
            <a:t> </a:t>
          </a:r>
          <a:r>
            <a:rPr lang="en-US" sz="2400" b="1" dirty="0" err="1" smtClean="0">
              <a:latin typeface="Times New Roman (Headings)"/>
            </a:rPr>
            <a:t>quả</a:t>
          </a:r>
          <a:endParaRPr lang="en-US" sz="2400" b="1" dirty="0">
            <a:latin typeface="Times New Roman (Headings)"/>
          </a:endParaRPr>
        </a:p>
      </dgm:t>
    </dgm:pt>
    <dgm:pt modelId="{8B41BC99-C1EB-47E9-A289-F04AFE869419}" type="parTrans" cxnId="{ED48DD69-51BC-493C-A4BC-275E2DDC9D52}">
      <dgm:prSet/>
      <dgm:spPr/>
      <dgm:t>
        <a:bodyPr/>
        <a:lstStyle/>
        <a:p>
          <a:endParaRPr lang="en-US"/>
        </a:p>
      </dgm:t>
    </dgm:pt>
    <dgm:pt modelId="{15B9E879-EEB4-4A0C-8328-B5A24D54E20B}" type="sibTrans" cxnId="{ED48DD69-51BC-493C-A4BC-275E2DDC9D52}">
      <dgm:prSet/>
      <dgm:spPr/>
      <dgm:t>
        <a:bodyPr/>
        <a:lstStyle/>
        <a:p>
          <a:endParaRPr lang="en-US"/>
        </a:p>
      </dgm:t>
    </dgm:pt>
    <dgm:pt modelId="{9D906B44-BD12-43CC-BFBB-C96B04EE95FD}" type="pres">
      <dgm:prSet presAssocID="{099C1DF5-A75D-46E4-B929-5325EF1BDA45}" presName="Name0" presStyleCnt="0">
        <dgm:presLayoutVars>
          <dgm:dir/>
          <dgm:animLvl val="lvl"/>
          <dgm:resizeHandles val="exact"/>
        </dgm:presLayoutVars>
      </dgm:prSet>
      <dgm:spPr/>
      <dgm:t>
        <a:bodyPr/>
        <a:lstStyle/>
        <a:p>
          <a:endParaRPr lang="zh-CN" altLang="en-US"/>
        </a:p>
      </dgm:t>
    </dgm:pt>
    <dgm:pt modelId="{E41C5535-DA46-420A-ABAF-453DCECF6FC5}" type="pres">
      <dgm:prSet presAssocID="{099C1DF5-A75D-46E4-B929-5325EF1BDA45}" presName="tSp" presStyleCnt="0"/>
      <dgm:spPr/>
    </dgm:pt>
    <dgm:pt modelId="{5BBDFC5A-FF9E-452A-81FF-222863B165FD}" type="pres">
      <dgm:prSet presAssocID="{099C1DF5-A75D-46E4-B929-5325EF1BDA45}" presName="bSp" presStyleCnt="0"/>
      <dgm:spPr/>
    </dgm:pt>
    <dgm:pt modelId="{A68B30FE-C162-4141-A65B-F31570619C87}" type="pres">
      <dgm:prSet presAssocID="{099C1DF5-A75D-46E4-B929-5325EF1BDA45}" presName="process" presStyleCnt="0"/>
      <dgm:spPr/>
    </dgm:pt>
    <dgm:pt modelId="{9E92E68F-992C-4DDB-9D6B-F6ED2C509C0A}" type="pres">
      <dgm:prSet presAssocID="{756AAA02-FF6F-4F4A-94A0-46F23134AE73}" presName="composite1" presStyleCnt="0"/>
      <dgm:spPr/>
    </dgm:pt>
    <dgm:pt modelId="{CB4BD060-E65B-485A-95CD-0ABB0C17A8B7}" type="pres">
      <dgm:prSet presAssocID="{756AAA02-FF6F-4F4A-94A0-46F23134AE73}" presName="dummyNode1" presStyleLbl="node1" presStyleIdx="0" presStyleCnt="3"/>
      <dgm:spPr/>
    </dgm:pt>
    <dgm:pt modelId="{DC8834B9-E34C-48DF-BB93-D8DE667724D1}" type="pres">
      <dgm:prSet presAssocID="{756AAA02-FF6F-4F4A-94A0-46F23134AE73}" presName="childNode1" presStyleLbl="bgAcc1" presStyleIdx="0" presStyleCnt="3" custScaleX="130165" custScaleY="175795" custLinFactNeighborX="4940" custLinFactNeighborY="-3046">
        <dgm:presLayoutVars>
          <dgm:bulletEnabled val="1"/>
        </dgm:presLayoutVars>
      </dgm:prSet>
      <dgm:spPr/>
    </dgm:pt>
    <dgm:pt modelId="{CB8BD9AA-9366-4478-9D2D-8641E450673D}" type="pres">
      <dgm:prSet presAssocID="{756AAA02-FF6F-4F4A-94A0-46F23134AE73}" presName="childNode1tx" presStyleLbl="bgAcc1" presStyleIdx="0" presStyleCnt="3">
        <dgm:presLayoutVars>
          <dgm:bulletEnabled val="1"/>
        </dgm:presLayoutVars>
      </dgm:prSet>
      <dgm:spPr/>
    </dgm:pt>
    <dgm:pt modelId="{43E8AACB-7293-4617-8917-8E40708ABE81}" type="pres">
      <dgm:prSet presAssocID="{756AAA02-FF6F-4F4A-94A0-46F23134AE73}" presName="parentNode1" presStyleLbl="node1" presStyleIdx="0" presStyleCnt="3" custLinFactY="16962" custLinFactNeighborX="-14019" custLinFactNeighborY="100000">
        <dgm:presLayoutVars>
          <dgm:chMax val="1"/>
          <dgm:bulletEnabled val="1"/>
        </dgm:presLayoutVars>
      </dgm:prSet>
      <dgm:spPr/>
      <dgm:t>
        <a:bodyPr/>
        <a:lstStyle/>
        <a:p>
          <a:endParaRPr lang="zh-CN" altLang="en-US"/>
        </a:p>
      </dgm:t>
    </dgm:pt>
    <dgm:pt modelId="{9007ABD2-ED35-4766-9D34-9CB017C214F5}" type="pres">
      <dgm:prSet presAssocID="{756AAA02-FF6F-4F4A-94A0-46F23134AE73}" presName="connSite1" presStyleCnt="0"/>
      <dgm:spPr/>
    </dgm:pt>
    <dgm:pt modelId="{76BCD44E-823D-4000-B1F9-B97993CBAD28}" type="pres">
      <dgm:prSet presAssocID="{83360D58-CA2B-4094-8964-A8EA1CEF3D7A}" presName="Name9" presStyleLbl="sibTrans2D1" presStyleIdx="0" presStyleCnt="2"/>
      <dgm:spPr/>
      <dgm:t>
        <a:bodyPr/>
        <a:lstStyle/>
        <a:p>
          <a:endParaRPr lang="zh-CN" altLang="en-US"/>
        </a:p>
      </dgm:t>
    </dgm:pt>
    <dgm:pt modelId="{299FE4A0-2A7C-42E0-866E-A9F31D444885}" type="pres">
      <dgm:prSet presAssocID="{4012ED11-96D8-405C-A8E9-5070F794AC37}" presName="composite2" presStyleCnt="0"/>
      <dgm:spPr/>
    </dgm:pt>
    <dgm:pt modelId="{A3AA0C26-BE15-4EDE-B96E-D70D74AC651B}" type="pres">
      <dgm:prSet presAssocID="{4012ED11-96D8-405C-A8E9-5070F794AC37}" presName="dummyNode2" presStyleLbl="node1" presStyleIdx="0" presStyleCnt="3"/>
      <dgm:spPr/>
    </dgm:pt>
    <dgm:pt modelId="{4647C106-47A9-4CEF-A2DC-E43D6BF107EB}" type="pres">
      <dgm:prSet presAssocID="{4012ED11-96D8-405C-A8E9-5070F794AC37}" presName="childNode2" presStyleLbl="bgAcc1" presStyleIdx="1" presStyleCnt="3" custScaleX="121035" custScaleY="229210" custLinFactNeighborX="532" custLinFactNeighborY="-507">
        <dgm:presLayoutVars>
          <dgm:bulletEnabled val="1"/>
        </dgm:presLayoutVars>
      </dgm:prSet>
      <dgm:spPr/>
    </dgm:pt>
    <dgm:pt modelId="{653E5E27-9AC7-4CA1-A79B-8EAE288E5289}" type="pres">
      <dgm:prSet presAssocID="{4012ED11-96D8-405C-A8E9-5070F794AC37}" presName="childNode2tx" presStyleLbl="bgAcc1" presStyleIdx="1" presStyleCnt="3">
        <dgm:presLayoutVars>
          <dgm:bulletEnabled val="1"/>
        </dgm:presLayoutVars>
      </dgm:prSet>
      <dgm:spPr/>
    </dgm:pt>
    <dgm:pt modelId="{EBA82326-1526-45DC-A61D-7F7133E9385C}" type="pres">
      <dgm:prSet presAssocID="{4012ED11-96D8-405C-A8E9-5070F794AC37}" presName="parentNode2" presStyleLbl="node1" presStyleIdx="1" presStyleCnt="3" custLinFactY="-26039" custLinFactNeighborX="-17435" custLinFactNeighborY="-100000">
        <dgm:presLayoutVars>
          <dgm:chMax val="0"/>
          <dgm:bulletEnabled val="1"/>
        </dgm:presLayoutVars>
      </dgm:prSet>
      <dgm:spPr/>
      <dgm:t>
        <a:bodyPr/>
        <a:lstStyle/>
        <a:p>
          <a:endParaRPr lang="zh-CN" altLang="en-US"/>
        </a:p>
      </dgm:t>
    </dgm:pt>
    <dgm:pt modelId="{A44F4818-5D37-4C5C-81B9-95335E8840E6}" type="pres">
      <dgm:prSet presAssocID="{4012ED11-96D8-405C-A8E9-5070F794AC37}" presName="connSite2" presStyleCnt="0"/>
      <dgm:spPr/>
    </dgm:pt>
    <dgm:pt modelId="{F350FEA3-4E25-4921-BEDE-7791880CFC0B}" type="pres">
      <dgm:prSet presAssocID="{7EB7D185-FF7A-49AC-8942-08F0983E25C0}" presName="Name18" presStyleLbl="sibTrans2D1" presStyleIdx="1" presStyleCnt="2" custScaleX="97828"/>
      <dgm:spPr/>
      <dgm:t>
        <a:bodyPr/>
        <a:lstStyle/>
        <a:p>
          <a:endParaRPr lang="zh-CN" altLang="en-US"/>
        </a:p>
      </dgm:t>
    </dgm:pt>
    <dgm:pt modelId="{454BDFBC-93E6-4D11-9133-9AEBBBB0F7B3}" type="pres">
      <dgm:prSet presAssocID="{FE696B9C-5268-438C-AE32-AECCB020EF09}" presName="composite1" presStyleCnt="0"/>
      <dgm:spPr/>
    </dgm:pt>
    <dgm:pt modelId="{647DF012-75F3-4189-9307-3EC45A2224AB}" type="pres">
      <dgm:prSet presAssocID="{FE696B9C-5268-438C-AE32-AECCB020EF09}" presName="dummyNode1" presStyleLbl="node1" presStyleIdx="1" presStyleCnt="3"/>
      <dgm:spPr/>
    </dgm:pt>
    <dgm:pt modelId="{DC737B42-8C3E-423F-BC08-CAC52F2CF028}" type="pres">
      <dgm:prSet presAssocID="{FE696B9C-5268-438C-AE32-AECCB020EF09}" presName="childNode1" presStyleLbl="bgAcc1" presStyleIdx="2" presStyleCnt="3" custScaleX="129546" custScaleY="187173" custLinFactNeighborX="-1109" custLinFactNeighborY="-605">
        <dgm:presLayoutVars>
          <dgm:bulletEnabled val="1"/>
        </dgm:presLayoutVars>
      </dgm:prSet>
      <dgm:spPr/>
    </dgm:pt>
    <dgm:pt modelId="{FB6C549D-8086-4845-8CB0-C098A11A2993}" type="pres">
      <dgm:prSet presAssocID="{FE696B9C-5268-438C-AE32-AECCB020EF09}" presName="childNode1tx" presStyleLbl="bgAcc1" presStyleIdx="2" presStyleCnt="3">
        <dgm:presLayoutVars>
          <dgm:bulletEnabled val="1"/>
        </dgm:presLayoutVars>
      </dgm:prSet>
      <dgm:spPr/>
    </dgm:pt>
    <dgm:pt modelId="{CE534714-D106-4C98-9A8E-272194776245}" type="pres">
      <dgm:prSet presAssocID="{FE696B9C-5268-438C-AE32-AECCB020EF09}" presName="parentNode1" presStyleLbl="node1" presStyleIdx="2" presStyleCnt="3" custLinFactY="11382" custLinFactNeighborX="-15687" custLinFactNeighborY="100000">
        <dgm:presLayoutVars>
          <dgm:chMax val="1"/>
          <dgm:bulletEnabled val="1"/>
        </dgm:presLayoutVars>
      </dgm:prSet>
      <dgm:spPr/>
      <dgm:t>
        <a:bodyPr/>
        <a:lstStyle/>
        <a:p>
          <a:endParaRPr lang="zh-CN" altLang="en-US"/>
        </a:p>
      </dgm:t>
    </dgm:pt>
    <dgm:pt modelId="{CCFB25AB-661C-4B53-A30A-A3ECCA8CCEA6}" type="pres">
      <dgm:prSet presAssocID="{FE696B9C-5268-438C-AE32-AECCB020EF09}" presName="connSite1" presStyleCnt="0"/>
      <dgm:spPr/>
    </dgm:pt>
  </dgm:ptLst>
  <dgm:cxnLst>
    <dgm:cxn modelId="{BCEC07BE-4F2C-5542-BABA-14A2509BE1C6}" type="presOf" srcId="{83360D58-CA2B-4094-8964-A8EA1CEF3D7A}" destId="{76BCD44E-823D-4000-B1F9-B97993CBAD28}" srcOrd="0" destOrd="0" presId="urn:microsoft.com/office/officeart/2005/8/layout/hProcess4"/>
    <dgm:cxn modelId="{F0BE522C-0BAE-3E4D-973D-A65834FFF1E8}" type="presOf" srcId="{099C1DF5-A75D-46E4-B929-5325EF1BDA45}" destId="{9D906B44-BD12-43CC-BFBB-C96B04EE95FD}" srcOrd="0" destOrd="0" presId="urn:microsoft.com/office/officeart/2005/8/layout/hProcess4"/>
    <dgm:cxn modelId="{93FF7AEE-D538-DB4B-B00F-BF2FCE681BED}" type="presOf" srcId="{7EB7D185-FF7A-49AC-8942-08F0983E25C0}" destId="{F350FEA3-4E25-4921-BEDE-7791880CFC0B}" srcOrd="0" destOrd="0" presId="urn:microsoft.com/office/officeart/2005/8/layout/hProcess4"/>
    <dgm:cxn modelId="{D74FA11C-415A-49AD-9D9E-931BD989D242}" srcId="{099C1DF5-A75D-46E4-B929-5325EF1BDA45}" destId="{4012ED11-96D8-405C-A8E9-5070F794AC37}" srcOrd="1" destOrd="0" parTransId="{9857B30C-806F-4B08-A140-C316ED1BF54B}" sibTransId="{7EB7D185-FF7A-49AC-8942-08F0983E25C0}"/>
    <dgm:cxn modelId="{564BFB0A-9C18-5349-9E78-CA3D15E29D46}" type="presOf" srcId="{FE696B9C-5268-438C-AE32-AECCB020EF09}" destId="{CE534714-D106-4C98-9A8E-272194776245}" srcOrd="0" destOrd="0" presId="urn:microsoft.com/office/officeart/2005/8/layout/hProcess4"/>
    <dgm:cxn modelId="{9E26DD48-FF97-0441-8BBE-12DB4C1A3569}" type="presOf" srcId="{4012ED11-96D8-405C-A8E9-5070F794AC37}" destId="{EBA82326-1526-45DC-A61D-7F7133E9385C}" srcOrd="0" destOrd="0" presId="urn:microsoft.com/office/officeart/2005/8/layout/hProcess4"/>
    <dgm:cxn modelId="{5B3F630C-19E6-4243-96CB-9BD0A4363694}" srcId="{099C1DF5-A75D-46E4-B929-5325EF1BDA45}" destId="{756AAA02-FF6F-4F4A-94A0-46F23134AE73}" srcOrd="0" destOrd="0" parTransId="{3A834E1E-C87C-4462-AA13-AF95DF800635}" sibTransId="{83360D58-CA2B-4094-8964-A8EA1CEF3D7A}"/>
    <dgm:cxn modelId="{ED48DD69-51BC-493C-A4BC-275E2DDC9D52}" srcId="{099C1DF5-A75D-46E4-B929-5325EF1BDA45}" destId="{FE696B9C-5268-438C-AE32-AECCB020EF09}" srcOrd="2" destOrd="0" parTransId="{8B41BC99-C1EB-47E9-A289-F04AFE869419}" sibTransId="{15B9E879-EEB4-4A0C-8328-B5A24D54E20B}"/>
    <dgm:cxn modelId="{B01907F0-A6E0-0741-8A1A-6B0583C6446A}" type="presOf" srcId="{756AAA02-FF6F-4F4A-94A0-46F23134AE73}" destId="{43E8AACB-7293-4617-8917-8E40708ABE81}" srcOrd="0" destOrd="0" presId="urn:microsoft.com/office/officeart/2005/8/layout/hProcess4"/>
    <dgm:cxn modelId="{55EBAAF2-86F6-DD47-90F3-B06890FF27CB}" type="presParOf" srcId="{9D906B44-BD12-43CC-BFBB-C96B04EE95FD}" destId="{E41C5535-DA46-420A-ABAF-453DCECF6FC5}" srcOrd="0" destOrd="0" presId="urn:microsoft.com/office/officeart/2005/8/layout/hProcess4"/>
    <dgm:cxn modelId="{6FB1F82A-C2E6-F540-B173-F6F001FA04D3}" type="presParOf" srcId="{9D906B44-BD12-43CC-BFBB-C96B04EE95FD}" destId="{5BBDFC5A-FF9E-452A-81FF-222863B165FD}" srcOrd="1" destOrd="0" presId="urn:microsoft.com/office/officeart/2005/8/layout/hProcess4"/>
    <dgm:cxn modelId="{DE783839-F054-0147-8C6E-AC0659C4ABE3}" type="presParOf" srcId="{9D906B44-BD12-43CC-BFBB-C96B04EE95FD}" destId="{A68B30FE-C162-4141-A65B-F31570619C87}" srcOrd="2" destOrd="0" presId="urn:microsoft.com/office/officeart/2005/8/layout/hProcess4"/>
    <dgm:cxn modelId="{53729552-B9FD-DB44-876B-8FCEC14ED8F7}" type="presParOf" srcId="{A68B30FE-C162-4141-A65B-F31570619C87}" destId="{9E92E68F-992C-4DDB-9D6B-F6ED2C509C0A}" srcOrd="0" destOrd="0" presId="urn:microsoft.com/office/officeart/2005/8/layout/hProcess4"/>
    <dgm:cxn modelId="{B1DEBD96-3DE6-A54D-A02C-A14376DD06DA}" type="presParOf" srcId="{9E92E68F-992C-4DDB-9D6B-F6ED2C509C0A}" destId="{CB4BD060-E65B-485A-95CD-0ABB0C17A8B7}" srcOrd="0" destOrd="0" presId="urn:microsoft.com/office/officeart/2005/8/layout/hProcess4"/>
    <dgm:cxn modelId="{F30FD104-30C5-9C45-A830-2024358D1D73}" type="presParOf" srcId="{9E92E68F-992C-4DDB-9D6B-F6ED2C509C0A}" destId="{DC8834B9-E34C-48DF-BB93-D8DE667724D1}" srcOrd="1" destOrd="0" presId="urn:microsoft.com/office/officeart/2005/8/layout/hProcess4"/>
    <dgm:cxn modelId="{A48B9A36-CB77-2F44-85AE-1E196E726A76}" type="presParOf" srcId="{9E92E68F-992C-4DDB-9D6B-F6ED2C509C0A}" destId="{CB8BD9AA-9366-4478-9D2D-8641E450673D}" srcOrd="2" destOrd="0" presId="urn:microsoft.com/office/officeart/2005/8/layout/hProcess4"/>
    <dgm:cxn modelId="{70408950-05EA-E74B-B4C4-4B3F2D020119}" type="presParOf" srcId="{9E92E68F-992C-4DDB-9D6B-F6ED2C509C0A}" destId="{43E8AACB-7293-4617-8917-8E40708ABE81}" srcOrd="3" destOrd="0" presId="urn:microsoft.com/office/officeart/2005/8/layout/hProcess4"/>
    <dgm:cxn modelId="{5F225298-C70E-F44B-9362-2426FA9293B0}" type="presParOf" srcId="{9E92E68F-992C-4DDB-9D6B-F6ED2C509C0A}" destId="{9007ABD2-ED35-4766-9D34-9CB017C214F5}" srcOrd="4" destOrd="0" presId="urn:microsoft.com/office/officeart/2005/8/layout/hProcess4"/>
    <dgm:cxn modelId="{28EB16A5-B770-B748-8A89-475EB1B33564}" type="presParOf" srcId="{A68B30FE-C162-4141-A65B-F31570619C87}" destId="{76BCD44E-823D-4000-B1F9-B97993CBAD28}" srcOrd="1" destOrd="0" presId="urn:microsoft.com/office/officeart/2005/8/layout/hProcess4"/>
    <dgm:cxn modelId="{97B75D50-6653-9346-8449-A3640199A3F9}" type="presParOf" srcId="{A68B30FE-C162-4141-A65B-F31570619C87}" destId="{299FE4A0-2A7C-42E0-866E-A9F31D444885}" srcOrd="2" destOrd="0" presId="urn:microsoft.com/office/officeart/2005/8/layout/hProcess4"/>
    <dgm:cxn modelId="{1652ABB8-5AEC-0848-A6E7-75191519FA51}" type="presParOf" srcId="{299FE4A0-2A7C-42E0-866E-A9F31D444885}" destId="{A3AA0C26-BE15-4EDE-B96E-D70D74AC651B}" srcOrd="0" destOrd="0" presId="urn:microsoft.com/office/officeart/2005/8/layout/hProcess4"/>
    <dgm:cxn modelId="{65D0E783-4E36-1249-94CB-D1D37B8FE85F}" type="presParOf" srcId="{299FE4A0-2A7C-42E0-866E-A9F31D444885}" destId="{4647C106-47A9-4CEF-A2DC-E43D6BF107EB}" srcOrd="1" destOrd="0" presId="urn:microsoft.com/office/officeart/2005/8/layout/hProcess4"/>
    <dgm:cxn modelId="{67215705-B166-3443-9E6A-D1E7C87EF859}" type="presParOf" srcId="{299FE4A0-2A7C-42E0-866E-A9F31D444885}" destId="{653E5E27-9AC7-4CA1-A79B-8EAE288E5289}" srcOrd="2" destOrd="0" presId="urn:microsoft.com/office/officeart/2005/8/layout/hProcess4"/>
    <dgm:cxn modelId="{4AD61779-37F2-CC4F-932A-10B8D7159B56}" type="presParOf" srcId="{299FE4A0-2A7C-42E0-866E-A9F31D444885}" destId="{EBA82326-1526-45DC-A61D-7F7133E9385C}" srcOrd="3" destOrd="0" presId="urn:microsoft.com/office/officeart/2005/8/layout/hProcess4"/>
    <dgm:cxn modelId="{797236F3-C95C-D644-BE7F-834C8B3F9FA5}" type="presParOf" srcId="{299FE4A0-2A7C-42E0-866E-A9F31D444885}" destId="{A44F4818-5D37-4C5C-81B9-95335E8840E6}" srcOrd="4" destOrd="0" presId="urn:microsoft.com/office/officeart/2005/8/layout/hProcess4"/>
    <dgm:cxn modelId="{E5F6609B-26DA-4946-844D-7DFDBA34401A}" type="presParOf" srcId="{A68B30FE-C162-4141-A65B-F31570619C87}" destId="{F350FEA3-4E25-4921-BEDE-7791880CFC0B}" srcOrd="3" destOrd="0" presId="urn:microsoft.com/office/officeart/2005/8/layout/hProcess4"/>
    <dgm:cxn modelId="{2EA2C9C3-9A30-A74F-8F9A-8249AAED3D5D}" type="presParOf" srcId="{A68B30FE-C162-4141-A65B-F31570619C87}" destId="{454BDFBC-93E6-4D11-9133-9AEBBBB0F7B3}" srcOrd="4" destOrd="0" presId="urn:microsoft.com/office/officeart/2005/8/layout/hProcess4"/>
    <dgm:cxn modelId="{F41C6C2F-6A93-5E48-B7EC-30208F9781B7}" type="presParOf" srcId="{454BDFBC-93E6-4D11-9133-9AEBBBB0F7B3}" destId="{647DF012-75F3-4189-9307-3EC45A2224AB}" srcOrd="0" destOrd="0" presId="urn:microsoft.com/office/officeart/2005/8/layout/hProcess4"/>
    <dgm:cxn modelId="{9696623D-55ED-5A43-913B-287197844C5E}" type="presParOf" srcId="{454BDFBC-93E6-4D11-9133-9AEBBBB0F7B3}" destId="{DC737B42-8C3E-423F-BC08-CAC52F2CF028}" srcOrd="1" destOrd="0" presId="urn:microsoft.com/office/officeart/2005/8/layout/hProcess4"/>
    <dgm:cxn modelId="{90C9334C-0311-804D-97F5-8D22C182B85E}" type="presParOf" srcId="{454BDFBC-93E6-4D11-9133-9AEBBBB0F7B3}" destId="{FB6C549D-8086-4845-8CB0-C098A11A2993}" srcOrd="2" destOrd="0" presId="urn:microsoft.com/office/officeart/2005/8/layout/hProcess4"/>
    <dgm:cxn modelId="{6FC58E19-CF01-7D4F-9384-D3A4F5F31709}" type="presParOf" srcId="{454BDFBC-93E6-4D11-9133-9AEBBBB0F7B3}" destId="{CE534714-D106-4C98-9A8E-272194776245}" srcOrd="3" destOrd="0" presId="urn:microsoft.com/office/officeart/2005/8/layout/hProcess4"/>
    <dgm:cxn modelId="{9D2E508F-9070-9949-B66E-89CA96BDAB48}" type="presParOf" srcId="{454BDFBC-93E6-4D11-9133-9AEBBBB0F7B3}" destId="{CCFB25AB-661C-4B53-A30A-A3ECCA8CCEA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D1B0B-F76C-CF43-8C24-7DEC3FC646ED}">
      <dsp:nvSpPr>
        <dsp:cNvPr id="0" name=""/>
        <dsp:cNvSpPr/>
      </dsp:nvSpPr>
      <dsp:spPr>
        <a:xfrm rot="10800000">
          <a:off x="2171031" y="512"/>
          <a:ext cx="7408150" cy="1441715"/>
        </a:xfrm>
        <a:prstGeom prst="homePlat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757" tIns="72390" rIns="135128" bIns="72390" numCol="1" spcCol="1270" anchor="ctr" anchorCtr="0">
          <a:noAutofit/>
        </a:bodyPr>
        <a:lstStyle/>
        <a:p>
          <a:pPr lvl="0" algn="l" defTabSz="844550" rtl="0">
            <a:lnSpc>
              <a:spcPct val="90000"/>
            </a:lnSpc>
            <a:spcBef>
              <a:spcPct val="0"/>
            </a:spcBef>
            <a:spcAft>
              <a:spcPct val="35000"/>
            </a:spcAft>
          </a:pPr>
          <a:r>
            <a:rPr lang="vi-VN" sz="1900" kern="1200" dirty="0" smtClean="0">
              <a:solidFill>
                <a:schemeClr val="bg1"/>
              </a:solidFill>
              <a:latin typeface="Times New Roman (Headings)"/>
            </a:rPr>
            <a:t>Thánh Hiền</a:t>
          </a:r>
          <a:r>
            <a:rPr lang="en-US" sz="1900" kern="1200" dirty="0" smtClean="0">
              <a:solidFill>
                <a:schemeClr val="bg1"/>
              </a:solidFill>
              <a:latin typeface="Times New Roman (Headings)"/>
            </a:rPr>
            <a:t> </a:t>
          </a:r>
          <a:r>
            <a:rPr lang="vi-VN" sz="1900" kern="1200" dirty="0" smtClean="0">
              <a:solidFill>
                <a:schemeClr val="bg1"/>
              </a:solidFill>
              <a:latin typeface="Times New Roman (Headings)"/>
            </a:rPr>
            <a:t>là tấm gương đạo đức</a:t>
          </a:r>
          <a:r>
            <a:rPr lang="en-US" sz="1900" kern="1200" dirty="0" smtClean="0">
              <a:solidFill>
                <a:schemeClr val="bg1"/>
              </a:solidFill>
              <a:latin typeface="Times New Roman (Headings)"/>
            </a:rPr>
            <a:t>, </a:t>
          </a:r>
          <a:r>
            <a:rPr lang="en-US" sz="1900" kern="1200" dirty="0" err="1" smtClean="0">
              <a:solidFill>
                <a:schemeClr val="bg1"/>
              </a:solidFill>
              <a:latin typeface="Times New Roman (Headings)"/>
            </a:rPr>
            <a:t>là</a:t>
          </a:r>
          <a:r>
            <a:rPr lang="en-US" sz="1900" kern="1200" dirty="0" smtClean="0">
              <a:solidFill>
                <a:schemeClr val="bg1"/>
              </a:solidFill>
              <a:latin typeface="Times New Roman (Headings)"/>
            </a:rPr>
            <a:t> </a:t>
          </a:r>
          <a:r>
            <a:rPr lang="en-US" sz="1900" kern="1200" dirty="0" err="1" smtClean="0">
              <a:solidFill>
                <a:schemeClr val="bg1"/>
              </a:solidFill>
              <a:latin typeface="Times New Roman (Headings)"/>
            </a:rPr>
            <a:t>người</a:t>
          </a:r>
          <a:r>
            <a:rPr lang="en-US" sz="1900" kern="1200" dirty="0" smtClean="0">
              <a:solidFill>
                <a:schemeClr val="bg1"/>
              </a:solidFill>
              <a:latin typeface="Times New Roman (Headings)"/>
            </a:rPr>
            <a:t> </a:t>
          </a:r>
          <a:r>
            <a:rPr lang="en-US" sz="1900" kern="1200" dirty="0" err="1" smtClean="0">
              <a:solidFill>
                <a:schemeClr val="bg1"/>
              </a:solidFill>
              <a:latin typeface="Times New Roman (Headings)"/>
            </a:rPr>
            <a:t>đem</a:t>
          </a:r>
          <a:r>
            <a:rPr lang="en-US" sz="1900" kern="1200" dirty="0" smtClean="0">
              <a:solidFill>
                <a:schemeClr val="bg1"/>
              </a:solidFill>
              <a:latin typeface="Times New Roman (Headings)"/>
            </a:rPr>
            <a:t> </a:t>
          </a:r>
          <a:r>
            <a:rPr lang="vi-VN" sz="1900" kern="1200" dirty="0" smtClean="0">
              <a:solidFill>
                <a:schemeClr val="bg1"/>
              </a:solidFill>
              <a:latin typeface="Times New Roman (Headings)"/>
            </a:rPr>
            <a:t>những đạo lý mà bản thân mình hiểu khiến cho tất cả mọi người đều hiểu, để cho tất cả mọi người đi thực hành, đều đi làm theo, khiến gia đình hòa thuận, thiên hạ thái bìn</a:t>
          </a:r>
          <a:r>
            <a:rPr lang="en-US" sz="1900" kern="1200" dirty="0" smtClean="0">
              <a:solidFill>
                <a:schemeClr val="bg1"/>
              </a:solidFill>
              <a:latin typeface="Times New Roman (Headings)"/>
            </a:rPr>
            <a:t>h.</a:t>
          </a:r>
          <a:endParaRPr lang="zh-CN" altLang="en-US" sz="1900" kern="1200" dirty="0">
            <a:solidFill>
              <a:schemeClr val="bg1"/>
            </a:solidFill>
          </a:endParaRPr>
        </a:p>
      </dsp:txBody>
      <dsp:txXfrm rot="10800000">
        <a:off x="2531460" y="512"/>
        <a:ext cx="7047721" cy="1441715"/>
      </dsp:txXfrm>
    </dsp:sp>
    <dsp:sp modelId="{156C096D-9C0B-AE46-9B84-E8DF77A523CD}">
      <dsp:nvSpPr>
        <dsp:cNvPr id="0" name=""/>
        <dsp:cNvSpPr/>
      </dsp:nvSpPr>
      <dsp:spPr>
        <a:xfrm>
          <a:off x="302259" y="483976"/>
          <a:ext cx="1441715" cy="1441715"/>
        </a:xfrm>
        <a:prstGeom prst="ellipse">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9559A411-DC5A-FC44-B98D-F25251AFB9DE}">
      <dsp:nvSpPr>
        <dsp:cNvPr id="0" name=""/>
        <dsp:cNvSpPr/>
      </dsp:nvSpPr>
      <dsp:spPr>
        <a:xfrm rot="10800000">
          <a:off x="2152151" y="1774568"/>
          <a:ext cx="7471141" cy="1441715"/>
        </a:xfrm>
        <a:prstGeom prst="homePlat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757" tIns="72390" rIns="135128" bIns="72390" numCol="1" spcCol="1270" anchor="ctr" anchorCtr="0">
          <a:noAutofit/>
        </a:bodyPr>
        <a:lstStyle/>
        <a:p>
          <a:pPr lvl="0" algn="l" defTabSz="844550" rtl="0">
            <a:lnSpc>
              <a:spcPct val="90000"/>
            </a:lnSpc>
            <a:spcBef>
              <a:spcPct val="0"/>
            </a:spcBef>
            <a:spcAft>
              <a:spcPct val="35000"/>
            </a:spcAft>
          </a:pPr>
          <a:r>
            <a:rPr lang="vi-VN" sz="1900" kern="1200" dirty="0" smtClean="0">
              <a:solidFill>
                <a:schemeClr val="bg1"/>
              </a:solidFill>
              <a:latin typeface="Times New Roman (Headings)"/>
            </a:rPr>
            <a:t>Người đọc sách họ học </a:t>
          </a:r>
          <a:r>
            <a:rPr lang="en-US" sz="1900" kern="1200" dirty="0" err="1" smtClean="0">
              <a:solidFill>
                <a:schemeClr val="bg1"/>
              </a:solidFill>
              <a:latin typeface="Times New Roman (Headings)"/>
            </a:rPr>
            <a:t>cách</a:t>
          </a:r>
          <a:r>
            <a:rPr lang="en-US" sz="1900" kern="1200" dirty="0" smtClean="0">
              <a:solidFill>
                <a:schemeClr val="bg1"/>
              </a:solidFill>
              <a:latin typeface="Times New Roman (Headings)"/>
            </a:rPr>
            <a:t> </a:t>
          </a:r>
          <a:r>
            <a:rPr lang="vi-VN" sz="1900" kern="1200" dirty="0" smtClean="0">
              <a:solidFill>
                <a:schemeClr val="bg1"/>
              </a:solidFill>
              <a:latin typeface="Times New Roman (Headings)"/>
            </a:rPr>
            <a:t> làm sao vận dụng, làm sao sử dụng đạo lý Thánh Hiền trong cuộc sống gia đình , trong cuộc sống</a:t>
          </a:r>
          <a:r>
            <a:rPr lang="en-US" sz="1900" kern="1200" dirty="0" smtClean="0">
              <a:solidFill>
                <a:schemeClr val="bg1"/>
              </a:solidFill>
              <a:latin typeface="Times New Roman (Headings)"/>
            </a:rPr>
            <a:t> </a:t>
          </a:r>
          <a:r>
            <a:rPr lang="en-US" sz="1900" kern="1200" dirty="0" err="1" smtClean="0">
              <a:solidFill>
                <a:schemeClr val="bg1"/>
              </a:solidFill>
              <a:latin typeface="Times New Roman (Headings)"/>
            </a:rPr>
            <a:t>hàng</a:t>
          </a:r>
          <a:r>
            <a:rPr lang="en-US" sz="1900" kern="1200" dirty="0" smtClean="0">
              <a:solidFill>
                <a:schemeClr val="bg1"/>
              </a:solidFill>
              <a:latin typeface="Times New Roman (Headings)"/>
            </a:rPr>
            <a:t> </a:t>
          </a:r>
          <a:r>
            <a:rPr lang="en-US" sz="1900" kern="1200" dirty="0" err="1" smtClean="0">
              <a:solidFill>
                <a:schemeClr val="bg1"/>
              </a:solidFill>
              <a:latin typeface="Times New Roman (Headings)"/>
            </a:rPr>
            <a:t>ngày</a:t>
          </a:r>
          <a:r>
            <a:rPr lang="en-US" sz="1900" kern="1200" dirty="0" smtClean="0">
              <a:solidFill>
                <a:schemeClr val="bg1"/>
              </a:solidFill>
              <a:latin typeface="Times New Roman (Headings)"/>
            </a:rPr>
            <a:t> </a:t>
          </a:r>
          <a:r>
            <a:rPr lang="vi-VN" sz="1900" kern="1200" dirty="0" smtClean="0">
              <a:solidFill>
                <a:schemeClr val="bg1"/>
              </a:solidFill>
              <a:latin typeface="Times New Roman (Headings)"/>
            </a:rPr>
            <a:t>, trong mọi mặt của cuộc sống, trong mọi mặt của xã hội</a:t>
          </a:r>
          <a:r>
            <a:rPr lang="en-US" sz="1900" kern="1200" dirty="0" smtClean="0">
              <a:solidFill>
                <a:schemeClr val="bg1"/>
              </a:solidFill>
              <a:latin typeface="Times New Roman (Headings)"/>
            </a:rPr>
            <a:t>.</a:t>
          </a:r>
          <a:endParaRPr lang="zh-CN" altLang="en-US" sz="1900" kern="1200" dirty="0">
            <a:solidFill>
              <a:schemeClr val="bg1"/>
            </a:solidFill>
          </a:endParaRPr>
        </a:p>
      </dsp:txBody>
      <dsp:txXfrm rot="10800000">
        <a:off x="2512580" y="1774568"/>
        <a:ext cx="7110712" cy="1441715"/>
      </dsp:txXfrm>
    </dsp:sp>
    <dsp:sp modelId="{0FF98F7C-3049-1141-9D37-98D67E62CF98}">
      <dsp:nvSpPr>
        <dsp:cNvPr id="0" name=""/>
        <dsp:cNvSpPr/>
      </dsp:nvSpPr>
      <dsp:spPr>
        <a:xfrm>
          <a:off x="209293" y="2072916"/>
          <a:ext cx="1441715" cy="1441715"/>
        </a:xfrm>
        <a:prstGeom prst="ellipse">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 modelId="{21D7E34D-A9CA-384F-81D1-955FF0C0E253}">
      <dsp:nvSpPr>
        <dsp:cNvPr id="0" name=""/>
        <dsp:cNvSpPr/>
      </dsp:nvSpPr>
      <dsp:spPr>
        <a:xfrm rot="10800000">
          <a:off x="2142584" y="3540334"/>
          <a:ext cx="7430180" cy="1673168"/>
        </a:xfrm>
        <a:prstGeom prst="homePlate">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757" tIns="68580" rIns="128016" bIns="68580" numCol="1" spcCol="1270" anchor="ctr" anchorCtr="0">
          <a:noAutofit/>
        </a:bodyPr>
        <a:lstStyle/>
        <a:p>
          <a:pPr lvl="0" algn="l" defTabSz="800100">
            <a:lnSpc>
              <a:spcPct val="90000"/>
            </a:lnSpc>
            <a:spcBef>
              <a:spcPct val="0"/>
            </a:spcBef>
            <a:spcAft>
              <a:spcPct val="35000"/>
            </a:spcAft>
          </a:pPr>
          <a:r>
            <a:rPr lang="vi-VN" sz="1800" kern="1200" dirty="0" smtClean="0"/>
            <a:t>“Tự mình phẩm hạnh đoan chánh, không cần hạ mệnh lệnh bá tánh cũng chấp hành”</a:t>
          </a:r>
          <a:endParaRPr lang="zh-CN" sz="1800" kern="1200" dirty="0" smtClean="0"/>
        </a:p>
        <a:p>
          <a:pPr lvl="0" algn="l" defTabSz="800100">
            <a:lnSpc>
              <a:spcPct val="90000"/>
            </a:lnSpc>
            <a:spcBef>
              <a:spcPct val="0"/>
            </a:spcBef>
            <a:spcAft>
              <a:spcPct val="35000"/>
            </a:spcAft>
          </a:pPr>
          <a:r>
            <a:rPr lang="vi-VN" sz="1800" kern="1200" dirty="0" smtClean="0"/>
            <a:t>+ Hết thảy mình đều </a:t>
          </a:r>
          <a:r>
            <a:rPr lang="vi-VN" sz="1800" b="1" kern="1200" dirty="0" smtClean="0"/>
            <a:t>phải làm tấm gương tốt</a:t>
          </a:r>
          <a:r>
            <a:rPr lang="vi-VN" sz="1800" kern="1200" dirty="0" smtClean="0"/>
            <a:t>.</a:t>
          </a:r>
          <a:endParaRPr lang="zh-CN" sz="1800" kern="1200" dirty="0" smtClean="0"/>
        </a:p>
        <a:p>
          <a:pPr lvl="0" algn="l" defTabSz="800100">
            <a:lnSpc>
              <a:spcPct val="90000"/>
            </a:lnSpc>
            <a:spcBef>
              <a:spcPct val="0"/>
            </a:spcBef>
            <a:spcAft>
              <a:spcPct val="35000"/>
            </a:spcAft>
          </a:pPr>
          <a:r>
            <a:rPr lang="vi-VN" sz="1800" kern="1200" dirty="0" smtClean="0"/>
            <a:t>+ Hết thảy đều </a:t>
          </a:r>
          <a:r>
            <a:rPr lang="vi-VN" sz="1800" b="1" kern="1200" dirty="0" smtClean="0"/>
            <a:t>phải làm tròn bổn phận </a:t>
          </a:r>
          <a:r>
            <a:rPr lang="vi-VN" sz="1800" kern="1200" dirty="0" smtClean="0"/>
            <a:t>(nhân luân) của chính mình (là chánh) =&gt; hiểu đạo lý, có kinh nghiệm trị gia -&gt; trị quốc</a:t>
          </a:r>
          <a:endParaRPr lang="zh-CN" altLang="en-US" sz="1800" kern="1200" dirty="0"/>
        </a:p>
      </dsp:txBody>
      <dsp:txXfrm rot="10800000">
        <a:off x="2560876" y="3540334"/>
        <a:ext cx="7011888" cy="1673168"/>
      </dsp:txXfrm>
    </dsp:sp>
    <dsp:sp modelId="{7A6F4FDF-2562-A845-8962-70A55F37C7F3}">
      <dsp:nvSpPr>
        <dsp:cNvPr id="0" name=""/>
        <dsp:cNvSpPr/>
      </dsp:nvSpPr>
      <dsp:spPr>
        <a:xfrm>
          <a:off x="296751" y="3382740"/>
          <a:ext cx="1441715" cy="1441715"/>
        </a:xfrm>
        <a:prstGeom prst="ellipse">
          <a:avLst/>
        </a:prstGeom>
        <a:solidFill>
          <a:schemeClr val="accent1">
            <a:tint val="5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81A9-D412-414E-912B-44780595502E}">
      <dsp:nvSpPr>
        <dsp:cNvPr id="0" name=""/>
        <dsp:cNvSpPr/>
      </dsp:nvSpPr>
      <dsp:spPr>
        <a:xfrm>
          <a:off x="0" y="0"/>
          <a:ext cx="2893325" cy="1792313"/>
        </a:xfrm>
        <a:prstGeom prst="roundRect">
          <a:avLst/>
        </a:prstGeom>
        <a:solidFill>
          <a:schemeClr val="lt1">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endParaRPr lang="vi-VN" sz="1600" kern="1200" dirty="0" smtClean="0">
            <a:latin typeface="+mj-lt"/>
          </a:endParaRPr>
        </a:p>
        <a:p>
          <a:pPr lvl="0" algn="ctr" defTabSz="711200" rtl="0">
            <a:lnSpc>
              <a:spcPct val="90000"/>
            </a:lnSpc>
            <a:spcBef>
              <a:spcPct val="0"/>
            </a:spcBef>
            <a:spcAft>
              <a:spcPct val="35000"/>
            </a:spcAft>
          </a:pPr>
          <a:r>
            <a:rPr lang="vi-VN" sz="1600" kern="1200" dirty="0" smtClean="0">
              <a:latin typeface="+mj-lt"/>
            </a:rPr>
            <a:t>Nguyên nhân chủ yếu là chúng không biết tại sao phải đọc sách, hoặc nói chúng không có chí hướng, không có mục tiêu, cũng không có lý tưởng</a:t>
          </a:r>
          <a:endParaRPr lang="en-US" sz="1600" kern="1200" dirty="0">
            <a:latin typeface="+mj-lt"/>
          </a:endParaRPr>
        </a:p>
      </dsp:txBody>
      <dsp:txXfrm>
        <a:off x="87494" y="87494"/>
        <a:ext cx="2718337" cy="1617325"/>
      </dsp:txXfrm>
    </dsp:sp>
    <dsp:sp modelId="{6F19B215-8F0E-4B3F-892A-5D984DC2E425}">
      <dsp:nvSpPr>
        <dsp:cNvPr id="0" name=""/>
        <dsp:cNvSpPr/>
      </dsp:nvSpPr>
      <dsp:spPr>
        <a:xfrm>
          <a:off x="0" y="1802059"/>
          <a:ext cx="2893325" cy="1060262"/>
        </a:xfrm>
        <a:prstGeom prst="roundRect">
          <a:avLst/>
        </a:prstGeom>
        <a:solidFill>
          <a:schemeClr val="lt1">
            <a:hueOff val="0"/>
            <a:satOff val="0"/>
            <a:lumOff val="0"/>
            <a:alphaOff val="0"/>
          </a:schemeClr>
        </a:solidFill>
        <a:ln>
          <a:noFill/>
        </a:ln>
        <a:effectLst>
          <a:outerShdw blurRad="390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mj-lt"/>
            </a:rPr>
            <a:t>- </a:t>
          </a:r>
          <a:r>
            <a:rPr lang="vi-VN" sz="1600" kern="1200" dirty="0" smtClean="0">
              <a:latin typeface="+mj-lt"/>
            </a:rPr>
            <a:t>Phong khí xã hội đã biến đổi rất lớn, đọc sách đều là vì thi đại học</a:t>
          </a:r>
          <a:endParaRPr lang="en-US" sz="1600" kern="1200" dirty="0">
            <a:latin typeface="+mj-lt"/>
          </a:endParaRPr>
        </a:p>
      </dsp:txBody>
      <dsp:txXfrm>
        <a:off x="51758" y="1853817"/>
        <a:ext cx="2789809" cy="956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834B9-E34C-48DF-BB93-D8DE667724D1}">
      <dsp:nvSpPr>
        <dsp:cNvPr id="0" name=""/>
        <dsp:cNvSpPr/>
      </dsp:nvSpPr>
      <dsp:spPr>
        <a:xfrm>
          <a:off x="137589" y="597633"/>
          <a:ext cx="3546671" cy="3950727"/>
        </a:xfrm>
        <a:prstGeom prst="roundRect">
          <a:avLst>
            <a:gd name="adj" fmla="val 10000"/>
          </a:avLst>
        </a:prstGeom>
        <a:solidFill>
          <a:schemeClr val="lt1">
            <a:alpha val="90000"/>
            <a:hueOff val="0"/>
            <a:satOff val="0"/>
            <a:lumOff val="0"/>
            <a:alphaOff val="0"/>
          </a:schemeClr>
        </a:solidFill>
        <a:ln w="6350" cap="rnd" cmpd="sng" algn="ctr">
          <a:solidFill>
            <a:schemeClr val="accent4">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sp>
    <dsp:sp modelId="{76BCD44E-823D-4000-B1F9-B97993CBAD28}">
      <dsp:nvSpPr>
        <dsp:cNvPr id="0" name=""/>
        <dsp:cNvSpPr/>
      </dsp:nvSpPr>
      <dsp:spPr>
        <a:xfrm>
          <a:off x="1153250" y="1794355"/>
          <a:ext cx="4118204" cy="4118204"/>
        </a:xfrm>
        <a:prstGeom prst="leftCircularArrow">
          <a:avLst>
            <a:gd name="adj1" fmla="val 2520"/>
            <a:gd name="adj2" fmla="val 305558"/>
            <a:gd name="adj3" fmla="val 1021685"/>
            <a:gd name="adj4" fmla="val 7965105"/>
            <a:gd name="adj5" fmla="val 2940"/>
          </a:avLst>
        </a:prstGeom>
        <a:solidFill>
          <a:schemeClr val="accent4">
            <a:hueOff val="0"/>
            <a:satOff val="0"/>
            <a:lumOff val="0"/>
            <a:alphaOff val="0"/>
          </a:schemeClr>
        </a:solidFill>
        <a:ln>
          <a:noFill/>
        </a:ln>
        <a:effectLst>
          <a:outerShdw blurRad="39000" dist="25400" dir="5400000" rotWithShape="0">
            <a:srgbClr val="000000">
              <a:alpha val="38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3E8AACB-7293-4617-8917-8E40708ABE81}">
      <dsp:nvSpPr>
        <dsp:cNvPr id="0" name=""/>
        <dsp:cNvSpPr/>
      </dsp:nvSpPr>
      <dsp:spPr>
        <a:xfrm>
          <a:off x="679906" y="4319753"/>
          <a:ext cx="2422000" cy="963149"/>
        </a:xfrm>
        <a:prstGeom prst="roundRect">
          <a:avLst>
            <a:gd name="adj" fmla="val 10000"/>
          </a:avLst>
        </a:prstGeom>
        <a:gradFill rotWithShape="0">
          <a:gsLst>
            <a:gs pos="0">
              <a:schemeClr val="accent4">
                <a:hueOff val="0"/>
                <a:satOff val="0"/>
                <a:lumOff val="0"/>
                <a:alphaOff val="0"/>
                <a:shade val="100000"/>
                <a:satMod val="137000"/>
              </a:schemeClr>
            </a:gs>
            <a:gs pos="71000">
              <a:schemeClr val="accent4">
                <a:hueOff val="0"/>
                <a:satOff val="0"/>
                <a:lumOff val="0"/>
                <a:alphaOff val="0"/>
                <a:shade val="98000"/>
                <a:satMod val="137000"/>
              </a:schemeClr>
            </a:gs>
            <a:gs pos="100000">
              <a:schemeClr val="accent4">
                <a:hueOff val="0"/>
                <a:satOff val="0"/>
                <a:lumOff val="0"/>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b="1" kern="1200" dirty="0" err="1" smtClean="0">
              <a:latin typeface="Times New Roman (Headings)"/>
            </a:rPr>
            <a:t>Hiện</a:t>
          </a:r>
          <a:r>
            <a:rPr lang="en-US" sz="2400" b="1" kern="1200" dirty="0" smtClean="0">
              <a:latin typeface="Times New Roman (Headings)"/>
            </a:rPr>
            <a:t> </a:t>
          </a:r>
          <a:r>
            <a:rPr lang="en-US" sz="2400" b="1" kern="1200" dirty="0" err="1" smtClean="0">
              <a:latin typeface="Times New Roman (Headings)"/>
            </a:rPr>
            <a:t>trạng</a:t>
          </a:r>
          <a:endParaRPr lang="en-US" sz="2400" b="1" kern="1200" dirty="0">
            <a:latin typeface="Times New Roman (Headings)"/>
          </a:endParaRPr>
        </a:p>
      </dsp:txBody>
      <dsp:txXfrm>
        <a:off x="708116" y="4347963"/>
        <a:ext cx="2365580" cy="906729"/>
      </dsp:txXfrm>
    </dsp:sp>
    <dsp:sp modelId="{4647C106-47A9-4CEF-A2DC-E43D6BF107EB}">
      <dsp:nvSpPr>
        <dsp:cNvPr id="0" name=""/>
        <dsp:cNvSpPr/>
      </dsp:nvSpPr>
      <dsp:spPr>
        <a:xfrm>
          <a:off x="4058352" y="54483"/>
          <a:ext cx="3297901" cy="5151148"/>
        </a:xfrm>
        <a:prstGeom prst="roundRect">
          <a:avLst>
            <a:gd name="adj" fmla="val 10000"/>
          </a:avLst>
        </a:prstGeom>
        <a:solidFill>
          <a:schemeClr val="lt1">
            <a:alpha val="90000"/>
            <a:hueOff val="0"/>
            <a:satOff val="0"/>
            <a:lumOff val="0"/>
            <a:alphaOff val="0"/>
          </a:schemeClr>
        </a:solidFill>
        <a:ln w="6350" cap="rnd" cmpd="sng" algn="ctr">
          <a:solidFill>
            <a:schemeClr val="accent4">
              <a:hueOff val="278546"/>
              <a:satOff val="5394"/>
              <a:lumOff val="6667"/>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sp>
    <dsp:sp modelId="{F350FEA3-4E25-4921-BEDE-7791880CFC0B}">
      <dsp:nvSpPr>
        <dsp:cNvPr id="0" name=""/>
        <dsp:cNvSpPr/>
      </dsp:nvSpPr>
      <dsp:spPr>
        <a:xfrm>
          <a:off x="5026317" y="-728766"/>
          <a:ext cx="4398443" cy="4496098"/>
        </a:xfrm>
        <a:prstGeom prst="circularArrow">
          <a:avLst>
            <a:gd name="adj1" fmla="val 2308"/>
            <a:gd name="adj2" fmla="val 278509"/>
            <a:gd name="adj3" fmla="val 20491413"/>
            <a:gd name="adj4" fmla="val 13520943"/>
            <a:gd name="adj5" fmla="val 2693"/>
          </a:avLst>
        </a:prstGeom>
        <a:solidFill>
          <a:schemeClr val="accent4">
            <a:hueOff val="557093"/>
            <a:satOff val="10788"/>
            <a:lumOff val="13334"/>
            <a:alphaOff val="0"/>
          </a:schemeClr>
        </a:solidFill>
        <a:ln>
          <a:noFill/>
        </a:ln>
        <a:effectLst>
          <a:outerShdw blurRad="39000" dist="25400" dir="5400000" rotWithShape="0">
            <a:srgbClr val="000000">
              <a:alpha val="38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BA82326-1526-45DC-A61D-7F7133E9385C}">
      <dsp:nvSpPr>
        <dsp:cNvPr id="0" name=""/>
        <dsp:cNvSpPr/>
      </dsp:nvSpPr>
      <dsp:spPr>
        <a:xfrm>
          <a:off x="4513656" y="0"/>
          <a:ext cx="2422000" cy="963149"/>
        </a:xfrm>
        <a:prstGeom prst="roundRect">
          <a:avLst>
            <a:gd name="adj" fmla="val 10000"/>
          </a:avLst>
        </a:prstGeom>
        <a:gradFill rotWithShape="0">
          <a:gsLst>
            <a:gs pos="0">
              <a:schemeClr val="accent4">
                <a:hueOff val="278546"/>
                <a:satOff val="5394"/>
                <a:lumOff val="6667"/>
                <a:alphaOff val="0"/>
                <a:shade val="100000"/>
                <a:satMod val="137000"/>
              </a:schemeClr>
            </a:gs>
            <a:gs pos="71000">
              <a:schemeClr val="accent4">
                <a:hueOff val="278546"/>
                <a:satOff val="5394"/>
                <a:lumOff val="6667"/>
                <a:alphaOff val="0"/>
                <a:shade val="98000"/>
                <a:satMod val="137000"/>
              </a:schemeClr>
            </a:gs>
            <a:gs pos="100000">
              <a:schemeClr val="accent4">
                <a:hueOff val="278546"/>
                <a:satOff val="5394"/>
                <a:lumOff val="6667"/>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b="1" kern="1200" dirty="0" err="1" smtClean="0">
              <a:latin typeface="Times New Roman (Headings)"/>
            </a:rPr>
            <a:t>Nguyên</a:t>
          </a:r>
          <a:r>
            <a:rPr lang="en-US" sz="2400" b="1" kern="1200" dirty="0" smtClean="0">
              <a:latin typeface="Times New Roman (Headings)"/>
            </a:rPr>
            <a:t> </a:t>
          </a:r>
          <a:r>
            <a:rPr lang="en-US" sz="2400" b="1" kern="1200" dirty="0" err="1" smtClean="0">
              <a:latin typeface="Times New Roman (Headings)"/>
            </a:rPr>
            <a:t>nhân</a:t>
          </a:r>
          <a:endParaRPr lang="en-US" sz="2400" b="1" kern="1200" dirty="0">
            <a:latin typeface="Times New Roman (Headings)"/>
          </a:endParaRPr>
        </a:p>
      </dsp:txBody>
      <dsp:txXfrm>
        <a:off x="4541866" y="28210"/>
        <a:ext cx="2365580" cy="906729"/>
      </dsp:txXfrm>
    </dsp:sp>
    <dsp:sp modelId="{DC737B42-8C3E-423F-BC08-CAC52F2CF028}">
      <dsp:nvSpPr>
        <dsp:cNvPr id="0" name=""/>
        <dsp:cNvSpPr/>
      </dsp:nvSpPr>
      <dsp:spPr>
        <a:xfrm>
          <a:off x="7821914" y="524639"/>
          <a:ext cx="3529804" cy="4206430"/>
        </a:xfrm>
        <a:prstGeom prst="roundRect">
          <a:avLst>
            <a:gd name="adj" fmla="val 10000"/>
          </a:avLst>
        </a:prstGeom>
        <a:solidFill>
          <a:schemeClr val="lt1">
            <a:alpha val="90000"/>
            <a:hueOff val="0"/>
            <a:satOff val="0"/>
            <a:lumOff val="0"/>
            <a:alphaOff val="0"/>
          </a:schemeClr>
        </a:solidFill>
        <a:ln w="6350" cap="rnd" cmpd="sng" algn="ctr">
          <a:solidFill>
            <a:schemeClr val="accent4">
              <a:hueOff val="557093"/>
              <a:satOff val="10788"/>
              <a:lumOff val="13334"/>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sp>
    <dsp:sp modelId="{CE534714-D106-4C98-9A8E-272194776245}">
      <dsp:nvSpPr>
        <dsp:cNvPr id="0" name=""/>
        <dsp:cNvSpPr/>
      </dsp:nvSpPr>
      <dsp:spPr>
        <a:xfrm>
          <a:off x="8480219" y="4319753"/>
          <a:ext cx="2422000" cy="963149"/>
        </a:xfrm>
        <a:prstGeom prst="roundRect">
          <a:avLst>
            <a:gd name="adj" fmla="val 10000"/>
          </a:avLst>
        </a:prstGeom>
        <a:gradFill rotWithShape="0">
          <a:gsLst>
            <a:gs pos="0">
              <a:schemeClr val="accent4">
                <a:hueOff val="557093"/>
                <a:satOff val="10788"/>
                <a:lumOff val="13334"/>
                <a:alphaOff val="0"/>
                <a:shade val="100000"/>
                <a:satMod val="137000"/>
              </a:schemeClr>
            </a:gs>
            <a:gs pos="71000">
              <a:schemeClr val="accent4">
                <a:hueOff val="557093"/>
                <a:satOff val="10788"/>
                <a:lumOff val="13334"/>
                <a:alphaOff val="0"/>
                <a:shade val="98000"/>
                <a:satMod val="137000"/>
              </a:schemeClr>
            </a:gs>
            <a:gs pos="100000">
              <a:schemeClr val="accent4">
                <a:hueOff val="557093"/>
                <a:satOff val="10788"/>
                <a:lumOff val="13334"/>
                <a:alphaOff val="0"/>
                <a:shade val="75000"/>
                <a:satMod val="137000"/>
              </a:schemeClr>
            </a:gs>
          </a:gsLst>
          <a:path path="rect">
            <a:fillToRect l="50000" t="50000" r="50000" b="50000"/>
          </a:path>
        </a:gradFill>
        <a:ln>
          <a:noFill/>
        </a:ln>
        <a:effectLst>
          <a:outerShdw blurRad="39000" dist="25400" dir="5400000" rotWithShape="0">
            <a:srgbClr val="000000">
              <a:alpha val="3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b="1" kern="1200" dirty="0" err="1" smtClean="0">
              <a:latin typeface="Times New Roman (Headings)"/>
            </a:rPr>
            <a:t>Kết</a:t>
          </a:r>
          <a:r>
            <a:rPr lang="en-US" sz="2400" b="1" kern="1200" dirty="0" smtClean="0">
              <a:latin typeface="Times New Roman (Headings)"/>
            </a:rPr>
            <a:t> </a:t>
          </a:r>
          <a:r>
            <a:rPr lang="en-US" sz="2400" b="1" kern="1200" dirty="0" err="1" smtClean="0">
              <a:latin typeface="Times New Roman (Headings)"/>
            </a:rPr>
            <a:t>quả</a:t>
          </a:r>
          <a:endParaRPr lang="en-US" sz="2400" b="1" kern="1200" dirty="0">
            <a:latin typeface="Times New Roman (Headings)"/>
          </a:endParaRPr>
        </a:p>
      </dsp:txBody>
      <dsp:txXfrm>
        <a:off x="8508429" y="4347963"/>
        <a:ext cx="2365580" cy="90672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latin typeface="Arial" panose="020B0604020202020204" pitchFamily="34" charset="0"/>
            </a:endParaRPr>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7932E66-470A-441C-AC8E-D95E9CD55164}" type="datetime1">
              <a:rPr lang="vi-VN" smtClean="0">
                <a:latin typeface="Arial" panose="020B0604020202020204" pitchFamily="34" charset="0"/>
              </a:rPr>
              <a:t>02/06/2021</a:t>
            </a:fld>
            <a:endParaRPr lang="vi-VN">
              <a:latin typeface="Arial" panose="020B0604020202020204" pitchFamily="34" charset="0"/>
            </a:endParaRPr>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latin typeface="Arial" panose="020B0604020202020204" pitchFamily="34" charset="0"/>
            </a:endParaRPr>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vi-VN">
                <a:latin typeface="Arial" panose="020B0604020202020204" pitchFamily="34" charset="0"/>
              </a:rPr>
              <a:t>‹#›</a:t>
            </a:fld>
            <a:endParaRPr lang="vi-VN">
              <a:latin typeface="Arial" panose="020B0604020202020204" pitchFamily="34" charset="0"/>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92DE864-4C15-47C6-84A9-DD2610173879}" type="datetime1">
              <a:rPr lang="vi-VN" smtClean="0"/>
              <a:pPr/>
              <a:t>02/06/2021</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0A3C37BE-C303-496D-B5CD-85F2937540FC}" type="slidenum">
              <a:rPr lang="vi-VN" noProof="0" smtClean="0"/>
              <a:pPr/>
              <a:t>‹#›</a:t>
            </a:fld>
            <a:endParaRPr lang="vi-VN"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b="1" i="1">
                <a:latin typeface="Arial" pitchFamily="34" charset="0"/>
                <a:cs typeface="Arial" pitchFamily="34" charset="0"/>
              </a:rPr>
              <a:t>LƯU Ý:</a:t>
            </a:r>
          </a:p>
          <a:p>
            <a:pPr rtl="0"/>
            <a:r>
              <a:rPr lang="vi-VN" i="1">
                <a:latin typeface="Arial" pitchFamily="34" charset="0"/>
                <a:cs typeface="Arial" pitchFamily="34" charset="0"/>
              </a:rPr>
              <a:t>Để thay đổi hình ảnh trên trang chiếu này, hãy chọn ảnh, rồi xóa ảnh đi. Sau đó bấm vào biểu tượng Ảnh trong chỗ dành sẵn để chèn hình ảnh riêng của bạn.</a:t>
            </a:r>
          </a:p>
        </p:txBody>
      </p:sp>
      <p:sp>
        <p:nvSpPr>
          <p:cNvPr id="4" name="Chỗ dành sẵn cho Số hiệu Bản chiếu 3"/>
          <p:cNvSpPr>
            <a:spLocks noGrp="1"/>
          </p:cNvSpPr>
          <p:nvPr>
            <p:ph type="sldNum" sz="quarter" idx="10"/>
          </p:nvPr>
        </p:nvSpPr>
        <p:spPr/>
        <p:txBody>
          <a:bodyPr rtlCol="0"/>
          <a:lstStyle/>
          <a:p>
            <a:pPr rtl="0"/>
            <a:fld id="{0A3C37BE-C303-496D-B5CD-85F2937540FC}" type="slidenum">
              <a:rPr lang="vi-VN" smtClean="0"/>
              <a:t>1</a:t>
            </a:fld>
            <a:endParaRPr lang="vi-VN"/>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2</a:t>
            </a:fld>
            <a:endParaRPr lang="vi-VN"/>
          </a:p>
        </p:txBody>
      </p:sp>
    </p:spTree>
    <p:extLst>
      <p:ext uri="{BB962C8B-B14F-4D97-AF65-F5344CB8AC3E}">
        <p14:creationId xmlns:p14="http://schemas.microsoft.com/office/powerpoint/2010/main" val="186754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3</a:t>
            </a:fld>
            <a:endParaRPr lang="vi-VN"/>
          </a:p>
        </p:txBody>
      </p:sp>
    </p:spTree>
    <p:extLst>
      <p:ext uri="{BB962C8B-B14F-4D97-AF65-F5344CB8AC3E}">
        <p14:creationId xmlns:p14="http://schemas.microsoft.com/office/powerpoint/2010/main" val="171433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4</a:t>
            </a:fld>
            <a:endParaRPr lang="vi-VN"/>
          </a:p>
        </p:txBody>
      </p:sp>
    </p:spTree>
    <p:extLst>
      <p:ext uri="{BB962C8B-B14F-4D97-AF65-F5344CB8AC3E}">
        <p14:creationId xmlns:p14="http://schemas.microsoft.com/office/powerpoint/2010/main" val="12333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5</a:t>
            </a:fld>
            <a:endParaRPr lang="vi-VN"/>
          </a:p>
        </p:txBody>
      </p:sp>
    </p:spTree>
    <p:extLst>
      <p:ext uri="{BB962C8B-B14F-4D97-AF65-F5344CB8AC3E}">
        <p14:creationId xmlns:p14="http://schemas.microsoft.com/office/powerpoint/2010/main" val="21704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6</a:t>
            </a:fld>
            <a:endParaRPr lang="vi-VN"/>
          </a:p>
        </p:txBody>
      </p:sp>
    </p:spTree>
    <p:extLst>
      <p:ext uri="{BB962C8B-B14F-4D97-AF65-F5344CB8AC3E}">
        <p14:creationId xmlns:p14="http://schemas.microsoft.com/office/powerpoint/2010/main" val="179646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7</a:t>
            </a:fld>
            <a:endParaRPr lang="vi-VN"/>
          </a:p>
        </p:txBody>
      </p:sp>
    </p:spTree>
    <p:extLst>
      <p:ext uri="{BB962C8B-B14F-4D97-AF65-F5344CB8AC3E}">
        <p14:creationId xmlns:p14="http://schemas.microsoft.com/office/powerpoint/2010/main" val="40602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8</a:t>
            </a:fld>
            <a:endParaRPr lang="vi-VN"/>
          </a:p>
        </p:txBody>
      </p:sp>
    </p:spTree>
    <p:extLst>
      <p:ext uri="{BB962C8B-B14F-4D97-AF65-F5344CB8AC3E}">
        <p14:creationId xmlns:p14="http://schemas.microsoft.com/office/powerpoint/2010/main" val="117848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0A3C37BE-C303-496D-B5CD-85F2937540FC}" type="slidenum">
              <a:rPr lang="vi-VN" smtClean="0"/>
              <a:t>9</a:t>
            </a:fld>
            <a:endParaRPr lang="vi-VN"/>
          </a:p>
        </p:txBody>
      </p:sp>
    </p:spTree>
    <p:extLst>
      <p:ext uri="{BB962C8B-B14F-4D97-AF65-F5344CB8AC3E}">
        <p14:creationId xmlns:p14="http://schemas.microsoft.com/office/powerpoint/2010/main" val="38046864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rang chiếu Tiêu đề">
    <p:spTree>
      <p:nvGrpSpPr>
        <p:cNvPr id="1" name=""/>
        <p:cNvGrpSpPr/>
        <p:nvPr/>
      </p:nvGrpSpPr>
      <p:grpSpPr>
        <a:xfrm>
          <a:off x="0" y="0"/>
          <a:ext cx="0" cy="0"/>
          <a:chOff x="0" y="0"/>
          <a:chExt cx="0" cy="0"/>
        </a:xfrm>
      </p:grpSpPr>
      <p:sp>
        <p:nvSpPr>
          <p:cNvPr id="8" name="Hình chữ nhậ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pic>
        <p:nvPicPr>
          <p:cNvPr id="11" name="Hình ảnh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êu đề 1"/>
          <p:cNvSpPr>
            <a:spLocks noGrp="1"/>
          </p:cNvSpPr>
          <p:nvPr>
            <p:ph type="ctrTitle" hasCustomPrompt="1"/>
          </p:nvPr>
        </p:nvSpPr>
        <p:spPr>
          <a:xfrm>
            <a:off x="1104900" y="2292094"/>
            <a:ext cx="10096500" cy="2219691"/>
          </a:xfrm>
        </p:spPr>
        <p:txBody>
          <a:bodyPr rtlCol="0" anchor="ctr">
            <a:normAutofit/>
          </a:bodyPr>
          <a:lstStyle>
            <a:lvl1pPr algn="l">
              <a:defRPr sz="4400" cap="all" baseline="0"/>
            </a:lvl1pPr>
          </a:lstStyle>
          <a:p>
            <a:pPr rtl="0"/>
            <a:r>
              <a:rPr lang="vi-VN" noProof="0"/>
              <a:t>Bấm để chỉnh sửa kiểu tiêu đề Bản cái</a:t>
            </a:r>
          </a:p>
        </p:txBody>
      </p:sp>
      <p:sp>
        <p:nvSpPr>
          <p:cNvPr id="3" name="Tiêu đề phụ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7" name="Hình chữ nhậ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sp>
        <p:nvSpPr>
          <p:cNvPr id="4" name="Chỗ dành sẵn cho Ngày tháng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9E62A524-D553-4150-B31D-CC2921A3C179}" type="datetime1">
              <a:rPr lang="vi-VN" noProof="0" smtClean="0"/>
              <a:t>02/06/2021</a:t>
            </a:fld>
            <a:endParaRPr lang="vi-VN" noProof="0"/>
          </a:p>
        </p:txBody>
      </p:sp>
      <p:sp>
        <p:nvSpPr>
          <p:cNvPr id="5" name="Chỗ dành sẵn cho Chân trang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vi-VN" noProof="0"/>
          </a:p>
        </p:txBody>
      </p:sp>
      <p:sp>
        <p:nvSpPr>
          <p:cNvPr id="6" name="Chỗ dành sẵn cho Số hiệu Bản chiếu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vi-VN" noProof="0" smtClean="0"/>
              <a:pPr/>
              <a:t>‹#›</a:t>
            </a:fld>
            <a:endParaRPr lang="vi-VN"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lstStyle>
            <a:lvl1pPr>
              <a:defRPr sz="3200"/>
            </a:lvl1pPr>
          </a:lstStyle>
          <a:p>
            <a:pPr rtl="0"/>
            <a:r>
              <a:rPr lang="vi-VN" noProof="0"/>
              <a:t>Bấm để chỉnh sửa kiểu tiêu đề Bản cái</a:t>
            </a:r>
          </a:p>
        </p:txBody>
      </p:sp>
      <p:sp>
        <p:nvSpPr>
          <p:cNvPr id="4" name="Chỗ dành sẵn cho Văn bản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3" name="Chỗ dành sẵn cho Hình ảnh 2" descr="Chỗ dành sẵn trống để thêm một hình ảnh. Bấm vào chỗ dành sẵn, rồi chọn hình ảnh mà bạn muốn thêm."/>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Bấm biểu tượng để thêm hình ảnh</a:t>
            </a:r>
          </a:p>
        </p:txBody>
      </p:sp>
      <p:sp>
        <p:nvSpPr>
          <p:cNvPr id="5" name="Chỗ dành sẵn cho Ngày tháng 4"/>
          <p:cNvSpPr>
            <a:spLocks noGrp="1"/>
          </p:cNvSpPr>
          <p:nvPr>
            <p:ph type="dt" sz="half" idx="10"/>
          </p:nvPr>
        </p:nvSpPr>
        <p:spPr/>
        <p:txBody>
          <a:bodyPr rtlCol="0"/>
          <a:lstStyle/>
          <a:p>
            <a:pPr rtl="0"/>
            <a:fld id="{7A4E5610-4918-48A8-8C52-2B00BFDF87E3}" type="datetime1">
              <a:rPr lang="vi-VN" noProof="0" smtClean="0"/>
              <a:t>02/06/2021</a:t>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ỗ dành sẵn cho Văn bản Dọc 2"/>
          <p:cNvSpPr>
            <a:spLocks noGrp="1"/>
          </p:cNvSpPr>
          <p:nvPr>
            <p:ph type="body" orient="vert" idx="1" hasCustomPrompt="1"/>
          </p:nvPr>
        </p:nvSpPr>
        <p:spPr/>
        <p:txBody>
          <a:bodyPr vert="eaVert"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10"/>
          </p:nvPr>
        </p:nvSpPr>
        <p:spPr/>
        <p:txBody>
          <a:bodyPr rtlCol="0"/>
          <a:lstStyle/>
          <a:p>
            <a:pPr rtl="0"/>
            <a:fld id="{AEDC0E1A-71D8-40A3-BC24-669FAC7D4222}" type="datetime1">
              <a:rPr lang="vi-VN" noProof="0" smtClean="0"/>
              <a:t>02/06/2021</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hasCustomPrompt="1"/>
          </p:nvPr>
        </p:nvSpPr>
        <p:spPr>
          <a:xfrm>
            <a:off x="9372600" y="365125"/>
            <a:ext cx="1714500" cy="5811838"/>
          </a:xfrm>
        </p:spPr>
        <p:txBody>
          <a:bodyPr vert="eaVert" rtlCol="0"/>
          <a:lstStyle/>
          <a:p>
            <a:pPr rtl="0"/>
            <a:r>
              <a:rPr lang="vi-VN" noProof="0"/>
              <a:t>Bấm để chỉnh sửa kiểu tiêu đề Bản cái</a:t>
            </a:r>
          </a:p>
        </p:txBody>
      </p:sp>
      <p:sp>
        <p:nvSpPr>
          <p:cNvPr id="3" name="Chỗ dành sẵn cho Văn bản Dọc 2"/>
          <p:cNvSpPr>
            <a:spLocks noGrp="1"/>
          </p:cNvSpPr>
          <p:nvPr>
            <p:ph type="body" orient="vert" idx="1" hasCustomPrompt="1"/>
          </p:nvPr>
        </p:nvSpPr>
        <p:spPr>
          <a:xfrm>
            <a:off x="1104900" y="365125"/>
            <a:ext cx="8098896" cy="5811838"/>
          </a:xfrm>
        </p:spPr>
        <p:txBody>
          <a:bodyPr vert="eaVert"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10"/>
          </p:nvPr>
        </p:nvSpPr>
        <p:spPr/>
        <p:txBody>
          <a:bodyPr rtlCol="0"/>
          <a:lstStyle/>
          <a:p>
            <a:pPr rtl="0"/>
            <a:fld id="{AECEA59D-308E-4F63-B4DE-D4E03AE8D94C}" type="datetime1">
              <a:rPr lang="vi-VN" noProof="0" smtClean="0"/>
              <a:t>02/06/2021</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grpSp>
        <p:nvGrpSpPr>
          <p:cNvPr id="7" name="Nhóm 6"/>
          <p:cNvGrpSpPr/>
          <p:nvPr/>
        </p:nvGrpSpPr>
        <p:grpSpPr>
          <a:xfrm rot="5400000">
            <a:off x="6514047" y="3228843"/>
            <a:ext cx="5632704" cy="84403"/>
            <a:chOff x="1073150" y="1219201"/>
            <a:chExt cx="10058400" cy="63125"/>
          </a:xfrm>
        </p:grpSpPr>
        <p:cxnSp>
          <p:nvCxnSpPr>
            <p:cNvPr id="8" name="Đường nối Thẳng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Đường nối Thẳng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p:cNvSpPr>
            <a:spLocks noGrp="1"/>
          </p:cNvSpPr>
          <p:nvPr>
            <p:ph idx="1" hasCustomPrompt="1"/>
          </p:nvPr>
        </p:nvSpPr>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10"/>
          </p:nvPr>
        </p:nvSpPr>
        <p:spPr/>
        <p:txBody>
          <a:bodyPr rtlCol="0"/>
          <a:lstStyle/>
          <a:p>
            <a:pPr rtl="0"/>
            <a:fld id="{F48432CE-9B19-4D50-9877-D9B3D5A56E62}" type="datetime1">
              <a:rPr lang="vi-VN" noProof="0" smtClean="0"/>
              <a:t>02/06/2021</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g chiếu Tiêu đề có Ảnh">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104900" y="2292094"/>
            <a:ext cx="5734050" cy="2219691"/>
          </a:xfrm>
        </p:spPr>
        <p:txBody>
          <a:bodyPr rtlCol="0" anchor="ctr">
            <a:normAutofit/>
          </a:bodyPr>
          <a:lstStyle>
            <a:lvl1pPr algn="l">
              <a:defRPr sz="4400" cap="all" baseline="0"/>
            </a:lvl1pPr>
          </a:lstStyle>
          <a:p>
            <a:pPr rtl="0"/>
            <a:r>
              <a:rPr lang="vi-VN" noProof="0"/>
              <a:t>Bấm để chỉnh sửa kiểu tiêu đề Bản cái</a:t>
            </a:r>
          </a:p>
        </p:txBody>
      </p:sp>
      <p:sp>
        <p:nvSpPr>
          <p:cNvPr id="3" name="Tiêu đề phụ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11" name="Chỗ dành sẵn cho Hình ảnh 10" descr="Chỗ dành sẵn trống để thêm một hình ảnh. Bấm vào chỗ dành sẵn, rồi chọn hình ảnh mà bạn muốn thêm."/>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vi-VN" noProof="0"/>
              <a:t>Bấm biểu tượng để thêm hình ảnh</a:t>
            </a:r>
          </a:p>
        </p:txBody>
      </p:sp>
      <p:sp>
        <p:nvSpPr>
          <p:cNvPr id="8" name="Hình chữ nhật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grpSp>
        <p:nvGrpSpPr>
          <p:cNvPr id="14" name="Nhóm 13"/>
          <p:cNvGrpSpPr/>
          <p:nvPr/>
        </p:nvGrpSpPr>
        <p:grpSpPr>
          <a:xfrm>
            <a:off x="0" y="1143000"/>
            <a:ext cx="12192000" cy="63125"/>
            <a:chOff x="507492" y="1501519"/>
            <a:chExt cx="8129016" cy="63125"/>
          </a:xfrm>
        </p:grpSpPr>
        <p:cxnSp>
          <p:nvCxnSpPr>
            <p:cNvPr id="15" name="Đường nối Thẳng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Đường nối Thẳng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Hình ảnh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Nhóm 12"/>
          <p:cNvGrpSpPr/>
          <p:nvPr/>
        </p:nvGrpSpPr>
        <p:grpSpPr>
          <a:xfrm rot="10800000">
            <a:off x="0" y="5645510"/>
            <a:ext cx="12192000" cy="63125"/>
            <a:chOff x="507492" y="1501519"/>
            <a:chExt cx="8129016" cy="63125"/>
          </a:xfrm>
        </p:grpSpPr>
        <p:cxnSp>
          <p:nvCxnSpPr>
            <p:cNvPr id="17" name="Đường nối Thẳng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Hình chữ nhật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dirty="0">
              <a:latin typeface="Arial" panose="020B0604020202020204"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Đầu trang của phần">
    <p:spTree>
      <p:nvGrpSpPr>
        <p:cNvPr id="1" name=""/>
        <p:cNvGrpSpPr/>
        <p:nvPr/>
      </p:nvGrpSpPr>
      <p:grpSpPr>
        <a:xfrm>
          <a:off x="0" y="0"/>
          <a:ext cx="0" cy="0"/>
          <a:chOff x="0" y="0"/>
          <a:chExt cx="0" cy="0"/>
        </a:xfrm>
      </p:grpSpPr>
      <p:grpSp>
        <p:nvGrpSpPr>
          <p:cNvPr id="8" name="Nhóm 7"/>
          <p:cNvGrpSpPr/>
          <p:nvPr/>
        </p:nvGrpSpPr>
        <p:grpSpPr>
          <a:xfrm>
            <a:off x="0" y="2514600"/>
            <a:ext cx="12192000" cy="3194035"/>
            <a:chOff x="647402" y="2514600"/>
            <a:chExt cx="10838688" cy="3194035"/>
          </a:xfrm>
        </p:grpSpPr>
        <p:grpSp>
          <p:nvGrpSpPr>
            <p:cNvPr id="9" name="Nhóm 8"/>
            <p:cNvGrpSpPr/>
            <p:nvPr/>
          </p:nvGrpSpPr>
          <p:grpSpPr>
            <a:xfrm>
              <a:off x="647402" y="2514600"/>
              <a:ext cx="10838688" cy="63125"/>
              <a:chOff x="507492" y="1501519"/>
              <a:chExt cx="8129016" cy="63125"/>
            </a:xfrm>
          </p:grpSpPr>
          <p:cxnSp>
            <p:nvCxnSpPr>
              <p:cNvPr id="14" name="Đường nối Thẳng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Đường nối Thẳng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Hình chữ nhật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vi-VN" noProof="0">
                <a:latin typeface="Arial" panose="020B0604020202020204" pitchFamily="34" charset="0"/>
              </a:endParaRPr>
            </a:p>
          </p:txBody>
        </p:sp>
        <p:grpSp>
          <p:nvGrpSpPr>
            <p:cNvPr id="11" name="Nhóm 10"/>
            <p:cNvGrpSpPr/>
            <p:nvPr/>
          </p:nvGrpSpPr>
          <p:grpSpPr>
            <a:xfrm rot="10800000">
              <a:off x="647402" y="5645510"/>
              <a:ext cx="10838688" cy="63125"/>
              <a:chOff x="507492" y="1501519"/>
              <a:chExt cx="8129016" cy="63125"/>
            </a:xfrm>
          </p:grpSpPr>
          <p:cxnSp>
            <p:nvCxnSpPr>
              <p:cNvPr id="12" name="Đường nối Thẳng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Đường nối Thẳng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Hình ảnh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êu đề 1"/>
          <p:cNvSpPr>
            <a:spLocks noGrp="1"/>
          </p:cNvSpPr>
          <p:nvPr>
            <p:ph type="title" hasCustomPrompt="1"/>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vi-VN" noProof="0"/>
              <a:t>Bấm để chỉnh sửa kiểu tiêu đề Bản cái</a:t>
            </a:r>
          </a:p>
        </p:txBody>
      </p:sp>
      <p:sp>
        <p:nvSpPr>
          <p:cNvPr id="3" name="Chỗ dành sẵn cho Văn bản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Bấm để chỉnh sửa kiểu văn bản Bản cái</a:t>
            </a:r>
          </a:p>
        </p:txBody>
      </p:sp>
      <p:sp>
        <p:nvSpPr>
          <p:cNvPr id="4" name="Chỗ dành sẵn cho Ngày tháng 3"/>
          <p:cNvSpPr>
            <a:spLocks noGrp="1"/>
          </p:cNvSpPr>
          <p:nvPr>
            <p:ph type="dt" sz="half" idx="10"/>
          </p:nvPr>
        </p:nvSpPr>
        <p:spPr/>
        <p:txBody>
          <a:bodyPr rtlCol="0"/>
          <a:lstStyle/>
          <a:p>
            <a:pPr rtl="0"/>
            <a:fld id="{21537BAA-94AF-4BB2-B5CD-9D7D39829126}" type="datetime1">
              <a:rPr lang="vi-VN" noProof="0" smtClean="0"/>
              <a:t>02/06/2021</a:t>
            </a:fld>
            <a:endParaRPr lang="vi-VN" noProof="0"/>
          </a:p>
        </p:txBody>
      </p:sp>
      <p:sp>
        <p:nvSpPr>
          <p:cNvPr id="5" name="Chỗ dành sẵn cho Chân trang 4"/>
          <p:cNvSpPr>
            <a:spLocks noGrp="1"/>
          </p:cNvSpPr>
          <p:nvPr>
            <p:ph type="ftr" sz="quarter" idx="11"/>
          </p:nvPr>
        </p:nvSpPr>
        <p:spPr/>
        <p:txBody>
          <a:bodyPr rtlCol="0"/>
          <a:lstStyle/>
          <a:p>
            <a:pPr rtl="0"/>
            <a:endParaRPr lang="vi-VN" noProof="0"/>
          </a:p>
        </p:txBody>
      </p:sp>
      <p:sp>
        <p:nvSpPr>
          <p:cNvPr id="6" name="Chỗ dành sẵn cho Số hiệu Bản chiếu 5"/>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ội dung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ội dung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p:cNvSpPr>
            <a:spLocks noGrp="1"/>
          </p:cNvSpPr>
          <p:nvPr>
            <p:ph type="dt" sz="half" idx="10"/>
          </p:nvPr>
        </p:nvSpPr>
        <p:spPr/>
        <p:txBody>
          <a:bodyPr rtlCol="0"/>
          <a:lstStyle/>
          <a:p>
            <a:pPr rtl="0"/>
            <a:fld id="{E42CA78C-E794-464E-9E53-85D796E007EB}" type="datetime1">
              <a:rPr lang="vi-VN" noProof="0" smtClean="0"/>
              <a:t>02/06/2021</a:t>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Văn bản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p>
        </p:txBody>
      </p:sp>
      <p:sp>
        <p:nvSpPr>
          <p:cNvPr id="4" name="Chỗ dành sẵn cho Nội dung 3"/>
          <p:cNvSpPr>
            <a:spLocks noGrp="1"/>
          </p:cNvSpPr>
          <p:nvPr>
            <p:ph sz="half" idx="2" hasCustomPrompt="1"/>
          </p:nvPr>
        </p:nvSpPr>
        <p:spPr>
          <a:xfrm>
            <a:off x="1104900" y="2424112"/>
            <a:ext cx="4919472" cy="3748088"/>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Văn bản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p>
        </p:txBody>
      </p:sp>
      <p:sp>
        <p:nvSpPr>
          <p:cNvPr id="6" name="Chỗ dành sẵn cho Nội dung 5"/>
          <p:cNvSpPr>
            <a:spLocks noGrp="1"/>
          </p:cNvSpPr>
          <p:nvPr>
            <p:ph sz="quarter" idx="4" hasCustomPrompt="1"/>
          </p:nvPr>
        </p:nvSpPr>
        <p:spPr>
          <a:xfrm>
            <a:off x="6166110" y="2424112"/>
            <a:ext cx="4919472" cy="3748088"/>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Chỗ dành sẵn cho Ngày tháng 6"/>
          <p:cNvSpPr>
            <a:spLocks noGrp="1"/>
          </p:cNvSpPr>
          <p:nvPr>
            <p:ph type="dt" sz="half" idx="10"/>
          </p:nvPr>
        </p:nvSpPr>
        <p:spPr/>
        <p:txBody>
          <a:bodyPr rtlCol="0"/>
          <a:lstStyle/>
          <a:p>
            <a:pPr rtl="0"/>
            <a:fld id="{DF02C9D8-A4BA-4B1F-9D4C-F8A2801E9099}" type="datetime1">
              <a:rPr lang="vi-VN" noProof="0" smtClean="0"/>
              <a:t>02/06/2021</a:t>
            </a:fld>
            <a:endParaRPr lang="vi-VN" noProof="0"/>
          </a:p>
        </p:txBody>
      </p:sp>
      <p:sp>
        <p:nvSpPr>
          <p:cNvPr id="8" name="Chỗ dành sẵn cho Chân trang 7"/>
          <p:cNvSpPr>
            <a:spLocks noGrp="1"/>
          </p:cNvSpPr>
          <p:nvPr>
            <p:ph type="ftr" sz="quarter" idx="11"/>
          </p:nvPr>
        </p:nvSpPr>
        <p:spPr/>
        <p:txBody>
          <a:bodyPr rtlCol="0"/>
          <a:lstStyle/>
          <a:p>
            <a:pPr rtl="0"/>
            <a:endParaRPr lang="vi-VN" noProof="0"/>
          </a:p>
        </p:txBody>
      </p:sp>
      <p:sp>
        <p:nvSpPr>
          <p:cNvPr id="9" name="Chỗ dành sẵn cho Số hiệu Bản chiếu 8"/>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lstStyle/>
          <a:p>
            <a:pPr rtl="0"/>
            <a:r>
              <a:rPr lang="vi-VN" noProof="0"/>
              <a:t>Bấm để chỉnh sửa kiểu tiêu đề Bản cái</a:t>
            </a:r>
          </a:p>
        </p:txBody>
      </p:sp>
      <p:sp>
        <p:nvSpPr>
          <p:cNvPr id="3" name="Chỗ dành sẵn cho Ngày tháng 2"/>
          <p:cNvSpPr>
            <a:spLocks noGrp="1"/>
          </p:cNvSpPr>
          <p:nvPr>
            <p:ph type="dt" sz="half" idx="10"/>
          </p:nvPr>
        </p:nvSpPr>
        <p:spPr/>
        <p:txBody>
          <a:bodyPr rtlCol="0"/>
          <a:lstStyle/>
          <a:p>
            <a:pPr rtl="0"/>
            <a:fld id="{7D496535-7181-4DCE-B5FF-CF08423E869A}" type="datetime1">
              <a:rPr lang="vi-VN" noProof="0" smtClean="0"/>
              <a:t>02/06/2021</a:t>
            </a:fld>
            <a:endParaRPr lang="vi-VN" noProof="0"/>
          </a:p>
        </p:txBody>
      </p:sp>
      <p:sp>
        <p:nvSpPr>
          <p:cNvPr id="4" name="Chỗ dành sẵn cho Chân trang 3"/>
          <p:cNvSpPr>
            <a:spLocks noGrp="1"/>
          </p:cNvSpPr>
          <p:nvPr>
            <p:ph type="ftr" sz="quarter" idx="11"/>
          </p:nvPr>
        </p:nvSpPr>
        <p:spPr/>
        <p:txBody>
          <a:bodyPr rtlCol="0"/>
          <a:lstStyle/>
          <a:p>
            <a:pPr rtl="0"/>
            <a:endParaRPr lang="vi-VN" noProof="0"/>
          </a:p>
        </p:txBody>
      </p:sp>
      <p:sp>
        <p:nvSpPr>
          <p:cNvPr id="5" name="Chỗ dành sẵn cho Số hiệu Bản chiếu 4"/>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Trố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2B4702B9-3BAD-477C-A9F6-8D20C16F0B93}" type="datetime1">
              <a:rPr lang="vi-VN" noProof="0" smtClean="0"/>
              <a:t>02/06/2021</a:t>
            </a:fld>
            <a:endParaRPr lang="vi-VN" noProof="0"/>
          </a:p>
        </p:txBody>
      </p:sp>
      <p:sp>
        <p:nvSpPr>
          <p:cNvPr id="3" name="Chỗ dành sẵn cho Chân trang 2"/>
          <p:cNvSpPr>
            <a:spLocks noGrp="1"/>
          </p:cNvSpPr>
          <p:nvPr>
            <p:ph type="ftr" sz="quarter" idx="11"/>
          </p:nvPr>
        </p:nvSpPr>
        <p:spPr/>
        <p:txBody>
          <a:bodyPr rtlCol="0"/>
          <a:lstStyle/>
          <a:p>
            <a:pPr rtl="0"/>
            <a:endParaRPr lang="vi-VN" noProof="0"/>
          </a:p>
        </p:txBody>
      </p:sp>
      <p:sp>
        <p:nvSpPr>
          <p:cNvPr id="4" name="Chỗ dành sẵn cho Số hiệu Bản chiếu 3"/>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rtlCol="0" anchor="b"/>
          <a:lstStyle>
            <a:lvl1pPr>
              <a:defRPr sz="3200"/>
            </a:lvl1pPr>
          </a:lstStyle>
          <a:p>
            <a:pPr rtl="0"/>
            <a:r>
              <a:rPr lang="vi-VN" noProof="0"/>
              <a:t>Bấm để chỉnh sửa kiểu tiêu đề Bản cái</a:t>
            </a:r>
          </a:p>
        </p:txBody>
      </p:sp>
      <p:sp>
        <p:nvSpPr>
          <p:cNvPr id="4" name="Chỗ dành sẵn cho Văn bản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3" name="Chỗ dành sẵn cho Nội dung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p:cNvSpPr>
            <a:spLocks noGrp="1"/>
          </p:cNvSpPr>
          <p:nvPr>
            <p:ph type="dt" sz="half" idx="10"/>
          </p:nvPr>
        </p:nvSpPr>
        <p:spPr/>
        <p:txBody>
          <a:bodyPr rtlCol="0"/>
          <a:lstStyle/>
          <a:p>
            <a:pPr rtl="0"/>
            <a:fld id="{D70DFE86-86E7-44B0-B670-DF786F8D4270}" type="datetime1">
              <a:rPr lang="vi-VN" noProof="0" smtClean="0"/>
              <a:t>02/06/2021</a:t>
            </a:fld>
            <a:endParaRPr lang="vi-VN" noProof="0"/>
          </a:p>
        </p:txBody>
      </p:sp>
      <p:sp>
        <p:nvSpPr>
          <p:cNvPr id="6" name="Chỗ dành sẵn cho Chân trang 5"/>
          <p:cNvSpPr>
            <a:spLocks noGrp="1"/>
          </p:cNvSpPr>
          <p:nvPr>
            <p:ph type="ftr" sz="quarter" idx="11"/>
          </p:nvPr>
        </p:nvSpPr>
        <p:spPr/>
        <p:txBody>
          <a:bodyPr rtlCol="0"/>
          <a:lstStyle/>
          <a:p>
            <a:pPr rtl="0"/>
            <a:endParaRPr lang="vi-VN" noProof="0"/>
          </a:p>
        </p:txBody>
      </p:sp>
      <p:sp>
        <p:nvSpPr>
          <p:cNvPr id="7" name="Chỗ dành sẵn cho Số hiệu Bản chiếu 6"/>
          <p:cNvSpPr>
            <a:spLocks noGrp="1"/>
          </p:cNvSpPr>
          <p:nvPr>
            <p:ph type="sldNum" sz="quarter" idx="12"/>
          </p:nvPr>
        </p:nvSpPr>
        <p:spPr/>
        <p:txBody>
          <a:bodyPr rtlCol="0"/>
          <a:lstStyle/>
          <a:p>
            <a:pPr rtl="0"/>
            <a:fld id="{0FF54DE5-C571-48E8-A5BC-B369434E2F44}" type="slidenum">
              <a:rPr lang="vi-VN" noProof="0"/>
              <a:t>‹#›</a:t>
            </a:fld>
            <a:endParaRPr lang="vi-VN"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vi-VN" noProof="0"/>
              <a:t>Bấm để chỉnh sửa kiểu tiêu đề Bản cái</a:t>
            </a:r>
          </a:p>
        </p:txBody>
      </p:sp>
      <p:sp>
        <p:nvSpPr>
          <p:cNvPr id="3" name="Chỗ dành sẵn cho Văn bản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a:p>
            <a:pPr lvl="5" rtl="0"/>
            <a:r>
              <a:rPr lang="vi-VN" noProof="0"/>
              <a:t>Mức sáu</a:t>
            </a:r>
          </a:p>
          <a:p>
            <a:pPr lvl="6" rtl="0"/>
            <a:r>
              <a:rPr lang="vi-VN" noProof="0"/>
              <a:t>Mức bảy</a:t>
            </a:r>
          </a:p>
          <a:p>
            <a:pPr lvl="7" rtl="0"/>
            <a:r>
              <a:rPr lang="vi-VN" noProof="0"/>
              <a:t>Mức tám</a:t>
            </a:r>
          </a:p>
          <a:p>
            <a:pPr lvl="8" rtl="0"/>
            <a:r>
              <a:rPr lang="vi-VN" noProof="0"/>
              <a:t>Mức chín</a:t>
            </a:r>
          </a:p>
        </p:txBody>
      </p:sp>
      <p:sp>
        <p:nvSpPr>
          <p:cNvPr id="4" name="Chỗ dành sẵn cho Ngày tháng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latin typeface="Arial" panose="020B0604020202020204" pitchFamily="34" charset="0"/>
                <a:cs typeface="Arial" panose="020B0604020202020204" pitchFamily="34" charset="0"/>
              </a:defRPr>
            </a:lvl1pPr>
          </a:lstStyle>
          <a:p>
            <a:fld id="{95B9F846-5AEB-445A-8D59-5D5072F11D50}" type="datetime1">
              <a:rPr lang="vi-VN" noProof="0" smtClean="0"/>
              <a:t>02/06/2021</a:t>
            </a:fld>
            <a:endParaRPr lang="vi-VN" noProof="0">
              <a:latin typeface="Arial" panose="020B0604020202020204" pitchFamily="34" charset="0"/>
              <a:cs typeface="Arial" panose="020B0604020202020204" pitchFamily="34" charset="0"/>
            </a:endParaRPr>
          </a:p>
        </p:txBody>
      </p:sp>
      <p:sp>
        <p:nvSpPr>
          <p:cNvPr id="5" name="Chỗ dành sẵn cho Chân trang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latin typeface="Arial" panose="020B0604020202020204" pitchFamily="34" charset="0"/>
                <a:cs typeface="Arial" panose="020B0604020202020204" pitchFamily="34" charset="0"/>
              </a:defRPr>
            </a:lvl1pPr>
          </a:lstStyle>
          <a:p>
            <a:endParaRPr lang="vi-VN" noProof="0">
              <a:latin typeface="Arial" panose="020B0604020202020204" pitchFamily="34" charset="0"/>
              <a:cs typeface="Arial" panose="020B0604020202020204" pitchFamily="34" charset="0"/>
            </a:endParaRPr>
          </a:p>
        </p:txBody>
      </p:sp>
      <p:sp>
        <p:nvSpPr>
          <p:cNvPr id="6" name="Chỗ dành sẵn cho Số hiệu Bản chiếu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latin typeface="Arial" panose="020B0604020202020204" pitchFamily="34" charset="0"/>
                <a:cs typeface="Arial" panose="020B0604020202020204" pitchFamily="34" charset="0"/>
              </a:defRPr>
            </a:lvl1pPr>
          </a:lstStyle>
          <a:p>
            <a:fld id="{0FF54DE5-C571-48E8-A5BC-B369434E2F44}" type="slidenum">
              <a:rPr lang="vi-VN" noProof="0" smtClean="0"/>
              <a:pPr/>
              <a:t>‹#›</a:t>
            </a:fld>
            <a:endParaRPr lang="vi-VN" noProof="0">
              <a:latin typeface="Arial" panose="020B0604020202020204" pitchFamily="34" charset="0"/>
              <a:cs typeface="Arial" panose="020B0604020202020204" pitchFamily="34" charset="0"/>
            </a:endParaRPr>
          </a:p>
        </p:txBody>
      </p:sp>
      <p:grpSp>
        <p:nvGrpSpPr>
          <p:cNvPr id="15" name="Nhóm 14"/>
          <p:cNvGrpSpPr/>
          <p:nvPr/>
        </p:nvGrpSpPr>
        <p:grpSpPr>
          <a:xfrm>
            <a:off x="1103376" y="1219201"/>
            <a:ext cx="9985248" cy="84403"/>
            <a:chOff x="1073150" y="1219201"/>
            <a:chExt cx="10058400" cy="63125"/>
          </a:xfrm>
        </p:grpSpPr>
        <p:cxnSp>
          <p:nvCxnSpPr>
            <p:cNvPr id="13" name="Đường nối Thẳng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Đường nối Thẳng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Arial" panose="020B0604020202020204" pitchFamily="34" charset="0"/>
          <a:ea typeface="+mn-ea"/>
          <a:cs typeface="Arial" panose="020B0604020202020204" pitchFamily="34" charset="0"/>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p:cNvSpPr>
            <a:spLocks noGrp="1"/>
          </p:cNvSpPr>
          <p:nvPr>
            <p:ph type="ctrTitle"/>
          </p:nvPr>
        </p:nvSpPr>
        <p:spPr>
          <a:xfrm>
            <a:off x="244699" y="2485277"/>
            <a:ext cx="6736364" cy="2219691"/>
          </a:xfrm>
        </p:spPr>
        <p:txBody>
          <a:bodyPr rtlCol="0" anchor="ctr">
            <a:normAutofit fontScale="90000"/>
          </a:bodyPr>
          <a:lstStyle/>
          <a:p>
            <a:pPr algn="ctr"/>
            <a:r>
              <a:rPr lang="en-US" altLang="zh-CN" sz="3300" dirty="0" smtClean="0">
                <a:latin typeface="Times New Roman" charset="0"/>
                <a:ea typeface="Times New Roman" charset="0"/>
                <a:cs typeface="Times New Roman" charset="0"/>
              </a:rPr>
              <a:t>T</a:t>
            </a:r>
            <a:r>
              <a:rPr lang="vi-VN" altLang="zh-CN" sz="3300" dirty="0" smtClean="0">
                <a:latin typeface="Times New Roman" charset="0"/>
                <a:ea typeface="Times New Roman" charset="0"/>
                <a:cs typeface="Times New Roman" charset="0"/>
              </a:rPr>
              <a:t>ÓM</a:t>
            </a:r>
            <a:r>
              <a:rPr lang="en-US" altLang="zh-CN" sz="3300" dirty="0" smtClean="0">
                <a:latin typeface="Times New Roman" charset="0"/>
                <a:ea typeface="Times New Roman" charset="0"/>
                <a:cs typeface="Times New Roman" charset="0"/>
              </a:rPr>
              <a:t> </a:t>
            </a:r>
            <a:r>
              <a:rPr lang="en-US" altLang="zh-CN" sz="3300" dirty="0" err="1" smtClean="0">
                <a:latin typeface="Times New Roman" charset="0"/>
                <a:ea typeface="Times New Roman" charset="0"/>
                <a:cs typeface="Times New Roman" charset="0"/>
              </a:rPr>
              <a:t>tắt</a:t>
            </a:r>
            <a:r>
              <a:rPr lang="en-US" altLang="zh-CN" sz="3300" dirty="0" smtClean="0">
                <a:latin typeface="Times New Roman" charset="0"/>
                <a:ea typeface="Times New Roman" charset="0"/>
                <a:cs typeface="Times New Roman" charset="0"/>
              </a:rPr>
              <a:t> </a:t>
            </a:r>
            <a:r>
              <a:rPr lang="en-US" altLang="zh-CN" sz="3300" dirty="0" err="1" smtClean="0">
                <a:latin typeface="Times New Roman" charset="0"/>
                <a:ea typeface="Times New Roman" charset="0"/>
                <a:cs typeface="Times New Roman" charset="0"/>
              </a:rPr>
              <a:t>phần</a:t>
            </a:r>
            <a:r>
              <a:rPr lang="en-US" altLang="zh-CN" sz="3300" dirty="0" smtClean="0">
                <a:latin typeface="Times New Roman" charset="0"/>
                <a:ea typeface="Times New Roman" charset="0"/>
                <a:cs typeface="Times New Roman" charset="0"/>
              </a:rPr>
              <a:t> 1: </a:t>
            </a:r>
            <a:r>
              <a:rPr lang="en-US" altLang="zh-CN" sz="3600" dirty="0" smtClean="0">
                <a:latin typeface="Times New Roman" charset="0"/>
                <a:ea typeface="Times New Roman" charset="0"/>
                <a:cs typeface="Times New Roman" charset="0"/>
              </a:rPr>
              <a:t/>
            </a:r>
            <a:br>
              <a:rPr lang="en-US" altLang="zh-CN" sz="3600" dirty="0" smtClean="0">
                <a:latin typeface="Times New Roman" charset="0"/>
                <a:ea typeface="Times New Roman" charset="0"/>
                <a:cs typeface="Times New Roman" charset="0"/>
              </a:rPr>
            </a:br>
            <a:r>
              <a:rPr lang="vi-VN" dirty="0" smtClean="0">
                <a:latin typeface="Times New Roman" charset="0"/>
                <a:ea typeface="Times New Roman" charset="0"/>
                <a:cs typeface="Times New Roman" charset="0"/>
              </a:rPr>
              <a:t/>
            </a:r>
            <a:br>
              <a:rPr lang="vi-VN" dirty="0" smtClean="0">
                <a:latin typeface="Times New Roman" charset="0"/>
                <a:ea typeface="Times New Roman" charset="0"/>
                <a:cs typeface="Times New Roman" charset="0"/>
              </a:rPr>
            </a:br>
            <a:r>
              <a:rPr lang="vi-VN" dirty="0" smtClean="0">
                <a:latin typeface="Times New Roman" charset="0"/>
                <a:ea typeface="Times New Roman" charset="0"/>
                <a:cs typeface="Times New Roman" charset="0"/>
              </a:rPr>
              <a:t>VÌ SAO CON TRẺ PHẢI </a:t>
            </a:r>
            <a:br>
              <a:rPr lang="vi-VN" dirty="0" smtClean="0">
                <a:latin typeface="Times New Roman" charset="0"/>
                <a:ea typeface="Times New Roman" charset="0"/>
                <a:cs typeface="Times New Roman" charset="0"/>
              </a:rPr>
            </a:br>
            <a:r>
              <a:rPr lang="vi-VN" dirty="0" smtClean="0">
                <a:latin typeface="Times New Roman" charset="0"/>
                <a:ea typeface="Times New Roman" charset="0"/>
                <a:cs typeface="Times New Roman" charset="0"/>
              </a:rPr>
              <a:t>ĐỌC SÁCH</a:t>
            </a:r>
            <a:endParaRPr lang="vi-VN" dirty="0">
              <a:latin typeface="Times New Roman" charset="0"/>
              <a:ea typeface="Times New Roman" charset="0"/>
              <a:cs typeface="Times New Roman" charset="0"/>
            </a:endParaRPr>
          </a:p>
        </p:txBody>
      </p:sp>
      <p:pic>
        <p:nvPicPr>
          <p:cNvPr id="4" name="Chỗ dành sẵn cho Hình ảnh 3" descr="Sách đang mở đặt trên bàn, tủ sách được làm mờ trong nền"/>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339859"/>
            <a:ext cx="9980682" cy="799563"/>
          </a:xfrm>
        </p:spPr>
        <p:txBody>
          <a:bodyPr rtlCol="0">
            <a:normAutofit fontScale="90000"/>
          </a:bodyPr>
          <a:lstStyle/>
          <a:p>
            <a:pPr algn="ctr"/>
            <a:r>
              <a:rPr lang="vi-VN" sz="4000" dirty="0" smtClean="0">
                <a:latin typeface="Times New Roman" charset="0"/>
                <a:ea typeface="Times New Roman" charset="0"/>
                <a:cs typeface="Times New Roman" charset="0"/>
              </a:rPr>
              <a:t>Mục đích của việc đọc sách</a:t>
            </a:r>
            <a:br>
              <a:rPr lang="vi-VN" sz="4000" dirty="0" smtClean="0">
                <a:latin typeface="Times New Roman" charset="0"/>
                <a:ea typeface="Times New Roman" charset="0"/>
                <a:cs typeface="Times New Roman" charset="0"/>
              </a:rPr>
            </a:br>
            <a:r>
              <a:rPr lang="en-US" altLang="zh-CN" sz="4000" b="1" dirty="0">
                <a:solidFill>
                  <a:schemeClr val="accent2">
                    <a:lumMod val="75000"/>
                  </a:schemeClr>
                </a:solidFill>
                <a:latin typeface="Times New Roman" pitchFamily="18" charset="0"/>
                <a:cs typeface="Times New Roman" pitchFamily="18" charset="0"/>
              </a:rPr>
              <a:t> “</a:t>
            </a:r>
            <a:r>
              <a:rPr lang="en-US" altLang="zh-CN" sz="4000" b="1" dirty="0" err="1">
                <a:solidFill>
                  <a:schemeClr val="accent2">
                    <a:lumMod val="75000"/>
                  </a:schemeClr>
                </a:solidFill>
                <a:latin typeface="Times New Roman" pitchFamily="18" charset="0"/>
                <a:cs typeface="Times New Roman" pitchFamily="18" charset="0"/>
              </a:rPr>
              <a:t>Đọc</a:t>
            </a:r>
            <a:r>
              <a:rPr lang="en-US" altLang="zh-CN" sz="4000" b="1" dirty="0">
                <a:solidFill>
                  <a:schemeClr val="accent2">
                    <a:lumMod val="75000"/>
                  </a:schemeClr>
                </a:solidFill>
                <a:latin typeface="Times New Roman" pitchFamily="18" charset="0"/>
                <a:cs typeface="Times New Roman" pitchFamily="18" charset="0"/>
              </a:rPr>
              <a:t> </a:t>
            </a:r>
            <a:r>
              <a:rPr lang="en-US" altLang="zh-CN" sz="4000" b="1" dirty="0" err="1">
                <a:solidFill>
                  <a:schemeClr val="accent2">
                    <a:lumMod val="75000"/>
                  </a:schemeClr>
                </a:solidFill>
                <a:latin typeface="Times New Roman" pitchFamily="18" charset="0"/>
                <a:cs typeface="Times New Roman" pitchFamily="18" charset="0"/>
              </a:rPr>
              <a:t>sách</a:t>
            </a:r>
            <a:r>
              <a:rPr lang="en-US" altLang="zh-CN" sz="4000" b="1" dirty="0">
                <a:solidFill>
                  <a:schemeClr val="accent2">
                    <a:lumMod val="75000"/>
                  </a:schemeClr>
                </a:solidFill>
                <a:latin typeface="Times New Roman" pitchFamily="18" charset="0"/>
                <a:cs typeface="Times New Roman" pitchFamily="18" charset="0"/>
              </a:rPr>
              <a:t> </a:t>
            </a:r>
            <a:r>
              <a:rPr lang="en-US" altLang="zh-CN" sz="4000" b="1" dirty="0" err="1">
                <a:solidFill>
                  <a:schemeClr val="accent2">
                    <a:lumMod val="75000"/>
                  </a:schemeClr>
                </a:solidFill>
                <a:latin typeface="Times New Roman" pitchFamily="18" charset="0"/>
                <a:cs typeface="Times New Roman" pitchFamily="18" charset="0"/>
              </a:rPr>
              <a:t>chí</a:t>
            </a:r>
            <a:r>
              <a:rPr lang="en-US" altLang="zh-CN" sz="4000" b="1" dirty="0">
                <a:solidFill>
                  <a:schemeClr val="accent2">
                    <a:lumMod val="75000"/>
                  </a:schemeClr>
                </a:solidFill>
                <a:latin typeface="Times New Roman" pitchFamily="18" charset="0"/>
                <a:cs typeface="Times New Roman" pitchFamily="18" charset="0"/>
              </a:rPr>
              <a:t> </a:t>
            </a:r>
            <a:r>
              <a:rPr lang="en-US" altLang="zh-CN" sz="4000" b="1" dirty="0" err="1">
                <a:solidFill>
                  <a:schemeClr val="accent2">
                    <a:lumMod val="75000"/>
                  </a:schemeClr>
                </a:solidFill>
                <a:latin typeface="Times New Roman" pitchFamily="18" charset="0"/>
                <a:cs typeface="Times New Roman" pitchFamily="18" charset="0"/>
              </a:rPr>
              <a:t>tại</a:t>
            </a:r>
            <a:r>
              <a:rPr lang="en-US" altLang="zh-CN" sz="4000" b="1" dirty="0">
                <a:solidFill>
                  <a:schemeClr val="accent2">
                    <a:lumMod val="75000"/>
                  </a:schemeClr>
                </a:solidFill>
                <a:latin typeface="Times New Roman" pitchFamily="18" charset="0"/>
                <a:cs typeface="Times New Roman" pitchFamily="18" charset="0"/>
              </a:rPr>
              <a:t> </a:t>
            </a:r>
            <a:r>
              <a:rPr lang="en-US" altLang="zh-CN" sz="4000" b="1" dirty="0" err="1">
                <a:solidFill>
                  <a:schemeClr val="accent2">
                    <a:lumMod val="75000"/>
                  </a:schemeClr>
                </a:solidFill>
                <a:latin typeface="Times New Roman" pitchFamily="18" charset="0"/>
                <a:cs typeface="Times New Roman" pitchFamily="18" charset="0"/>
              </a:rPr>
              <a:t>Thánh</a:t>
            </a:r>
            <a:r>
              <a:rPr lang="en-US" altLang="zh-CN" sz="4000" b="1" dirty="0">
                <a:solidFill>
                  <a:schemeClr val="accent2">
                    <a:lumMod val="75000"/>
                  </a:schemeClr>
                </a:solidFill>
                <a:latin typeface="Times New Roman" pitchFamily="18" charset="0"/>
                <a:cs typeface="Times New Roman" pitchFamily="18" charset="0"/>
              </a:rPr>
              <a:t> </a:t>
            </a:r>
            <a:r>
              <a:rPr lang="en-US" altLang="zh-CN" sz="4000" b="1" dirty="0" err="1">
                <a:solidFill>
                  <a:schemeClr val="accent2">
                    <a:lumMod val="75000"/>
                  </a:schemeClr>
                </a:solidFill>
                <a:latin typeface="Times New Roman" pitchFamily="18" charset="0"/>
                <a:cs typeface="Times New Roman" pitchFamily="18" charset="0"/>
              </a:rPr>
              <a:t>Hiền</a:t>
            </a:r>
            <a:r>
              <a:rPr lang="en-US" altLang="zh-CN" sz="4000" b="1" dirty="0">
                <a:solidFill>
                  <a:schemeClr val="accent2">
                    <a:lumMod val="75000"/>
                  </a:schemeClr>
                </a:solidFill>
                <a:latin typeface="Times New Roman" pitchFamily="18" charset="0"/>
                <a:cs typeface="Times New Roman" pitchFamily="18" charset="0"/>
              </a:rPr>
              <a:t>”</a:t>
            </a:r>
            <a:endParaRPr lang="vi-VN" sz="4000" dirty="0">
              <a:latin typeface="Times New Roman" charset="0"/>
              <a:ea typeface="Times New Roman" charset="0"/>
              <a:cs typeface="Times New Roman"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4900" y="2191870"/>
            <a:ext cx="9980682" cy="4572000"/>
          </a:xfrm>
        </p:spPr>
      </p:pic>
      <p:sp>
        <p:nvSpPr>
          <p:cNvPr id="4" name="矩形 3"/>
          <p:cNvSpPr/>
          <p:nvPr/>
        </p:nvSpPr>
        <p:spPr>
          <a:xfrm>
            <a:off x="1299882" y="1268540"/>
            <a:ext cx="6096000" cy="923330"/>
          </a:xfrm>
          <a:prstGeom prst="rect">
            <a:avLst/>
          </a:prstGeom>
        </p:spPr>
        <p:txBody>
          <a:bodyPr>
            <a:spAutoFit/>
          </a:bodyPr>
          <a:lstStyle/>
          <a:p>
            <a:r>
              <a:rPr lang="en-US" altLang="zh-CN" b="1" dirty="0" err="1">
                <a:latin typeface="Times New Roman" pitchFamily="18" charset="0"/>
                <a:cs typeface="Times New Roman" pitchFamily="18" charset="0"/>
              </a:rPr>
              <a:t>Đặc</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điểm</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của</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Thánh</a:t>
            </a:r>
            <a:r>
              <a:rPr lang="en-US" altLang="zh-CN" b="1" dirty="0">
                <a:latin typeface="Times New Roman" pitchFamily="18" charset="0"/>
                <a:cs typeface="Times New Roman" pitchFamily="18" charset="0"/>
              </a:rPr>
              <a:t> </a:t>
            </a:r>
            <a:r>
              <a:rPr lang="en-US" altLang="zh-CN" b="1" dirty="0" err="1">
                <a:latin typeface="Times New Roman" pitchFamily="18" charset="0"/>
                <a:cs typeface="Times New Roman" pitchFamily="18" charset="0"/>
              </a:rPr>
              <a:t>Hiền</a:t>
            </a:r>
            <a:r>
              <a:rPr lang="en-US" altLang="zh-CN" b="1" dirty="0">
                <a:latin typeface="Times New Roman" pitchFamily="18" charset="0"/>
                <a:cs typeface="Times New Roman" pitchFamily="18" charset="0"/>
              </a:rPr>
              <a:t>:</a:t>
            </a:r>
          </a:p>
          <a:p>
            <a:r>
              <a:rPr lang="en-US" altLang="zh-CN" i="1" dirty="0">
                <a:latin typeface="Times New Roman" pitchFamily="18" charset="0"/>
                <a:cs typeface="Times New Roman" pitchFamily="18" charset="0"/>
              </a:rPr>
              <a:t> -  </a:t>
            </a:r>
            <a:r>
              <a:rPr lang="en-US" altLang="zh-CN" i="1" dirty="0" err="1">
                <a:latin typeface="Times New Roman" pitchFamily="18" charset="0"/>
                <a:cs typeface="Times New Roman" pitchFamily="18" charset="0"/>
              </a:rPr>
              <a:t>Trong</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Phật</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pháp</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là</a:t>
            </a:r>
            <a:r>
              <a:rPr lang="en-US" altLang="zh-CN" i="1" dirty="0">
                <a:latin typeface="Times New Roman" pitchFamily="18" charset="0"/>
                <a:cs typeface="Times New Roman" pitchFamily="18" charset="0"/>
              </a:rPr>
              <a:t> minh </a:t>
            </a:r>
            <a:r>
              <a:rPr lang="en-US" altLang="zh-CN" i="1" dirty="0" err="1">
                <a:latin typeface="Times New Roman" pitchFamily="18" charset="0"/>
                <a:cs typeface="Times New Roman" pitchFamily="18" charset="0"/>
              </a:rPr>
              <a:t>tâm</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kiến</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tánh</a:t>
            </a:r>
            <a:endParaRPr lang="en-US" altLang="zh-CN" i="1" dirty="0">
              <a:latin typeface="Times New Roman" pitchFamily="18" charset="0"/>
              <a:cs typeface="Times New Roman" pitchFamily="18" charset="0"/>
            </a:endParaRPr>
          </a:p>
          <a:p>
            <a:pPr marL="285750" indent="-285750">
              <a:buFontTx/>
              <a:buChar char="-"/>
            </a:pPr>
            <a:r>
              <a:rPr lang="en-US" altLang="zh-CN" i="1" dirty="0" err="1">
                <a:latin typeface="Times New Roman" pitchFamily="18" charset="0"/>
                <a:cs typeface="Times New Roman" pitchFamily="18" charset="0"/>
              </a:rPr>
              <a:t>Trong</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nho</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giáo</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Người</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rõ</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ràng</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thông</a:t>
            </a:r>
            <a:r>
              <a:rPr lang="en-US" altLang="zh-CN" i="1"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đạt</a:t>
            </a:r>
            <a:r>
              <a:rPr lang="en-US" altLang="zh-CN" i="1" dirty="0">
                <a:latin typeface="Times New Roman" pitchFamily="18" charset="0"/>
                <a:cs typeface="Times New Roman" pitchFamily="18" charset="0"/>
              </a:rPr>
              <a:t>.</a:t>
            </a:r>
          </a:p>
        </p:txBody>
      </p:sp>
      <p:sp>
        <p:nvSpPr>
          <p:cNvPr id="7" name="TextBox 6"/>
          <p:cNvSpPr txBox="1"/>
          <p:nvPr/>
        </p:nvSpPr>
        <p:spPr>
          <a:xfrm>
            <a:off x="4348609" y="2915145"/>
            <a:ext cx="3493264" cy="400110"/>
          </a:xfrm>
          <a:prstGeom prst="rect">
            <a:avLst/>
          </a:prstGeom>
          <a:noFill/>
        </p:spPr>
        <p:txBody>
          <a:bodyPr wrap="none" rtlCol="0">
            <a:spAutoFit/>
          </a:bodyPr>
          <a:lstStyle/>
          <a:p>
            <a:r>
              <a:rPr lang="en-US" sz="2000" dirty="0" err="1" smtClean="0">
                <a:latin typeface="Times New Roman" pitchFamily="18" charset="0"/>
                <a:cs typeface="Times New Roman" pitchFamily="18" charset="0"/>
              </a:rPr>
              <a:t>Đối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với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đình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chỉnh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tề</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hòa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ái</a:t>
            </a:r>
            <a:endParaRPr lang="en-US" sz="2000" dirty="0">
              <a:latin typeface="Times New Roman" pitchFamily="18" charset="0"/>
              <a:cs typeface="Times New Roman" pitchFamily="18" charset="0"/>
            </a:endParaRPr>
          </a:p>
        </p:txBody>
      </p:sp>
      <p:sp>
        <p:nvSpPr>
          <p:cNvPr id="8" name="TextBox 7"/>
          <p:cNvSpPr txBox="1"/>
          <p:nvPr/>
        </p:nvSpPr>
        <p:spPr>
          <a:xfrm>
            <a:off x="4348608" y="3610838"/>
            <a:ext cx="5786651" cy="707886"/>
          </a:xfrm>
          <a:prstGeom prst="rect">
            <a:avLst/>
          </a:prstGeom>
          <a:noFill/>
        </p:spPr>
        <p:txBody>
          <a:bodyPr wrap="square" rtlCol="0">
            <a:spAutoFit/>
          </a:bodyPr>
          <a:lstStyle/>
          <a:p>
            <a:r>
              <a:rPr lang="en-US" sz="2000" dirty="0">
                <a:latin typeface="Times New Roman" pitchFamily="18" charset="0"/>
                <a:cs typeface="Times New Roman" pitchFamily="18" charset="0"/>
              </a:rPr>
              <a:t>Đ</a:t>
            </a:r>
            <a:r>
              <a:rPr lang="vi-VN" sz="2000" dirty="0" smtClean="0">
                <a:latin typeface="Times New Roman" pitchFamily="18" charset="0"/>
                <a:cs typeface="Times New Roman" pitchFamily="18" charset="0"/>
              </a:rPr>
              <a:t>ối </a:t>
            </a:r>
            <a:r>
              <a:rPr lang="vi-VN" sz="2000" dirty="0">
                <a:latin typeface="Times New Roman" pitchFamily="18" charset="0"/>
                <a:cs typeface="Times New Roman" pitchFamily="18" charset="0"/>
              </a:rPr>
              <a:t>với quốc gia, đối với dân tộc có thể phục hưng, khiến thiên hạ thái bình</a:t>
            </a:r>
            <a:endParaRPr lang="en-US" sz="2000" dirty="0">
              <a:latin typeface="Times New Roman" pitchFamily="18" charset="0"/>
              <a:cs typeface="Times New Roman" pitchFamily="18" charset="0"/>
            </a:endParaRPr>
          </a:p>
        </p:txBody>
      </p:sp>
      <p:sp>
        <p:nvSpPr>
          <p:cNvPr id="9" name="TextBox 8"/>
          <p:cNvSpPr txBox="1"/>
          <p:nvPr/>
        </p:nvSpPr>
        <p:spPr>
          <a:xfrm>
            <a:off x="4347882" y="4561257"/>
            <a:ext cx="5636526" cy="707886"/>
          </a:xfrm>
          <a:prstGeom prst="rect">
            <a:avLst/>
          </a:prstGeom>
          <a:noFill/>
        </p:spPr>
        <p:txBody>
          <a:bodyPr wrap="square" rtlCol="0">
            <a:spAutoFit/>
          </a:bodyPr>
          <a:lstStyle/>
          <a:p>
            <a:r>
              <a:rPr lang="vi-VN" sz="2000" dirty="0">
                <a:latin typeface="Times New Roman" charset="0"/>
                <a:ea typeface="Times New Roman" charset="0"/>
                <a:cs typeface="Times New Roman" charset="0"/>
              </a:rPr>
              <a:t>Lớn có thể trị quốc, nhỏ có thể an gia, thân tâm chính mình hòa ái vui vẻ</a:t>
            </a:r>
            <a:endParaRPr lang="en-US" sz="2000" dirty="0">
              <a:latin typeface="Times New Roman" charset="0"/>
              <a:ea typeface="Times New Roman" charset="0"/>
              <a:cs typeface="Times New Roman" charset="0"/>
            </a:endParaRPr>
          </a:p>
        </p:txBody>
      </p:sp>
      <p:sp>
        <p:nvSpPr>
          <p:cNvPr id="10" name="TextBox 9"/>
          <p:cNvSpPr txBox="1"/>
          <p:nvPr/>
        </p:nvSpPr>
        <p:spPr>
          <a:xfrm>
            <a:off x="4055179" y="5511676"/>
            <a:ext cx="6373507" cy="707886"/>
          </a:xfrm>
          <a:prstGeom prst="rect">
            <a:avLst/>
          </a:prstGeom>
          <a:noFill/>
        </p:spPr>
        <p:txBody>
          <a:bodyPr wrap="square" rtlCol="0">
            <a:spAutoFit/>
          </a:bodyPr>
          <a:lstStyle/>
          <a:p>
            <a:r>
              <a:rPr lang="en-US" sz="2000" dirty="0" err="1" smtClean="0">
                <a:latin typeface="Times New Roman" pitchFamily="18" charset="0"/>
                <a:cs typeface="Times New Roman" pitchFamily="18" charset="0"/>
              </a:rPr>
              <a:t>Để</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trở </a:t>
            </a:r>
            <a:r>
              <a:rPr lang="vi-VN" sz="2000" dirty="0"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Thánh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Hiền</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thành</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tấm gương của </a:t>
            </a:r>
            <a:r>
              <a:rPr lang="vi-VN" sz="2000" dirty="0" smtClean="0">
                <a:latin typeface="Times New Roman" pitchFamily="18" charset="0"/>
                <a:cs typeface="Times New Roman" pitchFamily="18" charset="0"/>
              </a:rPr>
              <a:t>vạn</a:t>
            </a:r>
            <a:r>
              <a:rPr lang="en-US" sz="2000" dirty="0" smtClean="0">
                <a:latin typeface="Times New Roman" pitchFamily="18" charset="0"/>
                <a:cs typeface="Times New Roman" pitchFamily="18" charset="0"/>
              </a:rPr>
              <a:t> </a:t>
            </a:r>
            <a:r>
              <a:rPr lang="vi-VN" sz="2000" dirty="0" smtClean="0">
                <a:latin typeface="Times New Roman" pitchFamily="18" charset="0"/>
                <a:cs typeface="Times New Roman" pitchFamily="18" charset="0"/>
              </a:rPr>
              <a:t>người</a:t>
            </a:r>
            <a:r>
              <a:rPr lang="vi-VN" sz="2000" dirty="0">
                <a:latin typeface="Times New Roman" pitchFamily="18" charset="0"/>
                <a:cs typeface="Times New Roman" pitchFamily="18" charset="0"/>
              </a:rPr>
              <a:t>, thậm chí của cả thiên </a:t>
            </a:r>
            <a:r>
              <a:rPr lang="vi-VN" sz="2000" dirty="0" smtClean="0">
                <a:latin typeface="Times New Roman" pitchFamily="18" charset="0"/>
                <a:cs typeface="Times New Roman" pitchFamily="18" charset="0"/>
              </a:rPr>
              <a:t>hạ</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chứ</a:t>
            </a:r>
            <a:r>
              <a:rPr lang="en-US"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không vì </a:t>
            </a:r>
            <a:r>
              <a:rPr lang="vi-VN" sz="2000" dirty="0" smtClean="0">
                <a:latin typeface="Times New Roman" pitchFamily="18" charset="0"/>
                <a:cs typeface="Times New Roman" pitchFamily="18" charset="0"/>
              </a:rPr>
              <a:t> </a:t>
            </a:r>
            <a:r>
              <a:rPr lang="vi-VN" sz="2000" dirty="0">
                <a:latin typeface="Times New Roman" pitchFamily="18" charset="0"/>
                <a:cs typeface="Times New Roman" pitchFamily="18" charset="0"/>
              </a:rPr>
              <a:t>công danh lợi lộc</a:t>
            </a:r>
            <a:endParaRPr lang="en-US" sz="2000" dirty="0">
              <a:latin typeface="Times New Roman" pitchFamily="18" charset="0"/>
              <a:cs typeface="Times New Roman" pitchFamily="18" charset="0"/>
            </a:endParaRPr>
          </a:p>
        </p:txBody>
      </p:sp>
      <p:sp>
        <p:nvSpPr>
          <p:cNvPr id="11" name="TextBox 2"/>
          <p:cNvSpPr txBox="1"/>
          <p:nvPr/>
        </p:nvSpPr>
        <p:spPr>
          <a:xfrm>
            <a:off x="2609802" y="2844208"/>
            <a:ext cx="608597" cy="400110"/>
          </a:xfrm>
          <a:prstGeom prst="rect">
            <a:avLst/>
          </a:prstGeom>
          <a:noFill/>
        </p:spPr>
        <p:txBody>
          <a:bodyPr wrap="square" rtlCol="0">
            <a:spAutoFit/>
          </a:bodyPr>
          <a:lstStyle/>
          <a:p>
            <a:r>
              <a:rPr lang="en-US" sz="2000" b="1" dirty="0"/>
              <a:t>1.</a:t>
            </a:r>
          </a:p>
        </p:txBody>
      </p:sp>
      <p:sp>
        <p:nvSpPr>
          <p:cNvPr id="12" name="TextBox 10"/>
          <p:cNvSpPr txBox="1"/>
          <p:nvPr/>
        </p:nvSpPr>
        <p:spPr>
          <a:xfrm>
            <a:off x="2636448" y="3777994"/>
            <a:ext cx="581951" cy="400110"/>
          </a:xfrm>
          <a:prstGeom prst="rect">
            <a:avLst/>
          </a:prstGeom>
          <a:noFill/>
        </p:spPr>
        <p:txBody>
          <a:bodyPr wrap="square" rtlCol="0">
            <a:spAutoFit/>
          </a:bodyPr>
          <a:lstStyle/>
          <a:p>
            <a:r>
              <a:rPr lang="en-US" sz="2000" b="1" dirty="0" smtClean="0"/>
              <a:t>2.</a:t>
            </a:r>
            <a:endParaRPr lang="en-US" sz="2000" b="1" dirty="0"/>
          </a:p>
        </p:txBody>
      </p:sp>
      <p:sp>
        <p:nvSpPr>
          <p:cNvPr id="14" name="TextBox 11"/>
          <p:cNvSpPr txBox="1"/>
          <p:nvPr/>
        </p:nvSpPr>
        <p:spPr>
          <a:xfrm>
            <a:off x="2636448" y="4704028"/>
            <a:ext cx="608597" cy="400110"/>
          </a:xfrm>
          <a:prstGeom prst="rect">
            <a:avLst/>
          </a:prstGeom>
          <a:noFill/>
        </p:spPr>
        <p:txBody>
          <a:bodyPr wrap="square" rtlCol="0">
            <a:spAutoFit/>
          </a:bodyPr>
          <a:lstStyle/>
          <a:p>
            <a:r>
              <a:rPr lang="en-US" sz="2000" b="1" dirty="0" smtClean="0"/>
              <a:t>3.</a:t>
            </a:r>
            <a:endParaRPr lang="en-US" sz="2000" b="1" dirty="0"/>
          </a:p>
        </p:txBody>
      </p:sp>
      <p:sp>
        <p:nvSpPr>
          <p:cNvPr id="15" name="TextBox 12"/>
          <p:cNvSpPr txBox="1"/>
          <p:nvPr/>
        </p:nvSpPr>
        <p:spPr>
          <a:xfrm>
            <a:off x="2623124" y="5630062"/>
            <a:ext cx="608597" cy="400110"/>
          </a:xfrm>
          <a:prstGeom prst="rect">
            <a:avLst/>
          </a:prstGeom>
          <a:noFill/>
        </p:spPr>
        <p:txBody>
          <a:bodyPr wrap="square" rtlCol="0">
            <a:spAutoFit/>
          </a:bodyPr>
          <a:lstStyle/>
          <a:p>
            <a:r>
              <a:rPr lang="en-US" sz="2000" b="1" dirty="0" smtClean="0"/>
              <a:t>4.</a:t>
            </a:r>
            <a:endParaRPr lang="en-US" sz="2000" b="1" dirty="0"/>
          </a:p>
        </p:txBody>
      </p:sp>
    </p:spTree>
    <p:extLst>
      <p:ext uri="{BB962C8B-B14F-4D97-AF65-F5344CB8AC3E}">
        <p14:creationId xmlns:p14="http://schemas.microsoft.com/office/powerpoint/2010/main" val="191185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339859"/>
            <a:ext cx="9980682" cy="799563"/>
          </a:xfrm>
        </p:spPr>
        <p:txBody>
          <a:bodyPr rtlCol="0">
            <a:noAutofit/>
          </a:bodyPr>
          <a:lstStyle/>
          <a:p>
            <a:pPr algn="ctr"/>
            <a:r>
              <a:rPr lang="en-US" altLang="zh-CN" sz="3200" b="1" dirty="0">
                <a:solidFill>
                  <a:schemeClr val="accent1">
                    <a:lumMod val="75000"/>
                  </a:schemeClr>
                </a:solidFill>
                <a:latin typeface="Times New Roman (Headings)"/>
              </a:rPr>
              <a:t> </a:t>
            </a:r>
            <a:r>
              <a:rPr lang="vi-VN" altLang="zh-CN" sz="3200" b="1" dirty="0">
                <a:solidFill>
                  <a:schemeClr val="accent1">
                    <a:lumMod val="75000"/>
                  </a:schemeClr>
                </a:solidFill>
                <a:latin typeface="Times New Roman (Headings)"/>
              </a:rPr>
              <a:t>Thánh nhân hoặc là Hiền </a:t>
            </a:r>
            <a:r>
              <a:rPr lang="en-US" altLang="zh-CN" sz="3200" b="1" dirty="0">
                <a:solidFill>
                  <a:schemeClr val="accent1">
                    <a:lumMod val="75000"/>
                  </a:schemeClr>
                </a:solidFill>
                <a:latin typeface="Times New Roman (Headings)"/>
              </a:rPr>
              <a:t> </a:t>
            </a:r>
            <a:r>
              <a:rPr lang="vi-VN" altLang="zh-CN" sz="3200" b="1" dirty="0">
                <a:solidFill>
                  <a:schemeClr val="accent1">
                    <a:lumMod val="75000"/>
                  </a:schemeClr>
                </a:solidFill>
                <a:latin typeface="Times New Roman (Headings)"/>
              </a:rPr>
              <a:t>nhân</a:t>
            </a:r>
            <a:r>
              <a:rPr lang="en-US" altLang="zh-CN" sz="3200" b="1" dirty="0">
                <a:solidFill>
                  <a:schemeClr val="accent1">
                    <a:lumMod val="75000"/>
                  </a:schemeClr>
                </a:solidFill>
                <a:latin typeface="Times New Roman (Headings)"/>
              </a:rPr>
              <a:t>:</a:t>
            </a:r>
            <a:r>
              <a:rPr lang="vi-VN" altLang="zh-CN" sz="3200" b="1" dirty="0">
                <a:solidFill>
                  <a:schemeClr val="accent1">
                    <a:lumMod val="75000"/>
                  </a:schemeClr>
                </a:solidFill>
                <a:latin typeface="Times New Roman (Headings)"/>
              </a:rPr>
              <a:t> </a:t>
            </a:r>
            <a:r>
              <a:rPr lang="en-US" altLang="zh-CN" sz="3200" b="1" dirty="0">
                <a:solidFill>
                  <a:schemeClr val="accent1">
                    <a:lumMod val="75000"/>
                  </a:schemeClr>
                </a:solidFill>
                <a:latin typeface="Times New Roman (Headings)"/>
              </a:rPr>
              <a:t/>
            </a:r>
            <a:br>
              <a:rPr lang="en-US" altLang="zh-CN" sz="3200" b="1" dirty="0">
                <a:solidFill>
                  <a:schemeClr val="accent1">
                    <a:lumMod val="75000"/>
                  </a:schemeClr>
                </a:solidFill>
                <a:latin typeface="Times New Roman (Headings)"/>
              </a:rPr>
            </a:br>
            <a:r>
              <a:rPr lang="vi-VN" altLang="zh-CN" sz="3200" b="1" dirty="0">
                <a:solidFill>
                  <a:schemeClr val="accent1">
                    <a:lumMod val="75000"/>
                  </a:schemeClr>
                </a:solidFill>
                <a:latin typeface="Times New Roman (Headings)"/>
              </a:rPr>
              <a:t>là mô phạm đạo đức </a:t>
            </a:r>
            <a:r>
              <a:rPr lang="en-US" altLang="zh-CN" sz="3200" b="1" dirty="0" err="1">
                <a:solidFill>
                  <a:schemeClr val="accent1">
                    <a:lumMod val="75000"/>
                  </a:schemeClr>
                </a:solidFill>
                <a:latin typeface="Times New Roman (Headings)"/>
              </a:rPr>
              <a:t>để</a:t>
            </a:r>
            <a:r>
              <a:rPr lang="en-US" altLang="zh-CN" sz="3200" b="1" dirty="0">
                <a:solidFill>
                  <a:schemeClr val="accent1">
                    <a:lumMod val="75000"/>
                  </a:schemeClr>
                </a:solidFill>
                <a:latin typeface="Times New Roman (Headings)"/>
              </a:rPr>
              <a:t> </a:t>
            </a:r>
            <a:r>
              <a:rPr lang="en-US" altLang="zh-CN" sz="3200" b="1" dirty="0" err="1">
                <a:solidFill>
                  <a:schemeClr val="accent1">
                    <a:lumMod val="75000"/>
                  </a:schemeClr>
                </a:solidFill>
                <a:latin typeface="Times New Roman (Headings)"/>
              </a:rPr>
              <a:t>mọi</a:t>
            </a:r>
            <a:r>
              <a:rPr lang="en-US" altLang="zh-CN" sz="3200" b="1" dirty="0">
                <a:solidFill>
                  <a:schemeClr val="accent1">
                    <a:lumMod val="75000"/>
                  </a:schemeClr>
                </a:solidFill>
                <a:latin typeface="Times New Roman (Headings)"/>
              </a:rPr>
              <a:t> </a:t>
            </a:r>
            <a:r>
              <a:rPr lang="en-US" altLang="zh-CN" sz="3200" b="1" dirty="0" err="1">
                <a:solidFill>
                  <a:schemeClr val="accent1">
                    <a:lumMod val="75000"/>
                  </a:schemeClr>
                </a:solidFill>
                <a:latin typeface="Times New Roman (Headings)"/>
              </a:rPr>
              <a:t>người</a:t>
            </a:r>
            <a:r>
              <a:rPr lang="en-US" altLang="zh-CN" sz="3200" b="1" dirty="0">
                <a:solidFill>
                  <a:schemeClr val="accent1">
                    <a:lumMod val="75000"/>
                  </a:schemeClr>
                </a:solidFill>
                <a:latin typeface="Times New Roman (Headings)"/>
              </a:rPr>
              <a:t> </a:t>
            </a:r>
            <a:r>
              <a:rPr lang="vi-VN" altLang="zh-CN" sz="3200" b="1" dirty="0">
                <a:solidFill>
                  <a:schemeClr val="accent1">
                    <a:lumMod val="75000"/>
                  </a:schemeClr>
                </a:solidFill>
                <a:latin typeface="Times New Roman (Headings)"/>
              </a:rPr>
              <a:t> học tập </a:t>
            </a:r>
            <a:r>
              <a:rPr lang="vi-VN" altLang="zh-CN" sz="3200" b="1" dirty="0" smtClean="0">
                <a:solidFill>
                  <a:schemeClr val="accent1">
                    <a:lumMod val="75000"/>
                  </a:schemeClr>
                </a:solidFill>
                <a:latin typeface="Times New Roman (Headings)"/>
              </a:rPr>
              <a:t>theo</a:t>
            </a:r>
            <a:endParaRPr lang="vi-VN" sz="3200" dirty="0">
              <a:latin typeface="Times New Roman" charset="0"/>
              <a:ea typeface="Times New Roman" charset="0"/>
              <a:cs typeface="Times New Roman" charset="0"/>
            </a:endParaRPr>
          </a:p>
        </p:txBody>
      </p:sp>
      <p:graphicFrame>
        <p:nvGraphicFramePr>
          <p:cNvPr id="3" name="图表 2"/>
          <p:cNvGraphicFramePr/>
          <p:nvPr>
            <p:extLst>
              <p:ext uri="{D42A27DB-BD31-4B8C-83A1-F6EECF244321}">
                <p14:modId xmlns:p14="http://schemas.microsoft.com/office/powerpoint/2010/main" val="822949696"/>
              </p:ext>
            </p:extLst>
          </p:nvPr>
        </p:nvGraphicFramePr>
        <p:xfrm>
          <a:off x="954741" y="1365125"/>
          <a:ext cx="1013084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477854" y="1365125"/>
            <a:ext cx="3525949" cy="5213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075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799563"/>
          </a:xfrm>
        </p:spPr>
        <p:txBody>
          <a:bodyPr rtlCol="0">
            <a:normAutofit/>
          </a:bodyPr>
          <a:lstStyle/>
          <a:p>
            <a:pPr algn="ctr" rtl="0"/>
            <a:r>
              <a:rPr lang="vi-VN" sz="4000" dirty="0" smtClean="0">
                <a:latin typeface="Times New Roman" charset="0"/>
                <a:ea typeface="Times New Roman" charset="0"/>
                <a:cs typeface="Times New Roman" charset="0"/>
              </a:rPr>
              <a:t>Lãnh đạo xưa và nay</a:t>
            </a:r>
            <a:endParaRPr lang="vi-VN" sz="4000" dirty="0">
              <a:latin typeface="Times New Roman" charset="0"/>
              <a:ea typeface="Times New Roman" charset="0"/>
              <a:cs typeface="Times New Roman" charset="0"/>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2666898487"/>
              </p:ext>
            </p:extLst>
          </p:nvPr>
        </p:nvGraphicFramePr>
        <p:xfrm>
          <a:off x="1104900" y="1600200"/>
          <a:ext cx="9982200" cy="5059680"/>
        </p:xfrm>
        <a:graphic>
          <a:graphicData uri="http://schemas.openxmlformats.org/drawingml/2006/table">
            <a:tbl>
              <a:tblPr firstRow="1" bandRow="1">
                <a:tableStyleId>{5C22544A-7EE6-4342-B048-85BDC9FD1C3A}</a:tableStyleId>
              </a:tblPr>
              <a:tblGrid>
                <a:gridCol w="4991100">
                  <a:extLst>
                    <a:ext uri="{9D8B030D-6E8A-4147-A177-3AD203B41FA5}">
                      <a16:colId xmlns:a16="http://schemas.microsoft.com/office/drawing/2014/main" val="20000"/>
                    </a:ext>
                  </a:extLst>
                </a:gridCol>
                <a:gridCol w="4991100">
                  <a:extLst>
                    <a:ext uri="{9D8B030D-6E8A-4147-A177-3AD203B41FA5}">
                      <a16:colId xmlns:a16="http://schemas.microsoft.com/office/drawing/2014/main" val="20001"/>
                    </a:ext>
                  </a:extLst>
                </a:gridCol>
              </a:tblGrid>
              <a:tr h="370840">
                <a:tc>
                  <a:txBody>
                    <a:bodyPr/>
                    <a:lstStyle/>
                    <a:p>
                      <a:pPr algn="ctr"/>
                      <a:r>
                        <a:rPr lang="vi-VN" altLang="zh-CN" sz="3000" dirty="0" smtClean="0">
                          <a:solidFill>
                            <a:schemeClr val="bg1"/>
                          </a:solidFill>
                        </a:rPr>
                        <a:t>Người ngày xưa</a:t>
                      </a:r>
                      <a:endParaRPr lang="zh-CN" altLang="en-US" sz="3000" dirty="0">
                        <a:solidFill>
                          <a:schemeClr val="bg1"/>
                        </a:solidFill>
                      </a:endParaRPr>
                    </a:p>
                  </a:txBody>
                  <a:tcPr/>
                </a:tc>
                <a:tc>
                  <a:txBody>
                    <a:bodyPr/>
                    <a:lstStyle/>
                    <a:p>
                      <a:pPr marL="0" indent="0" algn="ctr" defTabSz="914400" rtl="0" eaLnBrk="1" latinLnBrk="0" hangingPunct="1">
                        <a:buFontTx/>
                        <a:buNone/>
                      </a:pPr>
                      <a:r>
                        <a:rPr lang="vi-VN" altLang="zh-CN" sz="3200" kern="1200" smtClean="0">
                          <a:solidFill>
                            <a:schemeClr val="bg1"/>
                          </a:solidFill>
                          <a:latin typeface="Times New Roman" charset="0"/>
                          <a:ea typeface="Times New Roman" charset="0"/>
                          <a:cs typeface="Times New Roman" charset="0"/>
                        </a:rPr>
                        <a:t>Người ngày nay</a:t>
                      </a:r>
                      <a:endParaRPr lang="zh-CN" altLang="en-US" sz="3200" kern="1200" dirty="0">
                        <a:solidFill>
                          <a:schemeClr val="bg1"/>
                        </a:solidFill>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370840">
                <a:tc>
                  <a:txBody>
                    <a:bodyPr/>
                    <a:lstStyle/>
                    <a:p>
                      <a:pPr marL="342900" indent="-342900">
                        <a:buFontTx/>
                        <a:buChar char="-"/>
                      </a:pPr>
                      <a:r>
                        <a:rPr lang="vi-VN" altLang="zh-CN" sz="2400" dirty="0" smtClean="0">
                          <a:solidFill>
                            <a:schemeClr val="tx1"/>
                          </a:solidFill>
                          <a:latin typeface="Times New Roman" charset="0"/>
                          <a:ea typeface="Times New Roman" charset="0"/>
                          <a:cs typeface="Times New Roman" charset="0"/>
                        </a:rPr>
                        <a:t>Là người đọc sách, sau mười năm đèn sách, học tập cực khổ, sau đó thi cử có được công danh thì có thể làm quan, có thể trực tiếp đi nhận chức, trị vì một vùng.</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en-US" altLang="zh-CN" sz="2400" dirty="0" smtClean="0">
                          <a:solidFill>
                            <a:schemeClr val="tx1"/>
                          </a:solidFill>
                          <a:latin typeface="Times New Roman" charset="0"/>
                          <a:ea typeface="Times New Roman" charset="0"/>
                          <a:cs typeface="Times New Roman" charset="0"/>
                        </a:rPr>
                        <a:t>L</a:t>
                      </a:r>
                      <a:r>
                        <a:rPr lang="vi-VN" altLang="zh-CN" sz="2400" dirty="0" smtClean="0">
                          <a:solidFill>
                            <a:schemeClr val="tx1"/>
                          </a:solidFill>
                          <a:latin typeface="Times New Roman" charset="0"/>
                          <a:ea typeface="Times New Roman" charset="0"/>
                          <a:cs typeface="Times New Roman" charset="0"/>
                        </a:rPr>
                        <a:t>àm quan việc đầu tiên là giáo dục, là nhà giáo dục</a:t>
                      </a:r>
                    </a:p>
                    <a:p>
                      <a:pPr marL="342900" marR="0" indent="-342900" algn="l" defTabSz="914400" rtl="0" eaLnBrk="1" fontAlgn="auto" latinLnBrk="0" hangingPunct="1">
                        <a:lnSpc>
                          <a:spcPct val="100000"/>
                        </a:lnSpc>
                        <a:spcBef>
                          <a:spcPts val="0"/>
                        </a:spcBef>
                        <a:spcAft>
                          <a:spcPts val="0"/>
                        </a:spcAft>
                        <a:buClrTx/>
                        <a:buSzTx/>
                        <a:buFontTx/>
                        <a:buChar char="-"/>
                        <a:tabLst/>
                        <a:defRPr/>
                      </a:pPr>
                      <a:r>
                        <a:rPr lang="vi-VN" altLang="zh-CN" sz="2400" dirty="0" smtClean="0">
                          <a:solidFill>
                            <a:schemeClr val="tx1"/>
                          </a:solidFill>
                          <a:latin typeface="Times New Roman" charset="0"/>
                          <a:ea typeface="Times New Roman" charset="0"/>
                          <a:cs typeface="Times New Roman" charset="0"/>
                        </a:rPr>
                        <a:t>Làm quan đều là ba thân phận này, gọi là Quân – Thân – Sư</a:t>
                      </a:r>
                      <a:r>
                        <a:rPr lang="en-US" altLang="zh-CN" sz="2400" dirty="0" smtClean="0">
                          <a:solidFill>
                            <a:schemeClr val="tx1"/>
                          </a:solidFill>
                          <a:latin typeface="Times New Roman" charset="0"/>
                          <a:ea typeface="Times New Roman" charset="0"/>
                          <a:cs typeface="Times New Roman" charset="0"/>
                        </a:rPr>
                        <a:t>.</a:t>
                      </a:r>
                    </a:p>
                    <a:p>
                      <a:pPr marL="342900" marR="0" indent="-342900" algn="l" defTabSz="914400" rtl="0" eaLnBrk="1" fontAlgn="auto" latinLnBrk="0" hangingPunct="1">
                        <a:lnSpc>
                          <a:spcPct val="100000"/>
                        </a:lnSpc>
                        <a:spcBef>
                          <a:spcPts val="0"/>
                        </a:spcBef>
                        <a:spcAft>
                          <a:spcPts val="0"/>
                        </a:spcAft>
                        <a:buClrTx/>
                        <a:buSzTx/>
                        <a:buFontTx/>
                        <a:buChar char="-"/>
                        <a:tabLst/>
                        <a:defRPr/>
                      </a:pPr>
                      <a:endParaRPr lang="en-US" altLang="zh-CN" sz="2400" dirty="0" smtClean="0">
                        <a:solidFill>
                          <a:schemeClr val="tx1"/>
                        </a:solidFill>
                        <a:latin typeface="Times New Roman" charset="0"/>
                        <a:ea typeface="Times New Roman" charset="0"/>
                        <a:cs typeface="Times New Roman" charset="0"/>
                      </a:endParaRPr>
                    </a:p>
                    <a:p>
                      <a:pPr marL="342900" indent="-342900">
                        <a:buFontTx/>
                        <a:buChar char="-"/>
                      </a:pPr>
                      <a:endParaRPr lang="zh-CN" altLang="en-US" sz="2400" dirty="0">
                        <a:solidFill>
                          <a:schemeClr val="tx1"/>
                        </a:solidFill>
                      </a:endParaRPr>
                    </a:p>
                  </a:txBody>
                  <a:tcPr/>
                </a:tc>
                <a:tc>
                  <a:txBody>
                    <a:bodyPr/>
                    <a:lstStyle/>
                    <a:p>
                      <a:pPr marL="342900" indent="-342900" algn="l" defTabSz="914400" rtl="0" eaLnBrk="1" latinLnBrk="0" hangingPunct="1">
                        <a:buFontTx/>
                        <a:buChar char="-"/>
                      </a:pPr>
                      <a:r>
                        <a:rPr lang="vi-VN" altLang="zh-CN" sz="2400" kern="1200" dirty="0" smtClean="0">
                          <a:solidFill>
                            <a:schemeClr val="tx1"/>
                          </a:solidFill>
                          <a:latin typeface="Times New Roman" charset="0"/>
                          <a:ea typeface="Times New Roman" charset="0"/>
                          <a:cs typeface="Times New Roman" charset="0"/>
                        </a:rPr>
                        <a:t>Khi còn nhỏ đều là tham sân si mạn nghi, tự tư tự lợi, vậy thì làm sao mà có thể làm lãnh đạo tốt! Làm sao có thể làm bác sĩ tốt! Làm sao có thể làm hiệu trưởng tốt! Làm sao có thể làm giáo viên tốt! Làm Quan thật là quá cao rồi.</a:t>
                      </a:r>
                    </a:p>
                    <a:p>
                      <a:pPr marL="342900" indent="-342900" algn="l" defTabSz="914400" rtl="0" eaLnBrk="1" latinLnBrk="0" hangingPunct="1">
                        <a:buFontTx/>
                        <a:buChar char="-"/>
                      </a:pPr>
                      <a:r>
                        <a:rPr lang="vi-VN" altLang="zh-CN" sz="2400" kern="1200" dirty="0" smtClean="0">
                          <a:solidFill>
                            <a:schemeClr val="tx1"/>
                          </a:solidFill>
                          <a:latin typeface="Times New Roman" charset="0"/>
                          <a:ea typeface="Times New Roman" charset="0"/>
                          <a:cs typeface="Times New Roman" charset="0"/>
                        </a:rPr>
                        <a:t>Không có chí hướng, không có mục tiêu, không có lý tưởng.</a:t>
                      </a:r>
                      <a:endParaRPr lang="zh-CN" altLang="zh-CN" sz="2400" kern="1200" dirty="0" smtClean="0">
                        <a:solidFill>
                          <a:schemeClr val="tx1"/>
                        </a:solidFill>
                        <a:latin typeface="Times New Roman" charset="0"/>
                        <a:ea typeface="Times New Roman" charset="0"/>
                        <a:cs typeface="Times New Roman"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hr-HR" altLang="zh-CN" sz="2400" kern="1200" dirty="0" smtClean="0">
                          <a:solidFill>
                            <a:schemeClr val="tx1"/>
                          </a:solidFill>
                          <a:latin typeface="Times New Roman" charset="0"/>
                          <a:ea typeface="Times New Roman" charset="0"/>
                          <a:cs typeface="Times New Roman" charset="0"/>
                        </a:rPr>
                        <a:t/>
                      </a:r>
                      <a:br>
                        <a:rPr lang="hr-HR" altLang="zh-CN" sz="2400" kern="1200" dirty="0" smtClean="0">
                          <a:solidFill>
                            <a:schemeClr val="tx1"/>
                          </a:solidFill>
                          <a:latin typeface="Times New Roman" charset="0"/>
                          <a:ea typeface="Times New Roman" charset="0"/>
                          <a:cs typeface="Times New Roman" charset="0"/>
                        </a:rPr>
                      </a:br>
                      <a:endParaRPr lang="hr-HR" altLang="zh-CN" sz="2400" kern="1200" dirty="0" smtClean="0">
                        <a:solidFill>
                          <a:schemeClr val="tx1"/>
                        </a:solidFill>
                        <a:latin typeface="Times New Roman" charset="0"/>
                        <a:ea typeface="Times New Roman" charset="0"/>
                        <a:cs typeface="Times New Roman" charset="0"/>
                      </a:endParaRPr>
                    </a:p>
                    <a:p>
                      <a:pPr marL="342900" indent="-342900" algn="l" defTabSz="914400" rtl="0" eaLnBrk="1" latinLnBrk="0" hangingPunct="1">
                        <a:buFontTx/>
                        <a:buChar char="-"/>
                      </a:pPr>
                      <a:endParaRPr lang="zh-CN" altLang="en-US" sz="2400" kern="1200" dirty="0">
                        <a:solidFill>
                          <a:schemeClr val="tx1"/>
                        </a:solidFill>
                        <a:latin typeface="Times New Roman" charset="0"/>
                        <a:ea typeface="Times New Roman" charset="0"/>
                        <a:cs typeface="Times New Roman"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832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799563"/>
          </a:xfrm>
        </p:spPr>
        <p:txBody>
          <a:bodyPr rtlCol="0">
            <a:normAutofit/>
          </a:bodyPr>
          <a:lstStyle/>
          <a:p>
            <a:pPr algn="ctr" rtl="0"/>
            <a:r>
              <a:rPr lang="vi-VN" sz="4000" dirty="0" smtClean="0">
                <a:latin typeface="Times New Roman" charset="0"/>
                <a:ea typeface="Times New Roman" charset="0"/>
                <a:cs typeface="Times New Roman" charset="0"/>
              </a:rPr>
              <a:t>Nguyên nhân </a:t>
            </a:r>
            <a:endParaRPr lang="vi-VN" sz="4000" dirty="0">
              <a:latin typeface="Times New Roman" charset="0"/>
              <a:ea typeface="Times New Roman" charset="0"/>
              <a:cs typeface="Times New Roman" charset="0"/>
            </a:endParaRPr>
          </a:p>
        </p:txBody>
      </p:sp>
      <p:sp>
        <p:nvSpPr>
          <p:cNvPr id="4" name="内容占位符 3"/>
          <p:cNvSpPr>
            <a:spLocks noGrp="1"/>
          </p:cNvSpPr>
          <p:nvPr>
            <p:ph idx="1"/>
          </p:nvPr>
        </p:nvSpPr>
        <p:spPr>
          <a:xfrm>
            <a:off x="1104900" y="1600199"/>
            <a:ext cx="9982200" cy="4772025"/>
          </a:xfrm>
        </p:spPr>
        <p:txBody>
          <a:bodyPr>
            <a:normAutofit fontScale="92500" lnSpcReduction="20000"/>
          </a:bodyPr>
          <a:lstStyle/>
          <a:p>
            <a:r>
              <a:rPr lang="vi-VN" altLang="zh-CN" sz="2800" dirty="0" smtClean="0">
                <a:latin typeface="Times New Roman (Headings)"/>
              </a:rPr>
              <a:t>Họ </a:t>
            </a:r>
            <a:r>
              <a:rPr lang="vi-VN" altLang="zh-CN" sz="2800" dirty="0">
                <a:latin typeface="Times New Roman (Headings)"/>
              </a:rPr>
              <a:t>không biết làm sao làm con, làm sao làm anh trai, làm sao làm vãn bối, làm học sinh</a:t>
            </a:r>
            <a:r>
              <a:rPr lang="en-US" altLang="zh-CN" sz="2800" dirty="0" smtClean="0">
                <a:latin typeface="Times New Roman (Headings)"/>
              </a:rPr>
              <a:t>?</a:t>
            </a:r>
            <a:endParaRPr lang="vi-VN" altLang="zh-CN" sz="2800" dirty="0" smtClean="0">
              <a:latin typeface="Times New Roman (Headings)"/>
            </a:endParaRPr>
          </a:p>
          <a:p>
            <a:r>
              <a:rPr lang="vi-VN" altLang="zh-CN" sz="2800" dirty="0" smtClean="0">
                <a:latin typeface="Times New Roman (Headings)"/>
              </a:rPr>
              <a:t>Học </a:t>
            </a:r>
            <a:r>
              <a:rPr lang="vi-VN" altLang="zh-CN" sz="2800" dirty="0">
                <a:latin typeface="Times New Roman (Headings)"/>
              </a:rPr>
              <a:t>được đều là Tri thức học trong đại học, những thứ tri thức đó đều thuộc về thường thức,</a:t>
            </a:r>
            <a:r>
              <a:rPr lang="en-US" altLang="zh-CN" sz="2800" dirty="0">
                <a:latin typeface="Times New Roman (Headings)"/>
              </a:rPr>
              <a:t> </a:t>
            </a:r>
            <a:r>
              <a:rPr lang="vi-VN" altLang="zh-CN" sz="2800" dirty="0">
                <a:latin typeface="Times New Roman (Headings)"/>
              </a:rPr>
              <a:t>không có một chút quan hệ nào với linh hồn của họ</a:t>
            </a:r>
            <a:endParaRPr lang="en-US" altLang="zh-CN" sz="2800" dirty="0">
              <a:latin typeface="Times New Roman (Headings)"/>
            </a:endParaRPr>
          </a:p>
          <a:p>
            <a:r>
              <a:rPr lang="en-US" altLang="zh-CN" sz="2800" dirty="0" smtClean="0">
                <a:latin typeface="Times New Roman (Headings)"/>
              </a:rPr>
              <a:t>L</a:t>
            </a:r>
            <a:r>
              <a:rPr lang="vi-VN" altLang="zh-CN" sz="2800" dirty="0">
                <a:latin typeface="Times New Roman (Headings)"/>
              </a:rPr>
              <a:t>à do bị nuông chiều thành vậy</a:t>
            </a:r>
            <a:r>
              <a:rPr lang="en-US" altLang="zh-CN" sz="2800" dirty="0">
                <a:latin typeface="Times New Roman (Headings)"/>
              </a:rPr>
              <a:t>.</a:t>
            </a:r>
          </a:p>
          <a:p>
            <a:r>
              <a:rPr lang="vi-VN" altLang="zh-CN" sz="2800" dirty="0" smtClean="0">
                <a:latin typeface="Times New Roman (Headings)"/>
              </a:rPr>
              <a:t>Khi </a:t>
            </a:r>
            <a:r>
              <a:rPr lang="vi-VN" altLang="zh-CN" sz="2800" dirty="0">
                <a:latin typeface="Times New Roman (Headings)"/>
              </a:rPr>
              <a:t>còn nhỏ</a:t>
            </a:r>
            <a:r>
              <a:rPr lang="en-US" altLang="zh-CN" sz="2800" dirty="0">
                <a:latin typeface="Times New Roman (Headings)"/>
              </a:rPr>
              <a:t> </a:t>
            </a:r>
            <a:r>
              <a:rPr lang="vi-VN" altLang="zh-CN" sz="2800" dirty="0">
                <a:latin typeface="Times New Roman (Headings)"/>
              </a:rPr>
              <a:t>họ căn bản chưa từng nghe qua</a:t>
            </a:r>
            <a:r>
              <a:rPr lang="en-US" altLang="zh-CN" sz="2800" dirty="0">
                <a:latin typeface="Times New Roman (Headings)"/>
              </a:rPr>
              <a:t> </a:t>
            </a:r>
            <a:r>
              <a:rPr lang="en-US" altLang="zh-CN" sz="2800" dirty="0" err="1">
                <a:latin typeface="Times New Roman (Headings)"/>
              </a:rPr>
              <a:t>giáo</a:t>
            </a:r>
            <a:r>
              <a:rPr lang="en-US" altLang="zh-CN" sz="2800" dirty="0">
                <a:latin typeface="Times New Roman (Headings)"/>
              </a:rPr>
              <a:t> </a:t>
            </a:r>
            <a:r>
              <a:rPr lang="en-US" altLang="zh-CN" sz="2800" dirty="0" err="1">
                <a:latin typeface="Times New Roman (Headings)"/>
              </a:rPr>
              <a:t>dục</a:t>
            </a:r>
            <a:r>
              <a:rPr lang="en-US" altLang="zh-CN" sz="2800" dirty="0">
                <a:latin typeface="Times New Roman (Headings)"/>
              </a:rPr>
              <a:t> </a:t>
            </a:r>
            <a:r>
              <a:rPr lang="en-US" altLang="zh-CN" sz="2800" dirty="0" err="1">
                <a:latin typeface="Times New Roman (Headings)"/>
              </a:rPr>
              <a:t>thánh</a:t>
            </a:r>
            <a:r>
              <a:rPr lang="en-US" altLang="zh-CN" sz="2800" dirty="0">
                <a:latin typeface="Times New Roman (Headings)"/>
              </a:rPr>
              <a:t> </a:t>
            </a:r>
            <a:r>
              <a:rPr lang="en-US" altLang="zh-CN" sz="2800" dirty="0" err="1">
                <a:latin typeface="Times New Roman (Headings)"/>
              </a:rPr>
              <a:t>hiền</a:t>
            </a:r>
            <a:r>
              <a:rPr lang="vi-VN" altLang="zh-CN" sz="2800" dirty="0">
                <a:latin typeface="Times New Roman (Headings)"/>
              </a:rPr>
              <a:t>. </a:t>
            </a:r>
            <a:r>
              <a:rPr lang="en-US" altLang="zh-CN" sz="2800" dirty="0" err="1">
                <a:latin typeface="Times New Roman (Headings)"/>
              </a:rPr>
              <a:t>được</a:t>
            </a:r>
            <a:r>
              <a:rPr lang="en-US" altLang="zh-CN" sz="2800" dirty="0">
                <a:latin typeface="Times New Roman (Headings)"/>
              </a:rPr>
              <a:t> </a:t>
            </a:r>
            <a:r>
              <a:rPr lang="en-US" altLang="zh-CN" sz="2800" dirty="0" err="1">
                <a:latin typeface="Times New Roman (Headings)"/>
              </a:rPr>
              <a:t>giáo</a:t>
            </a:r>
            <a:r>
              <a:rPr lang="en-US" altLang="zh-CN" sz="2800" dirty="0">
                <a:latin typeface="Times New Roman (Headings)"/>
              </a:rPr>
              <a:t> </a:t>
            </a:r>
            <a:r>
              <a:rPr lang="en-US" altLang="zh-CN" sz="2800" dirty="0" err="1">
                <a:latin typeface="Times New Roman (Headings)"/>
              </a:rPr>
              <a:t>dục</a:t>
            </a:r>
            <a:r>
              <a:rPr lang="en-US" altLang="zh-CN" sz="2800" dirty="0">
                <a:latin typeface="Times New Roman (Headings)"/>
              </a:rPr>
              <a:t> </a:t>
            </a:r>
            <a:r>
              <a:rPr lang="vi-VN" altLang="zh-CN" sz="2800" dirty="0">
                <a:latin typeface="Times New Roman (Headings)"/>
              </a:rPr>
              <a:t> đều là tham sân si mạn nghi, tự tư tự lợi</a:t>
            </a:r>
            <a:endParaRPr lang="en-US" altLang="zh-CN" sz="2800" dirty="0">
              <a:latin typeface="Times New Roman (Headings)"/>
            </a:endParaRPr>
          </a:p>
          <a:p>
            <a:r>
              <a:rPr lang="en-US" altLang="zh-CN" sz="2800" dirty="0" smtClean="0">
                <a:latin typeface="Times New Roman (Headings)"/>
              </a:rPr>
              <a:t>K</a:t>
            </a:r>
            <a:r>
              <a:rPr lang="vi-VN" altLang="zh-CN" sz="2800" dirty="0">
                <a:latin typeface="Times New Roman (Headings)"/>
              </a:rPr>
              <a:t>hởi tâm động niệm, thói quen cuộc sống</a:t>
            </a:r>
            <a:r>
              <a:rPr lang="en-US" altLang="zh-CN" sz="2800" dirty="0">
                <a:latin typeface="Times New Roman (Headings)"/>
              </a:rPr>
              <a:t> </a:t>
            </a:r>
            <a:r>
              <a:rPr lang="vi-VN" altLang="zh-CN" sz="2800" dirty="0">
                <a:latin typeface="Times New Roman (Headings)"/>
              </a:rPr>
              <a:t>không có một chút quan hệ nào với đức hạnh</a:t>
            </a:r>
            <a:endParaRPr lang="en-US" altLang="zh-CN" sz="2800" dirty="0">
              <a:latin typeface="Times New Roman (Headings)"/>
            </a:endParaRPr>
          </a:p>
          <a:p>
            <a:r>
              <a:rPr lang="en-US" altLang="zh-CN" sz="2800" dirty="0" err="1" smtClean="0">
                <a:latin typeface="Times New Roman (Headings)"/>
              </a:rPr>
              <a:t>Dạy</a:t>
            </a:r>
            <a:r>
              <a:rPr lang="en-US" altLang="zh-CN" sz="2800" dirty="0" smtClean="0">
                <a:latin typeface="Times New Roman (Headings)"/>
              </a:rPr>
              <a:t> </a:t>
            </a:r>
            <a:r>
              <a:rPr lang="en-US" altLang="zh-CN" sz="2800" dirty="0" err="1">
                <a:latin typeface="Times New Roman (Headings)"/>
              </a:rPr>
              <a:t>trẻ</a:t>
            </a:r>
            <a:r>
              <a:rPr lang="en-US" altLang="zh-CN" sz="2800" dirty="0">
                <a:latin typeface="Times New Roman (Headings)"/>
              </a:rPr>
              <a:t> c</a:t>
            </a:r>
            <a:r>
              <a:rPr lang="vi-VN" altLang="zh-CN" sz="2800" dirty="0">
                <a:latin typeface="Times New Roman (Headings)"/>
              </a:rPr>
              <a:t>hí không đồng đạo không hợp</a:t>
            </a:r>
            <a:r>
              <a:rPr lang="en-US" altLang="zh-CN" sz="2800" dirty="0">
                <a:latin typeface="Times New Roman (Headings)"/>
              </a:rPr>
              <a:t>, </a:t>
            </a:r>
            <a:r>
              <a:rPr lang="en-US" altLang="zh-CN" sz="2800" dirty="0" err="1">
                <a:latin typeface="Times New Roman (Headings)"/>
              </a:rPr>
              <a:t>dạy</a:t>
            </a:r>
            <a:r>
              <a:rPr lang="en-US" altLang="zh-CN" sz="2800" dirty="0">
                <a:latin typeface="Times New Roman (Headings)"/>
              </a:rPr>
              <a:t> </a:t>
            </a:r>
            <a:r>
              <a:rPr lang="en-US" altLang="zh-CN" sz="2800" dirty="0" err="1">
                <a:latin typeface="Times New Roman (Headings)"/>
              </a:rPr>
              <a:t>trẻ</a:t>
            </a:r>
            <a:r>
              <a:rPr lang="vi-VN" altLang="zh-CN" sz="2800" dirty="0">
                <a:latin typeface="Times New Roman (Headings)"/>
              </a:rPr>
              <a:t> cầu danh văn lợi </a:t>
            </a:r>
            <a:r>
              <a:rPr lang="vi-VN" altLang="zh-CN" sz="2800" dirty="0" smtClean="0">
                <a:latin typeface="Times New Roman (Headings)"/>
              </a:rPr>
              <a:t>dưỡng</a:t>
            </a:r>
            <a:r>
              <a:rPr lang="vi-VN" altLang="zh-CN" sz="2800" dirty="0">
                <a:latin typeface="Times New Roman (Headings)"/>
              </a:rPr>
              <a:t>.</a:t>
            </a:r>
            <a:endParaRPr lang="en-US" altLang="zh-CN" sz="2800" dirty="0">
              <a:latin typeface="Times New Roman (Headings)"/>
            </a:endParaRPr>
          </a:p>
          <a:p>
            <a:endParaRPr kumimoji="1" lang="zh-CN" altLang="en-US" dirty="0"/>
          </a:p>
        </p:txBody>
      </p:sp>
    </p:spTree>
    <p:extLst>
      <p:ext uri="{BB962C8B-B14F-4D97-AF65-F5344CB8AC3E}">
        <p14:creationId xmlns:p14="http://schemas.microsoft.com/office/powerpoint/2010/main" val="168086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346657"/>
            <a:ext cx="10576238" cy="799563"/>
          </a:xfrm>
        </p:spPr>
        <p:txBody>
          <a:bodyPr rtlCol="0">
            <a:noAutofit/>
          </a:bodyPr>
          <a:lstStyle/>
          <a:p>
            <a:pPr algn="ctr"/>
            <a:r>
              <a:rPr lang="en-US" altLang="zh-CN" sz="3200" dirty="0" err="1">
                <a:solidFill>
                  <a:schemeClr val="accent2">
                    <a:lumMod val="75000"/>
                  </a:schemeClr>
                </a:solidFill>
                <a:latin typeface="Times New Roman (Headings)"/>
              </a:rPr>
              <a:t>Tại</a:t>
            </a:r>
            <a:r>
              <a:rPr lang="en-US" altLang="zh-CN" sz="3200" dirty="0">
                <a:solidFill>
                  <a:schemeClr val="accent2">
                    <a:lumMod val="75000"/>
                  </a:schemeClr>
                </a:solidFill>
                <a:latin typeface="Times New Roman (Headings)"/>
              </a:rPr>
              <a:t> </a:t>
            </a:r>
            <a:r>
              <a:rPr lang="en-US" altLang="zh-CN" sz="3200" dirty="0" err="1">
                <a:solidFill>
                  <a:schemeClr val="accent2">
                    <a:lumMod val="75000"/>
                  </a:schemeClr>
                </a:solidFill>
                <a:latin typeface="Times New Roman (Headings)"/>
              </a:rPr>
              <a:t>sao</a:t>
            </a:r>
            <a:r>
              <a:rPr lang="en-US" altLang="zh-CN" sz="3200" dirty="0">
                <a:solidFill>
                  <a:schemeClr val="accent2">
                    <a:lumMod val="75000"/>
                  </a:schemeClr>
                </a:solidFill>
                <a:latin typeface="Times New Roman (Headings)"/>
              </a:rPr>
              <a:t> </a:t>
            </a:r>
            <a:r>
              <a:rPr lang="en-US" altLang="zh-CN" sz="3200" dirty="0" err="1">
                <a:solidFill>
                  <a:schemeClr val="accent2">
                    <a:lumMod val="75000"/>
                  </a:schemeClr>
                </a:solidFill>
                <a:latin typeface="Times New Roman (Headings)"/>
              </a:rPr>
              <a:t>ngày</a:t>
            </a:r>
            <a:r>
              <a:rPr lang="en-US" altLang="zh-CN" sz="3200" dirty="0">
                <a:solidFill>
                  <a:schemeClr val="accent2">
                    <a:lumMod val="75000"/>
                  </a:schemeClr>
                </a:solidFill>
                <a:latin typeface="Times New Roman (Headings)"/>
              </a:rPr>
              <a:t> nay</a:t>
            </a:r>
            <a:r>
              <a:rPr lang="vi-VN" altLang="zh-CN" sz="3200" dirty="0">
                <a:solidFill>
                  <a:schemeClr val="accent2">
                    <a:lumMod val="75000"/>
                  </a:schemeClr>
                </a:solidFill>
                <a:latin typeface="Times New Roman (Headings)"/>
              </a:rPr>
              <a:t> đa phần học sinh không thích đọc sách,</a:t>
            </a:r>
            <a:r>
              <a:rPr lang="en-US" altLang="zh-CN" sz="3200" dirty="0">
                <a:solidFill>
                  <a:schemeClr val="accent2">
                    <a:lumMod val="75000"/>
                  </a:schemeClr>
                </a:solidFill>
                <a:latin typeface="Times New Roman (Headings)"/>
              </a:rPr>
              <a:t/>
            </a:r>
            <a:br>
              <a:rPr lang="en-US" altLang="zh-CN" sz="3200" dirty="0">
                <a:solidFill>
                  <a:schemeClr val="accent2">
                    <a:lumMod val="75000"/>
                  </a:schemeClr>
                </a:solidFill>
                <a:latin typeface="Times New Roman (Headings)"/>
              </a:rPr>
            </a:br>
            <a:r>
              <a:rPr lang="vi-VN" altLang="zh-CN" sz="3200" dirty="0">
                <a:solidFill>
                  <a:schemeClr val="accent2">
                    <a:lumMod val="75000"/>
                  </a:schemeClr>
                </a:solidFill>
                <a:latin typeface="Times New Roman (Headings)"/>
              </a:rPr>
              <a:t> không muốn đọc sách</a:t>
            </a:r>
            <a:r>
              <a:rPr lang="en-US" altLang="zh-CN" sz="3200" dirty="0">
                <a:solidFill>
                  <a:schemeClr val="accent2">
                    <a:lumMod val="75000"/>
                  </a:schemeClr>
                </a:solidFill>
                <a:latin typeface="Times New Roman (Headings)"/>
              </a:rPr>
              <a:t>?</a:t>
            </a:r>
            <a:endParaRPr lang="vi-VN" sz="3200" dirty="0">
              <a:latin typeface="Times New Roman" charset="0"/>
              <a:ea typeface="Times New Roman" charset="0"/>
              <a:cs typeface="Times New Roman" charset="0"/>
            </a:endParaRPr>
          </a:p>
        </p:txBody>
      </p:sp>
      <p:graphicFrame>
        <p:nvGraphicFramePr>
          <p:cNvPr id="5" name="Diagram 12"/>
          <p:cNvGraphicFramePr/>
          <p:nvPr>
            <p:extLst>
              <p:ext uri="{D42A27DB-BD31-4B8C-83A1-F6EECF244321}">
                <p14:modId xmlns:p14="http://schemas.microsoft.com/office/powerpoint/2010/main" val="1665748582"/>
              </p:ext>
            </p:extLst>
          </p:nvPr>
        </p:nvGraphicFramePr>
        <p:xfrm>
          <a:off x="2267788" y="1792770"/>
          <a:ext cx="2893325" cy="2862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13"/>
          <p:cNvSpPr/>
          <p:nvPr/>
        </p:nvSpPr>
        <p:spPr>
          <a:xfrm>
            <a:off x="627336" y="2269936"/>
            <a:ext cx="1132765" cy="2095353"/>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latin typeface="Times New Roman (Headings)"/>
              </a:rPr>
              <a:t>Nguyên</a:t>
            </a:r>
            <a:endParaRPr lang="en-US" dirty="0" smtClean="0">
              <a:latin typeface="Times New Roman (Headings)"/>
            </a:endParaRPr>
          </a:p>
          <a:p>
            <a:pPr algn="ctr"/>
            <a:r>
              <a:rPr lang="en-US" dirty="0" err="1" smtClean="0">
                <a:latin typeface="Times New Roman (Headings)"/>
              </a:rPr>
              <a:t>nhân</a:t>
            </a:r>
            <a:endParaRPr lang="en-US" dirty="0">
              <a:latin typeface="Times New Roman (Headings)"/>
            </a:endParaRPr>
          </a:p>
        </p:txBody>
      </p:sp>
      <p:sp>
        <p:nvSpPr>
          <p:cNvPr id="7" name="Rounded Rectangle 17"/>
          <p:cNvSpPr/>
          <p:nvPr/>
        </p:nvSpPr>
        <p:spPr>
          <a:xfrm>
            <a:off x="5799786" y="3454089"/>
            <a:ext cx="1828800" cy="120100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smtClean="0">
              <a:latin typeface="Times New Roman (Headings)"/>
            </a:endParaRPr>
          </a:p>
          <a:p>
            <a:pPr algn="ctr"/>
            <a:r>
              <a:rPr lang="en-US" sz="1600" dirty="0" err="1" smtClean="0">
                <a:latin typeface="Times New Roman (Headings)"/>
              </a:rPr>
              <a:t>thi</a:t>
            </a:r>
            <a:r>
              <a:rPr lang="en-US" sz="1600" dirty="0" smtClean="0">
                <a:latin typeface="Times New Roman (Headings)"/>
              </a:rPr>
              <a:t> </a:t>
            </a:r>
            <a:r>
              <a:rPr lang="en-US" sz="1600" dirty="0" err="1">
                <a:latin typeface="Times New Roman (Headings)"/>
              </a:rPr>
              <a:t>đại</a:t>
            </a:r>
            <a:r>
              <a:rPr lang="en-US" sz="1600" dirty="0">
                <a:latin typeface="Times New Roman (Headings)"/>
              </a:rPr>
              <a:t> </a:t>
            </a:r>
            <a:r>
              <a:rPr lang="en-US" sz="1600" dirty="0" err="1">
                <a:latin typeface="Times New Roman (Headings)"/>
              </a:rPr>
              <a:t>học</a:t>
            </a:r>
            <a:r>
              <a:rPr lang="en-US" sz="1600" dirty="0">
                <a:latin typeface="Times New Roman (Headings)"/>
              </a:rPr>
              <a:t> </a:t>
            </a:r>
            <a:r>
              <a:rPr lang="en-US" sz="1600" dirty="0" err="1">
                <a:latin typeface="Times New Roman (Headings)"/>
              </a:rPr>
              <a:t>là</a:t>
            </a:r>
            <a:r>
              <a:rPr lang="en-US" sz="1600" dirty="0">
                <a:latin typeface="Times New Roman (Headings)"/>
              </a:rPr>
              <a:t> </a:t>
            </a:r>
            <a:r>
              <a:rPr lang="en-US" sz="1600" dirty="0" err="1">
                <a:latin typeface="Times New Roman (Headings)"/>
              </a:rPr>
              <a:t>vì</a:t>
            </a:r>
            <a:r>
              <a:rPr lang="en-US" sz="1600" dirty="0">
                <a:latin typeface="Times New Roman (Headings)"/>
              </a:rPr>
              <a:t> </a:t>
            </a:r>
            <a:r>
              <a:rPr lang="en-US" sz="1600" dirty="0" err="1">
                <a:latin typeface="Times New Roman (Headings)"/>
              </a:rPr>
              <a:t>cái</a:t>
            </a:r>
            <a:r>
              <a:rPr lang="en-US" sz="1600" dirty="0">
                <a:latin typeface="Times New Roman (Headings)"/>
              </a:rPr>
              <a:t> </a:t>
            </a:r>
            <a:r>
              <a:rPr lang="en-US" sz="1600" dirty="0" err="1">
                <a:latin typeface="Times New Roman (Headings)"/>
              </a:rPr>
              <a:t>gì</a:t>
            </a:r>
            <a:r>
              <a:rPr lang="en-US" sz="1600" dirty="0">
                <a:latin typeface="Times New Roman (Headings)"/>
              </a:rPr>
              <a:t>? </a:t>
            </a:r>
            <a:r>
              <a:rPr lang="en-US" sz="1600" dirty="0" err="1">
                <a:latin typeface="Times New Roman (Headings)"/>
              </a:rPr>
              <a:t>Đó</a:t>
            </a:r>
            <a:r>
              <a:rPr lang="en-US" sz="1600" dirty="0">
                <a:latin typeface="Times New Roman (Headings)"/>
              </a:rPr>
              <a:t> </a:t>
            </a:r>
            <a:r>
              <a:rPr lang="en-US" sz="1600" dirty="0" err="1">
                <a:latin typeface="Times New Roman (Headings)"/>
              </a:rPr>
              <a:t>là</a:t>
            </a:r>
            <a:r>
              <a:rPr lang="en-US" sz="1600" dirty="0">
                <a:latin typeface="Times New Roman (Headings)"/>
              </a:rPr>
              <a:t> </a:t>
            </a:r>
            <a:r>
              <a:rPr lang="en-US" sz="1600" dirty="0" err="1">
                <a:latin typeface="Times New Roman (Headings)"/>
              </a:rPr>
              <a:t>thủ</a:t>
            </a:r>
            <a:r>
              <a:rPr lang="en-US" sz="1600" dirty="0">
                <a:latin typeface="Times New Roman (Headings)"/>
              </a:rPr>
              <a:t> </a:t>
            </a:r>
            <a:r>
              <a:rPr lang="en-US" sz="1600" dirty="0" err="1">
                <a:latin typeface="Times New Roman (Headings)"/>
              </a:rPr>
              <a:t>đoạn</a:t>
            </a:r>
            <a:r>
              <a:rPr lang="en-US" sz="1600" dirty="0">
                <a:latin typeface="Times New Roman (Headings)"/>
              </a:rPr>
              <a:t>, </a:t>
            </a:r>
            <a:r>
              <a:rPr lang="en-US" sz="1600" dirty="0" err="1">
                <a:latin typeface="Times New Roman (Headings)"/>
              </a:rPr>
              <a:t>mục</a:t>
            </a:r>
            <a:r>
              <a:rPr lang="en-US" sz="1600" dirty="0">
                <a:latin typeface="Times New Roman (Headings)"/>
              </a:rPr>
              <a:t> </a:t>
            </a:r>
            <a:r>
              <a:rPr lang="en-US" sz="1600" dirty="0" err="1">
                <a:latin typeface="Times New Roman (Headings)"/>
              </a:rPr>
              <a:t>đích</a:t>
            </a:r>
            <a:r>
              <a:rPr lang="en-US" sz="1600" dirty="0">
                <a:latin typeface="Times New Roman (Headings)"/>
              </a:rPr>
              <a:t> </a:t>
            </a:r>
            <a:r>
              <a:rPr lang="en-US" sz="1600" dirty="0" err="1">
                <a:latin typeface="Times New Roman (Headings)"/>
              </a:rPr>
              <a:t>là</a:t>
            </a:r>
            <a:r>
              <a:rPr lang="en-US" sz="1600" dirty="0">
                <a:latin typeface="Times New Roman (Headings)"/>
              </a:rPr>
              <a:t> </a:t>
            </a:r>
            <a:r>
              <a:rPr lang="en-US" sz="1600" dirty="0" err="1">
                <a:latin typeface="Times New Roman (Headings)"/>
              </a:rPr>
              <a:t>gì</a:t>
            </a:r>
            <a:r>
              <a:rPr lang="en-US" sz="1600" dirty="0">
                <a:latin typeface="Times New Roman (Headings)"/>
              </a:rPr>
              <a:t>?</a:t>
            </a:r>
          </a:p>
          <a:p>
            <a:pPr algn="ctr"/>
            <a:endParaRPr lang="en-US" sz="1600" dirty="0">
              <a:latin typeface="Times New Roman (Headings)"/>
            </a:endParaRPr>
          </a:p>
        </p:txBody>
      </p:sp>
      <p:sp>
        <p:nvSpPr>
          <p:cNvPr id="8" name="Rounded Rectangle 18"/>
          <p:cNvSpPr/>
          <p:nvPr/>
        </p:nvSpPr>
        <p:spPr>
          <a:xfrm>
            <a:off x="8199019" y="3454088"/>
            <a:ext cx="3320459" cy="1201003"/>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dirty="0" smtClean="0">
              <a:latin typeface="Times New Roman (Headings)"/>
            </a:endParaRPr>
          </a:p>
          <a:p>
            <a:pPr algn="ctr"/>
            <a:r>
              <a:rPr lang="en-US" sz="1600" dirty="0" err="1" smtClean="0">
                <a:latin typeface="Times New Roman (Headings)"/>
              </a:rPr>
              <a:t>Nhà</a:t>
            </a:r>
            <a:r>
              <a:rPr lang="en-US" sz="1600" dirty="0" smtClean="0">
                <a:latin typeface="Times New Roman (Headings)"/>
              </a:rPr>
              <a:t> </a:t>
            </a:r>
            <a:r>
              <a:rPr lang="en-US" sz="1600" dirty="0">
                <a:latin typeface="Times New Roman (Headings)"/>
              </a:rPr>
              <a:t>to, </a:t>
            </a:r>
            <a:r>
              <a:rPr lang="en-US" sz="1600" dirty="0" err="1">
                <a:latin typeface="Times New Roman (Headings)"/>
              </a:rPr>
              <a:t>biệt</a:t>
            </a:r>
            <a:r>
              <a:rPr lang="en-US" sz="1600" dirty="0">
                <a:latin typeface="Times New Roman (Headings)"/>
              </a:rPr>
              <a:t> </a:t>
            </a:r>
            <a:r>
              <a:rPr lang="en-US" sz="1600" dirty="0" err="1">
                <a:latin typeface="Times New Roman (Headings)"/>
              </a:rPr>
              <a:t>thự</a:t>
            </a:r>
            <a:r>
              <a:rPr lang="en-US" sz="1600" dirty="0">
                <a:latin typeface="Times New Roman (Headings)"/>
              </a:rPr>
              <a:t>, </a:t>
            </a:r>
            <a:r>
              <a:rPr lang="en-US" sz="1600" dirty="0" err="1">
                <a:latin typeface="Times New Roman (Headings)"/>
              </a:rPr>
              <a:t>xe</a:t>
            </a:r>
            <a:r>
              <a:rPr lang="en-US" sz="1600" dirty="0">
                <a:latin typeface="Times New Roman (Headings)"/>
              </a:rPr>
              <a:t> </a:t>
            </a:r>
            <a:r>
              <a:rPr lang="en-US" sz="1600" dirty="0" err="1">
                <a:latin typeface="Times New Roman (Headings)"/>
              </a:rPr>
              <a:t>đẹp</a:t>
            </a:r>
            <a:r>
              <a:rPr lang="en-US" sz="1600" dirty="0">
                <a:latin typeface="Times New Roman (Headings)"/>
              </a:rPr>
              <a:t>, </a:t>
            </a:r>
            <a:r>
              <a:rPr lang="en-US" sz="1600" dirty="0" err="1">
                <a:latin typeface="Times New Roman (Headings)"/>
              </a:rPr>
              <a:t>tất</a:t>
            </a:r>
            <a:r>
              <a:rPr lang="en-US" sz="1600" dirty="0">
                <a:latin typeface="Times New Roman (Headings)"/>
              </a:rPr>
              <a:t> </a:t>
            </a:r>
            <a:r>
              <a:rPr lang="en-US" sz="1600" dirty="0" err="1">
                <a:latin typeface="Times New Roman (Headings)"/>
              </a:rPr>
              <a:t>cả</a:t>
            </a:r>
            <a:r>
              <a:rPr lang="en-US" sz="1600" dirty="0">
                <a:latin typeface="Times New Roman (Headings)"/>
              </a:rPr>
              <a:t> </a:t>
            </a:r>
            <a:r>
              <a:rPr lang="en-US" sz="1600" dirty="0" err="1">
                <a:latin typeface="Times New Roman (Headings)"/>
              </a:rPr>
              <a:t>những</a:t>
            </a:r>
            <a:r>
              <a:rPr lang="en-US" sz="1600" dirty="0">
                <a:latin typeface="Times New Roman (Headings)"/>
              </a:rPr>
              <a:t> </a:t>
            </a:r>
            <a:r>
              <a:rPr lang="en-US" sz="1600" dirty="0" err="1">
                <a:latin typeface="Times New Roman (Headings)"/>
              </a:rPr>
              <a:t>gì</a:t>
            </a:r>
            <a:r>
              <a:rPr lang="en-US" sz="1600" dirty="0">
                <a:latin typeface="Times New Roman (Headings)"/>
              </a:rPr>
              <a:t> </a:t>
            </a:r>
            <a:r>
              <a:rPr lang="en-US" sz="1600" dirty="0" err="1">
                <a:latin typeface="Times New Roman (Headings)"/>
              </a:rPr>
              <a:t>hưởng</a:t>
            </a:r>
            <a:r>
              <a:rPr lang="en-US" sz="1600" dirty="0">
                <a:latin typeface="Times New Roman (Headings)"/>
              </a:rPr>
              <a:t> </a:t>
            </a:r>
            <a:r>
              <a:rPr lang="en-US" sz="1600" dirty="0" err="1">
                <a:latin typeface="Times New Roman (Headings)"/>
              </a:rPr>
              <a:t>thụ</a:t>
            </a:r>
            <a:r>
              <a:rPr lang="en-US" sz="1600" dirty="0">
                <a:latin typeface="Times New Roman (Headings)"/>
              </a:rPr>
              <a:t> </a:t>
            </a:r>
            <a:r>
              <a:rPr lang="en-US" sz="1600" dirty="0" err="1">
                <a:latin typeface="Times New Roman (Headings)"/>
              </a:rPr>
              <a:t>của</a:t>
            </a:r>
            <a:r>
              <a:rPr lang="en-US" sz="1600" dirty="0">
                <a:latin typeface="Times New Roman (Headings)"/>
              </a:rPr>
              <a:t> </a:t>
            </a:r>
            <a:r>
              <a:rPr lang="en-US" sz="1600" dirty="0" err="1">
                <a:latin typeface="Times New Roman (Headings)"/>
              </a:rPr>
              <a:t>nhân</a:t>
            </a:r>
            <a:r>
              <a:rPr lang="en-US" sz="1600" dirty="0">
                <a:latin typeface="Times New Roman (Headings)"/>
              </a:rPr>
              <a:t> </a:t>
            </a:r>
            <a:r>
              <a:rPr lang="en-US" sz="1600" dirty="0" err="1">
                <a:latin typeface="Times New Roman (Headings)"/>
              </a:rPr>
              <a:t>gian</a:t>
            </a:r>
            <a:r>
              <a:rPr lang="en-US" sz="1600" dirty="0">
                <a:latin typeface="Times New Roman (Headings)"/>
              </a:rPr>
              <a:t> </a:t>
            </a:r>
            <a:r>
              <a:rPr lang="en-US" sz="1600" dirty="0" err="1">
                <a:latin typeface="Times New Roman (Headings)"/>
              </a:rPr>
              <a:t>tất</a:t>
            </a:r>
            <a:r>
              <a:rPr lang="en-US" sz="1600" dirty="0">
                <a:latin typeface="Times New Roman (Headings)"/>
              </a:rPr>
              <a:t> </a:t>
            </a:r>
            <a:r>
              <a:rPr lang="en-US" sz="1600" dirty="0" err="1">
                <a:latin typeface="Times New Roman (Headings)"/>
              </a:rPr>
              <a:t>cả</a:t>
            </a:r>
            <a:r>
              <a:rPr lang="en-US" sz="1600" dirty="0">
                <a:latin typeface="Times New Roman (Headings)"/>
              </a:rPr>
              <a:t> </a:t>
            </a:r>
            <a:r>
              <a:rPr lang="en-US" sz="1600" dirty="0" err="1">
                <a:latin typeface="Times New Roman (Headings)"/>
              </a:rPr>
              <a:t>đều</a:t>
            </a:r>
            <a:r>
              <a:rPr lang="en-US" sz="1600" dirty="0">
                <a:latin typeface="Times New Roman (Headings)"/>
              </a:rPr>
              <a:t> </a:t>
            </a:r>
            <a:r>
              <a:rPr lang="en-US" sz="1600" dirty="0" err="1">
                <a:latin typeface="Times New Roman (Headings)"/>
              </a:rPr>
              <a:t>là</a:t>
            </a:r>
            <a:r>
              <a:rPr lang="en-US" sz="1600" dirty="0">
                <a:latin typeface="Times New Roman (Headings)"/>
              </a:rPr>
              <a:t> </a:t>
            </a:r>
            <a:r>
              <a:rPr lang="en-US" sz="1600" dirty="0" err="1">
                <a:latin typeface="Times New Roman (Headings)"/>
              </a:rPr>
              <a:t>vì</a:t>
            </a:r>
            <a:r>
              <a:rPr lang="en-US" sz="1600" dirty="0">
                <a:latin typeface="Times New Roman (Headings)"/>
              </a:rPr>
              <a:t> </a:t>
            </a:r>
            <a:r>
              <a:rPr lang="en-US" sz="1600" dirty="0" err="1">
                <a:latin typeface="Times New Roman (Headings)"/>
              </a:rPr>
              <a:t>dục</a:t>
            </a:r>
            <a:r>
              <a:rPr lang="en-US" sz="1600" dirty="0">
                <a:latin typeface="Times New Roman (Headings)"/>
              </a:rPr>
              <a:t> </a:t>
            </a:r>
            <a:r>
              <a:rPr lang="en-US" sz="1600" dirty="0" err="1">
                <a:latin typeface="Times New Roman (Headings)"/>
              </a:rPr>
              <a:t>vọng</a:t>
            </a:r>
            <a:r>
              <a:rPr lang="vi-VN" sz="1600" dirty="0">
                <a:latin typeface="Times New Roman (Headings)"/>
              </a:rPr>
              <a:t> ăn uống</a:t>
            </a:r>
            <a:r>
              <a:rPr lang="en-US" sz="1600" dirty="0">
                <a:latin typeface="Times New Roman (Headings)"/>
              </a:rPr>
              <a:t>, </a:t>
            </a:r>
            <a:r>
              <a:rPr lang="en-US" sz="1600" dirty="0" err="1">
                <a:latin typeface="Times New Roman (Headings)"/>
              </a:rPr>
              <a:t>danh</a:t>
            </a:r>
            <a:r>
              <a:rPr lang="en-US" sz="1600" dirty="0">
                <a:latin typeface="Times New Roman (Headings)"/>
              </a:rPr>
              <a:t> </a:t>
            </a:r>
            <a:r>
              <a:rPr lang="en-US" sz="1600" dirty="0" err="1">
                <a:latin typeface="Times New Roman (Headings)"/>
              </a:rPr>
              <a:t>văn</a:t>
            </a:r>
            <a:r>
              <a:rPr lang="en-US" sz="1600" dirty="0">
                <a:latin typeface="Times New Roman (Headings)"/>
              </a:rPr>
              <a:t> </a:t>
            </a:r>
            <a:r>
              <a:rPr lang="en-US" sz="1600" dirty="0" err="1">
                <a:latin typeface="Times New Roman (Headings)"/>
              </a:rPr>
              <a:t>lợi</a:t>
            </a:r>
            <a:r>
              <a:rPr lang="en-US" sz="1600" dirty="0">
                <a:latin typeface="Times New Roman (Headings)"/>
              </a:rPr>
              <a:t> </a:t>
            </a:r>
            <a:r>
              <a:rPr lang="en-US" sz="1600" dirty="0" err="1">
                <a:latin typeface="Times New Roman (Headings)"/>
              </a:rPr>
              <a:t>dưỡng</a:t>
            </a:r>
            <a:endParaRPr lang="en-US" sz="1600" dirty="0">
              <a:latin typeface="Times New Roman (Headings)"/>
            </a:endParaRPr>
          </a:p>
          <a:p>
            <a:pPr algn="ctr"/>
            <a:endParaRPr lang="en-US" sz="1600" dirty="0"/>
          </a:p>
        </p:txBody>
      </p:sp>
      <p:cxnSp>
        <p:nvCxnSpPr>
          <p:cNvPr id="9" name="Straight Arrow Connector 20"/>
          <p:cNvCxnSpPr/>
          <p:nvPr/>
        </p:nvCxnSpPr>
        <p:spPr>
          <a:xfrm flipV="1">
            <a:off x="1760101" y="2549632"/>
            <a:ext cx="506196" cy="767981"/>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24"/>
          <p:cNvCxnSpPr/>
          <p:nvPr/>
        </p:nvCxnSpPr>
        <p:spPr>
          <a:xfrm>
            <a:off x="5214214" y="4054590"/>
            <a:ext cx="585572" cy="1"/>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26"/>
          <p:cNvCxnSpPr/>
          <p:nvPr/>
        </p:nvCxnSpPr>
        <p:spPr>
          <a:xfrm>
            <a:off x="7628586" y="4054591"/>
            <a:ext cx="570434"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27"/>
          <p:cNvSpPr/>
          <p:nvPr/>
        </p:nvSpPr>
        <p:spPr>
          <a:xfrm>
            <a:off x="2266297" y="5149530"/>
            <a:ext cx="2838734" cy="1296538"/>
          </a:xfrm>
          <a:prstGeom prst="roundRect">
            <a:avLst/>
          </a:prstGeom>
          <a:ln w="38100">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600" dirty="0" smtClean="0">
              <a:latin typeface="Times New Roman (Headings)"/>
            </a:endParaRPr>
          </a:p>
          <a:p>
            <a:pPr algn="ctr"/>
            <a:endParaRPr lang="en-US" sz="1600" dirty="0" smtClean="0">
              <a:latin typeface="Times New Roman (Headings)"/>
            </a:endParaRPr>
          </a:p>
          <a:p>
            <a:pPr algn="ctr"/>
            <a:r>
              <a:rPr lang="en-US" sz="1600" dirty="0" err="1" smtClean="0">
                <a:latin typeface="Times New Roman (Headings)"/>
              </a:rPr>
              <a:t>Vậy</a:t>
            </a:r>
            <a:r>
              <a:rPr lang="en-US" sz="1600" dirty="0" smtClean="0">
                <a:latin typeface="Times New Roman (Headings)"/>
              </a:rPr>
              <a:t> </a:t>
            </a:r>
            <a:r>
              <a:rPr lang="en-US" sz="1600" dirty="0" err="1">
                <a:latin typeface="Times New Roman (Headings)"/>
              </a:rPr>
              <a:t>thì</a:t>
            </a:r>
            <a:r>
              <a:rPr lang="en-US" sz="1600" dirty="0">
                <a:latin typeface="Times New Roman (Headings)"/>
              </a:rPr>
              <a:t> </a:t>
            </a:r>
            <a:r>
              <a:rPr lang="en-US" sz="1600" dirty="0" err="1">
                <a:latin typeface="Times New Roman (Headings)"/>
              </a:rPr>
              <a:t>có</a:t>
            </a:r>
            <a:r>
              <a:rPr lang="en-US" sz="1600" dirty="0">
                <a:latin typeface="Times New Roman (Headings)"/>
              </a:rPr>
              <a:t> </a:t>
            </a:r>
            <a:r>
              <a:rPr lang="en-US" sz="1600" dirty="0" err="1">
                <a:latin typeface="Times New Roman (Headings)"/>
              </a:rPr>
              <a:t>thể</a:t>
            </a:r>
            <a:r>
              <a:rPr lang="en-US" sz="1600" dirty="0">
                <a:latin typeface="Times New Roman (Headings)"/>
              </a:rPr>
              <a:t> </a:t>
            </a:r>
            <a:r>
              <a:rPr lang="en-US" sz="1600" dirty="0" err="1">
                <a:latin typeface="Times New Roman (Headings)"/>
              </a:rPr>
              <a:t>xuất</a:t>
            </a:r>
            <a:r>
              <a:rPr lang="en-US" sz="1600" dirty="0">
                <a:latin typeface="Times New Roman (Headings)"/>
              </a:rPr>
              <a:t> </a:t>
            </a:r>
            <a:r>
              <a:rPr lang="en-US" sz="1600" dirty="0" err="1">
                <a:latin typeface="Times New Roman (Headings)"/>
              </a:rPr>
              <a:t>hiện</a:t>
            </a:r>
            <a:r>
              <a:rPr lang="en-US" sz="1600" dirty="0">
                <a:latin typeface="Times New Roman (Headings)"/>
              </a:rPr>
              <a:t> </a:t>
            </a:r>
            <a:r>
              <a:rPr lang="en-US" sz="1600" dirty="0" err="1">
                <a:latin typeface="Times New Roman (Headings)"/>
              </a:rPr>
              <a:t>người</a:t>
            </a:r>
            <a:r>
              <a:rPr lang="en-US" sz="1600" dirty="0">
                <a:latin typeface="Times New Roman (Headings)"/>
              </a:rPr>
              <a:t> </a:t>
            </a:r>
            <a:r>
              <a:rPr lang="en-US" sz="1600" dirty="0" err="1">
                <a:latin typeface="Times New Roman (Headings)"/>
              </a:rPr>
              <a:t>tốt</a:t>
            </a:r>
            <a:r>
              <a:rPr lang="en-US" sz="1600" dirty="0">
                <a:latin typeface="Times New Roman (Headings)"/>
              </a:rPr>
              <a:t> </a:t>
            </a:r>
            <a:r>
              <a:rPr lang="en-US" sz="1600" dirty="0" err="1">
                <a:latin typeface="Times New Roman (Headings)"/>
              </a:rPr>
              <a:t>sao</a:t>
            </a:r>
            <a:r>
              <a:rPr lang="en-US" sz="1600" dirty="0">
                <a:latin typeface="Times New Roman (Headings)"/>
              </a:rPr>
              <a:t>? </a:t>
            </a:r>
            <a:r>
              <a:rPr lang="en-US" sz="1600" dirty="0" err="1" smtClean="0">
                <a:latin typeface="Times New Roman (Headings)"/>
              </a:rPr>
              <a:t>Cái</a:t>
            </a:r>
            <a:r>
              <a:rPr lang="en-US" sz="1600" dirty="0" smtClean="0">
                <a:latin typeface="Times New Roman (Headings)"/>
              </a:rPr>
              <a:t> </a:t>
            </a:r>
            <a:r>
              <a:rPr lang="en-US" sz="1600" dirty="0" err="1">
                <a:latin typeface="Times New Roman (Headings)"/>
              </a:rPr>
              <a:t>gì</a:t>
            </a:r>
            <a:r>
              <a:rPr lang="en-US" sz="1600" dirty="0">
                <a:latin typeface="Times New Roman (Headings)"/>
              </a:rPr>
              <a:t> </a:t>
            </a:r>
            <a:r>
              <a:rPr lang="en-US" sz="1600" dirty="0" err="1">
                <a:latin typeface="Times New Roman (Headings)"/>
              </a:rPr>
              <a:t>gọi</a:t>
            </a:r>
            <a:r>
              <a:rPr lang="en-US" sz="1600" dirty="0">
                <a:latin typeface="Times New Roman (Headings)"/>
              </a:rPr>
              <a:t> </a:t>
            </a:r>
            <a:r>
              <a:rPr lang="en-US" sz="1600" dirty="0" err="1">
                <a:latin typeface="Times New Roman (Headings)"/>
              </a:rPr>
              <a:t>là</a:t>
            </a:r>
            <a:r>
              <a:rPr lang="en-US" sz="1600" dirty="0">
                <a:latin typeface="Times New Roman (Headings)"/>
              </a:rPr>
              <a:t> </a:t>
            </a:r>
            <a:r>
              <a:rPr lang="en-US" sz="1600" dirty="0" err="1">
                <a:latin typeface="Times New Roman (Headings)"/>
              </a:rPr>
              <a:t>người</a:t>
            </a:r>
            <a:r>
              <a:rPr lang="en-US" sz="1600" dirty="0">
                <a:latin typeface="Times New Roman (Headings)"/>
              </a:rPr>
              <a:t> </a:t>
            </a:r>
            <a:r>
              <a:rPr lang="en-US" sz="1600" dirty="0" err="1">
                <a:latin typeface="Times New Roman (Headings)"/>
              </a:rPr>
              <a:t>tốt</a:t>
            </a:r>
            <a:r>
              <a:rPr lang="en-US" sz="1600" dirty="0">
                <a:latin typeface="Times New Roman (Headings)"/>
              </a:rPr>
              <a:t>?</a:t>
            </a:r>
          </a:p>
          <a:p>
            <a:pPr algn="ctr"/>
            <a:endParaRPr lang="en-US" sz="1600" dirty="0">
              <a:latin typeface="Times New Roman (Headings)"/>
            </a:endParaRPr>
          </a:p>
          <a:p>
            <a:pPr algn="ctr"/>
            <a:endParaRPr lang="en-US" sz="1600" dirty="0">
              <a:latin typeface="Times New Roman (Headings)"/>
            </a:endParaRPr>
          </a:p>
        </p:txBody>
      </p:sp>
      <p:sp>
        <p:nvSpPr>
          <p:cNvPr id="14" name="Rounded Rectangle 28"/>
          <p:cNvSpPr/>
          <p:nvPr/>
        </p:nvSpPr>
        <p:spPr>
          <a:xfrm>
            <a:off x="5799786" y="5149530"/>
            <a:ext cx="5719692" cy="1296538"/>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600" dirty="0" smtClean="0">
              <a:latin typeface="Times New Roman (Headings)"/>
            </a:endParaRPr>
          </a:p>
          <a:p>
            <a:pPr algn="ctr"/>
            <a:r>
              <a:rPr lang="en-US" sz="1600" dirty="0" err="1" smtClean="0">
                <a:latin typeface="Times New Roman (Headings)"/>
              </a:rPr>
              <a:t>Vì</a:t>
            </a:r>
            <a:r>
              <a:rPr lang="en-US" sz="1600" dirty="0" smtClean="0">
                <a:latin typeface="Times New Roman (Headings)"/>
              </a:rPr>
              <a:t> </a:t>
            </a:r>
            <a:r>
              <a:rPr lang="en-US" sz="1600" dirty="0" err="1">
                <a:latin typeface="Times New Roman (Headings)"/>
              </a:rPr>
              <a:t>gia</a:t>
            </a:r>
            <a:r>
              <a:rPr lang="en-US" sz="1600" dirty="0">
                <a:latin typeface="Times New Roman (Headings)"/>
              </a:rPr>
              <a:t> </a:t>
            </a:r>
            <a:r>
              <a:rPr lang="en-US" sz="1600" dirty="0" err="1">
                <a:latin typeface="Times New Roman (Headings)"/>
              </a:rPr>
              <a:t>đình</a:t>
            </a:r>
            <a:r>
              <a:rPr lang="en-US" sz="1600" dirty="0">
                <a:latin typeface="Times New Roman (Headings)"/>
              </a:rPr>
              <a:t> </a:t>
            </a:r>
            <a:r>
              <a:rPr lang="en-US" sz="1600" dirty="0" err="1">
                <a:latin typeface="Times New Roman (Headings)"/>
              </a:rPr>
              <a:t>có</a:t>
            </a:r>
            <a:r>
              <a:rPr lang="en-US" sz="1600" dirty="0">
                <a:latin typeface="Times New Roman (Headings)"/>
              </a:rPr>
              <a:t> </a:t>
            </a:r>
            <a:r>
              <a:rPr lang="en-US" sz="1600" dirty="0" err="1">
                <a:latin typeface="Times New Roman (Headings)"/>
              </a:rPr>
              <a:t>thể</a:t>
            </a:r>
            <a:r>
              <a:rPr lang="en-US" sz="1600" dirty="0">
                <a:latin typeface="Times New Roman (Headings)"/>
              </a:rPr>
              <a:t> </a:t>
            </a:r>
            <a:r>
              <a:rPr lang="en-US" sz="1600" dirty="0" err="1">
                <a:latin typeface="Times New Roman (Headings)"/>
              </a:rPr>
              <a:t>quang</a:t>
            </a:r>
            <a:r>
              <a:rPr lang="en-US" sz="1600" dirty="0">
                <a:latin typeface="Times New Roman (Headings)"/>
              </a:rPr>
              <a:t> </a:t>
            </a:r>
            <a:r>
              <a:rPr lang="en-US" sz="1600" dirty="0" err="1">
                <a:latin typeface="Times New Roman (Headings)"/>
              </a:rPr>
              <a:t>tông</a:t>
            </a:r>
            <a:r>
              <a:rPr lang="en-US" sz="1600" dirty="0">
                <a:latin typeface="Times New Roman (Headings)"/>
              </a:rPr>
              <a:t> </a:t>
            </a:r>
            <a:r>
              <a:rPr lang="en-US" sz="1600" dirty="0" err="1">
                <a:latin typeface="Times New Roman (Headings)"/>
              </a:rPr>
              <a:t>diệu</a:t>
            </a:r>
            <a:r>
              <a:rPr lang="en-US" sz="1600" dirty="0">
                <a:latin typeface="Times New Roman (Headings)"/>
              </a:rPr>
              <a:t> </a:t>
            </a:r>
            <a:r>
              <a:rPr lang="en-US" sz="1600" dirty="0" err="1">
                <a:latin typeface="Times New Roman (Headings)"/>
              </a:rPr>
              <a:t>tổ</a:t>
            </a:r>
            <a:r>
              <a:rPr lang="en-US" sz="1600" dirty="0">
                <a:latin typeface="Times New Roman (Headings)"/>
              </a:rPr>
              <a:t>, </a:t>
            </a:r>
            <a:r>
              <a:rPr lang="en-US" sz="1600" dirty="0" err="1">
                <a:latin typeface="Times New Roman (Headings)"/>
              </a:rPr>
              <a:t>xuất</a:t>
            </a:r>
            <a:r>
              <a:rPr lang="en-US" sz="1600" dirty="0">
                <a:latin typeface="Times New Roman (Headings)"/>
              </a:rPr>
              <a:t> </a:t>
            </a:r>
            <a:r>
              <a:rPr lang="en-US" sz="1600" dirty="0" err="1">
                <a:latin typeface="Times New Roman (Headings)"/>
              </a:rPr>
              <a:t>hiện</a:t>
            </a:r>
            <a:r>
              <a:rPr lang="en-US" sz="1600" dirty="0">
                <a:latin typeface="Times New Roman (Headings)"/>
              </a:rPr>
              <a:t> </a:t>
            </a:r>
            <a:r>
              <a:rPr lang="en-US" sz="1600" dirty="0" err="1">
                <a:latin typeface="Times New Roman (Headings)"/>
              </a:rPr>
              <a:t>người</a:t>
            </a:r>
            <a:r>
              <a:rPr lang="en-US" sz="1600" dirty="0">
                <a:latin typeface="Times New Roman (Headings)"/>
              </a:rPr>
              <a:t> </a:t>
            </a:r>
            <a:r>
              <a:rPr lang="en-US" sz="1600" dirty="0" err="1">
                <a:latin typeface="Times New Roman (Headings)"/>
              </a:rPr>
              <a:t>tốt</a:t>
            </a:r>
            <a:r>
              <a:rPr lang="en-US" sz="1600" dirty="0">
                <a:latin typeface="Times New Roman (Headings)"/>
              </a:rPr>
              <a:t>, </a:t>
            </a:r>
            <a:r>
              <a:rPr lang="en-US" sz="1600" dirty="0" err="1">
                <a:latin typeface="Times New Roman (Headings)"/>
              </a:rPr>
              <a:t>xuất</a:t>
            </a:r>
            <a:r>
              <a:rPr lang="en-US" sz="1600" dirty="0">
                <a:latin typeface="Times New Roman (Headings)"/>
              </a:rPr>
              <a:t> </a:t>
            </a:r>
            <a:r>
              <a:rPr lang="en-US" sz="1600" dirty="0" err="1">
                <a:latin typeface="Times New Roman (Headings)"/>
              </a:rPr>
              <a:t>hiện</a:t>
            </a:r>
            <a:r>
              <a:rPr lang="en-US" sz="1600" dirty="0">
                <a:latin typeface="Times New Roman (Headings)"/>
              </a:rPr>
              <a:t> </a:t>
            </a:r>
            <a:r>
              <a:rPr lang="en-US" sz="1600" dirty="0" err="1">
                <a:latin typeface="Times New Roman (Headings)"/>
              </a:rPr>
              <a:t>người</a:t>
            </a:r>
            <a:r>
              <a:rPr lang="en-US" sz="1600" dirty="0">
                <a:latin typeface="Times New Roman (Headings)"/>
              </a:rPr>
              <a:t> </a:t>
            </a:r>
            <a:r>
              <a:rPr lang="en-US" sz="1600" dirty="0" err="1">
                <a:latin typeface="Times New Roman (Headings)"/>
              </a:rPr>
              <a:t>tài</a:t>
            </a:r>
            <a:r>
              <a:rPr lang="en-US" sz="1600" dirty="0">
                <a:latin typeface="Times New Roman (Headings)"/>
              </a:rPr>
              <a:t> </a:t>
            </a:r>
            <a:r>
              <a:rPr lang="en-US" sz="1600" dirty="0" err="1">
                <a:latin typeface="Times New Roman (Headings)"/>
              </a:rPr>
              <a:t>giỏi</a:t>
            </a:r>
            <a:r>
              <a:rPr lang="en-US" sz="1600" dirty="0">
                <a:latin typeface="Times New Roman (Headings)"/>
              </a:rPr>
              <a:t>, </a:t>
            </a:r>
            <a:r>
              <a:rPr lang="en-US" sz="1600" dirty="0" err="1">
                <a:latin typeface="Times New Roman (Headings)"/>
              </a:rPr>
              <a:t>xuất</a:t>
            </a:r>
            <a:r>
              <a:rPr lang="en-US" sz="1600" dirty="0">
                <a:latin typeface="Times New Roman (Headings)"/>
              </a:rPr>
              <a:t> </a:t>
            </a:r>
            <a:r>
              <a:rPr lang="en-US" sz="1600" dirty="0" err="1">
                <a:latin typeface="Times New Roman (Headings)"/>
              </a:rPr>
              <a:t>hiện</a:t>
            </a:r>
            <a:r>
              <a:rPr lang="en-US" sz="1600" dirty="0">
                <a:latin typeface="Times New Roman (Headings)"/>
              </a:rPr>
              <a:t> </a:t>
            </a:r>
            <a:r>
              <a:rPr lang="en-US" sz="1600" dirty="0" err="1">
                <a:latin typeface="Times New Roman (Headings)"/>
              </a:rPr>
              <a:t>người</a:t>
            </a:r>
            <a:r>
              <a:rPr lang="en-US" sz="1600" dirty="0">
                <a:latin typeface="Times New Roman (Headings)"/>
              </a:rPr>
              <a:t> </a:t>
            </a:r>
            <a:r>
              <a:rPr lang="en-US" sz="1600" dirty="0" err="1">
                <a:latin typeface="Times New Roman (Headings)"/>
              </a:rPr>
              <a:t>có</a:t>
            </a:r>
            <a:r>
              <a:rPr lang="en-US" sz="1600" dirty="0">
                <a:latin typeface="Times New Roman (Headings)"/>
              </a:rPr>
              <a:t> </a:t>
            </a:r>
            <a:r>
              <a:rPr lang="en-US" sz="1600" dirty="0" err="1">
                <a:latin typeface="Times New Roman (Headings)"/>
              </a:rPr>
              <a:t>tiền</a:t>
            </a:r>
            <a:r>
              <a:rPr lang="en-US" sz="1600" dirty="0">
                <a:latin typeface="Times New Roman (Headings)"/>
              </a:rPr>
              <a:t> </a:t>
            </a:r>
            <a:r>
              <a:rPr lang="en-US" sz="1600" dirty="0" err="1">
                <a:latin typeface="Times New Roman (Headings)"/>
              </a:rPr>
              <a:t>đồ</a:t>
            </a:r>
            <a:r>
              <a:rPr lang="en-US" sz="1600" dirty="0">
                <a:latin typeface="Times New Roman (Headings)"/>
              </a:rPr>
              <a:t>, </a:t>
            </a:r>
            <a:r>
              <a:rPr lang="en-US" sz="1600" dirty="0" err="1">
                <a:latin typeface="Times New Roman (Headings)"/>
              </a:rPr>
              <a:t>tạo</a:t>
            </a:r>
            <a:r>
              <a:rPr lang="en-US" sz="1600" dirty="0">
                <a:latin typeface="Times New Roman (Headings)"/>
              </a:rPr>
              <a:t> </a:t>
            </a:r>
            <a:r>
              <a:rPr lang="en-US" sz="1600" dirty="0" err="1">
                <a:latin typeface="Times New Roman (Headings)"/>
              </a:rPr>
              <a:t>phúc</a:t>
            </a:r>
            <a:r>
              <a:rPr lang="en-US" sz="1600" dirty="0">
                <a:latin typeface="Times New Roman (Headings)"/>
              </a:rPr>
              <a:t> </a:t>
            </a:r>
            <a:r>
              <a:rPr lang="en-US" sz="1600" dirty="0" err="1">
                <a:latin typeface="Times New Roman (Headings)"/>
              </a:rPr>
              <a:t>thiên</a:t>
            </a:r>
            <a:r>
              <a:rPr lang="en-US" sz="1600" dirty="0">
                <a:latin typeface="Times New Roman (Headings)"/>
              </a:rPr>
              <a:t> </a:t>
            </a:r>
            <a:r>
              <a:rPr lang="en-US" sz="1600" dirty="0" err="1">
                <a:latin typeface="Times New Roman (Headings)"/>
              </a:rPr>
              <a:t>hạ</a:t>
            </a:r>
            <a:r>
              <a:rPr lang="en-US" sz="1600" dirty="0">
                <a:latin typeface="Times New Roman (Headings)"/>
              </a:rPr>
              <a:t>, </a:t>
            </a:r>
            <a:r>
              <a:rPr lang="en-US" sz="1600" dirty="0" err="1">
                <a:latin typeface="Times New Roman (Headings)"/>
              </a:rPr>
              <a:t>lý</a:t>
            </a:r>
            <a:r>
              <a:rPr lang="en-US" sz="1600" dirty="0">
                <a:latin typeface="Times New Roman (Headings)"/>
              </a:rPr>
              <a:t> </a:t>
            </a:r>
            <a:r>
              <a:rPr lang="en-US" sz="1600" dirty="0" err="1">
                <a:latin typeface="Times New Roman (Headings)"/>
              </a:rPr>
              <a:t>tưởng</a:t>
            </a:r>
            <a:r>
              <a:rPr lang="en-US" sz="1600" dirty="0">
                <a:latin typeface="Times New Roman (Headings)"/>
              </a:rPr>
              <a:t> </a:t>
            </a:r>
            <a:r>
              <a:rPr lang="en-US" sz="1600" dirty="0" err="1">
                <a:latin typeface="Times New Roman (Headings)"/>
              </a:rPr>
              <a:t>đó</a:t>
            </a:r>
            <a:r>
              <a:rPr lang="en-US" sz="1600" dirty="0">
                <a:latin typeface="Times New Roman (Headings)"/>
              </a:rPr>
              <a:t> </a:t>
            </a:r>
            <a:r>
              <a:rPr lang="en-US" sz="1600" dirty="0" err="1">
                <a:latin typeface="Times New Roman (Headings)"/>
              </a:rPr>
              <a:t>của</a:t>
            </a:r>
            <a:r>
              <a:rPr lang="en-US" sz="1600" dirty="0">
                <a:latin typeface="Times New Roman (Headings)"/>
              </a:rPr>
              <a:t> </a:t>
            </a:r>
            <a:r>
              <a:rPr lang="en-US" sz="1600" dirty="0" err="1">
                <a:latin typeface="Times New Roman (Headings)"/>
              </a:rPr>
              <a:t>họ</a:t>
            </a:r>
            <a:r>
              <a:rPr lang="en-US" sz="1600" dirty="0">
                <a:latin typeface="Times New Roman (Headings)"/>
              </a:rPr>
              <a:t>, </a:t>
            </a:r>
            <a:r>
              <a:rPr lang="en-US" sz="1600" dirty="0" err="1">
                <a:latin typeface="Times New Roman (Headings)"/>
              </a:rPr>
              <a:t>họ</a:t>
            </a:r>
            <a:r>
              <a:rPr lang="en-US" sz="1600" dirty="0">
                <a:latin typeface="Times New Roman (Headings)"/>
              </a:rPr>
              <a:t> </a:t>
            </a:r>
            <a:r>
              <a:rPr lang="en-US" sz="1600" dirty="0" err="1">
                <a:latin typeface="Times New Roman (Headings)"/>
              </a:rPr>
              <a:t>không</a:t>
            </a:r>
            <a:r>
              <a:rPr lang="en-US" sz="1600" dirty="0">
                <a:latin typeface="Times New Roman (Headings)"/>
              </a:rPr>
              <a:t> </a:t>
            </a:r>
            <a:r>
              <a:rPr lang="en-US" sz="1600" dirty="0" err="1">
                <a:latin typeface="Times New Roman (Headings)"/>
              </a:rPr>
              <a:t>phải</a:t>
            </a:r>
            <a:r>
              <a:rPr lang="en-US" sz="1600" dirty="0">
                <a:latin typeface="Times New Roman (Headings)"/>
              </a:rPr>
              <a:t> </a:t>
            </a:r>
            <a:r>
              <a:rPr lang="en-US" sz="1600" dirty="0" err="1">
                <a:latin typeface="Times New Roman (Headings)"/>
              </a:rPr>
              <a:t>vì</a:t>
            </a:r>
            <a:r>
              <a:rPr lang="en-US" sz="1600" dirty="0">
                <a:latin typeface="Times New Roman (Headings)"/>
              </a:rPr>
              <a:t> </a:t>
            </a:r>
            <a:r>
              <a:rPr lang="en-US" sz="1600" dirty="0" err="1">
                <a:latin typeface="Times New Roman (Headings)"/>
              </a:rPr>
              <a:t>ăn</a:t>
            </a:r>
            <a:r>
              <a:rPr lang="en-US" sz="1600" dirty="0">
                <a:latin typeface="Times New Roman (Headings)"/>
              </a:rPr>
              <a:t> </a:t>
            </a:r>
            <a:r>
              <a:rPr lang="en-US" sz="1600" dirty="0" err="1">
                <a:latin typeface="Times New Roman (Headings)"/>
              </a:rPr>
              <a:t>uống</a:t>
            </a:r>
            <a:r>
              <a:rPr lang="en-US" sz="1600" dirty="0">
                <a:latin typeface="Times New Roman (Headings)"/>
              </a:rPr>
              <a:t> </a:t>
            </a:r>
            <a:r>
              <a:rPr lang="en-US" sz="1600" dirty="0" err="1">
                <a:latin typeface="Times New Roman (Headings)"/>
              </a:rPr>
              <a:t>chơi</a:t>
            </a:r>
            <a:r>
              <a:rPr lang="en-US" sz="1600" dirty="0">
                <a:latin typeface="Times New Roman (Headings)"/>
              </a:rPr>
              <a:t> </a:t>
            </a:r>
            <a:r>
              <a:rPr lang="en-US" sz="1600" dirty="0" err="1">
                <a:latin typeface="Times New Roman (Headings)"/>
              </a:rPr>
              <a:t>bời</a:t>
            </a:r>
            <a:r>
              <a:rPr lang="en-US" sz="1600" dirty="0">
                <a:latin typeface="Times New Roman (Headings)"/>
              </a:rPr>
              <a:t>, ở </a:t>
            </a:r>
            <a:r>
              <a:rPr lang="en-US" sz="1600" dirty="0" err="1">
                <a:latin typeface="Times New Roman (Headings)"/>
              </a:rPr>
              <a:t>nhà</a:t>
            </a:r>
            <a:r>
              <a:rPr lang="en-US" sz="1600" dirty="0">
                <a:latin typeface="Times New Roman (Headings)"/>
              </a:rPr>
              <a:t> </a:t>
            </a:r>
            <a:r>
              <a:rPr lang="en-US" sz="1600" dirty="0" err="1">
                <a:latin typeface="Times New Roman (Headings)"/>
              </a:rPr>
              <a:t>cao</a:t>
            </a:r>
            <a:r>
              <a:rPr lang="en-US" sz="1600" dirty="0">
                <a:latin typeface="Times New Roman (Headings)"/>
              </a:rPr>
              <a:t> </a:t>
            </a:r>
            <a:r>
              <a:rPr lang="en-US" sz="1600" dirty="0" err="1">
                <a:latin typeface="Times New Roman (Headings)"/>
              </a:rPr>
              <a:t>cửa</a:t>
            </a:r>
            <a:r>
              <a:rPr lang="en-US" sz="1600" dirty="0">
                <a:latin typeface="Times New Roman (Headings)"/>
              </a:rPr>
              <a:t> </a:t>
            </a:r>
            <a:r>
              <a:rPr lang="en-US" sz="1600" dirty="0" err="1">
                <a:latin typeface="Times New Roman (Headings)"/>
              </a:rPr>
              <a:t>rộng</a:t>
            </a:r>
            <a:endParaRPr lang="en-US" sz="1600" dirty="0">
              <a:latin typeface="Times New Roman (Headings)"/>
            </a:endParaRPr>
          </a:p>
          <a:p>
            <a:pPr algn="ctr"/>
            <a:endParaRPr lang="en-US" sz="1600" dirty="0">
              <a:latin typeface="Times New Roman (Headings)"/>
            </a:endParaRPr>
          </a:p>
        </p:txBody>
      </p:sp>
      <p:cxnSp>
        <p:nvCxnSpPr>
          <p:cNvPr id="15" name="Elbow Connector 30"/>
          <p:cNvCxnSpPr/>
          <p:nvPr/>
        </p:nvCxnSpPr>
        <p:spPr>
          <a:xfrm rot="5400000">
            <a:off x="5419154" y="429656"/>
            <a:ext cx="214660" cy="8665530"/>
          </a:xfrm>
          <a:prstGeom prst="bent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38"/>
          <p:cNvCxnSpPr/>
          <p:nvPr/>
        </p:nvCxnSpPr>
        <p:spPr>
          <a:xfrm>
            <a:off x="5105031" y="5797799"/>
            <a:ext cx="694755"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96601" y="1865391"/>
            <a:ext cx="5500048" cy="1368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02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346657"/>
            <a:ext cx="10576238" cy="799563"/>
          </a:xfrm>
        </p:spPr>
        <p:txBody>
          <a:bodyPr rtlCol="0">
            <a:normAutofit/>
          </a:bodyPr>
          <a:lstStyle/>
          <a:p>
            <a:r>
              <a:rPr lang="vi-VN" altLang="zh-CN" sz="4000" dirty="0" smtClean="0">
                <a:solidFill>
                  <a:schemeClr val="accent2">
                    <a:lumMod val="75000"/>
                  </a:schemeClr>
                </a:solidFill>
                <a:latin typeface="Times New Roman (Headings)"/>
              </a:rPr>
              <a:t>Vấn đề xã hội hiện nay</a:t>
            </a:r>
            <a:endParaRPr lang="vi-VN" sz="4000" dirty="0">
              <a:latin typeface="Times New Roman" charset="0"/>
              <a:ea typeface="Times New Roman" charset="0"/>
              <a:cs typeface="Times New Roman" charset="0"/>
            </a:endParaRPr>
          </a:p>
        </p:txBody>
      </p:sp>
      <p:graphicFrame>
        <p:nvGraphicFramePr>
          <p:cNvPr id="18" name="Diagram 6"/>
          <p:cNvGraphicFramePr/>
          <p:nvPr>
            <p:extLst>
              <p:ext uri="{D42A27DB-BD31-4B8C-83A1-F6EECF244321}">
                <p14:modId xmlns:p14="http://schemas.microsoft.com/office/powerpoint/2010/main" val="1173519681"/>
              </p:ext>
            </p:extLst>
          </p:nvPr>
        </p:nvGraphicFramePr>
        <p:xfrm>
          <a:off x="425003" y="1323958"/>
          <a:ext cx="11384923" cy="5282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7"/>
          <p:cNvSpPr txBox="1"/>
          <p:nvPr/>
        </p:nvSpPr>
        <p:spPr>
          <a:xfrm>
            <a:off x="548519" y="2643833"/>
            <a:ext cx="3492096" cy="2308324"/>
          </a:xfrm>
          <a:prstGeom prst="rect">
            <a:avLst/>
          </a:prstGeom>
          <a:noFill/>
        </p:spPr>
        <p:txBody>
          <a:bodyPr wrap="square" rtlCol="0">
            <a:spAutoFit/>
          </a:bodyPr>
          <a:lstStyle/>
          <a:p>
            <a:pPr marL="285750" indent="-285750">
              <a:buFontTx/>
              <a:buChar char="-"/>
            </a:pPr>
            <a:r>
              <a:rPr lang="vi-VN" altLang="zh-CN" sz="1600" dirty="0" smtClean="0">
                <a:latin typeface="Times New Roman" charset="0"/>
                <a:ea typeface="Times New Roman" charset="0"/>
                <a:cs typeface="Times New Roman" charset="0"/>
              </a:rPr>
              <a:t>“</a:t>
            </a:r>
            <a:r>
              <a:rPr lang="vi-VN" altLang="zh-CN" sz="1600" dirty="0">
                <a:latin typeface="Times New Roman" charset="0"/>
                <a:ea typeface="Times New Roman" charset="0"/>
                <a:cs typeface="Times New Roman" charset="0"/>
              </a:rPr>
              <a:t>Sĩ nông công thương” -&gt; “Thương thương thương thương”, mọi người cảm thấy đọc sách không có ý nghĩa, đọc nhiều sách như vậy lại không kiếm được </a:t>
            </a:r>
            <a:r>
              <a:rPr lang="vi-VN" altLang="zh-CN" sz="1600" dirty="0" smtClean="0">
                <a:latin typeface="Times New Roman" charset="0"/>
                <a:ea typeface="Times New Roman" charset="0"/>
                <a:cs typeface="Times New Roman" charset="0"/>
              </a:rPr>
              <a:t>tiền, </a:t>
            </a:r>
            <a:r>
              <a:rPr lang="en-US" sz="1600" dirty="0" smtClean="0">
                <a:latin typeface="Times New Roman" charset="0"/>
                <a:ea typeface="Times New Roman" charset="0"/>
                <a:cs typeface="Times New Roman" charset="0"/>
              </a:rPr>
              <a:t>chi </a:t>
            </a:r>
            <a:r>
              <a:rPr lang="en-US" sz="1600" dirty="0" err="1">
                <a:latin typeface="Times New Roman" charset="0"/>
                <a:ea typeface="Times New Roman" charset="0"/>
                <a:cs typeface="Times New Roman" charset="0"/>
              </a:rPr>
              <a:t>bằng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đi</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tìm</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công</a:t>
            </a:r>
            <a:r>
              <a:rPr lang="en-US" sz="1600" dirty="0">
                <a:latin typeface="Times New Roman" charset="0"/>
                <a:ea typeface="Times New Roman" charset="0"/>
                <a:cs typeface="Times New Roman" charset="0"/>
              </a:rPr>
              <a:t> </a:t>
            </a:r>
            <a:r>
              <a:rPr lang="en-US" sz="1600" dirty="0" err="1">
                <a:latin typeface="Times New Roman" charset="0"/>
                <a:ea typeface="Times New Roman" charset="0"/>
                <a:cs typeface="Times New Roman" charset="0"/>
              </a:rPr>
              <a:t>việc</a:t>
            </a:r>
            <a:r>
              <a:rPr lang="en-US" sz="1600" dirty="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tốt</a:t>
            </a:r>
            <a:r>
              <a:rPr lang="en-US" sz="1600" dirty="0" smtClean="0">
                <a:latin typeface="Times New Roman" charset="0"/>
                <a:ea typeface="Times New Roman" charset="0"/>
                <a:cs typeface="Times New Roman" charset="0"/>
              </a:rPr>
              <a:t>,</a:t>
            </a:r>
            <a:r>
              <a:rPr lang="vi-VN" sz="1600" dirty="0" smtClean="0">
                <a:latin typeface="Times New Roman" charset="0"/>
                <a:ea typeface="Times New Roman" charset="0"/>
                <a:cs typeface="Times New Roman" charset="0"/>
              </a:rPr>
              <a:t>còn </a:t>
            </a:r>
            <a:r>
              <a:rPr lang="vi-VN" sz="1600" dirty="0">
                <a:latin typeface="Times New Roman" charset="0"/>
                <a:ea typeface="Times New Roman" charset="0"/>
                <a:cs typeface="Times New Roman" charset="0"/>
              </a:rPr>
              <a:t>không bằng ra ngoài làm ca sĩ, đến phòng hát karaoke, đến quán bar hát hò</a:t>
            </a:r>
            <a:r>
              <a:rPr lang="en-US" sz="1600" dirty="0">
                <a:latin typeface="Times New Roman" charset="0"/>
                <a:ea typeface="Times New Roman" charset="0"/>
                <a:cs typeface="Times New Roman" charset="0"/>
              </a:rPr>
              <a:t>..</a:t>
            </a:r>
          </a:p>
          <a:p>
            <a:pPr marL="285750" indent="-285750">
              <a:buFontTx/>
              <a:buChar char="-"/>
            </a:pPr>
            <a:endParaRPr lang="en-US" sz="1600" dirty="0">
              <a:latin typeface="Times New Roman (Headings)"/>
            </a:endParaRPr>
          </a:p>
        </p:txBody>
      </p:sp>
      <p:sp>
        <p:nvSpPr>
          <p:cNvPr id="20" name="TextBox 8"/>
          <p:cNvSpPr txBox="1"/>
          <p:nvPr/>
        </p:nvSpPr>
        <p:spPr>
          <a:xfrm>
            <a:off x="4653076" y="2328767"/>
            <a:ext cx="3052293" cy="4278094"/>
          </a:xfrm>
          <a:prstGeom prst="rect">
            <a:avLst/>
          </a:prstGeom>
          <a:noFill/>
        </p:spPr>
        <p:txBody>
          <a:bodyPr wrap="square" rtlCol="0">
            <a:spAutoFit/>
          </a:bodyPr>
          <a:lstStyle/>
          <a:p>
            <a:r>
              <a:rPr lang="en-US" sz="1600" dirty="0" smtClean="0">
                <a:latin typeface="Times New Roman" charset="0"/>
                <a:ea typeface="Times New Roman" charset="0"/>
                <a:cs typeface="Times New Roman" charset="0"/>
              </a:rPr>
              <a:t>- </a:t>
            </a:r>
            <a:r>
              <a:rPr lang="en-US" sz="1600" dirty="0" err="1" smtClean="0">
                <a:latin typeface="Times New Roman" charset="0"/>
                <a:ea typeface="Times New Roman" charset="0"/>
                <a:cs typeface="Times New Roman" charset="0"/>
              </a:rPr>
              <a:t>Đ</a:t>
            </a:r>
            <a:r>
              <a:rPr lang="vi-VN" sz="1600" dirty="0" smtClean="0">
                <a:latin typeface="Times New Roman" charset="0"/>
                <a:ea typeface="Times New Roman" charset="0"/>
                <a:cs typeface="Times New Roman" charset="0"/>
              </a:rPr>
              <a:t>ều là do không có giáo dục căn bản ban đầu, giáo dục ngũ luân, giáo dục lòng người</a:t>
            </a:r>
          </a:p>
          <a:p>
            <a:r>
              <a:rPr lang="vi-VN" altLang="zh-CN" sz="1600" dirty="0" smtClean="0">
                <a:latin typeface="Times New Roman" charset="0"/>
                <a:ea typeface="Times New Roman" charset="0"/>
                <a:cs typeface="Times New Roman" charset="0"/>
              </a:rPr>
              <a:t>- Không </a:t>
            </a:r>
            <a:r>
              <a:rPr lang="vi-VN" altLang="zh-CN" sz="1600" dirty="0">
                <a:latin typeface="Times New Roman" charset="0"/>
                <a:ea typeface="Times New Roman" charset="0"/>
                <a:cs typeface="Times New Roman" charset="0"/>
              </a:rPr>
              <a:t>đọc sách. Mà nếu đọc, sách cũng </a:t>
            </a:r>
            <a:r>
              <a:rPr lang="vi-VN" altLang="zh-CN" sz="1600" u="sng" dirty="0">
                <a:latin typeface="Times New Roman" charset="0"/>
                <a:ea typeface="Times New Roman" charset="0"/>
                <a:cs typeface="Times New Roman" charset="0"/>
              </a:rPr>
              <a:t>đọc sai</a:t>
            </a:r>
            <a:r>
              <a:rPr lang="vi-VN" altLang="zh-CN" sz="1600" dirty="0">
                <a:latin typeface="Times New Roman" charset="0"/>
                <a:ea typeface="Times New Roman" charset="0"/>
                <a:cs typeface="Times New Roman" charset="0"/>
              </a:rPr>
              <a:t> rồi (không đọc sách Thánh hiền, mà là tiểu thuyết, truyện tranh bạo lục, tạp chí thời trang đương đại, …).</a:t>
            </a:r>
            <a:r>
              <a:rPr lang="zh-CN" altLang="zh-CN" sz="1600" dirty="0">
                <a:latin typeface="Times New Roman" charset="0"/>
                <a:ea typeface="Times New Roman" charset="0"/>
                <a:cs typeface="Times New Roman" charset="0"/>
              </a:rPr>
              <a:t> </a:t>
            </a:r>
            <a:endParaRPr lang="vi-VN" altLang="zh-CN" sz="1600" dirty="0" smtClean="0">
              <a:latin typeface="Times New Roman" charset="0"/>
              <a:ea typeface="Times New Roman" charset="0"/>
              <a:cs typeface="Times New Roman" charset="0"/>
            </a:endParaRPr>
          </a:p>
          <a:p>
            <a:pPr lvl="0"/>
            <a:r>
              <a:rPr lang="en-US" altLang="zh-CN" sz="1600" dirty="0" smtClean="0">
                <a:latin typeface="Times New Roman (Headings)"/>
              </a:rPr>
              <a:t>- </a:t>
            </a:r>
            <a:r>
              <a:rPr lang="en-US" altLang="zh-CN" sz="1600" dirty="0" err="1" smtClean="0">
                <a:latin typeface="Times New Roman (Headings)"/>
              </a:rPr>
              <a:t>Đ</a:t>
            </a:r>
            <a:r>
              <a:rPr lang="vi-VN" altLang="zh-CN" sz="1600" dirty="0">
                <a:latin typeface="Times New Roman (Headings)"/>
              </a:rPr>
              <a:t>i học thi qua là được, những kiến thức chuyên ngành trong sách cũng không cần học quá nhiều, thi đạt là đủ, những thời gian rảnh thì mọi người cơ bản đều ăn uống chơi bời</a:t>
            </a:r>
            <a:r>
              <a:rPr lang="en-US" altLang="zh-CN" sz="1600" dirty="0">
                <a:latin typeface="Times New Roman (Headings)"/>
              </a:rPr>
              <a:t>, </a:t>
            </a:r>
            <a:r>
              <a:rPr lang="vi-VN" altLang="zh-CN" sz="1600" dirty="0">
                <a:latin typeface="Times New Roman (Headings)"/>
              </a:rPr>
              <a:t>xem tiểu thuyết, xem mấy cái “Diễn đàn ca nhạc đương đại”, người nổi tiếng, thần tượng</a:t>
            </a:r>
            <a:r>
              <a:rPr lang="en-US" altLang="zh-CN" sz="1600" dirty="0">
                <a:latin typeface="Times New Roman (Headings)"/>
              </a:rPr>
              <a:t> </a:t>
            </a:r>
          </a:p>
          <a:p>
            <a:pPr marL="285750" indent="-285750">
              <a:buFontTx/>
              <a:buChar char="-"/>
            </a:pPr>
            <a:endParaRPr lang="en-US" sz="1600" dirty="0">
              <a:latin typeface="Times New Roman" charset="0"/>
              <a:ea typeface="Times New Roman" charset="0"/>
              <a:cs typeface="Times New Roman" charset="0"/>
            </a:endParaRPr>
          </a:p>
        </p:txBody>
      </p:sp>
      <p:sp>
        <p:nvSpPr>
          <p:cNvPr id="21" name="TextBox 9"/>
          <p:cNvSpPr txBox="1"/>
          <p:nvPr/>
        </p:nvSpPr>
        <p:spPr>
          <a:xfrm>
            <a:off x="8209526" y="1832464"/>
            <a:ext cx="3166281" cy="4524315"/>
          </a:xfrm>
          <a:prstGeom prst="rect">
            <a:avLst/>
          </a:prstGeom>
          <a:noFill/>
        </p:spPr>
        <p:txBody>
          <a:bodyPr wrap="square" rtlCol="0">
            <a:spAutoFit/>
          </a:bodyPr>
          <a:lstStyle/>
          <a:p>
            <a:r>
              <a:rPr lang="en-US" sz="1600" dirty="0" smtClean="0">
                <a:latin typeface="Times New Roman" charset="0"/>
                <a:ea typeface="Times New Roman" charset="0"/>
                <a:cs typeface="Times New Roman" charset="0"/>
              </a:rPr>
              <a:t>- S</a:t>
            </a:r>
            <a:r>
              <a:rPr lang="vi-VN" sz="1600" dirty="0" smtClean="0">
                <a:latin typeface="Times New Roman" charset="0"/>
                <a:ea typeface="Times New Roman" charset="0"/>
                <a:cs typeface="Times New Roman" charset="0"/>
              </a:rPr>
              <a:t>o </a:t>
            </a:r>
            <a:r>
              <a:rPr lang="vi-VN" sz="1600" dirty="0">
                <a:latin typeface="Times New Roman" charset="0"/>
                <a:ea typeface="Times New Roman" charset="0"/>
                <a:cs typeface="Times New Roman" charset="0"/>
              </a:rPr>
              <a:t>sánh ăn mặc, so sánh hưởng lạc, so sánh cái này làm mục tiêu, Khiến cho cả thế giới loài người cuối cùng hướng tới, không khác gì động vật.</a:t>
            </a:r>
            <a:endParaRPr lang="en-US" sz="1600" dirty="0">
              <a:latin typeface="Times New Roman" charset="0"/>
              <a:ea typeface="Times New Roman" charset="0"/>
              <a:cs typeface="Times New Roman" charset="0"/>
            </a:endParaRPr>
          </a:p>
          <a:p>
            <a:r>
              <a:rPr lang="en-US" sz="1600" dirty="0" smtClean="0">
                <a:latin typeface="Times New Roman" charset="0"/>
                <a:ea typeface="Times New Roman" charset="0"/>
                <a:cs typeface="Times New Roman" charset="0"/>
              </a:rPr>
              <a:t>- </a:t>
            </a:r>
            <a:r>
              <a:rPr lang="vi-VN" sz="1600" dirty="0" smtClean="0">
                <a:latin typeface="Times New Roman" charset="0"/>
                <a:ea typeface="Times New Roman" charset="0"/>
                <a:cs typeface="Times New Roman" charset="0"/>
              </a:rPr>
              <a:t>Mọi </a:t>
            </a:r>
            <a:r>
              <a:rPr lang="vi-VN" sz="1600" dirty="0">
                <a:latin typeface="Times New Roman" charset="0"/>
                <a:ea typeface="Times New Roman" charset="0"/>
                <a:cs typeface="Times New Roman" charset="0"/>
              </a:rPr>
              <a:t>người ở cùng nhau không có đạo nghĩa, chỉ có hưởng lạc, ở trong một xã hội như vậy, cả một nhà ngây ngô qua ngày, không có tiền đồ</a:t>
            </a:r>
            <a:endParaRPr lang="en-US" sz="1600" dirty="0">
              <a:latin typeface="Times New Roman" charset="0"/>
              <a:ea typeface="Times New Roman" charset="0"/>
              <a:cs typeface="Times New Roman" charset="0"/>
            </a:endParaRPr>
          </a:p>
          <a:p>
            <a:r>
              <a:rPr lang="vi-VN" sz="1600" dirty="0" smtClean="0">
                <a:latin typeface="Times New Roman" charset="0"/>
                <a:ea typeface="Times New Roman" charset="0"/>
                <a:cs typeface="Times New Roman" charset="0"/>
              </a:rPr>
              <a:t>- Đó </a:t>
            </a:r>
            <a:r>
              <a:rPr lang="vi-VN" sz="1600" dirty="0">
                <a:latin typeface="Times New Roman" charset="0"/>
                <a:ea typeface="Times New Roman" charset="0"/>
                <a:cs typeface="Times New Roman" charset="0"/>
              </a:rPr>
              <a:t>gọi là đọa lạc. Bây giờ cho cái này là tiến bộ, đáng sợ biết bao, cũng giống như nỗ lực đi về phía hủy diệt. </a:t>
            </a:r>
            <a:endParaRPr lang="vi-VN" sz="1600" dirty="0" smtClean="0">
              <a:latin typeface="Times New Roman" charset="0"/>
              <a:ea typeface="Times New Roman" charset="0"/>
              <a:cs typeface="Times New Roman" charset="0"/>
            </a:endParaRPr>
          </a:p>
          <a:p>
            <a:r>
              <a:rPr lang="en-US" altLang="zh-CN" sz="1600" dirty="0">
                <a:latin typeface="Times New Roman" charset="0"/>
                <a:ea typeface="Times New Roman" charset="0"/>
                <a:cs typeface="Times New Roman" charset="0"/>
              </a:rPr>
              <a:t>- </a:t>
            </a:r>
            <a:r>
              <a:rPr lang="en-US" altLang="zh-CN" sz="1600" dirty="0" err="1">
                <a:latin typeface="Times New Roman" charset="0"/>
                <a:ea typeface="Times New Roman" charset="0"/>
                <a:cs typeface="Times New Roman" charset="0"/>
              </a:rPr>
              <a:t>Xã</a:t>
            </a:r>
            <a:r>
              <a:rPr lang="en-US" altLang="zh-CN" sz="1600" dirty="0">
                <a:latin typeface="Times New Roman" charset="0"/>
                <a:ea typeface="Times New Roman" charset="0"/>
                <a:cs typeface="Times New Roman" charset="0"/>
              </a:rPr>
              <a:t> </a:t>
            </a:r>
            <a:r>
              <a:rPr lang="en-US" altLang="zh-CN" sz="1600" dirty="0" err="1">
                <a:latin typeface="Times New Roman" charset="0"/>
                <a:ea typeface="Times New Roman" charset="0"/>
                <a:cs typeface="Times New Roman" charset="0"/>
              </a:rPr>
              <a:t>hội</a:t>
            </a:r>
            <a:r>
              <a:rPr lang="en-US" altLang="zh-CN" sz="1600" dirty="0">
                <a:latin typeface="Times New Roman" charset="0"/>
                <a:ea typeface="Times New Roman" charset="0"/>
                <a:cs typeface="Times New Roman" charset="0"/>
              </a:rPr>
              <a:t> </a:t>
            </a:r>
            <a:r>
              <a:rPr lang="en-US" altLang="zh-CN" sz="1600" dirty="0" err="1">
                <a:latin typeface="Times New Roman" charset="0"/>
                <a:ea typeface="Times New Roman" charset="0"/>
                <a:cs typeface="Times New Roman" charset="0"/>
              </a:rPr>
              <a:t>hỗn</a:t>
            </a:r>
            <a:r>
              <a:rPr lang="en-US" altLang="zh-CN" sz="1600" dirty="0">
                <a:latin typeface="Times New Roman" charset="0"/>
                <a:ea typeface="Times New Roman" charset="0"/>
                <a:cs typeface="Times New Roman" charset="0"/>
              </a:rPr>
              <a:t> </a:t>
            </a:r>
            <a:r>
              <a:rPr lang="en-US" altLang="zh-CN" sz="1600" dirty="0" err="1">
                <a:latin typeface="Times New Roman" charset="0"/>
                <a:ea typeface="Times New Roman" charset="0"/>
                <a:cs typeface="Times New Roman" charset="0"/>
              </a:rPr>
              <a:t>loạn</a:t>
            </a:r>
            <a:endParaRPr lang="en-US" altLang="zh-CN" sz="1600" dirty="0">
              <a:latin typeface="Times New Roman" charset="0"/>
              <a:ea typeface="Times New Roman" charset="0"/>
              <a:cs typeface="Times New Roman" charset="0"/>
            </a:endParaRPr>
          </a:p>
          <a:p>
            <a:pPr marL="285750" indent="-285750">
              <a:buFontTx/>
              <a:buChar char="-"/>
            </a:pPr>
            <a:endParaRPr lang="en-US" sz="1600" dirty="0">
              <a:latin typeface="Times New Roman" charset="0"/>
              <a:ea typeface="Times New Roman" charset="0"/>
              <a:cs typeface="Times New Roman" charset="0"/>
            </a:endParaRPr>
          </a:p>
          <a:p>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67510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104900" y="76200"/>
            <a:ext cx="9980682" cy="799563"/>
          </a:xfrm>
        </p:spPr>
        <p:txBody>
          <a:bodyPr rtlCol="0">
            <a:normAutofit fontScale="90000"/>
          </a:bodyPr>
          <a:lstStyle/>
          <a:p>
            <a:pPr algn="ctr" rtl="0"/>
            <a:r>
              <a:rPr lang="vi-VN" sz="3200" dirty="0" smtClean="0">
                <a:latin typeface="Times New Roman" charset="0"/>
                <a:ea typeface="Times New Roman" charset="0"/>
                <a:cs typeface="Times New Roman" charset="0"/>
              </a:rPr>
              <a:t>Vì sao người Phương Đông không hợp điển tích Phương Tây?</a:t>
            </a:r>
            <a:endParaRPr lang="vi-VN" sz="3200" dirty="0">
              <a:latin typeface="Times New Roman" charset="0"/>
              <a:ea typeface="Times New Roman" charset="0"/>
              <a:cs typeface="Times New Roman" charset="0"/>
            </a:endParaRPr>
          </a:p>
        </p:txBody>
      </p:sp>
      <p:graphicFrame>
        <p:nvGraphicFramePr>
          <p:cNvPr id="2" name="内容占位符 1"/>
          <p:cNvGraphicFramePr>
            <a:graphicFrameLocks noGrp="1"/>
          </p:cNvGraphicFramePr>
          <p:nvPr>
            <p:ph idx="1"/>
            <p:extLst>
              <p:ext uri="{D42A27DB-BD31-4B8C-83A1-F6EECF244321}">
                <p14:modId xmlns:p14="http://schemas.microsoft.com/office/powerpoint/2010/main" val="1219125814"/>
              </p:ext>
            </p:extLst>
          </p:nvPr>
        </p:nvGraphicFramePr>
        <p:xfrm>
          <a:off x="1103382" y="1458533"/>
          <a:ext cx="9982200" cy="4572000"/>
        </p:xfrm>
        <a:graphic>
          <a:graphicData uri="http://schemas.openxmlformats.org/drawingml/2006/table">
            <a:tbl>
              <a:tblPr firstRow="1" bandRow="1">
                <a:tableStyleId>{5C22544A-7EE6-4342-B048-85BDC9FD1C3A}</a:tableStyleId>
              </a:tblPr>
              <a:tblGrid>
                <a:gridCol w="4991100">
                  <a:extLst>
                    <a:ext uri="{9D8B030D-6E8A-4147-A177-3AD203B41FA5}">
                      <a16:colId xmlns:a16="http://schemas.microsoft.com/office/drawing/2014/main" val="20000"/>
                    </a:ext>
                  </a:extLst>
                </a:gridCol>
                <a:gridCol w="4991100">
                  <a:extLst>
                    <a:ext uri="{9D8B030D-6E8A-4147-A177-3AD203B41FA5}">
                      <a16:colId xmlns:a16="http://schemas.microsoft.com/office/drawing/2014/main" val="20001"/>
                    </a:ext>
                  </a:extLst>
                </a:gridCol>
              </a:tblGrid>
              <a:tr h="370840">
                <a:tc>
                  <a:txBody>
                    <a:bodyPr/>
                    <a:lstStyle/>
                    <a:p>
                      <a:pPr algn="ctr"/>
                      <a:r>
                        <a:rPr lang="vi-VN" altLang="zh-CN" sz="3000" b="1" kern="1200" dirty="0" smtClean="0">
                          <a:solidFill>
                            <a:schemeClr val="lt1"/>
                          </a:solidFill>
                          <a:effectLst/>
                          <a:latin typeface="Times New Roman" charset="0"/>
                          <a:ea typeface="Times New Roman" charset="0"/>
                          <a:cs typeface="Times New Roman" charset="0"/>
                        </a:rPr>
                        <a:t>Phương Đông</a:t>
                      </a:r>
                      <a:endParaRPr lang="zh-CN" altLang="zh-CN" sz="3000" b="1" kern="1200" dirty="0">
                        <a:solidFill>
                          <a:schemeClr val="lt1"/>
                        </a:solidFill>
                        <a:effectLst/>
                        <a:latin typeface="Times New Roman" charset="0"/>
                        <a:ea typeface="Times New Roman" charset="0"/>
                        <a:cs typeface="Times New Roman" charset="0"/>
                      </a:endParaRPr>
                    </a:p>
                  </a:txBody>
                  <a:tcPr/>
                </a:tc>
                <a:tc>
                  <a:txBody>
                    <a:bodyPr/>
                    <a:lstStyle/>
                    <a:p>
                      <a:pPr algn="ctr"/>
                      <a:r>
                        <a:rPr lang="vi-VN" altLang="zh-CN" sz="3000" b="1" kern="1200" dirty="0" smtClean="0">
                          <a:solidFill>
                            <a:schemeClr val="lt1"/>
                          </a:solidFill>
                          <a:effectLst/>
                          <a:latin typeface="Times New Roman" charset="0"/>
                          <a:ea typeface="Times New Roman" charset="0"/>
                          <a:cs typeface="Times New Roman" charset="0"/>
                        </a:rPr>
                        <a:t>Phương Tây</a:t>
                      </a:r>
                      <a:endParaRPr lang="zh-CN" altLang="zh-CN" sz="3000" b="1" kern="1200" dirty="0">
                        <a:solidFill>
                          <a:schemeClr val="lt1"/>
                        </a:solidFill>
                        <a:effectLst/>
                        <a:latin typeface="Times New Roman" charset="0"/>
                        <a:ea typeface="Times New Roman" charset="0"/>
                        <a:cs typeface="Times New Roman" charset="0"/>
                      </a:endParaRPr>
                    </a:p>
                  </a:txBody>
                  <a:tcPr/>
                </a:tc>
                <a:extLst>
                  <a:ext uri="{0D108BD9-81ED-4DB2-BD59-A6C34878D82A}">
                    <a16:rowId xmlns:a16="http://schemas.microsoft.com/office/drawing/2014/main" val="10000"/>
                  </a:ext>
                </a:extLst>
              </a:tr>
              <a:tr h="370840">
                <a:tc>
                  <a:txBody>
                    <a:bodyPr/>
                    <a:lstStyle/>
                    <a:p>
                      <a:r>
                        <a:rPr lang="vi-VN" altLang="zh-CN" sz="2400" kern="1200" dirty="0" smtClean="0">
                          <a:solidFill>
                            <a:schemeClr val="dk1"/>
                          </a:solidFill>
                          <a:effectLst/>
                          <a:latin typeface="Times New Roman" charset="0"/>
                          <a:ea typeface="Times New Roman" charset="0"/>
                          <a:cs typeface="Times New Roman" charset="0"/>
                        </a:rPr>
                        <a:t>- Là vùng đất báu, có “Hiếu - Đễ - Trung – Tín</a:t>
                      </a:r>
                      <a:r>
                        <a:rPr lang="vi-VN" altLang="zh-CN" sz="2400" kern="1200" baseline="0" dirty="0" smtClean="0">
                          <a:solidFill>
                            <a:schemeClr val="dk1"/>
                          </a:solidFill>
                          <a:effectLst/>
                          <a:latin typeface="Times New Roman" charset="0"/>
                          <a:ea typeface="Times New Roman" charset="0"/>
                          <a:cs typeface="Times New Roman" charset="0"/>
                        </a:rPr>
                        <a:t> -</a:t>
                      </a:r>
                      <a:r>
                        <a:rPr lang="vi-VN" altLang="zh-CN" sz="2400" kern="1200" dirty="0" smtClean="0">
                          <a:solidFill>
                            <a:schemeClr val="dk1"/>
                          </a:solidFill>
                          <a:effectLst/>
                          <a:latin typeface="Times New Roman" charset="0"/>
                          <a:ea typeface="Times New Roman" charset="0"/>
                          <a:cs typeface="Times New Roman" charset="0"/>
                        </a:rPr>
                        <a:t> Lễ</a:t>
                      </a:r>
                      <a:r>
                        <a:rPr lang="vi-VN" altLang="zh-CN" sz="2400" kern="1200" baseline="0" dirty="0" smtClean="0">
                          <a:solidFill>
                            <a:schemeClr val="dk1"/>
                          </a:solidFill>
                          <a:effectLst/>
                          <a:latin typeface="Times New Roman" charset="0"/>
                          <a:ea typeface="Times New Roman" charset="0"/>
                          <a:cs typeface="Times New Roman" charset="0"/>
                        </a:rPr>
                        <a:t> - N</a:t>
                      </a:r>
                      <a:r>
                        <a:rPr lang="vi-VN" altLang="zh-CN" sz="2400" kern="1200" dirty="0" smtClean="0">
                          <a:solidFill>
                            <a:schemeClr val="dk1"/>
                          </a:solidFill>
                          <a:effectLst/>
                          <a:latin typeface="Times New Roman" charset="0"/>
                          <a:ea typeface="Times New Roman" charset="0"/>
                          <a:cs typeface="Times New Roman" charset="0"/>
                        </a:rPr>
                        <a:t>ghĩa – Liêm - Sỉ”. </a:t>
                      </a:r>
                      <a:endParaRPr lang="zh-CN" altLang="zh-CN" sz="2400" kern="1200" dirty="0" smtClean="0">
                        <a:solidFill>
                          <a:schemeClr val="dk1"/>
                        </a:solidFill>
                        <a:effectLst/>
                        <a:latin typeface="Times New Roman" charset="0"/>
                        <a:ea typeface="Times New Roman" charset="0"/>
                        <a:cs typeface="Times New Roman" charset="0"/>
                      </a:endParaRPr>
                    </a:p>
                    <a:p>
                      <a:r>
                        <a:rPr lang="vi-VN" altLang="zh-CN" sz="2400" kern="1200" dirty="0" smtClean="0">
                          <a:solidFill>
                            <a:schemeClr val="dk1"/>
                          </a:solidFill>
                          <a:effectLst/>
                          <a:latin typeface="Times New Roman" charset="0"/>
                          <a:ea typeface="Times New Roman" charset="0"/>
                          <a:cs typeface="Times New Roman" charset="0"/>
                        </a:rPr>
                        <a:t>- Kinh điển đều có nghĩa lý rất thâm sâu, đều thuận theo quy luật tự nhiên của thiên địa vạn vật.</a:t>
                      </a:r>
                    </a:p>
                    <a:p>
                      <a:r>
                        <a:rPr lang="vi-VN" altLang="zh-CN" sz="2400" kern="1200" dirty="0" smtClean="0">
                          <a:solidFill>
                            <a:schemeClr val="dk1"/>
                          </a:solidFill>
                          <a:effectLst/>
                          <a:latin typeface="Times New Roman" charset="0"/>
                          <a:ea typeface="Times New Roman" charset="0"/>
                          <a:cs typeface="Times New Roman" charset="0"/>
                        </a:rPr>
                        <a:t>- Triết học là nguyên lý nguyên tắc cao nhất chỉ bảo cuộc sống của con người, Nho Thích Đạo chính là triết học. Văn hóa truyền thống Nho Thích Đạo là truy cầu viên mãn</a:t>
                      </a:r>
                      <a:endParaRPr lang="zh-CN" altLang="en-US" sz="2400" dirty="0">
                        <a:latin typeface="Times New Roman" charset="0"/>
                        <a:ea typeface="Times New Roman" charset="0"/>
                        <a:cs typeface="Times New Roman" charset="0"/>
                      </a:endParaRPr>
                    </a:p>
                  </a:txBody>
                  <a:tcPr/>
                </a:tc>
                <a:tc>
                  <a:txBody>
                    <a:bodyPr/>
                    <a:lstStyle/>
                    <a:p>
                      <a:r>
                        <a:rPr lang="vi-VN" altLang="zh-CN" sz="2400" kern="1200" dirty="0" smtClean="0">
                          <a:solidFill>
                            <a:schemeClr val="dk1"/>
                          </a:solidFill>
                          <a:effectLst/>
                          <a:latin typeface="Times New Roman" charset="0"/>
                          <a:ea typeface="Times New Roman" charset="0"/>
                          <a:cs typeface="Times New Roman" charset="0"/>
                        </a:rPr>
                        <a:t>- Đặc điểm của người phương Tây là thích tranh đấu, thích vũ lực, không nói tới Hiếu đạo.</a:t>
                      </a:r>
                      <a:endParaRPr lang="zh-CN" altLang="zh-CN" sz="2400" kern="1200" dirty="0" smtClean="0">
                        <a:solidFill>
                          <a:schemeClr val="dk1"/>
                        </a:solidFill>
                        <a:effectLst/>
                        <a:latin typeface="Times New Roman" charset="0"/>
                        <a:ea typeface="Times New Roman" charset="0"/>
                        <a:cs typeface="Times New Roman" charset="0"/>
                      </a:endParaRPr>
                    </a:p>
                    <a:p>
                      <a:r>
                        <a:rPr lang="vi-VN" altLang="zh-CN" sz="2400" kern="1200" dirty="0" smtClean="0">
                          <a:solidFill>
                            <a:schemeClr val="dk1"/>
                          </a:solidFill>
                          <a:effectLst/>
                          <a:latin typeface="Times New Roman" charset="0"/>
                          <a:ea typeface="Times New Roman" charset="0"/>
                          <a:cs typeface="Times New Roman" charset="0"/>
                        </a:rPr>
                        <a:t> - Vị thuốc của họ? Là tôn giáo. Ví dụ nói đạo Hồi, đạo Thiên Chúa, đạo Cơ Đốc. </a:t>
                      </a:r>
                      <a:endParaRPr lang="zh-CN" altLang="zh-CN" sz="2400" kern="1200" dirty="0" smtClean="0">
                        <a:solidFill>
                          <a:schemeClr val="dk1"/>
                        </a:solidFill>
                        <a:effectLst/>
                        <a:latin typeface="Times New Roman" charset="0"/>
                        <a:ea typeface="Times New Roman" charset="0"/>
                        <a:cs typeface="Times New Roman" charset="0"/>
                      </a:endParaRPr>
                    </a:p>
                    <a:p>
                      <a:r>
                        <a:rPr lang="vi-VN" altLang="zh-CN" sz="2400" kern="1200" dirty="0" smtClean="0">
                          <a:solidFill>
                            <a:schemeClr val="dk1"/>
                          </a:solidFill>
                          <a:effectLst/>
                          <a:latin typeface="Times New Roman" charset="0"/>
                          <a:ea typeface="Times New Roman" charset="0"/>
                          <a:cs typeface="Times New Roman" charset="0"/>
                        </a:rPr>
                        <a:t>- “Lịch sử triết học phương Tây”, một trăm người có một ngàn cách nói. </a:t>
                      </a:r>
                      <a:endParaRPr lang="zh-CN" altLang="zh-CN" sz="2400" kern="1200" dirty="0" smtClean="0">
                        <a:solidFill>
                          <a:schemeClr val="dk1"/>
                        </a:solidFill>
                        <a:effectLst/>
                        <a:latin typeface="Times New Roman" charset="0"/>
                        <a:ea typeface="Times New Roman" charset="0"/>
                        <a:cs typeface="Times New Roman" charset="0"/>
                      </a:endParaRPr>
                    </a:p>
                    <a:p>
                      <a:r>
                        <a:rPr lang="vi-VN" altLang="zh-CN" sz="2400" kern="1200" dirty="0" smtClean="0">
                          <a:solidFill>
                            <a:schemeClr val="dk1"/>
                          </a:solidFill>
                          <a:effectLst/>
                          <a:latin typeface="Times New Roman" charset="0"/>
                          <a:ea typeface="Times New Roman" charset="0"/>
                          <a:cs typeface="Times New Roman" charset="0"/>
                        </a:rPr>
                        <a:t>- Khoa học kỹ thuật phát triển. Những thứ này phát triển sẽ hủy diệt nhân loại.</a:t>
                      </a:r>
                      <a:r>
                        <a:rPr lang="zh-CN" altLang="zh-CN" sz="2400" dirty="0" smtClean="0">
                          <a:effectLst/>
                          <a:latin typeface="Times New Roman" charset="0"/>
                          <a:ea typeface="Times New Roman" charset="0"/>
                          <a:cs typeface="Times New Roman" charset="0"/>
                        </a:rPr>
                        <a:t> </a:t>
                      </a:r>
                      <a:endParaRPr lang="hr-HR" altLang="zh-CN" sz="2400" dirty="0" smtClean="0">
                        <a:latin typeface="Times New Roman" charset="0"/>
                        <a:ea typeface="Times New Roman" charset="0"/>
                        <a:cs typeface="Times New Roman" charset="0"/>
                      </a:endParaRPr>
                    </a:p>
                    <a:p>
                      <a:endParaRPr lang="zh-CN" alt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1993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
          <p:cNvSpPr txBox="1"/>
          <p:nvPr/>
        </p:nvSpPr>
        <p:spPr>
          <a:xfrm>
            <a:off x="1205437" y="1700782"/>
            <a:ext cx="4186237" cy="4801314"/>
          </a:xfrm>
          <a:prstGeom prst="rect">
            <a:avLst/>
          </a:prstGeom>
          <a:noFill/>
        </p:spPr>
        <p:txBody>
          <a:bodyPr wrap="square" rtlCol="0">
            <a:spAutoFit/>
          </a:bodyPr>
          <a:lstStyle/>
          <a:p>
            <a:pPr algn="just"/>
            <a:r>
              <a:rPr lang="en-US" i="1" dirty="0" smtClean="0">
                <a:latin typeface="Times New Roman (Headings)"/>
              </a:rPr>
              <a:t>“Đ</a:t>
            </a:r>
            <a:r>
              <a:rPr lang="vi-VN" i="1" dirty="0" smtClean="0">
                <a:latin typeface="Times New Roman (Headings)"/>
              </a:rPr>
              <a:t>iều </a:t>
            </a:r>
            <a:r>
              <a:rPr lang="vi-VN" i="1" dirty="0">
                <a:latin typeface="Times New Roman (Headings)"/>
              </a:rPr>
              <a:t>kiện đầu tiên là gì? Sư phụ nói, trường học văn hóa truyền thống phải có giáo viên </a:t>
            </a:r>
            <a:r>
              <a:rPr lang="vi-VN" i="1" dirty="0" smtClean="0">
                <a:latin typeface="Times New Roman (Headings)"/>
              </a:rPr>
              <a:t>tốt. </a:t>
            </a:r>
            <a:r>
              <a:rPr lang="vi-VN" i="1" dirty="0">
                <a:latin typeface="Times New Roman (Headings)"/>
              </a:rPr>
              <a:t>Chúng ta thật sự là sự vinh hạnh từ nhiều kiếp cho tới nay, đời này chúng ta gặp được sư phụ, đó là người thầy hướng dẫn của chúng ta</a:t>
            </a:r>
            <a:r>
              <a:rPr lang="vi-VN" i="1" dirty="0" smtClean="0">
                <a:latin typeface="Times New Roman (Headings)"/>
              </a:rPr>
              <a:t>, </a:t>
            </a:r>
            <a:r>
              <a:rPr lang="vi-VN" i="1" dirty="0">
                <a:latin typeface="Times New Roman (Headings)"/>
              </a:rPr>
              <a:t>phải làm tốt chủ nhiệm lớp, dạy bảo học sinh, trải qua một thời gian bồi dưỡng, dạy tốt những bạn trẻ này, chúng đều là tiểu </a:t>
            </a:r>
            <a:r>
              <a:rPr lang="vi-VN" i="1" dirty="0" smtClean="0">
                <a:latin typeface="Times New Roman (Headings)"/>
              </a:rPr>
              <a:t>quân </a:t>
            </a:r>
            <a:r>
              <a:rPr lang="vi-VN" i="1" dirty="0">
                <a:latin typeface="Times New Roman (Headings)"/>
              </a:rPr>
              <a:t>tử, tiểu Thánh Hiền, các vị phụ huynh nhìn thấy phải có tín tâm. Họ không nhìn thấy, không nhìn thấy thực tế, họ không có tín tâm, mọi người trong xã hội vẫn là chưa có hương hướng. Thế nên sứ mệnh của mọi người chúng ta rất to lớn</a:t>
            </a:r>
            <a:r>
              <a:rPr lang="vi-VN" i="1" dirty="0" smtClean="0">
                <a:latin typeface="Times New Roman (Headings)"/>
              </a:rPr>
              <a:t>.</a:t>
            </a:r>
            <a:r>
              <a:rPr lang="en-US" i="1" dirty="0" smtClean="0">
                <a:latin typeface="Times New Roman (Headings)"/>
              </a:rPr>
              <a:t>”</a:t>
            </a:r>
            <a:endParaRPr lang="en-US" i="1" dirty="0">
              <a:latin typeface="Times New Roman (Headings)"/>
            </a:endParaRPr>
          </a:p>
          <a:p>
            <a:pPr algn="just"/>
            <a:endParaRPr lang="en-US" i="1" dirty="0">
              <a:latin typeface="Times New Roman (Headings)"/>
            </a:endParaRPr>
          </a:p>
          <a:p>
            <a:pPr algn="just"/>
            <a:endParaRPr lang="en-US" i="1" dirty="0">
              <a:latin typeface="Times New Roman (Headings)"/>
            </a:endParaRPr>
          </a:p>
        </p:txBody>
      </p:sp>
      <p:pic>
        <p:nvPicPr>
          <p:cNvPr id="12"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282" y="1700782"/>
            <a:ext cx="4793564" cy="4514850"/>
          </a:xfrm>
          <a:prstGeom prst="rect">
            <a:avLst/>
          </a:prstGeom>
          <a:ln>
            <a:noFill/>
          </a:ln>
          <a:effectLst>
            <a:softEdge rad="112500"/>
          </a:effectLst>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ăn học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3_TF03431380_Win32" id="{97A0B05D-6A43-465A-975C-5643A4A8F354}" vid="{9870D970-F83A-40C9-94BE-B2C804BC00AB}"/>
    </a:ext>
  </a:extLst>
</a:theme>
</file>

<file path=ppt/theme/theme2.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Thiết kế bản trình bày học thuật, kẻ sọc và dải ruy băng (màn hình rộng)</Template>
  <TotalTime>641</TotalTime>
  <Words>1477</Words>
  <Application>Microsoft Office PowerPoint</Application>
  <PresentationFormat>Widescreen</PresentationFormat>
  <Paragraphs>85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Euphemia</vt:lpstr>
      <vt:lpstr>Plantagenet Cherokee</vt:lpstr>
      <vt:lpstr>Times New Roman</vt:lpstr>
      <vt:lpstr>Times New Roman (Headings)</vt:lpstr>
      <vt:lpstr>Wingdings</vt:lpstr>
      <vt:lpstr>Văn học 16x9</vt:lpstr>
      <vt:lpstr>TÓM tắt phần 1:   VÌ SAO CON TRẺ PHẢI  ĐỌC SÁCH</vt:lpstr>
      <vt:lpstr>Mục đích của việc đọc sách  “Đọc sách chí tại Thánh Hiền”</vt:lpstr>
      <vt:lpstr> Thánh nhân hoặc là Hiền  nhân:  là mô phạm đạo đức để mọi người  học tập theo</vt:lpstr>
      <vt:lpstr>Lãnh đạo xưa và nay</vt:lpstr>
      <vt:lpstr>Nguyên nhân </vt:lpstr>
      <vt:lpstr>Tại sao ngày nay đa phần học sinh không thích đọc sách,  không muốn đọc sách?</vt:lpstr>
      <vt:lpstr>Vấn đề xã hội hiện nay</vt:lpstr>
      <vt:lpstr>Vì sao người Phương Đông không hợp điển tích Phương Tây?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Tiêu đề có Bố trí Ảnh</dc:title>
  <dc:creator>Phạm Ngọc Anh</dc:creator>
  <cp:lastModifiedBy>Admin</cp:lastModifiedBy>
  <cp:revision>26</cp:revision>
  <dcterms:created xsi:type="dcterms:W3CDTF">2021-06-01T14:34:13Z</dcterms:created>
  <dcterms:modified xsi:type="dcterms:W3CDTF">2021-06-02T08:00:29Z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