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5" r:id="rId3"/>
  </p:sldMasterIdLst>
  <p:notesMasterIdLst>
    <p:notesMasterId r:id="rId12"/>
  </p:notesMasterIdLst>
  <p:sldIdLst>
    <p:sldId id="263" r:id="rId4"/>
    <p:sldId id="275" r:id="rId5"/>
    <p:sldId id="276" r:id="rId6"/>
    <p:sldId id="277" r:id="rId7"/>
    <p:sldId id="278" r:id="rId8"/>
    <p:sldId id="279" r:id="rId9"/>
    <p:sldId id="27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C26"/>
    <a:srgbClr val="68A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4" d="100"/>
          <a:sy n="104" d="100"/>
        </p:scale>
        <p:origin x="12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 Tran" userId="562bc83029a00f00" providerId="LiveId" clId="{520E867D-EEE0-4BB0-87BF-3E1D8714475C}"/>
    <pc:docChg chg="custSel delSld modSld">
      <pc:chgData name="Tam Tran" userId="562bc83029a00f00" providerId="LiveId" clId="{520E867D-EEE0-4BB0-87BF-3E1D8714475C}" dt="2021-06-22T00:51:05.893" v="92" actId="20577"/>
      <pc:docMkLst>
        <pc:docMk/>
      </pc:docMkLst>
      <pc:sldChg chg="delSp modSp mod">
        <pc:chgData name="Tam Tran" userId="562bc83029a00f00" providerId="LiveId" clId="{520E867D-EEE0-4BB0-87BF-3E1D8714475C}" dt="2021-06-22T00:51:05.893" v="92" actId="20577"/>
        <pc:sldMkLst>
          <pc:docMk/>
          <pc:sldMk cId="867903375" sldId="257"/>
        </pc:sldMkLst>
        <pc:spChg chg="mod">
          <ac:chgData name="Tam Tran" userId="562bc83029a00f00" providerId="LiveId" clId="{520E867D-EEE0-4BB0-87BF-3E1D8714475C}" dt="2021-06-22T00:51:05.893" v="92" actId="20577"/>
          <ac:spMkLst>
            <pc:docMk/>
            <pc:sldMk cId="867903375" sldId="257"/>
            <ac:spMk id="10" creationId="{00000000-0000-0000-0000-000000000000}"/>
          </ac:spMkLst>
        </pc:spChg>
        <pc:picChg chg="del">
          <ac:chgData name="Tam Tran" userId="562bc83029a00f00" providerId="LiveId" clId="{520E867D-EEE0-4BB0-87BF-3E1D8714475C}" dt="2021-06-22T00:50:27.789" v="1" actId="478"/>
          <ac:picMkLst>
            <pc:docMk/>
            <pc:sldMk cId="867903375" sldId="257"/>
            <ac:picMk id="1026" creationId="{00000000-0000-0000-0000-000000000000}"/>
          </ac:picMkLst>
        </pc:picChg>
      </pc:sldChg>
      <pc:sldChg chg="del">
        <pc:chgData name="Tam Tran" userId="562bc83029a00f00" providerId="LiveId" clId="{520E867D-EEE0-4BB0-87BF-3E1D8714475C}" dt="2021-06-22T00:50:22.482" v="0" actId="47"/>
        <pc:sldMkLst>
          <pc:docMk/>
          <pc:sldMk cId="122542516" sldId="261"/>
        </pc:sldMkLst>
      </pc:sldChg>
      <pc:sldChg chg="del">
        <pc:chgData name="Tam Tran" userId="562bc83029a00f00" providerId="LiveId" clId="{520E867D-EEE0-4BB0-87BF-3E1D8714475C}" dt="2021-06-22T00:50:22.482" v="0" actId="47"/>
        <pc:sldMkLst>
          <pc:docMk/>
          <pc:sldMk cId="2976227888" sldId="264"/>
        </pc:sldMkLst>
      </pc:sldChg>
      <pc:sldChg chg="del">
        <pc:chgData name="Tam Tran" userId="562bc83029a00f00" providerId="LiveId" clId="{520E867D-EEE0-4BB0-87BF-3E1D8714475C}" dt="2021-06-22T00:50:22.482" v="0" actId="47"/>
        <pc:sldMkLst>
          <pc:docMk/>
          <pc:sldMk cId="330967394" sldId="267"/>
        </pc:sldMkLst>
      </pc:sldChg>
      <pc:sldChg chg="del">
        <pc:chgData name="Tam Tran" userId="562bc83029a00f00" providerId="LiveId" clId="{520E867D-EEE0-4BB0-87BF-3E1D8714475C}" dt="2021-06-22T00:50:22.482" v="0" actId="47"/>
        <pc:sldMkLst>
          <pc:docMk/>
          <pc:sldMk cId="1966004837" sldId="268"/>
        </pc:sldMkLst>
      </pc:sldChg>
      <pc:sldChg chg="del">
        <pc:chgData name="Tam Tran" userId="562bc83029a00f00" providerId="LiveId" clId="{520E867D-EEE0-4BB0-87BF-3E1D8714475C}" dt="2021-06-22T00:50:22.482" v="0" actId="47"/>
        <pc:sldMkLst>
          <pc:docMk/>
          <pc:sldMk cId="1381777492" sldId="269"/>
        </pc:sldMkLst>
      </pc:sldChg>
      <pc:sldChg chg="del">
        <pc:chgData name="Tam Tran" userId="562bc83029a00f00" providerId="LiveId" clId="{520E867D-EEE0-4BB0-87BF-3E1D8714475C}" dt="2021-06-22T00:50:22.482" v="0" actId="47"/>
        <pc:sldMkLst>
          <pc:docMk/>
          <pc:sldMk cId="1266158655" sldId="270"/>
        </pc:sldMkLst>
      </pc:sldChg>
      <pc:sldChg chg="del">
        <pc:chgData name="Tam Tran" userId="562bc83029a00f00" providerId="LiveId" clId="{520E867D-EEE0-4BB0-87BF-3E1D8714475C}" dt="2021-06-22T00:50:22.482" v="0" actId="47"/>
        <pc:sldMkLst>
          <pc:docMk/>
          <pc:sldMk cId="919993644" sldId="271"/>
        </pc:sldMkLst>
      </pc:sldChg>
      <pc:sldChg chg="del">
        <pc:chgData name="Tam Tran" userId="562bc83029a00f00" providerId="LiveId" clId="{520E867D-EEE0-4BB0-87BF-3E1D8714475C}" dt="2021-06-22T00:50:22.482" v="0" actId="47"/>
        <pc:sldMkLst>
          <pc:docMk/>
          <pc:sldMk cId="767520240" sldId="272"/>
        </pc:sldMkLst>
      </pc:sldChg>
      <pc:sldChg chg="del">
        <pc:chgData name="Tam Tran" userId="562bc83029a00f00" providerId="LiveId" clId="{520E867D-EEE0-4BB0-87BF-3E1D8714475C}" dt="2021-06-22T00:50:22.482" v="0" actId="47"/>
        <pc:sldMkLst>
          <pc:docMk/>
          <pc:sldMk cId="2843017146" sldId="278"/>
        </pc:sldMkLst>
      </pc:sldChg>
      <pc:sldChg chg="del">
        <pc:chgData name="Tam Tran" userId="562bc83029a00f00" providerId="LiveId" clId="{520E867D-EEE0-4BB0-87BF-3E1D8714475C}" dt="2021-06-22T00:50:22.482" v="0" actId="47"/>
        <pc:sldMkLst>
          <pc:docMk/>
          <pc:sldMk cId="2953558737" sldId="279"/>
        </pc:sldMkLst>
      </pc:sldChg>
      <pc:sldChg chg="del">
        <pc:chgData name="Tam Tran" userId="562bc83029a00f00" providerId="LiveId" clId="{520E867D-EEE0-4BB0-87BF-3E1D8714475C}" dt="2021-06-22T00:50:22.482" v="0" actId="47"/>
        <pc:sldMkLst>
          <pc:docMk/>
          <pc:sldMk cId="651375044" sldId="280"/>
        </pc:sldMkLst>
      </pc:sldChg>
      <pc:sldChg chg="del">
        <pc:chgData name="Tam Tran" userId="562bc83029a00f00" providerId="LiveId" clId="{520E867D-EEE0-4BB0-87BF-3E1D8714475C}" dt="2021-06-22T00:50:22.482" v="0" actId="47"/>
        <pc:sldMkLst>
          <pc:docMk/>
          <pc:sldMk cId="3838366279" sldId="281"/>
        </pc:sldMkLst>
      </pc:sldChg>
      <pc:sldChg chg="del">
        <pc:chgData name="Tam Tran" userId="562bc83029a00f00" providerId="LiveId" clId="{520E867D-EEE0-4BB0-87BF-3E1D8714475C}" dt="2021-06-22T00:50:22.482" v="0" actId="47"/>
        <pc:sldMkLst>
          <pc:docMk/>
          <pc:sldMk cId="1431678378" sldId="282"/>
        </pc:sldMkLst>
      </pc:sldChg>
      <pc:sldChg chg="del">
        <pc:chgData name="Tam Tran" userId="562bc83029a00f00" providerId="LiveId" clId="{520E867D-EEE0-4BB0-87BF-3E1D8714475C}" dt="2021-06-22T00:50:22.482" v="0" actId="47"/>
        <pc:sldMkLst>
          <pc:docMk/>
          <pc:sldMk cId="429381158" sldId="283"/>
        </pc:sldMkLst>
      </pc:sldChg>
      <pc:sldChg chg="del">
        <pc:chgData name="Tam Tran" userId="562bc83029a00f00" providerId="LiveId" clId="{520E867D-EEE0-4BB0-87BF-3E1D8714475C}" dt="2021-06-22T00:50:22.482" v="0" actId="47"/>
        <pc:sldMkLst>
          <pc:docMk/>
          <pc:sldMk cId="2616018293" sldId="284"/>
        </pc:sldMkLst>
      </pc:sldChg>
      <pc:sldChg chg="del">
        <pc:chgData name="Tam Tran" userId="562bc83029a00f00" providerId="LiveId" clId="{520E867D-EEE0-4BB0-87BF-3E1D8714475C}" dt="2021-06-22T00:50:22.482" v="0" actId="47"/>
        <pc:sldMkLst>
          <pc:docMk/>
          <pc:sldMk cId="998466873" sldId="285"/>
        </pc:sldMkLst>
      </pc:sldChg>
      <pc:sldChg chg="del">
        <pc:chgData name="Tam Tran" userId="562bc83029a00f00" providerId="LiveId" clId="{520E867D-EEE0-4BB0-87BF-3E1D8714475C}" dt="2021-06-22T00:50:22.482" v="0" actId="47"/>
        <pc:sldMkLst>
          <pc:docMk/>
          <pc:sldMk cId="3158183192" sldId="286"/>
        </pc:sldMkLst>
      </pc:sldChg>
      <pc:sldChg chg="del">
        <pc:chgData name="Tam Tran" userId="562bc83029a00f00" providerId="LiveId" clId="{520E867D-EEE0-4BB0-87BF-3E1D8714475C}" dt="2021-06-22T00:50:22.482" v="0" actId="47"/>
        <pc:sldMkLst>
          <pc:docMk/>
          <pc:sldMk cId="2837675390" sldId="287"/>
        </pc:sldMkLst>
      </pc:sldChg>
      <pc:sldChg chg="del">
        <pc:chgData name="Tam Tran" userId="562bc83029a00f00" providerId="LiveId" clId="{520E867D-EEE0-4BB0-87BF-3E1D8714475C}" dt="2021-06-22T00:50:22.482" v="0" actId="47"/>
        <pc:sldMkLst>
          <pc:docMk/>
          <pc:sldMk cId="335385344" sldId="288"/>
        </pc:sldMkLst>
      </pc:sldChg>
      <pc:sldChg chg="del">
        <pc:chgData name="Tam Tran" userId="562bc83029a00f00" providerId="LiveId" clId="{520E867D-EEE0-4BB0-87BF-3E1D8714475C}" dt="2021-06-22T00:50:22.482" v="0" actId="47"/>
        <pc:sldMkLst>
          <pc:docMk/>
          <pc:sldMk cId="3864910747" sldId="289"/>
        </pc:sldMkLst>
      </pc:sldChg>
      <pc:sldChg chg="del">
        <pc:chgData name="Tam Tran" userId="562bc83029a00f00" providerId="LiveId" clId="{520E867D-EEE0-4BB0-87BF-3E1D8714475C}" dt="2021-06-22T00:50:22.482" v="0" actId="47"/>
        <pc:sldMkLst>
          <pc:docMk/>
          <pc:sldMk cId="1510570851" sldId="290"/>
        </pc:sldMkLst>
      </pc:sldChg>
      <pc:sldChg chg="del">
        <pc:chgData name="Tam Tran" userId="562bc83029a00f00" providerId="LiveId" clId="{520E867D-EEE0-4BB0-87BF-3E1D8714475C}" dt="2021-06-22T00:50:22.482" v="0" actId="47"/>
        <pc:sldMkLst>
          <pc:docMk/>
          <pc:sldMk cId="1617432153" sldId="291"/>
        </pc:sldMkLst>
      </pc:sldChg>
      <pc:sldChg chg="del">
        <pc:chgData name="Tam Tran" userId="562bc83029a00f00" providerId="LiveId" clId="{520E867D-EEE0-4BB0-87BF-3E1D8714475C}" dt="2021-06-22T00:50:22.482" v="0" actId="47"/>
        <pc:sldMkLst>
          <pc:docMk/>
          <pc:sldMk cId="1443619845" sldId="292"/>
        </pc:sldMkLst>
      </pc:sldChg>
      <pc:sldChg chg="del">
        <pc:chgData name="Tam Tran" userId="562bc83029a00f00" providerId="LiveId" clId="{520E867D-EEE0-4BB0-87BF-3E1D8714475C}" dt="2021-06-22T00:50:22.482" v="0" actId="47"/>
        <pc:sldMkLst>
          <pc:docMk/>
          <pc:sldMk cId="1030994029" sldId="293"/>
        </pc:sldMkLst>
      </pc:sldChg>
      <pc:sldChg chg="del">
        <pc:chgData name="Tam Tran" userId="562bc83029a00f00" providerId="LiveId" clId="{520E867D-EEE0-4BB0-87BF-3E1D8714475C}" dt="2021-06-22T00:50:22.482" v="0" actId="47"/>
        <pc:sldMkLst>
          <pc:docMk/>
          <pc:sldMk cId="1116682000" sldId="294"/>
        </pc:sldMkLst>
      </pc:sldChg>
      <pc:sldChg chg="del">
        <pc:chgData name="Tam Tran" userId="562bc83029a00f00" providerId="LiveId" clId="{520E867D-EEE0-4BB0-87BF-3E1D8714475C}" dt="2021-06-22T00:50:22.482" v="0" actId="47"/>
        <pc:sldMkLst>
          <pc:docMk/>
          <pc:sldMk cId="3882826020" sldId="295"/>
        </pc:sldMkLst>
      </pc:sldChg>
      <pc:sldChg chg="del">
        <pc:chgData name="Tam Tran" userId="562bc83029a00f00" providerId="LiveId" clId="{520E867D-EEE0-4BB0-87BF-3E1D8714475C}" dt="2021-06-22T00:50:22.482" v="0" actId="47"/>
        <pc:sldMkLst>
          <pc:docMk/>
          <pc:sldMk cId="2195163292" sldId="296"/>
        </pc:sldMkLst>
      </pc:sldChg>
      <pc:sldChg chg="del">
        <pc:chgData name="Tam Tran" userId="562bc83029a00f00" providerId="LiveId" clId="{520E867D-EEE0-4BB0-87BF-3E1D8714475C}" dt="2021-06-22T00:50:22.482" v="0" actId="47"/>
        <pc:sldMkLst>
          <pc:docMk/>
          <pc:sldMk cId="2850306216" sldId="297"/>
        </pc:sldMkLst>
      </pc:sldChg>
      <pc:sldChg chg="del">
        <pc:chgData name="Tam Tran" userId="562bc83029a00f00" providerId="LiveId" clId="{520E867D-EEE0-4BB0-87BF-3E1D8714475C}" dt="2021-06-22T00:50:22.482" v="0" actId="47"/>
        <pc:sldMkLst>
          <pc:docMk/>
          <pc:sldMk cId="905648338" sldId="298"/>
        </pc:sldMkLst>
      </pc:sldChg>
      <pc:sldChg chg="del">
        <pc:chgData name="Tam Tran" userId="562bc83029a00f00" providerId="LiveId" clId="{520E867D-EEE0-4BB0-87BF-3E1D8714475C}" dt="2021-06-22T00:50:22.482" v="0" actId="47"/>
        <pc:sldMkLst>
          <pc:docMk/>
          <pc:sldMk cId="3857555636" sldId="299"/>
        </pc:sldMkLst>
      </pc:sldChg>
      <pc:sldChg chg="del">
        <pc:chgData name="Tam Tran" userId="562bc83029a00f00" providerId="LiveId" clId="{520E867D-EEE0-4BB0-87BF-3E1D8714475C}" dt="2021-06-22T00:50:22.482" v="0" actId="47"/>
        <pc:sldMkLst>
          <pc:docMk/>
          <pc:sldMk cId="3440818687" sldId="300"/>
        </pc:sldMkLst>
      </pc:sldChg>
      <pc:sldChg chg="del">
        <pc:chgData name="Tam Tran" userId="562bc83029a00f00" providerId="LiveId" clId="{520E867D-EEE0-4BB0-87BF-3E1D8714475C}" dt="2021-06-22T00:50:22.482" v="0" actId="47"/>
        <pc:sldMkLst>
          <pc:docMk/>
          <pc:sldMk cId="1849033698" sldId="301"/>
        </pc:sldMkLst>
      </pc:sldChg>
      <pc:sldChg chg="del">
        <pc:chgData name="Tam Tran" userId="562bc83029a00f00" providerId="LiveId" clId="{520E867D-EEE0-4BB0-87BF-3E1D8714475C}" dt="2021-06-22T00:50:22.482" v="0" actId="47"/>
        <pc:sldMkLst>
          <pc:docMk/>
          <pc:sldMk cId="3299758109" sldId="302"/>
        </pc:sldMkLst>
      </pc:sldChg>
      <pc:sldChg chg="del">
        <pc:chgData name="Tam Tran" userId="562bc83029a00f00" providerId="LiveId" clId="{520E867D-EEE0-4BB0-87BF-3E1D8714475C}" dt="2021-06-22T00:50:22.482" v="0" actId="47"/>
        <pc:sldMkLst>
          <pc:docMk/>
          <pc:sldMk cId="4001501019" sldId="303"/>
        </pc:sldMkLst>
      </pc:sldChg>
      <pc:sldChg chg="del">
        <pc:chgData name="Tam Tran" userId="562bc83029a00f00" providerId="LiveId" clId="{520E867D-EEE0-4BB0-87BF-3E1D8714475C}" dt="2021-06-22T00:50:22.482" v="0" actId="47"/>
        <pc:sldMkLst>
          <pc:docMk/>
          <pc:sldMk cId="1391953891" sldId="304"/>
        </pc:sldMkLst>
      </pc:sldChg>
      <pc:sldChg chg="del">
        <pc:chgData name="Tam Tran" userId="562bc83029a00f00" providerId="LiveId" clId="{520E867D-EEE0-4BB0-87BF-3E1D8714475C}" dt="2021-06-22T00:50:22.482" v="0" actId="47"/>
        <pc:sldMkLst>
          <pc:docMk/>
          <pc:sldMk cId="1855843285" sldId="306"/>
        </pc:sldMkLst>
      </pc:sldChg>
      <pc:sldChg chg="del">
        <pc:chgData name="Tam Tran" userId="562bc83029a00f00" providerId="LiveId" clId="{520E867D-EEE0-4BB0-87BF-3E1D8714475C}" dt="2021-06-22T00:50:22.482" v="0" actId="47"/>
        <pc:sldMkLst>
          <pc:docMk/>
          <pc:sldMk cId="1212234244" sldId="307"/>
        </pc:sldMkLst>
      </pc:sldChg>
      <pc:sldChg chg="del">
        <pc:chgData name="Tam Tran" userId="562bc83029a00f00" providerId="LiveId" clId="{520E867D-EEE0-4BB0-87BF-3E1D8714475C}" dt="2021-06-22T00:50:22.482" v="0" actId="47"/>
        <pc:sldMkLst>
          <pc:docMk/>
          <pc:sldMk cId="240339322" sldId="308"/>
        </pc:sldMkLst>
      </pc:sldChg>
      <pc:sldChg chg="del">
        <pc:chgData name="Tam Tran" userId="562bc83029a00f00" providerId="LiveId" clId="{520E867D-EEE0-4BB0-87BF-3E1D8714475C}" dt="2021-06-22T00:50:22.482" v="0" actId="47"/>
        <pc:sldMkLst>
          <pc:docMk/>
          <pc:sldMk cId="1976457485" sldId="309"/>
        </pc:sldMkLst>
      </pc:sldChg>
      <pc:sldChg chg="del">
        <pc:chgData name="Tam Tran" userId="562bc83029a00f00" providerId="LiveId" clId="{520E867D-EEE0-4BB0-87BF-3E1D8714475C}" dt="2021-06-22T00:50:22.482" v="0" actId="47"/>
        <pc:sldMkLst>
          <pc:docMk/>
          <pc:sldMk cId="1848447872" sldId="310"/>
        </pc:sldMkLst>
      </pc:sldChg>
      <pc:sldChg chg="del">
        <pc:chgData name="Tam Tran" userId="562bc83029a00f00" providerId="LiveId" clId="{520E867D-EEE0-4BB0-87BF-3E1D8714475C}" dt="2021-06-22T00:50:22.482" v="0" actId="47"/>
        <pc:sldMkLst>
          <pc:docMk/>
          <pc:sldMk cId="2984548317" sldId="311"/>
        </pc:sldMkLst>
      </pc:sldChg>
      <pc:sldChg chg="del">
        <pc:chgData name="Tam Tran" userId="562bc83029a00f00" providerId="LiveId" clId="{520E867D-EEE0-4BB0-87BF-3E1D8714475C}" dt="2021-06-22T00:50:22.482" v="0" actId="47"/>
        <pc:sldMkLst>
          <pc:docMk/>
          <pc:sldMk cId="303216095" sldId="312"/>
        </pc:sldMkLst>
      </pc:sldChg>
      <pc:sldChg chg="del">
        <pc:chgData name="Tam Tran" userId="562bc83029a00f00" providerId="LiveId" clId="{520E867D-EEE0-4BB0-87BF-3E1D8714475C}" dt="2021-06-22T00:50:22.482" v="0" actId="47"/>
        <pc:sldMkLst>
          <pc:docMk/>
          <pc:sldMk cId="3359822344" sldId="313"/>
        </pc:sldMkLst>
      </pc:sldChg>
      <pc:sldChg chg="del">
        <pc:chgData name="Tam Tran" userId="562bc83029a00f00" providerId="LiveId" clId="{520E867D-EEE0-4BB0-87BF-3E1D8714475C}" dt="2021-06-22T00:50:22.482" v="0" actId="47"/>
        <pc:sldMkLst>
          <pc:docMk/>
          <pc:sldMk cId="4214231106" sldId="314"/>
        </pc:sldMkLst>
      </pc:sldChg>
      <pc:sldChg chg="del">
        <pc:chgData name="Tam Tran" userId="562bc83029a00f00" providerId="LiveId" clId="{520E867D-EEE0-4BB0-87BF-3E1D8714475C}" dt="2021-06-22T00:50:22.482" v="0" actId="47"/>
        <pc:sldMkLst>
          <pc:docMk/>
          <pc:sldMk cId="886136057" sldId="315"/>
        </pc:sldMkLst>
      </pc:sldChg>
      <pc:sldChg chg="del">
        <pc:chgData name="Tam Tran" userId="562bc83029a00f00" providerId="LiveId" clId="{520E867D-EEE0-4BB0-87BF-3E1D8714475C}" dt="2021-06-22T00:50:22.482" v="0" actId="47"/>
        <pc:sldMkLst>
          <pc:docMk/>
          <pc:sldMk cId="1465783479" sldId="316"/>
        </pc:sldMkLst>
      </pc:sldChg>
      <pc:sldChg chg="del">
        <pc:chgData name="Tam Tran" userId="562bc83029a00f00" providerId="LiveId" clId="{520E867D-EEE0-4BB0-87BF-3E1D8714475C}" dt="2021-06-22T00:50:22.482" v="0" actId="47"/>
        <pc:sldMkLst>
          <pc:docMk/>
          <pc:sldMk cId="304221318" sldId="317"/>
        </pc:sldMkLst>
      </pc:sldChg>
      <pc:sldChg chg="del">
        <pc:chgData name="Tam Tran" userId="562bc83029a00f00" providerId="LiveId" clId="{520E867D-EEE0-4BB0-87BF-3E1D8714475C}" dt="2021-06-22T00:50:22.482" v="0" actId="47"/>
        <pc:sldMkLst>
          <pc:docMk/>
          <pc:sldMk cId="2730518997" sldId="318"/>
        </pc:sldMkLst>
      </pc:sldChg>
      <pc:sldChg chg="del">
        <pc:chgData name="Tam Tran" userId="562bc83029a00f00" providerId="LiveId" clId="{520E867D-EEE0-4BB0-87BF-3E1D8714475C}" dt="2021-06-22T00:50:22.482" v="0" actId="47"/>
        <pc:sldMkLst>
          <pc:docMk/>
          <pc:sldMk cId="327992831" sldId="319"/>
        </pc:sldMkLst>
      </pc:sldChg>
      <pc:sldChg chg="del">
        <pc:chgData name="Tam Tran" userId="562bc83029a00f00" providerId="LiveId" clId="{520E867D-EEE0-4BB0-87BF-3E1D8714475C}" dt="2021-06-22T00:50:22.482" v="0" actId="47"/>
        <pc:sldMkLst>
          <pc:docMk/>
          <pc:sldMk cId="2070700920" sldId="320"/>
        </pc:sldMkLst>
      </pc:sldChg>
      <pc:sldChg chg="del">
        <pc:chgData name="Tam Tran" userId="562bc83029a00f00" providerId="LiveId" clId="{520E867D-EEE0-4BB0-87BF-3E1D8714475C}" dt="2021-06-22T00:50:22.482" v="0" actId="47"/>
        <pc:sldMkLst>
          <pc:docMk/>
          <pc:sldMk cId="2508430552" sldId="321"/>
        </pc:sldMkLst>
      </pc:sldChg>
      <pc:sldChg chg="del">
        <pc:chgData name="Tam Tran" userId="562bc83029a00f00" providerId="LiveId" clId="{520E867D-EEE0-4BB0-87BF-3E1D8714475C}" dt="2021-06-22T00:50:22.482" v="0" actId="47"/>
        <pc:sldMkLst>
          <pc:docMk/>
          <pc:sldMk cId="3185197306" sldId="322"/>
        </pc:sldMkLst>
      </pc:sldChg>
      <pc:sldChg chg="del">
        <pc:chgData name="Tam Tran" userId="562bc83029a00f00" providerId="LiveId" clId="{520E867D-EEE0-4BB0-87BF-3E1D8714475C}" dt="2021-06-22T00:50:22.482" v="0" actId="47"/>
        <pc:sldMkLst>
          <pc:docMk/>
          <pc:sldMk cId="1284538366" sldId="323"/>
        </pc:sldMkLst>
      </pc:sldChg>
      <pc:sldChg chg="del">
        <pc:chgData name="Tam Tran" userId="562bc83029a00f00" providerId="LiveId" clId="{520E867D-EEE0-4BB0-87BF-3E1D8714475C}" dt="2021-06-22T00:50:22.482" v="0" actId="47"/>
        <pc:sldMkLst>
          <pc:docMk/>
          <pc:sldMk cId="3632670924" sldId="324"/>
        </pc:sldMkLst>
      </pc:sldChg>
      <pc:sldChg chg="del">
        <pc:chgData name="Tam Tran" userId="562bc83029a00f00" providerId="LiveId" clId="{520E867D-EEE0-4BB0-87BF-3E1D8714475C}" dt="2021-06-22T00:50:22.482" v="0" actId="47"/>
        <pc:sldMkLst>
          <pc:docMk/>
          <pc:sldMk cId="3222836870" sldId="325"/>
        </pc:sldMkLst>
      </pc:sldChg>
      <pc:sldChg chg="del">
        <pc:chgData name="Tam Tran" userId="562bc83029a00f00" providerId="LiveId" clId="{520E867D-EEE0-4BB0-87BF-3E1D8714475C}" dt="2021-06-22T00:50:22.482" v="0" actId="47"/>
        <pc:sldMkLst>
          <pc:docMk/>
          <pc:sldMk cId="741887190" sldId="326"/>
        </pc:sldMkLst>
      </pc:sldChg>
      <pc:sldChg chg="del">
        <pc:chgData name="Tam Tran" userId="562bc83029a00f00" providerId="LiveId" clId="{520E867D-EEE0-4BB0-87BF-3E1D8714475C}" dt="2021-06-22T00:50:22.482" v="0" actId="47"/>
        <pc:sldMkLst>
          <pc:docMk/>
          <pc:sldMk cId="3254927074" sldId="327"/>
        </pc:sldMkLst>
      </pc:sldChg>
      <pc:sldChg chg="del">
        <pc:chgData name="Tam Tran" userId="562bc83029a00f00" providerId="LiveId" clId="{520E867D-EEE0-4BB0-87BF-3E1D8714475C}" dt="2021-06-22T00:50:22.482" v="0" actId="47"/>
        <pc:sldMkLst>
          <pc:docMk/>
          <pc:sldMk cId="140646376" sldId="328"/>
        </pc:sldMkLst>
      </pc:sldChg>
      <pc:sldChg chg="del">
        <pc:chgData name="Tam Tran" userId="562bc83029a00f00" providerId="LiveId" clId="{520E867D-EEE0-4BB0-87BF-3E1D8714475C}" dt="2021-06-22T00:50:22.482" v="0" actId="47"/>
        <pc:sldMkLst>
          <pc:docMk/>
          <pc:sldMk cId="3344197598" sldId="329"/>
        </pc:sldMkLst>
      </pc:sldChg>
      <pc:sldChg chg="del">
        <pc:chgData name="Tam Tran" userId="562bc83029a00f00" providerId="LiveId" clId="{520E867D-EEE0-4BB0-87BF-3E1D8714475C}" dt="2021-06-22T00:50:22.482" v="0" actId="47"/>
        <pc:sldMkLst>
          <pc:docMk/>
          <pc:sldMk cId="1046333374" sldId="331"/>
        </pc:sldMkLst>
      </pc:sldChg>
      <pc:sldChg chg="del">
        <pc:chgData name="Tam Tran" userId="562bc83029a00f00" providerId="LiveId" clId="{520E867D-EEE0-4BB0-87BF-3E1D8714475C}" dt="2021-06-22T00:50:22.482" v="0" actId="47"/>
        <pc:sldMkLst>
          <pc:docMk/>
          <pc:sldMk cId="294350345" sldId="332"/>
        </pc:sldMkLst>
      </pc:sldChg>
      <pc:sldChg chg="del">
        <pc:chgData name="Tam Tran" userId="562bc83029a00f00" providerId="LiveId" clId="{520E867D-EEE0-4BB0-87BF-3E1D8714475C}" dt="2021-06-22T00:50:22.482" v="0" actId="47"/>
        <pc:sldMkLst>
          <pc:docMk/>
          <pc:sldMk cId="629444979" sldId="333"/>
        </pc:sldMkLst>
      </pc:sldChg>
      <pc:sldChg chg="del">
        <pc:chgData name="Tam Tran" userId="562bc83029a00f00" providerId="LiveId" clId="{520E867D-EEE0-4BB0-87BF-3E1D8714475C}" dt="2021-06-22T00:50:22.482" v="0" actId="47"/>
        <pc:sldMkLst>
          <pc:docMk/>
          <pc:sldMk cId="2771428552" sldId="334"/>
        </pc:sldMkLst>
      </pc:sldChg>
      <pc:sldChg chg="del">
        <pc:chgData name="Tam Tran" userId="562bc83029a00f00" providerId="LiveId" clId="{520E867D-EEE0-4BB0-87BF-3E1D8714475C}" dt="2021-06-22T00:50:22.482" v="0" actId="47"/>
        <pc:sldMkLst>
          <pc:docMk/>
          <pc:sldMk cId="236191357" sldId="335"/>
        </pc:sldMkLst>
      </pc:sldChg>
      <pc:sldChg chg="del">
        <pc:chgData name="Tam Tran" userId="562bc83029a00f00" providerId="LiveId" clId="{520E867D-EEE0-4BB0-87BF-3E1D8714475C}" dt="2021-06-22T00:50:22.482" v="0" actId="47"/>
        <pc:sldMkLst>
          <pc:docMk/>
          <pc:sldMk cId="1705533548" sldId="336"/>
        </pc:sldMkLst>
      </pc:sldChg>
      <pc:sldChg chg="del">
        <pc:chgData name="Tam Tran" userId="562bc83029a00f00" providerId="LiveId" clId="{520E867D-EEE0-4BB0-87BF-3E1D8714475C}" dt="2021-06-22T00:50:22.482" v="0" actId="47"/>
        <pc:sldMkLst>
          <pc:docMk/>
          <pc:sldMk cId="2426035792" sldId="337"/>
        </pc:sldMkLst>
      </pc:sldChg>
    </pc:docChg>
  </pc:docChgLst>
  <pc:docChgLst>
    <pc:chgData name="Tam Tran" userId="562bc83029a00f00" providerId="LiveId" clId="{FE92D07E-2036-4FFA-A7C8-B78B1FF21344}"/>
    <pc:docChg chg="undo custSel addSld delSld modSld sldOrd delMainMaster">
      <pc:chgData name="Tam Tran" userId="562bc83029a00f00" providerId="LiveId" clId="{FE92D07E-2036-4FFA-A7C8-B78B1FF21344}" dt="2021-06-22T13:23:00.592" v="5776" actId="20577"/>
      <pc:docMkLst>
        <pc:docMk/>
      </pc:docMkLst>
      <pc:sldChg chg="del">
        <pc:chgData name="Tam Tran" userId="562bc83029a00f00" providerId="LiveId" clId="{FE92D07E-2036-4FFA-A7C8-B78B1FF21344}" dt="2021-06-22T08:58:55.505" v="195" actId="47"/>
        <pc:sldMkLst>
          <pc:docMk/>
          <pc:sldMk cId="3118857470" sldId="256"/>
        </pc:sldMkLst>
      </pc:sldChg>
      <pc:sldChg chg="modSp del mod">
        <pc:chgData name="Tam Tran" userId="562bc83029a00f00" providerId="LiveId" clId="{FE92D07E-2036-4FFA-A7C8-B78B1FF21344}" dt="2021-06-22T09:25:26.143" v="526" actId="2696"/>
        <pc:sldMkLst>
          <pc:docMk/>
          <pc:sldMk cId="867903375" sldId="257"/>
        </pc:sldMkLst>
        <pc:spChg chg="mod">
          <ac:chgData name="Tam Tran" userId="562bc83029a00f00" providerId="LiveId" clId="{FE92D07E-2036-4FFA-A7C8-B78B1FF21344}" dt="2021-06-22T08:53:45.491" v="194" actId="255"/>
          <ac:spMkLst>
            <pc:docMk/>
            <pc:sldMk cId="867903375" sldId="257"/>
            <ac:spMk id="10" creationId="{00000000-0000-0000-0000-000000000000}"/>
          </ac:spMkLst>
        </pc:spChg>
      </pc:sldChg>
      <pc:sldChg chg="modSp mod ord">
        <pc:chgData name="Tam Tran" userId="562bc83029a00f00" providerId="LiveId" clId="{FE92D07E-2036-4FFA-A7C8-B78B1FF21344}" dt="2021-06-22T13:23:00.592" v="5776" actId="20577"/>
        <pc:sldMkLst>
          <pc:docMk/>
          <pc:sldMk cId="2126616361" sldId="262"/>
        </pc:sldMkLst>
        <pc:spChg chg="mod">
          <ac:chgData name="Tam Tran" userId="562bc83029a00f00" providerId="LiveId" clId="{FE92D07E-2036-4FFA-A7C8-B78B1FF21344}" dt="2021-06-22T13:23:00.592" v="5776" actId="20577"/>
          <ac:spMkLst>
            <pc:docMk/>
            <pc:sldMk cId="2126616361" sldId="262"/>
            <ac:spMk id="40" creationId="{00000000-0000-0000-0000-000000000000}"/>
          </ac:spMkLst>
        </pc:spChg>
      </pc:sldChg>
      <pc:sldChg chg="modSp mod">
        <pc:chgData name="Tam Tran" userId="562bc83029a00f00" providerId="LiveId" clId="{FE92D07E-2036-4FFA-A7C8-B78B1FF21344}" dt="2021-06-22T09:44:05.011" v="2225" actId="14838"/>
        <pc:sldMkLst>
          <pc:docMk/>
          <pc:sldMk cId="4234149517" sldId="263"/>
        </pc:sldMkLst>
        <pc:spChg chg="mod">
          <ac:chgData name="Tam Tran" userId="562bc83029a00f00" providerId="LiveId" clId="{FE92D07E-2036-4FFA-A7C8-B78B1FF21344}" dt="2021-06-22T09:44:05.011" v="2225" actId="14838"/>
          <ac:spMkLst>
            <pc:docMk/>
            <pc:sldMk cId="4234149517" sldId="263"/>
            <ac:spMk id="2" creationId="{00000000-0000-0000-0000-000000000000}"/>
          </ac:spMkLst>
        </pc:spChg>
      </pc:sldChg>
      <pc:sldChg chg="del">
        <pc:chgData name="Tam Tran" userId="562bc83029a00f00" providerId="LiveId" clId="{FE92D07E-2036-4FFA-A7C8-B78B1FF21344}" dt="2021-06-22T10:24:08.703" v="2498" actId="47"/>
        <pc:sldMkLst>
          <pc:docMk/>
          <pc:sldMk cId="1911853268" sldId="272"/>
        </pc:sldMkLst>
      </pc:sldChg>
      <pc:sldChg chg="addSp modSp add mod">
        <pc:chgData name="Tam Tran" userId="562bc83029a00f00" providerId="LiveId" clId="{FE92D07E-2036-4FFA-A7C8-B78B1FF21344}" dt="2021-06-22T09:41:33.903" v="2224" actId="20577"/>
        <pc:sldMkLst>
          <pc:docMk/>
          <pc:sldMk cId="497727834" sldId="275"/>
        </pc:sldMkLst>
        <pc:spChg chg="add mod">
          <ac:chgData name="Tam Tran" userId="562bc83029a00f00" providerId="LiveId" clId="{FE92D07E-2036-4FFA-A7C8-B78B1FF21344}" dt="2021-06-22T09:41:00.675" v="2205" actId="1582"/>
          <ac:spMkLst>
            <pc:docMk/>
            <pc:sldMk cId="497727834" sldId="275"/>
            <ac:spMk id="2" creationId="{EAC543A2-B5F3-46DB-B2E1-179021C6B09E}"/>
          </ac:spMkLst>
        </pc:spChg>
        <pc:spChg chg="mod">
          <ac:chgData name="Tam Tran" userId="562bc83029a00f00" providerId="LiveId" clId="{FE92D07E-2036-4FFA-A7C8-B78B1FF21344}" dt="2021-06-22T09:40:44.785" v="2203" actId="1035"/>
          <ac:spMkLst>
            <pc:docMk/>
            <pc:sldMk cId="497727834" sldId="275"/>
            <ac:spMk id="11" creationId="{00000000-0000-0000-0000-000000000000}"/>
          </ac:spMkLst>
        </pc:spChg>
        <pc:spChg chg="mod">
          <ac:chgData name="Tam Tran" userId="562bc83029a00f00" providerId="LiveId" clId="{FE92D07E-2036-4FFA-A7C8-B78B1FF21344}" dt="2021-06-22T09:40:44.785" v="2203" actId="1035"/>
          <ac:spMkLst>
            <pc:docMk/>
            <pc:sldMk cId="497727834" sldId="275"/>
            <ac:spMk id="85" creationId="{00000000-0000-0000-0000-000000000000}"/>
          </ac:spMkLst>
        </pc:spChg>
        <pc:spChg chg="mod">
          <ac:chgData name="Tam Tran" userId="562bc83029a00f00" providerId="LiveId" clId="{FE92D07E-2036-4FFA-A7C8-B78B1FF21344}" dt="2021-06-22T09:40:44.785" v="2203" actId="1035"/>
          <ac:spMkLst>
            <pc:docMk/>
            <pc:sldMk cId="497727834" sldId="275"/>
            <ac:spMk id="100" creationId="{00000000-0000-0000-0000-000000000000}"/>
          </ac:spMkLst>
        </pc:spChg>
        <pc:spChg chg="mod">
          <ac:chgData name="Tam Tran" userId="562bc83029a00f00" providerId="LiveId" clId="{FE92D07E-2036-4FFA-A7C8-B78B1FF21344}" dt="2021-06-22T09:40:44.785" v="2203" actId="1035"/>
          <ac:spMkLst>
            <pc:docMk/>
            <pc:sldMk cId="497727834" sldId="275"/>
            <ac:spMk id="6153" creationId="{00000000-0000-0000-0000-000000000000}"/>
          </ac:spMkLst>
        </pc:spChg>
        <pc:spChg chg="mod">
          <ac:chgData name="Tam Tran" userId="562bc83029a00f00" providerId="LiveId" clId="{FE92D07E-2036-4FFA-A7C8-B78B1FF21344}" dt="2021-06-22T09:41:33.903" v="2224" actId="20577"/>
          <ac:spMkLst>
            <pc:docMk/>
            <pc:sldMk cId="497727834" sldId="275"/>
            <ac:spMk id="6154" creationId="{00000000-0000-0000-0000-000000000000}"/>
          </ac:spMkLst>
        </pc:spChg>
        <pc:spChg chg="mod">
          <ac:chgData name="Tam Tran" userId="562bc83029a00f00" providerId="LiveId" clId="{FE92D07E-2036-4FFA-A7C8-B78B1FF21344}" dt="2021-06-22T09:40:44.785" v="2203" actId="1035"/>
          <ac:spMkLst>
            <pc:docMk/>
            <pc:sldMk cId="497727834" sldId="275"/>
            <ac:spMk id="6155" creationId="{00000000-0000-0000-0000-000000000000}"/>
          </ac:spMkLst>
        </pc:spChg>
        <pc:grpChg chg="mod">
          <ac:chgData name="Tam Tran" userId="562bc83029a00f00" providerId="LiveId" clId="{FE92D07E-2036-4FFA-A7C8-B78B1FF21344}" dt="2021-06-22T09:40:44.785" v="2203" actId="1035"/>
          <ac:grpSpMkLst>
            <pc:docMk/>
            <pc:sldMk cId="497727834" sldId="275"/>
            <ac:grpSpMk id="6147"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48"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49"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50"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51" creationId="{00000000-0000-0000-0000-000000000000}"/>
          </ac:grpSpMkLst>
        </pc:grpChg>
        <pc:grpChg chg="mod">
          <ac:chgData name="Tam Tran" userId="562bc83029a00f00" providerId="LiveId" clId="{FE92D07E-2036-4FFA-A7C8-B78B1FF21344}" dt="2021-06-22T09:40:44.785" v="2203" actId="1035"/>
          <ac:grpSpMkLst>
            <pc:docMk/>
            <pc:sldMk cId="497727834" sldId="275"/>
            <ac:grpSpMk id="6152" creationId="{00000000-0000-0000-0000-000000000000}"/>
          </ac:grpSpMkLst>
        </pc:grpChg>
      </pc:sldChg>
      <pc:sldChg chg="addSp delSp modSp add mod">
        <pc:chgData name="Tam Tran" userId="562bc83029a00f00" providerId="LiveId" clId="{FE92D07E-2036-4FFA-A7C8-B78B1FF21344}" dt="2021-06-22T10:22:55.931" v="2497" actId="1037"/>
        <pc:sldMkLst>
          <pc:docMk/>
          <pc:sldMk cId="3978841113" sldId="276"/>
        </pc:sldMkLst>
        <pc:spChg chg="del">
          <ac:chgData name="Tam Tran" userId="562bc83029a00f00" providerId="LiveId" clId="{FE92D07E-2036-4FFA-A7C8-B78B1FF21344}" dt="2021-06-22T10:15:28.183" v="2231" actId="478"/>
          <ac:spMkLst>
            <pc:docMk/>
            <pc:sldMk cId="3978841113" sldId="276"/>
            <ac:spMk id="2" creationId="{EAC543A2-B5F3-46DB-B2E1-179021C6B09E}"/>
          </ac:spMkLst>
        </pc:spChg>
        <pc:spChg chg="del">
          <ac:chgData name="Tam Tran" userId="562bc83029a00f00" providerId="LiveId" clId="{FE92D07E-2036-4FFA-A7C8-B78B1FF21344}" dt="2021-06-22T10:15:21.889" v="2229" actId="478"/>
          <ac:spMkLst>
            <pc:docMk/>
            <pc:sldMk cId="3978841113" sldId="276"/>
            <ac:spMk id="11" creationId="{00000000-0000-0000-0000-000000000000}"/>
          </ac:spMkLst>
        </pc:spChg>
        <pc:spChg chg="add mod">
          <ac:chgData name="Tam Tran" userId="562bc83029a00f00" providerId="LiveId" clId="{FE92D07E-2036-4FFA-A7C8-B78B1FF21344}" dt="2021-06-22T10:22:55.931" v="2497" actId="1037"/>
          <ac:spMkLst>
            <pc:docMk/>
            <pc:sldMk cId="3978841113" sldId="276"/>
            <ac:spMk id="27" creationId="{953A235E-9B9C-4DF4-9159-5EC1C0911BCA}"/>
          </ac:spMkLst>
        </pc:spChg>
        <pc:spChg chg="add mod">
          <ac:chgData name="Tam Tran" userId="562bc83029a00f00" providerId="LiveId" clId="{FE92D07E-2036-4FFA-A7C8-B78B1FF21344}" dt="2021-06-22T10:19:50.348" v="2261" actId="1076"/>
          <ac:spMkLst>
            <pc:docMk/>
            <pc:sldMk cId="3978841113" sldId="276"/>
            <ac:spMk id="28" creationId="{110BA2B4-F14D-4190-94E0-F587DBA237FD}"/>
          </ac:spMkLst>
        </pc:spChg>
        <pc:spChg chg="add mod">
          <ac:chgData name="Tam Tran" userId="562bc83029a00f00" providerId="LiveId" clId="{FE92D07E-2036-4FFA-A7C8-B78B1FF21344}" dt="2021-06-22T10:20:52.685" v="2275" actId="1037"/>
          <ac:spMkLst>
            <pc:docMk/>
            <pc:sldMk cId="3978841113" sldId="276"/>
            <ac:spMk id="30" creationId="{E64D7250-039D-4EC6-9F58-C5F173745474}"/>
          </ac:spMkLst>
        </pc:spChg>
        <pc:spChg chg="add mod">
          <ac:chgData name="Tam Tran" userId="562bc83029a00f00" providerId="LiveId" clId="{FE92D07E-2036-4FFA-A7C8-B78B1FF21344}" dt="2021-06-22T10:20:52.685" v="2275" actId="1037"/>
          <ac:spMkLst>
            <pc:docMk/>
            <pc:sldMk cId="3978841113" sldId="276"/>
            <ac:spMk id="31" creationId="{C834AE72-7751-44AA-BC3D-2A35A6FF3A6F}"/>
          </ac:spMkLst>
        </pc:spChg>
        <pc:spChg chg="add mod">
          <ac:chgData name="Tam Tran" userId="562bc83029a00f00" providerId="LiveId" clId="{FE92D07E-2036-4FFA-A7C8-B78B1FF21344}" dt="2021-06-22T10:20:52.685" v="2275" actId="1037"/>
          <ac:spMkLst>
            <pc:docMk/>
            <pc:sldMk cId="3978841113" sldId="276"/>
            <ac:spMk id="32" creationId="{8D1BD19B-A7F9-4E6C-93B7-8602D5B6B5FD}"/>
          </ac:spMkLst>
        </pc:spChg>
        <pc:spChg chg="add mod">
          <ac:chgData name="Tam Tran" userId="562bc83029a00f00" providerId="LiveId" clId="{FE92D07E-2036-4FFA-A7C8-B78B1FF21344}" dt="2021-06-22T10:20:52.685" v="2275" actId="1037"/>
          <ac:spMkLst>
            <pc:docMk/>
            <pc:sldMk cId="3978841113" sldId="276"/>
            <ac:spMk id="33" creationId="{A8BD9F71-8151-4961-9ACA-89E1A34B9DF3}"/>
          </ac:spMkLst>
        </pc:spChg>
        <pc:spChg chg="add mod">
          <ac:chgData name="Tam Tran" userId="562bc83029a00f00" providerId="LiveId" clId="{FE92D07E-2036-4FFA-A7C8-B78B1FF21344}" dt="2021-06-22T10:21:49.368" v="2462" actId="1037"/>
          <ac:spMkLst>
            <pc:docMk/>
            <pc:sldMk cId="3978841113" sldId="276"/>
            <ac:spMk id="34" creationId="{4D17D72F-1FD1-4131-B87A-10EE3855A36A}"/>
          </ac:spMkLst>
        </pc:spChg>
        <pc:spChg chg="add mod">
          <ac:chgData name="Tam Tran" userId="562bc83029a00f00" providerId="LiveId" clId="{FE92D07E-2036-4FFA-A7C8-B78B1FF21344}" dt="2021-06-22T10:21:44.344" v="2444" actId="1037"/>
          <ac:spMkLst>
            <pc:docMk/>
            <pc:sldMk cId="3978841113" sldId="276"/>
            <ac:spMk id="35" creationId="{547495D7-B050-42A2-84DB-C8034CA4DE17}"/>
          </ac:spMkLst>
        </pc:spChg>
        <pc:spChg chg="add mod">
          <ac:chgData name="Tam Tran" userId="562bc83029a00f00" providerId="LiveId" clId="{FE92D07E-2036-4FFA-A7C8-B78B1FF21344}" dt="2021-06-22T10:21:26.589" v="2379" actId="1038"/>
          <ac:spMkLst>
            <pc:docMk/>
            <pc:sldMk cId="3978841113" sldId="276"/>
            <ac:spMk id="36" creationId="{55611E89-2063-4532-A179-23616B3B05B1}"/>
          </ac:spMkLst>
        </pc:spChg>
        <pc:spChg chg="add mod">
          <ac:chgData name="Tam Tran" userId="562bc83029a00f00" providerId="LiveId" clId="{FE92D07E-2036-4FFA-A7C8-B78B1FF21344}" dt="2021-06-22T10:21:38.576" v="2420" actId="1037"/>
          <ac:spMkLst>
            <pc:docMk/>
            <pc:sldMk cId="3978841113" sldId="276"/>
            <ac:spMk id="37" creationId="{6E25E3D0-5079-4B6C-BED7-36125AC56D35}"/>
          </ac:spMkLst>
        </pc:spChg>
        <pc:spChg chg="del">
          <ac:chgData name="Tam Tran" userId="562bc83029a00f00" providerId="LiveId" clId="{FE92D07E-2036-4FFA-A7C8-B78B1FF21344}" dt="2021-06-22T10:15:21.889" v="2229" actId="478"/>
          <ac:spMkLst>
            <pc:docMk/>
            <pc:sldMk cId="3978841113" sldId="276"/>
            <ac:spMk id="85" creationId="{00000000-0000-0000-0000-000000000000}"/>
          </ac:spMkLst>
        </pc:spChg>
        <pc:spChg chg="del">
          <ac:chgData name="Tam Tran" userId="562bc83029a00f00" providerId="LiveId" clId="{FE92D07E-2036-4FFA-A7C8-B78B1FF21344}" dt="2021-06-22T10:15:21.889" v="2229" actId="478"/>
          <ac:spMkLst>
            <pc:docMk/>
            <pc:sldMk cId="3978841113" sldId="276"/>
            <ac:spMk id="100" creationId="{00000000-0000-0000-0000-000000000000}"/>
          </ac:spMkLst>
        </pc:spChg>
        <pc:spChg chg="del">
          <ac:chgData name="Tam Tran" userId="562bc83029a00f00" providerId="LiveId" clId="{FE92D07E-2036-4FFA-A7C8-B78B1FF21344}" dt="2021-06-22T10:15:21.889" v="2229" actId="478"/>
          <ac:spMkLst>
            <pc:docMk/>
            <pc:sldMk cId="3978841113" sldId="276"/>
            <ac:spMk id="6153" creationId="{00000000-0000-0000-0000-000000000000}"/>
          </ac:spMkLst>
        </pc:spChg>
        <pc:spChg chg="del">
          <ac:chgData name="Tam Tran" userId="562bc83029a00f00" providerId="LiveId" clId="{FE92D07E-2036-4FFA-A7C8-B78B1FF21344}" dt="2021-06-22T10:15:21.889" v="2229" actId="478"/>
          <ac:spMkLst>
            <pc:docMk/>
            <pc:sldMk cId="3978841113" sldId="276"/>
            <ac:spMk id="6154" creationId="{00000000-0000-0000-0000-000000000000}"/>
          </ac:spMkLst>
        </pc:spChg>
        <pc:spChg chg="del">
          <ac:chgData name="Tam Tran" userId="562bc83029a00f00" providerId="LiveId" clId="{FE92D07E-2036-4FFA-A7C8-B78B1FF21344}" dt="2021-06-22T10:15:21.889" v="2229" actId="478"/>
          <ac:spMkLst>
            <pc:docMk/>
            <pc:sldMk cId="3978841113" sldId="276"/>
            <ac:spMk id="6155" creationId="{00000000-0000-0000-0000-000000000000}"/>
          </ac:spMkLst>
        </pc:spChg>
        <pc:grpChg chg="del">
          <ac:chgData name="Tam Tran" userId="562bc83029a00f00" providerId="LiveId" clId="{FE92D07E-2036-4FFA-A7C8-B78B1FF21344}" dt="2021-06-22T10:15:25.577" v="2230" actId="478"/>
          <ac:grpSpMkLst>
            <pc:docMk/>
            <pc:sldMk cId="3978841113" sldId="276"/>
            <ac:grpSpMk id="6147" creationId="{00000000-0000-0000-0000-000000000000}"/>
          </ac:grpSpMkLst>
        </pc:grpChg>
        <pc:grpChg chg="del">
          <ac:chgData name="Tam Tran" userId="562bc83029a00f00" providerId="LiveId" clId="{FE92D07E-2036-4FFA-A7C8-B78B1FF21344}" dt="2021-06-22T10:15:21.889" v="2229" actId="478"/>
          <ac:grpSpMkLst>
            <pc:docMk/>
            <pc:sldMk cId="3978841113" sldId="276"/>
            <ac:grpSpMk id="6148" creationId="{00000000-0000-0000-0000-000000000000}"/>
          </ac:grpSpMkLst>
        </pc:grpChg>
        <pc:grpChg chg="del">
          <ac:chgData name="Tam Tran" userId="562bc83029a00f00" providerId="LiveId" clId="{FE92D07E-2036-4FFA-A7C8-B78B1FF21344}" dt="2021-06-22T10:15:25.577" v="2230" actId="478"/>
          <ac:grpSpMkLst>
            <pc:docMk/>
            <pc:sldMk cId="3978841113" sldId="276"/>
            <ac:grpSpMk id="6149" creationId="{00000000-0000-0000-0000-000000000000}"/>
          </ac:grpSpMkLst>
        </pc:grpChg>
        <pc:grpChg chg="del">
          <ac:chgData name="Tam Tran" userId="562bc83029a00f00" providerId="LiveId" clId="{FE92D07E-2036-4FFA-A7C8-B78B1FF21344}" dt="2021-06-22T10:15:21.889" v="2229" actId="478"/>
          <ac:grpSpMkLst>
            <pc:docMk/>
            <pc:sldMk cId="3978841113" sldId="276"/>
            <ac:grpSpMk id="6150" creationId="{00000000-0000-0000-0000-000000000000}"/>
          </ac:grpSpMkLst>
        </pc:grpChg>
        <pc:grpChg chg="del">
          <ac:chgData name="Tam Tran" userId="562bc83029a00f00" providerId="LiveId" clId="{FE92D07E-2036-4FFA-A7C8-B78B1FF21344}" dt="2021-06-22T10:15:25.577" v="2230" actId="478"/>
          <ac:grpSpMkLst>
            <pc:docMk/>
            <pc:sldMk cId="3978841113" sldId="276"/>
            <ac:grpSpMk id="6151" creationId="{00000000-0000-0000-0000-000000000000}"/>
          </ac:grpSpMkLst>
        </pc:grpChg>
        <pc:grpChg chg="del">
          <ac:chgData name="Tam Tran" userId="562bc83029a00f00" providerId="LiveId" clId="{FE92D07E-2036-4FFA-A7C8-B78B1FF21344}" dt="2021-06-22T10:15:25.577" v="2230" actId="478"/>
          <ac:grpSpMkLst>
            <pc:docMk/>
            <pc:sldMk cId="3978841113" sldId="276"/>
            <ac:grpSpMk id="6152" creationId="{00000000-0000-0000-0000-000000000000}"/>
          </ac:grpSpMkLst>
        </pc:grpChg>
        <pc:picChg chg="add mod">
          <ac:chgData name="Tam Tran" userId="562bc83029a00f00" providerId="LiveId" clId="{FE92D07E-2036-4FFA-A7C8-B78B1FF21344}" dt="2021-06-22T10:20:52.685" v="2275" actId="1037"/>
          <ac:picMkLst>
            <pc:docMk/>
            <pc:sldMk cId="3978841113" sldId="276"/>
            <ac:picMk id="29" creationId="{4ABE3BFF-3A60-49C6-9ADD-EB32BA01A1F7}"/>
          </ac:picMkLst>
        </pc:picChg>
      </pc:sldChg>
      <pc:sldChg chg="addSp delSp modSp add mod ord">
        <pc:chgData name="Tam Tran" userId="562bc83029a00f00" providerId="LiveId" clId="{FE92D07E-2036-4FFA-A7C8-B78B1FF21344}" dt="2021-06-22T12:55:49" v="5356" actId="20577"/>
        <pc:sldMkLst>
          <pc:docMk/>
          <pc:sldMk cId="3282032365" sldId="277"/>
        </pc:sldMkLst>
        <pc:spChg chg="mod">
          <ac:chgData name="Tam Tran" userId="562bc83029a00f00" providerId="LiveId" clId="{FE92D07E-2036-4FFA-A7C8-B78B1FF21344}" dt="2021-06-22T12:08:30.924" v="3991" actId="255"/>
          <ac:spMkLst>
            <pc:docMk/>
            <pc:sldMk cId="3282032365" sldId="277"/>
            <ac:spMk id="2" creationId="{EAC543A2-B5F3-46DB-B2E1-179021C6B09E}"/>
          </ac:spMkLst>
        </pc:spChg>
        <pc:spChg chg="add mod">
          <ac:chgData name="Tam Tran" userId="562bc83029a00f00" providerId="LiveId" clId="{FE92D07E-2036-4FFA-A7C8-B78B1FF21344}" dt="2021-06-22T12:55:49" v="5356" actId="20577"/>
          <ac:spMkLst>
            <pc:docMk/>
            <pc:sldMk cId="3282032365" sldId="277"/>
            <ac:spMk id="3" creationId="{8F639933-F4FB-4877-B886-F8B5247C76D0}"/>
          </ac:spMkLst>
        </pc:spChg>
        <pc:spChg chg="add mod">
          <ac:chgData name="Tam Tran" userId="562bc83029a00f00" providerId="LiveId" clId="{FE92D07E-2036-4FFA-A7C8-B78B1FF21344}" dt="2021-06-22T12:06:36.733" v="3986" actId="14838"/>
          <ac:spMkLst>
            <pc:docMk/>
            <pc:sldMk cId="3282032365" sldId="277"/>
            <ac:spMk id="5" creationId="{9C44FECF-2AF1-43D4-878A-6C0D6C0C2A40}"/>
          </ac:spMkLst>
        </pc:spChg>
        <pc:spChg chg="del">
          <ac:chgData name="Tam Tran" userId="562bc83029a00f00" providerId="LiveId" clId="{FE92D07E-2036-4FFA-A7C8-B78B1FF21344}" dt="2021-06-22T10:26:55.676" v="2502" actId="478"/>
          <ac:spMkLst>
            <pc:docMk/>
            <pc:sldMk cId="3282032365" sldId="277"/>
            <ac:spMk id="11" creationId="{00000000-0000-0000-0000-000000000000}"/>
          </ac:spMkLst>
        </pc:spChg>
        <pc:spChg chg="del">
          <ac:chgData name="Tam Tran" userId="562bc83029a00f00" providerId="LiveId" clId="{FE92D07E-2036-4FFA-A7C8-B78B1FF21344}" dt="2021-06-22T10:26:55.676" v="2502" actId="478"/>
          <ac:spMkLst>
            <pc:docMk/>
            <pc:sldMk cId="3282032365" sldId="277"/>
            <ac:spMk id="85" creationId="{00000000-0000-0000-0000-000000000000}"/>
          </ac:spMkLst>
        </pc:spChg>
        <pc:spChg chg="del">
          <ac:chgData name="Tam Tran" userId="562bc83029a00f00" providerId="LiveId" clId="{FE92D07E-2036-4FFA-A7C8-B78B1FF21344}" dt="2021-06-22T10:26:55.676" v="2502" actId="478"/>
          <ac:spMkLst>
            <pc:docMk/>
            <pc:sldMk cId="3282032365" sldId="277"/>
            <ac:spMk id="100" creationId="{00000000-0000-0000-0000-000000000000}"/>
          </ac:spMkLst>
        </pc:spChg>
        <pc:spChg chg="del">
          <ac:chgData name="Tam Tran" userId="562bc83029a00f00" providerId="LiveId" clId="{FE92D07E-2036-4FFA-A7C8-B78B1FF21344}" dt="2021-06-22T10:26:55.676" v="2502" actId="478"/>
          <ac:spMkLst>
            <pc:docMk/>
            <pc:sldMk cId="3282032365" sldId="277"/>
            <ac:spMk id="6153" creationId="{00000000-0000-0000-0000-000000000000}"/>
          </ac:spMkLst>
        </pc:spChg>
        <pc:spChg chg="del">
          <ac:chgData name="Tam Tran" userId="562bc83029a00f00" providerId="LiveId" clId="{FE92D07E-2036-4FFA-A7C8-B78B1FF21344}" dt="2021-06-22T10:26:55.676" v="2502" actId="478"/>
          <ac:spMkLst>
            <pc:docMk/>
            <pc:sldMk cId="3282032365" sldId="277"/>
            <ac:spMk id="6154" creationId="{00000000-0000-0000-0000-000000000000}"/>
          </ac:spMkLst>
        </pc:spChg>
        <pc:spChg chg="del">
          <ac:chgData name="Tam Tran" userId="562bc83029a00f00" providerId="LiveId" clId="{FE92D07E-2036-4FFA-A7C8-B78B1FF21344}" dt="2021-06-22T10:26:55.676" v="2502" actId="478"/>
          <ac:spMkLst>
            <pc:docMk/>
            <pc:sldMk cId="3282032365" sldId="277"/>
            <ac:spMk id="6155" creationId="{00000000-0000-0000-0000-000000000000}"/>
          </ac:spMkLst>
        </pc:spChg>
        <pc:grpChg chg="del">
          <ac:chgData name="Tam Tran" userId="562bc83029a00f00" providerId="LiveId" clId="{FE92D07E-2036-4FFA-A7C8-B78B1FF21344}" dt="2021-06-22T10:26:55.676" v="2502" actId="478"/>
          <ac:grpSpMkLst>
            <pc:docMk/>
            <pc:sldMk cId="3282032365" sldId="277"/>
            <ac:grpSpMk id="6147"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48"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49"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50"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51" creationId="{00000000-0000-0000-0000-000000000000}"/>
          </ac:grpSpMkLst>
        </pc:grpChg>
        <pc:grpChg chg="del">
          <ac:chgData name="Tam Tran" userId="562bc83029a00f00" providerId="LiveId" clId="{FE92D07E-2036-4FFA-A7C8-B78B1FF21344}" dt="2021-06-22T10:26:55.676" v="2502" actId="478"/>
          <ac:grpSpMkLst>
            <pc:docMk/>
            <pc:sldMk cId="3282032365" sldId="277"/>
            <ac:grpSpMk id="6152" creationId="{00000000-0000-0000-0000-000000000000}"/>
          </ac:grpSpMkLst>
        </pc:grpChg>
      </pc:sldChg>
      <pc:sldChg chg="modSp add mod">
        <pc:chgData name="Tam Tran" userId="562bc83029a00f00" providerId="LiveId" clId="{FE92D07E-2036-4FFA-A7C8-B78B1FF21344}" dt="2021-06-22T12:57:38.033" v="5454" actId="115"/>
        <pc:sldMkLst>
          <pc:docMk/>
          <pc:sldMk cId="382135464" sldId="278"/>
        </pc:sldMkLst>
        <pc:spChg chg="mod">
          <ac:chgData name="Tam Tran" userId="562bc83029a00f00" providerId="LiveId" clId="{FE92D07E-2036-4FFA-A7C8-B78B1FF21344}" dt="2021-06-22T12:57:38.033" v="5454" actId="115"/>
          <ac:spMkLst>
            <pc:docMk/>
            <pc:sldMk cId="382135464" sldId="278"/>
            <ac:spMk id="3" creationId="{8F639933-F4FB-4877-B886-F8B5247C76D0}"/>
          </ac:spMkLst>
        </pc:spChg>
        <pc:spChg chg="mod">
          <ac:chgData name="Tam Tran" userId="562bc83029a00f00" providerId="LiveId" clId="{FE92D07E-2036-4FFA-A7C8-B78B1FF21344}" dt="2021-06-22T12:10:59.291" v="4031" actId="20577"/>
          <ac:spMkLst>
            <pc:docMk/>
            <pc:sldMk cId="382135464" sldId="278"/>
            <ac:spMk id="5" creationId="{9C44FECF-2AF1-43D4-878A-6C0D6C0C2A40}"/>
          </ac:spMkLst>
        </pc:spChg>
      </pc:sldChg>
      <pc:sldChg chg="addSp delSp modSp add del mod">
        <pc:chgData name="Tam Tran" userId="562bc83029a00f00" providerId="LiveId" clId="{FE92D07E-2036-4FFA-A7C8-B78B1FF21344}" dt="2021-06-22T11:59:54.486" v="3931" actId="2696"/>
        <pc:sldMkLst>
          <pc:docMk/>
          <pc:sldMk cId="2553342911" sldId="278"/>
        </pc:sldMkLst>
        <pc:spChg chg="del">
          <ac:chgData name="Tam Tran" userId="562bc83029a00f00" providerId="LiveId" clId="{FE92D07E-2036-4FFA-A7C8-B78B1FF21344}" dt="2021-06-22T11:55:54.092" v="3919" actId="478"/>
          <ac:spMkLst>
            <pc:docMk/>
            <pc:sldMk cId="2553342911" sldId="278"/>
            <ac:spMk id="2" creationId="{EAC543A2-B5F3-46DB-B2E1-179021C6B09E}"/>
          </ac:spMkLst>
        </pc:spChg>
        <pc:spChg chg="del">
          <ac:chgData name="Tam Tran" userId="562bc83029a00f00" providerId="LiveId" clId="{FE92D07E-2036-4FFA-A7C8-B78B1FF21344}" dt="2021-06-22T11:55:52.844" v="3918" actId="478"/>
          <ac:spMkLst>
            <pc:docMk/>
            <pc:sldMk cId="2553342911" sldId="278"/>
            <ac:spMk id="3" creationId="{8F639933-F4FB-4877-B886-F8B5247C76D0}"/>
          </ac:spMkLst>
        </pc:spChg>
        <pc:graphicFrameChg chg="add mod modGraphic">
          <ac:chgData name="Tam Tran" userId="562bc83029a00f00" providerId="LiveId" clId="{FE92D07E-2036-4FFA-A7C8-B78B1FF21344}" dt="2021-06-22T11:56:26.059" v="3922" actId="14100"/>
          <ac:graphicFrameMkLst>
            <pc:docMk/>
            <pc:sldMk cId="2553342911" sldId="278"/>
            <ac:graphicFrameMk id="4" creationId="{17CCB33B-0172-4085-B51B-906C0FADEB71}"/>
          </ac:graphicFrameMkLst>
        </pc:graphicFrameChg>
      </pc:sldChg>
      <pc:sldChg chg="modSp add mod">
        <pc:chgData name="Tam Tran" userId="562bc83029a00f00" providerId="LiveId" clId="{FE92D07E-2036-4FFA-A7C8-B78B1FF21344}" dt="2021-06-22T13:20:45.862" v="5757" actId="14100"/>
        <pc:sldMkLst>
          <pc:docMk/>
          <pc:sldMk cId="2312346715" sldId="279"/>
        </pc:sldMkLst>
        <pc:spChg chg="mod">
          <ac:chgData name="Tam Tran" userId="562bc83029a00f00" providerId="LiveId" clId="{FE92D07E-2036-4FFA-A7C8-B78B1FF21344}" dt="2021-06-22T13:20:45.862" v="5757" actId="14100"/>
          <ac:spMkLst>
            <pc:docMk/>
            <pc:sldMk cId="2312346715" sldId="279"/>
            <ac:spMk id="3" creationId="{8F639933-F4FB-4877-B886-F8B5247C76D0}"/>
          </ac:spMkLst>
        </pc:spChg>
        <pc:spChg chg="mod">
          <ac:chgData name="Tam Tran" userId="562bc83029a00f00" providerId="LiveId" clId="{FE92D07E-2036-4FFA-A7C8-B78B1FF21344}" dt="2021-06-22T12:54:04.581" v="5354" actId="20577"/>
          <ac:spMkLst>
            <pc:docMk/>
            <pc:sldMk cId="2312346715" sldId="279"/>
            <ac:spMk id="5" creationId="{9C44FECF-2AF1-43D4-878A-6C0D6C0C2A40}"/>
          </ac:spMkLst>
        </pc:spChg>
      </pc:sldChg>
      <pc:sldMasterChg chg="del delSldLayout">
        <pc:chgData name="Tam Tran" userId="562bc83029a00f00" providerId="LiveId" clId="{FE92D07E-2036-4FFA-A7C8-B78B1FF21344}" dt="2021-06-22T10:24:08.703" v="2498" actId="47"/>
        <pc:sldMasterMkLst>
          <pc:docMk/>
          <pc:sldMasterMk cId="3216563752" sldId="2147483675"/>
        </pc:sldMasterMkLst>
        <pc:sldLayoutChg chg="del">
          <pc:chgData name="Tam Tran" userId="562bc83029a00f00" providerId="LiveId" clId="{FE92D07E-2036-4FFA-A7C8-B78B1FF21344}" dt="2021-06-22T10:24:08.703" v="2498" actId="47"/>
          <pc:sldLayoutMkLst>
            <pc:docMk/>
            <pc:sldMasterMk cId="3216563752" sldId="2147483675"/>
            <pc:sldLayoutMk cId="2444600366" sldId="2147483676"/>
          </pc:sldLayoutMkLst>
        </pc:sldLayoutChg>
        <pc:sldLayoutChg chg="del">
          <pc:chgData name="Tam Tran" userId="562bc83029a00f00" providerId="LiveId" clId="{FE92D07E-2036-4FFA-A7C8-B78B1FF21344}" dt="2021-06-22T10:24:08.703" v="2498" actId="47"/>
          <pc:sldLayoutMkLst>
            <pc:docMk/>
            <pc:sldMasterMk cId="3216563752" sldId="2147483675"/>
            <pc:sldLayoutMk cId="1211491691" sldId="2147483677"/>
          </pc:sldLayoutMkLst>
        </pc:sldLayoutChg>
        <pc:sldLayoutChg chg="del">
          <pc:chgData name="Tam Tran" userId="562bc83029a00f00" providerId="LiveId" clId="{FE92D07E-2036-4FFA-A7C8-B78B1FF21344}" dt="2021-06-22T10:24:08.703" v="2498" actId="47"/>
          <pc:sldLayoutMkLst>
            <pc:docMk/>
            <pc:sldMasterMk cId="3216563752" sldId="2147483675"/>
            <pc:sldLayoutMk cId="2704175759" sldId="2147483678"/>
          </pc:sldLayoutMkLst>
        </pc:sldLayoutChg>
        <pc:sldLayoutChg chg="del">
          <pc:chgData name="Tam Tran" userId="562bc83029a00f00" providerId="LiveId" clId="{FE92D07E-2036-4FFA-A7C8-B78B1FF21344}" dt="2021-06-22T10:24:08.703" v="2498" actId="47"/>
          <pc:sldLayoutMkLst>
            <pc:docMk/>
            <pc:sldMasterMk cId="3216563752" sldId="2147483675"/>
            <pc:sldLayoutMk cId="569506871" sldId="2147483679"/>
          </pc:sldLayoutMkLst>
        </pc:sldLayoutChg>
        <pc:sldLayoutChg chg="del">
          <pc:chgData name="Tam Tran" userId="562bc83029a00f00" providerId="LiveId" clId="{FE92D07E-2036-4FFA-A7C8-B78B1FF21344}" dt="2021-06-22T10:24:08.703" v="2498" actId="47"/>
          <pc:sldLayoutMkLst>
            <pc:docMk/>
            <pc:sldMasterMk cId="3216563752" sldId="2147483675"/>
            <pc:sldLayoutMk cId="4282519121" sldId="2147483680"/>
          </pc:sldLayoutMkLst>
        </pc:sldLayoutChg>
        <pc:sldLayoutChg chg="del">
          <pc:chgData name="Tam Tran" userId="562bc83029a00f00" providerId="LiveId" clId="{FE92D07E-2036-4FFA-A7C8-B78B1FF21344}" dt="2021-06-22T10:24:08.703" v="2498" actId="47"/>
          <pc:sldLayoutMkLst>
            <pc:docMk/>
            <pc:sldMasterMk cId="3216563752" sldId="2147483675"/>
            <pc:sldLayoutMk cId="2833766211" sldId="2147483681"/>
          </pc:sldLayoutMkLst>
        </pc:sldLayoutChg>
        <pc:sldLayoutChg chg="del">
          <pc:chgData name="Tam Tran" userId="562bc83029a00f00" providerId="LiveId" clId="{FE92D07E-2036-4FFA-A7C8-B78B1FF21344}" dt="2021-06-22T10:24:08.703" v="2498" actId="47"/>
          <pc:sldLayoutMkLst>
            <pc:docMk/>
            <pc:sldMasterMk cId="3216563752" sldId="2147483675"/>
            <pc:sldLayoutMk cId="3647945875" sldId="2147483682"/>
          </pc:sldLayoutMkLst>
        </pc:sldLayoutChg>
        <pc:sldLayoutChg chg="del">
          <pc:chgData name="Tam Tran" userId="562bc83029a00f00" providerId="LiveId" clId="{FE92D07E-2036-4FFA-A7C8-B78B1FF21344}" dt="2021-06-22T10:24:08.703" v="2498" actId="47"/>
          <pc:sldLayoutMkLst>
            <pc:docMk/>
            <pc:sldMasterMk cId="3216563752" sldId="2147483675"/>
            <pc:sldLayoutMk cId="285715078" sldId="2147483683"/>
          </pc:sldLayoutMkLst>
        </pc:sldLayoutChg>
        <pc:sldLayoutChg chg="del">
          <pc:chgData name="Tam Tran" userId="562bc83029a00f00" providerId="LiveId" clId="{FE92D07E-2036-4FFA-A7C8-B78B1FF21344}" dt="2021-06-22T10:24:08.703" v="2498" actId="47"/>
          <pc:sldLayoutMkLst>
            <pc:docMk/>
            <pc:sldMasterMk cId="3216563752" sldId="2147483675"/>
            <pc:sldLayoutMk cId="1424552029" sldId="2147483684"/>
          </pc:sldLayoutMkLst>
        </pc:sldLayoutChg>
        <pc:sldLayoutChg chg="del">
          <pc:chgData name="Tam Tran" userId="562bc83029a00f00" providerId="LiveId" clId="{FE92D07E-2036-4FFA-A7C8-B78B1FF21344}" dt="2021-06-22T10:24:08.703" v="2498" actId="47"/>
          <pc:sldLayoutMkLst>
            <pc:docMk/>
            <pc:sldMasterMk cId="3216563752" sldId="2147483675"/>
            <pc:sldLayoutMk cId="855202955" sldId="2147483685"/>
          </pc:sldLayoutMkLst>
        </pc:sldLayoutChg>
        <pc:sldLayoutChg chg="del">
          <pc:chgData name="Tam Tran" userId="562bc83029a00f00" providerId="LiveId" clId="{FE92D07E-2036-4FFA-A7C8-B78B1FF21344}" dt="2021-06-22T10:24:08.703" v="2498" actId="47"/>
          <pc:sldLayoutMkLst>
            <pc:docMk/>
            <pc:sldMasterMk cId="3216563752" sldId="2147483675"/>
            <pc:sldLayoutMk cId="3099872306" sldId="2147483686"/>
          </pc:sldLayoutMkLst>
        </pc:sldLayoutChg>
        <pc:sldLayoutChg chg="del">
          <pc:chgData name="Tam Tran" userId="562bc83029a00f00" providerId="LiveId" clId="{FE92D07E-2036-4FFA-A7C8-B78B1FF21344}" dt="2021-06-22T10:24:08.703" v="2498" actId="47"/>
          <pc:sldLayoutMkLst>
            <pc:docMk/>
            <pc:sldMasterMk cId="3216563752" sldId="2147483675"/>
            <pc:sldLayoutMk cId="3952020259" sldId="214748368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7CEF3-8CAA-4C95-9616-FAB78AADA4B6}" type="datetimeFigureOut">
              <a:rPr lang="en-US" smtClean="0"/>
              <a:t>6/22/2021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6F3B2-5CF5-43FE-8183-66CCCE328EAB}" type="slidenum">
              <a:rPr lang="en-US" smtClean="0"/>
              <a:t>‹#›</a:t>
            </a:fld>
            <a:endParaRPr lang="en-US"/>
          </a:p>
        </p:txBody>
      </p:sp>
    </p:spTree>
    <p:extLst>
      <p:ext uri="{BB962C8B-B14F-4D97-AF65-F5344CB8AC3E}">
        <p14:creationId xmlns:p14="http://schemas.microsoft.com/office/powerpoint/2010/main" val="419860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0CF8B2-A3A2-4259-8D45-7C7A8F700740}"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85280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CF8B2-A3A2-4259-8D45-7C7A8F700740}"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270630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CF8B2-A3A2-4259-8D45-7C7A8F700740}"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1216047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23195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420455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483299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DFB9BE-24E9-4D5F-9ADE-DA3ED0312C9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30165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DFB9BE-24E9-4D5F-9ADE-DA3ED0312C9E}"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115252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DFB9BE-24E9-4D5F-9ADE-DA3ED0312C9E}"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4086431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FB9BE-24E9-4D5F-9ADE-DA3ED0312C9E}"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709418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FB9BE-24E9-4D5F-9ADE-DA3ED0312C9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38613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0CF8B2-A3A2-4259-8D45-7C7A8F700740}"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1533662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FB9BE-24E9-4D5F-9ADE-DA3ED0312C9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07754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606091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836845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srcRect l="50049" t="-17056" r="-4964" b="19199"/>
          <a:stretch>
            <a:fillRect/>
          </a:stretch>
        </p:blipFill>
        <p:spPr>
          <a:xfrm rot="5400000">
            <a:off x="1375699" y="-1413799"/>
            <a:ext cx="3370000" cy="6172201"/>
          </a:xfrm>
          <a:prstGeom prst="rect">
            <a:avLst/>
          </a:prstGeom>
          <a:noFill/>
          <a:ln>
            <a:noFill/>
          </a:ln>
        </p:spPr>
      </p:pic>
      <p:grpSp>
        <p:nvGrpSpPr>
          <p:cNvPr id="42" name="Shape 42"/>
          <p:cNvGrpSpPr/>
          <p:nvPr/>
        </p:nvGrpSpPr>
        <p:grpSpPr>
          <a:xfrm>
            <a:off x="820301" y="775000"/>
            <a:ext cx="10551199" cy="5308000"/>
            <a:chOff x="615225" y="581250"/>
            <a:chExt cx="7913399" cy="3981000"/>
          </a:xfrm>
        </p:grpSpPr>
        <p:sp>
          <p:nvSpPr>
            <p:cNvPr id="43" name="Shape 4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668801" y="1392234"/>
            <a:ext cx="8854399" cy="1271999"/>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6" name="Shape 46"/>
          <p:cNvSpPr txBox="1">
            <a:spLocks noGrp="1"/>
          </p:cNvSpPr>
          <p:nvPr>
            <p:ph type="body" idx="1"/>
          </p:nvPr>
        </p:nvSpPr>
        <p:spPr>
          <a:xfrm>
            <a:off x="1668801" y="2829933"/>
            <a:ext cx="8854399" cy="3103199"/>
          </a:xfrm>
          <a:prstGeom prst="rect">
            <a:avLst/>
          </a:prstGeom>
        </p:spPr>
        <p:txBody>
          <a:bodyPr lIns="121897" tIns="121897" rIns="121897" bIns="121897"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47" name="Shape 47"/>
          <p:cNvPicPr preferRelativeResize="0"/>
          <p:nvPr/>
        </p:nvPicPr>
        <p:blipFill rotWithShape="1">
          <a:blip r:embed="rId3"/>
          <a:srcRect r="36415" b="23112"/>
          <a:stretch>
            <a:fillRect/>
          </a:stretch>
        </p:blipFill>
        <p:spPr>
          <a:xfrm>
            <a:off x="9863834" y="2463801"/>
            <a:ext cx="2328165" cy="4394199"/>
          </a:xfrm>
          <a:prstGeom prst="rect">
            <a:avLst/>
          </a:prstGeom>
          <a:noFill/>
          <a:ln>
            <a:noFill/>
          </a:ln>
        </p:spPr>
      </p:pic>
      <p:pic>
        <p:nvPicPr>
          <p:cNvPr id="48" name="Shape 48"/>
          <p:cNvPicPr preferRelativeResize="0"/>
          <p:nvPr/>
        </p:nvPicPr>
        <p:blipFill rotWithShape="1">
          <a:blip r:embed="rId4"/>
          <a:srcRect l="11090" r="-11089" b="16541"/>
          <a:stretch>
            <a:fillRect/>
          </a:stretch>
        </p:blipFill>
        <p:spPr>
          <a:xfrm>
            <a:off x="-25400" y="4474000"/>
            <a:ext cx="2328167" cy="2384000"/>
          </a:xfrm>
          <a:prstGeom prst="rect">
            <a:avLst/>
          </a:prstGeom>
          <a:noFill/>
          <a:ln>
            <a:noFill/>
          </a:ln>
        </p:spPr>
      </p:pic>
    </p:spTree>
    <p:extLst>
      <p:ext uri="{BB962C8B-B14F-4D97-AF65-F5344CB8AC3E}">
        <p14:creationId xmlns:p14="http://schemas.microsoft.com/office/powerpoint/2010/main" val="4292481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93"/>
        <p:cNvGrpSpPr/>
        <p:nvPr/>
      </p:nvGrpSpPr>
      <p:grpSpPr>
        <a:xfrm>
          <a:off x="0" y="0"/>
          <a:ext cx="0" cy="0"/>
          <a:chOff x="0" y="0"/>
          <a:chExt cx="0" cy="0"/>
        </a:xfrm>
      </p:grpSpPr>
      <p:sp>
        <p:nvSpPr>
          <p:cNvPr id="94" name="Shape 94"/>
          <p:cNvSpPr/>
          <p:nvPr/>
        </p:nvSpPr>
        <p:spPr>
          <a:xfrm rot="3731686" flipH="1">
            <a:off x="10293190" y="4244874"/>
            <a:ext cx="450497" cy="117921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95" name="Shape 95"/>
          <p:cNvSpPr/>
          <p:nvPr/>
        </p:nvSpPr>
        <p:spPr>
          <a:xfrm rot="3048944">
            <a:off x="10181210" y="3502476"/>
            <a:ext cx="436895" cy="900915"/>
          </a:xfrm>
          <a:custGeom>
            <a:avLst/>
            <a:gdLst/>
            <a:ahLst/>
            <a:cxnLst/>
            <a:rect l="0" t="0" r="0" b="0"/>
            <a:pathLst>
              <a:path w="18378" h="37897" extrusionOk="0">
                <a:moveTo>
                  <a:pt x="4505" y="1"/>
                </a:moveTo>
                <a:lnTo>
                  <a:pt x="4024" y="121"/>
                </a:lnTo>
                <a:lnTo>
                  <a:pt x="3784" y="181"/>
                </a:lnTo>
                <a:lnTo>
                  <a:pt x="3604" y="301"/>
                </a:lnTo>
                <a:lnTo>
                  <a:pt x="3424" y="481"/>
                </a:lnTo>
                <a:lnTo>
                  <a:pt x="3243" y="661"/>
                </a:lnTo>
                <a:lnTo>
                  <a:pt x="3123" y="842"/>
                </a:lnTo>
                <a:lnTo>
                  <a:pt x="3003" y="1082"/>
                </a:lnTo>
                <a:lnTo>
                  <a:pt x="2943" y="1622"/>
                </a:lnTo>
                <a:lnTo>
                  <a:pt x="2883" y="2163"/>
                </a:lnTo>
                <a:lnTo>
                  <a:pt x="2883" y="2763"/>
                </a:lnTo>
                <a:lnTo>
                  <a:pt x="2943" y="3304"/>
                </a:lnTo>
                <a:lnTo>
                  <a:pt x="3063" y="3844"/>
                </a:lnTo>
                <a:lnTo>
                  <a:pt x="3243" y="4325"/>
                </a:lnTo>
                <a:lnTo>
                  <a:pt x="3424" y="4865"/>
                </a:lnTo>
                <a:lnTo>
                  <a:pt x="3664" y="5346"/>
                </a:lnTo>
                <a:lnTo>
                  <a:pt x="4144" y="6247"/>
                </a:lnTo>
                <a:lnTo>
                  <a:pt x="4445" y="6607"/>
                </a:lnTo>
                <a:lnTo>
                  <a:pt x="4745" y="7027"/>
                </a:lnTo>
                <a:lnTo>
                  <a:pt x="5105" y="7268"/>
                </a:lnTo>
                <a:lnTo>
                  <a:pt x="5466" y="7568"/>
                </a:lnTo>
                <a:lnTo>
                  <a:pt x="6246" y="8048"/>
                </a:lnTo>
                <a:lnTo>
                  <a:pt x="6787" y="10210"/>
                </a:lnTo>
                <a:lnTo>
                  <a:pt x="5766" y="9370"/>
                </a:lnTo>
                <a:lnTo>
                  <a:pt x="4685" y="8589"/>
                </a:lnTo>
                <a:lnTo>
                  <a:pt x="3484" y="7568"/>
                </a:lnTo>
                <a:lnTo>
                  <a:pt x="2883" y="7027"/>
                </a:lnTo>
                <a:lnTo>
                  <a:pt x="2283" y="6547"/>
                </a:lnTo>
                <a:lnTo>
                  <a:pt x="1982" y="6367"/>
                </a:lnTo>
                <a:lnTo>
                  <a:pt x="1682" y="6307"/>
                </a:lnTo>
                <a:lnTo>
                  <a:pt x="1442" y="6247"/>
                </a:lnTo>
                <a:lnTo>
                  <a:pt x="1141" y="6307"/>
                </a:lnTo>
                <a:lnTo>
                  <a:pt x="901" y="6427"/>
                </a:lnTo>
                <a:lnTo>
                  <a:pt x="661" y="6607"/>
                </a:lnTo>
                <a:lnTo>
                  <a:pt x="421" y="6787"/>
                </a:lnTo>
                <a:lnTo>
                  <a:pt x="301" y="7027"/>
                </a:lnTo>
                <a:lnTo>
                  <a:pt x="120" y="7328"/>
                </a:lnTo>
                <a:lnTo>
                  <a:pt x="60" y="7568"/>
                </a:lnTo>
                <a:lnTo>
                  <a:pt x="0" y="7868"/>
                </a:lnTo>
                <a:lnTo>
                  <a:pt x="60" y="8168"/>
                </a:lnTo>
                <a:lnTo>
                  <a:pt x="120" y="8469"/>
                </a:lnTo>
                <a:lnTo>
                  <a:pt x="241" y="8709"/>
                </a:lnTo>
                <a:lnTo>
                  <a:pt x="481" y="8949"/>
                </a:lnTo>
                <a:lnTo>
                  <a:pt x="721" y="9189"/>
                </a:lnTo>
                <a:lnTo>
                  <a:pt x="1382" y="9550"/>
                </a:lnTo>
                <a:lnTo>
                  <a:pt x="2042" y="9850"/>
                </a:lnTo>
                <a:lnTo>
                  <a:pt x="3364" y="10511"/>
                </a:lnTo>
                <a:lnTo>
                  <a:pt x="4625" y="11231"/>
                </a:lnTo>
                <a:lnTo>
                  <a:pt x="5946" y="11892"/>
                </a:lnTo>
                <a:lnTo>
                  <a:pt x="6246" y="11952"/>
                </a:lnTo>
                <a:lnTo>
                  <a:pt x="6607" y="11892"/>
                </a:lnTo>
                <a:lnTo>
                  <a:pt x="6847" y="11772"/>
                </a:lnTo>
                <a:lnTo>
                  <a:pt x="7087" y="11592"/>
                </a:lnTo>
                <a:lnTo>
                  <a:pt x="7507" y="13153"/>
                </a:lnTo>
                <a:lnTo>
                  <a:pt x="7808" y="14715"/>
                </a:lnTo>
                <a:lnTo>
                  <a:pt x="7868" y="15075"/>
                </a:lnTo>
                <a:lnTo>
                  <a:pt x="6667" y="14294"/>
                </a:lnTo>
                <a:lnTo>
                  <a:pt x="6066" y="13874"/>
                </a:lnTo>
                <a:lnTo>
                  <a:pt x="5466" y="13513"/>
                </a:lnTo>
                <a:lnTo>
                  <a:pt x="4805" y="13213"/>
                </a:lnTo>
                <a:lnTo>
                  <a:pt x="4144" y="12973"/>
                </a:lnTo>
                <a:lnTo>
                  <a:pt x="3424" y="12733"/>
                </a:lnTo>
                <a:lnTo>
                  <a:pt x="2703" y="12613"/>
                </a:lnTo>
                <a:lnTo>
                  <a:pt x="2403" y="12613"/>
                </a:lnTo>
                <a:lnTo>
                  <a:pt x="2162" y="12673"/>
                </a:lnTo>
                <a:lnTo>
                  <a:pt x="1922" y="12793"/>
                </a:lnTo>
                <a:lnTo>
                  <a:pt x="1742" y="12913"/>
                </a:lnTo>
                <a:lnTo>
                  <a:pt x="1562" y="13093"/>
                </a:lnTo>
                <a:lnTo>
                  <a:pt x="1442" y="13333"/>
                </a:lnTo>
                <a:lnTo>
                  <a:pt x="1382" y="13573"/>
                </a:lnTo>
                <a:lnTo>
                  <a:pt x="1322" y="13814"/>
                </a:lnTo>
                <a:lnTo>
                  <a:pt x="1322" y="14054"/>
                </a:lnTo>
                <a:lnTo>
                  <a:pt x="1322" y="14354"/>
                </a:lnTo>
                <a:lnTo>
                  <a:pt x="1382" y="14594"/>
                </a:lnTo>
                <a:lnTo>
                  <a:pt x="1502" y="14835"/>
                </a:lnTo>
                <a:lnTo>
                  <a:pt x="1682" y="15075"/>
                </a:lnTo>
                <a:lnTo>
                  <a:pt x="1862" y="15255"/>
                </a:lnTo>
                <a:lnTo>
                  <a:pt x="2042" y="15375"/>
                </a:lnTo>
                <a:lnTo>
                  <a:pt x="2343" y="15495"/>
                </a:lnTo>
                <a:lnTo>
                  <a:pt x="3003" y="15675"/>
                </a:lnTo>
                <a:lnTo>
                  <a:pt x="3724" y="15856"/>
                </a:lnTo>
                <a:lnTo>
                  <a:pt x="5105" y="15976"/>
                </a:lnTo>
                <a:lnTo>
                  <a:pt x="6547" y="16156"/>
                </a:lnTo>
                <a:lnTo>
                  <a:pt x="7267" y="16276"/>
                </a:lnTo>
                <a:lnTo>
                  <a:pt x="7928" y="16456"/>
                </a:lnTo>
                <a:lnTo>
                  <a:pt x="8168" y="16456"/>
                </a:lnTo>
                <a:lnTo>
                  <a:pt x="8588" y="19459"/>
                </a:lnTo>
                <a:lnTo>
                  <a:pt x="8949" y="22522"/>
                </a:lnTo>
                <a:lnTo>
                  <a:pt x="8949" y="22642"/>
                </a:lnTo>
                <a:lnTo>
                  <a:pt x="8408" y="22101"/>
                </a:lnTo>
                <a:lnTo>
                  <a:pt x="7748" y="21681"/>
                </a:lnTo>
                <a:lnTo>
                  <a:pt x="7147" y="21201"/>
                </a:lnTo>
                <a:lnTo>
                  <a:pt x="6667" y="20780"/>
                </a:lnTo>
                <a:lnTo>
                  <a:pt x="6186" y="20420"/>
                </a:lnTo>
                <a:lnTo>
                  <a:pt x="5646" y="20000"/>
                </a:lnTo>
                <a:lnTo>
                  <a:pt x="5105" y="19639"/>
                </a:lnTo>
                <a:lnTo>
                  <a:pt x="4445" y="19339"/>
                </a:lnTo>
                <a:lnTo>
                  <a:pt x="3784" y="19099"/>
                </a:lnTo>
                <a:lnTo>
                  <a:pt x="3484" y="19039"/>
                </a:lnTo>
                <a:lnTo>
                  <a:pt x="3123" y="18979"/>
                </a:lnTo>
                <a:lnTo>
                  <a:pt x="2823" y="18979"/>
                </a:lnTo>
                <a:lnTo>
                  <a:pt x="2523" y="19039"/>
                </a:lnTo>
                <a:lnTo>
                  <a:pt x="2222" y="19159"/>
                </a:lnTo>
                <a:lnTo>
                  <a:pt x="1982" y="19339"/>
                </a:lnTo>
                <a:lnTo>
                  <a:pt x="1622" y="19639"/>
                </a:lnTo>
                <a:lnTo>
                  <a:pt x="1382" y="20000"/>
                </a:lnTo>
                <a:lnTo>
                  <a:pt x="1322" y="20180"/>
                </a:lnTo>
                <a:lnTo>
                  <a:pt x="1262" y="20420"/>
                </a:lnTo>
                <a:lnTo>
                  <a:pt x="1262" y="20660"/>
                </a:lnTo>
                <a:lnTo>
                  <a:pt x="1322" y="20840"/>
                </a:lnTo>
                <a:lnTo>
                  <a:pt x="1442" y="21141"/>
                </a:lnTo>
                <a:lnTo>
                  <a:pt x="1562" y="21381"/>
                </a:lnTo>
                <a:lnTo>
                  <a:pt x="1742" y="21621"/>
                </a:lnTo>
                <a:lnTo>
                  <a:pt x="1982" y="21861"/>
                </a:lnTo>
                <a:lnTo>
                  <a:pt x="2463" y="22162"/>
                </a:lnTo>
                <a:lnTo>
                  <a:pt x="3003" y="22462"/>
                </a:lnTo>
                <a:lnTo>
                  <a:pt x="3544" y="22642"/>
                </a:lnTo>
                <a:lnTo>
                  <a:pt x="4204" y="22822"/>
                </a:lnTo>
                <a:lnTo>
                  <a:pt x="5345" y="23062"/>
                </a:lnTo>
                <a:lnTo>
                  <a:pt x="6006" y="23183"/>
                </a:lnTo>
                <a:lnTo>
                  <a:pt x="6607" y="23363"/>
                </a:lnTo>
                <a:lnTo>
                  <a:pt x="7207" y="23603"/>
                </a:lnTo>
                <a:lnTo>
                  <a:pt x="7808" y="23843"/>
                </a:lnTo>
                <a:lnTo>
                  <a:pt x="8468" y="24143"/>
                </a:lnTo>
                <a:lnTo>
                  <a:pt x="8769" y="24264"/>
                </a:lnTo>
                <a:lnTo>
                  <a:pt x="9069" y="24264"/>
                </a:lnTo>
                <a:lnTo>
                  <a:pt x="9129" y="25825"/>
                </a:lnTo>
                <a:lnTo>
                  <a:pt x="9129" y="27447"/>
                </a:lnTo>
                <a:lnTo>
                  <a:pt x="9069" y="30569"/>
                </a:lnTo>
                <a:lnTo>
                  <a:pt x="8408" y="30089"/>
                </a:lnTo>
                <a:lnTo>
                  <a:pt x="7748" y="29609"/>
                </a:lnTo>
                <a:lnTo>
                  <a:pt x="7027" y="29188"/>
                </a:lnTo>
                <a:lnTo>
                  <a:pt x="6366" y="28708"/>
                </a:lnTo>
                <a:lnTo>
                  <a:pt x="5946" y="28407"/>
                </a:lnTo>
                <a:lnTo>
                  <a:pt x="5526" y="28167"/>
                </a:lnTo>
                <a:lnTo>
                  <a:pt x="4565" y="27747"/>
                </a:lnTo>
                <a:lnTo>
                  <a:pt x="3604" y="27386"/>
                </a:lnTo>
                <a:lnTo>
                  <a:pt x="2643" y="27146"/>
                </a:lnTo>
                <a:lnTo>
                  <a:pt x="2222" y="27026"/>
                </a:lnTo>
                <a:lnTo>
                  <a:pt x="1802" y="27086"/>
                </a:lnTo>
                <a:lnTo>
                  <a:pt x="1442" y="27146"/>
                </a:lnTo>
                <a:lnTo>
                  <a:pt x="1141" y="27326"/>
                </a:lnTo>
                <a:lnTo>
                  <a:pt x="901" y="27567"/>
                </a:lnTo>
                <a:lnTo>
                  <a:pt x="721" y="27867"/>
                </a:lnTo>
                <a:lnTo>
                  <a:pt x="601" y="28167"/>
                </a:lnTo>
                <a:lnTo>
                  <a:pt x="481" y="28528"/>
                </a:lnTo>
                <a:lnTo>
                  <a:pt x="481" y="28888"/>
                </a:lnTo>
                <a:lnTo>
                  <a:pt x="481" y="29188"/>
                </a:lnTo>
                <a:lnTo>
                  <a:pt x="601" y="29548"/>
                </a:lnTo>
                <a:lnTo>
                  <a:pt x="781" y="29849"/>
                </a:lnTo>
                <a:lnTo>
                  <a:pt x="1021" y="30149"/>
                </a:lnTo>
                <a:lnTo>
                  <a:pt x="1322" y="30389"/>
                </a:lnTo>
                <a:lnTo>
                  <a:pt x="1682" y="30509"/>
                </a:lnTo>
                <a:lnTo>
                  <a:pt x="2162" y="30630"/>
                </a:lnTo>
                <a:lnTo>
                  <a:pt x="3964" y="30870"/>
                </a:lnTo>
                <a:lnTo>
                  <a:pt x="4865" y="30990"/>
                </a:lnTo>
                <a:lnTo>
                  <a:pt x="5766" y="31050"/>
                </a:lnTo>
                <a:lnTo>
                  <a:pt x="6246" y="31050"/>
                </a:lnTo>
                <a:lnTo>
                  <a:pt x="6667" y="31170"/>
                </a:lnTo>
                <a:lnTo>
                  <a:pt x="7447" y="31530"/>
                </a:lnTo>
                <a:lnTo>
                  <a:pt x="7868" y="31650"/>
                </a:lnTo>
                <a:lnTo>
                  <a:pt x="8228" y="31711"/>
                </a:lnTo>
                <a:lnTo>
                  <a:pt x="9009" y="31831"/>
                </a:lnTo>
                <a:lnTo>
                  <a:pt x="8709" y="37356"/>
                </a:lnTo>
                <a:lnTo>
                  <a:pt x="8709" y="37596"/>
                </a:lnTo>
                <a:lnTo>
                  <a:pt x="8829" y="37716"/>
                </a:lnTo>
                <a:lnTo>
                  <a:pt x="8949" y="37836"/>
                </a:lnTo>
                <a:lnTo>
                  <a:pt x="9129" y="37896"/>
                </a:lnTo>
                <a:lnTo>
                  <a:pt x="9309" y="37896"/>
                </a:lnTo>
                <a:lnTo>
                  <a:pt x="9489" y="37836"/>
                </a:lnTo>
                <a:lnTo>
                  <a:pt x="9609" y="37716"/>
                </a:lnTo>
                <a:lnTo>
                  <a:pt x="9730" y="37536"/>
                </a:lnTo>
                <a:lnTo>
                  <a:pt x="9970" y="36095"/>
                </a:lnTo>
                <a:lnTo>
                  <a:pt x="10210" y="34713"/>
                </a:lnTo>
                <a:lnTo>
                  <a:pt x="10330" y="33272"/>
                </a:lnTo>
                <a:lnTo>
                  <a:pt x="10450" y="31831"/>
                </a:lnTo>
                <a:lnTo>
                  <a:pt x="10690" y="31711"/>
                </a:lnTo>
                <a:lnTo>
                  <a:pt x="11051" y="31410"/>
                </a:lnTo>
                <a:lnTo>
                  <a:pt x="11411" y="31170"/>
                </a:lnTo>
                <a:lnTo>
                  <a:pt x="12252" y="30810"/>
                </a:lnTo>
                <a:lnTo>
                  <a:pt x="13934" y="30089"/>
                </a:lnTo>
                <a:lnTo>
                  <a:pt x="14714" y="29729"/>
                </a:lnTo>
                <a:lnTo>
                  <a:pt x="15495" y="29368"/>
                </a:lnTo>
                <a:lnTo>
                  <a:pt x="16276" y="28948"/>
                </a:lnTo>
                <a:lnTo>
                  <a:pt x="17056" y="28588"/>
                </a:lnTo>
                <a:lnTo>
                  <a:pt x="17537" y="28407"/>
                </a:lnTo>
                <a:lnTo>
                  <a:pt x="17837" y="28107"/>
                </a:lnTo>
                <a:lnTo>
                  <a:pt x="18138" y="27807"/>
                </a:lnTo>
                <a:lnTo>
                  <a:pt x="18258" y="27447"/>
                </a:lnTo>
                <a:lnTo>
                  <a:pt x="18378" y="27086"/>
                </a:lnTo>
                <a:lnTo>
                  <a:pt x="18378" y="26726"/>
                </a:lnTo>
                <a:lnTo>
                  <a:pt x="18378" y="26365"/>
                </a:lnTo>
                <a:lnTo>
                  <a:pt x="18258" y="26005"/>
                </a:lnTo>
                <a:lnTo>
                  <a:pt x="18077" y="25705"/>
                </a:lnTo>
                <a:lnTo>
                  <a:pt x="17837" y="25405"/>
                </a:lnTo>
                <a:lnTo>
                  <a:pt x="17597" y="25164"/>
                </a:lnTo>
                <a:lnTo>
                  <a:pt x="17237" y="24984"/>
                </a:lnTo>
                <a:lnTo>
                  <a:pt x="16876" y="24924"/>
                </a:lnTo>
                <a:lnTo>
                  <a:pt x="16516" y="24864"/>
                </a:lnTo>
                <a:lnTo>
                  <a:pt x="16096" y="24924"/>
                </a:lnTo>
                <a:lnTo>
                  <a:pt x="15615" y="25104"/>
                </a:lnTo>
                <a:lnTo>
                  <a:pt x="14714" y="25585"/>
                </a:lnTo>
                <a:lnTo>
                  <a:pt x="13753" y="26065"/>
                </a:lnTo>
                <a:lnTo>
                  <a:pt x="12913" y="26666"/>
                </a:lnTo>
                <a:lnTo>
                  <a:pt x="12492" y="26966"/>
                </a:lnTo>
                <a:lnTo>
                  <a:pt x="12132" y="27326"/>
                </a:lnTo>
                <a:lnTo>
                  <a:pt x="11651" y="27807"/>
                </a:lnTo>
                <a:lnTo>
                  <a:pt x="11231" y="28347"/>
                </a:lnTo>
                <a:lnTo>
                  <a:pt x="10510" y="29488"/>
                </a:lnTo>
                <a:lnTo>
                  <a:pt x="10510" y="26906"/>
                </a:lnTo>
                <a:lnTo>
                  <a:pt x="10390" y="24324"/>
                </a:lnTo>
                <a:lnTo>
                  <a:pt x="10570" y="24203"/>
                </a:lnTo>
                <a:lnTo>
                  <a:pt x="10751" y="24083"/>
                </a:lnTo>
                <a:lnTo>
                  <a:pt x="11471" y="23183"/>
                </a:lnTo>
                <a:lnTo>
                  <a:pt x="12192" y="22282"/>
                </a:lnTo>
                <a:lnTo>
                  <a:pt x="12612" y="21861"/>
                </a:lnTo>
                <a:lnTo>
                  <a:pt x="13093" y="21441"/>
                </a:lnTo>
                <a:lnTo>
                  <a:pt x="14054" y="20660"/>
                </a:lnTo>
                <a:lnTo>
                  <a:pt x="14955" y="19939"/>
                </a:lnTo>
                <a:lnTo>
                  <a:pt x="15435" y="19519"/>
                </a:lnTo>
                <a:lnTo>
                  <a:pt x="15855" y="19099"/>
                </a:lnTo>
                <a:lnTo>
                  <a:pt x="16216" y="18678"/>
                </a:lnTo>
                <a:lnTo>
                  <a:pt x="16516" y="18198"/>
                </a:lnTo>
                <a:lnTo>
                  <a:pt x="16696" y="17657"/>
                </a:lnTo>
                <a:lnTo>
                  <a:pt x="16696" y="17357"/>
                </a:lnTo>
                <a:lnTo>
                  <a:pt x="16696" y="17057"/>
                </a:lnTo>
                <a:lnTo>
                  <a:pt x="16636" y="16696"/>
                </a:lnTo>
                <a:lnTo>
                  <a:pt x="16516" y="16396"/>
                </a:lnTo>
                <a:lnTo>
                  <a:pt x="16336" y="16096"/>
                </a:lnTo>
                <a:lnTo>
                  <a:pt x="16096" y="15916"/>
                </a:lnTo>
                <a:lnTo>
                  <a:pt x="15855" y="15736"/>
                </a:lnTo>
                <a:lnTo>
                  <a:pt x="15555" y="15615"/>
                </a:lnTo>
                <a:lnTo>
                  <a:pt x="14834" y="15615"/>
                </a:lnTo>
                <a:lnTo>
                  <a:pt x="14534" y="15675"/>
                </a:lnTo>
                <a:lnTo>
                  <a:pt x="14294" y="15796"/>
                </a:lnTo>
                <a:lnTo>
                  <a:pt x="13813" y="16096"/>
                </a:lnTo>
                <a:lnTo>
                  <a:pt x="13393" y="16516"/>
                </a:lnTo>
                <a:lnTo>
                  <a:pt x="13033" y="16937"/>
                </a:lnTo>
                <a:lnTo>
                  <a:pt x="12732" y="17477"/>
                </a:lnTo>
                <a:lnTo>
                  <a:pt x="12492" y="18018"/>
                </a:lnTo>
                <a:lnTo>
                  <a:pt x="12012" y="19039"/>
                </a:lnTo>
                <a:lnTo>
                  <a:pt x="11531" y="20120"/>
                </a:lnTo>
                <a:lnTo>
                  <a:pt x="11291" y="20600"/>
                </a:lnTo>
                <a:lnTo>
                  <a:pt x="10991" y="21081"/>
                </a:lnTo>
                <a:lnTo>
                  <a:pt x="10210" y="22162"/>
                </a:lnTo>
                <a:lnTo>
                  <a:pt x="10210" y="22041"/>
                </a:lnTo>
                <a:lnTo>
                  <a:pt x="9910" y="19699"/>
                </a:lnTo>
                <a:lnTo>
                  <a:pt x="9549" y="17297"/>
                </a:lnTo>
                <a:lnTo>
                  <a:pt x="9850" y="17117"/>
                </a:lnTo>
                <a:lnTo>
                  <a:pt x="10150" y="16817"/>
                </a:lnTo>
                <a:lnTo>
                  <a:pt x="10630" y="16156"/>
                </a:lnTo>
                <a:lnTo>
                  <a:pt x="11111" y="15435"/>
                </a:lnTo>
                <a:lnTo>
                  <a:pt x="11531" y="14775"/>
                </a:lnTo>
                <a:lnTo>
                  <a:pt x="12072" y="13994"/>
                </a:lnTo>
                <a:lnTo>
                  <a:pt x="12732" y="13213"/>
                </a:lnTo>
                <a:lnTo>
                  <a:pt x="13393" y="12492"/>
                </a:lnTo>
                <a:lnTo>
                  <a:pt x="14054" y="11772"/>
                </a:lnTo>
                <a:lnTo>
                  <a:pt x="14294" y="11532"/>
                </a:lnTo>
                <a:lnTo>
                  <a:pt x="14414" y="11291"/>
                </a:lnTo>
                <a:lnTo>
                  <a:pt x="14474" y="10991"/>
                </a:lnTo>
                <a:lnTo>
                  <a:pt x="14534" y="10751"/>
                </a:lnTo>
                <a:lnTo>
                  <a:pt x="14474" y="10451"/>
                </a:lnTo>
                <a:lnTo>
                  <a:pt x="14354" y="10210"/>
                </a:lnTo>
                <a:lnTo>
                  <a:pt x="14234" y="9970"/>
                </a:lnTo>
                <a:lnTo>
                  <a:pt x="14054" y="9790"/>
                </a:lnTo>
                <a:lnTo>
                  <a:pt x="13813" y="9610"/>
                </a:lnTo>
                <a:lnTo>
                  <a:pt x="13573" y="9430"/>
                </a:lnTo>
                <a:lnTo>
                  <a:pt x="13333" y="9370"/>
                </a:lnTo>
                <a:lnTo>
                  <a:pt x="13093" y="9309"/>
                </a:lnTo>
                <a:lnTo>
                  <a:pt x="12792" y="9309"/>
                </a:lnTo>
                <a:lnTo>
                  <a:pt x="12552" y="9370"/>
                </a:lnTo>
                <a:lnTo>
                  <a:pt x="12252" y="9490"/>
                </a:lnTo>
                <a:lnTo>
                  <a:pt x="12012" y="9730"/>
                </a:lnTo>
                <a:lnTo>
                  <a:pt x="11231" y="10571"/>
                </a:lnTo>
                <a:lnTo>
                  <a:pt x="10510" y="11471"/>
                </a:lnTo>
                <a:lnTo>
                  <a:pt x="9850" y="12492"/>
                </a:lnTo>
                <a:lnTo>
                  <a:pt x="9309" y="13513"/>
                </a:lnTo>
                <a:lnTo>
                  <a:pt x="8949" y="14294"/>
                </a:lnTo>
                <a:lnTo>
                  <a:pt x="8288" y="11532"/>
                </a:lnTo>
                <a:lnTo>
                  <a:pt x="8468" y="11471"/>
                </a:lnTo>
                <a:lnTo>
                  <a:pt x="8588" y="11411"/>
                </a:lnTo>
                <a:lnTo>
                  <a:pt x="9489" y="10330"/>
                </a:lnTo>
                <a:lnTo>
                  <a:pt x="9970" y="9790"/>
                </a:lnTo>
                <a:lnTo>
                  <a:pt x="10450" y="9249"/>
                </a:lnTo>
                <a:lnTo>
                  <a:pt x="12552" y="7328"/>
                </a:lnTo>
                <a:lnTo>
                  <a:pt x="13213" y="6607"/>
                </a:lnTo>
                <a:lnTo>
                  <a:pt x="13573" y="6187"/>
                </a:lnTo>
                <a:lnTo>
                  <a:pt x="13873" y="5706"/>
                </a:lnTo>
                <a:lnTo>
                  <a:pt x="14054" y="5226"/>
                </a:lnTo>
                <a:lnTo>
                  <a:pt x="14114" y="4985"/>
                </a:lnTo>
                <a:lnTo>
                  <a:pt x="14114" y="4745"/>
                </a:lnTo>
                <a:lnTo>
                  <a:pt x="14114" y="4505"/>
                </a:lnTo>
                <a:lnTo>
                  <a:pt x="13994" y="4265"/>
                </a:lnTo>
                <a:lnTo>
                  <a:pt x="13873" y="4085"/>
                </a:lnTo>
                <a:lnTo>
                  <a:pt x="13633" y="3904"/>
                </a:lnTo>
                <a:lnTo>
                  <a:pt x="13393" y="3724"/>
                </a:lnTo>
                <a:lnTo>
                  <a:pt x="13093" y="3664"/>
                </a:lnTo>
                <a:lnTo>
                  <a:pt x="12853" y="3604"/>
                </a:lnTo>
                <a:lnTo>
                  <a:pt x="12612" y="3664"/>
                </a:lnTo>
                <a:lnTo>
                  <a:pt x="12312" y="3724"/>
                </a:lnTo>
                <a:lnTo>
                  <a:pt x="12072" y="3844"/>
                </a:lnTo>
                <a:lnTo>
                  <a:pt x="11591" y="4145"/>
                </a:lnTo>
                <a:lnTo>
                  <a:pt x="11111" y="4565"/>
                </a:lnTo>
                <a:lnTo>
                  <a:pt x="10690" y="5045"/>
                </a:lnTo>
                <a:lnTo>
                  <a:pt x="10030" y="5886"/>
                </a:lnTo>
                <a:lnTo>
                  <a:pt x="9309" y="7087"/>
                </a:lnTo>
                <a:lnTo>
                  <a:pt x="8949" y="7748"/>
                </a:lnTo>
                <a:lnTo>
                  <a:pt x="8649" y="8349"/>
                </a:lnTo>
                <a:lnTo>
                  <a:pt x="8288" y="9249"/>
                </a:lnTo>
                <a:lnTo>
                  <a:pt x="7868" y="10090"/>
                </a:lnTo>
                <a:lnTo>
                  <a:pt x="7507" y="9129"/>
                </a:lnTo>
                <a:lnTo>
                  <a:pt x="7147" y="8168"/>
                </a:lnTo>
                <a:lnTo>
                  <a:pt x="7267" y="8108"/>
                </a:lnTo>
                <a:lnTo>
                  <a:pt x="7327" y="7928"/>
                </a:lnTo>
                <a:lnTo>
                  <a:pt x="7327" y="7508"/>
                </a:lnTo>
                <a:lnTo>
                  <a:pt x="7267" y="6967"/>
                </a:lnTo>
                <a:lnTo>
                  <a:pt x="7087" y="6367"/>
                </a:lnTo>
                <a:lnTo>
                  <a:pt x="6667" y="5106"/>
                </a:lnTo>
                <a:lnTo>
                  <a:pt x="6366" y="4205"/>
                </a:lnTo>
                <a:lnTo>
                  <a:pt x="6246" y="3424"/>
                </a:lnTo>
                <a:lnTo>
                  <a:pt x="6186" y="2643"/>
                </a:lnTo>
                <a:lnTo>
                  <a:pt x="6066" y="1862"/>
                </a:lnTo>
                <a:lnTo>
                  <a:pt x="5946" y="1082"/>
                </a:lnTo>
                <a:lnTo>
                  <a:pt x="5886" y="842"/>
                </a:lnTo>
                <a:lnTo>
                  <a:pt x="5766" y="601"/>
                </a:lnTo>
                <a:lnTo>
                  <a:pt x="5586" y="421"/>
                </a:lnTo>
                <a:lnTo>
                  <a:pt x="5405" y="301"/>
                </a:lnTo>
                <a:lnTo>
                  <a:pt x="5225" y="181"/>
                </a:lnTo>
                <a:lnTo>
                  <a:pt x="4985" y="61"/>
                </a:lnTo>
                <a:lnTo>
                  <a:pt x="4505"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96" name="Shape 96"/>
          <p:cNvSpPr/>
          <p:nvPr/>
        </p:nvSpPr>
        <p:spPr>
          <a:xfrm rot="4552656" flipH="1">
            <a:off x="10308225" y="4603404"/>
            <a:ext cx="744751" cy="1455435"/>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97" name="Shape 97"/>
          <p:cNvSpPr/>
          <p:nvPr/>
        </p:nvSpPr>
        <p:spPr>
          <a:xfrm>
            <a:off x="9884034" y="4001067"/>
            <a:ext cx="1780671" cy="470085"/>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98" name="Shape 98"/>
          <p:cNvSpPr/>
          <p:nvPr/>
        </p:nvSpPr>
        <p:spPr>
          <a:xfrm>
            <a:off x="11084233" y="3718038"/>
            <a:ext cx="511720" cy="537431"/>
          </a:xfrm>
          <a:custGeom>
            <a:avLst/>
            <a:gdLst/>
            <a:ahLst/>
            <a:cxnLst/>
            <a:rect l="0" t="0" r="0" b="0"/>
            <a:pathLst>
              <a:path w="20301" h="21321" extrusionOk="0">
                <a:moveTo>
                  <a:pt x="5106" y="1922"/>
                </a:moveTo>
                <a:lnTo>
                  <a:pt x="5286" y="2042"/>
                </a:lnTo>
                <a:lnTo>
                  <a:pt x="5526" y="2162"/>
                </a:lnTo>
                <a:lnTo>
                  <a:pt x="5646" y="2282"/>
                </a:lnTo>
                <a:lnTo>
                  <a:pt x="5826" y="2462"/>
                </a:lnTo>
                <a:lnTo>
                  <a:pt x="5886" y="2703"/>
                </a:lnTo>
                <a:lnTo>
                  <a:pt x="5947" y="2883"/>
                </a:lnTo>
                <a:lnTo>
                  <a:pt x="5947" y="3123"/>
                </a:lnTo>
                <a:lnTo>
                  <a:pt x="5947" y="3363"/>
                </a:lnTo>
                <a:lnTo>
                  <a:pt x="5886" y="3543"/>
                </a:lnTo>
                <a:lnTo>
                  <a:pt x="5826" y="3784"/>
                </a:lnTo>
                <a:lnTo>
                  <a:pt x="5646" y="3964"/>
                </a:lnTo>
                <a:lnTo>
                  <a:pt x="5526" y="4084"/>
                </a:lnTo>
                <a:lnTo>
                  <a:pt x="5286" y="4204"/>
                </a:lnTo>
                <a:lnTo>
                  <a:pt x="5106" y="4324"/>
                </a:lnTo>
                <a:lnTo>
                  <a:pt x="4505" y="4324"/>
                </a:lnTo>
                <a:lnTo>
                  <a:pt x="4325" y="4204"/>
                </a:lnTo>
                <a:lnTo>
                  <a:pt x="4085" y="4084"/>
                </a:lnTo>
                <a:lnTo>
                  <a:pt x="3965" y="3964"/>
                </a:lnTo>
                <a:lnTo>
                  <a:pt x="3784" y="3784"/>
                </a:lnTo>
                <a:lnTo>
                  <a:pt x="3724" y="3543"/>
                </a:lnTo>
                <a:lnTo>
                  <a:pt x="3664" y="3363"/>
                </a:lnTo>
                <a:lnTo>
                  <a:pt x="3664" y="3123"/>
                </a:lnTo>
                <a:lnTo>
                  <a:pt x="3664" y="2883"/>
                </a:lnTo>
                <a:lnTo>
                  <a:pt x="3724" y="2703"/>
                </a:lnTo>
                <a:lnTo>
                  <a:pt x="3784" y="2462"/>
                </a:lnTo>
                <a:lnTo>
                  <a:pt x="3965" y="2282"/>
                </a:lnTo>
                <a:lnTo>
                  <a:pt x="4085" y="2162"/>
                </a:lnTo>
                <a:lnTo>
                  <a:pt x="4325" y="2042"/>
                </a:lnTo>
                <a:lnTo>
                  <a:pt x="4505" y="1922"/>
                </a:lnTo>
                <a:close/>
                <a:moveTo>
                  <a:pt x="5766" y="0"/>
                </a:moveTo>
                <a:lnTo>
                  <a:pt x="4986" y="60"/>
                </a:lnTo>
                <a:lnTo>
                  <a:pt x="4205" y="120"/>
                </a:lnTo>
                <a:lnTo>
                  <a:pt x="3364" y="360"/>
                </a:lnTo>
                <a:lnTo>
                  <a:pt x="2583" y="601"/>
                </a:lnTo>
                <a:lnTo>
                  <a:pt x="1863" y="1021"/>
                </a:lnTo>
                <a:lnTo>
                  <a:pt x="1562" y="1261"/>
                </a:lnTo>
                <a:lnTo>
                  <a:pt x="1262" y="1502"/>
                </a:lnTo>
                <a:lnTo>
                  <a:pt x="1022" y="1742"/>
                </a:lnTo>
                <a:lnTo>
                  <a:pt x="842" y="2042"/>
                </a:lnTo>
                <a:lnTo>
                  <a:pt x="601" y="2102"/>
                </a:lnTo>
                <a:lnTo>
                  <a:pt x="361" y="2162"/>
                </a:lnTo>
                <a:lnTo>
                  <a:pt x="121" y="2282"/>
                </a:lnTo>
                <a:lnTo>
                  <a:pt x="1" y="2522"/>
                </a:lnTo>
                <a:lnTo>
                  <a:pt x="1" y="2763"/>
                </a:lnTo>
                <a:lnTo>
                  <a:pt x="61" y="2883"/>
                </a:lnTo>
                <a:lnTo>
                  <a:pt x="121" y="2943"/>
                </a:lnTo>
                <a:lnTo>
                  <a:pt x="541" y="3243"/>
                </a:lnTo>
                <a:lnTo>
                  <a:pt x="902" y="3543"/>
                </a:lnTo>
                <a:lnTo>
                  <a:pt x="1322" y="3784"/>
                </a:lnTo>
                <a:lnTo>
                  <a:pt x="1622" y="4144"/>
                </a:lnTo>
                <a:lnTo>
                  <a:pt x="1983" y="4745"/>
                </a:lnTo>
                <a:lnTo>
                  <a:pt x="2163" y="5285"/>
                </a:lnTo>
                <a:lnTo>
                  <a:pt x="2283" y="5946"/>
                </a:lnTo>
                <a:lnTo>
                  <a:pt x="2403" y="6546"/>
                </a:lnTo>
                <a:lnTo>
                  <a:pt x="2583" y="8708"/>
                </a:lnTo>
                <a:lnTo>
                  <a:pt x="2764" y="9729"/>
                </a:lnTo>
                <a:lnTo>
                  <a:pt x="2884" y="10270"/>
                </a:lnTo>
                <a:lnTo>
                  <a:pt x="3064" y="10810"/>
                </a:lnTo>
                <a:lnTo>
                  <a:pt x="3484" y="11651"/>
                </a:lnTo>
                <a:lnTo>
                  <a:pt x="3965" y="12492"/>
                </a:lnTo>
                <a:lnTo>
                  <a:pt x="4505" y="13273"/>
                </a:lnTo>
                <a:lnTo>
                  <a:pt x="5106" y="13993"/>
                </a:lnTo>
                <a:lnTo>
                  <a:pt x="5826" y="14714"/>
                </a:lnTo>
                <a:lnTo>
                  <a:pt x="6547" y="15315"/>
                </a:lnTo>
                <a:lnTo>
                  <a:pt x="7388" y="15795"/>
                </a:lnTo>
                <a:lnTo>
                  <a:pt x="8169" y="16215"/>
                </a:lnTo>
                <a:lnTo>
                  <a:pt x="8769" y="16456"/>
                </a:lnTo>
                <a:lnTo>
                  <a:pt x="9370" y="16636"/>
                </a:lnTo>
                <a:lnTo>
                  <a:pt x="9850" y="17717"/>
                </a:lnTo>
                <a:lnTo>
                  <a:pt x="10090" y="18317"/>
                </a:lnTo>
                <a:lnTo>
                  <a:pt x="10271" y="18918"/>
                </a:lnTo>
                <a:lnTo>
                  <a:pt x="10331" y="19518"/>
                </a:lnTo>
                <a:lnTo>
                  <a:pt x="10331" y="20119"/>
                </a:lnTo>
                <a:lnTo>
                  <a:pt x="10391" y="20419"/>
                </a:lnTo>
                <a:lnTo>
                  <a:pt x="10451" y="20720"/>
                </a:lnTo>
                <a:lnTo>
                  <a:pt x="10571" y="20960"/>
                </a:lnTo>
                <a:lnTo>
                  <a:pt x="10751" y="21200"/>
                </a:lnTo>
                <a:lnTo>
                  <a:pt x="10871" y="21320"/>
                </a:lnTo>
                <a:lnTo>
                  <a:pt x="11051" y="21320"/>
                </a:lnTo>
                <a:lnTo>
                  <a:pt x="11232" y="21260"/>
                </a:lnTo>
                <a:lnTo>
                  <a:pt x="11352" y="21200"/>
                </a:lnTo>
                <a:lnTo>
                  <a:pt x="11592" y="20960"/>
                </a:lnTo>
                <a:lnTo>
                  <a:pt x="11712" y="20599"/>
                </a:lnTo>
                <a:lnTo>
                  <a:pt x="11772" y="20239"/>
                </a:lnTo>
                <a:lnTo>
                  <a:pt x="11772" y="19879"/>
                </a:lnTo>
                <a:lnTo>
                  <a:pt x="11652" y="19098"/>
                </a:lnTo>
                <a:lnTo>
                  <a:pt x="11472" y="18377"/>
                </a:lnTo>
                <a:lnTo>
                  <a:pt x="11232" y="17597"/>
                </a:lnTo>
                <a:lnTo>
                  <a:pt x="10931" y="16876"/>
                </a:lnTo>
                <a:lnTo>
                  <a:pt x="11592" y="16876"/>
                </a:lnTo>
                <a:lnTo>
                  <a:pt x="12192" y="16816"/>
                </a:lnTo>
                <a:lnTo>
                  <a:pt x="12853" y="16756"/>
                </a:lnTo>
                <a:lnTo>
                  <a:pt x="13454" y="16636"/>
                </a:lnTo>
                <a:lnTo>
                  <a:pt x="13754" y="17296"/>
                </a:lnTo>
                <a:lnTo>
                  <a:pt x="13994" y="18017"/>
                </a:lnTo>
                <a:lnTo>
                  <a:pt x="14114" y="18678"/>
                </a:lnTo>
                <a:lnTo>
                  <a:pt x="14174" y="19338"/>
                </a:lnTo>
                <a:lnTo>
                  <a:pt x="14234" y="20660"/>
                </a:lnTo>
                <a:lnTo>
                  <a:pt x="14294" y="20900"/>
                </a:lnTo>
                <a:lnTo>
                  <a:pt x="14415" y="21080"/>
                </a:lnTo>
                <a:lnTo>
                  <a:pt x="14595" y="21200"/>
                </a:lnTo>
                <a:lnTo>
                  <a:pt x="14835" y="21320"/>
                </a:lnTo>
                <a:lnTo>
                  <a:pt x="15015" y="21320"/>
                </a:lnTo>
                <a:lnTo>
                  <a:pt x="15255" y="21200"/>
                </a:lnTo>
                <a:lnTo>
                  <a:pt x="15435" y="21080"/>
                </a:lnTo>
                <a:lnTo>
                  <a:pt x="15556" y="20840"/>
                </a:lnTo>
                <a:lnTo>
                  <a:pt x="15616" y="20359"/>
                </a:lnTo>
                <a:lnTo>
                  <a:pt x="15676" y="19759"/>
                </a:lnTo>
                <a:lnTo>
                  <a:pt x="15676" y="19158"/>
                </a:lnTo>
                <a:lnTo>
                  <a:pt x="15616" y="18498"/>
                </a:lnTo>
                <a:lnTo>
                  <a:pt x="15496" y="17897"/>
                </a:lnTo>
                <a:lnTo>
                  <a:pt x="15255" y="17296"/>
                </a:lnTo>
                <a:lnTo>
                  <a:pt x="15015" y="16696"/>
                </a:lnTo>
                <a:lnTo>
                  <a:pt x="14715" y="16215"/>
                </a:lnTo>
                <a:lnTo>
                  <a:pt x="15496" y="15855"/>
                </a:lnTo>
                <a:lnTo>
                  <a:pt x="16396" y="15375"/>
                </a:lnTo>
                <a:lnTo>
                  <a:pt x="17177" y="14774"/>
                </a:lnTo>
                <a:lnTo>
                  <a:pt x="17958" y="14113"/>
                </a:lnTo>
                <a:lnTo>
                  <a:pt x="18618" y="13393"/>
                </a:lnTo>
                <a:lnTo>
                  <a:pt x="19159" y="12672"/>
                </a:lnTo>
                <a:lnTo>
                  <a:pt x="19399" y="12312"/>
                </a:lnTo>
                <a:lnTo>
                  <a:pt x="19579" y="11891"/>
                </a:lnTo>
                <a:lnTo>
                  <a:pt x="19639" y="11831"/>
                </a:lnTo>
                <a:lnTo>
                  <a:pt x="19880" y="11471"/>
                </a:lnTo>
                <a:lnTo>
                  <a:pt x="20060" y="11111"/>
                </a:lnTo>
                <a:lnTo>
                  <a:pt x="20180" y="10690"/>
                </a:lnTo>
                <a:lnTo>
                  <a:pt x="20300" y="10330"/>
                </a:lnTo>
                <a:lnTo>
                  <a:pt x="20300" y="9909"/>
                </a:lnTo>
                <a:lnTo>
                  <a:pt x="20300" y="9489"/>
                </a:lnTo>
                <a:lnTo>
                  <a:pt x="20240" y="9069"/>
                </a:lnTo>
                <a:lnTo>
                  <a:pt x="20120" y="8708"/>
                </a:lnTo>
                <a:lnTo>
                  <a:pt x="20000" y="8288"/>
                </a:lnTo>
                <a:lnTo>
                  <a:pt x="19760" y="7928"/>
                </a:lnTo>
                <a:lnTo>
                  <a:pt x="19579" y="7627"/>
                </a:lnTo>
                <a:lnTo>
                  <a:pt x="19279" y="7327"/>
                </a:lnTo>
                <a:lnTo>
                  <a:pt x="18979" y="7027"/>
                </a:lnTo>
                <a:lnTo>
                  <a:pt x="18618" y="6787"/>
                </a:lnTo>
                <a:lnTo>
                  <a:pt x="18258" y="6606"/>
                </a:lnTo>
                <a:lnTo>
                  <a:pt x="17838" y="6486"/>
                </a:lnTo>
                <a:lnTo>
                  <a:pt x="17477" y="6486"/>
                </a:lnTo>
                <a:lnTo>
                  <a:pt x="17177" y="6606"/>
                </a:lnTo>
                <a:lnTo>
                  <a:pt x="16997" y="6787"/>
                </a:lnTo>
                <a:lnTo>
                  <a:pt x="16877" y="7027"/>
                </a:lnTo>
                <a:lnTo>
                  <a:pt x="16877" y="7327"/>
                </a:lnTo>
                <a:lnTo>
                  <a:pt x="16937" y="7627"/>
                </a:lnTo>
                <a:lnTo>
                  <a:pt x="17117" y="7868"/>
                </a:lnTo>
                <a:lnTo>
                  <a:pt x="17417" y="8048"/>
                </a:lnTo>
                <a:lnTo>
                  <a:pt x="17778" y="8228"/>
                </a:lnTo>
                <a:lnTo>
                  <a:pt x="18078" y="8468"/>
                </a:lnTo>
                <a:lnTo>
                  <a:pt x="18318" y="8828"/>
                </a:lnTo>
                <a:lnTo>
                  <a:pt x="18438" y="9249"/>
                </a:lnTo>
                <a:lnTo>
                  <a:pt x="18498" y="9609"/>
                </a:lnTo>
                <a:lnTo>
                  <a:pt x="18438" y="10030"/>
                </a:lnTo>
                <a:lnTo>
                  <a:pt x="18318" y="10450"/>
                </a:lnTo>
                <a:lnTo>
                  <a:pt x="18078" y="10810"/>
                </a:lnTo>
                <a:lnTo>
                  <a:pt x="17718" y="11111"/>
                </a:lnTo>
                <a:lnTo>
                  <a:pt x="17357" y="11351"/>
                </a:lnTo>
                <a:lnTo>
                  <a:pt x="16877" y="11531"/>
                </a:lnTo>
                <a:lnTo>
                  <a:pt x="16396" y="11591"/>
                </a:lnTo>
                <a:lnTo>
                  <a:pt x="15916" y="11591"/>
                </a:lnTo>
                <a:lnTo>
                  <a:pt x="15435" y="11471"/>
                </a:lnTo>
                <a:lnTo>
                  <a:pt x="15015" y="11291"/>
                </a:lnTo>
                <a:lnTo>
                  <a:pt x="14595" y="11111"/>
                </a:lnTo>
                <a:lnTo>
                  <a:pt x="14174" y="10750"/>
                </a:lnTo>
                <a:lnTo>
                  <a:pt x="13814" y="10390"/>
                </a:lnTo>
                <a:lnTo>
                  <a:pt x="13454" y="9970"/>
                </a:lnTo>
                <a:lnTo>
                  <a:pt x="13213" y="9549"/>
                </a:lnTo>
                <a:lnTo>
                  <a:pt x="13033" y="9069"/>
                </a:lnTo>
                <a:lnTo>
                  <a:pt x="12853" y="8588"/>
                </a:lnTo>
                <a:lnTo>
                  <a:pt x="12553" y="7627"/>
                </a:lnTo>
                <a:lnTo>
                  <a:pt x="12192" y="5525"/>
                </a:lnTo>
                <a:lnTo>
                  <a:pt x="11952" y="4504"/>
                </a:lnTo>
                <a:lnTo>
                  <a:pt x="11772" y="4024"/>
                </a:lnTo>
                <a:lnTo>
                  <a:pt x="11532" y="3604"/>
                </a:lnTo>
                <a:lnTo>
                  <a:pt x="11111" y="2883"/>
                </a:lnTo>
                <a:lnTo>
                  <a:pt x="10631" y="2222"/>
                </a:lnTo>
                <a:lnTo>
                  <a:pt x="10090" y="1682"/>
                </a:lnTo>
                <a:lnTo>
                  <a:pt x="9430" y="1201"/>
                </a:lnTo>
                <a:lnTo>
                  <a:pt x="8769" y="781"/>
                </a:lnTo>
                <a:lnTo>
                  <a:pt x="7988" y="421"/>
                </a:lnTo>
                <a:lnTo>
                  <a:pt x="7208" y="180"/>
                </a:lnTo>
                <a:lnTo>
                  <a:pt x="6427" y="60"/>
                </a:lnTo>
                <a:lnTo>
                  <a:pt x="5766" y="0"/>
                </a:lnTo>
                <a:close/>
              </a:path>
            </a:pathLst>
          </a:custGeom>
          <a:solidFill>
            <a:srgbClr val="CE2F1C"/>
          </a:solidFill>
          <a:ln>
            <a:noFill/>
          </a:ln>
        </p:spPr>
        <p:txBody>
          <a:bodyPr lIns="121897" tIns="121897" rIns="121897" bIns="121897" anchor="ctr" anchorCtr="0">
            <a:noAutofit/>
          </a:bodyPr>
          <a:lstStyle/>
          <a:p>
            <a:pPr lvl="0">
              <a:spcBef>
                <a:spcPts val="0"/>
              </a:spcBef>
              <a:buNone/>
            </a:pPr>
            <a:endParaRPr/>
          </a:p>
        </p:txBody>
      </p:sp>
      <p:sp>
        <p:nvSpPr>
          <p:cNvPr id="99" name="Shape 99"/>
          <p:cNvSpPr/>
          <p:nvPr/>
        </p:nvSpPr>
        <p:spPr>
          <a:xfrm rot="2077429">
            <a:off x="11427775" y="5400819"/>
            <a:ext cx="465347" cy="453437"/>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0" name="Shape 100"/>
          <p:cNvSpPr/>
          <p:nvPr/>
        </p:nvSpPr>
        <p:spPr>
          <a:xfrm>
            <a:off x="10720700" y="2924115"/>
            <a:ext cx="424331" cy="441520"/>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1" name="Shape 101"/>
          <p:cNvSpPr/>
          <p:nvPr/>
        </p:nvSpPr>
        <p:spPr>
          <a:xfrm rot="-7484905">
            <a:off x="1616493" y="1486041"/>
            <a:ext cx="370383" cy="1327360"/>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102" name="Shape 102"/>
          <p:cNvSpPr/>
          <p:nvPr/>
        </p:nvSpPr>
        <p:spPr>
          <a:xfrm rot="-5563591" flipH="1">
            <a:off x="1499553" y="1076388"/>
            <a:ext cx="604173" cy="158147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103" name="Shape 103"/>
          <p:cNvSpPr/>
          <p:nvPr/>
        </p:nvSpPr>
        <p:spPr>
          <a:xfrm rot="-4571370">
            <a:off x="1338693" y="2278259"/>
            <a:ext cx="600561" cy="1173653"/>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104" name="Shape 104"/>
          <p:cNvSpPr/>
          <p:nvPr/>
        </p:nvSpPr>
        <p:spPr>
          <a:xfrm flipH="1">
            <a:off x="556168" y="1229001"/>
            <a:ext cx="1667633" cy="490500"/>
          </a:xfrm>
          <a:custGeom>
            <a:avLst/>
            <a:gdLst/>
            <a:ahLst/>
            <a:cxnLst/>
            <a:rect l="0" t="0" r="0" b="0"/>
            <a:pathLst>
              <a:path w="50029" h="14715" extrusionOk="0">
                <a:moveTo>
                  <a:pt x="42281" y="1"/>
                </a:moveTo>
                <a:lnTo>
                  <a:pt x="41620" y="121"/>
                </a:lnTo>
                <a:lnTo>
                  <a:pt x="40960" y="301"/>
                </a:lnTo>
                <a:lnTo>
                  <a:pt x="39698" y="721"/>
                </a:lnTo>
                <a:lnTo>
                  <a:pt x="36756" y="1742"/>
                </a:lnTo>
                <a:lnTo>
                  <a:pt x="34413" y="2523"/>
                </a:lnTo>
                <a:lnTo>
                  <a:pt x="33272" y="2943"/>
                </a:lnTo>
                <a:lnTo>
                  <a:pt x="32131" y="3424"/>
                </a:lnTo>
                <a:lnTo>
                  <a:pt x="30149" y="3604"/>
                </a:lnTo>
                <a:lnTo>
                  <a:pt x="28227" y="3784"/>
                </a:lnTo>
                <a:lnTo>
                  <a:pt x="26246" y="4024"/>
                </a:lnTo>
                <a:lnTo>
                  <a:pt x="24324" y="4325"/>
                </a:lnTo>
                <a:lnTo>
                  <a:pt x="22702" y="4625"/>
                </a:lnTo>
                <a:lnTo>
                  <a:pt x="21141" y="4925"/>
                </a:lnTo>
                <a:lnTo>
                  <a:pt x="19579" y="5286"/>
                </a:lnTo>
                <a:lnTo>
                  <a:pt x="18018" y="5706"/>
                </a:lnTo>
                <a:lnTo>
                  <a:pt x="16456" y="6126"/>
                </a:lnTo>
                <a:lnTo>
                  <a:pt x="14895" y="6547"/>
                </a:lnTo>
                <a:lnTo>
                  <a:pt x="11832" y="7568"/>
                </a:lnTo>
                <a:lnTo>
                  <a:pt x="10331" y="8168"/>
                </a:lnTo>
                <a:lnTo>
                  <a:pt x="8829" y="8769"/>
                </a:lnTo>
                <a:lnTo>
                  <a:pt x="5826" y="10090"/>
                </a:lnTo>
                <a:lnTo>
                  <a:pt x="4385" y="10751"/>
                </a:lnTo>
                <a:lnTo>
                  <a:pt x="2884" y="11411"/>
                </a:lnTo>
                <a:lnTo>
                  <a:pt x="2163" y="11832"/>
                </a:lnTo>
                <a:lnTo>
                  <a:pt x="1442" y="12252"/>
                </a:lnTo>
                <a:lnTo>
                  <a:pt x="782" y="12733"/>
                </a:lnTo>
                <a:lnTo>
                  <a:pt x="241" y="13273"/>
                </a:lnTo>
                <a:lnTo>
                  <a:pt x="61" y="13513"/>
                </a:lnTo>
                <a:lnTo>
                  <a:pt x="1" y="13754"/>
                </a:lnTo>
                <a:lnTo>
                  <a:pt x="1" y="14054"/>
                </a:lnTo>
                <a:lnTo>
                  <a:pt x="121" y="14294"/>
                </a:lnTo>
                <a:lnTo>
                  <a:pt x="301" y="14474"/>
                </a:lnTo>
                <a:lnTo>
                  <a:pt x="481" y="14594"/>
                </a:lnTo>
                <a:lnTo>
                  <a:pt x="782" y="14715"/>
                </a:lnTo>
                <a:lnTo>
                  <a:pt x="1082" y="14654"/>
                </a:lnTo>
                <a:lnTo>
                  <a:pt x="1742" y="14474"/>
                </a:lnTo>
                <a:lnTo>
                  <a:pt x="2463" y="14174"/>
                </a:lnTo>
                <a:lnTo>
                  <a:pt x="3184" y="13874"/>
                </a:lnTo>
                <a:lnTo>
                  <a:pt x="3844" y="13513"/>
                </a:lnTo>
                <a:lnTo>
                  <a:pt x="5226" y="12733"/>
                </a:lnTo>
                <a:lnTo>
                  <a:pt x="6547" y="12072"/>
                </a:lnTo>
                <a:lnTo>
                  <a:pt x="7988" y="11411"/>
                </a:lnTo>
                <a:lnTo>
                  <a:pt x="9430" y="10751"/>
                </a:lnTo>
                <a:lnTo>
                  <a:pt x="12433" y="9610"/>
                </a:lnTo>
                <a:lnTo>
                  <a:pt x="14294" y="8949"/>
                </a:lnTo>
                <a:lnTo>
                  <a:pt x="14895" y="8889"/>
                </a:lnTo>
                <a:lnTo>
                  <a:pt x="16216" y="8769"/>
                </a:lnTo>
                <a:lnTo>
                  <a:pt x="17597" y="8769"/>
                </a:lnTo>
                <a:lnTo>
                  <a:pt x="18979" y="8889"/>
                </a:lnTo>
                <a:lnTo>
                  <a:pt x="20420" y="9069"/>
                </a:lnTo>
                <a:lnTo>
                  <a:pt x="21801" y="9309"/>
                </a:lnTo>
                <a:lnTo>
                  <a:pt x="23243" y="9670"/>
                </a:lnTo>
                <a:lnTo>
                  <a:pt x="29008" y="10991"/>
                </a:lnTo>
                <a:lnTo>
                  <a:pt x="29308" y="11592"/>
                </a:lnTo>
                <a:lnTo>
                  <a:pt x="29669" y="12192"/>
                </a:lnTo>
                <a:lnTo>
                  <a:pt x="30450" y="13273"/>
                </a:lnTo>
                <a:lnTo>
                  <a:pt x="30810" y="13754"/>
                </a:lnTo>
                <a:lnTo>
                  <a:pt x="31170" y="14174"/>
                </a:lnTo>
                <a:lnTo>
                  <a:pt x="31350" y="14414"/>
                </a:lnTo>
                <a:lnTo>
                  <a:pt x="31591" y="14534"/>
                </a:lnTo>
                <a:lnTo>
                  <a:pt x="31831" y="14654"/>
                </a:lnTo>
                <a:lnTo>
                  <a:pt x="32131" y="14715"/>
                </a:lnTo>
                <a:lnTo>
                  <a:pt x="32311" y="14715"/>
                </a:lnTo>
                <a:lnTo>
                  <a:pt x="32492" y="14594"/>
                </a:lnTo>
                <a:lnTo>
                  <a:pt x="32612" y="14474"/>
                </a:lnTo>
                <a:lnTo>
                  <a:pt x="32672" y="14294"/>
                </a:lnTo>
                <a:lnTo>
                  <a:pt x="32732" y="13994"/>
                </a:lnTo>
                <a:lnTo>
                  <a:pt x="32672" y="13694"/>
                </a:lnTo>
                <a:lnTo>
                  <a:pt x="32612" y="13393"/>
                </a:lnTo>
                <a:lnTo>
                  <a:pt x="32492" y="13153"/>
                </a:lnTo>
                <a:lnTo>
                  <a:pt x="32131" y="12673"/>
                </a:lnTo>
                <a:lnTo>
                  <a:pt x="31771" y="12192"/>
                </a:lnTo>
                <a:lnTo>
                  <a:pt x="31230" y="11471"/>
                </a:lnTo>
                <a:lnTo>
                  <a:pt x="31230" y="11471"/>
                </a:lnTo>
                <a:lnTo>
                  <a:pt x="31951" y="11652"/>
                </a:lnTo>
                <a:lnTo>
                  <a:pt x="32672" y="11832"/>
                </a:lnTo>
                <a:lnTo>
                  <a:pt x="33332" y="11952"/>
                </a:lnTo>
                <a:lnTo>
                  <a:pt x="33693" y="12012"/>
                </a:lnTo>
                <a:lnTo>
                  <a:pt x="34353" y="12012"/>
                </a:lnTo>
                <a:lnTo>
                  <a:pt x="34714" y="11952"/>
                </a:lnTo>
                <a:lnTo>
                  <a:pt x="34834" y="11832"/>
                </a:lnTo>
                <a:lnTo>
                  <a:pt x="34954" y="11772"/>
                </a:lnTo>
                <a:lnTo>
                  <a:pt x="35074" y="11592"/>
                </a:lnTo>
                <a:lnTo>
                  <a:pt x="35134" y="11471"/>
                </a:lnTo>
                <a:lnTo>
                  <a:pt x="35194" y="11291"/>
                </a:lnTo>
                <a:lnTo>
                  <a:pt x="35134" y="11171"/>
                </a:lnTo>
                <a:lnTo>
                  <a:pt x="35074" y="10991"/>
                </a:lnTo>
                <a:lnTo>
                  <a:pt x="34954" y="10871"/>
                </a:lnTo>
                <a:lnTo>
                  <a:pt x="34714" y="10631"/>
                </a:lnTo>
                <a:lnTo>
                  <a:pt x="34413" y="10451"/>
                </a:lnTo>
                <a:lnTo>
                  <a:pt x="34113" y="10330"/>
                </a:lnTo>
                <a:lnTo>
                  <a:pt x="33813" y="10210"/>
                </a:lnTo>
                <a:lnTo>
                  <a:pt x="33152" y="10030"/>
                </a:lnTo>
                <a:lnTo>
                  <a:pt x="32431" y="9910"/>
                </a:lnTo>
                <a:lnTo>
                  <a:pt x="29188" y="9189"/>
                </a:lnTo>
                <a:lnTo>
                  <a:pt x="25945" y="8409"/>
                </a:lnTo>
                <a:lnTo>
                  <a:pt x="22642" y="7748"/>
                </a:lnTo>
                <a:lnTo>
                  <a:pt x="21321" y="7448"/>
                </a:lnTo>
                <a:lnTo>
                  <a:pt x="19940" y="7268"/>
                </a:lnTo>
                <a:lnTo>
                  <a:pt x="22282" y="6667"/>
                </a:lnTo>
                <a:lnTo>
                  <a:pt x="24624" y="6187"/>
                </a:lnTo>
                <a:lnTo>
                  <a:pt x="26186" y="5886"/>
                </a:lnTo>
                <a:lnTo>
                  <a:pt x="27747" y="5646"/>
                </a:lnTo>
                <a:lnTo>
                  <a:pt x="30870" y="5226"/>
                </a:lnTo>
                <a:lnTo>
                  <a:pt x="33993" y="4985"/>
                </a:lnTo>
                <a:lnTo>
                  <a:pt x="37176" y="4805"/>
                </a:lnTo>
                <a:lnTo>
                  <a:pt x="40299" y="4805"/>
                </a:lnTo>
                <a:lnTo>
                  <a:pt x="43482" y="4865"/>
                </a:lnTo>
                <a:lnTo>
                  <a:pt x="46665" y="5045"/>
                </a:lnTo>
                <a:lnTo>
                  <a:pt x="49788" y="5286"/>
                </a:lnTo>
                <a:lnTo>
                  <a:pt x="49908" y="5226"/>
                </a:lnTo>
                <a:lnTo>
                  <a:pt x="49968" y="5226"/>
                </a:lnTo>
                <a:lnTo>
                  <a:pt x="50028" y="5045"/>
                </a:lnTo>
                <a:lnTo>
                  <a:pt x="49968" y="4925"/>
                </a:lnTo>
                <a:lnTo>
                  <a:pt x="49908" y="4865"/>
                </a:lnTo>
                <a:lnTo>
                  <a:pt x="49848" y="4805"/>
                </a:lnTo>
                <a:lnTo>
                  <a:pt x="48046" y="4445"/>
                </a:lnTo>
                <a:lnTo>
                  <a:pt x="46244" y="4085"/>
                </a:lnTo>
                <a:lnTo>
                  <a:pt x="44443" y="3844"/>
                </a:lnTo>
                <a:lnTo>
                  <a:pt x="42581" y="3604"/>
                </a:lnTo>
                <a:lnTo>
                  <a:pt x="40779" y="3424"/>
                </a:lnTo>
                <a:lnTo>
                  <a:pt x="38918" y="3364"/>
                </a:lnTo>
                <a:lnTo>
                  <a:pt x="37056" y="3304"/>
                </a:lnTo>
                <a:lnTo>
                  <a:pt x="35194" y="3304"/>
                </a:lnTo>
                <a:lnTo>
                  <a:pt x="37236" y="2643"/>
                </a:lnTo>
                <a:lnTo>
                  <a:pt x="39939" y="1742"/>
                </a:lnTo>
                <a:lnTo>
                  <a:pt x="41260" y="1322"/>
                </a:lnTo>
                <a:lnTo>
                  <a:pt x="41920" y="1082"/>
                </a:lnTo>
                <a:lnTo>
                  <a:pt x="42461" y="721"/>
                </a:lnTo>
                <a:lnTo>
                  <a:pt x="42581" y="601"/>
                </a:lnTo>
                <a:lnTo>
                  <a:pt x="42641" y="541"/>
                </a:lnTo>
                <a:lnTo>
                  <a:pt x="42641" y="301"/>
                </a:lnTo>
                <a:lnTo>
                  <a:pt x="42581" y="181"/>
                </a:lnTo>
                <a:lnTo>
                  <a:pt x="42521" y="121"/>
                </a:lnTo>
                <a:lnTo>
                  <a:pt x="42401" y="61"/>
                </a:lnTo>
                <a:lnTo>
                  <a:pt x="4228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5" name="Shape 105"/>
          <p:cNvSpPr/>
          <p:nvPr/>
        </p:nvSpPr>
        <p:spPr>
          <a:xfrm rot="956724">
            <a:off x="1123479" y="742379"/>
            <a:ext cx="710821" cy="701247"/>
          </a:xfrm>
          <a:custGeom>
            <a:avLst/>
            <a:gdLst/>
            <a:ahLst/>
            <a:cxnLst/>
            <a:rect l="0" t="0" r="0" b="0"/>
            <a:pathLst>
              <a:path w="26726" h="26366" extrusionOk="0">
                <a:moveTo>
                  <a:pt x="23843" y="11952"/>
                </a:moveTo>
                <a:lnTo>
                  <a:pt x="24023" y="12012"/>
                </a:lnTo>
                <a:lnTo>
                  <a:pt x="24324" y="12253"/>
                </a:lnTo>
                <a:lnTo>
                  <a:pt x="24504" y="12553"/>
                </a:lnTo>
                <a:lnTo>
                  <a:pt x="24624" y="12913"/>
                </a:lnTo>
                <a:lnTo>
                  <a:pt x="24624" y="13093"/>
                </a:lnTo>
                <a:lnTo>
                  <a:pt x="24564" y="13273"/>
                </a:lnTo>
                <a:lnTo>
                  <a:pt x="24444" y="13394"/>
                </a:lnTo>
                <a:lnTo>
                  <a:pt x="24324" y="13574"/>
                </a:lnTo>
                <a:lnTo>
                  <a:pt x="24023" y="13754"/>
                </a:lnTo>
                <a:lnTo>
                  <a:pt x="23843" y="13814"/>
                </a:lnTo>
                <a:lnTo>
                  <a:pt x="23483" y="13814"/>
                </a:lnTo>
                <a:lnTo>
                  <a:pt x="23303" y="13754"/>
                </a:lnTo>
                <a:lnTo>
                  <a:pt x="23002" y="13574"/>
                </a:lnTo>
                <a:lnTo>
                  <a:pt x="22822" y="13273"/>
                </a:lnTo>
                <a:lnTo>
                  <a:pt x="22702" y="12913"/>
                </a:lnTo>
                <a:lnTo>
                  <a:pt x="22762" y="12733"/>
                </a:lnTo>
                <a:lnTo>
                  <a:pt x="22822" y="12553"/>
                </a:lnTo>
                <a:lnTo>
                  <a:pt x="22882" y="12373"/>
                </a:lnTo>
                <a:lnTo>
                  <a:pt x="23002" y="12253"/>
                </a:lnTo>
                <a:lnTo>
                  <a:pt x="23303" y="12012"/>
                </a:lnTo>
                <a:lnTo>
                  <a:pt x="23483" y="11952"/>
                </a:lnTo>
                <a:close/>
                <a:moveTo>
                  <a:pt x="9129" y="1"/>
                </a:moveTo>
                <a:lnTo>
                  <a:pt x="8589" y="61"/>
                </a:lnTo>
                <a:lnTo>
                  <a:pt x="8048" y="121"/>
                </a:lnTo>
                <a:lnTo>
                  <a:pt x="7568" y="241"/>
                </a:lnTo>
                <a:lnTo>
                  <a:pt x="7027" y="421"/>
                </a:lnTo>
                <a:lnTo>
                  <a:pt x="6547" y="662"/>
                </a:lnTo>
                <a:lnTo>
                  <a:pt x="6006" y="962"/>
                </a:lnTo>
                <a:lnTo>
                  <a:pt x="5586" y="1322"/>
                </a:lnTo>
                <a:lnTo>
                  <a:pt x="5165" y="1743"/>
                </a:lnTo>
                <a:lnTo>
                  <a:pt x="4805" y="2163"/>
                </a:lnTo>
                <a:lnTo>
                  <a:pt x="4625" y="2523"/>
                </a:lnTo>
                <a:lnTo>
                  <a:pt x="4505" y="3004"/>
                </a:lnTo>
                <a:lnTo>
                  <a:pt x="4445" y="3484"/>
                </a:lnTo>
                <a:lnTo>
                  <a:pt x="4445" y="3544"/>
                </a:lnTo>
                <a:lnTo>
                  <a:pt x="4505" y="3604"/>
                </a:lnTo>
                <a:lnTo>
                  <a:pt x="4745" y="3604"/>
                </a:lnTo>
                <a:lnTo>
                  <a:pt x="5045" y="3664"/>
                </a:lnTo>
                <a:lnTo>
                  <a:pt x="5406" y="3785"/>
                </a:lnTo>
                <a:lnTo>
                  <a:pt x="5826" y="3965"/>
                </a:lnTo>
                <a:lnTo>
                  <a:pt x="6126" y="4205"/>
                </a:lnTo>
                <a:lnTo>
                  <a:pt x="6246" y="4385"/>
                </a:lnTo>
                <a:lnTo>
                  <a:pt x="6367" y="4625"/>
                </a:lnTo>
                <a:lnTo>
                  <a:pt x="6427" y="4866"/>
                </a:lnTo>
                <a:lnTo>
                  <a:pt x="6427" y="5166"/>
                </a:lnTo>
                <a:lnTo>
                  <a:pt x="6427" y="5406"/>
                </a:lnTo>
                <a:lnTo>
                  <a:pt x="6367" y="5586"/>
                </a:lnTo>
                <a:lnTo>
                  <a:pt x="6186" y="6007"/>
                </a:lnTo>
                <a:lnTo>
                  <a:pt x="5886" y="6367"/>
                </a:lnTo>
                <a:lnTo>
                  <a:pt x="5526" y="6667"/>
                </a:lnTo>
                <a:lnTo>
                  <a:pt x="4925" y="7088"/>
                </a:lnTo>
                <a:lnTo>
                  <a:pt x="4204" y="7508"/>
                </a:lnTo>
                <a:lnTo>
                  <a:pt x="3544" y="7868"/>
                </a:lnTo>
                <a:lnTo>
                  <a:pt x="2883" y="8289"/>
                </a:lnTo>
                <a:lnTo>
                  <a:pt x="2343" y="8769"/>
                </a:lnTo>
                <a:lnTo>
                  <a:pt x="1862" y="9310"/>
                </a:lnTo>
                <a:lnTo>
                  <a:pt x="1382" y="9850"/>
                </a:lnTo>
                <a:lnTo>
                  <a:pt x="1021" y="10451"/>
                </a:lnTo>
                <a:lnTo>
                  <a:pt x="721" y="11051"/>
                </a:lnTo>
                <a:lnTo>
                  <a:pt x="421" y="11712"/>
                </a:lnTo>
                <a:lnTo>
                  <a:pt x="241" y="12433"/>
                </a:lnTo>
                <a:lnTo>
                  <a:pt x="61" y="13093"/>
                </a:lnTo>
                <a:lnTo>
                  <a:pt x="1" y="13814"/>
                </a:lnTo>
                <a:lnTo>
                  <a:pt x="1" y="14475"/>
                </a:lnTo>
                <a:lnTo>
                  <a:pt x="61" y="15195"/>
                </a:lnTo>
                <a:lnTo>
                  <a:pt x="181" y="15856"/>
                </a:lnTo>
                <a:lnTo>
                  <a:pt x="361" y="16517"/>
                </a:lnTo>
                <a:lnTo>
                  <a:pt x="601" y="17177"/>
                </a:lnTo>
                <a:lnTo>
                  <a:pt x="901" y="17778"/>
                </a:lnTo>
                <a:lnTo>
                  <a:pt x="1322" y="18378"/>
                </a:lnTo>
                <a:lnTo>
                  <a:pt x="1802" y="19039"/>
                </a:lnTo>
                <a:lnTo>
                  <a:pt x="2463" y="19700"/>
                </a:lnTo>
                <a:lnTo>
                  <a:pt x="3184" y="20300"/>
                </a:lnTo>
                <a:lnTo>
                  <a:pt x="3544" y="20600"/>
                </a:lnTo>
                <a:lnTo>
                  <a:pt x="3964" y="20841"/>
                </a:lnTo>
                <a:lnTo>
                  <a:pt x="4084" y="21862"/>
                </a:lnTo>
                <a:lnTo>
                  <a:pt x="4144" y="22342"/>
                </a:lnTo>
                <a:lnTo>
                  <a:pt x="4325" y="22762"/>
                </a:lnTo>
                <a:lnTo>
                  <a:pt x="4505" y="23183"/>
                </a:lnTo>
                <a:lnTo>
                  <a:pt x="4745" y="23543"/>
                </a:lnTo>
                <a:lnTo>
                  <a:pt x="5045" y="23843"/>
                </a:lnTo>
                <a:lnTo>
                  <a:pt x="5346" y="24084"/>
                </a:lnTo>
                <a:lnTo>
                  <a:pt x="5646" y="24204"/>
                </a:lnTo>
                <a:lnTo>
                  <a:pt x="6607" y="25105"/>
                </a:lnTo>
                <a:lnTo>
                  <a:pt x="7388" y="25885"/>
                </a:lnTo>
                <a:lnTo>
                  <a:pt x="7808" y="26186"/>
                </a:lnTo>
                <a:lnTo>
                  <a:pt x="7988" y="26306"/>
                </a:lnTo>
                <a:lnTo>
                  <a:pt x="8288" y="26366"/>
                </a:lnTo>
                <a:lnTo>
                  <a:pt x="8529" y="26366"/>
                </a:lnTo>
                <a:lnTo>
                  <a:pt x="8709" y="26246"/>
                </a:lnTo>
                <a:lnTo>
                  <a:pt x="8829" y="26066"/>
                </a:lnTo>
                <a:lnTo>
                  <a:pt x="8829" y="25825"/>
                </a:lnTo>
                <a:lnTo>
                  <a:pt x="8769" y="25585"/>
                </a:lnTo>
                <a:lnTo>
                  <a:pt x="8649" y="25345"/>
                </a:lnTo>
                <a:lnTo>
                  <a:pt x="8348" y="24924"/>
                </a:lnTo>
                <a:lnTo>
                  <a:pt x="7628" y="24084"/>
                </a:lnTo>
                <a:lnTo>
                  <a:pt x="7267" y="23723"/>
                </a:lnTo>
                <a:lnTo>
                  <a:pt x="7568" y="23363"/>
                </a:lnTo>
                <a:lnTo>
                  <a:pt x="7688" y="23183"/>
                </a:lnTo>
                <a:lnTo>
                  <a:pt x="7808" y="23063"/>
                </a:lnTo>
                <a:lnTo>
                  <a:pt x="8168" y="22943"/>
                </a:lnTo>
                <a:lnTo>
                  <a:pt x="8589" y="22883"/>
                </a:lnTo>
                <a:lnTo>
                  <a:pt x="9369" y="22822"/>
                </a:lnTo>
                <a:lnTo>
                  <a:pt x="10030" y="22702"/>
                </a:lnTo>
                <a:lnTo>
                  <a:pt x="10691" y="22522"/>
                </a:lnTo>
                <a:lnTo>
                  <a:pt x="11231" y="22282"/>
                </a:lnTo>
                <a:lnTo>
                  <a:pt x="11832" y="21922"/>
                </a:lnTo>
                <a:lnTo>
                  <a:pt x="12432" y="21381"/>
                </a:lnTo>
                <a:lnTo>
                  <a:pt x="12793" y="21081"/>
                </a:lnTo>
                <a:lnTo>
                  <a:pt x="13153" y="20901"/>
                </a:lnTo>
                <a:lnTo>
                  <a:pt x="13633" y="20781"/>
                </a:lnTo>
                <a:lnTo>
                  <a:pt x="14054" y="20841"/>
                </a:lnTo>
                <a:lnTo>
                  <a:pt x="14474" y="21021"/>
                </a:lnTo>
                <a:lnTo>
                  <a:pt x="14774" y="21261"/>
                </a:lnTo>
                <a:lnTo>
                  <a:pt x="15075" y="21561"/>
                </a:lnTo>
                <a:lnTo>
                  <a:pt x="15315" y="21982"/>
                </a:lnTo>
                <a:lnTo>
                  <a:pt x="15795" y="22883"/>
                </a:lnTo>
                <a:lnTo>
                  <a:pt x="16216" y="23903"/>
                </a:lnTo>
                <a:lnTo>
                  <a:pt x="16396" y="24324"/>
                </a:lnTo>
                <a:lnTo>
                  <a:pt x="16636" y="24744"/>
                </a:lnTo>
                <a:lnTo>
                  <a:pt x="16937" y="25105"/>
                </a:lnTo>
                <a:lnTo>
                  <a:pt x="17237" y="25405"/>
                </a:lnTo>
                <a:lnTo>
                  <a:pt x="17597" y="25585"/>
                </a:lnTo>
                <a:lnTo>
                  <a:pt x="18018" y="25705"/>
                </a:lnTo>
                <a:lnTo>
                  <a:pt x="18318" y="25645"/>
                </a:lnTo>
                <a:lnTo>
                  <a:pt x="18558" y="25525"/>
                </a:lnTo>
                <a:lnTo>
                  <a:pt x="18798" y="25345"/>
                </a:lnTo>
                <a:lnTo>
                  <a:pt x="18798" y="25165"/>
                </a:lnTo>
                <a:lnTo>
                  <a:pt x="18858" y="25045"/>
                </a:lnTo>
                <a:lnTo>
                  <a:pt x="18798" y="24804"/>
                </a:lnTo>
                <a:lnTo>
                  <a:pt x="18618" y="24564"/>
                </a:lnTo>
                <a:lnTo>
                  <a:pt x="18258" y="24144"/>
                </a:lnTo>
                <a:lnTo>
                  <a:pt x="18018" y="23964"/>
                </a:lnTo>
                <a:lnTo>
                  <a:pt x="17897" y="23723"/>
                </a:lnTo>
                <a:lnTo>
                  <a:pt x="17777" y="23423"/>
                </a:lnTo>
                <a:lnTo>
                  <a:pt x="17837" y="23063"/>
                </a:lnTo>
                <a:lnTo>
                  <a:pt x="17897" y="22642"/>
                </a:lnTo>
                <a:lnTo>
                  <a:pt x="17957" y="22162"/>
                </a:lnTo>
                <a:lnTo>
                  <a:pt x="17957" y="21201"/>
                </a:lnTo>
                <a:lnTo>
                  <a:pt x="18618" y="22102"/>
                </a:lnTo>
                <a:lnTo>
                  <a:pt x="18978" y="22522"/>
                </a:lnTo>
                <a:lnTo>
                  <a:pt x="19399" y="22943"/>
                </a:lnTo>
                <a:lnTo>
                  <a:pt x="19819" y="23243"/>
                </a:lnTo>
                <a:lnTo>
                  <a:pt x="20360" y="23483"/>
                </a:lnTo>
                <a:lnTo>
                  <a:pt x="20660" y="23483"/>
                </a:lnTo>
                <a:lnTo>
                  <a:pt x="20960" y="23543"/>
                </a:lnTo>
                <a:lnTo>
                  <a:pt x="21261" y="23483"/>
                </a:lnTo>
                <a:lnTo>
                  <a:pt x="21621" y="23423"/>
                </a:lnTo>
                <a:lnTo>
                  <a:pt x="21741" y="23363"/>
                </a:lnTo>
                <a:lnTo>
                  <a:pt x="21861" y="23243"/>
                </a:lnTo>
                <a:lnTo>
                  <a:pt x="21861" y="23063"/>
                </a:lnTo>
                <a:lnTo>
                  <a:pt x="21801" y="22883"/>
                </a:lnTo>
                <a:lnTo>
                  <a:pt x="21501" y="22582"/>
                </a:lnTo>
                <a:lnTo>
                  <a:pt x="21201" y="22402"/>
                </a:lnTo>
                <a:lnTo>
                  <a:pt x="20840" y="22162"/>
                </a:lnTo>
                <a:lnTo>
                  <a:pt x="20480" y="21982"/>
                </a:lnTo>
                <a:lnTo>
                  <a:pt x="20240" y="21741"/>
                </a:lnTo>
                <a:lnTo>
                  <a:pt x="20120" y="21501"/>
                </a:lnTo>
                <a:lnTo>
                  <a:pt x="19939" y="21201"/>
                </a:lnTo>
                <a:lnTo>
                  <a:pt x="19879" y="20901"/>
                </a:lnTo>
                <a:lnTo>
                  <a:pt x="19759" y="20300"/>
                </a:lnTo>
                <a:lnTo>
                  <a:pt x="19639" y="19700"/>
                </a:lnTo>
                <a:lnTo>
                  <a:pt x="19699" y="19399"/>
                </a:lnTo>
                <a:lnTo>
                  <a:pt x="19879" y="18979"/>
                </a:lnTo>
                <a:lnTo>
                  <a:pt x="20180" y="18438"/>
                </a:lnTo>
                <a:lnTo>
                  <a:pt x="20660" y="17898"/>
                </a:lnTo>
                <a:lnTo>
                  <a:pt x="21140" y="17417"/>
                </a:lnTo>
                <a:lnTo>
                  <a:pt x="21801" y="16997"/>
                </a:lnTo>
                <a:lnTo>
                  <a:pt x="22101" y="16817"/>
                </a:lnTo>
                <a:lnTo>
                  <a:pt x="22462" y="16697"/>
                </a:lnTo>
                <a:lnTo>
                  <a:pt x="22882" y="16577"/>
                </a:lnTo>
                <a:lnTo>
                  <a:pt x="23242" y="16577"/>
                </a:lnTo>
                <a:lnTo>
                  <a:pt x="23663" y="16517"/>
                </a:lnTo>
                <a:lnTo>
                  <a:pt x="24083" y="16396"/>
                </a:lnTo>
                <a:lnTo>
                  <a:pt x="24504" y="16276"/>
                </a:lnTo>
                <a:lnTo>
                  <a:pt x="24924" y="16096"/>
                </a:lnTo>
                <a:lnTo>
                  <a:pt x="25284" y="15916"/>
                </a:lnTo>
                <a:lnTo>
                  <a:pt x="25585" y="15676"/>
                </a:lnTo>
                <a:lnTo>
                  <a:pt x="25885" y="15436"/>
                </a:lnTo>
                <a:lnTo>
                  <a:pt x="26185" y="15135"/>
                </a:lnTo>
                <a:lnTo>
                  <a:pt x="26365" y="14895"/>
                </a:lnTo>
                <a:lnTo>
                  <a:pt x="26546" y="14595"/>
                </a:lnTo>
                <a:lnTo>
                  <a:pt x="26666" y="14354"/>
                </a:lnTo>
                <a:lnTo>
                  <a:pt x="26726" y="14054"/>
                </a:lnTo>
                <a:lnTo>
                  <a:pt x="26666" y="13814"/>
                </a:lnTo>
                <a:lnTo>
                  <a:pt x="26546" y="13574"/>
                </a:lnTo>
                <a:lnTo>
                  <a:pt x="26365" y="13394"/>
                </a:lnTo>
                <a:lnTo>
                  <a:pt x="26125" y="13213"/>
                </a:lnTo>
                <a:lnTo>
                  <a:pt x="25945" y="13093"/>
                </a:lnTo>
                <a:lnTo>
                  <a:pt x="25825" y="12973"/>
                </a:lnTo>
                <a:lnTo>
                  <a:pt x="25765" y="12793"/>
                </a:lnTo>
                <a:lnTo>
                  <a:pt x="25705" y="12613"/>
                </a:lnTo>
                <a:lnTo>
                  <a:pt x="25645" y="12192"/>
                </a:lnTo>
                <a:lnTo>
                  <a:pt x="25585" y="11712"/>
                </a:lnTo>
                <a:lnTo>
                  <a:pt x="25525" y="11232"/>
                </a:lnTo>
                <a:lnTo>
                  <a:pt x="25344" y="10751"/>
                </a:lnTo>
                <a:lnTo>
                  <a:pt x="25224" y="10511"/>
                </a:lnTo>
                <a:lnTo>
                  <a:pt x="24984" y="10271"/>
                </a:lnTo>
                <a:lnTo>
                  <a:pt x="24744" y="10030"/>
                </a:lnTo>
                <a:lnTo>
                  <a:pt x="24444" y="9850"/>
                </a:lnTo>
                <a:lnTo>
                  <a:pt x="23783" y="9490"/>
                </a:lnTo>
                <a:lnTo>
                  <a:pt x="23122" y="9250"/>
                </a:lnTo>
                <a:lnTo>
                  <a:pt x="22462" y="9130"/>
                </a:lnTo>
                <a:lnTo>
                  <a:pt x="21681" y="9190"/>
                </a:lnTo>
                <a:lnTo>
                  <a:pt x="21261" y="8649"/>
                </a:lnTo>
                <a:lnTo>
                  <a:pt x="20900" y="8169"/>
                </a:lnTo>
                <a:lnTo>
                  <a:pt x="20360" y="7748"/>
                </a:lnTo>
                <a:lnTo>
                  <a:pt x="19759" y="7268"/>
                </a:lnTo>
                <a:lnTo>
                  <a:pt x="19099" y="6968"/>
                </a:lnTo>
                <a:lnTo>
                  <a:pt x="18738" y="6787"/>
                </a:lnTo>
                <a:lnTo>
                  <a:pt x="18378" y="6727"/>
                </a:lnTo>
                <a:lnTo>
                  <a:pt x="17957" y="6667"/>
                </a:lnTo>
                <a:lnTo>
                  <a:pt x="17597" y="6727"/>
                </a:lnTo>
                <a:lnTo>
                  <a:pt x="17477" y="6727"/>
                </a:lnTo>
                <a:lnTo>
                  <a:pt x="17417" y="6847"/>
                </a:lnTo>
                <a:lnTo>
                  <a:pt x="17477" y="7028"/>
                </a:lnTo>
                <a:lnTo>
                  <a:pt x="17537" y="7148"/>
                </a:lnTo>
                <a:lnTo>
                  <a:pt x="17777" y="7508"/>
                </a:lnTo>
                <a:lnTo>
                  <a:pt x="18018" y="7808"/>
                </a:lnTo>
                <a:lnTo>
                  <a:pt x="18078" y="7928"/>
                </a:lnTo>
                <a:lnTo>
                  <a:pt x="18138" y="8169"/>
                </a:lnTo>
                <a:lnTo>
                  <a:pt x="18138" y="8829"/>
                </a:lnTo>
                <a:lnTo>
                  <a:pt x="18198" y="9490"/>
                </a:lnTo>
                <a:lnTo>
                  <a:pt x="18258" y="9730"/>
                </a:lnTo>
                <a:lnTo>
                  <a:pt x="18318" y="9910"/>
                </a:lnTo>
                <a:lnTo>
                  <a:pt x="18498" y="10211"/>
                </a:lnTo>
                <a:lnTo>
                  <a:pt x="18078" y="10511"/>
                </a:lnTo>
                <a:lnTo>
                  <a:pt x="17717" y="10871"/>
                </a:lnTo>
                <a:lnTo>
                  <a:pt x="17357" y="11232"/>
                </a:lnTo>
                <a:lnTo>
                  <a:pt x="17117" y="11652"/>
                </a:lnTo>
                <a:lnTo>
                  <a:pt x="16156" y="11952"/>
                </a:lnTo>
                <a:lnTo>
                  <a:pt x="15135" y="12132"/>
                </a:lnTo>
                <a:lnTo>
                  <a:pt x="14114" y="12192"/>
                </a:lnTo>
                <a:lnTo>
                  <a:pt x="12973" y="12132"/>
                </a:lnTo>
                <a:lnTo>
                  <a:pt x="12192" y="12072"/>
                </a:lnTo>
                <a:lnTo>
                  <a:pt x="11411" y="12072"/>
                </a:lnTo>
                <a:lnTo>
                  <a:pt x="10631" y="12132"/>
                </a:lnTo>
                <a:lnTo>
                  <a:pt x="9910" y="12192"/>
                </a:lnTo>
                <a:lnTo>
                  <a:pt x="9189" y="12373"/>
                </a:lnTo>
                <a:lnTo>
                  <a:pt x="8469" y="12673"/>
                </a:lnTo>
                <a:lnTo>
                  <a:pt x="7748" y="13033"/>
                </a:lnTo>
                <a:lnTo>
                  <a:pt x="7087" y="13454"/>
                </a:lnTo>
                <a:lnTo>
                  <a:pt x="6547" y="13934"/>
                </a:lnTo>
                <a:lnTo>
                  <a:pt x="6066" y="14415"/>
                </a:lnTo>
                <a:lnTo>
                  <a:pt x="5586" y="14955"/>
                </a:lnTo>
                <a:lnTo>
                  <a:pt x="5225" y="15556"/>
                </a:lnTo>
                <a:lnTo>
                  <a:pt x="4865" y="16216"/>
                </a:lnTo>
                <a:lnTo>
                  <a:pt x="4565" y="16877"/>
                </a:lnTo>
                <a:lnTo>
                  <a:pt x="4325" y="17537"/>
                </a:lnTo>
                <a:lnTo>
                  <a:pt x="4144" y="18198"/>
                </a:lnTo>
                <a:lnTo>
                  <a:pt x="4084" y="18739"/>
                </a:lnTo>
                <a:lnTo>
                  <a:pt x="3724" y="18498"/>
                </a:lnTo>
                <a:lnTo>
                  <a:pt x="3604" y="18018"/>
                </a:lnTo>
                <a:lnTo>
                  <a:pt x="3484" y="17598"/>
                </a:lnTo>
                <a:lnTo>
                  <a:pt x="3424" y="17057"/>
                </a:lnTo>
                <a:lnTo>
                  <a:pt x="3364" y="16577"/>
                </a:lnTo>
                <a:lnTo>
                  <a:pt x="3424" y="16096"/>
                </a:lnTo>
                <a:lnTo>
                  <a:pt x="3424" y="15616"/>
                </a:lnTo>
                <a:lnTo>
                  <a:pt x="3544" y="15195"/>
                </a:lnTo>
                <a:lnTo>
                  <a:pt x="3724" y="14715"/>
                </a:lnTo>
                <a:lnTo>
                  <a:pt x="4024" y="14114"/>
                </a:lnTo>
                <a:lnTo>
                  <a:pt x="4385" y="13574"/>
                </a:lnTo>
                <a:lnTo>
                  <a:pt x="4805" y="13093"/>
                </a:lnTo>
                <a:lnTo>
                  <a:pt x="5286" y="12733"/>
                </a:lnTo>
                <a:lnTo>
                  <a:pt x="5886" y="12373"/>
                </a:lnTo>
                <a:lnTo>
                  <a:pt x="6427" y="12132"/>
                </a:lnTo>
                <a:lnTo>
                  <a:pt x="7087" y="11892"/>
                </a:lnTo>
                <a:lnTo>
                  <a:pt x="7688" y="11712"/>
                </a:lnTo>
                <a:lnTo>
                  <a:pt x="9790" y="11111"/>
                </a:lnTo>
                <a:lnTo>
                  <a:pt x="10751" y="10751"/>
                </a:lnTo>
                <a:lnTo>
                  <a:pt x="11712" y="10331"/>
                </a:lnTo>
                <a:lnTo>
                  <a:pt x="12132" y="10090"/>
                </a:lnTo>
                <a:lnTo>
                  <a:pt x="12552" y="9790"/>
                </a:lnTo>
                <a:lnTo>
                  <a:pt x="12913" y="9490"/>
                </a:lnTo>
                <a:lnTo>
                  <a:pt x="13273" y="9130"/>
                </a:lnTo>
                <a:lnTo>
                  <a:pt x="13633" y="8769"/>
                </a:lnTo>
                <a:lnTo>
                  <a:pt x="13874" y="8289"/>
                </a:lnTo>
                <a:lnTo>
                  <a:pt x="14174" y="7808"/>
                </a:lnTo>
                <a:lnTo>
                  <a:pt x="14354" y="7268"/>
                </a:lnTo>
                <a:lnTo>
                  <a:pt x="14534" y="6727"/>
                </a:lnTo>
                <a:lnTo>
                  <a:pt x="14594" y="6247"/>
                </a:lnTo>
                <a:lnTo>
                  <a:pt x="14654" y="5706"/>
                </a:lnTo>
                <a:lnTo>
                  <a:pt x="14654" y="5166"/>
                </a:lnTo>
                <a:lnTo>
                  <a:pt x="14594" y="4685"/>
                </a:lnTo>
                <a:lnTo>
                  <a:pt x="14474" y="4205"/>
                </a:lnTo>
                <a:lnTo>
                  <a:pt x="14294" y="3664"/>
                </a:lnTo>
                <a:lnTo>
                  <a:pt x="14114" y="3244"/>
                </a:lnTo>
                <a:lnTo>
                  <a:pt x="13874" y="2764"/>
                </a:lnTo>
                <a:lnTo>
                  <a:pt x="13573" y="2343"/>
                </a:lnTo>
                <a:lnTo>
                  <a:pt x="13273" y="1923"/>
                </a:lnTo>
                <a:lnTo>
                  <a:pt x="12913" y="1562"/>
                </a:lnTo>
                <a:lnTo>
                  <a:pt x="12552" y="1202"/>
                </a:lnTo>
                <a:lnTo>
                  <a:pt x="12132" y="902"/>
                </a:lnTo>
                <a:lnTo>
                  <a:pt x="11652" y="662"/>
                </a:lnTo>
                <a:lnTo>
                  <a:pt x="11171" y="421"/>
                </a:lnTo>
                <a:lnTo>
                  <a:pt x="10691" y="241"/>
                </a:lnTo>
                <a:lnTo>
                  <a:pt x="10150" y="121"/>
                </a:lnTo>
                <a:lnTo>
                  <a:pt x="9610" y="1"/>
                </a:lnTo>
                <a:close/>
              </a:path>
            </a:pathLst>
          </a:custGeom>
          <a:solidFill>
            <a:srgbClr val="F56737"/>
          </a:solidFill>
          <a:ln>
            <a:noFill/>
          </a:ln>
        </p:spPr>
        <p:txBody>
          <a:bodyPr lIns="121897" tIns="121897" rIns="121897" bIns="121897" anchor="ctr" anchorCtr="0">
            <a:noAutofit/>
          </a:bodyPr>
          <a:lstStyle/>
          <a:p>
            <a:pPr lvl="0">
              <a:spcBef>
                <a:spcPts val="0"/>
              </a:spcBef>
              <a:buNone/>
            </a:pPr>
            <a:endParaRPr/>
          </a:p>
        </p:txBody>
      </p:sp>
      <p:sp>
        <p:nvSpPr>
          <p:cNvPr id="106" name="Shape 106"/>
          <p:cNvSpPr/>
          <p:nvPr/>
        </p:nvSpPr>
        <p:spPr>
          <a:xfrm>
            <a:off x="1979634" y="308470"/>
            <a:ext cx="435101" cy="432497"/>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121897" tIns="121897" rIns="121897" bIns="121897" anchor="ctr" anchorCtr="0">
            <a:noAutofit/>
          </a:bodyPr>
          <a:lstStyle/>
          <a:p>
            <a:pPr lvl="0" rtl="0">
              <a:spcBef>
                <a:spcPts val="0"/>
              </a:spcBef>
              <a:buNone/>
            </a:pPr>
            <a:endParaRPr/>
          </a:p>
        </p:txBody>
      </p:sp>
      <p:sp>
        <p:nvSpPr>
          <p:cNvPr id="107" name="Shape 107"/>
          <p:cNvSpPr/>
          <p:nvPr/>
        </p:nvSpPr>
        <p:spPr>
          <a:xfrm>
            <a:off x="444360" y="2114830"/>
            <a:ext cx="372433" cy="362903"/>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08" name="Shape 108"/>
          <p:cNvSpPr/>
          <p:nvPr/>
        </p:nvSpPr>
        <p:spPr>
          <a:xfrm>
            <a:off x="2026634" y="1164801"/>
            <a:ext cx="8138799" cy="4528399"/>
          </a:xfrm>
          <a:prstGeom prst="rect">
            <a:avLst/>
          </a:prstGeom>
          <a:solidFill>
            <a:srgbClr val="FFFFFF"/>
          </a:solidFill>
          <a:ln w="76200" cap="flat" cmpd="sng">
            <a:solidFill>
              <a:srgbClr val="CE2F1C"/>
            </a:solidFill>
            <a:prstDash val="solid"/>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09" name="Shape 109"/>
          <p:cNvSpPr/>
          <p:nvPr/>
        </p:nvSpPr>
        <p:spPr>
          <a:xfrm>
            <a:off x="2179746" y="1326001"/>
            <a:ext cx="7832399" cy="4205999"/>
          </a:xfrm>
          <a:prstGeom prst="rect">
            <a:avLst/>
          </a:prstGeom>
          <a:solidFill>
            <a:srgbClr val="FFFFFF"/>
          </a:solidFill>
          <a:ln w="9525" cap="flat" cmpd="sng">
            <a:solidFill>
              <a:srgbClr val="79C6CC"/>
            </a:solidFill>
            <a:prstDash val="dot"/>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10" name="Shape 110"/>
          <p:cNvSpPr txBox="1">
            <a:spLocks noGrp="1"/>
          </p:cNvSpPr>
          <p:nvPr>
            <p:ph type="title"/>
          </p:nvPr>
        </p:nvSpPr>
        <p:spPr>
          <a:xfrm>
            <a:off x="2476950" y="1419558"/>
            <a:ext cx="7237999" cy="603999"/>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1" name="Shape 111"/>
          <p:cNvSpPr txBox="1">
            <a:spLocks noGrp="1"/>
          </p:cNvSpPr>
          <p:nvPr>
            <p:ph type="body" idx="1"/>
          </p:nvPr>
        </p:nvSpPr>
        <p:spPr>
          <a:xfrm>
            <a:off x="2428601" y="1897973"/>
            <a:ext cx="3559999" cy="3441999"/>
          </a:xfrm>
          <a:prstGeom prst="rect">
            <a:avLst/>
          </a:prstGeom>
        </p:spPr>
        <p:txBody>
          <a:bodyPr lIns="121897" tIns="121897" rIns="121897" bIns="121897" anchor="t" anchorCtr="0"/>
          <a:lstStyle>
            <a:lvl1pPr lvl="0">
              <a:spcBef>
                <a:spcPts val="0"/>
              </a:spcBef>
              <a:buSzPct val="100000"/>
              <a:defRPr sz="2100"/>
            </a:lvl1pPr>
            <a:lvl2pPr lvl="1">
              <a:spcBef>
                <a:spcPts val="0"/>
              </a:spcBef>
              <a:buSzPct val="100000"/>
              <a:defRPr sz="2100"/>
            </a:lvl2pPr>
            <a:lvl3pPr lvl="2">
              <a:spcBef>
                <a:spcPts val="0"/>
              </a:spcBef>
              <a:buSzPct val="100000"/>
              <a:defRPr sz="2100"/>
            </a:lvl3pPr>
            <a:lvl4pPr lvl="3">
              <a:spcBef>
                <a:spcPts val="0"/>
              </a:spcBef>
              <a:buSzPct val="100000"/>
              <a:defRPr sz="2100"/>
            </a:lvl4pPr>
            <a:lvl5pPr lvl="4">
              <a:spcBef>
                <a:spcPts val="0"/>
              </a:spcBef>
              <a:buSzPct val="100000"/>
              <a:defRPr sz="2100"/>
            </a:lvl5pPr>
            <a:lvl6pPr lvl="5">
              <a:spcBef>
                <a:spcPts val="0"/>
              </a:spcBef>
              <a:buSzPct val="100000"/>
              <a:defRPr sz="2100"/>
            </a:lvl6pPr>
            <a:lvl7pPr lvl="6">
              <a:spcBef>
                <a:spcPts val="0"/>
              </a:spcBef>
              <a:buSzPct val="100000"/>
              <a:defRPr sz="2100"/>
            </a:lvl7pPr>
            <a:lvl8pPr lvl="7">
              <a:spcBef>
                <a:spcPts val="0"/>
              </a:spcBef>
              <a:buSzPct val="100000"/>
              <a:defRPr sz="2100"/>
            </a:lvl8pPr>
            <a:lvl9pPr lvl="8">
              <a:spcBef>
                <a:spcPts val="0"/>
              </a:spcBef>
              <a:buSzPct val="100000"/>
              <a:defRPr sz="2100"/>
            </a:lvl9pPr>
          </a:lstStyle>
          <a:p>
            <a:endParaRPr/>
          </a:p>
        </p:txBody>
      </p:sp>
      <p:sp>
        <p:nvSpPr>
          <p:cNvPr id="112" name="Shape 112"/>
          <p:cNvSpPr txBox="1">
            <a:spLocks noGrp="1"/>
          </p:cNvSpPr>
          <p:nvPr>
            <p:ph type="body" idx="2"/>
          </p:nvPr>
        </p:nvSpPr>
        <p:spPr>
          <a:xfrm>
            <a:off x="6203198" y="1897973"/>
            <a:ext cx="3559999" cy="3441999"/>
          </a:xfrm>
          <a:prstGeom prst="rect">
            <a:avLst/>
          </a:prstGeom>
        </p:spPr>
        <p:txBody>
          <a:bodyPr lIns="121897" tIns="121897" rIns="121897" bIns="121897" anchor="t" anchorCtr="0"/>
          <a:lstStyle>
            <a:lvl1pPr lvl="0">
              <a:spcBef>
                <a:spcPts val="0"/>
              </a:spcBef>
              <a:buSzPct val="100000"/>
              <a:defRPr sz="2100"/>
            </a:lvl1pPr>
            <a:lvl2pPr lvl="1">
              <a:spcBef>
                <a:spcPts val="0"/>
              </a:spcBef>
              <a:buSzPct val="100000"/>
              <a:defRPr sz="2100"/>
            </a:lvl2pPr>
            <a:lvl3pPr lvl="2">
              <a:spcBef>
                <a:spcPts val="0"/>
              </a:spcBef>
              <a:buSzPct val="100000"/>
              <a:defRPr sz="2100"/>
            </a:lvl3pPr>
            <a:lvl4pPr lvl="3">
              <a:spcBef>
                <a:spcPts val="0"/>
              </a:spcBef>
              <a:buSzPct val="100000"/>
              <a:defRPr sz="2100"/>
            </a:lvl4pPr>
            <a:lvl5pPr lvl="4">
              <a:spcBef>
                <a:spcPts val="0"/>
              </a:spcBef>
              <a:buSzPct val="100000"/>
              <a:defRPr sz="2100"/>
            </a:lvl5pPr>
            <a:lvl6pPr lvl="5">
              <a:spcBef>
                <a:spcPts val="0"/>
              </a:spcBef>
              <a:buSzPct val="100000"/>
              <a:defRPr sz="2100"/>
            </a:lvl6pPr>
            <a:lvl7pPr lvl="6">
              <a:spcBef>
                <a:spcPts val="0"/>
              </a:spcBef>
              <a:buSzPct val="100000"/>
              <a:defRPr sz="2100"/>
            </a:lvl7pPr>
            <a:lvl8pPr lvl="7">
              <a:spcBef>
                <a:spcPts val="0"/>
              </a:spcBef>
              <a:buSzPct val="100000"/>
              <a:defRPr sz="2100"/>
            </a:lvl8pPr>
            <a:lvl9pPr lvl="8">
              <a:spcBef>
                <a:spcPts val="0"/>
              </a:spcBef>
              <a:buSzPct val="100000"/>
              <a:defRPr sz="2100"/>
            </a:lvl9pPr>
          </a:lstStyle>
          <a:p>
            <a:endParaRPr/>
          </a:p>
        </p:txBody>
      </p:sp>
    </p:spTree>
    <p:extLst>
      <p:ext uri="{BB962C8B-B14F-4D97-AF65-F5344CB8AC3E}">
        <p14:creationId xmlns:p14="http://schemas.microsoft.com/office/powerpoint/2010/main" val="3653671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13"/>
        <p:cNvGrpSpPr/>
        <p:nvPr/>
      </p:nvGrpSpPr>
      <p:grpSpPr>
        <a:xfrm>
          <a:off x="0" y="0"/>
          <a:ext cx="0" cy="0"/>
          <a:chOff x="0" y="0"/>
          <a:chExt cx="0" cy="0"/>
        </a:xfrm>
      </p:grpSpPr>
      <p:sp>
        <p:nvSpPr>
          <p:cNvPr id="114" name="Shape 114"/>
          <p:cNvSpPr/>
          <p:nvPr/>
        </p:nvSpPr>
        <p:spPr>
          <a:xfrm rot="3731686" flipH="1">
            <a:off x="10293190" y="4244874"/>
            <a:ext cx="450497" cy="117921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115" name="Shape 115"/>
          <p:cNvSpPr/>
          <p:nvPr/>
        </p:nvSpPr>
        <p:spPr>
          <a:xfrm rot="3048944">
            <a:off x="10181210" y="3502476"/>
            <a:ext cx="436895" cy="900915"/>
          </a:xfrm>
          <a:custGeom>
            <a:avLst/>
            <a:gdLst/>
            <a:ahLst/>
            <a:cxnLst/>
            <a:rect l="0" t="0" r="0" b="0"/>
            <a:pathLst>
              <a:path w="18378" h="37897" extrusionOk="0">
                <a:moveTo>
                  <a:pt x="4505" y="1"/>
                </a:moveTo>
                <a:lnTo>
                  <a:pt x="4024" y="121"/>
                </a:lnTo>
                <a:lnTo>
                  <a:pt x="3784" y="181"/>
                </a:lnTo>
                <a:lnTo>
                  <a:pt x="3604" y="301"/>
                </a:lnTo>
                <a:lnTo>
                  <a:pt x="3424" y="481"/>
                </a:lnTo>
                <a:lnTo>
                  <a:pt x="3243" y="661"/>
                </a:lnTo>
                <a:lnTo>
                  <a:pt x="3123" y="842"/>
                </a:lnTo>
                <a:lnTo>
                  <a:pt x="3003" y="1082"/>
                </a:lnTo>
                <a:lnTo>
                  <a:pt x="2943" y="1622"/>
                </a:lnTo>
                <a:lnTo>
                  <a:pt x="2883" y="2163"/>
                </a:lnTo>
                <a:lnTo>
                  <a:pt x="2883" y="2763"/>
                </a:lnTo>
                <a:lnTo>
                  <a:pt x="2943" y="3304"/>
                </a:lnTo>
                <a:lnTo>
                  <a:pt x="3063" y="3844"/>
                </a:lnTo>
                <a:lnTo>
                  <a:pt x="3243" y="4325"/>
                </a:lnTo>
                <a:lnTo>
                  <a:pt x="3424" y="4865"/>
                </a:lnTo>
                <a:lnTo>
                  <a:pt x="3664" y="5346"/>
                </a:lnTo>
                <a:lnTo>
                  <a:pt x="4144" y="6247"/>
                </a:lnTo>
                <a:lnTo>
                  <a:pt x="4445" y="6607"/>
                </a:lnTo>
                <a:lnTo>
                  <a:pt x="4745" y="7027"/>
                </a:lnTo>
                <a:lnTo>
                  <a:pt x="5105" y="7268"/>
                </a:lnTo>
                <a:lnTo>
                  <a:pt x="5466" y="7568"/>
                </a:lnTo>
                <a:lnTo>
                  <a:pt x="6246" y="8048"/>
                </a:lnTo>
                <a:lnTo>
                  <a:pt x="6787" y="10210"/>
                </a:lnTo>
                <a:lnTo>
                  <a:pt x="5766" y="9370"/>
                </a:lnTo>
                <a:lnTo>
                  <a:pt x="4685" y="8589"/>
                </a:lnTo>
                <a:lnTo>
                  <a:pt x="3484" y="7568"/>
                </a:lnTo>
                <a:lnTo>
                  <a:pt x="2883" y="7027"/>
                </a:lnTo>
                <a:lnTo>
                  <a:pt x="2283" y="6547"/>
                </a:lnTo>
                <a:lnTo>
                  <a:pt x="1982" y="6367"/>
                </a:lnTo>
                <a:lnTo>
                  <a:pt x="1682" y="6307"/>
                </a:lnTo>
                <a:lnTo>
                  <a:pt x="1442" y="6247"/>
                </a:lnTo>
                <a:lnTo>
                  <a:pt x="1141" y="6307"/>
                </a:lnTo>
                <a:lnTo>
                  <a:pt x="901" y="6427"/>
                </a:lnTo>
                <a:lnTo>
                  <a:pt x="661" y="6607"/>
                </a:lnTo>
                <a:lnTo>
                  <a:pt x="421" y="6787"/>
                </a:lnTo>
                <a:lnTo>
                  <a:pt x="301" y="7027"/>
                </a:lnTo>
                <a:lnTo>
                  <a:pt x="120" y="7328"/>
                </a:lnTo>
                <a:lnTo>
                  <a:pt x="60" y="7568"/>
                </a:lnTo>
                <a:lnTo>
                  <a:pt x="0" y="7868"/>
                </a:lnTo>
                <a:lnTo>
                  <a:pt x="60" y="8168"/>
                </a:lnTo>
                <a:lnTo>
                  <a:pt x="120" y="8469"/>
                </a:lnTo>
                <a:lnTo>
                  <a:pt x="241" y="8709"/>
                </a:lnTo>
                <a:lnTo>
                  <a:pt x="481" y="8949"/>
                </a:lnTo>
                <a:lnTo>
                  <a:pt x="721" y="9189"/>
                </a:lnTo>
                <a:lnTo>
                  <a:pt x="1382" y="9550"/>
                </a:lnTo>
                <a:lnTo>
                  <a:pt x="2042" y="9850"/>
                </a:lnTo>
                <a:lnTo>
                  <a:pt x="3364" y="10511"/>
                </a:lnTo>
                <a:lnTo>
                  <a:pt x="4625" y="11231"/>
                </a:lnTo>
                <a:lnTo>
                  <a:pt x="5946" y="11892"/>
                </a:lnTo>
                <a:lnTo>
                  <a:pt x="6246" y="11952"/>
                </a:lnTo>
                <a:lnTo>
                  <a:pt x="6607" y="11892"/>
                </a:lnTo>
                <a:lnTo>
                  <a:pt x="6847" y="11772"/>
                </a:lnTo>
                <a:lnTo>
                  <a:pt x="7087" y="11592"/>
                </a:lnTo>
                <a:lnTo>
                  <a:pt x="7507" y="13153"/>
                </a:lnTo>
                <a:lnTo>
                  <a:pt x="7808" y="14715"/>
                </a:lnTo>
                <a:lnTo>
                  <a:pt x="7868" y="15075"/>
                </a:lnTo>
                <a:lnTo>
                  <a:pt x="6667" y="14294"/>
                </a:lnTo>
                <a:lnTo>
                  <a:pt x="6066" y="13874"/>
                </a:lnTo>
                <a:lnTo>
                  <a:pt x="5466" y="13513"/>
                </a:lnTo>
                <a:lnTo>
                  <a:pt x="4805" y="13213"/>
                </a:lnTo>
                <a:lnTo>
                  <a:pt x="4144" y="12973"/>
                </a:lnTo>
                <a:lnTo>
                  <a:pt x="3424" y="12733"/>
                </a:lnTo>
                <a:lnTo>
                  <a:pt x="2703" y="12613"/>
                </a:lnTo>
                <a:lnTo>
                  <a:pt x="2403" y="12613"/>
                </a:lnTo>
                <a:lnTo>
                  <a:pt x="2162" y="12673"/>
                </a:lnTo>
                <a:lnTo>
                  <a:pt x="1922" y="12793"/>
                </a:lnTo>
                <a:lnTo>
                  <a:pt x="1742" y="12913"/>
                </a:lnTo>
                <a:lnTo>
                  <a:pt x="1562" y="13093"/>
                </a:lnTo>
                <a:lnTo>
                  <a:pt x="1442" y="13333"/>
                </a:lnTo>
                <a:lnTo>
                  <a:pt x="1382" y="13573"/>
                </a:lnTo>
                <a:lnTo>
                  <a:pt x="1322" y="13814"/>
                </a:lnTo>
                <a:lnTo>
                  <a:pt x="1322" y="14054"/>
                </a:lnTo>
                <a:lnTo>
                  <a:pt x="1322" y="14354"/>
                </a:lnTo>
                <a:lnTo>
                  <a:pt x="1382" y="14594"/>
                </a:lnTo>
                <a:lnTo>
                  <a:pt x="1502" y="14835"/>
                </a:lnTo>
                <a:lnTo>
                  <a:pt x="1682" y="15075"/>
                </a:lnTo>
                <a:lnTo>
                  <a:pt x="1862" y="15255"/>
                </a:lnTo>
                <a:lnTo>
                  <a:pt x="2042" y="15375"/>
                </a:lnTo>
                <a:lnTo>
                  <a:pt x="2343" y="15495"/>
                </a:lnTo>
                <a:lnTo>
                  <a:pt x="3003" y="15675"/>
                </a:lnTo>
                <a:lnTo>
                  <a:pt x="3724" y="15856"/>
                </a:lnTo>
                <a:lnTo>
                  <a:pt x="5105" y="15976"/>
                </a:lnTo>
                <a:lnTo>
                  <a:pt x="6547" y="16156"/>
                </a:lnTo>
                <a:lnTo>
                  <a:pt x="7267" y="16276"/>
                </a:lnTo>
                <a:lnTo>
                  <a:pt x="7928" y="16456"/>
                </a:lnTo>
                <a:lnTo>
                  <a:pt x="8168" y="16456"/>
                </a:lnTo>
                <a:lnTo>
                  <a:pt x="8588" y="19459"/>
                </a:lnTo>
                <a:lnTo>
                  <a:pt x="8949" y="22522"/>
                </a:lnTo>
                <a:lnTo>
                  <a:pt x="8949" y="22642"/>
                </a:lnTo>
                <a:lnTo>
                  <a:pt x="8408" y="22101"/>
                </a:lnTo>
                <a:lnTo>
                  <a:pt x="7748" y="21681"/>
                </a:lnTo>
                <a:lnTo>
                  <a:pt x="7147" y="21201"/>
                </a:lnTo>
                <a:lnTo>
                  <a:pt x="6667" y="20780"/>
                </a:lnTo>
                <a:lnTo>
                  <a:pt x="6186" y="20420"/>
                </a:lnTo>
                <a:lnTo>
                  <a:pt x="5646" y="20000"/>
                </a:lnTo>
                <a:lnTo>
                  <a:pt x="5105" y="19639"/>
                </a:lnTo>
                <a:lnTo>
                  <a:pt x="4445" y="19339"/>
                </a:lnTo>
                <a:lnTo>
                  <a:pt x="3784" y="19099"/>
                </a:lnTo>
                <a:lnTo>
                  <a:pt x="3484" y="19039"/>
                </a:lnTo>
                <a:lnTo>
                  <a:pt x="3123" y="18979"/>
                </a:lnTo>
                <a:lnTo>
                  <a:pt x="2823" y="18979"/>
                </a:lnTo>
                <a:lnTo>
                  <a:pt x="2523" y="19039"/>
                </a:lnTo>
                <a:lnTo>
                  <a:pt x="2222" y="19159"/>
                </a:lnTo>
                <a:lnTo>
                  <a:pt x="1982" y="19339"/>
                </a:lnTo>
                <a:lnTo>
                  <a:pt x="1622" y="19639"/>
                </a:lnTo>
                <a:lnTo>
                  <a:pt x="1382" y="20000"/>
                </a:lnTo>
                <a:lnTo>
                  <a:pt x="1322" y="20180"/>
                </a:lnTo>
                <a:lnTo>
                  <a:pt x="1262" y="20420"/>
                </a:lnTo>
                <a:lnTo>
                  <a:pt x="1262" y="20660"/>
                </a:lnTo>
                <a:lnTo>
                  <a:pt x="1322" y="20840"/>
                </a:lnTo>
                <a:lnTo>
                  <a:pt x="1442" y="21141"/>
                </a:lnTo>
                <a:lnTo>
                  <a:pt x="1562" y="21381"/>
                </a:lnTo>
                <a:lnTo>
                  <a:pt x="1742" y="21621"/>
                </a:lnTo>
                <a:lnTo>
                  <a:pt x="1982" y="21861"/>
                </a:lnTo>
                <a:lnTo>
                  <a:pt x="2463" y="22162"/>
                </a:lnTo>
                <a:lnTo>
                  <a:pt x="3003" y="22462"/>
                </a:lnTo>
                <a:lnTo>
                  <a:pt x="3544" y="22642"/>
                </a:lnTo>
                <a:lnTo>
                  <a:pt x="4204" y="22822"/>
                </a:lnTo>
                <a:lnTo>
                  <a:pt x="5345" y="23062"/>
                </a:lnTo>
                <a:lnTo>
                  <a:pt x="6006" y="23183"/>
                </a:lnTo>
                <a:lnTo>
                  <a:pt x="6607" y="23363"/>
                </a:lnTo>
                <a:lnTo>
                  <a:pt x="7207" y="23603"/>
                </a:lnTo>
                <a:lnTo>
                  <a:pt x="7808" y="23843"/>
                </a:lnTo>
                <a:lnTo>
                  <a:pt x="8468" y="24143"/>
                </a:lnTo>
                <a:lnTo>
                  <a:pt x="8769" y="24264"/>
                </a:lnTo>
                <a:lnTo>
                  <a:pt x="9069" y="24264"/>
                </a:lnTo>
                <a:lnTo>
                  <a:pt x="9129" y="25825"/>
                </a:lnTo>
                <a:lnTo>
                  <a:pt x="9129" y="27447"/>
                </a:lnTo>
                <a:lnTo>
                  <a:pt x="9069" y="30569"/>
                </a:lnTo>
                <a:lnTo>
                  <a:pt x="8408" y="30089"/>
                </a:lnTo>
                <a:lnTo>
                  <a:pt x="7748" y="29609"/>
                </a:lnTo>
                <a:lnTo>
                  <a:pt x="7027" y="29188"/>
                </a:lnTo>
                <a:lnTo>
                  <a:pt x="6366" y="28708"/>
                </a:lnTo>
                <a:lnTo>
                  <a:pt x="5946" y="28407"/>
                </a:lnTo>
                <a:lnTo>
                  <a:pt x="5526" y="28167"/>
                </a:lnTo>
                <a:lnTo>
                  <a:pt x="4565" y="27747"/>
                </a:lnTo>
                <a:lnTo>
                  <a:pt x="3604" y="27386"/>
                </a:lnTo>
                <a:lnTo>
                  <a:pt x="2643" y="27146"/>
                </a:lnTo>
                <a:lnTo>
                  <a:pt x="2222" y="27026"/>
                </a:lnTo>
                <a:lnTo>
                  <a:pt x="1802" y="27086"/>
                </a:lnTo>
                <a:lnTo>
                  <a:pt x="1442" y="27146"/>
                </a:lnTo>
                <a:lnTo>
                  <a:pt x="1141" y="27326"/>
                </a:lnTo>
                <a:lnTo>
                  <a:pt x="901" y="27567"/>
                </a:lnTo>
                <a:lnTo>
                  <a:pt x="721" y="27867"/>
                </a:lnTo>
                <a:lnTo>
                  <a:pt x="601" y="28167"/>
                </a:lnTo>
                <a:lnTo>
                  <a:pt x="481" y="28528"/>
                </a:lnTo>
                <a:lnTo>
                  <a:pt x="481" y="28888"/>
                </a:lnTo>
                <a:lnTo>
                  <a:pt x="481" y="29188"/>
                </a:lnTo>
                <a:lnTo>
                  <a:pt x="601" y="29548"/>
                </a:lnTo>
                <a:lnTo>
                  <a:pt x="781" y="29849"/>
                </a:lnTo>
                <a:lnTo>
                  <a:pt x="1021" y="30149"/>
                </a:lnTo>
                <a:lnTo>
                  <a:pt x="1322" y="30389"/>
                </a:lnTo>
                <a:lnTo>
                  <a:pt x="1682" y="30509"/>
                </a:lnTo>
                <a:lnTo>
                  <a:pt x="2162" y="30630"/>
                </a:lnTo>
                <a:lnTo>
                  <a:pt x="3964" y="30870"/>
                </a:lnTo>
                <a:lnTo>
                  <a:pt x="4865" y="30990"/>
                </a:lnTo>
                <a:lnTo>
                  <a:pt x="5766" y="31050"/>
                </a:lnTo>
                <a:lnTo>
                  <a:pt x="6246" y="31050"/>
                </a:lnTo>
                <a:lnTo>
                  <a:pt x="6667" y="31170"/>
                </a:lnTo>
                <a:lnTo>
                  <a:pt x="7447" y="31530"/>
                </a:lnTo>
                <a:lnTo>
                  <a:pt x="7868" y="31650"/>
                </a:lnTo>
                <a:lnTo>
                  <a:pt x="8228" y="31711"/>
                </a:lnTo>
                <a:lnTo>
                  <a:pt x="9009" y="31831"/>
                </a:lnTo>
                <a:lnTo>
                  <a:pt x="8709" y="37356"/>
                </a:lnTo>
                <a:lnTo>
                  <a:pt x="8709" y="37596"/>
                </a:lnTo>
                <a:lnTo>
                  <a:pt x="8829" y="37716"/>
                </a:lnTo>
                <a:lnTo>
                  <a:pt x="8949" y="37836"/>
                </a:lnTo>
                <a:lnTo>
                  <a:pt x="9129" y="37896"/>
                </a:lnTo>
                <a:lnTo>
                  <a:pt x="9309" y="37896"/>
                </a:lnTo>
                <a:lnTo>
                  <a:pt x="9489" y="37836"/>
                </a:lnTo>
                <a:lnTo>
                  <a:pt x="9609" y="37716"/>
                </a:lnTo>
                <a:lnTo>
                  <a:pt x="9730" y="37536"/>
                </a:lnTo>
                <a:lnTo>
                  <a:pt x="9970" y="36095"/>
                </a:lnTo>
                <a:lnTo>
                  <a:pt x="10210" y="34713"/>
                </a:lnTo>
                <a:lnTo>
                  <a:pt x="10330" y="33272"/>
                </a:lnTo>
                <a:lnTo>
                  <a:pt x="10450" y="31831"/>
                </a:lnTo>
                <a:lnTo>
                  <a:pt x="10690" y="31711"/>
                </a:lnTo>
                <a:lnTo>
                  <a:pt x="11051" y="31410"/>
                </a:lnTo>
                <a:lnTo>
                  <a:pt x="11411" y="31170"/>
                </a:lnTo>
                <a:lnTo>
                  <a:pt x="12252" y="30810"/>
                </a:lnTo>
                <a:lnTo>
                  <a:pt x="13934" y="30089"/>
                </a:lnTo>
                <a:lnTo>
                  <a:pt x="14714" y="29729"/>
                </a:lnTo>
                <a:lnTo>
                  <a:pt x="15495" y="29368"/>
                </a:lnTo>
                <a:lnTo>
                  <a:pt x="16276" y="28948"/>
                </a:lnTo>
                <a:lnTo>
                  <a:pt x="17056" y="28588"/>
                </a:lnTo>
                <a:lnTo>
                  <a:pt x="17537" y="28407"/>
                </a:lnTo>
                <a:lnTo>
                  <a:pt x="17837" y="28107"/>
                </a:lnTo>
                <a:lnTo>
                  <a:pt x="18138" y="27807"/>
                </a:lnTo>
                <a:lnTo>
                  <a:pt x="18258" y="27447"/>
                </a:lnTo>
                <a:lnTo>
                  <a:pt x="18378" y="27086"/>
                </a:lnTo>
                <a:lnTo>
                  <a:pt x="18378" y="26726"/>
                </a:lnTo>
                <a:lnTo>
                  <a:pt x="18378" y="26365"/>
                </a:lnTo>
                <a:lnTo>
                  <a:pt x="18258" y="26005"/>
                </a:lnTo>
                <a:lnTo>
                  <a:pt x="18077" y="25705"/>
                </a:lnTo>
                <a:lnTo>
                  <a:pt x="17837" y="25405"/>
                </a:lnTo>
                <a:lnTo>
                  <a:pt x="17597" y="25164"/>
                </a:lnTo>
                <a:lnTo>
                  <a:pt x="17237" y="24984"/>
                </a:lnTo>
                <a:lnTo>
                  <a:pt x="16876" y="24924"/>
                </a:lnTo>
                <a:lnTo>
                  <a:pt x="16516" y="24864"/>
                </a:lnTo>
                <a:lnTo>
                  <a:pt x="16096" y="24924"/>
                </a:lnTo>
                <a:lnTo>
                  <a:pt x="15615" y="25104"/>
                </a:lnTo>
                <a:lnTo>
                  <a:pt x="14714" y="25585"/>
                </a:lnTo>
                <a:lnTo>
                  <a:pt x="13753" y="26065"/>
                </a:lnTo>
                <a:lnTo>
                  <a:pt x="12913" y="26666"/>
                </a:lnTo>
                <a:lnTo>
                  <a:pt x="12492" y="26966"/>
                </a:lnTo>
                <a:lnTo>
                  <a:pt x="12132" y="27326"/>
                </a:lnTo>
                <a:lnTo>
                  <a:pt x="11651" y="27807"/>
                </a:lnTo>
                <a:lnTo>
                  <a:pt x="11231" y="28347"/>
                </a:lnTo>
                <a:lnTo>
                  <a:pt x="10510" y="29488"/>
                </a:lnTo>
                <a:lnTo>
                  <a:pt x="10510" y="26906"/>
                </a:lnTo>
                <a:lnTo>
                  <a:pt x="10390" y="24324"/>
                </a:lnTo>
                <a:lnTo>
                  <a:pt x="10570" y="24203"/>
                </a:lnTo>
                <a:lnTo>
                  <a:pt x="10751" y="24083"/>
                </a:lnTo>
                <a:lnTo>
                  <a:pt x="11471" y="23183"/>
                </a:lnTo>
                <a:lnTo>
                  <a:pt x="12192" y="22282"/>
                </a:lnTo>
                <a:lnTo>
                  <a:pt x="12612" y="21861"/>
                </a:lnTo>
                <a:lnTo>
                  <a:pt x="13093" y="21441"/>
                </a:lnTo>
                <a:lnTo>
                  <a:pt x="14054" y="20660"/>
                </a:lnTo>
                <a:lnTo>
                  <a:pt x="14955" y="19939"/>
                </a:lnTo>
                <a:lnTo>
                  <a:pt x="15435" y="19519"/>
                </a:lnTo>
                <a:lnTo>
                  <a:pt x="15855" y="19099"/>
                </a:lnTo>
                <a:lnTo>
                  <a:pt x="16216" y="18678"/>
                </a:lnTo>
                <a:lnTo>
                  <a:pt x="16516" y="18198"/>
                </a:lnTo>
                <a:lnTo>
                  <a:pt x="16696" y="17657"/>
                </a:lnTo>
                <a:lnTo>
                  <a:pt x="16696" y="17357"/>
                </a:lnTo>
                <a:lnTo>
                  <a:pt x="16696" y="17057"/>
                </a:lnTo>
                <a:lnTo>
                  <a:pt x="16636" y="16696"/>
                </a:lnTo>
                <a:lnTo>
                  <a:pt x="16516" y="16396"/>
                </a:lnTo>
                <a:lnTo>
                  <a:pt x="16336" y="16096"/>
                </a:lnTo>
                <a:lnTo>
                  <a:pt x="16096" y="15916"/>
                </a:lnTo>
                <a:lnTo>
                  <a:pt x="15855" y="15736"/>
                </a:lnTo>
                <a:lnTo>
                  <a:pt x="15555" y="15615"/>
                </a:lnTo>
                <a:lnTo>
                  <a:pt x="14834" y="15615"/>
                </a:lnTo>
                <a:lnTo>
                  <a:pt x="14534" y="15675"/>
                </a:lnTo>
                <a:lnTo>
                  <a:pt x="14294" y="15796"/>
                </a:lnTo>
                <a:lnTo>
                  <a:pt x="13813" y="16096"/>
                </a:lnTo>
                <a:lnTo>
                  <a:pt x="13393" y="16516"/>
                </a:lnTo>
                <a:lnTo>
                  <a:pt x="13033" y="16937"/>
                </a:lnTo>
                <a:lnTo>
                  <a:pt x="12732" y="17477"/>
                </a:lnTo>
                <a:lnTo>
                  <a:pt x="12492" y="18018"/>
                </a:lnTo>
                <a:lnTo>
                  <a:pt x="12012" y="19039"/>
                </a:lnTo>
                <a:lnTo>
                  <a:pt x="11531" y="20120"/>
                </a:lnTo>
                <a:lnTo>
                  <a:pt x="11291" y="20600"/>
                </a:lnTo>
                <a:lnTo>
                  <a:pt x="10991" y="21081"/>
                </a:lnTo>
                <a:lnTo>
                  <a:pt x="10210" y="22162"/>
                </a:lnTo>
                <a:lnTo>
                  <a:pt x="10210" y="22041"/>
                </a:lnTo>
                <a:lnTo>
                  <a:pt x="9910" y="19699"/>
                </a:lnTo>
                <a:lnTo>
                  <a:pt x="9549" y="17297"/>
                </a:lnTo>
                <a:lnTo>
                  <a:pt x="9850" y="17117"/>
                </a:lnTo>
                <a:lnTo>
                  <a:pt x="10150" y="16817"/>
                </a:lnTo>
                <a:lnTo>
                  <a:pt x="10630" y="16156"/>
                </a:lnTo>
                <a:lnTo>
                  <a:pt x="11111" y="15435"/>
                </a:lnTo>
                <a:lnTo>
                  <a:pt x="11531" y="14775"/>
                </a:lnTo>
                <a:lnTo>
                  <a:pt x="12072" y="13994"/>
                </a:lnTo>
                <a:lnTo>
                  <a:pt x="12732" y="13213"/>
                </a:lnTo>
                <a:lnTo>
                  <a:pt x="13393" y="12492"/>
                </a:lnTo>
                <a:lnTo>
                  <a:pt x="14054" y="11772"/>
                </a:lnTo>
                <a:lnTo>
                  <a:pt x="14294" y="11532"/>
                </a:lnTo>
                <a:lnTo>
                  <a:pt x="14414" y="11291"/>
                </a:lnTo>
                <a:lnTo>
                  <a:pt x="14474" y="10991"/>
                </a:lnTo>
                <a:lnTo>
                  <a:pt x="14534" y="10751"/>
                </a:lnTo>
                <a:lnTo>
                  <a:pt x="14474" y="10451"/>
                </a:lnTo>
                <a:lnTo>
                  <a:pt x="14354" y="10210"/>
                </a:lnTo>
                <a:lnTo>
                  <a:pt x="14234" y="9970"/>
                </a:lnTo>
                <a:lnTo>
                  <a:pt x="14054" y="9790"/>
                </a:lnTo>
                <a:lnTo>
                  <a:pt x="13813" y="9610"/>
                </a:lnTo>
                <a:lnTo>
                  <a:pt x="13573" y="9430"/>
                </a:lnTo>
                <a:lnTo>
                  <a:pt x="13333" y="9370"/>
                </a:lnTo>
                <a:lnTo>
                  <a:pt x="13093" y="9309"/>
                </a:lnTo>
                <a:lnTo>
                  <a:pt x="12792" y="9309"/>
                </a:lnTo>
                <a:lnTo>
                  <a:pt x="12552" y="9370"/>
                </a:lnTo>
                <a:lnTo>
                  <a:pt x="12252" y="9490"/>
                </a:lnTo>
                <a:lnTo>
                  <a:pt x="12012" y="9730"/>
                </a:lnTo>
                <a:lnTo>
                  <a:pt x="11231" y="10571"/>
                </a:lnTo>
                <a:lnTo>
                  <a:pt x="10510" y="11471"/>
                </a:lnTo>
                <a:lnTo>
                  <a:pt x="9850" y="12492"/>
                </a:lnTo>
                <a:lnTo>
                  <a:pt x="9309" y="13513"/>
                </a:lnTo>
                <a:lnTo>
                  <a:pt x="8949" y="14294"/>
                </a:lnTo>
                <a:lnTo>
                  <a:pt x="8288" y="11532"/>
                </a:lnTo>
                <a:lnTo>
                  <a:pt x="8468" y="11471"/>
                </a:lnTo>
                <a:lnTo>
                  <a:pt x="8588" y="11411"/>
                </a:lnTo>
                <a:lnTo>
                  <a:pt x="9489" y="10330"/>
                </a:lnTo>
                <a:lnTo>
                  <a:pt x="9970" y="9790"/>
                </a:lnTo>
                <a:lnTo>
                  <a:pt x="10450" y="9249"/>
                </a:lnTo>
                <a:lnTo>
                  <a:pt x="12552" y="7328"/>
                </a:lnTo>
                <a:lnTo>
                  <a:pt x="13213" y="6607"/>
                </a:lnTo>
                <a:lnTo>
                  <a:pt x="13573" y="6187"/>
                </a:lnTo>
                <a:lnTo>
                  <a:pt x="13873" y="5706"/>
                </a:lnTo>
                <a:lnTo>
                  <a:pt x="14054" y="5226"/>
                </a:lnTo>
                <a:lnTo>
                  <a:pt x="14114" y="4985"/>
                </a:lnTo>
                <a:lnTo>
                  <a:pt x="14114" y="4745"/>
                </a:lnTo>
                <a:lnTo>
                  <a:pt x="14114" y="4505"/>
                </a:lnTo>
                <a:lnTo>
                  <a:pt x="13994" y="4265"/>
                </a:lnTo>
                <a:lnTo>
                  <a:pt x="13873" y="4085"/>
                </a:lnTo>
                <a:lnTo>
                  <a:pt x="13633" y="3904"/>
                </a:lnTo>
                <a:lnTo>
                  <a:pt x="13393" y="3724"/>
                </a:lnTo>
                <a:lnTo>
                  <a:pt x="13093" y="3664"/>
                </a:lnTo>
                <a:lnTo>
                  <a:pt x="12853" y="3604"/>
                </a:lnTo>
                <a:lnTo>
                  <a:pt x="12612" y="3664"/>
                </a:lnTo>
                <a:lnTo>
                  <a:pt x="12312" y="3724"/>
                </a:lnTo>
                <a:lnTo>
                  <a:pt x="12072" y="3844"/>
                </a:lnTo>
                <a:lnTo>
                  <a:pt x="11591" y="4145"/>
                </a:lnTo>
                <a:lnTo>
                  <a:pt x="11111" y="4565"/>
                </a:lnTo>
                <a:lnTo>
                  <a:pt x="10690" y="5045"/>
                </a:lnTo>
                <a:lnTo>
                  <a:pt x="10030" y="5886"/>
                </a:lnTo>
                <a:lnTo>
                  <a:pt x="9309" y="7087"/>
                </a:lnTo>
                <a:lnTo>
                  <a:pt x="8949" y="7748"/>
                </a:lnTo>
                <a:lnTo>
                  <a:pt x="8649" y="8349"/>
                </a:lnTo>
                <a:lnTo>
                  <a:pt x="8288" y="9249"/>
                </a:lnTo>
                <a:lnTo>
                  <a:pt x="7868" y="10090"/>
                </a:lnTo>
                <a:lnTo>
                  <a:pt x="7507" y="9129"/>
                </a:lnTo>
                <a:lnTo>
                  <a:pt x="7147" y="8168"/>
                </a:lnTo>
                <a:lnTo>
                  <a:pt x="7267" y="8108"/>
                </a:lnTo>
                <a:lnTo>
                  <a:pt x="7327" y="7928"/>
                </a:lnTo>
                <a:lnTo>
                  <a:pt x="7327" y="7508"/>
                </a:lnTo>
                <a:lnTo>
                  <a:pt x="7267" y="6967"/>
                </a:lnTo>
                <a:lnTo>
                  <a:pt x="7087" y="6367"/>
                </a:lnTo>
                <a:lnTo>
                  <a:pt x="6667" y="5106"/>
                </a:lnTo>
                <a:lnTo>
                  <a:pt x="6366" y="4205"/>
                </a:lnTo>
                <a:lnTo>
                  <a:pt x="6246" y="3424"/>
                </a:lnTo>
                <a:lnTo>
                  <a:pt x="6186" y="2643"/>
                </a:lnTo>
                <a:lnTo>
                  <a:pt x="6066" y="1862"/>
                </a:lnTo>
                <a:lnTo>
                  <a:pt x="5946" y="1082"/>
                </a:lnTo>
                <a:lnTo>
                  <a:pt x="5886" y="842"/>
                </a:lnTo>
                <a:lnTo>
                  <a:pt x="5766" y="601"/>
                </a:lnTo>
                <a:lnTo>
                  <a:pt x="5586" y="421"/>
                </a:lnTo>
                <a:lnTo>
                  <a:pt x="5405" y="301"/>
                </a:lnTo>
                <a:lnTo>
                  <a:pt x="5225" y="181"/>
                </a:lnTo>
                <a:lnTo>
                  <a:pt x="4985" y="61"/>
                </a:lnTo>
                <a:lnTo>
                  <a:pt x="4505"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16" name="Shape 116"/>
          <p:cNvSpPr/>
          <p:nvPr/>
        </p:nvSpPr>
        <p:spPr>
          <a:xfrm rot="4552656" flipH="1">
            <a:off x="10308225" y="4603404"/>
            <a:ext cx="744751" cy="1455435"/>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117" name="Shape 117"/>
          <p:cNvSpPr/>
          <p:nvPr/>
        </p:nvSpPr>
        <p:spPr>
          <a:xfrm>
            <a:off x="9884034" y="4001067"/>
            <a:ext cx="1780671" cy="470085"/>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118" name="Shape 118"/>
          <p:cNvSpPr/>
          <p:nvPr/>
        </p:nvSpPr>
        <p:spPr>
          <a:xfrm>
            <a:off x="11084233" y="3718038"/>
            <a:ext cx="511720" cy="537431"/>
          </a:xfrm>
          <a:custGeom>
            <a:avLst/>
            <a:gdLst/>
            <a:ahLst/>
            <a:cxnLst/>
            <a:rect l="0" t="0" r="0" b="0"/>
            <a:pathLst>
              <a:path w="20301" h="21321" extrusionOk="0">
                <a:moveTo>
                  <a:pt x="5106" y="1922"/>
                </a:moveTo>
                <a:lnTo>
                  <a:pt x="5286" y="2042"/>
                </a:lnTo>
                <a:lnTo>
                  <a:pt x="5526" y="2162"/>
                </a:lnTo>
                <a:lnTo>
                  <a:pt x="5646" y="2282"/>
                </a:lnTo>
                <a:lnTo>
                  <a:pt x="5826" y="2462"/>
                </a:lnTo>
                <a:lnTo>
                  <a:pt x="5886" y="2703"/>
                </a:lnTo>
                <a:lnTo>
                  <a:pt x="5947" y="2883"/>
                </a:lnTo>
                <a:lnTo>
                  <a:pt x="5947" y="3123"/>
                </a:lnTo>
                <a:lnTo>
                  <a:pt x="5947" y="3363"/>
                </a:lnTo>
                <a:lnTo>
                  <a:pt x="5886" y="3543"/>
                </a:lnTo>
                <a:lnTo>
                  <a:pt x="5826" y="3784"/>
                </a:lnTo>
                <a:lnTo>
                  <a:pt x="5646" y="3964"/>
                </a:lnTo>
                <a:lnTo>
                  <a:pt x="5526" y="4084"/>
                </a:lnTo>
                <a:lnTo>
                  <a:pt x="5286" y="4204"/>
                </a:lnTo>
                <a:lnTo>
                  <a:pt x="5106" y="4324"/>
                </a:lnTo>
                <a:lnTo>
                  <a:pt x="4505" y="4324"/>
                </a:lnTo>
                <a:lnTo>
                  <a:pt x="4325" y="4204"/>
                </a:lnTo>
                <a:lnTo>
                  <a:pt x="4085" y="4084"/>
                </a:lnTo>
                <a:lnTo>
                  <a:pt x="3965" y="3964"/>
                </a:lnTo>
                <a:lnTo>
                  <a:pt x="3784" y="3784"/>
                </a:lnTo>
                <a:lnTo>
                  <a:pt x="3724" y="3543"/>
                </a:lnTo>
                <a:lnTo>
                  <a:pt x="3664" y="3363"/>
                </a:lnTo>
                <a:lnTo>
                  <a:pt x="3664" y="3123"/>
                </a:lnTo>
                <a:lnTo>
                  <a:pt x="3664" y="2883"/>
                </a:lnTo>
                <a:lnTo>
                  <a:pt x="3724" y="2703"/>
                </a:lnTo>
                <a:lnTo>
                  <a:pt x="3784" y="2462"/>
                </a:lnTo>
                <a:lnTo>
                  <a:pt x="3965" y="2282"/>
                </a:lnTo>
                <a:lnTo>
                  <a:pt x="4085" y="2162"/>
                </a:lnTo>
                <a:lnTo>
                  <a:pt x="4325" y="2042"/>
                </a:lnTo>
                <a:lnTo>
                  <a:pt x="4505" y="1922"/>
                </a:lnTo>
                <a:close/>
                <a:moveTo>
                  <a:pt x="5766" y="0"/>
                </a:moveTo>
                <a:lnTo>
                  <a:pt x="4986" y="60"/>
                </a:lnTo>
                <a:lnTo>
                  <a:pt x="4205" y="120"/>
                </a:lnTo>
                <a:lnTo>
                  <a:pt x="3364" y="360"/>
                </a:lnTo>
                <a:lnTo>
                  <a:pt x="2583" y="601"/>
                </a:lnTo>
                <a:lnTo>
                  <a:pt x="1863" y="1021"/>
                </a:lnTo>
                <a:lnTo>
                  <a:pt x="1562" y="1261"/>
                </a:lnTo>
                <a:lnTo>
                  <a:pt x="1262" y="1502"/>
                </a:lnTo>
                <a:lnTo>
                  <a:pt x="1022" y="1742"/>
                </a:lnTo>
                <a:lnTo>
                  <a:pt x="842" y="2042"/>
                </a:lnTo>
                <a:lnTo>
                  <a:pt x="601" y="2102"/>
                </a:lnTo>
                <a:lnTo>
                  <a:pt x="361" y="2162"/>
                </a:lnTo>
                <a:lnTo>
                  <a:pt x="121" y="2282"/>
                </a:lnTo>
                <a:lnTo>
                  <a:pt x="1" y="2522"/>
                </a:lnTo>
                <a:lnTo>
                  <a:pt x="1" y="2763"/>
                </a:lnTo>
                <a:lnTo>
                  <a:pt x="61" y="2883"/>
                </a:lnTo>
                <a:lnTo>
                  <a:pt x="121" y="2943"/>
                </a:lnTo>
                <a:lnTo>
                  <a:pt x="541" y="3243"/>
                </a:lnTo>
                <a:lnTo>
                  <a:pt x="902" y="3543"/>
                </a:lnTo>
                <a:lnTo>
                  <a:pt x="1322" y="3784"/>
                </a:lnTo>
                <a:lnTo>
                  <a:pt x="1622" y="4144"/>
                </a:lnTo>
                <a:lnTo>
                  <a:pt x="1983" y="4745"/>
                </a:lnTo>
                <a:lnTo>
                  <a:pt x="2163" y="5285"/>
                </a:lnTo>
                <a:lnTo>
                  <a:pt x="2283" y="5946"/>
                </a:lnTo>
                <a:lnTo>
                  <a:pt x="2403" y="6546"/>
                </a:lnTo>
                <a:lnTo>
                  <a:pt x="2583" y="8708"/>
                </a:lnTo>
                <a:lnTo>
                  <a:pt x="2764" y="9729"/>
                </a:lnTo>
                <a:lnTo>
                  <a:pt x="2884" y="10270"/>
                </a:lnTo>
                <a:lnTo>
                  <a:pt x="3064" y="10810"/>
                </a:lnTo>
                <a:lnTo>
                  <a:pt x="3484" y="11651"/>
                </a:lnTo>
                <a:lnTo>
                  <a:pt x="3965" y="12492"/>
                </a:lnTo>
                <a:lnTo>
                  <a:pt x="4505" y="13273"/>
                </a:lnTo>
                <a:lnTo>
                  <a:pt x="5106" y="13993"/>
                </a:lnTo>
                <a:lnTo>
                  <a:pt x="5826" y="14714"/>
                </a:lnTo>
                <a:lnTo>
                  <a:pt x="6547" y="15315"/>
                </a:lnTo>
                <a:lnTo>
                  <a:pt x="7388" y="15795"/>
                </a:lnTo>
                <a:lnTo>
                  <a:pt x="8169" y="16215"/>
                </a:lnTo>
                <a:lnTo>
                  <a:pt x="8769" y="16456"/>
                </a:lnTo>
                <a:lnTo>
                  <a:pt x="9370" y="16636"/>
                </a:lnTo>
                <a:lnTo>
                  <a:pt x="9850" y="17717"/>
                </a:lnTo>
                <a:lnTo>
                  <a:pt x="10090" y="18317"/>
                </a:lnTo>
                <a:lnTo>
                  <a:pt x="10271" y="18918"/>
                </a:lnTo>
                <a:lnTo>
                  <a:pt x="10331" y="19518"/>
                </a:lnTo>
                <a:lnTo>
                  <a:pt x="10331" y="20119"/>
                </a:lnTo>
                <a:lnTo>
                  <a:pt x="10391" y="20419"/>
                </a:lnTo>
                <a:lnTo>
                  <a:pt x="10451" y="20720"/>
                </a:lnTo>
                <a:lnTo>
                  <a:pt x="10571" y="20960"/>
                </a:lnTo>
                <a:lnTo>
                  <a:pt x="10751" y="21200"/>
                </a:lnTo>
                <a:lnTo>
                  <a:pt x="10871" y="21320"/>
                </a:lnTo>
                <a:lnTo>
                  <a:pt x="11051" y="21320"/>
                </a:lnTo>
                <a:lnTo>
                  <a:pt x="11232" y="21260"/>
                </a:lnTo>
                <a:lnTo>
                  <a:pt x="11352" y="21200"/>
                </a:lnTo>
                <a:lnTo>
                  <a:pt x="11592" y="20960"/>
                </a:lnTo>
                <a:lnTo>
                  <a:pt x="11712" y="20599"/>
                </a:lnTo>
                <a:lnTo>
                  <a:pt x="11772" y="20239"/>
                </a:lnTo>
                <a:lnTo>
                  <a:pt x="11772" y="19879"/>
                </a:lnTo>
                <a:lnTo>
                  <a:pt x="11652" y="19098"/>
                </a:lnTo>
                <a:lnTo>
                  <a:pt x="11472" y="18377"/>
                </a:lnTo>
                <a:lnTo>
                  <a:pt x="11232" y="17597"/>
                </a:lnTo>
                <a:lnTo>
                  <a:pt x="10931" y="16876"/>
                </a:lnTo>
                <a:lnTo>
                  <a:pt x="11592" y="16876"/>
                </a:lnTo>
                <a:lnTo>
                  <a:pt x="12192" y="16816"/>
                </a:lnTo>
                <a:lnTo>
                  <a:pt x="12853" y="16756"/>
                </a:lnTo>
                <a:lnTo>
                  <a:pt x="13454" y="16636"/>
                </a:lnTo>
                <a:lnTo>
                  <a:pt x="13754" y="17296"/>
                </a:lnTo>
                <a:lnTo>
                  <a:pt x="13994" y="18017"/>
                </a:lnTo>
                <a:lnTo>
                  <a:pt x="14114" y="18678"/>
                </a:lnTo>
                <a:lnTo>
                  <a:pt x="14174" y="19338"/>
                </a:lnTo>
                <a:lnTo>
                  <a:pt x="14234" y="20660"/>
                </a:lnTo>
                <a:lnTo>
                  <a:pt x="14294" y="20900"/>
                </a:lnTo>
                <a:lnTo>
                  <a:pt x="14415" y="21080"/>
                </a:lnTo>
                <a:lnTo>
                  <a:pt x="14595" y="21200"/>
                </a:lnTo>
                <a:lnTo>
                  <a:pt x="14835" y="21320"/>
                </a:lnTo>
                <a:lnTo>
                  <a:pt x="15015" y="21320"/>
                </a:lnTo>
                <a:lnTo>
                  <a:pt x="15255" y="21200"/>
                </a:lnTo>
                <a:lnTo>
                  <a:pt x="15435" y="21080"/>
                </a:lnTo>
                <a:lnTo>
                  <a:pt x="15556" y="20840"/>
                </a:lnTo>
                <a:lnTo>
                  <a:pt x="15616" y="20359"/>
                </a:lnTo>
                <a:lnTo>
                  <a:pt x="15676" y="19759"/>
                </a:lnTo>
                <a:lnTo>
                  <a:pt x="15676" y="19158"/>
                </a:lnTo>
                <a:lnTo>
                  <a:pt x="15616" y="18498"/>
                </a:lnTo>
                <a:lnTo>
                  <a:pt x="15496" y="17897"/>
                </a:lnTo>
                <a:lnTo>
                  <a:pt x="15255" y="17296"/>
                </a:lnTo>
                <a:lnTo>
                  <a:pt x="15015" y="16696"/>
                </a:lnTo>
                <a:lnTo>
                  <a:pt x="14715" y="16215"/>
                </a:lnTo>
                <a:lnTo>
                  <a:pt x="15496" y="15855"/>
                </a:lnTo>
                <a:lnTo>
                  <a:pt x="16396" y="15375"/>
                </a:lnTo>
                <a:lnTo>
                  <a:pt x="17177" y="14774"/>
                </a:lnTo>
                <a:lnTo>
                  <a:pt x="17958" y="14113"/>
                </a:lnTo>
                <a:lnTo>
                  <a:pt x="18618" y="13393"/>
                </a:lnTo>
                <a:lnTo>
                  <a:pt x="19159" y="12672"/>
                </a:lnTo>
                <a:lnTo>
                  <a:pt x="19399" y="12312"/>
                </a:lnTo>
                <a:lnTo>
                  <a:pt x="19579" y="11891"/>
                </a:lnTo>
                <a:lnTo>
                  <a:pt x="19639" y="11831"/>
                </a:lnTo>
                <a:lnTo>
                  <a:pt x="19880" y="11471"/>
                </a:lnTo>
                <a:lnTo>
                  <a:pt x="20060" y="11111"/>
                </a:lnTo>
                <a:lnTo>
                  <a:pt x="20180" y="10690"/>
                </a:lnTo>
                <a:lnTo>
                  <a:pt x="20300" y="10330"/>
                </a:lnTo>
                <a:lnTo>
                  <a:pt x="20300" y="9909"/>
                </a:lnTo>
                <a:lnTo>
                  <a:pt x="20300" y="9489"/>
                </a:lnTo>
                <a:lnTo>
                  <a:pt x="20240" y="9069"/>
                </a:lnTo>
                <a:lnTo>
                  <a:pt x="20120" y="8708"/>
                </a:lnTo>
                <a:lnTo>
                  <a:pt x="20000" y="8288"/>
                </a:lnTo>
                <a:lnTo>
                  <a:pt x="19760" y="7928"/>
                </a:lnTo>
                <a:lnTo>
                  <a:pt x="19579" y="7627"/>
                </a:lnTo>
                <a:lnTo>
                  <a:pt x="19279" y="7327"/>
                </a:lnTo>
                <a:lnTo>
                  <a:pt x="18979" y="7027"/>
                </a:lnTo>
                <a:lnTo>
                  <a:pt x="18618" y="6787"/>
                </a:lnTo>
                <a:lnTo>
                  <a:pt x="18258" y="6606"/>
                </a:lnTo>
                <a:lnTo>
                  <a:pt x="17838" y="6486"/>
                </a:lnTo>
                <a:lnTo>
                  <a:pt x="17477" y="6486"/>
                </a:lnTo>
                <a:lnTo>
                  <a:pt x="17177" y="6606"/>
                </a:lnTo>
                <a:lnTo>
                  <a:pt x="16997" y="6787"/>
                </a:lnTo>
                <a:lnTo>
                  <a:pt x="16877" y="7027"/>
                </a:lnTo>
                <a:lnTo>
                  <a:pt x="16877" y="7327"/>
                </a:lnTo>
                <a:lnTo>
                  <a:pt x="16937" y="7627"/>
                </a:lnTo>
                <a:lnTo>
                  <a:pt x="17117" y="7868"/>
                </a:lnTo>
                <a:lnTo>
                  <a:pt x="17417" y="8048"/>
                </a:lnTo>
                <a:lnTo>
                  <a:pt x="17778" y="8228"/>
                </a:lnTo>
                <a:lnTo>
                  <a:pt x="18078" y="8468"/>
                </a:lnTo>
                <a:lnTo>
                  <a:pt x="18318" y="8828"/>
                </a:lnTo>
                <a:lnTo>
                  <a:pt x="18438" y="9249"/>
                </a:lnTo>
                <a:lnTo>
                  <a:pt x="18498" y="9609"/>
                </a:lnTo>
                <a:lnTo>
                  <a:pt x="18438" y="10030"/>
                </a:lnTo>
                <a:lnTo>
                  <a:pt x="18318" y="10450"/>
                </a:lnTo>
                <a:lnTo>
                  <a:pt x="18078" y="10810"/>
                </a:lnTo>
                <a:lnTo>
                  <a:pt x="17718" y="11111"/>
                </a:lnTo>
                <a:lnTo>
                  <a:pt x="17357" y="11351"/>
                </a:lnTo>
                <a:lnTo>
                  <a:pt x="16877" y="11531"/>
                </a:lnTo>
                <a:lnTo>
                  <a:pt x="16396" y="11591"/>
                </a:lnTo>
                <a:lnTo>
                  <a:pt x="15916" y="11591"/>
                </a:lnTo>
                <a:lnTo>
                  <a:pt x="15435" y="11471"/>
                </a:lnTo>
                <a:lnTo>
                  <a:pt x="15015" y="11291"/>
                </a:lnTo>
                <a:lnTo>
                  <a:pt x="14595" y="11111"/>
                </a:lnTo>
                <a:lnTo>
                  <a:pt x="14174" y="10750"/>
                </a:lnTo>
                <a:lnTo>
                  <a:pt x="13814" y="10390"/>
                </a:lnTo>
                <a:lnTo>
                  <a:pt x="13454" y="9970"/>
                </a:lnTo>
                <a:lnTo>
                  <a:pt x="13213" y="9549"/>
                </a:lnTo>
                <a:lnTo>
                  <a:pt x="13033" y="9069"/>
                </a:lnTo>
                <a:lnTo>
                  <a:pt x="12853" y="8588"/>
                </a:lnTo>
                <a:lnTo>
                  <a:pt x="12553" y="7627"/>
                </a:lnTo>
                <a:lnTo>
                  <a:pt x="12192" y="5525"/>
                </a:lnTo>
                <a:lnTo>
                  <a:pt x="11952" y="4504"/>
                </a:lnTo>
                <a:lnTo>
                  <a:pt x="11772" y="4024"/>
                </a:lnTo>
                <a:lnTo>
                  <a:pt x="11532" y="3604"/>
                </a:lnTo>
                <a:lnTo>
                  <a:pt x="11111" y="2883"/>
                </a:lnTo>
                <a:lnTo>
                  <a:pt x="10631" y="2222"/>
                </a:lnTo>
                <a:lnTo>
                  <a:pt x="10090" y="1682"/>
                </a:lnTo>
                <a:lnTo>
                  <a:pt x="9430" y="1201"/>
                </a:lnTo>
                <a:lnTo>
                  <a:pt x="8769" y="781"/>
                </a:lnTo>
                <a:lnTo>
                  <a:pt x="7988" y="421"/>
                </a:lnTo>
                <a:lnTo>
                  <a:pt x="7208" y="180"/>
                </a:lnTo>
                <a:lnTo>
                  <a:pt x="6427" y="60"/>
                </a:lnTo>
                <a:lnTo>
                  <a:pt x="5766" y="0"/>
                </a:lnTo>
                <a:close/>
              </a:path>
            </a:pathLst>
          </a:custGeom>
          <a:solidFill>
            <a:srgbClr val="CE2F1C"/>
          </a:solidFill>
          <a:ln>
            <a:noFill/>
          </a:ln>
        </p:spPr>
        <p:txBody>
          <a:bodyPr lIns="121897" tIns="121897" rIns="121897" bIns="121897" anchor="ctr" anchorCtr="0">
            <a:noAutofit/>
          </a:bodyPr>
          <a:lstStyle/>
          <a:p>
            <a:pPr lvl="0">
              <a:spcBef>
                <a:spcPts val="0"/>
              </a:spcBef>
              <a:buNone/>
            </a:pPr>
            <a:endParaRPr/>
          </a:p>
        </p:txBody>
      </p:sp>
      <p:sp>
        <p:nvSpPr>
          <p:cNvPr id="119" name="Shape 119"/>
          <p:cNvSpPr/>
          <p:nvPr/>
        </p:nvSpPr>
        <p:spPr>
          <a:xfrm rot="2077429">
            <a:off x="11427775" y="5400819"/>
            <a:ext cx="465347" cy="453437"/>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0" name="Shape 120"/>
          <p:cNvSpPr/>
          <p:nvPr/>
        </p:nvSpPr>
        <p:spPr>
          <a:xfrm>
            <a:off x="10720700" y="2924115"/>
            <a:ext cx="424331" cy="441520"/>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1" name="Shape 121"/>
          <p:cNvSpPr/>
          <p:nvPr/>
        </p:nvSpPr>
        <p:spPr>
          <a:xfrm rot="-7484905">
            <a:off x="1616493" y="1486041"/>
            <a:ext cx="370383" cy="1327360"/>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187767"/>
          </a:solidFill>
          <a:ln>
            <a:noFill/>
          </a:ln>
        </p:spPr>
        <p:txBody>
          <a:bodyPr lIns="121897" tIns="121897" rIns="121897" bIns="121897" anchor="ctr" anchorCtr="0">
            <a:noAutofit/>
          </a:bodyPr>
          <a:lstStyle/>
          <a:p>
            <a:pPr lvl="0">
              <a:spcBef>
                <a:spcPts val="0"/>
              </a:spcBef>
              <a:buNone/>
            </a:pPr>
            <a:endParaRPr/>
          </a:p>
        </p:txBody>
      </p:sp>
      <p:sp>
        <p:nvSpPr>
          <p:cNvPr id="122" name="Shape 122"/>
          <p:cNvSpPr/>
          <p:nvPr/>
        </p:nvSpPr>
        <p:spPr>
          <a:xfrm rot="-5563591" flipH="1">
            <a:off x="1499553" y="1076388"/>
            <a:ext cx="604173" cy="1581475"/>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5E9B54"/>
          </a:solidFill>
          <a:ln>
            <a:noFill/>
          </a:ln>
        </p:spPr>
        <p:txBody>
          <a:bodyPr lIns="121897" tIns="121897" rIns="121897" bIns="121897" anchor="ctr" anchorCtr="0">
            <a:noAutofit/>
          </a:bodyPr>
          <a:lstStyle/>
          <a:p>
            <a:pPr lvl="0">
              <a:spcBef>
                <a:spcPts val="0"/>
              </a:spcBef>
              <a:buNone/>
            </a:pPr>
            <a:endParaRPr/>
          </a:p>
        </p:txBody>
      </p:sp>
      <p:sp>
        <p:nvSpPr>
          <p:cNvPr id="123" name="Shape 123"/>
          <p:cNvSpPr/>
          <p:nvPr/>
        </p:nvSpPr>
        <p:spPr>
          <a:xfrm rot="-4571370">
            <a:off x="1338693" y="2278259"/>
            <a:ext cx="600561" cy="1173653"/>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121897" tIns="121897" rIns="121897" bIns="121897" anchor="ctr" anchorCtr="0">
            <a:noAutofit/>
          </a:bodyPr>
          <a:lstStyle/>
          <a:p>
            <a:pPr lvl="0">
              <a:spcBef>
                <a:spcPts val="0"/>
              </a:spcBef>
              <a:buNone/>
            </a:pPr>
            <a:endParaRPr/>
          </a:p>
        </p:txBody>
      </p:sp>
      <p:sp>
        <p:nvSpPr>
          <p:cNvPr id="124" name="Shape 124"/>
          <p:cNvSpPr/>
          <p:nvPr/>
        </p:nvSpPr>
        <p:spPr>
          <a:xfrm flipH="1">
            <a:off x="556168" y="1229001"/>
            <a:ext cx="1667633" cy="490500"/>
          </a:xfrm>
          <a:custGeom>
            <a:avLst/>
            <a:gdLst/>
            <a:ahLst/>
            <a:cxnLst/>
            <a:rect l="0" t="0" r="0" b="0"/>
            <a:pathLst>
              <a:path w="50029" h="14715" extrusionOk="0">
                <a:moveTo>
                  <a:pt x="42281" y="1"/>
                </a:moveTo>
                <a:lnTo>
                  <a:pt x="41620" y="121"/>
                </a:lnTo>
                <a:lnTo>
                  <a:pt x="40960" y="301"/>
                </a:lnTo>
                <a:lnTo>
                  <a:pt x="39698" y="721"/>
                </a:lnTo>
                <a:lnTo>
                  <a:pt x="36756" y="1742"/>
                </a:lnTo>
                <a:lnTo>
                  <a:pt x="34413" y="2523"/>
                </a:lnTo>
                <a:lnTo>
                  <a:pt x="33272" y="2943"/>
                </a:lnTo>
                <a:lnTo>
                  <a:pt x="32131" y="3424"/>
                </a:lnTo>
                <a:lnTo>
                  <a:pt x="30149" y="3604"/>
                </a:lnTo>
                <a:lnTo>
                  <a:pt x="28227" y="3784"/>
                </a:lnTo>
                <a:lnTo>
                  <a:pt x="26246" y="4024"/>
                </a:lnTo>
                <a:lnTo>
                  <a:pt x="24324" y="4325"/>
                </a:lnTo>
                <a:lnTo>
                  <a:pt x="22702" y="4625"/>
                </a:lnTo>
                <a:lnTo>
                  <a:pt x="21141" y="4925"/>
                </a:lnTo>
                <a:lnTo>
                  <a:pt x="19579" y="5286"/>
                </a:lnTo>
                <a:lnTo>
                  <a:pt x="18018" y="5706"/>
                </a:lnTo>
                <a:lnTo>
                  <a:pt x="16456" y="6126"/>
                </a:lnTo>
                <a:lnTo>
                  <a:pt x="14895" y="6547"/>
                </a:lnTo>
                <a:lnTo>
                  <a:pt x="11832" y="7568"/>
                </a:lnTo>
                <a:lnTo>
                  <a:pt x="10331" y="8168"/>
                </a:lnTo>
                <a:lnTo>
                  <a:pt x="8829" y="8769"/>
                </a:lnTo>
                <a:lnTo>
                  <a:pt x="5826" y="10090"/>
                </a:lnTo>
                <a:lnTo>
                  <a:pt x="4385" y="10751"/>
                </a:lnTo>
                <a:lnTo>
                  <a:pt x="2884" y="11411"/>
                </a:lnTo>
                <a:lnTo>
                  <a:pt x="2163" y="11832"/>
                </a:lnTo>
                <a:lnTo>
                  <a:pt x="1442" y="12252"/>
                </a:lnTo>
                <a:lnTo>
                  <a:pt x="782" y="12733"/>
                </a:lnTo>
                <a:lnTo>
                  <a:pt x="241" y="13273"/>
                </a:lnTo>
                <a:lnTo>
                  <a:pt x="61" y="13513"/>
                </a:lnTo>
                <a:lnTo>
                  <a:pt x="1" y="13754"/>
                </a:lnTo>
                <a:lnTo>
                  <a:pt x="1" y="14054"/>
                </a:lnTo>
                <a:lnTo>
                  <a:pt x="121" y="14294"/>
                </a:lnTo>
                <a:lnTo>
                  <a:pt x="301" y="14474"/>
                </a:lnTo>
                <a:lnTo>
                  <a:pt x="481" y="14594"/>
                </a:lnTo>
                <a:lnTo>
                  <a:pt x="782" y="14715"/>
                </a:lnTo>
                <a:lnTo>
                  <a:pt x="1082" y="14654"/>
                </a:lnTo>
                <a:lnTo>
                  <a:pt x="1742" y="14474"/>
                </a:lnTo>
                <a:lnTo>
                  <a:pt x="2463" y="14174"/>
                </a:lnTo>
                <a:lnTo>
                  <a:pt x="3184" y="13874"/>
                </a:lnTo>
                <a:lnTo>
                  <a:pt x="3844" y="13513"/>
                </a:lnTo>
                <a:lnTo>
                  <a:pt x="5226" y="12733"/>
                </a:lnTo>
                <a:lnTo>
                  <a:pt x="6547" y="12072"/>
                </a:lnTo>
                <a:lnTo>
                  <a:pt x="7988" y="11411"/>
                </a:lnTo>
                <a:lnTo>
                  <a:pt x="9430" y="10751"/>
                </a:lnTo>
                <a:lnTo>
                  <a:pt x="12433" y="9610"/>
                </a:lnTo>
                <a:lnTo>
                  <a:pt x="14294" y="8949"/>
                </a:lnTo>
                <a:lnTo>
                  <a:pt x="14895" y="8889"/>
                </a:lnTo>
                <a:lnTo>
                  <a:pt x="16216" y="8769"/>
                </a:lnTo>
                <a:lnTo>
                  <a:pt x="17597" y="8769"/>
                </a:lnTo>
                <a:lnTo>
                  <a:pt x="18979" y="8889"/>
                </a:lnTo>
                <a:lnTo>
                  <a:pt x="20420" y="9069"/>
                </a:lnTo>
                <a:lnTo>
                  <a:pt x="21801" y="9309"/>
                </a:lnTo>
                <a:lnTo>
                  <a:pt x="23243" y="9670"/>
                </a:lnTo>
                <a:lnTo>
                  <a:pt x="29008" y="10991"/>
                </a:lnTo>
                <a:lnTo>
                  <a:pt x="29308" y="11592"/>
                </a:lnTo>
                <a:lnTo>
                  <a:pt x="29669" y="12192"/>
                </a:lnTo>
                <a:lnTo>
                  <a:pt x="30450" y="13273"/>
                </a:lnTo>
                <a:lnTo>
                  <a:pt x="30810" y="13754"/>
                </a:lnTo>
                <a:lnTo>
                  <a:pt x="31170" y="14174"/>
                </a:lnTo>
                <a:lnTo>
                  <a:pt x="31350" y="14414"/>
                </a:lnTo>
                <a:lnTo>
                  <a:pt x="31591" y="14534"/>
                </a:lnTo>
                <a:lnTo>
                  <a:pt x="31831" y="14654"/>
                </a:lnTo>
                <a:lnTo>
                  <a:pt x="32131" y="14715"/>
                </a:lnTo>
                <a:lnTo>
                  <a:pt x="32311" y="14715"/>
                </a:lnTo>
                <a:lnTo>
                  <a:pt x="32492" y="14594"/>
                </a:lnTo>
                <a:lnTo>
                  <a:pt x="32612" y="14474"/>
                </a:lnTo>
                <a:lnTo>
                  <a:pt x="32672" y="14294"/>
                </a:lnTo>
                <a:lnTo>
                  <a:pt x="32732" y="13994"/>
                </a:lnTo>
                <a:lnTo>
                  <a:pt x="32672" y="13694"/>
                </a:lnTo>
                <a:lnTo>
                  <a:pt x="32612" y="13393"/>
                </a:lnTo>
                <a:lnTo>
                  <a:pt x="32492" y="13153"/>
                </a:lnTo>
                <a:lnTo>
                  <a:pt x="32131" y="12673"/>
                </a:lnTo>
                <a:lnTo>
                  <a:pt x="31771" y="12192"/>
                </a:lnTo>
                <a:lnTo>
                  <a:pt x="31230" y="11471"/>
                </a:lnTo>
                <a:lnTo>
                  <a:pt x="31230" y="11471"/>
                </a:lnTo>
                <a:lnTo>
                  <a:pt x="31951" y="11652"/>
                </a:lnTo>
                <a:lnTo>
                  <a:pt x="32672" y="11832"/>
                </a:lnTo>
                <a:lnTo>
                  <a:pt x="33332" y="11952"/>
                </a:lnTo>
                <a:lnTo>
                  <a:pt x="33693" y="12012"/>
                </a:lnTo>
                <a:lnTo>
                  <a:pt x="34353" y="12012"/>
                </a:lnTo>
                <a:lnTo>
                  <a:pt x="34714" y="11952"/>
                </a:lnTo>
                <a:lnTo>
                  <a:pt x="34834" y="11832"/>
                </a:lnTo>
                <a:lnTo>
                  <a:pt x="34954" y="11772"/>
                </a:lnTo>
                <a:lnTo>
                  <a:pt x="35074" y="11592"/>
                </a:lnTo>
                <a:lnTo>
                  <a:pt x="35134" y="11471"/>
                </a:lnTo>
                <a:lnTo>
                  <a:pt x="35194" y="11291"/>
                </a:lnTo>
                <a:lnTo>
                  <a:pt x="35134" y="11171"/>
                </a:lnTo>
                <a:lnTo>
                  <a:pt x="35074" y="10991"/>
                </a:lnTo>
                <a:lnTo>
                  <a:pt x="34954" y="10871"/>
                </a:lnTo>
                <a:lnTo>
                  <a:pt x="34714" y="10631"/>
                </a:lnTo>
                <a:lnTo>
                  <a:pt x="34413" y="10451"/>
                </a:lnTo>
                <a:lnTo>
                  <a:pt x="34113" y="10330"/>
                </a:lnTo>
                <a:lnTo>
                  <a:pt x="33813" y="10210"/>
                </a:lnTo>
                <a:lnTo>
                  <a:pt x="33152" y="10030"/>
                </a:lnTo>
                <a:lnTo>
                  <a:pt x="32431" y="9910"/>
                </a:lnTo>
                <a:lnTo>
                  <a:pt x="29188" y="9189"/>
                </a:lnTo>
                <a:lnTo>
                  <a:pt x="25945" y="8409"/>
                </a:lnTo>
                <a:lnTo>
                  <a:pt x="22642" y="7748"/>
                </a:lnTo>
                <a:lnTo>
                  <a:pt x="21321" y="7448"/>
                </a:lnTo>
                <a:lnTo>
                  <a:pt x="19940" y="7268"/>
                </a:lnTo>
                <a:lnTo>
                  <a:pt x="22282" y="6667"/>
                </a:lnTo>
                <a:lnTo>
                  <a:pt x="24624" y="6187"/>
                </a:lnTo>
                <a:lnTo>
                  <a:pt x="26186" y="5886"/>
                </a:lnTo>
                <a:lnTo>
                  <a:pt x="27747" y="5646"/>
                </a:lnTo>
                <a:lnTo>
                  <a:pt x="30870" y="5226"/>
                </a:lnTo>
                <a:lnTo>
                  <a:pt x="33993" y="4985"/>
                </a:lnTo>
                <a:lnTo>
                  <a:pt x="37176" y="4805"/>
                </a:lnTo>
                <a:lnTo>
                  <a:pt x="40299" y="4805"/>
                </a:lnTo>
                <a:lnTo>
                  <a:pt x="43482" y="4865"/>
                </a:lnTo>
                <a:lnTo>
                  <a:pt x="46665" y="5045"/>
                </a:lnTo>
                <a:lnTo>
                  <a:pt x="49788" y="5286"/>
                </a:lnTo>
                <a:lnTo>
                  <a:pt x="49908" y="5226"/>
                </a:lnTo>
                <a:lnTo>
                  <a:pt x="49968" y="5226"/>
                </a:lnTo>
                <a:lnTo>
                  <a:pt x="50028" y="5045"/>
                </a:lnTo>
                <a:lnTo>
                  <a:pt x="49968" y="4925"/>
                </a:lnTo>
                <a:lnTo>
                  <a:pt x="49908" y="4865"/>
                </a:lnTo>
                <a:lnTo>
                  <a:pt x="49848" y="4805"/>
                </a:lnTo>
                <a:lnTo>
                  <a:pt x="48046" y="4445"/>
                </a:lnTo>
                <a:lnTo>
                  <a:pt x="46244" y="4085"/>
                </a:lnTo>
                <a:lnTo>
                  <a:pt x="44443" y="3844"/>
                </a:lnTo>
                <a:lnTo>
                  <a:pt x="42581" y="3604"/>
                </a:lnTo>
                <a:lnTo>
                  <a:pt x="40779" y="3424"/>
                </a:lnTo>
                <a:lnTo>
                  <a:pt x="38918" y="3364"/>
                </a:lnTo>
                <a:lnTo>
                  <a:pt x="37056" y="3304"/>
                </a:lnTo>
                <a:lnTo>
                  <a:pt x="35194" y="3304"/>
                </a:lnTo>
                <a:lnTo>
                  <a:pt x="37236" y="2643"/>
                </a:lnTo>
                <a:lnTo>
                  <a:pt x="39939" y="1742"/>
                </a:lnTo>
                <a:lnTo>
                  <a:pt x="41260" y="1322"/>
                </a:lnTo>
                <a:lnTo>
                  <a:pt x="41920" y="1082"/>
                </a:lnTo>
                <a:lnTo>
                  <a:pt x="42461" y="721"/>
                </a:lnTo>
                <a:lnTo>
                  <a:pt x="42581" y="601"/>
                </a:lnTo>
                <a:lnTo>
                  <a:pt x="42641" y="541"/>
                </a:lnTo>
                <a:lnTo>
                  <a:pt x="42641" y="301"/>
                </a:lnTo>
                <a:lnTo>
                  <a:pt x="42581" y="181"/>
                </a:lnTo>
                <a:lnTo>
                  <a:pt x="42521" y="121"/>
                </a:lnTo>
                <a:lnTo>
                  <a:pt x="42401" y="61"/>
                </a:lnTo>
                <a:lnTo>
                  <a:pt x="42281" y="1"/>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5" name="Shape 125"/>
          <p:cNvSpPr/>
          <p:nvPr/>
        </p:nvSpPr>
        <p:spPr>
          <a:xfrm rot="956724">
            <a:off x="1123479" y="742379"/>
            <a:ext cx="710821" cy="701247"/>
          </a:xfrm>
          <a:custGeom>
            <a:avLst/>
            <a:gdLst/>
            <a:ahLst/>
            <a:cxnLst/>
            <a:rect l="0" t="0" r="0" b="0"/>
            <a:pathLst>
              <a:path w="26726" h="26366" extrusionOk="0">
                <a:moveTo>
                  <a:pt x="23843" y="11952"/>
                </a:moveTo>
                <a:lnTo>
                  <a:pt x="24023" y="12012"/>
                </a:lnTo>
                <a:lnTo>
                  <a:pt x="24324" y="12253"/>
                </a:lnTo>
                <a:lnTo>
                  <a:pt x="24504" y="12553"/>
                </a:lnTo>
                <a:lnTo>
                  <a:pt x="24624" y="12913"/>
                </a:lnTo>
                <a:lnTo>
                  <a:pt x="24624" y="13093"/>
                </a:lnTo>
                <a:lnTo>
                  <a:pt x="24564" y="13273"/>
                </a:lnTo>
                <a:lnTo>
                  <a:pt x="24444" y="13394"/>
                </a:lnTo>
                <a:lnTo>
                  <a:pt x="24324" y="13574"/>
                </a:lnTo>
                <a:lnTo>
                  <a:pt x="24023" y="13754"/>
                </a:lnTo>
                <a:lnTo>
                  <a:pt x="23843" y="13814"/>
                </a:lnTo>
                <a:lnTo>
                  <a:pt x="23483" y="13814"/>
                </a:lnTo>
                <a:lnTo>
                  <a:pt x="23303" y="13754"/>
                </a:lnTo>
                <a:lnTo>
                  <a:pt x="23002" y="13574"/>
                </a:lnTo>
                <a:lnTo>
                  <a:pt x="22822" y="13273"/>
                </a:lnTo>
                <a:lnTo>
                  <a:pt x="22702" y="12913"/>
                </a:lnTo>
                <a:lnTo>
                  <a:pt x="22762" y="12733"/>
                </a:lnTo>
                <a:lnTo>
                  <a:pt x="22822" y="12553"/>
                </a:lnTo>
                <a:lnTo>
                  <a:pt x="22882" y="12373"/>
                </a:lnTo>
                <a:lnTo>
                  <a:pt x="23002" y="12253"/>
                </a:lnTo>
                <a:lnTo>
                  <a:pt x="23303" y="12012"/>
                </a:lnTo>
                <a:lnTo>
                  <a:pt x="23483" y="11952"/>
                </a:lnTo>
                <a:close/>
                <a:moveTo>
                  <a:pt x="9129" y="1"/>
                </a:moveTo>
                <a:lnTo>
                  <a:pt x="8589" y="61"/>
                </a:lnTo>
                <a:lnTo>
                  <a:pt x="8048" y="121"/>
                </a:lnTo>
                <a:lnTo>
                  <a:pt x="7568" y="241"/>
                </a:lnTo>
                <a:lnTo>
                  <a:pt x="7027" y="421"/>
                </a:lnTo>
                <a:lnTo>
                  <a:pt x="6547" y="662"/>
                </a:lnTo>
                <a:lnTo>
                  <a:pt x="6006" y="962"/>
                </a:lnTo>
                <a:lnTo>
                  <a:pt x="5586" y="1322"/>
                </a:lnTo>
                <a:lnTo>
                  <a:pt x="5165" y="1743"/>
                </a:lnTo>
                <a:lnTo>
                  <a:pt x="4805" y="2163"/>
                </a:lnTo>
                <a:lnTo>
                  <a:pt x="4625" y="2523"/>
                </a:lnTo>
                <a:lnTo>
                  <a:pt x="4505" y="3004"/>
                </a:lnTo>
                <a:lnTo>
                  <a:pt x="4445" y="3484"/>
                </a:lnTo>
                <a:lnTo>
                  <a:pt x="4445" y="3544"/>
                </a:lnTo>
                <a:lnTo>
                  <a:pt x="4505" y="3604"/>
                </a:lnTo>
                <a:lnTo>
                  <a:pt x="4745" y="3604"/>
                </a:lnTo>
                <a:lnTo>
                  <a:pt x="5045" y="3664"/>
                </a:lnTo>
                <a:lnTo>
                  <a:pt x="5406" y="3785"/>
                </a:lnTo>
                <a:lnTo>
                  <a:pt x="5826" y="3965"/>
                </a:lnTo>
                <a:lnTo>
                  <a:pt x="6126" y="4205"/>
                </a:lnTo>
                <a:lnTo>
                  <a:pt x="6246" y="4385"/>
                </a:lnTo>
                <a:lnTo>
                  <a:pt x="6367" y="4625"/>
                </a:lnTo>
                <a:lnTo>
                  <a:pt x="6427" y="4866"/>
                </a:lnTo>
                <a:lnTo>
                  <a:pt x="6427" y="5166"/>
                </a:lnTo>
                <a:lnTo>
                  <a:pt x="6427" y="5406"/>
                </a:lnTo>
                <a:lnTo>
                  <a:pt x="6367" y="5586"/>
                </a:lnTo>
                <a:lnTo>
                  <a:pt x="6186" y="6007"/>
                </a:lnTo>
                <a:lnTo>
                  <a:pt x="5886" y="6367"/>
                </a:lnTo>
                <a:lnTo>
                  <a:pt x="5526" y="6667"/>
                </a:lnTo>
                <a:lnTo>
                  <a:pt x="4925" y="7088"/>
                </a:lnTo>
                <a:lnTo>
                  <a:pt x="4204" y="7508"/>
                </a:lnTo>
                <a:lnTo>
                  <a:pt x="3544" y="7868"/>
                </a:lnTo>
                <a:lnTo>
                  <a:pt x="2883" y="8289"/>
                </a:lnTo>
                <a:lnTo>
                  <a:pt x="2343" y="8769"/>
                </a:lnTo>
                <a:lnTo>
                  <a:pt x="1862" y="9310"/>
                </a:lnTo>
                <a:lnTo>
                  <a:pt x="1382" y="9850"/>
                </a:lnTo>
                <a:lnTo>
                  <a:pt x="1021" y="10451"/>
                </a:lnTo>
                <a:lnTo>
                  <a:pt x="721" y="11051"/>
                </a:lnTo>
                <a:lnTo>
                  <a:pt x="421" y="11712"/>
                </a:lnTo>
                <a:lnTo>
                  <a:pt x="241" y="12433"/>
                </a:lnTo>
                <a:lnTo>
                  <a:pt x="61" y="13093"/>
                </a:lnTo>
                <a:lnTo>
                  <a:pt x="1" y="13814"/>
                </a:lnTo>
                <a:lnTo>
                  <a:pt x="1" y="14475"/>
                </a:lnTo>
                <a:lnTo>
                  <a:pt x="61" y="15195"/>
                </a:lnTo>
                <a:lnTo>
                  <a:pt x="181" y="15856"/>
                </a:lnTo>
                <a:lnTo>
                  <a:pt x="361" y="16517"/>
                </a:lnTo>
                <a:lnTo>
                  <a:pt x="601" y="17177"/>
                </a:lnTo>
                <a:lnTo>
                  <a:pt x="901" y="17778"/>
                </a:lnTo>
                <a:lnTo>
                  <a:pt x="1322" y="18378"/>
                </a:lnTo>
                <a:lnTo>
                  <a:pt x="1802" y="19039"/>
                </a:lnTo>
                <a:lnTo>
                  <a:pt x="2463" y="19700"/>
                </a:lnTo>
                <a:lnTo>
                  <a:pt x="3184" y="20300"/>
                </a:lnTo>
                <a:lnTo>
                  <a:pt x="3544" y="20600"/>
                </a:lnTo>
                <a:lnTo>
                  <a:pt x="3964" y="20841"/>
                </a:lnTo>
                <a:lnTo>
                  <a:pt x="4084" y="21862"/>
                </a:lnTo>
                <a:lnTo>
                  <a:pt x="4144" y="22342"/>
                </a:lnTo>
                <a:lnTo>
                  <a:pt x="4325" y="22762"/>
                </a:lnTo>
                <a:lnTo>
                  <a:pt x="4505" y="23183"/>
                </a:lnTo>
                <a:lnTo>
                  <a:pt x="4745" y="23543"/>
                </a:lnTo>
                <a:lnTo>
                  <a:pt x="5045" y="23843"/>
                </a:lnTo>
                <a:lnTo>
                  <a:pt x="5346" y="24084"/>
                </a:lnTo>
                <a:lnTo>
                  <a:pt x="5646" y="24204"/>
                </a:lnTo>
                <a:lnTo>
                  <a:pt x="6607" y="25105"/>
                </a:lnTo>
                <a:lnTo>
                  <a:pt x="7388" y="25885"/>
                </a:lnTo>
                <a:lnTo>
                  <a:pt x="7808" y="26186"/>
                </a:lnTo>
                <a:lnTo>
                  <a:pt x="7988" y="26306"/>
                </a:lnTo>
                <a:lnTo>
                  <a:pt x="8288" y="26366"/>
                </a:lnTo>
                <a:lnTo>
                  <a:pt x="8529" y="26366"/>
                </a:lnTo>
                <a:lnTo>
                  <a:pt x="8709" y="26246"/>
                </a:lnTo>
                <a:lnTo>
                  <a:pt x="8829" y="26066"/>
                </a:lnTo>
                <a:lnTo>
                  <a:pt x="8829" y="25825"/>
                </a:lnTo>
                <a:lnTo>
                  <a:pt x="8769" y="25585"/>
                </a:lnTo>
                <a:lnTo>
                  <a:pt x="8649" y="25345"/>
                </a:lnTo>
                <a:lnTo>
                  <a:pt x="8348" y="24924"/>
                </a:lnTo>
                <a:lnTo>
                  <a:pt x="7628" y="24084"/>
                </a:lnTo>
                <a:lnTo>
                  <a:pt x="7267" y="23723"/>
                </a:lnTo>
                <a:lnTo>
                  <a:pt x="7568" y="23363"/>
                </a:lnTo>
                <a:lnTo>
                  <a:pt x="7688" y="23183"/>
                </a:lnTo>
                <a:lnTo>
                  <a:pt x="7808" y="23063"/>
                </a:lnTo>
                <a:lnTo>
                  <a:pt x="8168" y="22943"/>
                </a:lnTo>
                <a:lnTo>
                  <a:pt x="8589" y="22883"/>
                </a:lnTo>
                <a:lnTo>
                  <a:pt x="9369" y="22822"/>
                </a:lnTo>
                <a:lnTo>
                  <a:pt x="10030" y="22702"/>
                </a:lnTo>
                <a:lnTo>
                  <a:pt x="10691" y="22522"/>
                </a:lnTo>
                <a:lnTo>
                  <a:pt x="11231" y="22282"/>
                </a:lnTo>
                <a:lnTo>
                  <a:pt x="11832" y="21922"/>
                </a:lnTo>
                <a:lnTo>
                  <a:pt x="12432" y="21381"/>
                </a:lnTo>
                <a:lnTo>
                  <a:pt x="12793" y="21081"/>
                </a:lnTo>
                <a:lnTo>
                  <a:pt x="13153" y="20901"/>
                </a:lnTo>
                <a:lnTo>
                  <a:pt x="13633" y="20781"/>
                </a:lnTo>
                <a:lnTo>
                  <a:pt x="14054" y="20841"/>
                </a:lnTo>
                <a:lnTo>
                  <a:pt x="14474" y="21021"/>
                </a:lnTo>
                <a:lnTo>
                  <a:pt x="14774" y="21261"/>
                </a:lnTo>
                <a:lnTo>
                  <a:pt x="15075" y="21561"/>
                </a:lnTo>
                <a:lnTo>
                  <a:pt x="15315" y="21982"/>
                </a:lnTo>
                <a:lnTo>
                  <a:pt x="15795" y="22883"/>
                </a:lnTo>
                <a:lnTo>
                  <a:pt x="16216" y="23903"/>
                </a:lnTo>
                <a:lnTo>
                  <a:pt x="16396" y="24324"/>
                </a:lnTo>
                <a:lnTo>
                  <a:pt x="16636" y="24744"/>
                </a:lnTo>
                <a:lnTo>
                  <a:pt x="16937" y="25105"/>
                </a:lnTo>
                <a:lnTo>
                  <a:pt x="17237" y="25405"/>
                </a:lnTo>
                <a:lnTo>
                  <a:pt x="17597" y="25585"/>
                </a:lnTo>
                <a:lnTo>
                  <a:pt x="18018" y="25705"/>
                </a:lnTo>
                <a:lnTo>
                  <a:pt x="18318" y="25645"/>
                </a:lnTo>
                <a:lnTo>
                  <a:pt x="18558" y="25525"/>
                </a:lnTo>
                <a:lnTo>
                  <a:pt x="18798" y="25345"/>
                </a:lnTo>
                <a:lnTo>
                  <a:pt x="18798" y="25165"/>
                </a:lnTo>
                <a:lnTo>
                  <a:pt x="18858" y="25045"/>
                </a:lnTo>
                <a:lnTo>
                  <a:pt x="18798" y="24804"/>
                </a:lnTo>
                <a:lnTo>
                  <a:pt x="18618" y="24564"/>
                </a:lnTo>
                <a:lnTo>
                  <a:pt x="18258" y="24144"/>
                </a:lnTo>
                <a:lnTo>
                  <a:pt x="18018" y="23964"/>
                </a:lnTo>
                <a:lnTo>
                  <a:pt x="17897" y="23723"/>
                </a:lnTo>
                <a:lnTo>
                  <a:pt x="17777" y="23423"/>
                </a:lnTo>
                <a:lnTo>
                  <a:pt x="17837" y="23063"/>
                </a:lnTo>
                <a:lnTo>
                  <a:pt x="17897" y="22642"/>
                </a:lnTo>
                <a:lnTo>
                  <a:pt x="17957" y="22162"/>
                </a:lnTo>
                <a:lnTo>
                  <a:pt x="17957" y="21201"/>
                </a:lnTo>
                <a:lnTo>
                  <a:pt x="18618" y="22102"/>
                </a:lnTo>
                <a:lnTo>
                  <a:pt x="18978" y="22522"/>
                </a:lnTo>
                <a:lnTo>
                  <a:pt x="19399" y="22943"/>
                </a:lnTo>
                <a:lnTo>
                  <a:pt x="19819" y="23243"/>
                </a:lnTo>
                <a:lnTo>
                  <a:pt x="20360" y="23483"/>
                </a:lnTo>
                <a:lnTo>
                  <a:pt x="20660" y="23483"/>
                </a:lnTo>
                <a:lnTo>
                  <a:pt x="20960" y="23543"/>
                </a:lnTo>
                <a:lnTo>
                  <a:pt x="21261" y="23483"/>
                </a:lnTo>
                <a:lnTo>
                  <a:pt x="21621" y="23423"/>
                </a:lnTo>
                <a:lnTo>
                  <a:pt x="21741" y="23363"/>
                </a:lnTo>
                <a:lnTo>
                  <a:pt x="21861" y="23243"/>
                </a:lnTo>
                <a:lnTo>
                  <a:pt x="21861" y="23063"/>
                </a:lnTo>
                <a:lnTo>
                  <a:pt x="21801" y="22883"/>
                </a:lnTo>
                <a:lnTo>
                  <a:pt x="21501" y="22582"/>
                </a:lnTo>
                <a:lnTo>
                  <a:pt x="21201" y="22402"/>
                </a:lnTo>
                <a:lnTo>
                  <a:pt x="20840" y="22162"/>
                </a:lnTo>
                <a:lnTo>
                  <a:pt x="20480" y="21982"/>
                </a:lnTo>
                <a:lnTo>
                  <a:pt x="20240" y="21741"/>
                </a:lnTo>
                <a:lnTo>
                  <a:pt x="20120" y="21501"/>
                </a:lnTo>
                <a:lnTo>
                  <a:pt x="19939" y="21201"/>
                </a:lnTo>
                <a:lnTo>
                  <a:pt x="19879" y="20901"/>
                </a:lnTo>
                <a:lnTo>
                  <a:pt x="19759" y="20300"/>
                </a:lnTo>
                <a:lnTo>
                  <a:pt x="19639" y="19700"/>
                </a:lnTo>
                <a:lnTo>
                  <a:pt x="19699" y="19399"/>
                </a:lnTo>
                <a:lnTo>
                  <a:pt x="19879" y="18979"/>
                </a:lnTo>
                <a:lnTo>
                  <a:pt x="20180" y="18438"/>
                </a:lnTo>
                <a:lnTo>
                  <a:pt x="20660" y="17898"/>
                </a:lnTo>
                <a:lnTo>
                  <a:pt x="21140" y="17417"/>
                </a:lnTo>
                <a:lnTo>
                  <a:pt x="21801" y="16997"/>
                </a:lnTo>
                <a:lnTo>
                  <a:pt x="22101" y="16817"/>
                </a:lnTo>
                <a:lnTo>
                  <a:pt x="22462" y="16697"/>
                </a:lnTo>
                <a:lnTo>
                  <a:pt x="22882" y="16577"/>
                </a:lnTo>
                <a:lnTo>
                  <a:pt x="23242" y="16577"/>
                </a:lnTo>
                <a:lnTo>
                  <a:pt x="23663" y="16517"/>
                </a:lnTo>
                <a:lnTo>
                  <a:pt x="24083" y="16396"/>
                </a:lnTo>
                <a:lnTo>
                  <a:pt x="24504" y="16276"/>
                </a:lnTo>
                <a:lnTo>
                  <a:pt x="24924" y="16096"/>
                </a:lnTo>
                <a:lnTo>
                  <a:pt x="25284" y="15916"/>
                </a:lnTo>
                <a:lnTo>
                  <a:pt x="25585" y="15676"/>
                </a:lnTo>
                <a:lnTo>
                  <a:pt x="25885" y="15436"/>
                </a:lnTo>
                <a:lnTo>
                  <a:pt x="26185" y="15135"/>
                </a:lnTo>
                <a:lnTo>
                  <a:pt x="26365" y="14895"/>
                </a:lnTo>
                <a:lnTo>
                  <a:pt x="26546" y="14595"/>
                </a:lnTo>
                <a:lnTo>
                  <a:pt x="26666" y="14354"/>
                </a:lnTo>
                <a:lnTo>
                  <a:pt x="26726" y="14054"/>
                </a:lnTo>
                <a:lnTo>
                  <a:pt x="26666" y="13814"/>
                </a:lnTo>
                <a:lnTo>
                  <a:pt x="26546" y="13574"/>
                </a:lnTo>
                <a:lnTo>
                  <a:pt x="26365" y="13394"/>
                </a:lnTo>
                <a:lnTo>
                  <a:pt x="26125" y="13213"/>
                </a:lnTo>
                <a:lnTo>
                  <a:pt x="25945" y="13093"/>
                </a:lnTo>
                <a:lnTo>
                  <a:pt x="25825" y="12973"/>
                </a:lnTo>
                <a:lnTo>
                  <a:pt x="25765" y="12793"/>
                </a:lnTo>
                <a:lnTo>
                  <a:pt x="25705" y="12613"/>
                </a:lnTo>
                <a:lnTo>
                  <a:pt x="25645" y="12192"/>
                </a:lnTo>
                <a:lnTo>
                  <a:pt x="25585" y="11712"/>
                </a:lnTo>
                <a:lnTo>
                  <a:pt x="25525" y="11232"/>
                </a:lnTo>
                <a:lnTo>
                  <a:pt x="25344" y="10751"/>
                </a:lnTo>
                <a:lnTo>
                  <a:pt x="25224" y="10511"/>
                </a:lnTo>
                <a:lnTo>
                  <a:pt x="24984" y="10271"/>
                </a:lnTo>
                <a:lnTo>
                  <a:pt x="24744" y="10030"/>
                </a:lnTo>
                <a:lnTo>
                  <a:pt x="24444" y="9850"/>
                </a:lnTo>
                <a:lnTo>
                  <a:pt x="23783" y="9490"/>
                </a:lnTo>
                <a:lnTo>
                  <a:pt x="23122" y="9250"/>
                </a:lnTo>
                <a:lnTo>
                  <a:pt x="22462" y="9130"/>
                </a:lnTo>
                <a:lnTo>
                  <a:pt x="21681" y="9190"/>
                </a:lnTo>
                <a:lnTo>
                  <a:pt x="21261" y="8649"/>
                </a:lnTo>
                <a:lnTo>
                  <a:pt x="20900" y="8169"/>
                </a:lnTo>
                <a:lnTo>
                  <a:pt x="20360" y="7748"/>
                </a:lnTo>
                <a:lnTo>
                  <a:pt x="19759" y="7268"/>
                </a:lnTo>
                <a:lnTo>
                  <a:pt x="19099" y="6968"/>
                </a:lnTo>
                <a:lnTo>
                  <a:pt x="18738" y="6787"/>
                </a:lnTo>
                <a:lnTo>
                  <a:pt x="18378" y="6727"/>
                </a:lnTo>
                <a:lnTo>
                  <a:pt x="17957" y="6667"/>
                </a:lnTo>
                <a:lnTo>
                  <a:pt x="17597" y="6727"/>
                </a:lnTo>
                <a:lnTo>
                  <a:pt x="17477" y="6727"/>
                </a:lnTo>
                <a:lnTo>
                  <a:pt x="17417" y="6847"/>
                </a:lnTo>
                <a:lnTo>
                  <a:pt x="17477" y="7028"/>
                </a:lnTo>
                <a:lnTo>
                  <a:pt x="17537" y="7148"/>
                </a:lnTo>
                <a:lnTo>
                  <a:pt x="17777" y="7508"/>
                </a:lnTo>
                <a:lnTo>
                  <a:pt x="18018" y="7808"/>
                </a:lnTo>
                <a:lnTo>
                  <a:pt x="18078" y="7928"/>
                </a:lnTo>
                <a:lnTo>
                  <a:pt x="18138" y="8169"/>
                </a:lnTo>
                <a:lnTo>
                  <a:pt x="18138" y="8829"/>
                </a:lnTo>
                <a:lnTo>
                  <a:pt x="18198" y="9490"/>
                </a:lnTo>
                <a:lnTo>
                  <a:pt x="18258" y="9730"/>
                </a:lnTo>
                <a:lnTo>
                  <a:pt x="18318" y="9910"/>
                </a:lnTo>
                <a:lnTo>
                  <a:pt x="18498" y="10211"/>
                </a:lnTo>
                <a:lnTo>
                  <a:pt x="18078" y="10511"/>
                </a:lnTo>
                <a:lnTo>
                  <a:pt x="17717" y="10871"/>
                </a:lnTo>
                <a:lnTo>
                  <a:pt x="17357" y="11232"/>
                </a:lnTo>
                <a:lnTo>
                  <a:pt x="17117" y="11652"/>
                </a:lnTo>
                <a:lnTo>
                  <a:pt x="16156" y="11952"/>
                </a:lnTo>
                <a:lnTo>
                  <a:pt x="15135" y="12132"/>
                </a:lnTo>
                <a:lnTo>
                  <a:pt x="14114" y="12192"/>
                </a:lnTo>
                <a:lnTo>
                  <a:pt x="12973" y="12132"/>
                </a:lnTo>
                <a:lnTo>
                  <a:pt x="12192" y="12072"/>
                </a:lnTo>
                <a:lnTo>
                  <a:pt x="11411" y="12072"/>
                </a:lnTo>
                <a:lnTo>
                  <a:pt x="10631" y="12132"/>
                </a:lnTo>
                <a:lnTo>
                  <a:pt x="9910" y="12192"/>
                </a:lnTo>
                <a:lnTo>
                  <a:pt x="9189" y="12373"/>
                </a:lnTo>
                <a:lnTo>
                  <a:pt x="8469" y="12673"/>
                </a:lnTo>
                <a:lnTo>
                  <a:pt x="7748" y="13033"/>
                </a:lnTo>
                <a:lnTo>
                  <a:pt x="7087" y="13454"/>
                </a:lnTo>
                <a:lnTo>
                  <a:pt x="6547" y="13934"/>
                </a:lnTo>
                <a:lnTo>
                  <a:pt x="6066" y="14415"/>
                </a:lnTo>
                <a:lnTo>
                  <a:pt x="5586" y="14955"/>
                </a:lnTo>
                <a:lnTo>
                  <a:pt x="5225" y="15556"/>
                </a:lnTo>
                <a:lnTo>
                  <a:pt x="4865" y="16216"/>
                </a:lnTo>
                <a:lnTo>
                  <a:pt x="4565" y="16877"/>
                </a:lnTo>
                <a:lnTo>
                  <a:pt x="4325" y="17537"/>
                </a:lnTo>
                <a:lnTo>
                  <a:pt x="4144" y="18198"/>
                </a:lnTo>
                <a:lnTo>
                  <a:pt x="4084" y="18739"/>
                </a:lnTo>
                <a:lnTo>
                  <a:pt x="3724" y="18498"/>
                </a:lnTo>
                <a:lnTo>
                  <a:pt x="3604" y="18018"/>
                </a:lnTo>
                <a:lnTo>
                  <a:pt x="3484" y="17598"/>
                </a:lnTo>
                <a:lnTo>
                  <a:pt x="3424" y="17057"/>
                </a:lnTo>
                <a:lnTo>
                  <a:pt x="3364" y="16577"/>
                </a:lnTo>
                <a:lnTo>
                  <a:pt x="3424" y="16096"/>
                </a:lnTo>
                <a:lnTo>
                  <a:pt x="3424" y="15616"/>
                </a:lnTo>
                <a:lnTo>
                  <a:pt x="3544" y="15195"/>
                </a:lnTo>
                <a:lnTo>
                  <a:pt x="3724" y="14715"/>
                </a:lnTo>
                <a:lnTo>
                  <a:pt x="4024" y="14114"/>
                </a:lnTo>
                <a:lnTo>
                  <a:pt x="4385" y="13574"/>
                </a:lnTo>
                <a:lnTo>
                  <a:pt x="4805" y="13093"/>
                </a:lnTo>
                <a:lnTo>
                  <a:pt x="5286" y="12733"/>
                </a:lnTo>
                <a:lnTo>
                  <a:pt x="5886" y="12373"/>
                </a:lnTo>
                <a:lnTo>
                  <a:pt x="6427" y="12132"/>
                </a:lnTo>
                <a:lnTo>
                  <a:pt x="7087" y="11892"/>
                </a:lnTo>
                <a:lnTo>
                  <a:pt x="7688" y="11712"/>
                </a:lnTo>
                <a:lnTo>
                  <a:pt x="9790" y="11111"/>
                </a:lnTo>
                <a:lnTo>
                  <a:pt x="10751" y="10751"/>
                </a:lnTo>
                <a:lnTo>
                  <a:pt x="11712" y="10331"/>
                </a:lnTo>
                <a:lnTo>
                  <a:pt x="12132" y="10090"/>
                </a:lnTo>
                <a:lnTo>
                  <a:pt x="12552" y="9790"/>
                </a:lnTo>
                <a:lnTo>
                  <a:pt x="12913" y="9490"/>
                </a:lnTo>
                <a:lnTo>
                  <a:pt x="13273" y="9130"/>
                </a:lnTo>
                <a:lnTo>
                  <a:pt x="13633" y="8769"/>
                </a:lnTo>
                <a:lnTo>
                  <a:pt x="13874" y="8289"/>
                </a:lnTo>
                <a:lnTo>
                  <a:pt x="14174" y="7808"/>
                </a:lnTo>
                <a:lnTo>
                  <a:pt x="14354" y="7268"/>
                </a:lnTo>
                <a:lnTo>
                  <a:pt x="14534" y="6727"/>
                </a:lnTo>
                <a:lnTo>
                  <a:pt x="14594" y="6247"/>
                </a:lnTo>
                <a:lnTo>
                  <a:pt x="14654" y="5706"/>
                </a:lnTo>
                <a:lnTo>
                  <a:pt x="14654" y="5166"/>
                </a:lnTo>
                <a:lnTo>
                  <a:pt x="14594" y="4685"/>
                </a:lnTo>
                <a:lnTo>
                  <a:pt x="14474" y="4205"/>
                </a:lnTo>
                <a:lnTo>
                  <a:pt x="14294" y="3664"/>
                </a:lnTo>
                <a:lnTo>
                  <a:pt x="14114" y="3244"/>
                </a:lnTo>
                <a:lnTo>
                  <a:pt x="13874" y="2764"/>
                </a:lnTo>
                <a:lnTo>
                  <a:pt x="13573" y="2343"/>
                </a:lnTo>
                <a:lnTo>
                  <a:pt x="13273" y="1923"/>
                </a:lnTo>
                <a:lnTo>
                  <a:pt x="12913" y="1562"/>
                </a:lnTo>
                <a:lnTo>
                  <a:pt x="12552" y="1202"/>
                </a:lnTo>
                <a:lnTo>
                  <a:pt x="12132" y="902"/>
                </a:lnTo>
                <a:lnTo>
                  <a:pt x="11652" y="662"/>
                </a:lnTo>
                <a:lnTo>
                  <a:pt x="11171" y="421"/>
                </a:lnTo>
                <a:lnTo>
                  <a:pt x="10691" y="241"/>
                </a:lnTo>
                <a:lnTo>
                  <a:pt x="10150" y="121"/>
                </a:lnTo>
                <a:lnTo>
                  <a:pt x="9610" y="1"/>
                </a:lnTo>
                <a:close/>
              </a:path>
            </a:pathLst>
          </a:custGeom>
          <a:solidFill>
            <a:srgbClr val="F56737"/>
          </a:solidFill>
          <a:ln>
            <a:noFill/>
          </a:ln>
        </p:spPr>
        <p:txBody>
          <a:bodyPr lIns="121897" tIns="121897" rIns="121897" bIns="121897" anchor="ctr" anchorCtr="0">
            <a:noAutofit/>
          </a:bodyPr>
          <a:lstStyle/>
          <a:p>
            <a:pPr lvl="0">
              <a:spcBef>
                <a:spcPts val="0"/>
              </a:spcBef>
              <a:buNone/>
            </a:pPr>
            <a:endParaRPr/>
          </a:p>
        </p:txBody>
      </p:sp>
      <p:sp>
        <p:nvSpPr>
          <p:cNvPr id="126" name="Shape 126"/>
          <p:cNvSpPr/>
          <p:nvPr/>
        </p:nvSpPr>
        <p:spPr>
          <a:xfrm>
            <a:off x="1979634" y="308470"/>
            <a:ext cx="435101" cy="432497"/>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121897" tIns="121897" rIns="121897" bIns="121897" anchor="ctr" anchorCtr="0">
            <a:noAutofit/>
          </a:bodyPr>
          <a:lstStyle/>
          <a:p>
            <a:pPr lvl="0" rtl="0">
              <a:spcBef>
                <a:spcPts val="0"/>
              </a:spcBef>
              <a:buNone/>
            </a:pPr>
            <a:endParaRPr/>
          </a:p>
        </p:txBody>
      </p:sp>
      <p:sp>
        <p:nvSpPr>
          <p:cNvPr id="127" name="Shape 127"/>
          <p:cNvSpPr/>
          <p:nvPr/>
        </p:nvSpPr>
        <p:spPr>
          <a:xfrm>
            <a:off x="444360" y="2114830"/>
            <a:ext cx="372433" cy="362903"/>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121897" tIns="121897" rIns="121897" bIns="121897" anchor="ctr" anchorCtr="0">
            <a:noAutofit/>
          </a:bodyPr>
          <a:lstStyle/>
          <a:p>
            <a:pPr lvl="0">
              <a:spcBef>
                <a:spcPts val="0"/>
              </a:spcBef>
              <a:buNone/>
            </a:pPr>
            <a:endParaRPr/>
          </a:p>
        </p:txBody>
      </p:sp>
      <p:sp>
        <p:nvSpPr>
          <p:cNvPr id="128" name="Shape 128"/>
          <p:cNvSpPr/>
          <p:nvPr/>
        </p:nvSpPr>
        <p:spPr>
          <a:xfrm>
            <a:off x="2026634" y="1164801"/>
            <a:ext cx="8138799" cy="4528399"/>
          </a:xfrm>
          <a:prstGeom prst="rect">
            <a:avLst/>
          </a:prstGeom>
          <a:solidFill>
            <a:srgbClr val="FFFFFF"/>
          </a:solidFill>
          <a:ln w="76200" cap="flat" cmpd="sng">
            <a:solidFill>
              <a:srgbClr val="CE2F1C"/>
            </a:solidFill>
            <a:prstDash val="solid"/>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29" name="Shape 129"/>
          <p:cNvSpPr/>
          <p:nvPr/>
        </p:nvSpPr>
        <p:spPr>
          <a:xfrm>
            <a:off x="2179746" y="1326001"/>
            <a:ext cx="7832399" cy="4205999"/>
          </a:xfrm>
          <a:prstGeom prst="rect">
            <a:avLst/>
          </a:prstGeom>
          <a:solidFill>
            <a:srgbClr val="FFFFFF"/>
          </a:solidFill>
          <a:ln w="9525" cap="flat" cmpd="sng">
            <a:solidFill>
              <a:srgbClr val="79C6CC"/>
            </a:solidFill>
            <a:prstDash val="dot"/>
            <a:miter/>
            <a:headEnd type="none" w="med" len="med"/>
            <a:tailEnd type="none" w="med" len="med"/>
          </a:ln>
        </p:spPr>
        <p:txBody>
          <a:bodyPr lIns="121897" tIns="121897" rIns="121897" bIns="121897" anchor="ctr" anchorCtr="0">
            <a:noAutofit/>
          </a:bodyPr>
          <a:lstStyle/>
          <a:p>
            <a:pPr lvl="0">
              <a:spcBef>
                <a:spcPts val="0"/>
              </a:spcBef>
              <a:buNone/>
            </a:pPr>
            <a:endParaRPr/>
          </a:p>
        </p:txBody>
      </p:sp>
      <p:sp>
        <p:nvSpPr>
          <p:cNvPr id="130" name="Shape 130"/>
          <p:cNvSpPr txBox="1">
            <a:spLocks noGrp="1"/>
          </p:cNvSpPr>
          <p:nvPr>
            <p:ph type="title"/>
          </p:nvPr>
        </p:nvSpPr>
        <p:spPr>
          <a:xfrm>
            <a:off x="2476950" y="1419558"/>
            <a:ext cx="7237999" cy="603999"/>
          </a:xfrm>
          <a:prstGeom prst="rect">
            <a:avLst/>
          </a:prstGeom>
        </p:spPr>
        <p:txBody>
          <a:bodyPr lIns="121897" tIns="121897" rIns="121897" bIns="121897"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1" name="Shape 131"/>
          <p:cNvSpPr txBox="1">
            <a:spLocks noGrp="1"/>
          </p:cNvSpPr>
          <p:nvPr>
            <p:ph type="body" idx="1"/>
          </p:nvPr>
        </p:nvSpPr>
        <p:spPr>
          <a:xfrm>
            <a:off x="2335000" y="1919933"/>
            <a:ext cx="2396800" cy="3096400"/>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132" name="Shape 132"/>
          <p:cNvSpPr txBox="1">
            <a:spLocks noGrp="1"/>
          </p:cNvSpPr>
          <p:nvPr>
            <p:ph type="body" idx="2"/>
          </p:nvPr>
        </p:nvSpPr>
        <p:spPr>
          <a:xfrm>
            <a:off x="4854748" y="1919933"/>
            <a:ext cx="2396800" cy="3096400"/>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133" name="Shape 133"/>
          <p:cNvSpPr txBox="1">
            <a:spLocks noGrp="1"/>
          </p:cNvSpPr>
          <p:nvPr>
            <p:ph type="body" idx="3"/>
          </p:nvPr>
        </p:nvSpPr>
        <p:spPr>
          <a:xfrm>
            <a:off x="7374497" y="1919933"/>
            <a:ext cx="2396800" cy="3096400"/>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Tree>
    <p:extLst>
      <p:ext uri="{BB962C8B-B14F-4D97-AF65-F5344CB8AC3E}">
        <p14:creationId xmlns:p14="http://schemas.microsoft.com/office/powerpoint/2010/main" val="18600628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23212601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4146296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946599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DFB9BE-24E9-4D5F-9ADE-DA3ED0312C9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827761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CF8B2-A3A2-4259-8D45-7C7A8F700740}"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3816445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DFB9BE-24E9-4D5F-9ADE-DA3ED0312C9E}"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440675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DFB9BE-24E9-4D5F-9ADE-DA3ED0312C9E}"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736742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FB9BE-24E9-4D5F-9ADE-DA3ED0312C9E}"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6527921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FB9BE-24E9-4D5F-9ADE-DA3ED0312C9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3061434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DFB9BE-24E9-4D5F-9ADE-DA3ED0312C9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580097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0096732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FB9BE-24E9-4D5F-9ADE-DA3ED0312C9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DB14F-FBB4-4717-929D-FF0790417543}" type="slidenum">
              <a:rPr lang="en-US" smtClean="0"/>
              <a:t>‹#›</a:t>
            </a:fld>
            <a:endParaRPr lang="en-US"/>
          </a:p>
        </p:txBody>
      </p:sp>
    </p:spTree>
    <p:extLst>
      <p:ext uri="{BB962C8B-B14F-4D97-AF65-F5344CB8AC3E}">
        <p14:creationId xmlns:p14="http://schemas.microsoft.com/office/powerpoint/2010/main" val="11938576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srcRect r="34288" b="26905"/>
          <a:stretch>
            <a:fillRect/>
          </a:stretch>
        </p:blipFill>
        <p:spPr>
          <a:xfrm rot="-5400000">
            <a:off x="8708900" y="-657534"/>
            <a:ext cx="2850965" cy="4140635"/>
          </a:xfrm>
          <a:prstGeom prst="rect">
            <a:avLst/>
          </a:prstGeom>
          <a:noFill/>
          <a:ln>
            <a:noFill/>
          </a:ln>
        </p:spPr>
      </p:pic>
      <p:grpSp>
        <p:nvGrpSpPr>
          <p:cNvPr id="51" name="Shape 51"/>
          <p:cNvGrpSpPr/>
          <p:nvPr/>
        </p:nvGrpSpPr>
        <p:grpSpPr>
          <a:xfrm>
            <a:off x="820301" y="775000"/>
            <a:ext cx="10551199" cy="5308000"/>
            <a:chOff x="615225" y="581250"/>
            <a:chExt cx="7913399" cy="3981000"/>
          </a:xfrm>
        </p:grpSpPr>
        <p:sp>
          <p:nvSpPr>
            <p:cNvPr id="52" name="Shape 52"/>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4" name="Shape 54"/>
          <p:cNvSpPr txBox="1">
            <a:spLocks noGrp="1"/>
          </p:cNvSpPr>
          <p:nvPr>
            <p:ph type="title"/>
          </p:nvPr>
        </p:nvSpPr>
        <p:spPr>
          <a:xfrm>
            <a:off x="1668801" y="1392234"/>
            <a:ext cx="8854399" cy="1271999"/>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5" name="Shape 55"/>
          <p:cNvSpPr txBox="1">
            <a:spLocks noGrp="1"/>
          </p:cNvSpPr>
          <p:nvPr>
            <p:ph type="body" idx="1"/>
          </p:nvPr>
        </p:nvSpPr>
        <p:spPr>
          <a:xfrm>
            <a:off x="1588867" y="2821031"/>
            <a:ext cx="4375599" cy="2869600"/>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6" name="Shape 56"/>
          <p:cNvSpPr txBox="1">
            <a:spLocks noGrp="1"/>
          </p:cNvSpPr>
          <p:nvPr>
            <p:ph type="body" idx="2"/>
          </p:nvPr>
        </p:nvSpPr>
        <p:spPr>
          <a:xfrm>
            <a:off x="6227734" y="2821031"/>
            <a:ext cx="4375599" cy="2869600"/>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57" name="Shape 57"/>
          <p:cNvPicPr preferRelativeResize="0"/>
          <p:nvPr/>
        </p:nvPicPr>
        <p:blipFill rotWithShape="1">
          <a:blip r:embed="rId3"/>
          <a:srcRect l="57520" b="21764"/>
          <a:stretch>
            <a:fillRect/>
          </a:stretch>
        </p:blipFill>
        <p:spPr>
          <a:xfrm>
            <a:off x="0" y="3174100"/>
            <a:ext cx="2038533" cy="3683899"/>
          </a:xfrm>
          <a:prstGeom prst="rect">
            <a:avLst/>
          </a:prstGeom>
          <a:noFill/>
          <a:ln>
            <a:noFill/>
          </a:ln>
        </p:spPr>
      </p:pic>
      <p:pic>
        <p:nvPicPr>
          <p:cNvPr id="58" name="Shape 58"/>
          <p:cNvPicPr preferRelativeResize="0"/>
          <p:nvPr/>
        </p:nvPicPr>
        <p:blipFill rotWithShape="1">
          <a:blip r:embed="rId4"/>
          <a:srcRect r="35069" b="72214"/>
          <a:stretch>
            <a:fillRect/>
          </a:stretch>
        </p:blipFill>
        <p:spPr>
          <a:xfrm>
            <a:off x="9340900" y="4606944"/>
            <a:ext cx="2863800" cy="2251065"/>
          </a:xfrm>
          <a:prstGeom prst="rect">
            <a:avLst/>
          </a:prstGeom>
          <a:noFill/>
          <a:ln>
            <a:noFill/>
          </a:ln>
        </p:spPr>
      </p:pic>
    </p:spTree>
    <p:extLst>
      <p:ext uri="{BB962C8B-B14F-4D97-AF65-F5344CB8AC3E}">
        <p14:creationId xmlns:p14="http://schemas.microsoft.com/office/powerpoint/2010/main" val="19086293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9"/>
        <p:cNvGrpSpPr/>
        <p:nvPr/>
      </p:nvGrpSpPr>
      <p:grpSpPr>
        <a:xfrm>
          <a:off x="0" y="0"/>
          <a:ext cx="0" cy="0"/>
          <a:chOff x="0" y="0"/>
          <a:chExt cx="0" cy="0"/>
        </a:xfrm>
      </p:grpSpPr>
      <p:pic>
        <p:nvPicPr>
          <p:cNvPr id="60" name="Shape 60"/>
          <p:cNvPicPr preferRelativeResize="0"/>
          <p:nvPr/>
        </p:nvPicPr>
        <p:blipFill rotWithShape="1">
          <a:blip r:embed="rId2"/>
          <a:srcRect l="45000" b="3157"/>
          <a:stretch>
            <a:fillRect/>
          </a:stretch>
        </p:blipFill>
        <p:spPr>
          <a:xfrm>
            <a:off x="-14683" y="1778051"/>
            <a:ext cx="1575033" cy="5094632"/>
          </a:xfrm>
          <a:prstGeom prst="rect">
            <a:avLst/>
          </a:prstGeom>
          <a:noFill/>
          <a:ln>
            <a:noFill/>
          </a:ln>
        </p:spPr>
      </p:pic>
      <p:pic>
        <p:nvPicPr>
          <p:cNvPr id="61" name="Shape 61"/>
          <p:cNvPicPr preferRelativeResize="0"/>
          <p:nvPr/>
        </p:nvPicPr>
        <p:blipFill rotWithShape="1">
          <a:blip r:embed="rId3"/>
          <a:srcRect l="-5401" t="-6270" r="32211" b="6270"/>
          <a:stretch>
            <a:fillRect/>
          </a:stretch>
        </p:blipFill>
        <p:spPr>
          <a:xfrm rot="-5400000" flipH="1">
            <a:off x="8391183" y="3057183"/>
            <a:ext cx="2750232" cy="4851399"/>
          </a:xfrm>
          <a:prstGeom prst="rect">
            <a:avLst/>
          </a:prstGeom>
          <a:noFill/>
          <a:ln>
            <a:noFill/>
          </a:ln>
        </p:spPr>
      </p:pic>
      <p:grpSp>
        <p:nvGrpSpPr>
          <p:cNvPr id="62" name="Shape 62"/>
          <p:cNvGrpSpPr/>
          <p:nvPr/>
        </p:nvGrpSpPr>
        <p:grpSpPr>
          <a:xfrm>
            <a:off x="820301" y="775000"/>
            <a:ext cx="10551199" cy="5308000"/>
            <a:chOff x="615225" y="581250"/>
            <a:chExt cx="7913399" cy="3981000"/>
          </a:xfrm>
        </p:grpSpPr>
        <p:sp>
          <p:nvSpPr>
            <p:cNvPr id="63" name="Shape 6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65" name="Shape 65"/>
          <p:cNvSpPr txBox="1">
            <a:spLocks noGrp="1"/>
          </p:cNvSpPr>
          <p:nvPr>
            <p:ph type="title"/>
          </p:nvPr>
        </p:nvSpPr>
        <p:spPr>
          <a:xfrm>
            <a:off x="1668801" y="1392234"/>
            <a:ext cx="8854399" cy="1271999"/>
          </a:xfrm>
          <a:prstGeom prst="rect">
            <a:avLst/>
          </a:prstGeom>
        </p:spPr>
        <p:txBody>
          <a:bodyPr lIns="121897" tIns="121897" rIns="121897" bIns="121897"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6" name="Shape 66"/>
          <p:cNvSpPr txBox="1">
            <a:spLocks noGrp="1"/>
          </p:cNvSpPr>
          <p:nvPr>
            <p:ph type="body" idx="1"/>
          </p:nvPr>
        </p:nvSpPr>
        <p:spPr>
          <a:xfrm>
            <a:off x="1568133" y="2837234"/>
            <a:ext cx="2891200" cy="3112799"/>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67" name="Shape 67"/>
          <p:cNvSpPr txBox="1">
            <a:spLocks noGrp="1"/>
          </p:cNvSpPr>
          <p:nvPr>
            <p:ph type="body" idx="2"/>
          </p:nvPr>
        </p:nvSpPr>
        <p:spPr>
          <a:xfrm>
            <a:off x="4607568" y="2837234"/>
            <a:ext cx="2891200" cy="3112799"/>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sp>
        <p:nvSpPr>
          <p:cNvPr id="68" name="Shape 68"/>
          <p:cNvSpPr txBox="1">
            <a:spLocks noGrp="1"/>
          </p:cNvSpPr>
          <p:nvPr>
            <p:ph type="body" idx="3"/>
          </p:nvPr>
        </p:nvSpPr>
        <p:spPr>
          <a:xfrm>
            <a:off x="7647004" y="2837234"/>
            <a:ext cx="2891200" cy="3112799"/>
          </a:xfrm>
          <a:prstGeom prst="rect">
            <a:avLst/>
          </a:prstGeom>
        </p:spPr>
        <p:txBody>
          <a:bodyPr lIns="121897" tIns="121897" rIns="121897" bIns="121897"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a:endParaRPr/>
          </a:p>
        </p:txBody>
      </p:sp>
      <p:pic>
        <p:nvPicPr>
          <p:cNvPr id="69" name="Shape 69"/>
          <p:cNvPicPr preferRelativeResize="0"/>
          <p:nvPr/>
        </p:nvPicPr>
        <p:blipFill rotWithShape="1">
          <a:blip r:embed="rId4"/>
          <a:srcRect l="-13090" t="-8865" r="39793" b="42702"/>
          <a:stretch>
            <a:fillRect/>
          </a:stretch>
        </p:blipFill>
        <p:spPr>
          <a:xfrm rot="-5400000">
            <a:off x="9258299" y="-121044"/>
            <a:ext cx="2844800" cy="3073399"/>
          </a:xfrm>
          <a:prstGeom prst="rect">
            <a:avLst/>
          </a:prstGeom>
          <a:noFill/>
          <a:ln>
            <a:noFill/>
          </a:ln>
        </p:spPr>
      </p:pic>
    </p:spTree>
    <p:extLst>
      <p:ext uri="{BB962C8B-B14F-4D97-AF65-F5344CB8AC3E}">
        <p14:creationId xmlns:p14="http://schemas.microsoft.com/office/powerpoint/2010/main" val="22320281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srcRect l="50049" t="-17056" r="-4964" b="19199"/>
          <a:stretch>
            <a:fillRect/>
          </a:stretch>
        </p:blipFill>
        <p:spPr>
          <a:xfrm rot="5400000">
            <a:off x="1375699" y="-1413799"/>
            <a:ext cx="3370000" cy="6172201"/>
          </a:xfrm>
          <a:prstGeom prst="rect">
            <a:avLst/>
          </a:prstGeom>
          <a:noFill/>
          <a:ln>
            <a:noFill/>
          </a:ln>
        </p:spPr>
      </p:pic>
      <p:grpSp>
        <p:nvGrpSpPr>
          <p:cNvPr id="42" name="Shape 42"/>
          <p:cNvGrpSpPr/>
          <p:nvPr/>
        </p:nvGrpSpPr>
        <p:grpSpPr>
          <a:xfrm>
            <a:off x="820301" y="775000"/>
            <a:ext cx="10551199" cy="5308000"/>
            <a:chOff x="615225" y="581250"/>
            <a:chExt cx="7913399" cy="3981000"/>
          </a:xfrm>
        </p:grpSpPr>
        <p:sp>
          <p:nvSpPr>
            <p:cNvPr id="43" name="Shape 43"/>
            <p:cNvSpPr/>
            <p:nvPr/>
          </p:nvSpPr>
          <p:spPr>
            <a:xfrm>
              <a:off x="615225" y="581250"/>
              <a:ext cx="7913399" cy="3981000"/>
            </a:xfrm>
            <a:prstGeom prst="rect">
              <a:avLst/>
            </a:prstGeom>
            <a:solidFill>
              <a:srgbClr val="FFFFFF">
                <a:alpha val="92690"/>
              </a:srgbClr>
            </a:solid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704880" y="666850"/>
              <a:ext cx="7734000" cy="3809699"/>
            </a:xfrm>
            <a:prstGeom prst="rect">
              <a:avLst/>
            </a:prstGeom>
            <a:noFill/>
            <a:ln w="9525" cap="flat" cmpd="sng">
              <a:solidFill>
                <a:srgbClr val="231F1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1668801" y="1392234"/>
            <a:ext cx="8854399" cy="1271999"/>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6" name="Shape 46"/>
          <p:cNvSpPr txBox="1">
            <a:spLocks noGrp="1"/>
          </p:cNvSpPr>
          <p:nvPr>
            <p:ph type="body" idx="1"/>
          </p:nvPr>
        </p:nvSpPr>
        <p:spPr>
          <a:xfrm>
            <a:off x="1668801" y="2829933"/>
            <a:ext cx="8854399" cy="3103199"/>
          </a:xfrm>
          <a:prstGeom prst="rect">
            <a:avLst/>
          </a:prstGeom>
        </p:spPr>
        <p:txBody>
          <a:bodyPr lIns="121897" tIns="121897" rIns="121897" bIns="121897" anchor="t" anchorCtr="0"/>
          <a:lstStyle>
            <a:lvl1pPr lvl="0">
              <a:spcBef>
                <a:spcPts val="0"/>
              </a:spcBef>
              <a:buChar char="◉"/>
              <a:defRPr/>
            </a:lvl1pPr>
            <a:lvl2pPr lvl="1">
              <a:spcBef>
                <a:spcPts val="0"/>
              </a:spcBef>
              <a:buChar char="◎"/>
              <a:defRPr/>
            </a:lvl2pPr>
            <a:lvl3pPr lvl="2">
              <a:spcBef>
                <a:spcPts val="0"/>
              </a:spcBef>
              <a:buChar char="○"/>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pic>
        <p:nvPicPr>
          <p:cNvPr id="47" name="Shape 47"/>
          <p:cNvPicPr preferRelativeResize="0"/>
          <p:nvPr/>
        </p:nvPicPr>
        <p:blipFill rotWithShape="1">
          <a:blip r:embed="rId3"/>
          <a:srcRect r="36415" b="23112"/>
          <a:stretch>
            <a:fillRect/>
          </a:stretch>
        </p:blipFill>
        <p:spPr>
          <a:xfrm>
            <a:off x="9863834" y="2463801"/>
            <a:ext cx="2328165" cy="4394199"/>
          </a:xfrm>
          <a:prstGeom prst="rect">
            <a:avLst/>
          </a:prstGeom>
          <a:noFill/>
          <a:ln>
            <a:noFill/>
          </a:ln>
        </p:spPr>
      </p:pic>
      <p:pic>
        <p:nvPicPr>
          <p:cNvPr id="48" name="Shape 48"/>
          <p:cNvPicPr preferRelativeResize="0"/>
          <p:nvPr/>
        </p:nvPicPr>
        <p:blipFill rotWithShape="1">
          <a:blip r:embed="rId4"/>
          <a:srcRect l="11090" r="-11089" b="16541"/>
          <a:stretch>
            <a:fillRect/>
          </a:stretch>
        </p:blipFill>
        <p:spPr>
          <a:xfrm>
            <a:off x="-25400" y="4474000"/>
            <a:ext cx="2328167" cy="2384000"/>
          </a:xfrm>
          <a:prstGeom prst="rect">
            <a:avLst/>
          </a:prstGeom>
          <a:noFill/>
          <a:ln>
            <a:noFill/>
          </a:ln>
        </p:spPr>
      </p:pic>
    </p:spTree>
    <p:extLst>
      <p:ext uri="{BB962C8B-B14F-4D97-AF65-F5344CB8AC3E}">
        <p14:creationId xmlns:p14="http://schemas.microsoft.com/office/powerpoint/2010/main" val="371301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0CF8B2-A3A2-4259-8D45-7C7A8F700740}"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134035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0CF8B2-A3A2-4259-8D45-7C7A8F700740}"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405798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0CF8B2-A3A2-4259-8D45-7C7A8F700740}"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131863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CF8B2-A3A2-4259-8D45-7C7A8F700740}"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290794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CF8B2-A3A2-4259-8D45-7C7A8F700740}"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149901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CF8B2-A3A2-4259-8D45-7C7A8F700740}"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472D9A-BA50-48D2-96B8-67B405813F56}" type="slidenum">
              <a:rPr lang="en-US" smtClean="0"/>
              <a:t>‹#›</a:t>
            </a:fld>
            <a:endParaRPr lang="en-US"/>
          </a:p>
        </p:txBody>
      </p:sp>
    </p:spTree>
    <p:extLst>
      <p:ext uri="{BB962C8B-B14F-4D97-AF65-F5344CB8AC3E}">
        <p14:creationId xmlns:p14="http://schemas.microsoft.com/office/powerpoint/2010/main" val="18721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JP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CF8B2-A3A2-4259-8D45-7C7A8F700740}" type="datetimeFigureOut">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72D9A-BA50-48D2-96B8-67B405813F56}" type="slidenum">
              <a:rPr lang="en-US" smtClean="0"/>
              <a:t>‹#›</a:t>
            </a:fld>
            <a:endParaRPr lang="en-US"/>
          </a:p>
        </p:txBody>
      </p:sp>
    </p:spTree>
    <p:extLst>
      <p:ext uri="{BB962C8B-B14F-4D97-AF65-F5344CB8AC3E}">
        <p14:creationId xmlns:p14="http://schemas.microsoft.com/office/powerpoint/2010/main" val="1979631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FB9BE-24E9-4D5F-9ADE-DA3ED0312C9E}" type="datetimeFigureOut">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DB14F-FBB4-4717-929D-FF0790417543}" type="slidenum">
              <a:rPr lang="en-US" smtClean="0"/>
              <a:t>‹#›</a:t>
            </a:fld>
            <a:endParaRPr lang="en-US"/>
          </a:p>
        </p:txBody>
      </p:sp>
    </p:spTree>
    <p:extLst>
      <p:ext uri="{BB962C8B-B14F-4D97-AF65-F5344CB8AC3E}">
        <p14:creationId xmlns:p14="http://schemas.microsoft.com/office/powerpoint/2010/main" val="18558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FB9BE-24E9-4D5F-9ADE-DA3ED0312C9E}" type="datetimeFigureOut">
              <a:rPr lang="en-US" smtClean="0"/>
              <a:t>6/22/2021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DB14F-FBB4-4717-929D-FF0790417543}" type="slidenum">
              <a:rPr lang="en-US" smtClean="0"/>
              <a:t>‹#›</a:t>
            </a:fld>
            <a:endParaRPr lang="en-US"/>
          </a:p>
        </p:txBody>
      </p:sp>
    </p:spTree>
    <p:extLst>
      <p:ext uri="{BB962C8B-B14F-4D97-AF65-F5344CB8AC3E}">
        <p14:creationId xmlns:p14="http://schemas.microsoft.com/office/powerpoint/2010/main" val="12354615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8.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8678" y="2890095"/>
            <a:ext cx="7918126" cy="1320341"/>
          </a:xfrm>
        </p:spPr>
        <p:txBody>
          <a:bodyPr>
            <a:noAutofit/>
          </a:bodyPr>
          <a:lstStyle/>
          <a:p>
            <a:pPr>
              <a:lnSpc>
                <a:spcPct val="150000"/>
              </a:lnSpc>
            </a:pPr>
            <a:r>
              <a:rPr lang="en-US" sz="3000" b="1">
                <a:solidFill>
                  <a:srgbClr val="002060"/>
                </a:solidFill>
                <a:effectLst>
                  <a:glow rad="101600">
                    <a:schemeClr val="accent3">
                      <a:satMod val="175000"/>
                      <a:alpha val="40000"/>
                    </a:schemeClr>
                  </a:glow>
                </a:effectLst>
                <a:latin typeface="Times New Roman" pitchFamily="18" charset="0"/>
                <a:cs typeface="Times New Roman" pitchFamily="18" charset="0"/>
              </a:rPr>
              <a:t>GALA CHUYÊN ĐỀ HỌC VẤN DẠY CON </a:t>
            </a:r>
            <a:br>
              <a:rPr lang="en-US" sz="3400">
                <a:solidFill>
                  <a:schemeClr val="accent2">
                    <a:lumMod val="75000"/>
                  </a:schemeClr>
                </a:solidFill>
                <a:effectLst>
                  <a:glow rad="101600">
                    <a:schemeClr val="accent3">
                      <a:satMod val="175000"/>
                      <a:alpha val="40000"/>
                    </a:schemeClr>
                  </a:glow>
                </a:effectLst>
                <a:latin typeface="Times New Roman" pitchFamily="18" charset="0"/>
                <a:cs typeface="Times New Roman" pitchFamily="18" charset="0"/>
              </a:rPr>
            </a:br>
            <a:r>
              <a:rPr lang="en-US" sz="2400" b="1">
                <a:solidFill>
                  <a:srgbClr val="002060"/>
                </a:solidFill>
                <a:effectLst>
                  <a:glow rad="101600">
                    <a:schemeClr val="accent3">
                      <a:satMod val="175000"/>
                      <a:alpha val="40000"/>
                    </a:schemeClr>
                  </a:glow>
                </a:effectLst>
                <a:latin typeface="Times New Roman" pitchFamily="18" charset="0"/>
                <a:cs typeface="Times New Roman" pitchFamily="18" charset="0"/>
              </a:rPr>
              <a:t>PHẦN 6:</a:t>
            </a:r>
            <a:r>
              <a:rPr lang="en-US" sz="2400">
                <a:solidFill>
                  <a:srgbClr val="002060"/>
                </a:solidFill>
                <a:effectLst>
                  <a:glow rad="101600">
                    <a:schemeClr val="accent3">
                      <a:satMod val="175000"/>
                      <a:alpha val="40000"/>
                    </a:schemeClr>
                  </a:glow>
                </a:effectLst>
                <a:latin typeface="Times New Roman" pitchFamily="18" charset="0"/>
                <a:cs typeface="Times New Roman" pitchFamily="18" charset="0"/>
              </a:rPr>
              <a:t> </a:t>
            </a:r>
            <a:r>
              <a:rPr lang="en-US" sz="2400" b="1">
                <a:solidFill>
                  <a:srgbClr val="002060"/>
                </a:solidFill>
                <a:effectLst>
                  <a:glow rad="101600">
                    <a:schemeClr val="accent3">
                      <a:satMod val="175000"/>
                      <a:alpha val="40000"/>
                    </a:schemeClr>
                  </a:glow>
                </a:effectLst>
                <a:latin typeface="Times New Roman" pitchFamily="18" charset="0"/>
                <a:cs typeface="Times New Roman" pitchFamily="18" charset="0"/>
              </a:rPr>
              <a:t>VÌ </a:t>
            </a:r>
            <a:r>
              <a:rPr lang="en-US" sz="2400" b="1" dirty="0">
                <a:solidFill>
                  <a:srgbClr val="002060"/>
                </a:solidFill>
                <a:effectLst>
                  <a:glow rad="101600">
                    <a:schemeClr val="accent3">
                      <a:satMod val="175000"/>
                      <a:alpha val="40000"/>
                    </a:schemeClr>
                  </a:glow>
                </a:effectLst>
                <a:latin typeface="Times New Roman" pitchFamily="18" charset="0"/>
                <a:cs typeface="Times New Roman" pitchFamily="18" charset="0"/>
              </a:rPr>
              <a:t>SAO CON TRẺ PHẢI ĐỌC SÁCH</a:t>
            </a:r>
            <a:r>
              <a:rPr lang="vi-VN" sz="2400" b="1" dirty="0">
                <a:solidFill>
                  <a:srgbClr val="002060"/>
                </a:solidFill>
                <a:effectLst>
                  <a:glow rad="101600">
                    <a:schemeClr val="accent3">
                      <a:satMod val="175000"/>
                      <a:alpha val="40000"/>
                    </a:schemeClr>
                  </a:glow>
                </a:effectLst>
                <a:latin typeface="Times New Roman" pitchFamily="18" charset="0"/>
                <a:cs typeface="Times New Roman" pitchFamily="18" charset="0"/>
              </a:rPr>
              <a:t>?</a:t>
            </a:r>
            <a:endParaRPr lang="en-US" sz="2400" b="1" dirty="0">
              <a:solidFill>
                <a:srgbClr val="002060"/>
              </a:solidFill>
              <a:effectLst>
                <a:glow rad="101600">
                  <a:schemeClr val="accent3">
                    <a:satMod val="175000"/>
                    <a:alpha val="40000"/>
                  </a:schemeClr>
                </a:glow>
              </a:effectLst>
              <a:latin typeface="Times New Roman" pitchFamily="18" charset="0"/>
              <a:cs typeface="Times New Roman" pitchFamily="18" charset="0"/>
            </a:endParaRPr>
          </a:p>
        </p:txBody>
      </p:sp>
      <p:sp>
        <p:nvSpPr>
          <p:cNvPr id="5" name="Freeform: Shape 167">
            <a:extLst>
              <a:ext uri="{FF2B5EF4-FFF2-40B4-BE49-F238E27FC236}">
                <a16:creationId xmlns:a16="http://schemas.microsoft.com/office/drawing/2014/main" id="{5234D4CF-C1FA-40A3-A0CF-9CDBD6DC754C}"/>
              </a:ext>
            </a:extLst>
          </p:cNvPr>
          <p:cNvSpPr/>
          <p:nvPr/>
        </p:nvSpPr>
        <p:spPr>
          <a:xfrm>
            <a:off x="498427" y="1667166"/>
            <a:ext cx="1924395" cy="4402211"/>
          </a:xfrm>
          <a:custGeom>
            <a:avLst/>
            <a:gdLst>
              <a:gd name="connsiteX0" fmla="*/ 0 w 3583156"/>
              <a:gd name="connsiteY0" fmla="*/ 0 h 8153400"/>
              <a:gd name="connsiteX1" fmla="*/ 3583156 w 3583156"/>
              <a:gd name="connsiteY1" fmla="*/ 0 h 8153400"/>
              <a:gd name="connsiteX2" fmla="*/ 3583156 w 3583156"/>
              <a:gd name="connsiteY2" fmla="*/ 3894509 h 8153400"/>
              <a:gd name="connsiteX3" fmla="*/ 3443915 w 3583156"/>
              <a:gd name="connsiteY3" fmla="*/ 3894509 h 8153400"/>
              <a:gd name="connsiteX4" fmla="*/ 3443915 w 3583156"/>
              <a:gd name="connsiteY4" fmla="*/ 139241 h 8153400"/>
              <a:gd name="connsiteX5" fmla="*/ 139241 w 3583156"/>
              <a:gd name="connsiteY5" fmla="*/ 139241 h 8153400"/>
              <a:gd name="connsiteX6" fmla="*/ 139241 w 3583156"/>
              <a:gd name="connsiteY6" fmla="*/ 8014159 h 8153400"/>
              <a:gd name="connsiteX7" fmla="*/ 323849 w 3583156"/>
              <a:gd name="connsiteY7" fmla="*/ 8014159 h 8153400"/>
              <a:gd name="connsiteX8" fmla="*/ 323849 w 3583156"/>
              <a:gd name="connsiteY8" fmla="*/ 8153400 h 8153400"/>
              <a:gd name="connsiteX9" fmla="*/ 0 w 3583156"/>
              <a:gd name="connsiteY9" fmla="*/ 8153400 h 815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3156" h="8153400">
                <a:moveTo>
                  <a:pt x="0" y="0"/>
                </a:moveTo>
                <a:lnTo>
                  <a:pt x="3583156" y="0"/>
                </a:lnTo>
                <a:lnTo>
                  <a:pt x="3583156" y="3894509"/>
                </a:lnTo>
                <a:lnTo>
                  <a:pt x="3443915" y="3894509"/>
                </a:lnTo>
                <a:lnTo>
                  <a:pt x="3443915" y="139241"/>
                </a:lnTo>
                <a:lnTo>
                  <a:pt x="139241" y="139241"/>
                </a:lnTo>
                <a:lnTo>
                  <a:pt x="139241" y="8014159"/>
                </a:lnTo>
                <a:lnTo>
                  <a:pt x="323849" y="8014159"/>
                </a:lnTo>
                <a:lnTo>
                  <a:pt x="323849" y="8153400"/>
                </a:lnTo>
                <a:lnTo>
                  <a:pt x="0" y="8153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grpSp>
        <p:nvGrpSpPr>
          <p:cNvPr id="6" name="Group 5">
            <a:extLst>
              <a:ext uri="{FF2B5EF4-FFF2-40B4-BE49-F238E27FC236}">
                <a16:creationId xmlns:a16="http://schemas.microsoft.com/office/drawing/2014/main" id="{7E1AA285-90AD-4A5E-BE92-EB69D454AF01}"/>
              </a:ext>
            </a:extLst>
          </p:cNvPr>
          <p:cNvGrpSpPr/>
          <p:nvPr/>
        </p:nvGrpSpPr>
        <p:grpSpPr>
          <a:xfrm>
            <a:off x="505242" y="5325130"/>
            <a:ext cx="3053570" cy="812617"/>
            <a:chOff x="3960971" y="2767117"/>
            <a:chExt cx="4267200" cy="1321489"/>
          </a:xfrm>
        </p:grpSpPr>
        <p:sp>
          <p:nvSpPr>
            <p:cNvPr id="7" name="Freeform: Shape 146">
              <a:extLst>
                <a:ext uri="{FF2B5EF4-FFF2-40B4-BE49-F238E27FC236}">
                  <a16:creationId xmlns:a16="http://schemas.microsoft.com/office/drawing/2014/main" id="{0372E30A-71E7-4290-9400-9976481B1E89}"/>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Shape 147">
              <a:extLst>
                <a:ext uri="{FF2B5EF4-FFF2-40B4-BE49-F238E27FC236}">
                  <a16:creationId xmlns:a16="http://schemas.microsoft.com/office/drawing/2014/main" id="{51C4A27E-D425-4D9B-B3E3-77B704ABD65D}"/>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9" name="Freeform: Shape 148">
              <a:extLst>
                <a:ext uri="{FF2B5EF4-FFF2-40B4-BE49-F238E27FC236}">
                  <a16:creationId xmlns:a16="http://schemas.microsoft.com/office/drawing/2014/main" id="{037E5CFC-DBDF-4BA3-8214-83D6D0BA920A}"/>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Freeform: Shape 149">
              <a:extLst>
                <a:ext uri="{FF2B5EF4-FFF2-40B4-BE49-F238E27FC236}">
                  <a16:creationId xmlns:a16="http://schemas.microsoft.com/office/drawing/2014/main" id="{E898D73C-C3C1-4B5F-8BBB-8FD378963F43}"/>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1" name="Group 10">
            <a:extLst>
              <a:ext uri="{FF2B5EF4-FFF2-40B4-BE49-F238E27FC236}">
                <a16:creationId xmlns:a16="http://schemas.microsoft.com/office/drawing/2014/main" id="{AB418A56-7D2A-4130-8498-5C5D15390FEB}"/>
              </a:ext>
            </a:extLst>
          </p:cNvPr>
          <p:cNvGrpSpPr/>
          <p:nvPr/>
        </p:nvGrpSpPr>
        <p:grpSpPr>
          <a:xfrm rot="20788243">
            <a:off x="962850" y="3877093"/>
            <a:ext cx="1702922" cy="1376917"/>
            <a:chOff x="8479089" y="1262387"/>
            <a:chExt cx="6147593" cy="5684813"/>
          </a:xfrm>
          <a:solidFill>
            <a:schemeClr val="accent2">
              <a:lumMod val="60000"/>
              <a:lumOff val="40000"/>
            </a:schemeClr>
          </a:solidFill>
        </p:grpSpPr>
        <p:grpSp>
          <p:nvGrpSpPr>
            <p:cNvPr id="12" name="Group 11">
              <a:extLst>
                <a:ext uri="{FF2B5EF4-FFF2-40B4-BE49-F238E27FC236}">
                  <a16:creationId xmlns:a16="http://schemas.microsoft.com/office/drawing/2014/main" id="{6B738F09-BE00-45D3-88A5-FDB1618D8D19}"/>
                </a:ext>
              </a:extLst>
            </p:cNvPr>
            <p:cNvGrpSpPr/>
            <p:nvPr/>
          </p:nvGrpSpPr>
          <p:grpSpPr>
            <a:xfrm rot="20275744" flipH="1">
              <a:off x="9114364" y="4275293"/>
              <a:ext cx="965714" cy="1155036"/>
              <a:chOff x="5704433" y="717502"/>
              <a:chExt cx="7365528" cy="8809481"/>
            </a:xfrm>
            <a:grpFill/>
          </p:grpSpPr>
          <p:sp>
            <p:nvSpPr>
              <p:cNvPr id="101" name="Freeform: Shape 138">
                <a:extLst>
                  <a:ext uri="{FF2B5EF4-FFF2-40B4-BE49-F238E27FC236}">
                    <a16:creationId xmlns:a16="http://schemas.microsoft.com/office/drawing/2014/main" id="{B7DC8659-9D27-456B-9E4E-B4A13119D357}"/>
                  </a:ext>
                </a:extLst>
              </p:cNvPr>
              <p:cNvSpPr/>
              <p:nvPr/>
            </p:nvSpPr>
            <p:spPr>
              <a:xfrm>
                <a:off x="11674968" y="8268753"/>
                <a:ext cx="765879" cy="1258230"/>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Lst>
                <a:ahLst/>
                <a:cxnLst>
                  <a:cxn ang="0">
                    <a:pos x="connsiteX0" y="connsiteY0"/>
                  </a:cxn>
                  <a:cxn ang="0">
                    <a:pos x="connsiteX1" y="connsiteY1"/>
                  </a:cxn>
                  <a:cxn ang="0">
                    <a:pos x="connsiteX2" y="connsiteY2"/>
                  </a:cxn>
                  <a:cxn ang="0">
                    <a:pos x="connsiteX3" y="connsiteY3"/>
                  </a:cxn>
                </a:cxnLst>
                <a:rect l="l" t="t" r="r" b="b"/>
                <a:pathLst>
                  <a:path w="266700" h="438150">
                    <a:moveTo>
                      <a:pt x="0" y="0"/>
                    </a:moveTo>
                    <a:lnTo>
                      <a:pt x="19050" y="438150"/>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2" name="Freeform: Shape 139">
                <a:extLst>
                  <a:ext uri="{FF2B5EF4-FFF2-40B4-BE49-F238E27FC236}">
                    <a16:creationId xmlns:a16="http://schemas.microsoft.com/office/drawing/2014/main" id="{3A8E1560-9381-49AF-96E5-169BE3FD3DCE}"/>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3" name="Freeform: Shape 140">
                <a:extLst>
                  <a:ext uri="{FF2B5EF4-FFF2-40B4-BE49-F238E27FC236}">
                    <a16:creationId xmlns:a16="http://schemas.microsoft.com/office/drawing/2014/main" id="{585072EC-EAC1-4A8C-A727-218C44150C9A}"/>
                  </a:ext>
                </a:extLst>
              </p:cNvPr>
              <p:cNvSpPr/>
              <p:nvPr/>
            </p:nvSpPr>
            <p:spPr>
              <a:xfrm>
                <a:off x="5704433" y="5540923"/>
                <a:ext cx="793232" cy="589649"/>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Lst>
                <a:ahLst/>
                <a:cxnLst>
                  <a:cxn ang="0">
                    <a:pos x="connsiteX0" y="connsiteY0"/>
                  </a:cxn>
                  <a:cxn ang="0">
                    <a:pos x="connsiteX1" y="connsiteY1"/>
                  </a:cxn>
                  <a:cxn ang="0">
                    <a:pos x="connsiteX2" y="connsiteY2"/>
                  </a:cxn>
                  <a:cxn ang="0">
                    <a:pos x="connsiteX3" y="connsiteY3"/>
                  </a:cxn>
                </a:cxnLst>
                <a:rect l="l" t="t" r="r" b="b"/>
                <a:pathLst>
                  <a:path w="276225" h="205332">
                    <a:moveTo>
                      <a:pt x="157232" y="0"/>
                    </a:moveTo>
                    <a:lnTo>
                      <a:pt x="0" y="205332"/>
                    </a:lnTo>
                    <a:lnTo>
                      <a:pt x="276225" y="157707"/>
                    </a:lnTo>
                    <a:lnTo>
                      <a:pt x="15723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4" name="Freeform: Shape 141">
                <a:extLst>
                  <a:ext uri="{FF2B5EF4-FFF2-40B4-BE49-F238E27FC236}">
                    <a16:creationId xmlns:a16="http://schemas.microsoft.com/office/drawing/2014/main" id="{2C63F105-6E15-46F1-9DCD-F9479B05DEE5}"/>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5" name="Freeform: Shape 142">
                <a:extLst>
                  <a:ext uri="{FF2B5EF4-FFF2-40B4-BE49-F238E27FC236}">
                    <a16:creationId xmlns:a16="http://schemas.microsoft.com/office/drawing/2014/main" id="{0430C843-00CE-447B-8F31-3A35BF7F4D19}"/>
                  </a:ext>
                </a:extLst>
              </p:cNvPr>
              <p:cNvSpPr/>
              <p:nvPr/>
            </p:nvSpPr>
            <p:spPr>
              <a:xfrm>
                <a:off x="10143209" y="2425829"/>
                <a:ext cx="2926752" cy="3993512"/>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Lst>
                <a:ahLst/>
                <a:cxnLst>
                  <a:cxn ang="0">
                    <a:pos x="connsiteX0" y="connsiteY0"/>
                  </a:cxn>
                  <a:cxn ang="0">
                    <a:pos x="connsiteX1" y="connsiteY1"/>
                  </a:cxn>
                  <a:cxn ang="0">
                    <a:pos x="connsiteX2" y="connsiteY2"/>
                  </a:cxn>
                  <a:cxn ang="0">
                    <a:pos x="connsiteX3" y="connsiteY3"/>
                  </a:cxn>
                </a:cxnLst>
                <a:rect l="l" t="t" r="r" b="b"/>
                <a:pathLst>
                  <a:path w="1019175" h="1390650">
                    <a:moveTo>
                      <a:pt x="1019175" y="0"/>
                    </a:moveTo>
                    <a:lnTo>
                      <a:pt x="0" y="295275"/>
                    </a:lnTo>
                    <a:lnTo>
                      <a:pt x="19050" y="1390650"/>
                    </a:lnTo>
                    <a:lnTo>
                      <a:pt x="101917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6" name="Freeform: Shape 143">
                <a:extLst>
                  <a:ext uri="{FF2B5EF4-FFF2-40B4-BE49-F238E27FC236}">
                    <a16:creationId xmlns:a16="http://schemas.microsoft.com/office/drawing/2014/main" id="{230D7E1F-305A-450C-84D1-009E7FA1308B}"/>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7" name="Freeform: Shape 144">
                <a:extLst>
                  <a:ext uri="{FF2B5EF4-FFF2-40B4-BE49-F238E27FC236}">
                    <a16:creationId xmlns:a16="http://schemas.microsoft.com/office/drawing/2014/main" id="{7FDEF37D-0B4C-4463-837A-9B5CC6542C5E}"/>
                  </a:ext>
                </a:extLst>
              </p:cNvPr>
              <p:cNvSpPr/>
              <p:nvPr/>
            </p:nvSpPr>
            <p:spPr>
              <a:xfrm>
                <a:off x="7708809" y="717502"/>
                <a:ext cx="2543812" cy="6236443"/>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Lst>
                <a:ahLst/>
                <a:cxnLst>
                  <a:cxn ang="0">
                    <a:pos x="connsiteX0" y="connsiteY0"/>
                  </a:cxn>
                  <a:cxn ang="0">
                    <a:pos x="connsiteX1" y="connsiteY1"/>
                  </a:cxn>
                  <a:cxn ang="0">
                    <a:pos x="connsiteX2" y="connsiteY2"/>
                  </a:cxn>
                  <a:cxn ang="0">
                    <a:pos x="connsiteX3" y="connsiteY3"/>
                  </a:cxn>
                </a:cxnLst>
                <a:rect l="l" t="t" r="r" b="b"/>
                <a:pathLst>
                  <a:path w="885825" h="2171700">
                    <a:moveTo>
                      <a:pt x="0" y="914400"/>
                    </a:moveTo>
                    <a:lnTo>
                      <a:pt x="871538" y="0"/>
                    </a:lnTo>
                    <a:cubicBezTo>
                      <a:pt x="876300" y="723900"/>
                      <a:pt x="881063" y="1447800"/>
                      <a:pt x="885825" y="2171700"/>
                    </a:cubicBezTo>
                    <a:lnTo>
                      <a:pt x="0" y="91440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6700D410-542E-4490-AC2E-5733428A9F83}"/>
                </a:ext>
              </a:extLst>
            </p:cNvPr>
            <p:cNvGrpSpPr/>
            <p:nvPr/>
          </p:nvGrpSpPr>
          <p:grpSpPr>
            <a:xfrm rot="20275744" flipH="1">
              <a:off x="8479089" y="5341625"/>
              <a:ext cx="1416763" cy="1605575"/>
              <a:chOff x="5365048" y="479821"/>
              <a:chExt cx="8036930" cy="9108010"/>
            </a:xfrm>
            <a:grpFill/>
          </p:grpSpPr>
          <p:sp>
            <p:nvSpPr>
              <p:cNvPr id="94" name="Freeform: Shape 131">
                <a:extLst>
                  <a:ext uri="{FF2B5EF4-FFF2-40B4-BE49-F238E27FC236}">
                    <a16:creationId xmlns:a16="http://schemas.microsoft.com/office/drawing/2014/main" id="{FC3E2579-7C0E-49CE-A38F-AD49B5FF5C18}"/>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5" name="Freeform: Shape 132">
                <a:extLst>
                  <a:ext uri="{FF2B5EF4-FFF2-40B4-BE49-F238E27FC236}">
                    <a16:creationId xmlns:a16="http://schemas.microsoft.com/office/drawing/2014/main" id="{F720685C-A63C-4EE8-A0F3-8B5F5E67F00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6" name="Freeform: Shape 133">
                <a:extLst>
                  <a:ext uri="{FF2B5EF4-FFF2-40B4-BE49-F238E27FC236}">
                    <a16:creationId xmlns:a16="http://schemas.microsoft.com/office/drawing/2014/main" id="{6DE35E59-3952-4EEF-909A-DF104EB419D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7" name="Freeform: Shape 134">
                <a:extLst>
                  <a:ext uri="{FF2B5EF4-FFF2-40B4-BE49-F238E27FC236}">
                    <a16:creationId xmlns:a16="http://schemas.microsoft.com/office/drawing/2014/main" id="{501B19BB-6475-456B-B918-41FBADBDFD38}"/>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8" name="Freeform: Shape 135">
                <a:extLst>
                  <a:ext uri="{FF2B5EF4-FFF2-40B4-BE49-F238E27FC236}">
                    <a16:creationId xmlns:a16="http://schemas.microsoft.com/office/drawing/2014/main" id="{8C2EA56C-7A9A-4469-A4AE-1EA267D79667}"/>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9" name="Freeform: Shape 136">
                <a:extLst>
                  <a:ext uri="{FF2B5EF4-FFF2-40B4-BE49-F238E27FC236}">
                    <a16:creationId xmlns:a16="http://schemas.microsoft.com/office/drawing/2014/main" id="{86FA2514-C561-429A-BF52-4E36E2723D8C}"/>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0" name="Freeform: Shape 137">
                <a:extLst>
                  <a:ext uri="{FF2B5EF4-FFF2-40B4-BE49-F238E27FC236}">
                    <a16:creationId xmlns:a16="http://schemas.microsoft.com/office/drawing/2014/main" id="{E31D85F1-37B9-4685-82B7-A8D035891475}"/>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4" name="Group 13">
              <a:extLst>
                <a:ext uri="{FF2B5EF4-FFF2-40B4-BE49-F238E27FC236}">
                  <a16:creationId xmlns:a16="http://schemas.microsoft.com/office/drawing/2014/main" id="{F4632AC1-AF4C-4594-996E-7255A1A0B775}"/>
                </a:ext>
              </a:extLst>
            </p:cNvPr>
            <p:cNvGrpSpPr/>
            <p:nvPr/>
          </p:nvGrpSpPr>
          <p:grpSpPr>
            <a:xfrm rot="20275744" flipH="1">
              <a:off x="10278521" y="5974428"/>
              <a:ext cx="496268" cy="512648"/>
              <a:chOff x="5365048" y="1982197"/>
              <a:chExt cx="7362621" cy="7605634"/>
            </a:xfrm>
            <a:grpFill/>
          </p:grpSpPr>
          <p:sp>
            <p:nvSpPr>
              <p:cNvPr id="87" name="Freeform: Shape 124">
                <a:extLst>
                  <a:ext uri="{FF2B5EF4-FFF2-40B4-BE49-F238E27FC236}">
                    <a16:creationId xmlns:a16="http://schemas.microsoft.com/office/drawing/2014/main" id="{89B70B08-F517-40CC-8C79-7C67CBA9FD67}"/>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8" name="Freeform: Shape 125">
                <a:extLst>
                  <a:ext uri="{FF2B5EF4-FFF2-40B4-BE49-F238E27FC236}">
                    <a16:creationId xmlns:a16="http://schemas.microsoft.com/office/drawing/2014/main" id="{5BD33883-AAD7-44F7-BD37-9B8ECADB67A7}"/>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9" name="Freeform: Shape 126">
                <a:extLst>
                  <a:ext uri="{FF2B5EF4-FFF2-40B4-BE49-F238E27FC236}">
                    <a16:creationId xmlns:a16="http://schemas.microsoft.com/office/drawing/2014/main" id="{307A9DD2-FFCD-4720-94D7-F30DB64636B8}"/>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0" name="Freeform: Shape 127">
                <a:extLst>
                  <a:ext uri="{FF2B5EF4-FFF2-40B4-BE49-F238E27FC236}">
                    <a16:creationId xmlns:a16="http://schemas.microsoft.com/office/drawing/2014/main" id="{AD2DFBBD-AAD1-447F-BB48-1B2BCB778C1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1" name="Freeform: Shape 128">
                <a:extLst>
                  <a:ext uri="{FF2B5EF4-FFF2-40B4-BE49-F238E27FC236}">
                    <a16:creationId xmlns:a16="http://schemas.microsoft.com/office/drawing/2014/main" id="{7E774126-BA1E-4A48-8286-FFA0F8E3F8D0}"/>
                  </a:ext>
                </a:extLst>
              </p:cNvPr>
              <p:cNvSpPr/>
              <p:nvPr/>
            </p:nvSpPr>
            <p:spPr>
              <a:xfrm>
                <a:off x="9871173" y="3444023"/>
                <a:ext cx="1940058" cy="2975318"/>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 name="connsiteX0" fmla="*/ 1247497 w 1247497"/>
                  <a:gd name="connsiteY0" fmla="*/ 0 h 1024830"/>
                  <a:gd name="connsiteX1" fmla="*/ 0 w 1247497"/>
                  <a:gd name="connsiteY1" fmla="*/ 277330 h 1024830"/>
                  <a:gd name="connsiteX2" fmla="*/ 113780 w 1247497"/>
                  <a:gd name="connsiteY2" fmla="*/ 1024830 h 1024830"/>
                  <a:gd name="connsiteX3" fmla="*/ 1247497 w 1247497"/>
                  <a:gd name="connsiteY3" fmla="*/ 0 h 1024830"/>
                  <a:gd name="connsiteX0" fmla="*/ 675581 w 675581"/>
                  <a:gd name="connsiteY0" fmla="*/ 0 h 1036087"/>
                  <a:gd name="connsiteX1" fmla="*/ 0 w 675581"/>
                  <a:gd name="connsiteY1" fmla="*/ 288587 h 1036087"/>
                  <a:gd name="connsiteX2" fmla="*/ 113780 w 675581"/>
                  <a:gd name="connsiteY2" fmla="*/ 1036087 h 1036087"/>
                  <a:gd name="connsiteX3" fmla="*/ 675581 w 675581"/>
                  <a:gd name="connsiteY3" fmla="*/ 0 h 1036087"/>
                </a:gdLst>
                <a:ahLst/>
                <a:cxnLst>
                  <a:cxn ang="0">
                    <a:pos x="connsiteX0" y="connsiteY0"/>
                  </a:cxn>
                  <a:cxn ang="0">
                    <a:pos x="connsiteX1" y="connsiteY1"/>
                  </a:cxn>
                  <a:cxn ang="0">
                    <a:pos x="connsiteX2" y="connsiteY2"/>
                  </a:cxn>
                  <a:cxn ang="0">
                    <a:pos x="connsiteX3" y="connsiteY3"/>
                  </a:cxn>
                </a:cxnLst>
                <a:rect l="l" t="t" r="r" b="b"/>
                <a:pathLst>
                  <a:path w="675581" h="1036087">
                    <a:moveTo>
                      <a:pt x="675581" y="0"/>
                    </a:moveTo>
                    <a:lnTo>
                      <a:pt x="0" y="288587"/>
                    </a:lnTo>
                    <a:lnTo>
                      <a:pt x="113780" y="1036087"/>
                    </a:lnTo>
                    <a:lnTo>
                      <a:pt x="675581"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2" name="Freeform: Shape 129">
                <a:extLst>
                  <a:ext uri="{FF2B5EF4-FFF2-40B4-BE49-F238E27FC236}">
                    <a16:creationId xmlns:a16="http://schemas.microsoft.com/office/drawing/2014/main" id="{82E37550-39D3-476A-9D0C-CB0EE00DFCD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93" name="Freeform: Shape 130">
                <a:extLst>
                  <a:ext uri="{FF2B5EF4-FFF2-40B4-BE49-F238E27FC236}">
                    <a16:creationId xmlns:a16="http://schemas.microsoft.com/office/drawing/2014/main" id="{5C742560-5EB7-40E4-8A20-8D18F0243DAB}"/>
                  </a:ext>
                </a:extLst>
              </p:cNvPr>
              <p:cNvSpPr/>
              <p:nvPr/>
            </p:nvSpPr>
            <p:spPr>
              <a:xfrm>
                <a:off x="7708809" y="1982197"/>
                <a:ext cx="2543813" cy="4971750"/>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 name="connsiteX0" fmla="*/ 0 w 993639"/>
                  <a:gd name="connsiteY0" fmla="*/ 595440 h 1852740"/>
                  <a:gd name="connsiteX1" fmla="*/ 993498 w 993639"/>
                  <a:gd name="connsiteY1" fmla="*/ 0 h 1852740"/>
                  <a:gd name="connsiteX2" fmla="*/ 885825 w 993639"/>
                  <a:gd name="connsiteY2" fmla="*/ 1852740 h 1852740"/>
                  <a:gd name="connsiteX3" fmla="*/ 0 w 993639"/>
                  <a:gd name="connsiteY3" fmla="*/ 595440 h 1852740"/>
                  <a:gd name="connsiteX0" fmla="*/ 0 w 885825"/>
                  <a:gd name="connsiteY0" fmla="*/ 473999 h 1731299"/>
                  <a:gd name="connsiteX1" fmla="*/ 784851 w 885825"/>
                  <a:gd name="connsiteY1" fmla="*/ 0 h 1731299"/>
                  <a:gd name="connsiteX2" fmla="*/ 885825 w 885825"/>
                  <a:gd name="connsiteY2" fmla="*/ 1731299 h 1731299"/>
                  <a:gd name="connsiteX3" fmla="*/ 0 w 885825"/>
                  <a:gd name="connsiteY3" fmla="*/ 473999 h 1731299"/>
                </a:gdLst>
                <a:ahLst/>
                <a:cxnLst>
                  <a:cxn ang="0">
                    <a:pos x="connsiteX0" y="connsiteY0"/>
                  </a:cxn>
                  <a:cxn ang="0">
                    <a:pos x="connsiteX1" y="connsiteY1"/>
                  </a:cxn>
                  <a:cxn ang="0">
                    <a:pos x="connsiteX2" y="connsiteY2"/>
                  </a:cxn>
                  <a:cxn ang="0">
                    <a:pos x="connsiteX3" y="connsiteY3"/>
                  </a:cxn>
                </a:cxnLst>
                <a:rect l="l" t="t" r="r" b="b"/>
                <a:pathLst>
                  <a:path w="885825" h="1731299">
                    <a:moveTo>
                      <a:pt x="0" y="473999"/>
                    </a:moveTo>
                    <a:lnTo>
                      <a:pt x="784851" y="0"/>
                    </a:lnTo>
                    <a:cubicBezTo>
                      <a:pt x="789613" y="723900"/>
                      <a:pt x="881063" y="1007399"/>
                      <a:pt x="885825" y="1731299"/>
                    </a:cubicBezTo>
                    <a:lnTo>
                      <a:pt x="0" y="473999"/>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8524E513-E2C8-468A-A58A-CFC7E25F7891}"/>
                </a:ext>
              </a:extLst>
            </p:cNvPr>
            <p:cNvGrpSpPr/>
            <p:nvPr/>
          </p:nvGrpSpPr>
          <p:grpSpPr>
            <a:xfrm rot="20275744" flipH="1">
              <a:off x="11620616" y="3813253"/>
              <a:ext cx="1199247" cy="1359069"/>
              <a:chOff x="5365051" y="479822"/>
              <a:chExt cx="8036930" cy="9108006"/>
            </a:xfrm>
            <a:grpFill/>
          </p:grpSpPr>
          <p:sp>
            <p:nvSpPr>
              <p:cNvPr id="80" name="Freeform: Shape 117">
                <a:extLst>
                  <a:ext uri="{FF2B5EF4-FFF2-40B4-BE49-F238E27FC236}">
                    <a16:creationId xmlns:a16="http://schemas.microsoft.com/office/drawing/2014/main" id="{2169EB12-DA5E-44B6-8F39-54A0F020640E}"/>
                  </a:ext>
                </a:extLst>
              </p:cNvPr>
              <p:cNvSpPr/>
              <p:nvPr/>
            </p:nvSpPr>
            <p:spPr>
              <a:xfrm>
                <a:off x="11674978" y="8268752"/>
                <a:ext cx="1052698" cy="1319076"/>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1" name="Freeform: Shape 118">
                <a:extLst>
                  <a:ext uri="{FF2B5EF4-FFF2-40B4-BE49-F238E27FC236}">
                    <a16:creationId xmlns:a16="http://schemas.microsoft.com/office/drawing/2014/main" id="{8C6E7EBD-1C9C-466A-AD4E-1DB6D8D8C9F9}"/>
                  </a:ext>
                </a:extLst>
              </p:cNvPr>
              <p:cNvSpPr/>
              <p:nvPr/>
            </p:nvSpPr>
            <p:spPr>
              <a:xfrm>
                <a:off x="9107333" y="6879848"/>
                <a:ext cx="3333521" cy="1613813"/>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2" name="Freeform: Shape 119">
                <a:extLst>
                  <a:ext uri="{FF2B5EF4-FFF2-40B4-BE49-F238E27FC236}">
                    <a16:creationId xmlns:a16="http://schemas.microsoft.com/office/drawing/2014/main" id="{570A29CA-6CC1-490C-9C31-08B6E00B3901}"/>
                  </a:ext>
                </a:extLst>
              </p:cNvPr>
              <p:cNvSpPr/>
              <p:nvPr/>
            </p:nvSpPr>
            <p:spPr>
              <a:xfrm>
                <a:off x="5365051" y="5540920"/>
                <a:ext cx="1132614" cy="452887"/>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3" name="Freeform: Shape 120">
                <a:extLst>
                  <a:ext uri="{FF2B5EF4-FFF2-40B4-BE49-F238E27FC236}">
                    <a16:creationId xmlns:a16="http://schemas.microsoft.com/office/drawing/2014/main" id="{C891C4E6-CB29-4C2D-90B2-D70B47755178}"/>
                  </a:ext>
                </a:extLst>
              </p:cNvPr>
              <p:cNvSpPr/>
              <p:nvPr/>
            </p:nvSpPr>
            <p:spPr>
              <a:xfrm>
                <a:off x="6149703" y="5215816"/>
                <a:ext cx="1586462" cy="2373445"/>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4" name="Freeform: Shape 121">
                <a:extLst>
                  <a:ext uri="{FF2B5EF4-FFF2-40B4-BE49-F238E27FC236}">
                    <a16:creationId xmlns:a16="http://schemas.microsoft.com/office/drawing/2014/main" id="{1E1001C2-8267-477D-89A7-F90FDF5DB246}"/>
                  </a:ext>
                </a:extLst>
              </p:cNvPr>
              <p:cNvSpPr/>
              <p:nvPr/>
            </p:nvSpPr>
            <p:spPr>
              <a:xfrm>
                <a:off x="9871175" y="2566273"/>
                <a:ext cx="3530806"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5" name="Freeform: Shape 122">
                <a:extLst>
                  <a:ext uri="{FF2B5EF4-FFF2-40B4-BE49-F238E27FC236}">
                    <a16:creationId xmlns:a16="http://schemas.microsoft.com/office/drawing/2014/main" id="{66729FEA-1322-4C15-BE3C-1C6A37D38183}"/>
                  </a:ext>
                </a:extLst>
              </p:cNvPr>
              <p:cNvSpPr/>
              <p:nvPr/>
            </p:nvSpPr>
            <p:spPr>
              <a:xfrm>
                <a:off x="7585443" y="3324704"/>
                <a:ext cx="2667181" cy="4626400"/>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86" name="Freeform: Shape 123">
                <a:extLst>
                  <a:ext uri="{FF2B5EF4-FFF2-40B4-BE49-F238E27FC236}">
                    <a16:creationId xmlns:a16="http://schemas.microsoft.com/office/drawing/2014/main" id="{9C27F096-CD01-4245-8DA2-8C084E2D4440}"/>
                  </a:ext>
                </a:extLst>
              </p:cNvPr>
              <p:cNvSpPr/>
              <p:nvPr/>
            </p:nvSpPr>
            <p:spPr>
              <a:xfrm>
                <a:off x="7708807" y="479822"/>
                <a:ext cx="2543816" cy="6474125"/>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6" name="Group 15">
              <a:extLst>
                <a:ext uri="{FF2B5EF4-FFF2-40B4-BE49-F238E27FC236}">
                  <a16:creationId xmlns:a16="http://schemas.microsoft.com/office/drawing/2014/main" id="{78CEB3E5-BC80-48C6-8415-C2DFAE3BD223}"/>
                </a:ext>
              </a:extLst>
            </p:cNvPr>
            <p:cNvGrpSpPr/>
            <p:nvPr/>
          </p:nvGrpSpPr>
          <p:grpSpPr>
            <a:xfrm rot="20073958" flipH="1">
              <a:off x="10116519" y="4915091"/>
              <a:ext cx="1567652" cy="1079675"/>
              <a:chOff x="3667032" y="1708483"/>
              <a:chExt cx="8105829" cy="5582653"/>
            </a:xfrm>
            <a:grpFill/>
          </p:grpSpPr>
          <p:sp>
            <p:nvSpPr>
              <p:cNvPr id="73" name="Freeform: Shape 110">
                <a:extLst>
                  <a:ext uri="{FF2B5EF4-FFF2-40B4-BE49-F238E27FC236}">
                    <a16:creationId xmlns:a16="http://schemas.microsoft.com/office/drawing/2014/main" id="{FCC0AB56-626B-44BB-897D-173DA3087149}"/>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4" name="Freeform: Shape 111">
                <a:extLst>
                  <a:ext uri="{FF2B5EF4-FFF2-40B4-BE49-F238E27FC236}">
                    <a16:creationId xmlns:a16="http://schemas.microsoft.com/office/drawing/2014/main" id="{9F5555B2-70BE-43DD-B410-FF80124DFB2B}"/>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5" name="Freeform: Shape 112">
                <a:extLst>
                  <a:ext uri="{FF2B5EF4-FFF2-40B4-BE49-F238E27FC236}">
                    <a16:creationId xmlns:a16="http://schemas.microsoft.com/office/drawing/2014/main" id="{7C6CB87F-E252-406E-BD88-096A9A34CCA3}"/>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6" name="Freeform: Shape 113">
                <a:extLst>
                  <a:ext uri="{FF2B5EF4-FFF2-40B4-BE49-F238E27FC236}">
                    <a16:creationId xmlns:a16="http://schemas.microsoft.com/office/drawing/2014/main" id="{F6737F00-F775-4784-B59F-E5F4A06D5344}"/>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7" name="Freeform: Shape 114">
                <a:extLst>
                  <a:ext uri="{FF2B5EF4-FFF2-40B4-BE49-F238E27FC236}">
                    <a16:creationId xmlns:a16="http://schemas.microsoft.com/office/drawing/2014/main" id="{58CF56DE-8CEC-4B4E-B918-C1DFB6A5FEE2}"/>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8" name="Freeform: Shape 115">
                <a:extLst>
                  <a:ext uri="{FF2B5EF4-FFF2-40B4-BE49-F238E27FC236}">
                    <a16:creationId xmlns:a16="http://schemas.microsoft.com/office/drawing/2014/main" id="{C0001AC1-5456-4312-AF36-914B7BB6D8B6}"/>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9" name="Freeform: Shape 116">
                <a:extLst>
                  <a:ext uri="{FF2B5EF4-FFF2-40B4-BE49-F238E27FC236}">
                    <a16:creationId xmlns:a16="http://schemas.microsoft.com/office/drawing/2014/main" id="{0DDF2BA6-4189-4AC4-AB05-6B7AB839F670}"/>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17" name="Group 16">
              <a:extLst>
                <a:ext uri="{FF2B5EF4-FFF2-40B4-BE49-F238E27FC236}">
                  <a16:creationId xmlns:a16="http://schemas.microsoft.com/office/drawing/2014/main" id="{3F94258E-8492-48DA-9616-17FFEA325B93}"/>
                </a:ext>
              </a:extLst>
            </p:cNvPr>
            <p:cNvGrpSpPr/>
            <p:nvPr/>
          </p:nvGrpSpPr>
          <p:grpSpPr>
            <a:xfrm rot="20073958" flipH="1">
              <a:off x="10286237" y="3877079"/>
              <a:ext cx="981094" cy="675699"/>
              <a:chOff x="3667032" y="1708483"/>
              <a:chExt cx="8105829" cy="5582653"/>
            </a:xfrm>
            <a:grpFill/>
          </p:grpSpPr>
          <p:sp>
            <p:nvSpPr>
              <p:cNvPr id="66" name="Freeform: Shape 103">
                <a:extLst>
                  <a:ext uri="{FF2B5EF4-FFF2-40B4-BE49-F238E27FC236}">
                    <a16:creationId xmlns:a16="http://schemas.microsoft.com/office/drawing/2014/main" id="{BCDD47DD-FE7C-4A6C-9773-3FDD1269F05E}"/>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7" name="Freeform: Shape 104">
                <a:extLst>
                  <a:ext uri="{FF2B5EF4-FFF2-40B4-BE49-F238E27FC236}">
                    <a16:creationId xmlns:a16="http://schemas.microsoft.com/office/drawing/2014/main" id="{D14748D4-0EF0-46A5-BB1E-C3876C300683}"/>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8" name="Freeform: Shape 105">
                <a:extLst>
                  <a:ext uri="{FF2B5EF4-FFF2-40B4-BE49-F238E27FC236}">
                    <a16:creationId xmlns:a16="http://schemas.microsoft.com/office/drawing/2014/main" id="{00F5CC18-E877-471D-A6C7-D1E9B8FF8EB8}"/>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9" name="Freeform: Shape 106">
                <a:extLst>
                  <a:ext uri="{FF2B5EF4-FFF2-40B4-BE49-F238E27FC236}">
                    <a16:creationId xmlns:a16="http://schemas.microsoft.com/office/drawing/2014/main" id="{93F6DF02-1AEB-45DE-AFC1-367D8AD20521}"/>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0" name="Freeform: Shape 107">
                <a:extLst>
                  <a:ext uri="{FF2B5EF4-FFF2-40B4-BE49-F238E27FC236}">
                    <a16:creationId xmlns:a16="http://schemas.microsoft.com/office/drawing/2014/main" id="{950D4811-28B8-4155-B542-0267B4D7F6A8}"/>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1" name="Freeform: Shape 108">
                <a:extLst>
                  <a:ext uri="{FF2B5EF4-FFF2-40B4-BE49-F238E27FC236}">
                    <a16:creationId xmlns:a16="http://schemas.microsoft.com/office/drawing/2014/main" id="{C2E5FAA2-8A3B-44B6-BF6F-24890A7306F8}"/>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72" name="Freeform: Shape 109">
                <a:extLst>
                  <a:ext uri="{FF2B5EF4-FFF2-40B4-BE49-F238E27FC236}">
                    <a16:creationId xmlns:a16="http://schemas.microsoft.com/office/drawing/2014/main" id="{E490B12C-A200-46FA-BC51-A665EE4FFD8A}"/>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8" name="Group 17">
              <a:extLst>
                <a:ext uri="{FF2B5EF4-FFF2-40B4-BE49-F238E27FC236}">
                  <a16:creationId xmlns:a16="http://schemas.microsoft.com/office/drawing/2014/main" id="{E777C03F-1225-43D8-8EE3-6D63ADD53603}"/>
                </a:ext>
              </a:extLst>
            </p:cNvPr>
            <p:cNvGrpSpPr/>
            <p:nvPr/>
          </p:nvGrpSpPr>
          <p:grpSpPr>
            <a:xfrm rot="20275744" flipH="1">
              <a:off x="10178216" y="1637990"/>
              <a:ext cx="1416763" cy="1605575"/>
              <a:chOff x="5365048" y="479821"/>
              <a:chExt cx="8036930" cy="9108010"/>
            </a:xfrm>
            <a:grpFill/>
          </p:grpSpPr>
          <p:sp>
            <p:nvSpPr>
              <p:cNvPr id="59" name="Freeform: Shape 96">
                <a:extLst>
                  <a:ext uri="{FF2B5EF4-FFF2-40B4-BE49-F238E27FC236}">
                    <a16:creationId xmlns:a16="http://schemas.microsoft.com/office/drawing/2014/main" id="{62E72525-178B-4FA0-84BF-CC01B581051B}"/>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0" name="Freeform: Shape 97">
                <a:extLst>
                  <a:ext uri="{FF2B5EF4-FFF2-40B4-BE49-F238E27FC236}">
                    <a16:creationId xmlns:a16="http://schemas.microsoft.com/office/drawing/2014/main" id="{69CC5269-8E33-44FE-9CE8-DB9A37AA8711}"/>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1" name="Freeform: Shape 98">
                <a:extLst>
                  <a:ext uri="{FF2B5EF4-FFF2-40B4-BE49-F238E27FC236}">
                    <a16:creationId xmlns:a16="http://schemas.microsoft.com/office/drawing/2014/main" id="{6404344F-BCA1-4CF1-BE67-5C7679EB5426}"/>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2" name="Freeform: Shape 99">
                <a:extLst>
                  <a:ext uri="{FF2B5EF4-FFF2-40B4-BE49-F238E27FC236}">
                    <a16:creationId xmlns:a16="http://schemas.microsoft.com/office/drawing/2014/main" id="{6734C2D2-F60A-42DD-B42B-64384E825774}"/>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3" name="Freeform: Shape 100">
                <a:extLst>
                  <a:ext uri="{FF2B5EF4-FFF2-40B4-BE49-F238E27FC236}">
                    <a16:creationId xmlns:a16="http://schemas.microsoft.com/office/drawing/2014/main" id="{426592D0-DC86-4FEE-A0C6-1D7DA6412183}"/>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4" name="Freeform: Shape 101">
                <a:extLst>
                  <a:ext uri="{FF2B5EF4-FFF2-40B4-BE49-F238E27FC236}">
                    <a16:creationId xmlns:a16="http://schemas.microsoft.com/office/drawing/2014/main" id="{0B87A9A3-74F6-420F-AFBC-CC0A40DFF155}"/>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65" name="Freeform: Shape 102">
                <a:extLst>
                  <a:ext uri="{FF2B5EF4-FFF2-40B4-BE49-F238E27FC236}">
                    <a16:creationId xmlns:a16="http://schemas.microsoft.com/office/drawing/2014/main" id="{71BAFB78-B42B-4B72-A936-0DCE58C642A8}"/>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9" name="Group 18">
              <a:extLst>
                <a:ext uri="{FF2B5EF4-FFF2-40B4-BE49-F238E27FC236}">
                  <a16:creationId xmlns:a16="http://schemas.microsoft.com/office/drawing/2014/main" id="{879CCFBB-54D7-4D4F-9064-405F738524D6}"/>
                </a:ext>
              </a:extLst>
            </p:cNvPr>
            <p:cNvGrpSpPr/>
            <p:nvPr/>
          </p:nvGrpSpPr>
          <p:grpSpPr>
            <a:xfrm rot="20275744" flipH="1">
              <a:off x="11852978" y="2424207"/>
              <a:ext cx="1074020" cy="1217154"/>
              <a:chOff x="5365048" y="479821"/>
              <a:chExt cx="8036930" cy="9108010"/>
            </a:xfrm>
            <a:grpFill/>
          </p:grpSpPr>
          <p:sp>
            <p:nvSpPr>
              <p:cNvPr id="52" name="Freeform: Shape 89">
                <a:extLst>
                  <a:ext uri="{FF2B5EF4-FFF2-40B4-BE49-F238E27FC236}">
                    <a16:creationId xmlns:a16="http://schemas.microsoft.com/office/drawing/2014/main" id="{35B5626F-E6D7-4A94-BF42-F2FAB1CD8641}"/>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3" name="Freeform: Shape 90">
                <a:extLst>
                  <a:ext uri="{FF2B5EF4-FFF2-40B4-BE49-F238E27FC236}">
                    <a16:creationId xmlns:a16="http://schemas.microsoft.com/office/drawing/2014/main" id="{9434F757-486E-4106-A1E3-0218FEF3CCBA}"/>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4" name="Freeform: Shape 91">
                <a:extLst>
                  <a:ext uri="{FF2B5EF4-FFF2-40B4-BE49-F238E27FC236}">
                    <a16:creationId xmlns:a16="http://schemas.microsoft.com/office/drawing/2014/main" id="{107355F6-81D2-4D0A-B020-739E29AAB2E2}"/>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5" name="Freeform: Shape 92">
                <a:extLst>
                  <a:ext uri="{FF2B5EF4-FFF2-40B4-BE49-F238E27FC236}">
                    <a16:creationId xmlns:a16="http://schemas.microsoft.com/office/drawing/2014/main" id="{1AD154E2-89F2-432E-AA9B-7424E2761CD7}"/>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6" name="Freeform: Shape 93">
                <a:extLst>
                  <a:ext uri="{FF2B5EF4-FFF2-40B4-BE49-F238E27FC236}">
                    <a16:creationId xmlns:a16="http://schemas.microsoft.com/office/drawing/2014/main" id="{B6617580-2F50-45D1-B20C-A64020C0BDB1}"/>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7" name="Freeform: Shape 94">
                <a:extLst>
                  <a:ext uri="{FF2B5EF4-FFF2-40B4-BE49-F238E27FC236}">
                    <a16:creationId xmlns:a16="http://schemas.microsoft.com/office/drawing/2014/main" id="{A7D66DE4-00B6-4AC5-BD23-7E2CCEE95FD3}"/>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8" name="Freeform: Shape 95">
                <a:extLst>
                  <a:ext uri="{FF2B5EF4-FFF2-40B4-BE49-F238E27FC236}">
                    <a16:creationId xmlns:a16="http://schemas.microsoft.com/office/drawing/2014/main" id="{BAE1DCA4-A861-42AE-944C-5EC37A8C55AC}"/>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0" name="Group 19">
              <a:extLst>
                <a:ext uri="{FF2B5EF4-FFF2-40B4-BE49-F238E27FC236}">
                  <a16:creationId xmlns:a16="http://schemas.microsoft.com/office/drawing/2014/main" id="{E7342380-A1E7-43F3-9E43-7F9C32335906}"/>
                </a:ext>
              </a:extLst>
            </p:cNvPr>
            <p:cNvGrpSpPr/>
            <p:nvPr/>
          </p:nvGrpSpPr>
          <p:grpSpPr>
            <a:xfrm rot="21043784" flipH="1">
              <a:off x="12949687" y="4848328"/>
              <a:ext cx="885221" cy="609671"/>
              <a:chOff x="3667032" y="1708483"/>
              <a:chExt cx="8105829" cy="5582653"/>
            </a:xfrm>
            <a:grpFill/>
          </p:grpSpPr>
          <p:sp>
            <p:nvSpPr>
              <p:cNvPr id="45" name="Freeform: Shape 82">
                <a:extLst>
                  <a:ext uri="{FF2B5EF4-FFF2-40B4-BE49-F238E27FC236}">
                    <a16:creationId xmlns:a16="http://schemas.microsoft.com/office/drawing/2014/main" id="{0FDD9D8A-523A-4FBA-A662-46E5AC35D20A}"/>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6" name="Freeform: Shape 83">
                <a:extLst>
                  <a:ext uri="{FF2B5EF4-FFF2-40B4-BE49-F238E27FC236}">
                    <a16:creationId xmlns:a16="http://schemas.microsoft.com/office/drawing/2014/main" id="{CCA98B03-5D1A-41C6-8201-E8104EFA2394}"/>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7" name="Freeform: Shape 84">
                <a:extLst>
                  <a:ext uri="{FF2B5EF4-FFF2-40B4-BE49-F238E27FC236}">
                    <a16:creationId xmlns:a16="http://schemas.microsoft.com/office/drawing/2014/main" id="{0E6C900F-9F37-4FAC-9D63-C787BA0181D0}"/>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8" name="Freeform: Shape 85">
                <a:extLst>
                  <a:ext uri="{FF2B5EF4-FFF2-40B4-BE49-F238E27FC236}">
                    <a16:creationId xmlns:a16="http://schemas.microsoft.com/office/drawing/2014/main" id="{645227E2-265B-4C48-BC65-812317D1C9EE}"/>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9" name="Freeform: Shape 86">
                <a:extLst>
                  <a:ext uri="{FF2B5EF4-FFF2-40B4-BE49-F238E27FC236}">
                    <a16:creationId xmlns:a16="http://schemas.microsoft.com/office/drawing/2014/main" id="{35B11BFA-D821-4CCB-A3C3-A8456C306E2D}"/>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0" name="Freeform: Shape 87">
                <a:extLst>
                  <a:ext uri="{FF2B5EF4-FFF2-40B4-BE49-F238E27FC236}">
                    <a16:creationId xmlns:a16="http://schemas.microsoft.com/office/drawing/2014/main" id="{161C27F5-BE5E-4C9E-B308-A6A0BD46730A}"/>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51" name="Freeform: Shape 88">
                <a:extLst>
                  <a:ext uri="{FF2B5EF4-FFF2-40B4-BE49-F238E27FC236}">
                    <a16:creationId xmlns:a16="http://schemas.microsoft.com/office/drawing/2014/main" id="{BEA7DB35-43EA-46C1-BFD9-305A3AD67D0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1" name="Group 20">
              <a:extLst>
                <a:ext uri="{FF2B5EF4-FFF2-40B4-BE49-F238E27FC236}">
                  <a16:creationId xmlns:a16="http://schemas.microsoft.com/office/drawing/2014/main" id="{CD81C25F-6C2B-4DFA-8B10-E10F977CFCD7}"/>
                </a:ext>
              </a:extLst>
            </p:cNvPr>
            <p:cNvGrpSpPr/>
            <p:nvPr/>
          </p:nvGrpSpPr>
          <p:grpSpPr>
            <a:xfrm rot="21043784" flipH="1">
              <a:off x="9098407" y="3250270"/>
              <a:ext cx="740471" cy="509978"/>
              <a:chOff x="3667032" y="1708483"/>
              <a:chExt cx="8105829" cy="5582653"/>
            </a:xfrm>
            <a:grpFill/>
          </p:grpSpPr>
          <p:sp>
            <p:nvSpPr>
              <p:cNvPr id="38" name="Freeform: Shape 75">
                <a:extLst>
                  <a:ext uri="{FF2B5EF4-FFF2-40B4-BE49-F238E27FC236}">
                    <a16:creationId xmlns:a16="http://schemas.microsoft.com/office/drawing/2014/main" id="{AB0437A3-BE79-4F53-A9D4-DD75820D12FF}"/>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9" name="Freeform: Shape 76">
                <a:extLst>
                  <a:ext uri="{FF2B5EF4-FFF2-40B4-BE49-F238E27FC236}">
                    <a16:creationId xmlns:a16="http://schemas.microsoft.com/office/drawing/2014/main" id="{F6F73B6E-777C-47EE-A0F8-1D6AA17964BE}"/>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0" name="Freeform: Shape 77">
                <a:extLst>
                  <a:ext uri="{FF2B5EF4-FFF2-40B4-BE49-F238E27FC236}">
                    <a16:creationId xmlns:a16="http://schemas.microsoft.com/office/drawing/2014/main" id="{2BD1BA57-FC50-433A-B978-339684C0AA5F}"/>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1" name="Freeform: Shape 78">
                <a:extLst>
                  <a:ext uri="{FF2B5EF4-FFF2-40B4-BE49-F238E27FC236}">
                    <a16:creationId xmlns:a16="http://schemas.microsoft.com/office/drawing/2014/main" id="{D6C56A76-B71D-4348-9DFA-5DFE99CB0FF2}"/>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2" name="Freeform: Shape 79">
                <a:extLst>
                  <a:ext uri="{FF2B5EF4-FFF2-40B4-BE49-F238E27FC236}">
                    <a16:creationId xmlns:a16="http://schemas.microsoft.com/office/drawing/2014/main" id="{B0AF2679-7A3F-484E-9A5B-649D26E6218E}"/>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3" name="Freeform: Shape 80">
                <a:extLst>
                  <a:ext uri="{FF2B5EF4-FFF2-40B4-BE49-F238E27FC236}">
                    <a16:creationId xmlns:a16="http://schemas.microsoft.com/office/drawing/2014/main" id="{E242437E-E71E-492D-9572-EA09D1F965BE}"/>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44" name="Freeform: Shape 81">
                <a:extLst>
                  <a:ext uri="{FF2B5EF4-FFF2-40B4-BE49-F238E27FC236}">
                    <a16:creationId xmlns:a16="http://schemas.microsoft.com/office/drawing/2014/main" id="{527169D8-D601-475C-BFDC-E628F818BDC3}"/>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2" name="Group 21">
              <a:extLst>
                <a:ext uri="{FF2B5EF4-FFF2-40B4-BE49-F238E27FC236}">
                  <a16:creationId xmlns:a16="http://schemas.microsoft.com/office/drawing/2014/main" id="{321591C5-C04F-4C21-8ABD-82AA023FBA22}"/>
                </a:ext>
              </a:extLst>
            </p:cNvPr>
            <p:cNvGrpSpPr/>
            <p:nvPr/>
          </p:nvGrpSpPr>
          <p:grpSpPr>
            <a:xfrm rot="20275744" flipH="1">
              <a:off x="12999428" y="1262387"/>
              <a:ext cx="1627254" cy="1844118"/>
              <a:chOff x="5365048" y="479821"/>
              <a:chExt cx="8036930" cy="9108010"/>
            </a:xfrm>
            <a:grpFill/>
          </p:grpSpPr>
          <p:sp>
            <p:nvSpPr>
              <p:cNvPr id="31" name="Freeform: Shape 68">
                <a:extLst>
                  <a:ext uri="{FF2B5EF4-FFF2-40B4-BE49-F238E27FC236}">
                    <a16:creationId xmlns:a16="http://schemas.microsoft.com/office/drawing/2014/main" id="{91255C69-2E23-4D49-9A54-EF2DC9B24D5E}"/>
                  </a:ext>
                </a:extLst>
              </p:cNvPr>
              <p:cNvSpPr/>
              <p:nvPr/>
            </p:nvSpPr>
            <p:spPr>
              <a:xfrm>
                <a:off x="11674969" y="8268753"/>
                <a:ext cx="1052700" cy="1319078"/>
              </a:xfrm>
              <a:custGeom>
                <a:avLst/>
                <a:gdLst>
                  <a:gd name="connsiteX0" fmla="*/ 0 w 266700"/>
                  <a:gd name="connsiteY0" fmla="*/ 0 h 438150"/>
                  <a:gd name="connsiteX1" fmla="*/ 19050 w 266700"/>
                  <a:gd name="connsiteY1" fmla="*/ 438150 h 438150"/>
                  <a:gd name="connsiteX2" fmla="*/ 266700 w 266700"/>
                  <a:gd name="connsiteY2" fmla="*/ 76200 h 438150"/>
                  <a:gd name="connsiteX3" fmla="*/ 0 w 266700"/>
                  <a:gd name="connsiteY3" fmla="*/ 0 h 438150"/>
                  <a:gd name="connsiteX0" fmla="*/ 0 w 366579"/>
                  <a:gd name="connsiteY0" fmla="*/ 0 h 459339"/>
                  <a:gd name="connsiteX1" fmla="*/ 366579 w 366579"/>
                  <a:gd name="connsiteY1" fmla="*/ 459339 h 459339"/>
                  <a:gd name="connsiteX2" fmla="*/ 266700 w 366579"/>
                  <a:gd name="connsiteY2" fmla="*/ 76200 h 459339"/>
                  <a:gd name="connsiteX3" fmla="*/ 0 w 366579"/>
                  <a:gd name="connsiteY3" fmla="*/ 0 h 459339"/>
                </a:gdLst>
                <a:ahLst/>
                <a:cxnLst>
                  <a:cxn ang="0">
                    <a:pos x="connsiteX0" y="connsiteY0"/>
                  </a:cxn>
                  <a:cxn ang="0">
                    <a:pos x="connsiteX1" y="connsiteY1"/>
                  </a:cxn>
                  <a:cxn ang="0">
                    <a:pos x="connsiteX2" y="connsiteY2"/>
                  </a:cxn>
                  <a:cxn ang="0">
                    <a:pos x="connsiteX3" y="connsiteY3"/>
                  </a:cxn>
                </a:cxnLst>
                <a:rect l="l" t="t" r="r" b="b"/>
                <a:pathLst>
                  <a:path w="366579" h="459339">
                    <a:moveTo>
                      <a:pt x="0" y="0"/>
                    </a:moveTo>
                    <a:lnTo>
                      <a:pt x="366579" y="459339"/>
                    </a:lnTo>
                    <a:lnTo>
                      <a:pt x="266700" y="76200"/>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2" name="Freeform: Shape 69">
                <a:extLst>
                  <a:ext uri="{FF2B5EF4-FFF2-40B4-BE49-F238E27FC236}">
                    <a16:creationId xmlns:a16="http://schemas.microsoft.com/office/drawing/2014/main" id="{098F8893-BA0E-411D-A35B-EF99CA6A4C5F}"/>
                  </a:ext>
                </a:extLst>
              </p:cNvPr>
              <p:cNvSpPr/>
              <p:nvPr/>
            </p:nvSpPr>
            <p:spPr>
              <a:xfrm>
                <a:off x="9107326" y="6879846"/>
                <a:ext cx="3333521" cy="1613816"/>
              </a:xfrm>
              <a:custGeom>
                <a:avLst/>
                <a:gdLst>
                  <a:gd name="connsiteX0" fmla="*/ 1219200 w 1219200"/>
                  <a:gd name="connsiteY0" fmla="*/ 561975 h 561975"/>
                  <a:gd name="connsiteX1" fmla="*/ 438150 w 1219200"/>
                  <a:gd name="connsiteY1" fmla="*/ 0 h 561975"/>
                  <a:gd name="connsiteX2" fmla="*/ 0 w 1219200"/>
                  <a:gd name="connsiteY2" fmla="*/ 361950 h 561975"/>
                  <a:gd name="connsiteX3" fmla="*/ 1219200 w 1219200"/>
                  <a:gd name="connsiteY3" fmla="*/ 561975 h 561975"/>
                  <a:gd name="connsiteX0" fmla="*/ 1158170 w 1158170"/>
                  <a:gd name="connsiteY0" fmla="*/ 561975 h 561975"/>
                  <a:gd name="connsiteX1" fmla="*/ 377120 w 1158170"/>
                  <a:gd name="connsiteY1" fmla="*/ 0 h 561975"/>
                  <a:gd name="connsiteX2" fmla="*/ 0 w 1158170"/>
                  <a:gd name="connsiteY2" fmla="*/ 375217 h 561975"/>
                  <a:gd name="connsiteX3" fmla="*/ 1158170 w 1158170"/>
                  <a:gd name="connsiteY3" fmla="*/ 561975 h 561975"/>
                  <a:gd name="connsiteX0" fmla="*/ 1160823 w 1160823"/>
                  <a:gd name="connsiteY0" fmla="*/ 561975 h 561975"/>
                  <a:gd name="connsiteX1" fmla="*/ 379773 w 1160823"/>
                  <a:gd name="connsiteY1" fmla="*/ 0 h 561975"/>
                  <a:gd name="connsiteX2" fmla="*/ 0 w 1160823"/>
                  <a:gd name="connsiteY2" fmla="*/ 367257 h 561975"/>
                  <a:gd name="connsiteX3" fmla="*/ 1160823 w 1160823"/>
                  <a:gd name="connsiteY3" fmla="*/ 561975 h 561975"/>
                </a:gdLst>
                <a:ahLst/>
                <a:cxnLst>
                  <a:cxn ang="0">
                    <a:pos x="connsiteX0" y="connsiteY0"/>
                  </a:cxn>
                  <a:cxn ang="0">
                    <a:pos x="connsiteX1" y="connsiteY1"/>
                  </a:cxn>
                  <a:cxn ang="0">
                    <a:pos x="connsiteX2" y="connsiteY2"/>
                  </a:cxn>
                  <a:cxn ang="0">
                    <a:pos x="connsiteX3" y="connsiteY3"/>
                  </a:cxn>
                </a:cxnLst>
                <a:rect l="l" t="t" r="r" b="b"/>
                <a:pathLst>
                  <a:path w="1160823" h="561975">
                    <a:moveTo>
                      <a:pt x="1160823" y="561975"/>
                    </a:moveTo>
                    <a:lnTo>
                      <a:pt x="379773" y="0"/>
                    </a:lnTo>
                    <a:lnTo>
                      <a:pt x="0" y="367257"/>
                    </a:lnTo>
                    <a:lnTo>
                      <a:pt x="1160823" y="561975"/>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3" name="Freeform: Shape 70">
                <a:extLst>
                  <a:ext uri="{FF2B5EF4-FFF2-40B4-BE49-F238E27FC236}">
                    <a16:creationId xmlns:a16="http://schemas.microsoft.com/office/drawing/2014/main" id="{CB21944C-D3A3-40F6-8CEB-8CB9CA33C65B}"/>
                  </a:ext>
                </a:extLst>
              </p:cNvPr>
              <p:cNvSpPr/>
              <p:nvPr/>
            </p:nvSpPr>
            <p:spPr>
              <a:xfrm>
                <a:off x="5365048" y="5540922"/>
                <a:ext cx="1132617" cy="452885"/>
              </a:xfrm>
              <a:custGeom>
                <a:avLst/>
                <a:gdLst>
                  <a:gd name="connsiteX0" fmla="*/ 133350 w 276225"/>
                  <a:gd name="connsiteY0" fmla="*/ 0 h 200025"/>
                  <a:gd name="connsiteX1" fmla="*/ 0 w 276225"/>
                  <a:gd name="connsiteY1" fmla="*/ 200025 h 200025"/>
                  <a:gd name="connsiteX2" fmla="*/ 276225 w 276225"/>
                  <a:gd name="connsiteY2" fmla="*/ 152400 h 200025"/>
                  <a:gd name="connsiteX3" fmla="*/ 133350 w 276225"/>
                  <a:gd name="connsiteY3" fmla="*/ 0 h 200025"/>
                  <a:gd name="connsiteX0" fmla="*/ 157232 w 276225"/>
                  <a:gd name="connsiteY0" fmla="*/ 0 h 205332"/>
                  <a:gd name="connsiteX1" fmla="*/ 0 w 276225"/>
                  <a:gd name="connsiteY1" fmla="*/ 205332 h 205332"/>
                  <a:gd name="connsiteX2" fmla="*/ 276225 w 276225"/>
                  <a:gd name="connsiteY2" fmla="*/ 157707 h 205332"/>
                  <a:gd name="connsiteX3" fmla="*/ 157232 w 276225"/>
                  <a:gd name="connsiteY3" fmla="*/ 0 h 205332"/>
                  <a:gd name="connsiteX0" fmla="*/ 275415 w 394408"/>
                  <a:gd name="connsiteY0" fmla="*/ 0 h 157707"/>
                  <a:gd name="connsiteX1" fmla="*/ 0 w 394408"/>
                  <a:gd name="connsiteY1" fmla="*/ 150097 h 157707"/>
                  <a:gd name="connsiteX2" fmla="*/ 394408 w 394408"/>
                  <a:gd name="connsiteY2" fmla="*/ 157707 h 157707"/>
                  <a:gd name="connsiteX3" fmla="*/ 275415 w 394408"/>
                  <a:gd name="connsiteY3" fmla="*/ 0 h 157707"/>
                </a:gdLst>
                <a:ahLst/>
                <a:cxnLst>
                  <a:cxn ang="0">
                    <a:pos x="connsiteX0" y="connsiteY0"/>
                  </a:cxn>
                  <a:cxn ang="0">
                    <a:pos x="connsiteX1" y="connsiteY1"/>
                  </a:cxn>
                  <a:cxn ang="0">
                    <a:pos x="connsiteX2" y="connsiteY2"/>
                  </a:cxn>
                  <a:cxn ang="0">
                    <a:pos x="connsiteX3" y="connsiteY3"/>
                  </a:cxn>
                </a:cxnLst>
                <a:rect l="l" t="t" r="r" b="b"/>
                <a:pathLst>
                  <a:path w="394408" h="157707">
                    <a:moveTo>
                      <a:pt x="275415" y="0"/>
                    </a:moveTo>
                    <a:lnTo>
                      <a:pt x="0" y="150097"/>
                    </a:lnTo>
                    <a:lnTo>
                      <a:pt x="394408" y="157707"/>
                    </a:lnTo>
                    <a:lnTo>
                      <a:pt x="27541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4" name="Freeform: Shape 71">
                <a:extLst>
                  <a:ext uri="{FF2B5EF4-FFF2-40B4-BE49-F238E27FC236}">
                    <a16:creationId xmlns:a16="http://schemas.microsoft.com/office/drawing/2014/main" id="{A1212871-D3C6-450D-A8A2-D9EFD7F6BB32}"/>
                  </a:ext>
                </a:extLst>
              </p:cNvPr>
              <p:cNvSpPr/>
              <p:nvPr/>
            </p:nvSpPr>
            <p:spPr>
              <a:xfrm>
                <a:off x="6149698" y="5215816"/>
                <a:ext cx="1586463" cy="2373441"/>
              </a:xfrm>
              <a:custGeom>
                <a:avLst/>
                <a:gdLst>
                  <a:gd name="connsiteX0" fmla="*/ 552450 w 552450"/>
                  <a:gd name="connsiteY0" fmla="*/ 0 h 847725"/>
                  <a:gd name="connsiteX1" fmla="*/ 0 w 552450"/>
                  <a:gd name="connsiteY1" fmla="*/ 114300 h 847725"/>
                  <a:gd name="connsiteX2" fmla="*/ 523875 w 552450"/>
                  <a:gd name="connsiteY2" fmla="*/ 847725 h 847725"/>
                  <a:gd name="connsiteX3" fmla="*/ 552450 w 552450"/>
                  <a:gd name="connsiteY3" fmla="*/ 0 h 847725"/>
                  <a:gd name="connsiteX0" fmla="*/ 552450 w 552450"/>
                  <a:gd name="connsiteY0" fmla="*/ 0 h 826497"/>
                  <a:gd name="connsiteX1" fmla="*/ 0 w 552450"/>
                  <a:gd name="connsiteY1" fmla="*/ 114300 h 826497"/>
                  <a:gd name="connsiteX2" fmla="*/ 502647 w 552450"/>
                  <a:gd name="connsiteY2" fmla="*/ 826497 h 826497"/>
                  <a:gd name="connsiteX3" fmla="*/ 552450 w 552450"/>
                  <a:gd name="connsiteY3" fmla="*/ 0 h 826497"/>
                </a:gdLst>
                <a:ahLst/>
                <a:cxnLst>
                  <a:cxn ang="0">
                    <a:pos x="connsiteX0" y="connsiteY0"/>
                  </a:cxn>
                  <a:cxn ang="0">
                    <a:pos x="connsiteX1" y="connsiteY1"/>
                  </a:cxn>
                  <a:cxn ang="0">
                    <a:pos x="connsiteX2" y="connsiteY2"/>
                  </a:cxn>
                  <a:cxn ang="0">
                    <a:pos x="connsiteX3" y="connsiteY3"/>
                  </a:cxn>
                </a:cxnLst>
                <a:rect l="l" t="t" r="r" b="b"/>
                <a:pathLst>
                  <a:path w="552450" h="826497">
                    <a:moveTo>
                      <a:pt x="552450" y="0"/>
                    </a:moveTo>
                    <a:lnTo>
                      <a:pt x="0" y="114300"/>
                    </a:lnTo>
                    <a:lnTo>
                      <a:pt x="502647" y="826497"/>
                    </a:lnTo>
                    <a:lnTo>
                      <a:pt x="55245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5" name="Freeform: Shape 72">
                <a:extLst>
                  <a:ext uri="{FF2B5EF4-FFF2-40B4-BE49-F238E27FC236}">
                    <a16:creationId xmlns:a16="http://schemas.microsoft.com/office/drawing/2014/main" id="{6C02299B-C22A-4011-87B9-225C10BC1ACD}"/>
                  </a:ext>
                </a:extLst>
              </p:cNvPr>
              <p:cNvSpPr/>
              <p:nvPr/>
            </p:nvSpPr>
            <p:spPr>
              <a:xfrm>
                <a:off x="9871174" y="2566277"/>
                <a:ext cx="3530804" cy="3853064"/>
              </a:xfrm>
              <a:custGeom>
                <a:avLst/>
                <a:gdLst>
                  <a:gd name="connsiteX0" fmla="*/ 1019175 w 1019175"/>
                  <a:gd name="connsiteY0" fmla="*/ 0 h 1390650"/>
                  <a:gd name="connsiteX1" fmla="*/ 0 w 1019175"/>
                  <a:gd name="connsiteY1" fmla="*/ 295275 h 1390650"/>
                  <a:gd name="connsiteX2" fmla="*/ 19050 w 1019175"/>
                  <a:gd name="connsiteY2" fmla="*/ 1390650 h 1390650"/>
                  <a:gd name="connsiteX3" fmla="*/ 1019175 w 1019175"/>
                  <a:gd name="connsiteY3" fmla="*/ 0 h 1390650"/>
                  <a:gd name="connsiteX0" fmla="*/ 1113905 w 1113905"/>
                  <a:gd name="connsiteY0" fmla="*/ 0 h 1390650"/>
                  <a:gd name="connsiteX1" fmla="*/ 0 w 1113905"/>
                  <a:gd name="connsiteY1" fmla="*/ 643150 h 1390650"/>
                  <a:gd name="connsiteX2" fmla="*/ 113780 w 1113905"/>
                  <a:gd name="connsiteY2" fmla="*/ 1390650 h 1390650"/>
                  <a:gd name="connsiteX3" fmla="*/ 1113905 w 1113905"/>
                  <a:gd name="connsiteY3" fmla="*/ 0 h 1390650"/>
                  <a:gd name="connsiteX0" fmla="*/ 1229522 w 1229522"/>
                  <a:gd name="connsiteY0" fmla="*/ 0 h 1341742"/>
                  <a:gd name="connsiteX1" fmla="*/ 0 w 1229522"/>
                  <a:gd name="connsiteY1" fmla="*/ 594242 h 1341742"/>
                  <a:gd name="connsiteX2" fmla="*/ 113780 w 1229522"/>
                  <a:gd name="connsiteY2" fmla="*/ 1341742 h 1341742"/>
                  <a:gd name="connsiteX3" fmla="*/ 1229522 w 1229522"/>
                  <a:gd name="connsiteY3" fmla="*/ 0 h 1341742"/>
                </a:gdLst>
                <a:ahLst/>
                <a:cxnLst>
                  <a:cxn ang="0">
                    <a:pos x="connsiteX0" y="connsiteY0"/>
                  </a:cxn>
                  <a:cxn ang="0">
                    <a:pos x="connsiteX1" y="connsiteY1"/>
                  </a:cxn>
                  <a:cxn ang="0">
                    <a:pos x="connsiteX2" y="connsiteY2"/>
                  </a:cxn>
                  <a:cxn ang="0">
                    <a:pos x="connsiteX3" y="connsiteY3"/>
                  </a:cxn>
                </a:cxnLst>
                <a:rect l="l" t="t" r="r" b="b"/>
                <a:pathLst>
                  <a:path w="1229522" h="1341742">
                    <a:moveTo>
                      <a:pt x="1229522" y="0"/>
                    </a:moveTo>
                    <a:lnTo>
                      <a:pt x="0" y="594242"/>
                    </a:lnTo>
                    <a:lnTo>
                      <a:pt x="113780" y="1341742"/>
                    </a:lnTo>
                    <a:lnTo>
                      <a:pt x="1229522"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6" name="Freeform: Shape 73">
                <a:extLst>
                  <a:ext uri="{FF2B5EF4-FFF2-40B4-BE49-F238E27FC236}">
                    <a16:creationId xmlns:a16="http://schemas.microsoft.com/office/drawing/2014/main" id="{961FAA8A-DD86-4F31-A454-EADF3A7C00EA}"/>
                  </a:ext>
                </a:extLst>
              </p:cNvPr>
              <p:cNvSpPr/>
              <p:nvPr/>
            </p:nvSpPr>
            <p:spPr>
              <a:xfrm>
                <a:off x="7585440" y="3324702"/>
                <a:ext cx="2667179" cy="4626397"/>
              </a:xfrm>
              <a:custGeom>
                <a:avLst/>
                <a:gdLst>
                  <a:gd name="connsiteX0" fmla="*/ 528637 w 928687"/>
                  <a:gd name="connsiteY0" fmla="*/ 1628775 h 1628775"/>
                  <a:gd name="connsiteX1" fmla="*/ 0 w 928687"/>
                  <a:gd name="connsiteY1" fmla="*/ 1500188 h 1628775"/>
                  <a:gd name="connsiteX2" fmla="*/ 71437 w 928687"/>
                  <a:gd name="connsiteY2" fmla="*/ 0 h 1628775"/>
                  <a:gd name="connsiteX3" fmla="*/ 928687 w 928687"/>
                  <a:gd name="connsiteY3" fmla="*/ 1271588 h 1628775"/>
                  <a:gd name="connsiteX4" fmla="*/ 528637 w 928687"/>
                  <a:gd name="connsiteY4" fmla="*/ 1628775 h 1628775"/>
                  <a:gd name="connsiteX0" fmla="*/ 542925 w 942975"/>
                  <a:gd name="connsiteY0" fmla="*/ 1304925 h 1304925"/>
                  <a:gd name="connsiteX1" fmla="*/ 14288 w 942975"/>
                  <a:gd name="connsiteY1" fmla="*/ 1176338 h 1304925"/>
                  <a:gd name="connsiteX2" fmla="*/ 0 w 942975"/>
                  <a:gd name="connsiteY2" fmla="*/ 0 h 1304925"/>
                  <a:gd name="connsiteX3" fmla="*/ 942975 w 942975"/>
                  <a:gd name="connsiteY3" fmla="*/ 947738 h 1304925"/>
                  <a:gd name="connsiteX4" fmla="*/ 542925 w 942975"/>
                  <a:gd name="connsiteY4" fmla="*/ 1304925 h 1304925"/>
                  <a:gd name="connsiteX0" fmla="*/ 528637 w 928687"/>
                  <a:gd name="connsiteY0" fmla="*/ 1581150 h 1581150"/>
                  <a:gd name="connsiteX1" fmla="*/ 0 w 928687"/>
                  <a:gd name="connsiteY1" fmla="*/ 1452563 h 1581150"/>
                  <a:gd name="connsiteX2" fmla="*/ 61912 w 928687"/>
                  <a:gd name="connsiteY2" fmla="*/ 0 h 1581150"/>
                  <a:gd name="connsiteX3" fmla="*/ 928687 w 928687"/>
                  <a:gd name="connsiteY3" fmla="*/ 1223963 h 1581150"/>
                  <a:gd name="connsiteX4" fmla="*/ 528637 w 928687"/>
                  <a:gd name="connsiteY4" fmla="*/ 1581150 h 1581150"/>
                  <a:gd name="connsiteX0" fmla="*/ 528637 w 928687"/>
                  <a:gd name="connsiteY0" fmla="*/ 1619250 h 1619250"/>
                  <a:gd name="connsiteX1" fmla="*/ 0 w 928687"/>
                  <a:gd name="connsiteY1" fmla="*/ 1490663 h 1619250"/>
                  <a:gd name="connsiteX2" fmla="*/ 42862 w 928687"/>
                  <a:gd name="connsiteY2" fmla="*/ 0 h 1619250"/>
                  <a:gd name="connsiteX3" fmla="*/ 928687 w 928687"/>
                  <a:gd name="connsiteY3" fmla="*/ 1262063 h 1619250"/>
                  <a:gd name="connsiteX4" fmla="*/ 528637 w 928687"/>
                  <a:gd name="connsiteY4" fmla="*/ 1619250 h 1619250"/>
                  <a:gd name="connsiteX0" fmla="*/ 528637 w 928687"/>
                  <a:gd name="connsiteY0" fmla="*/ 1614196 h 1614196"/>
                  <a:gd name="connsiteX1" fmla="*/ 0 w 928687"/>
                  <a:gd name="connsiteY1" fmla="*/ 1485609 h 1614196"/>
                  <a:gd name="connsiteX2" fmla="*/ 47916 w 928687"/>
                  <a:gd name="connsiteY2" fmla="*/ 0 h 1614196"/>
                  <a:gd name="connsiteX3" fmla="*/ 928687 w 928687"/>
                  <a:gd name="connsiteY3" fmla="*/ 1257009 h 1614196"/>
                  <a:gd name="connsiteX4" fmla="*/ 528637 w 928687"/>
                  <a:gd name="connsiteY4" fmla="*/ 1614196 h 1614196"/>
                  <a:gd name="connsiteX0" fmla="*/ 528637 w 928687"/>
                  <a:gd name="connsiteY0" fmla="*/ 1442351 h 1442351"/>
                  <a:gd name="connsiteX1" fmla="*/ 0 w 928687"/>
                  <a:gd name="connsiteY1" fmla="*/ 1313764 h 1442351"/>
                  <a:gd name="connsiteX2" fmla="*/ 2427 w 928687"/>
                  <a:gd name="connsiteY2" fmla="*/ 0 h 1442351"/>
                  <a:gd name="connsiteX3" fmla="*/ 928687 w 928687"/>
                  <a:gd name="connsiteY3" fmla="*/ 1085164 h 1442351"/>
                  <a:gd name="connsiteX4" fmla="*/ 528637 w 928687"/>
                  <a:gd name="connsiteY4" fmla="*/ 1442351 h 1442351"/>
                  <a:gd name="connsiteX0" fmla="*/ 528637 w 928687"/>
                  <a:gd name="connsiteY0" fmla="*/ 1624305 h 1624305"/>
                  <a:gd name="connsiteX1" fmla="*/ 0 w 928687"/>
                  <a:gd name="connsiteY1" fmla="*/ 1495718 h 1624305"/>
                  <a:gd name="connsiteX2" fmla="*/ 47916 w 928687"/>
                  <a:gd name="connsiteY2" fmla="*/ 0 h 1624305"/>
                  <a:gd name="connsiteX3" fmla="*/ 928687 w 928687"/>
                  <a:gd name="connsiteY3" fmla="*/ 1267118 h 1624305"/>
                  <a:gd name="connsiteX4" fmla="*/ 528637 w 928687"/>
                  <a:gd name="connsiteY4" fmla="*/ 1624305 h 1624305"/>
                  <a:gd name="connsiteX0" fmla="*/ 528637 w 928687"/>
                  <a:gd name="connsiteY0" fmla="*/ 1616345 h 1616345"/>
                  <a:gd name="connsiteX1" fmla="*/ 0 w 928687"/>
                  <a:gd name="connsiteY1" fmla="*/ 1487758 h 1616345"/>
                  <a:gd name="connsiteX2" fmla="*/ 53223 w 928687"/>
                  <a:gd name="connsiteY2" fmla="*/ 0 h 1616345"/>
                  <a:gd name="connsiteX3" fmla="*/ 928687 w 928687"/>
                  <a:gd name="connsiteY3" fmla="*/ 1259158 h 1616345"/>
                  <a:gd name="connsiteX4" fmla="*/ 528637 w 928687"/>
                  <a:gd name="connsiteY4" fmla="*/ 1616345 h 1616345"/>
                  <a:gd name="connsiteX0" fmla="*/ 528637 w 928687"/>
                  <a:gd name="connsiteY0" fmla="*/ 1618998 h 1618998"/>
                  <a:gd name="connsiteX1" fmla="*/ 0 w 928687"/>
                  <a:gd name="connsiteY1" fmla="*/ 1490411 h 1618998"/>
                  <a:gd name="connsiteX2" fmla="*/ 55877 w 928687"/>
                  <a:gd name="connsiteY2" fmla="*/ 0 h 1618998"/>
                  <a:gd name="connsiteX3" fmla="*/ 928687 w 928687"/>
                  <a:gd name="connsiteY3" fmla="*/ 1261811 h 1618998"/>
                  <a:gd name="connsiteX4" fmla="*/ 528637 w 928687"/>
                  <a:gd name="connsiteY4" fmla="*/ 1618998 h 1618998"/>
                  <a:gd name="connsiteX0" fmla="*/ 528637 w 928687"/>
                  <a:gd name="connsiteY0" fmla="*/ 1611038 h 1611038"/>
                  <a:gd name="connsiteX1" fmla="*/ 0 w 928687"/>
                  <a:gd name="connsiteY1" fmla="*/ 1482451 h 1611038"/>
                  <a:gd name="connsiteX2" fmla="*/ 50570 w 928687"/>
                  <a:gd name="connsiteY2" fmla="*/ 0 h 1611038"/>
                  <a:gd name="connsiteX3" fmla="*/ 928687 w 928687"/>
                  <a:gd name="connsiteY3" fmla="*/ 1253851 h 1611038"/>
                  <a:gd name="connsiteX4" fmla="*/ 528637 w 928687"/>
                  <a:gd name="connsiteY4" fmla="*/ 1611038 h 1611038"/>
                  <a:gd name="connsiteX0" fmla="*/ 536444 w 936494"/>
                  <a:gd name="connsiteY0" fmla="*/ 1597771 h 1597771"/>
                  <a:gd name="connsiteX1" fmla="*/ 7807 w 936494"/>
                  <a:gd name="connsiteY1" fmla="*/ 1469184 h 1597771"/>
                  <a:gd name="connsiteX2" fmla="*/ 0 w 936494"/>
                  <a:gd name="connsiteY2" fmla="*/ 0 h 1597771"/>
                  <a:gd name="connsiteX3" fmla="*/ 936494 w 936494"/>
                  <a:gd name="connsiteY3" fmla="*/ 1240584 h 1597771"/>
                  <a:gd name="connsiteX4" fmla="*/ 536444 w 936494"/>
                  <a:gd name="connsiteY4" fmla="*/ 1597771 h 1597771"/>
                  <a:gd name="connsiteX0" fmla="*/ 528735 w 928785"/>
                  <a:gd name="connsiteY0" fmla="*/ 1611038 h 1611038"/>
                  <a:gd name="connsiteX1" fmla="*/ 98 w 928785"/>
                  <a:gd name="connsiteY1" fmla="*/ 1482451 h 1611038"/>
                  <a:gd name="connsiteX2" fmla="*/ 45361 w 928785"/>
                  <a:gd name="connsiteY2" fmla="*/ 0 h 1611038"/>
                  <a:gd name="connsiteX3" fmla="*/ 928785 w 928785"/>
                  <a:gd name="connsiteY3" fmla="*/ 1253851 h 1611038"/>
                  <a:gd name="connsiteX4" fmla="*/ 528735 w 928785"/>
                  <a:gd name="connsiteY4" fmla="*/ 1611038 h 161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785" h="1611038">
                    <a:moveTo>
                      <a:pt x="528735" y="1611038"/>
                    </a:moveTo>
                    <a:lnTo>
                      <a:pt x="98" y="1482451"/>
                    </a:lnTo>
                    <a:cubicBezTo>
                      <a:pt x="-2504" y="992723"/>
                      <a:pt x="47963" y="489728"/>
                      <a:pt x="45361" y="0"/>
                    </a:cubicBezTo>
                    <a:lnTo>
                      <a:pt x="928785" y="1253851"/>
                    </a:lnTo>
                    <a:lnTo>
                      <a:pt x="528735" y="1611038"/>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7" name="Freeform: Shape 74">
                <a:extLst>
                  <a:ext uri="{FF2B5EF4-FFF2-40B4-BE49-F238E27FC236}">
                    <a16:creationId xmlns:a16="http://schemas.microsoft.com/office/drawing/2014/main" id="{20A9A607-097C-4648-BCA5-1140489E9E0F}"/>
                  </a:ext>
                </a:extLst>
              </p:cNvPr>
              <p:cNvSpPr/>
              <p:nvPr/>
            </p:nvSpPr>
            <p:spPr>
              <a:xfrm>
                <a:off x="7708808" y="479821"/>
                <a:ext cx="2543813" cy="6474124"/>
              </a:xfrm>
              <a:custGeom>
                <a:avLst/>
                <a:gdLst>
                  <a:gd name="connsiteX0" fmla="*/ 0 w 885825"/>
                  <a:gd name="connsiteY0" fmla="*/ 914400 h 2171700"/>
                  <a:gd name="connsiteX1" fmla="*/ 871538 w 885825"/>
                  <a:gd name="connsiteY1" fmla="*/ 0 h 2171700"/>
                  <a:gd name="connsiteX2" fmla="*/ 885825 w 885825"/>
                  <a:gd name="connsiteY2" fmla="*/ 2171700 h 2171700"/>
                  <a:gd name="connsiteX3" fmla="*/ 0 w 885825"/>
                  <a:gd name="connsiteY3" fmla="*/ 914400 h 2171700"/>
                  <a:gd name="connsiteX0" fmla="*/ 0 w 885825"/>
                  <a:gd name="connsiteY0" fmla="*/ 997167 h 2254467"/>
                  <a:gd name="connsiteX1" fmla="*/ 675879 w 885825"/>
                  <a:gd name="connsiteY1" fmla="*/ 0 h 2254467"/>
                  <a:gd name="connsiteX2" fmla="*/ 885825 w 885825"/>
                  <a:gd name="connsiteY2" fmla="*/ 2254467 h 2254467"/>
                  <a:gd name="connsiteX3" fmla="*/ 0 w 885825"/>
                  <a:gd name="connsiteY3" fmla="*/ 997167 h 2254467"/>
                </a:gdLst>
                <a:ahLst/>
                <a:cxnLst>
                  <a:cxn ang="0">
                    <a:pos x="connsiteX0" y="connsiteY0"/>
                  </a:cxn>
                  <a:cxn ang="0">
                    <a:pos x="connsiteX1" y="connsiteY1"/>
                  </a:cxn>
                  <a:cxn ang="0">
                    <a:pos x="connsiteX2" y="connsiteY2"/>
                  </a:cxn>
                  <a:cxn ang="0">
                    <a:pos x="connsiteX3" y="connsiteY3"/>
                  </a:cxn>
                </a:cxnLst>
                <a:rect l="l" t="t" r="r" b="b"/>
                <a:pathLst>
                  <a:path w="885825" h="2254467">
                    <a:moveTo>
                      <a:pt x="0" y="997167"/>
                    </a:moveTo>
                    <a:lnTo>
                      <a:pt x="675879" y="0"/>
                    </a:lnTo>
                    <a:cubicBezTo>
                      <a:pt x="680641" y="723900"/>
                      <a:pt x="881063" y="1530567"/>
                      <a:pt x="885825" y="2254467"/>
                    </a:cubicBezTo>
                    <a:lnTo>
                      <a:pt x="0" y="997167"/>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23" name="Group 22">
              <a:extLst>
                <a:ext uri="{FF2B5EF4-FFF2-40B4-BE49-F238E27FC236}">
                  <a16:creationId xmlns:a16="http://schemas.microsoft.com/office/drawing/2014/main" id="{DD65AD6E-67BC-4A89-9CA4-98E433159BEC}"/>
                </a:ext>
              </a:extLst>
            </p:cNvPr>
            <p:cNvGrpSpPr/>
            <p:nvPr/>
          </p:nvGrpSpPr>
          <p:grpSpPr>
            <a:xfrm rot="19361629" flipH="1">
              <a:off x="13519304" y="3604291"/>
              <a:ext cx="825203" cy="568334"/>
              <a:chOff x="3667032" y="1708483"/>
              <a:chExt cx="8105829" cy="5582653"/>
            </a:xfrm>
            <a:grpFill/>
          </p:grpSpPr>
          <p:sp>
            <p:nvSpPr>
              <p:cNvPr id="24" name="Freeform: Shape 61">
                <a:extLst>
                  <a:ext uri="{FF2B5EF4-FFF2-40B4-BE49-F238E27FC236}">
                    <a16:creationId xmlns:a16="http://schemas.microsoft.com/office/drawing/2014/main" id="{C4ECD2AB-45AE-4A6C-98B6-B63FE7018C62}"/>
                  </a:ext>
                </a:extLst>
              </p:cNvPr>
              <p:cNvSpPr/>
              <p:nvPr/>
            </p:nvSpPr>
            <p:spPr>
              <a:xfrm>
                <a:off x="9698517" y="2576706"/>
                <a:ext cx="2074344" cy="1084322"/>
              </a:xfrm>
              <a:custGeom>
                <a:avLst/>
                <a:gdLst>
                  <a:gd name="connsiteX0" fmla="*/ 757990 w 757990"/>
                  <a:gd name="connsiteY0" fmla="*/ 228600 h 264695"/>
                  <a:gd name="connsiteX1" fmla="*/ 288758 w 757990"/>
                  <a:gd name="connsiteY1" fmla="*/ 0 h 264695"/>
                  <a:gd name="connsiteX2" fmla="*/ 0 w 757990"/>
                  <a:gd name="connsiteY2" fmla="*/ 264695 h 264695"/>
                  <a:gd name="connsiteX3" fmla="*/ 757990 w 757990"/>
                  <a:gd name="connsiteY3" fmla="*/ 228600 h 264695"/>
                  <a:gd name="connsiteX0" fmla="*/ 753988 w 753988"/>
                  <a:gd name="connsiteY0" fmla="*/ 288628 h 288628"/>
                  <a:gd name="connsiteX1" fmla="*/ 288758 w 753988"/>
                  <a:gd name="connsiteY1" fmla="*/ 0 h 288628"/>
                  <a:gd name="connsiteX2" fmla="*/ 0 w 753988"/>
                  <a:gd name="connsiteY2" fmla="*/ 264695 h 288628"/>
                  <a:gd name="connsiteX3" fmla="*/ 753988 w 753988"/>
                  <a:gd name="connsiteY3" fmla="*/ 288628 h 288628"/>
                  <a:gd name="connsiteX0" fmla="*/ 753988 w 753988"/>
                  <a:gd name="connsiteY0" fmla="*/ 288628 h 324723"/>
                  <a:gd name="connsiteX1" fmla="*/ 288758 w 753988"/>
                  <a:gd name="connsiteY1" fmla="*/ 0 h 324723"/>
                  <a:gd name="connsiteX2" fmla="*/ 0 w 753988"/>
                  <a:gd name="connsiteY2" fmla="*/ 324723 h 324723"/>
                  <a:gd name="connsiteX3" fmla="*/ 753988 w 753988"/>
                  <a:gd name="connsiteY3" fmla="*/ 288628 h 324723"/>
                  <a:gd name="connsiteX0" fmla="*/ 681954 w 681954"/>
                  <a:gd name="connsiteY0" fmla="*/ 396679 h 396679"/>
                  <a:gd name="connsiteX1" fmla="*/ 288758 w 681954"/>
                  <a:gd name="connsiteY1" fmla="*/ 0 h 396679"/>
                  <a:gd name="connsiteX2" fmla="*/ 0 w 681954"/>
                  <a:gd name="connsiteY2" fmla="*/ 324723 h 396679"/>
                  <a:gd name="connsiteX3" fmla="*/ 681954 w 681954"/>
                  <a:gd name="connsiteY3" fmla="*/ 396679 h 396679"/>
                  <a:gd name="connsiteX0" fmla="*/ 798009 w 798009"/>
                  <a:gd name="connsiteY0" fmla="*/ 324645 h 324723"/>
                  <a:gd name="connsiteX1" fmla="*/ 288758 w 798009"/>
                  <a:gd name="connsiteY1" fmla="*/ 0 h 324723"/>
                  <a:gd name="connsiteX2" fmla="*/ 0 w 798009"/>
                  <a:gd name="connsiteY2" fmla="*/ 324723 h 324723"/>
                  <a:gd name="connsiteX3" fmla="*/ 798009 w 798009"/>
                  <a:gd name="connsiteY3" fmla="*/ 324645 h 324723"/>
                  <a:gd name="connsiteX0" fmla="*/ 798009 w 798009"/>
                  <a:gd name="connsiteY0" fmla="*/ 324645 h 324645"/>
                  <a:gd name="connsiteX1" fmla="*/ 288758 w 798009"/>
                  <a:gd name="connsiteY1" fmla="*/ 0 h 324645"/>
                  <a:gd name="connsiteX2" fmla="*/ 0 w 798009"/>
                  <a:gd name="connsiteY2" fmla="*/ 208668 h 324645"/>
                  <a:gd name="connsiteX3" fmla="*/ 798009 w 798009"/>
                  <a:gd name="connsiteY3" fmla="*/ 324645 h 324645"/>
                  <a:gd name="connsiteX0" fmla="*/ 689958 w 689958"/>
                  <a:gd name="connsiteY0" fmla="*/ 360662 h 360662"/>
                  <a:gd name="connsiteX1" fmla="*/ 288758 w 689958"/>
                  <a:gd name="connsiteY1" fmla="*/ 0 h 360662"/>
                  <a:gd name="connsiteX2" fmla="*/ 0 w 689958"/>
                  <a:gd name="connsiteY2" fmla="*/ 208668 h 360662"/>
                  <a:gd name="connsiteX3" fmla="*/ 689958 w 689958"/>
                  <a:gd name="connsiteY3" fmla="*/ 360662 h 360662"/>
                </a:gdLst>
                <a:ahLst/>
                <a:cxnLst>
                  <a:cxn ang="0">
                    <a:pos x="connsiteX0" y="connsiteY0"/>
                  </a:cxn>
                  <a:cxn ang="0">
                    <a:pos x="connsiteX1" y="connsiteY1"/>
                  </a:cxn>
                  <a:cxn ang="0">
                    <a:pos x="connsiteX2" y="connsiteY2"/>
                  </a:cxn>
                  <a:cxn ang="0">
                    <a:pos x="connsiteX3" y="connsiteY3"/>
                  </a:cxn>
                </a:cxnLst>
                <a:rect l="l" t="t" r="r" b="b"/>
                <a:pathLst>
                  <a:path w="689958" h="360662">
                    <a:moveTo>
                      <a:pt x="689958" y="360662"/>
                    </a:moveTo>
                    <a:lnTo>
                      <a:pt x="288758" y="0"/>
                    </a:lnTo>
                    <a:lnTo>
                      <a:pt x="0" y="208668"/>
                    </a:lnTo>
                    <a:lnTo>
                      <a:pt x="689958" y="36066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5" name="Freeform: Shape 62">
                <a:extLst>
                  <a:ext uri="{FF2B5EF4-FFF2-40B4-BE49-F238E27FC236}">
                    <a16:creationId xmlns:a16="http://schemas.microsoft.com/office/drawing/2014/main" id="{EA7D0A7C-B0D0-42D3-AFB3-E76E5104D00C}"/>
                  </a:ext>
                </a:extLst>
              </p:cNvPr>
              <p:cNvSpPr/>
              <p:nvPr/>
            </p:nvSpPr>
            <p:spPr>
              <a:xfrm>
                <a:off x="8589117" y="2576628"/>
                <a:ext cx="1989499" cy="976664"/>
              </a:xfrm>
              <a:custGeom>
                <a:avLst/>
                <a:gdLst>
                  <a:gd name="connsiteX0" fmla="*/ 661737 w 661737"/>
                  <a:gd name="connsiteY0" fmla="*/ 0 h 324853"/>
                  <a:gd name="connsiteX1" fmla="*/ 360947 w 661737"/>
                  <a:gd name="connsiteY1" fmla="*/ 324853 h 324853"/>
                  <a:gd name="connsiteX2" fmla="*/ 0 w 661737"/>
                  <a:gd name="connsiteY2" fmla="*/ 36095 h 324853"/>
                  <a:gd name="connsiteX3" fmla="*/ 661737 w 661737"/>
                  <a:gd name="connsiteY3" fmla="*/ 0 h 324853"/>
                </a:gdLst>
                <a:ahLst/>
                <a:cxnLst>
                  <a:cxn ang="0">
                    <a:pos x="connsiteX0" y="connsiteY0"/>
                  </a:cxn>
                  <a:cxn ang="0">
                    <a:pos x="connsiteX1" y="connsiteY1"/>
                  </a:cxn>
                  <a:cxn ang="0">
                    <a:pos x="connsiteX2" y="connsiteY2"/>
                  </a:cxn>
                  <a:cxn ang="0">
                    <a:pos x="connsiteX3" y="connsiteY3"/>
                  </a:cxn>
                </a:cxnLst>
                <a:rect l="l" t="t" r="r" b="b"/>
                <a:pathLst>
                  <a:path w="661737" h="324853">
                    <a:moveTo>
                      <a:pt x="661737" y="0"/>
                    </a:moveTo>
                    <a:lnTo>
                      <a:pt x="360947" y="324853"/>
                    </a:lnTo>
                    <a:lnTo>
                      <a:pt x="0" y="36095"/>
                    </a:lnTo>
                    <a:lnTo>
                      <a:pt x="661737"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Freeform: Shape 63">
                <a:extLst>
                  <a:ext uri="{FF2B5EF4-FFF2-40B4-BE49-F238E27FC236}">
                    <a16:creationId xmlns:a16="http://schemas.microsoft.com/office/drawing/2014/main" id="{A20C431C-78D2-4354-ACA6-A3D45C4F754A}"/>
                  </a:ext>
                </a:extLst>
              </p:cNvPr>
              <p:cNvSpPr/>
              <p:nvPr/>
            </p:nvSpPr>
            <p:spPr>
              <a:xfrm>
                <a:off x="3667032" y="1708483"/>
                <a:ext cx="1121354" cy="723455"/>
              </a:xfrm>
              <a:custGeom>
                <a:avLst/>
                <a:gdLst>
                  <a:gd name="connsiteX0" fmla="*/ 0 w 372979"/>
                  <a:gd name="connsiteY0" fmla="*/ 240632 h 240632"/>
                  <a:gd name="connsiteX1" fmla="*/ 204537 w 372979"/>
                  <a:gd name="connsiteY1" fmla="*/ 0 h 240632"/>
                  <a:gd name="connsiteX2" fmla="*/ 372979 w 372979"/>
                  <a:gd name="connsiteY2" fmla="*/ 120316 h 240632"/>
                  <a:gd name="connsiteX3" fmla="*/ 0 w 372979"/>
                  <a:gd name="connsiteY3" fmla="*/ 240632 h 240632"/>
                </a:gdLst>
                <a:ahLst/>
                <a:cxnLst>
                  <a:cxn ang="0">
                    <a:pos x="connsiteX0" y="connsiteY0"/>
                  </a:cxn>
                  <a:cxn ang="0">
                    <a:pos x="connsiteX1" y="connsiteY1"/>
                  </a:cxn>
                  <a:cxn ang="0">
                    <a:pos x="connsiteX2" y="connsiteY2"/>
                  </a:cxn>
                  <a:cxn ang="0">
                    <a:pos x="connsiteX3" y="connsiteY3"/>
                  </a:cxn>
                </a:cxnLst>
                <a:rect l="l" t="t" r="r" b="b"/>
                <a:pathLst>
                  <a:path w="372979" h="240632">
                    <a:moveTo>
                      <a:pt x="0" y="240632"/>
                    </a:moveTo>
                    <a:lnTo>
                      <a:pt x="204537" y="0"/>
                    </a:lnTo>
                    <a:lnTo>
                      <a:pt x="372979" y="120316"/>
                    </a:lnTo>
                    <a:lnTo>
                      <a:pt x="0" y="2406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Freeform: Shape 64">
                <a:extLst>
                  <a:ext uri="{FF2B5EF4-FFF2-40B4-BE49-F238E27FC236}">
                    <a16:creationId xmlns:a16="http://schemas.microsoft.com/office/drawing/2014/main" id="{A9C57BE7-E305-4D02-A27E-537823FFC665}"/>
                  </a:ext>
                </a:extLst>
              </p:cNvPr>
              <p:cNvSpPr/>
              <p:nvPr/>
            </p:nvSpPr>
            <p:spPr>
              <a:xfrm>
                <a:off x="6683920" y="3191564"/>
                <a:ext cx="1627771" cy="4087516"/>
              </a:xfrm>
              <a:custGeom>
                <a:avLst/>
                <a:gdLst>
                  <a:gd name="connsiteX0" fmla="*/ 541421 w 541421"/>
                  <a:gd name="connsiteY0" fmla="*/ 12032 h 1359569"/>
                  <a:gd name="connsiteX1" fmla="*/ 156410 w 541421"/>
                  <a:gd name="connsiteY1" fmla="*/ 1359569 h 1359569"/>
                  <a:gd name="connsiteX2" fmla="*/ 0 w 541421"/>
                  <a:gd name="connsiteY2" fmla="*/ 0 h 1359569"/>
                  <a:gd name="connsiteX3" fmla="*/ 541421 w 541421"/>
                  <a:gd name="connsiteY3" fmla="*/ 12032 h 1359569"/>
                </a:gdLst>
                <a:ahLst/>
                <a:cxnLst>
                  <a:cxn ang="0">
                    <a:pos x="connsiteX0" y="connsiteY0"/>
                  </a:cxn>
                  <a:cxn ang="0">
                    <a:pos x="connsiteX1" y="connsiteY1"/>
                  </a:cxn>
                  <a:cxn ang="0">
                    <a:pos x="connsiteX2" y="connsiteY2"/>
                  </a:cxn>
                  <a:cxn ang="0">
                    <a:pos x="connsiteX3" y="connsiteY3"/>
                  </a:cxn>
                </a:cxnLst>
                <a:rect l="l" t="t" r="r" b="b"/>
                <a:pathLst>
                  <a:path w="541421" h="1359569">
                    <a:moveTo>
                      <a:pt x="541421" y="12032"/>
                    </a:moveTo>
                    <a:lnTo>
                      <a:pt x="156410" y="1359569"/>
                    </a:lnTo>
                    <a:lnTo>
                      <a:pt x="0" y="0"/>
                    </a:lnTo>
                    <a:lnTo>
                      <a:pt x="541421" y="12032"/>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8" name="Freeform: Shape 65">
                <a:extLst>
                  <a:ext uri="{FF2B5EF4-FFF2-40B4-BE49-F238E27FC236}">
                    <a16:creationId xmlns:a16="http://schemas.microsoft.com/office/drawing/2014/main" id="{E111D2B6-D3D7-4151-BFB3-655C8D2865C9}"/>
                  </a:ext>
                </a:extLst>
              </p:cNvPr>
              <p:cNvSpPr/>
              <p:nvPr/>
            </p:nvSpPr>
            <p:spPr>
              <a:xfrm>
                <a:off x="4296520" y="1708483"/>
                <a:ext cx="1917154" cy="1917154"/>
              </a:xfrm>
              <a:custGeom>
                <a:avLst/>
                <a:gdLst>
                  <a:gd name="connsiteX0" fmla="*/ 0 w 637674"/>
                  <a:gd name="connsiteY0" fmla="*/ 0 h 637674"/>
                  <a:gd name="connsiteX1" fmla="*/ 553453 w 637674"/>
                  <a:gd name="connsiteY1" fmla="*/ 48127 h 637674"/>
                  <a:gd name="connsiteX2" fmla="*/ 637674 w 637674"/>
                  <a:gd name="connsiteY2" fmla="*/ 637674 h 637674"/>
                  <a:gd name="connsiteX3" fmla="*/ 0 w 637674"/>
                  <a:gd name="connsiteY3" fmla="*/ 0 h 637674"/>
                  <a:gd name="connsiteX0" fmla="*/ 0 w 637674"/>
                  <a:gd name="connsiteY0" fmla="*/ 0 h 637674"/>
                  <a:gd name="connsiteX1" fmla="*/ 537445 w 637674"/>
                  <a:gd name="connsiteY1" fmla="*/ 16112 h 637674"/>
                  <a:gd name="connsiteX2" fmla="*/ 637674 w 637674"/>
                  <a:gd name="connsiteY2" fmla="*/ 637674 h 637674"/>
                  <a:gd name="connsiteX3" fmla="*/ 0 w 637674"/>
                  <a:gd name="connsiteY3" fmla="*/ 0 h 637674"/>
                </a:gdLst>
                <a:ahLst/>
                <a:cxnLst>
                  <a:cxn ang="0">
                    <a:pos x="connsiteX0" y="connsiteY0"/>
                  </a:cxn>
                  <a:cxn ang="0">
                    <a:pos x="connsiteX1" y="connsiteY1"/>
                  </a:cxn>
                  <a:cxn ang="0">
                    <a:pos x="connsiteX2" y="connsiteY2"/>
                  </a:cxn>
                  <a:cxn ang="0">
                    <a:pos x="connsiteX3" y="connsiteY3"/>
                  </a:cxn>
                </a:cxnLst>
                <a:rect l="l" t="t" r="r" b="b"/>
                <a:pathLst>
                  <a:path w="637674" h="637674">
                    <a:moveTo>
                      <a:pt x="0" y="0"/>
                    </a:moveTo>
                    <a:lnTo>
                      <a:pt x="537445" y="16112"/>
                    </a:lnTo>
                    <a:lnTo>
                      <a:pt x="637674" y="637674"/>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29" name="Freeform: Shape 66">
                <a:extLst>
                  <a:ext uri="{FF2B5EF4-FFF2-40B4-BE49-F238E27FC236}">
                    <a16:creationId xmlns:a16="http://schemas.microsoft.com/office/drawing/2014/main" id="{8CD3E767-D8CD-4CA8-BF25-F3504410C03C}"/>
                  </a:ext>
                </a:extLst>
              </p:cNvPr>
              <p:cNvSpPr/>
              <p:nvPr/>
            </p:nvSpPr>
            <p:spPr>
              <a:xfrm>
                <a:off x="7479717" y="2106307"/>
                <a:ext cx="2206536" cy="1434953"/>
              </a:xfrm>
              <a:custGeom>
                <a:avLst/>
                <a:gdLst>
                  <a:gd name="connsiteX0" fmla="*/ 168442 w 733927"/>
                  <a:gd name="connsiteY0" fmla="*/ 0 h 493295"/>
                  <a:gd name="connsiteX1" fmla="*/ 733927 w 733927"/>
                  <a:gd name="connsiteY1" fmla="*/ 493295 h 493295"/>
                  <a:gd name="connsiteX2" fmla="*/ 0 w 733927"/>
                  <a:gd name="connsiteY2" fmla="*/ 457200 h 493295"/>
                  <a:gd name="connsiteX3" fmla="*/ 168442 w 733927"/>
                  <a:gd name="connsiteY3" fmla="*/ 0 h 493295"/>
                  <a:gd name="connsiteX0" fmla="*/ 196455 w 733927"/>
                  <a:gd name="connsiteY0" fmla="*/ 0 h 477287"/>
                  <a:gd name="connsiteX1" fmla="*/ 733927 w 733927"/>
                  <a:gd name="connsiteY1" fmla="*/ 477287 h 477287"/>
                  <a:gd name="connsiteX2" fmla="*/ 0 w 733927"/>
                  <a:gd name="connsiteY2" fmla="*/ 441192 h 477287"/>
                  <a:gd name="connsiteX3" fmla="*/ 196455 w 733927"/>
                  <a:gd name="connsiteY3" fmla="*/ 0 h 477287"/>
                </a:gdLst>
                <a:ahLst/>
                <a:cxnLst>
                  <a:cxn ang="0">
                    <a:pos x="connsiteX0" y="connsiteY0"/>
                  </a:cxn>
                  <a:cxn ang="0">
                    <a:pos x="connsiteX1" y="connsiteY1"/>
                  </a:cxn>
                  <a:cxn ang="0">
                    <a:pos x="connsiteX2" y="connsiteY2"/>
                  </a:cxn>
                  <a:cxn ang="0">
                    <a:pos x="connsiteX3" y="connsiteY3"/>
                  </a:cxn>
                </a:cxnLst>
                <a:rect l="l" t="t" r="r" b="b"/>
                <a:pathLst>
                  <a:path w="733927" h="477287">
                    <a:moveTo>
                      <a:pt x="196455" y="0"/>
                    </a:moveTo>
                    <a:lnTo>
                      <a:pt x="733927" y="477287"/>
                    </a:lnTo>
                    <a:lnTo>
                      <a:pt x="0" y="441192"/>
                    </a:lnTo>
                    <a:lnTo>
                      <a:pt x="196455"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30" name="Freeform: Shape 67">
                <a:extLst>
                  <a:ext uri="{FF2B5EF4-FFF2-40B4-BE49-F238E27FC236}">
                    <a16:creationId xmlns:a16="http://schemas.microsoft.com/office/drawing/2014/main" id="{DE135B22-61E9-4C0E-857C-E93DE1BDF251}"/>
                  </a:ext>
                </a:extLst>
              </p:cNvPr>
              <p:cNvSpPr/>
              <p:nvPr/>
            </p:nvSpPr>
            <p:spPr>
              <a:xfrm>
                <a:off x="5888120" y="1744657"/>
                <a:ext cx="2170362" cy="5546479"/>
              </a:xfrm>
              <a:custGeom>
                <a:avLst/>
                <a:gdLst>
                  <a:gd name="connsiteX0" fmla="*/ 0 w 721895"/>
                  <a:gd name="connsiteY0" fmla="*/ 0 h 1844842"/>
                  <a:gd name="connsiteX1" fmla="*/ 176463 w 721895"/>
                  <a:gd name="connsiteY1" fmla="*/ 1844842 h 1844842"/>
                  <a:gd name="connsiteX2" fmla="*/ 721895 w 721895"/>
                  <a:gd name="connsiteY2" fmla="*/ 112295 h 1844842"/>
                  <a:gd name="connsiteX3" fmla="*/ 0 w 721895"/>
                  <a:gd name="connsiteY3" fmla="*/ 0 h 1844842"/>
                </a:gdLst>
                <a:ahLst/>
                <a:cxnLst>
                  <a:cxn ang="0">
                    <a:pos x="connsiteX0" y="connsiteY0"/>
                  </a:cxn>
                  <a:cxn ang="0">
                    <a:pos x="connsiteX1" y="connsiteY1"/>
                  </a:cxn>
                  <a:cxn ang="0">
                    <a:pos x="connsiteX2" y="connsiteY2"/>
                  </a:cxn>
                  <a:cxn ang="0">
                    <a:pos x="connsiteX3" y="connsiteY3"/>
                  </a:cxn>
                </a:cxnLst>
                <a:rect l="l" t="t" r="r" b="b"/>
                <a:pathLst>
                  <a:path w="721895" h="1844842">
                    <a:moveTo>
                      <a:pt x="0" y="0"/>
                    </a:moveTo>
                    <a:lnTo>
                      <a:pt x="176463" y="1844842"/>
                    </a:lnTo>
                    <a:lnTo>
                      <a:pt x="721895" y="112295"/>
                    </a:lnTo>
                    <a:lnTo>
                      <a:pt x="0" y="0"/>
                    </a:lnTo>
                    <a:close/>
                  </a:path>
                </a:pathLst>
              </a:custGeom>
              <a:grp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grpSp>
      </p:grpSp>
    </p:spTree>
    <p:extLst>
      <p:ext uri="{BB962C8B-B14F-4D97-AF65-F5344CB8AC3E}">
        <p14:creationId xmlns:p14="http://schemas.microsoft.com/office/powerpoint/2010/main" val="423414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7" name="Group 7"/>
          <p:cNvGrpSpPr>
            <a:grpSpLocks/>
          </p:cNvGrpSpPr>
          <p:nvPr/>
        </p:nvGrpSpPr>
        <p:grpSpPr bwMode="auto">
          <a:xfrm>
            <a:off x="770719" y="1458854"/>
            <a:ext cx="3145367" cy="4951841"/>
            <a:chOff x="457200" y="1239996"/>
            <a:chExt cx="2177144" cy="2804886"/>
          </a:xfrm>
        </p:grpSpPr>
        <p:sp>
          <p:nvSpPr>
            <p:cNvPr id="4" name="Rectangle 3"/>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Rectangle 56"/>
            <p:cNvSpPr/>
            <p:nvPr/>
          </p:nvSpPr>
          <p:spPr>
            <a:xfrm>
              <a:off x="536316" y="1293865"/>
              <a:ext cx="2018913" cy="2694698"/>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148" name="Group 6"/>
          <p:cNvGrpSpPr>
            <a:grpSpLocks/>
          </p:cNvGrpSpPr>
          <p:nvPr/>
        </p:nvGrpSpPr>
        <p:grpSpPr bwMode="auto">
          <a:xfrm flipV="1">
            <a:off x="609209" y="1497030"/>
            <a:ext cx="2802467" cy="738188"/>
            <a:chOff x="4763053" y="2429435"/>
            <a:chExt cx="2840865" cy="833718"/>
          </a:xfrm>
        </p:grpSpPr>
        <p:sp>
          <p:nvSpPr>
            <p:cNvPr id="55" name="Freeform 5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6" name="Pie 55"/>
            <p:cNvSpPr/>
            <p:nvPr/>
          </p:nvSpPr>
          <p:spPr bwMode="gray">
            <a:xfrm>
              <a:off x="4763053" y="3083859"/>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149" name="Group 57"/>
          <p:cNvGrpSpPr>
            <a:grpSpLocks/>
          </p:cNvGrpSpPr>
          <p:nvPr/>
        </p:nvGrpSpPr>
        <p:grpSpPr bwMode="auto">
          <a:xfrm>
            <a:off x="4436510" y="1458854"/>
            <a:ext cx="3364318" cy="4951841"/>
            <a:chOff x="457200" y="1239996"/>
            <a:chExt cx="2177144" cy="2804886"/>
          </a:xfrm>
        </p:grpSpPr>
        <p:sp>
          <p:nvSpPr>
            <p:cNvPr id="59" name="Rectangle 58"/>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p:cNvSpPr/>
            <p:nvPr/>
          </p:nvSpPr>
          <p:spPr>
            <a:xfrm>
              <a:off x="536316" y="1293865"/>
              <a:ext cx="2018913" cy="269469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150" name="Group 60"/>
          <p:cNvGrpSpPr>
            <a:grpSpLocks/>
          </p:cNvGrpSpPr>
          <p:nvPr/>
        </p:nvGrpSpPr>
        <p:grpSpPr bwMode="auto">
          <a:xfrm flipV="1">
            <a:off x="4307428" y="1497030"/>
            <a:ext cx="2802467" cy="738188"/>
            <a:chOff x="4782670" y="2429435"/>
            <a:chExt cx="2840865" cy="833718"/>
          </a:xfrm>
        </p:grpSpPr>
        <p:sp>
          <p:nvSpPr>
            <p:cNvPr id="64" name="Freeform 63"/>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5" name="Pie 64"/>
            <p:cNvSpPr/>
            <p:nvPr/>
          </p:nvSpPr>
          <p:spPr bwMode="gray">
            <a:xfrm>
              <a:off x="4782670" y="3083859"/>
              <a:ext cx="304685" cy="179294"/>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6151" name="Group 71"/>
          <p:cNvGrpSpPr>
            <a:grpSpLocks/>
          </p:cNvGrpSpPr>
          <p:nvPr/>
        </p:nvGrpSpPr>
        <p:grpSpPr bwMode="auto">
          <a:xfrm>
            <a:off x="8134916" y="1475265"/>
            <a:ext cx="3428443" cy="4935430"/>
            <a:chOff x="457200" y="1239996"/>
            <a:chExt cx="2177144" cy="2804886"/>
          </a:xfrm>
        </p:grpSpPr>
        <p:sp>
          <p:nvSpPr>
            <p:cNvPr id="73" name="Rectangle 72"/>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5" name="Rectangle 74"/>
            <p:cNvSpPr/>
            <p:nvPr/>
          </p:nvSpPr>
          <p:spPr>
            <a:xfrm>
              <a:off x="536316" y="1293865"/>
              <a:ext cx="2018913" cy="2694698"/>
            </a:xfrm>
            <a:prstGeom prst="rect">
              <a:avLst/>
            </a:prstGeom>
            <a:noFill/>
            <a:ln w="19050">
              <a:solidFill>
                <a:schemeClr val="accent4">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6152" name="Group 75"/>
          <p:cNvGrpSpPr>
            <a:grpSpLocks/>
          </p:cNvGrpSpPr>
          <p:nvPr/>
        </p:nvGrpSpPr>
        <p:grpSpPr bwMode="auto">
          <a:xfrm flipV="1">
            <a:off x="8000005" y="1480177"/>
            <a:ext cx="2802467" cy="738188"/>
            <a:chOff x="4782670" y="2429435"/>
            <a:chExt cx="2840865" cy="833718"/>
          </a:xfrm>
        </p:grpSpPr>
        <p:sp>
          <p:nvSpPr>
            <p:cNvPr id="77" name="Freeform 76"/>
            <p:cNvSpPr/>
            <p:nvPr/>
          </p:nvSpPr>
          <p:spPr bwMode="gray">
            <a:xfrm>
              <a:off x="4790411"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4">
                    <a:lumMod val="75000"/>
                  </a:schemeClr>
                </a:gs>
                <a:gs pos="69000">
                  <a:schemeClr val="accent4"/>
                </a:gs>
                <a:gs pos="100000">
                  <a:schemeClr val="accent4">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8" name="Pie 77"/>
            <p:cNvSpPr/>
            <p:nvPr/>
          </p:nvSpPr>
          <p:spPr bwMode="gray">
            <a:xfrm>
              <a:off x="4782670" y="3083859"/>
              <a:ext cx="304685" cy="179294"/>
            </a:xfrm>
            <a:prstGeom prst="pie">
              <a:avLst>
                <a:gd name="adj1" fmla="val 5429925"/>
                <a:gd name="adj2" fmla="val 1620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6153" name="Rectangle 79"/>
          <p:cNvSpPr>
            <a:spLocks noChangeArrowheads="1"/>
          </p:cNvSpPr>
          <p:nvPr/>
        </p:nvSpPr>
        <p:spPr bwMode="auto">
          <a:xfrm>
            <a:off x="874436" y="2429953"/>
            <a:ext cx="2895601" cy="3416320"/>
          </a:xfrm>
          <a:prstGeom prst="rect">
            <a:avLst/>
          </a:prstGeom>
          <a:noFill/>
          <a:ln w="9525">
            <a:noFill/>
            <a:miter lim="800000"/>
            <a:headEnd/>
            <a:tailEnd/>
          </a:ln>
        </p:spPr>
        <p:txBody>
          <a:bodyPr wrap="square" anchor="ctr">
            <a:spAutoFit/>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a:solidFill>
                  <a:prstClr val="black"/>
                </a:solidFill>
                <a:latin typeface="Times New Roman" panose="02020603050405020304" pitchFamily="18" charset="0"/>
                <a:cs typeface="Times New Roman" pitchFamily="18" charset="0"/>
              </a:rPr>
              <a:t>Không thích đọc sách</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rPr>
              <a:t>Kh</a:t>
            </a:r>
            <a:r>
              <a:rPr lang="en-US">
                <a:solidFill>
                  <a:prstClr val="black"/>
                </a:solidFill>
                <a:latin typeface="Times New Roman" panose="02020603050405020304" pitchFamily="18" charset="0"/>
                <a:cs typeface="Times New Roman" pitchFamily="18" charset="0"/>
              </a:rPr>
              <a:t>ông muốn đọc sách</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rPr>
              <a:t>Kh</a:t>
            </a:r>
            <a:r>
              <a:rPr lang="en-US">
                <a:solidFill>
                  <a:prstClr val="black"/>
                </a:solidFill>
                <a:latin typeface="Times New Roman" panose="02020603050405020304" pitchFamily="18" charset="0"/>
                <a:cs typeface="Times New Roman" pitchFamily="18" charset="0"/>
              </a:rPr>
              <a:t>ông hiểu tại sao phải đọc sách</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rPr>
              <a:t>Kh</a:t>
            </a:r>
            <a:r>
              <a:rPr lang="en-US">
                <a:solidFill>
                  <a:prstClr val="black"/>
                </a:solidFill>
                <a:latin typeface="Times New Roman" panose="02020603050405020304" pitchFamily="18" charset="0"/>
                <a:cs typeface="Times New Roman" pitchFamily="18" charset="0"/>
              </a:rPr>
              <a:t>ông có chí hướng</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rPr>
              <a:t>Kh</a:t>
            </a:r>
            <a:r>
              <a:rPr lang="en-US">
                <a:solidFill>
                  <a:prstClr val="black"/>
                </a:solidFill>
                <a:latin typeface="Times New Roman" panose="02020603050405020304" pitchFamily="18" charset="0"/>
                <a:cs typeface="Times New Roman" pitchFamily="18" charset="0"/>
              </a:rPr>
              <a:t>ông có mục tiêu</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rPr>
              <a:t>Kh</a:t>
            </a:r>
            <a:r>
              <a:rPr lang="en-US">
                <a:solidFill>
                  <a:prstClr val="black"/>
                </a:solidFill>
                <a:latin typeface="Times New Roman" panose="02020603050405020304" pitchFamily="18" charset="0"/>
                <a:cs typeface="Times New Roman" pitchFamily="18" charset="0"/>
              </a:rPr>
              <a:t>ông có lý tưởng</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a:solidFill>
                <a:prstClr val="black"/>
              </a:solidFill>
              <a:latin typeface="Times New Roman" panose="02020603050405020304" pitchFamily="18" charset="0"/>
              <a:cs typeface="Times New Roman"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a:solidFill>
                <a:prstClr val="black"/>
              </a:solidFill>
              <a:latin typeface="Times New Roman" panose="02020603050405020304" pitchFamily="18" charset="0"/>
              <a:cs typeface="Times New Roman"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srgbClr val="4A4644"/>
              </a:solidFill>
              <a:effectLst/>
              <a:uLnTx/>
              <a:uFillTx/>
              <a:latin typeface="Times New Roman" panose="02020603050405020304" pitchFamily="18" charset="0"/>
              <a:cs typeface="Times New Roman" pitchFamily="18" charset="0"/>
            </a:endParaRPr>
          </a:p>
        </p:txBody>
      </p:sp>
      <p:sp>
        <p:nvSpPr>
          <p:cNvPr id="6154" name="Rectangle 82"/>
          <p:cNvSpPr>
            <a:spLocks noChangeArrowheads="1"/>
          </p:cNvSpPr>
          <p:nvPr/>
        </p:nvSpPr>
        <p:spPr bwMode="auto">
          <a:xfrm>
            <a:off x="4525320" y="2240328"/>
            <a:ext cx="3275508" cy="3970318"/>
          </a:xfrm>
          <a:prstGeom prst="rect">
            <a:avLst/>
          </a:prstGeom>
          <a:noFill/>
          <a:ln w="9525">
            <a:noFill/>
            <a:miter lim="800000"/>
            <a:headEnd/>
            <a:tailEnd/>
          </a:ln>
        </p:spPr>
        <p:txBody>
          <a:bodyPr wrap="square" anchor="ctr">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1" i="1" u="sng">
                <a:solidFill>
                  <a:srgbClr val="C00000"/>
                </a:solidFill>
                <a:latin typeface="Times New Roman" panose="02020603050405020304" pitchFamily="18" charset="0"/>
                <a:cs typeface="Times New Roman" panose="02020603050405020304" pitchFamily="18" charset="0"/>
              </a:rPr>
              <a:t>Học sinh:</a:t>
            </a:r>
            <a:r>
              <a:rPr lang="en-US">
                <a:solidFill>
                  <a:srgbClr val="C00000"/>
                </a:solidFill>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Truyện tranh Ultra (Đánh người, nắm đấm bạo lực, siêu nhân biến hình, sùng bái võ lực, ưu thích bạo lực)</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b="1" i="1" u="sng"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Sinh vi</a:t>
            </a:r>
            <a:r>
              <a:rPr lang="en-US" b="1" i="1" u="sng">
                <a:solidFill>
                  <a:srgbClr val="C00000"/>
                </a:solidFill>
                <a:latin typeface="Times New Roman" panose="02020603050405020304" pitchFamily="18" charset="0"/>
                <a:cs typeface="Times New Roman" panose="02020603050405020304" pitchFamily="18" charset="0"/>
              </a:rPr>
              <a:t>ên:</a:t>
            </a:r>
            <a:r>
              <a:rPr lang="en-US">
                <a:latin typeface="Times New Roman" panose="02020603050405020304" pitchFamily="18" charset="0"/>
                <a:cs typeface="Times New Roman" panose="02020603050405020304" pitchFamily="18" charset="0"/>
              </a:rPr>
              <a:t> Tiểu thuyết ngôn tình, diễn đàn ca nhạc đương đại, người nổi tiếng, thần tượng…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b="1" i="1" u="sng"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Người lớn:</a:t>
            </a:r>
            <a:r>
              <a:rPr kumimoji="0" lang="en-US"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trike="noStrike" kern="1200" cap="none" spc="0" normalizeH="0" baseline="0" noProof="0">
                <a:ln>
                  <a:noFill/>
                </a:ln>
                <a:effectLst/>
                <a:uLnTx/>
                <a:uFillTx/>
                <a:latin typeface="Times New Roman" panose="02020603050405020304" pitchFamily="18" charset="0"/>
                <a:cs typeface="Times New Roman" panose="02020603050405020304" pitchFamily="18" charset="0"/>
              </a:rPr>
              <a:t>Có nội dung xấu (Hở vai, hở chân, sát đạo dâm vọng…)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US" b="1" i="1" u="sng">
              <a:solidFill>
                <a:srgbClr val="C00000"/>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b="1" i="1" u="sng"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b="1" i="1" u="sng"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155" name="Rectangle 83"/>
          <p:cNvSpPr>
            <a:spLocks noChangeArrowheads="1"/>
          </p:cNvSpPr>
          <p:nvPr/>
        </p:nvSpPr>
        <p:spPr bwMode="auto">
          <a:xfrm>
            <a:off x="8134916" y="2229223"/>
            <a:ext cx="3393777" cy="3970318"/>
          </a:xfrm>
          <a:prstGeom prst="rect">
            <a:avLst/>
          </a:prstGeom>
          <a:noFill/>
          <a:ln w="9525">
            <a:noFill/>
            <a:miter lim="800000"/>
            <a:headEnd/>
            <a:tailEnd/>
          </a:ln>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b="0" i="0" u="none" strike="noStrike" kern="1200" cap="none" spc="0" normalizeH="0" baseline="0" noProof="0">
                <a:ln>
                  <a:noFill/>
                </a:ln>
                <a:solidFill>
                  <a:srgbClr val="4A4644"/>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a:ln>
                  <a:noFill/>
                </a:ln>
                <a:solidFill>
                  <a:srgbClr val="4A4644"/>
                </a:solidFill>
                <a:effectLst/>
                <a:uLnTx/>
                <a:uFillTx/>
                <a:latin typeface="Times New Roman" panose="02020603050405020304" pitchFamily="18" charset="0"/>
                <a:cs typeface="Times New Roman" panose="02020603050405020304" pitchFamily="18" charset="0"/>
              </a:rPr>
              <a:t>- </a:t>
            </a: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Đọc sách vì thi đại học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 - Đọc sách vì nhà to, biệt thự, xe đẹp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  - Đọc sách vì dục vọng ăn uống, danh văn lợi dưỡng.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1" name="TextBox 10"/>
          <p:cNvSpPr txBox="1"/>
          <p:nvPr/>
        </p:nvSpPr>
        <p:spPr>
          <a:xfrm>
            <a:off x="874436" y="1652991"/>
            <a:ext cx="1799756" cy="584775"/>
          </a:xfrm>
          <a:prstGeom prst="rect">
            <a:avLst/>
          </a:prstGeom>
          <a:noFill/>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Arial" pitchFamily="34" charset="0"/>
                <a:ea typeface="+mn-ea"/>
                <a:cs typeface="Arial" pitchFamily="34" charset="0"/>
              </a:rPr>
              <a:t>Kh</a:t>
            </a:r>
            <a:r>
              <a:rPr lang="en-US" sz="1600" b="1">
                <a:solidFill>
                  <a:prstClr val="white"/>
                </a:solidFill>
                <a:effectLst>
                  <a:outerShdw blurRad="38100" dist="38100" dir="2700000" algn="tl">
                    <a:srgbClr val="000000">
                      <a:alpha val="43137"/>
                    </a:srgbClr>
                  </a:outerShdw>
                </a:effectLst>
                <a:latin typeface="Arial" pitchFamily="34" charset="0"/>
                <a:cs typeface="Arial" pitchFamily="34" charset="0"/>
              </a:rPr>
              <a:t>ông có thói quen đọc sách</a:t>
            </a:r>
            <a:endParaRPr kumimoji="0" lang="en-US" sz="1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85" name="TextBox 84"/>
          <p:cNvSpPr txBox="1"/>
          <p:nvPr/>
        </p:nvSpPr>
        <p:spPr>
          <a:xfrm>
            <a:off x="4514099" y="1760712"/>
            <a:ext cx="2210862" cy="369332"/>
          </a:xfrm>
          <a:prstGeom prst="rect">
            <a:avLst/>
          </a:prstGeom>
          <a:no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prstClr val="white"/>
                </a:solidFill>
                <a:effectLst>
                  <a:outerShdw blurRad="38100" dist="38100" dir="2700000" algn="tl">
                    <a:srgbClr val="000000">
                      <a:alpha val="43137"/>
                    </a:srgbClr>
                  </a:outerShdw>
                </a:effectLst>
                <a:latin typeface="Arial" pitchFamily="34" charset="0"/>
                <a:cs typeface="Arial" pitchFamily="34" charset="0"/>
              </a:rPr>
              <a:t>Chọn sai loại sách</a:t>
            </a:r>
            <a:endParaRPr kumimoji="0" lang="en-US"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0" name="TextBox 99"/>
          <p:cNvSpPr txBox="1"/>
          <p:nvPr/>
        </p:nvSpPr>
        <p:spPr>
          <a:xfrm>
            <a:off x="7994651" y="1743460"/>
            <a:ext cx="2608406" cy="369332"/>
          </a:xfrm>
          <a:prstGeom prst="rect">
            <a:avLst/>
          </a:prstGeom>
          <a:no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Arial" pitchFamily="34" charset="0"/>
                <a:ea typeface="+mn-ea"/>
                <a:cs typeface="Arial" pitchFamily="34" charset="0"/>
              </a:rPr>
              <a:t>Xác định sai mục đích</a:t>
            </a:r>
            <a:endParaRPr kumimoji="0" lang="en-US"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2" name="Rectangle: Rounded Corners 1">
            <a:extLst>
              <a:ext uri="{FF2B5EF4-FFF2-40B4-BE49-F238E27FC236}">
                <a16:creationId xmlns:a16="http://schemas.microsoft.com/office/drawing/2014/main" id="{EAC543A2-B5F3-46DB-B2E1-179021C6B09E}"/>
              </a:ext>
            </a:extLst>
          </p:cNvPr>
          <p:cNvSpPr/>
          <p:nvPr/>
        </p:nvSpPr>
        <p:spPr>
          <a:xfrm>
            <a:off x="2633590" y="655133"/>
            <a:ext cx="6773165" cy="568967"/>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a:solidFill>
                  <a:srgbClr val="C00000"/>
                </a:solidFill>
                <a:latin typeface="Times New Roman" panose="02020603050405020304" pitchFamily="18" charset="0"/>
                <a:cs typeface="Times New Roman" panose="02020603050405020304" pitchFamily="18" charset="0"/>
              </a:rPr>
              <a:t>HIỆN TRẠNG NGƯỜI ĐỌC SÁCH NGÀY NAY</a:t>
            </a:r>
            <a:endParaRPr lang="vi-VN" sz="2400" b="1">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72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êu đề 12">
            <a:extLst>
              <a:ext uri="{FF2B5EF4-FFF2-40B4-BE49-F238E27FC236}">
                <a16:creationId xmlns:a16="http://schemas.microsoft.com/office/drawing/2014/main" id="{953A235E-9B9C-4DF4-9159-5EC1C0911BCA}"/>
              </a:ext>
            </a:extLst>
          </p:cNvPr>
          <p:cNvSpPr txBox="1">
            <a:spLocks/>
          </p:cNvSpPr>
          <p:nvPr/>
        </p:nvSpPr>
        <p:spPr>
          <a:xfrm>
            <a:off x="3537188" y="430211"/>
            <a:ext cx="5167861" cy="799563"/>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vi-VN" sz="3000" b="0" i="0" u="none" strike="noStrike" kern="1200" cap="none" spc="0" normalizeH="0" baseline="0" noProof="0">
                <a:ln>
                  <a:noFill/>
                </a:ln>
                <a:solidFill>
                  <a:srgbClr val="C00000"/>
                </a:solidFill>
                <a:effectLst/>
                <a:uLnTx/>
                <a:uFillTx/>
                <a:latin typeface="Times New Roman" charset="0"/>
                <a:ea typeface="Times New Roman" charset="0"/>
                <a:cs typeface="Times New Roman" charset="0"/>
              </a:rPr>
              <a:t>Mục đích của việc đọc sách</a:t>
            </a:r>
            <a:br>
              <a:rPr kumimoji="0" lang="vi-VN" sz="3000" b="0" i="0" u="none" strike="noStrike" kern="1200" cap="none" spc="0" normalizeH="0" baseline="0" noProof="0">
                <a:ln>
                  <a:noFill/>
                </a:ln>
                <a:solidFill>
                  <a:srgbClr val="C00000"/>
                </a:solidFill>
                <a:effectLst/>
                <a:uLnTx/>
                <a:uFillTx/>
                <a:latin typeface="Times New Roman" charset="0"/>
                <a:ea typeface="Times New Roman" charset="0"/>
                <a:cs typeface="Times New Roman" charset="0"/>
              </a:rPr>
            </a:br>
            <a:r>
              <a:rPr kumimoji="0" lang="en-US" altLang="zh-CN" sz="3000" b="1" i="0" u="none" strike="noStrike" kern="1200" cap="none" spc="0" normalizeH="0" baseline="0" noProof="0">
                <a:ln>
                  <a:noFill/>
                </a:ln>
                <a:solidFill>
                  <a:srgbClr val="C00000"/>
                </a:solidFill>
                <a:effectLst/>
                <a:uLnTx/>
                <a:uFillTx/>
                <a:latin typeface="Times New Roman" pitchFamily="18" charset="0"/>
                <a:ea typeface="+mj-ea"/>
                <a:cs typeface="Times New Roman" pitchFamily="18" charset="0"/>
              </a:rPr>
              <a:t> “Đọc sách chí tại Thánh Hiền”</a:t>
            </a:r>
            <a:endParaRPr kumimoji="0" lang="vi-VN" sz="3000" b="0" i="0" u="none" strike="noStrike" kern="1200" cap="none" spc="0" normalizeH="0" baseline="0" noProof="0" dirty="0">
              <a:ln>
                <a:noFill/>
              </a:ln>
              <a:solidFill>
                <a:srgbClr val="C00000"/>
              </a:solidFill>
              <a:effectLst/>
              <a:uLnTx/>
              <a:uFillTx/>
              <a:latin typeface="Times New Roman" charset="0"/>
              <a:ea typeface="Times New Roman" charset="0"/>
              <a:cs typeface="Times New Roman" charset="0"/>
            </a:endParaRPr>
          </a:p>
        </p:txBody>
      </p:sp>
      <p:sp>
        <p:nvSpPr>
          <p:cNvPr id="28" name="矩形 3">
            <a:extLst>
              <a:ext uri="{FF2B5EF4-FFF2-40B4-BE49-F238E27FC236}">
                <a16:creationId xmlns:a16="http://schemas.microsoft.com/office/drawing/2014/main" id="{110BA2B4-F14D-4190-94E0-F587DBA237FD}"/>
              </a:ext>
            </a:extLst>
          </p:cNvPr>
          <p:cNvSpPr/>
          <p:nvPr/>
        </p:nvSpPr>
        <p:spPr>
          <a:xfrm>
            <a:off x="1145933" y="1352497"/>
            <a:ext cx="6096000" cy="923330"/>
          </a:xfrm>
          <a:prstGeom prst="rect">
            <a:avLst/>
          </a:prstGeom>
        </p:spPr>
        <p:txBody>
          <a:bodyPr>
            <a:spAutoFit/>
          </a:bodyPr>
          <a:lstStyle/>
          <a:p>
            <a:r>
              <a:rPr lang="en-US" altLang="zh-CN" b="1" dirty="0" err="1">
                <a:solidFill>
                  <a:srgbClr val="514843"/>
                </a:solidFill>
                <a:latin typeface="Times New Roman" pitchFamily="18" charset="0"/>
                <a:cs typeface="Times New Roman" pitchFamily="18" charset="0"/>
              </a:rPr>
              <a:t>Đặc</a:t>
            </a:r>
            <a:r>
              <a:rPr lang="en-US" altLang="zh-CN" b="1" dirty="0">
                <a:solidFill>
                  <a:srgbClr val="514843"/>
                </a:solidFill>
                <a:latin typeface="Times New Roman" pitchFamily="18" charset="0"/>
                <a:cs typeface="Times New Roman" pitchFamily="18" charset="0"/>
              </a:rPr>
              <a:t> </a:t>
            </a:r>
            <a:r>
              <a:rPr lang="en-US" altLang="zh-CN" b="1" dirty="0" err="1">
                <a:solidFill>
                  <a:srgbClr val="514843"/>
                </a:solidFill>
                <a:latin typeface="Times New Roman" pitchFamily="18" charset="0"/>
                <a:cs typeface="Times New Roman" pitchFamily="18" charset="0"/>
              </a:rPr>
              <a:t>điểm</a:t>
            </a:r>
            <a:r>
              <a:rPr lang="en-US" altLang="zh-CN" b="1" dirty="0">
                <a:solidFill>
                  <a:srgbClr val="514843"/>
                </a:solidFill>
                <a:latin typeface="Times New Roman" pitchFamily="18" charset="0"/>
                <a:cs typeface="Times New Roman" pitchFamily="18" charset="0"/>
              </a:rPr>
              <a:t> </a:t>
            </a:r>
            <a:r>
              <a:rPr lang="en-US" altLang="zh-CN" b="1" dirty="0" err="1">
                <a:solidFill>
                  <a:srgbClr val="514843"/>
                </a:solidFill>
                <a:latin typeface="Times New Roman" pitchFamily="18" charset="0"/>
                <a:cs typeface="Times New Roman" pitchFamily="18" charset="0"/>
              </a:rPr>
              <a:t>của</a:t>
            </a:r>
            <a:r>
              <a:rPr lang="en-US" altLang="zh-CN" b="1" dirty="0">
                <a:solidFill>
                  <a:srgbClr val="514843"/>
                </a:solidFill>
                <a:latin typeface="Times New Roman" pitchFamily="18" charset="0"/>
                <a:cs typeface="Times New Roman" pitchFamily="18" charset="0"/>
              </a:rPr>
              <a:t> </a:t>
            </a:r>
            <a:r>
              <a:rPr lang="en-US" altLang="zh-CN" b="1" dirty="0" err="1">
                <a:solidFill>
                  <a:srgbClr val="514843"/>
                </a:solidFill>
                <a:latin typeface="Times New Roman" pitchFamily="18" charset="0"/>
                <a:cs typeface="Times New Roman" pitchFamily="18" charset="0"/>
              </a:rPr>
              <a:t>Thánh</a:t>
            </a:r>
            <a:r>
              <a:rPr lang="en-US" altLang="zh-CN" b="1" dirty="0">
                <a:solidFill>
                  <a:srgbClr val="514843"/>
                </a:solidFill>
                <a:latin typeface="Times New Roman" pitchFamily="18" charset="0"/>
                <a:cs typeface="Times New Roman" pitchFamily="18" charset="0"/>
              </a:rPr>
              <a:t> </a:t>
            </a:r>
            <a:r>
              <a:rPr lang="en-US" altLang="zh-CN" b="1" dirty="0" err="1">
                <a:solidFill>
                  <a:srgbClr val="514843"/>
                </a:solidFill>
                <a:latin typeface="Times New Roman" pitchFamily="18" charset="0"/>
                <a:cs typeface="Times New Roman" pitchFamily="18" charset="0"/>
              </a:rPr>
              <a:t>Hiền</a:t>
            </a:r>
            <a:r>
              <a:rPr lang="en-US" altLang="zh-CN" b="1" dirty="0">
                <a:solidFill>
                  <a:srgbClr val="514843"/>
                </a:solidFill>
                <a:latin typeface="Times New Roman" pitchFamily="18" charset="0"/>
                <a:cs typeface="Times New Roman" pitchFamily="18" charset="0"/>
              </a:rPr>
              <a:t>:</a:t>
            </a:r>
          </a:p>
          <a:p>
            <a:r>
              <a:rPr lang="en-US" altLang="zh-CN" i="1">
                <a:solidFill>
                  <a:srgbClr val="514843"/>
                </a:solidFill>
                <a:latin typeface="Times New Roman" pitchFamily="18" charset="0"/>
                <a:cs typeface="Times New Roman" pitchFamily="18" charset="0"/>
              </a:rPr>
              <a:t>- Trong </a:t>
            </a:r>
            <a:r>
              <a:rPr lang="en-US" altLang="zh-CN" i="1" dirty="0" err="1">
                <a:solidFill>
                  <a:srgbClr val="514843"/>
                </a:solidFill>
                <a:latin typeface="Times New Roman" pitchFamily="18" charset="0"/>
                <a:cs typeface="Times New Roman" pitchFamily="18" charset="0"/>
              </a:rPr>
              <a:t>Phật</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pháp</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là</a:t>
            </a:r>
            <a:r>
              <a:rPr lang="en-US" altLang="zh-CN" i="1" dirty="0">
                <a:solidFill>
                  <a:srgbClr val="514843"/>
                </a:solidFill>
                <a:latin typeface="Times New Roman" pitchFamily="18" charset="0"/>
                <a:cs typeface="Times New Roman" pitchFamily="18" charset="0"/>
              </a:rPr>
              <a:t> minh </a:t>
            </a:r>
            <a:r>
              <a:rPr lang="en-US" altLang="zh-CN" i="1" dirty="0" err="1">
                <a:solidFill>
                  <a:srgbClr val="514843"/>
                </a:solidFill>
                <a:latin typeface="Times New Roman" pitchFamily="18" charset="0"/>
                <a:cs typeface="Times New Roman" pitchFamily="18" charset="0"/>
              </a:rPr>
              <a:t>tâm</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kiến</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tánh</a:t>
            </a:r>
            <a:endParaRPr lang="en-US" altLang="zh-CN" i="1" dirty="0">
              <a:solidFill>
                <a:srgbClr val="514843"/>
              </a:solidFill>
              <a:latin typeface="Times New Roman" pitchFamily="18" charset="0"/>
              <a:cs typeface="Times New Roman" pitchFamily="18" charset="0"/>
            </a:endParaRPr>
          </a:p>
          <a:p>
            <a:r>
              <a:rPr lang="en-US" altLang="zh-CN" i="1">
                <a:solidFill>
                  <a:srgbClr val="514843"/>
                </a:solidFill>
                <a:latin typeface="Times New Roman" pitchFamily="18" charset="0"/>
                <a:cs typeface="Times New Roman" pitchFamily="18" charset="0"/>
              </a:rPr>
              <a:t>- Trong </a:t>
            </a:r>
            <a:r>
              <a:rPr lang="en-US" altLang="zh-CN" i="1" dirty="0" err="1">
                <a:solidFill>
                  <a:srgbClr val="514843"/>
                </a:solidFill>
                <a:latin typeface="Times New Roman" pitchFamily="18" charset="0"/>
                <a:cs typeface="Times New Roman" pitchFamily="18" charset="0"/>
              </a:rPr>
              <a:t>nho</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giáo</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Người</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rõ</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ràng</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thông</a:t>
            </a:r>
            <a:r>
              <a:rPr lang="en-US" altLang="zh-CN" i="1" dirty="0">
                <a:solidFill>
                  <a:srgbClr val="514843"/>
                </a:solidFill>
                <a:latin typeface="Times New Roman" pitchFamily="18" charset="0"/>
                <a:cs typeface="Times New Roman" pitchFamily="18" charset="0"/>
              </a:rPr>
              <a:t> </a:t>
            </a:r>
            <a:r>
              <a:rPr lang="en-US" altLang="zh-CN" i="1" dirty="0" err="1">
                <a:solidFill>
                  <a:srgbClr val="514843"/>
                </a:solidFill>
                <a:latin typeface="Times New Roman" pitchFamily="18" charset="0"/>
                <a:cs typeface="Times New Roman" pitchFamily="18" charset="0"/>
              </a:rPr>
              <a:t>đạt</a:t>
            </a:r>
            <a:r>
              <a:rPr lang="en-US" altLang="zh-CN" i="1" dirty="0">
                <a:solidFill>
                  <a:srgbClr val="514843"/>
                </a:solidFill>
                <a:latin typeface="Times New Roman" pitchFamily="18" charset="0"/>
                <a:cs typeface="Times New Roman" pitchFamily="18" charset="0"/>
              </a:rPr>
              <a:t>.</a:t>
            </a:r>
          </a:p>
        </p:txBody>
      </p:sp>
      <p:pic>
        <p:nvPicPr>
          <p:cNvPr id="29" name="Content Placeholder 4">
            <a:extLst>
              <a:ext uri="{FF2B5EF4-FFF2-40B4-BE49-F238E27FC236}">
                <a16:creationId xmlns:a16="http://schemas.microsoft.com/office/drawing/2014/main" id="{4ABE3BFF-3A60-49C6-9ADD-EB32BA01A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08" y="2275827"/>
            <a:ext cx="11776414" cy="4314405"/>
          </a:xfrm>
          <a:prstGeom prst="rect">
            <a:avLst/>
          </a:prstGeom>
        </p:spPr>
      </p:pic>
      <p:sp>
        <p:nvSpPr>
          <p:cNvPr id="30" name="TextBox 29">
            <a:extLst>
              <a:ext uri="{FF2B5EF4-FFF2-40B4-BE49-F238E27FC236}">
                <a16:creationId xmlns:a16="http://schemas.microsoft.com/office/drawing/2014/main" id="{E64D7250-039D-4EC6-9F58-C5F173745474}"/>
              </a:ext>
            </a:extLst>
          </p:cNvPr>
          <p:cNvSpPr txBox="1"/>
          <p:nvPr/>
        </p:nvSpPr>
        <p:spPr>
          <a:xfrm>
            <a:off x="4206194" y="2906904"/>
            <a:ext cx="3760842" cy="400110"/>
          </a:xfrm>
          <a:prstGeom prst="rect">
            <a:avLst/>
          </a:prstGeom>
          <a:noFill/>
        </p:spPr>
        <p:txBody>
          <a:bodyPr wrap="square" rtlCol="0">
            <a:spAutoFit/>
          </a:bodyPr>
          <a:lstStyle/>
          <a:p>
            <a:r>
              <a:rPr lang="en-US" sz="2000" dirty="0" err="1">
                <a:solidFill>
                  <a:srgbClr val="514843"/>
                </a:solidFill>
                <a:latin typeface="Times New Roman" pitchFamily="18" charset="0"/>
                <a:cs typeface="Times New Roman" pitchFamily="18" charset="0"/>
              </a:rPr>
              <a:t>Đối</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với</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gia</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đình</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chỉnh</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tề</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hòa</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ái</a:t>
            </a:r>
            <a:endParaRPr lang="en-US" sz="2000" dirty="0">
              <a:solidFill>
                <a:srgbClr val="514843"/>
              </a:solidFill>
              <a:latin typeface="Times New Roman" pitchFamily="18" charset="0"/>
              <a:cs typeface="Times New Roman" pitchFamily="18" charset="0"/>
            </a:endParaRPr>
          </a:p>
        </p:txBody>
      </p:sp>
      <p:sp>
        <p:nvSpPr>
          <p:cNvPr id="31" name="TextBox 30">
            <a:extLst>
              <a:ext uri="{FF2B5EF4-FFF2-40B4-BE49-F238E27FC236}">
                <a16:creationId xmlns:a16="http://schemas.microsoft.com/office/drawing/2014/main" id="{C834AE72-7751-44AA-BC3D-2A35A6FF3A6F}"/>
              </a:ext>
            </a:extLst>
          </p:cNvPr>
          <p:cNvSpPr txBox="1"/>
          <p:nvPr/>
        </p:nvSpPr>
        <p:spPr>
          <a:xfrm>
            <a:off x="4118359" y="3629942"/>
            <a:ext cx="6229898" cy="707886"/>
          </a:xfrm>
          <a:prstGeom prst="rect">
            <a:avLst/>
          </a:prstGeom>
          <a:noFill/>
        </p:spPr>
        <p:txBody>
          <a:bodyPr wrap="square" rtlCol="0">
            <a:spAutoFit/>
          </a:bodyPr>
          <a:lstStyle/>
          <a:p>
            <a:r>
              <a:rPr lang="en-US" sz="2000" dirty="0">
                <a:solidFill>
                  <a:srgbClr val="514843"/>
                </a:solidFill>
                <a:latin typeface="Times New Roman" pitchFamily="18" charset="0"/>
                <a:cs typeface="Times New Roman" pitchFamily="18" charset="0"/>
              </a:rPr>
              <a:t>Đ</a:t>
            </a:r>
            <a:r>
              <a:rPr lang="vi-VN" sz="2000" dirty="0">
                <a:solidFill>
                  <a:srgbClr val="514843"/>
                </a:solidFill>
                <a:latin typeface="Times New Roman" pitchFamily="18" charset="0"/>
                <a:cs typeface="Times New Roman" pitchFamily="18" charset="0"/>
              </a:rPr>
              <a:t>ối với quốc gia, đối với dân tộc có thể phục hưng, khiến thiên hạ thái bình</a:t>
            </a:r>
            <a:endParaRPr lang="en-US" sz="2000" dirty="0">
              <a:solidFill>
                <a:srgbClr val="514843"/>
              </a:solidFill>
              <a:latin typeface="Times New Roman" pitchFamily="18" charset="0"/>
              <a:cs typeface="Times New Roman" pitchFamily="18" charset="0"/>
            </a:endParaRPr>
          </a:p>
        </p:txBody>
      </p:sp>
      <p:sp>
        <p:nvSpPr>
          <p:cNvPr id="32" name="TextBox 31">
            <a:extLst>
              <a:ext uri="{FF2B5EF4-FFF2-40B4-BE49-F238E27FC236}">
                <a16:creationId xmlns:a16="http://schemas.microsoft.com/office/drawing/2014/main" id="{8D1BD19B-A7F9-4E6C-93B7-8602D5B6B5FD}"/>
              </a:ext>
            </a:extLst>
          </p:cNvPr>
          <p:cNvSpPr txBox="1"/>
          <p:nvPr/>
        </p:nvSpPr>
        <p:spPr>
          <a:xfrm>
            <a:off x="4123383" y="4580361"/>
            <a:ext cx="6068272" cy="707886"/>
          </a:xfrm>
          <a:prstGeom prst="rect">
            <a:avLst/>
          </a:prstGeom>
          <a:noFill/>
        </p:spPr>
        <p:txBody>
          <a:bodyPr wrap="square" rtlCol="0">
            <a:spAutoFit/>
          </a:bodyPr>
          <a:lstStyle/>
          <a:p>
            <a:r>
              <a:rPr lang="vi-VN" sz="2000" dirty="0">
                <a:solidFill>
                  <a:srgbClr val="514843"/>
                </a:solidFill>
                <a:latin typeface="Times New Roman" charset="0"/>
                <a:ea typeface="Times New Roman" charset="0"/>
                <a:cs typeface="Times New Roman" charset="0"/>
              </a:rPr>
              <a:t>Lớn có thể trị quốc, nhỏ có thể an gia, thân tâm chính mình hòa ái vui vẻ</a:t>
            </a:r>
            <a:endParaRPr lang="en-US" sz="2000" dirty="0">
              <a:solidFill>
                <a:srgbClr val="514843"/>
              </a:solidFill>
              <a:latin typeface="Times New Roman" charset="0"/>
              <a:ea typeface="Times New Roman" charset="0"/>
              <a:cs typeface="Times New Roman" charset="0"/>
            </a:endParaRPr>
          </a:p>
        </p:txBody>
      </p:sp>
      <p:sp>
        <p:nvSpPr>
          <p:cNvPr id="33" name="TextBox 32">
            <a:extLst>
              <a:ext uri="{FF2B5EF4-FFF2-40B4-BE49-F238E27FC236}">
                <a16:creationId xmlns:a16="http://schemas.microsoft.com/office/drawing/2014/main" id="{A8BD9F71-8151-4961-9ACA-89E1A34B9DF3}"/>
              </a:ext>
            </a:extLst>
          </p:cNvPr>
          <p:cNvSpPr txBox="1"/>
          <p:nvPr/>
        </p:nvSpPr>
        <p:spPr>
          <a:xfrm>
            <a:off x="3802454" y="5511741"/>
            <a:ext cx="6861706" cy="707886"/>
          </a:xfrm>
          <a:prstGeom prst="rect">
            <a:avLst/>
          </a:prstGeom>
          <a:noFill/>
        </p:spPr>
        <p:txBody>
          <a:bodyPr wrap="square" rtlCol="0">
            <a:spAutoFit/>
          </a:bodyPr>
          <a:lstStyle/>
          <a:p>
            <a:r>
              <a:rPr lang="en-US" sz="2000" dirty="0" err="1">
                <a:solidFill>
                  <a:srgbClr val="514843"/>
                </a:solidFill>
                <a:latin typeface="Times New Roman" pitchFamily="18" charset="0"/>
                <a:cs typeface="Times New Roman" pitchFamily="18" charset="0"/>
              </a:rPr>
              <a:t>Để</a:t>
            </a:r>
            <a:r>
              <a:rPr lang="vi-VN" sz="2000" dirty="0">
                <a:solidFill>
                  <a:srgbClr val="514843"/>
                </a:solidFill>
                <a:latin typeface="Times New Roman" pitchFamily="18" charset="0"/>
                <a:cs typeface="Times New Roman" pitchFamily="18" charset="0"/>
              </a:rPr>
              <a:t>  trở thành</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Thánh</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Hiền</a:t>
            </a:r>
            <a:r>
              <a:rPr lang="en-US" sz="2000" dirty="0">
                <a:solidFill>
                  <a:srgbClr val="514843"/>
                </a:solidFill>
                <a:latin typeface="Times New Roman" pitchFamily="18" charset="0"/>
                <a:cs typeface="Times New Roman" pitchFamily="18" charset="0"/>
              </a:rPr>
              <a:t> , </a:t>
            </a:r>
            <a:r>
              <a:rPr lang="en-US" sz="2000" dirty="0" err="1">
                <a:solidFill>
                  <a:srgbClr val="514843"/>
                </a:solidFill>
                <a:latin typeface="Times New Roman" pitchFamily="18" charset="0"/>
                <a:cs typeface="Times New Roman" pitchFamily="18" charset="0"/>
              </a:rPr>
              <a:t>thành</a:t>
            </a:r>
            <a:r>
              <a:rPr lang="vi-VN" sz="2000" dirty="0">
                <a:solidFill>
                  <a:srgbClr val="514843"/>
                </a:solidFill>
                <a:latin typeface="Times New Roman" pitchFamily="18" charset="0"/>
                <a:cs typeface="Times New Roman" pitchFamily="18" charset="0"/>
              </a:rPr>
              <a:t> tấm gương của vạn</a:t>
            </a:r>
            <a:r>
              <a:rPr lang="en-US" sz="2000" dirty="0">
                <a:solidFill>
                  <a:srgbClr val="514843"/>
                </a:solidFill>
                <a:latin typeface="Times New Roman" pitchFamily="18" charset="0"/>
                <a:cs typeface="Times New Roman" pitchFamily="18" charset="0"/>
              </a:rPr>
              <a:t> </a:t>
            </a:r>
            <a:r>
              <a:rPr lang="vi-VN" sz="2000" dirty="0">
                <a:solidFill>
                  <a:srgbClr val="514843"/>
                </a:solidFill>
                <a:latin typeface="Times New Roman" pitchFamily="18" charset="0"/>
                <a:cs typeface="Times New Roman" pitchFamily="18" charset="0"/>
              </a:rPr>
              <a:t>người, thậm chí của cả thiên hạ</a:t>
            </a:r>
            <a:r>
              <a:rPr lang="en-US" sz="2000" dirty="0">
                <a:solidFill>
                  <a:srgbClr val="514843"/>
                </a:solidFill>
                <a:latin typeface="Times New Roman" pitchFamily="18" charset="0"/>
                <a:cs typeface="Times New Roman" pitchFamily="18" charset="0"/>
              </a:rPr>
              <a:t> </a:t>
            </a:r>
            <a:r>
              <a:rPr lang="en-US" sz="2000" dirty="0" err="1">
                <a:solidFill>
                  <a:srgbClr val="514843"/>
                </a:solidFill>
                <a:latin typeface="Times New Roman" pitchFamily="18" charset="0"/>
                <a:cs typeface="Times New Roman" pitchFamily="18" charset="0"/>
              </a:rPr>
              <a:t>chứ</a:t>
            </a:r>
            <a:r>
              <a:rPr lang="en-US" sz="2000" dirty="0">
                <a:solidFill>
                  <a:srgbClr val="514843"/>
                </a:solidFill>
                <a:latin typeface="Times New Roman" pitchFamily="18" charset="0"/>
                <a:cs typeface="Times New Roman" pitchFamily="18" charset="0"/>
              </a:rPr>
              <a:t>  </a:t>
            </a:r>
            <a:r>
              <a:rPr lang="vi-VN" sz="2000" dirty="0">
                <a:solidFill>
                  <a:srgbClr val="514843"/>
                </a:solidFill>
                <a:latin typeface="Times New Roman" pitchFamily="18" charset="0"/>
                <a:cs typeface="Times New Roman" pitchFamily="18" charset="0"/>
              </a:rPr>
              <a:t>không vì  công danh lợi lộc</a:t>
            </a:r>
            <a:endParaRPr lang="en-US" sz="2000" dirty="0">
              <a:solidFill>
                <a:srgbClr val="514843"/>
              </a:solidFill>
              <a:latin typeface="Times New Roman" pitchFamily="18" charset="0"/>
              <a:cs typeface="Times New Roman" pitchFamily="18" charset="0"/>
            </a:endParaRPr>
          </a:p>
        </p:txBody>
      </p:sp>
      <p:sp>
        <p:nvSpPr>
          <p:cNvPr id="34" name="TextBox 2">
            <a:extLst>
              <a:ext uri="{FF2B5EF4-FFF2-40B4-BE49-F238E27FC236}">
                <a16:creationId xmlns:a16="http://schemas.microsoft.com/office/drawing/2014/main" id="{4D17D72F-1FD1-4131-B87A-10EE3855A36A}"/>
              </a:ext>
            </a:extLst>
          </p:cNvPr>
          <p:cNvSpPr txBox="1"/>
          <p:nvPr/>
        </p:nvSpPr>
        <p:spPr>
          <a:xfrm>
            <a:off x="2103406" y="2855006"/>
            <a:ext cx="655216" cy="400110"/>
          </a:xfrm>
          <a:prstGeom prst="rect">
            <a:avLst/>
          </a:prstGeom>
          <a:noFill/>
        </p:spPr>
        <p:txBody>
          <a:bodyPr wrap="square" rtlCol="0">
            <a:spAutoFit/>
          </a:bodyPr>
          <a:lstStyle/>
          <a:p>
            <a:r>
              <a:rPr lang="en-US" sz="2000" b="1" dirty="0">
                <a:solidFill>
                  <a:srgbClr val="514843"/>
                </a:solidFill>
                <a:latin typeface="Euphemia"/>
              </a:rPr>
              <a:t>1.</a:t>
            </a:r>
          </a:p>
        </p:txBody>
      </p:sp>
      <p:sp>
        <p:nvSpPr>
          <p:cNvPr id="35" name="TextBox 10">
            <a:extLst>
              <a:ext uri="{FF2B5EF4-FFF2-40B4-BE49-F238E27FC236}">
                <a16:creationId xmlns:a16="http://schemas.microsoft.com/office/drawing/2014/main" id="{547495D7-B050-42A2-84DB-C8034CA4DE17}"/>
              </a:ext>
            </a:extLst>
          </p:cNvPr>
          <p:cNvSpPr txBox="1"/>
          <p:nvPr/>
        </p:nvSpPr>
        <p:spPr>
          <a:xfrm>
            <a:off x="2079328" y="3788792"/>
            <a:ext cx="626530" cy="400110"/>
          </a:xfrm>
          <a:prstGeom prst="rect">
            <a:avLst/>
          </a:prstGeom>
          <a:noFill/>
        </p:spPr>
        <p:txBody>
          <a:bodyPr wrap="square" rtlCol="0">
            <a:spAutoFit/>
          </a:bodyPr>
          <a:lstStyle/>
          <a:p>
            <a:r>
              <a:rPr lang="en-US" sz="2000" b="1" dirty="0">
                <a:solidFill>
                  <a:srgbClr val="514843"/>
                </a:solidFill>
                <a:latin typeface="Euphemia"/>
              </a:rPr>
              <a:t>2.</a:t>
            </a:r>
          </a:p>
        </p:txBody>
      </p:sp>
      <p:sp>
        <p:nvSpPr>
          <p:cNvPr id="36" name="TextBox 11">
            <a:extLst>
              <a:ext uri="{FF2B5EF4-FFF2-40B4-BE49-F238E27FC236}">
                <a16:creationId xmlns:a16="http://schemas.microsoft.com/office/drawing/2014/main" id="{55611E89-2063-4532-A179-23616B3B05B1}"/>
              </a:ext>
            </a:extLst>
          </p:cNvPr>
          <p:cNvSpPr txBox="1"/>
          <p:nvPr/>
        </p:nvSpPr>
        <p:spPr>
          <a:xfrm>
            <a:off x="2052421" y="4714826"/>
            <a:ext cx="655216" cy="400110"/>
          </a:xfrm>
          <a:prstGeom prst="rect">
            <a:avLst/>
          </a:prstGeom>
          <a:noFill/>
        </p:spPr>
        <p:txBody>
          <a:bodyPr wrap="square" rtlCol="0">
            <a:spAutoFit/>
          </a:bodyPr>
          <a:lstStyle/>
          <a:p>
            <a:r>
              <a:rPr lang="en-US" sz="2000" b="1" dirty="0">
                <a:solidFill>
                  <a:srgbClr val="514843"/>
                </a:solidFill>
                <a:latin typeface="Euphemia"/>
              </a:rPr>
              <a:t>3.</a:t>
            </a:r>
          </a:p>
        </p:txBody>
      </p:sp>
      <p:sp>
        <p:nvSpPr>
          <p:cNvPr id="37" name="TextBox 12">
            <a:extLst>
              <a:ext uri="{FF2B5EF4-FFF2-40B4-BE49-F238E27FC236}">
                <a16:creationId xmlns:a16="http://schemas.microsoft.com/office/drawing/2014/main" id="{6E25E3D0-5079-4B6C-BED7-36125AC56D35}"/>
              </a:ext>
            </a:extLst>
          </p:cNvPr>
          <p:cNvSpPr txBox="1"/>
          <p:nvPr/>
        </p:nvSpPr>
        <p:spPr>
          <a:xfrm>
            <a:off x="2073614" y="5640860"/>
            <a:ext cx="655216" cy="400110"/>
          </a:xfrm>
          <a:prstGeom prst="rect">
            <a:avLst/>
          </a:prstGeom>
          <a:noFill/>
        </p:spPr>
        <p:txBody>
          <a:bodyPr wrap="square" rtlCol="0">
            <a:spAutoFit/>
          </a:bodyPr>
          <a:lstStyle/>
          <a:p>
            <a:r>
              <a:rPr lang="en-US" sz="2000" b="1" dirty="0">
                <a:solidFill>
                  <a:srgbClr val="514843"/>
                </a:solidFill>
                <a:latin typeface="Euphemia"/>
              </a:rPr>
              <a:t>4.</a:t>
            </a:r>
          </a:p>
        </p:txBody>
      </p:sp>
    </p:spTree>
    <p:extLst>
      <p:ext uri="{BB962C8B-B14F-4D97-AF65-F5344CB8AC3E}">
        <p14:creationId xmlns:p14="http://schemas.microsoft.com/office/powerpoint/2010/main" val="397884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C543A2-B5F3-46DB-B2E1-179021C6B09E}"/>
              </a:ext>
            </a:extLst>
          </p:cNvPr>
          <p:cNvSpPr/>
          <p:nvPr/>
        </p:nvSpPr>
        <p:spPr>
          <a:xfrm>
            <a:off x="2633590" y="483071"/>
            <a:ext cx="9426138" cy="741029"/>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600" b="1">
                <a:solidFill>
                  <a:srgbClr val="C00000"/>
                </a:solidFill>
                <a:latin typeface="Times New Roman" panose="02020603050405020304" pitchFamily="18" charset="0"/>
                <a:cs typeface="Times New Roman" panose="02020603050405020304" pitchFamily="18" charset="0"/>
              </a:rPr>
              <a:t>PHƯƠNG PHÁP ĐỌC SÁCH</a:t>
            </a:r>
          </a:p>
        </p:txBody>
      </p:sp>
      <p:sp>
        <p:nvSpPr>
          <p:cNvPr id="3" name="Rectangle: Rounded Corners 2">
            <a:extLst>
              <a:ext uri="{FF2B5EF4-FFF2-40B4-BE49-F238E27FC236}">
                <a16:creationId xmlns:a16="http://schemas.microsoft.com/office/drawing/2014/main" id="{8F639933-F4FB-4877-B886-F8B5247C76D0}"/>
              </a:ext>
            </a:extLst>
          </p:cNvPr>
          <p:cNvSpPr/>
          <p:nvPr/>
        </p:nvSpPr>
        <p:spPr>
          <a:xfrm>
            <a:off x="2527540" y="1345729"/>
            <a:ext cx="9532188" cy="50292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arabicPeriod"/>
            </a:pPr>
            <a:r>
              <a:rPr lang="en-US" b="1" i="1">
                <a:solidFill>
                  <a:schemeClr val="tx1"/>
                </a:solidFill>
                <a:latin typeface="Times New Roman" panose="02020603050405020304" pitchFamily="18" charset="0"/>
                <a:cs typeface="Times New Roman" panose="02020603050405020304" pitchFamily="18" charset="0"/>
              </a:rPr>
              <a:t>Xác định tư tưởng, mục đích đọc sách cho rõ ràng chính xác.</a:t>
            </a:r>
          </a:p>
          <a:p>
            <a:pPr marL="400050" indent="-400050">
              <a:buFont typeface="+mj-lt"/>
              <a:buAutoNum type="arabicPeriod"/>
            </a:pPr>
            <a:r>
              <a:rPr lang="en-US" b="1" i="1">
                <a:solidFill>
                  <a:schemeClr val="tx1"/>
                </a:solidFill>
                <a:latin typeface="Times New Roman" panose="02020603050405020304" pitchFamily="18" charset="0"/>
                <a:cs typeface="Times New Roman" panose="02020603050405020304" pitchFamily="18" charset="0"/>
              </a:rPr>
              <a:t>Chọn loại sách cho đúng - Kinh điển của thánh hiền đặc điểm là: </a:t>
            </a:r>
          </a:p>
          <a:p>
            <a:r>
              <a:rPr lang="en-US">
                <a:solidFill>
                  <a:schemeClr val="tx1"/>
                </a:solidFill>
                <a:latin typeface="Times New Roman" panose="02020603050405020304" pitchFamily="18" charset="0"/>
                <a:cs typeface="Times New Roman" panose="02020603050405020304" pitchFamily="18" charset="0"/>
              </a:rPr>
              <a:t>	- Có sự truyền thừa từ nhiều đời (Đạo thống). </a:t>
            </a:r>
          </a:p>
          <a:p>
            <a:r>
              <a:rPr lang="en-US">
                <a:solidFill>
                  <a:schemeClr val="tx1"/>
                </a:solidFill>
                <a:latin typeface="Times New Roman" panose="02020603050405020304" pitchFamily="18" charset="0"/>
                <a:cs typeface="Times New Roman" panose="02020603050405020304" pitchFamily="18" charset="0"/>
              </a:rPr>
              <a:t>	- Được ấn chứng qua thời gian và không gian. </a:t>
            </a:r>
          </a:p>
          <a:p>
            <a:pPr marL="896938"/>
            <a:r>
              <a:rPr lang="en-US">
                <a:solidFill>
                  <a:schemeClr val="tx1"/>
                </a:solidFill>
                <a:latin typeface="Times New Roman" panose="02020603050405020304" pitchFamily="18" charset="0"/>
                <a:cs typeface="Times New Roman" panose="02020603050405020304" pitchFamily="18" charset="0"/>
              </a:rPr>
              <a:t>	- </a:t>
            </a:r>
            <a:r>
              <a:rPr lang="vi-VN">
                <a:solidFill>
                  <a:schemeClr val="tx1"/>
                </a:solidFill>
                <a:latin typeface="Times New Roman" panose="02020603050405020304" pitchFamily="18" charset="0"/>
                <a:ea typeface="Cambria" panose="02040503050406030204" pitchFamily="18" charset="0"/>
                <a:cs typeface="Times New Roman" panose="02020603050405020304" pitchFamily="18" charset="0"/>
              </a:rPr>
              <a:t>N</a:t>
            </a:r>
            <a:r>
              <a:rPr lang="vi-VN" sz="1800">
                <a:solidFill>
                  <a:schemeClr val="tx1"/>
                </a:solidFill>
                <a:effectLst/>
                <a:latin typeface="Times New Roman" panose="02020603050405020304" pitchFamily="18" charset="0"/>
                <a:ea typeface="Cambria" panose="02040503050406030204" pitchFamily="18" charset="0"/>
              </a:rPr>
              <a:t>hững người đọc sách từ Nghiêu Thuấn Vũ Thang, Văn Vũ Châu Công, Khổng Tử, Mạnh Tử cho đến tận cuối đời nhà Thanh, đó gọi là đạo thống</a:t>
            </a:r>
            <a:r>
              <a:rPr lang="vi-VN" sz="1800">
                <a:solidFill>
                  <a:schemeClr val="tx1"/>
                </a:solidFill>
                <a:effectLst/>
                <a:latin typeface="Times New Roman" panose="02020603050405020304" pitchFamily="18" charset="0"/>
                <a:ea typeface="SimSun" panose="02010600030101010101" pitchFamily="2" charset="-122"/>
              </a:rPr>
              <a:t>, từ </a:t>
            </a:r>
            <a:r>
              <a:rPr lang="vi-VN" sz="1800">
                <a:solidFill>
                  <a:schemeClr val="tx1"/>
                </a:solidFill>
                <a:effectLst/>
                <a:latin typeface="Times New Roman" panose="02020603050405020304" pitchFamily="18" charset="0"/>
                <a:ea typeface="Cambria" panose="02040503050406030204" pitchFamily="18" charset="0"/>
              </a:rPr>
              <a:t>đạo thống con sẽ phát hiện ra, câu nói này của Phu Tử đã nói rõ ràng rồi, đó không phải là tư tưởng của một người nào đó truyền cho đời sau. Mà đó là quy luật tự nhiên, sự thống nhất, mạch máu của nhân đạo, thiên đạo, chính là cái ý nà</a:t>
            </a:r>
            <a:r>
              <a:rPr lang="en-US">
                <a:solidFill>
                  <a:schemeClr val="tx1"/>
                </a:solidFill>
                <a:latin typeface="Times New Roman" panose="02020603050405020304" pitchFamily="18" charset="0"/>
                <a:ea typeface="Cambria" panose="02040503050406030204" pitchFamily="18" charset="0"/>
              </a:rPr>
              <a:t>y.</a:t>
            </a:r>
          </a:p>
          <a:p>
            <a:pPr marL="342900" indent="-342900">
              <a:buFont typeface="+mj-lt"/>
              <a:buAutoNum type="arabicPeriod" startAt="3"/>
            </a:pPr>
            <a:r>
              <a:rPr lang="en-US" b="1" i="1">
                <a:solidFill>
                  <a:schemeClr val="tx1"/>
                </a:solidFill>
                <a:latin typeface="Times New Roman" panose="02020603050405020304" pitchFamily="18" charset="0"/>
                <a:cs typeface="Times New Roman" panose="02020603050405020304" pitchFamily="18" charset="0"/>
              </a:rPr>
              <a:t>Xây dựng môi trường đọc sách</a:t>
            </a:r>
          </a:p>
          <a:p>
            <a:pPr marL="896938" indent="-896938"/>
            <a:r>
              <a:rPr lang="en-US">
                <a:solidFill>
                  <a:schemeClr val="tx1"/>
                </a:solidFill>
                <a:latin typeface="Times New Roman" panose="02020603050405020304" pitchFamily="18" charset="0"/>
                <a:cs typeface="Times New Roman" panose="02020603050405020304" pitchFamily="18" charset="0"/>
              </a:rPr>
              <a:t>	- </a:t>
            </a:r>
            <a:r>
              <a:rPr lang="vi-VN">
                <a:solidFill>
                  <a:schemeClr val="tx1"/>
                </a:solidFill>
                <a:latin typeface="Times New Roman" panose="02020603050405020304" pitchFamily="18" charset="0"/>
                <a:ea typeface="Cambria" panose="02040503050406030204" pitchFamily="18" charset="0"/>
                <a:cs typeface="Times New Roman" panose="02020603050405020304" pitchFamily="18" charset="0"/>
              </a:rPr>
              <a:t>Đ</a:t>
            </a:r>
            <a:r>
              <a:rPr lang="vi-VN" sz="1800">
                <a:solidFill>
                  <a:schemeClr val="tx1"/>
                </a:solidFill>
                <a:effectLst/>
                <a:latin typeface="Times New Roman" panose="02020603050405020304" pitchFamily="18" charset="0"/>
                <a:ea typeface="Cambria" panose="02040503050406030204" pitchFamily="18" charset="0"/>
              </a:rPr>
              <a:t>ọc sách điều quan trọng nhất là một chữ “kính”, kính trong từ cung kính, đem chữ kính này áp dụng từ đầu tới cuối trong quá trình đọc sách.</a:t>
            </a:r>
          </a:p>
          <a:p>
            <a:r>
              <a:rPr lang="vi-VN">
                <a:solidFill>
                  <a:schemeClr val="tx1"/>
                </a:solidFill>
                <a:latin typeface="Times New Roman" panose="02020603050405020304" pitchFamily="18" charset="0"/>
                <a:ea typeface="Cambria" panose="02040503050406030204" pitchFamily="18" charset="0"/>
                <a:cs typeface="Times New Roman" panose="02020603050405020304" pitchFamily="18" charset="0"/>
              </a:rPr>
              <a:t>	- Rửa tay sạch, yên tĩnh ngồi trước bàn sách.</a:t>
            </a:r>
          </a:p>
          <a:p>
            <a:r>
              <a:rPr lang="vi-VN">
                <a:solidFill>
                  <a:schemeClr val="tx1"/>
                </a:solidFill>
                <a:latin typeface="Times New Roman" panose="02020603050405020304" pitchFamily="18" charset="0"/>
                <a:ea typeface="Cambria" panose="02040503050406030204" pitchFamily="18" charset="0"/>
                <a:cs typeface="Times New Roman" panose="02020603050405020304" pitchFamily="18" charset="0"/>
              </a:rPr>
              <a:t>	- </a:t>
            </a:r>
            <a:r>
              <a:rPr lang="en-US">
                <a:solidFill>
                  <a:schemeClr val="tx1"/>
                </a:solidFill>
                <a:latin typeface="Times New Roman" panose="02020603050405020304" pitchFamily="18" charset="0"/>
                <a:ea typeface="Cambria" panose="02040503050406030204" pitchFamily="18" charset="0"/>
                <a:cs typeface="Times New Roman" panose="02020603050405020304" pitchFamily="18" charset="0"/>
              </a:rPr>
              <a:t>Trong Dưỡng Chánh Di Quy giảng giải rằng </a:t>
            </a:r>
            <a:r>
              <a:rPr lang="en-US" sz="1800">
                <a:solidFill>
                  <a:schemeClr val="tx1"/>
                </a:solidFill>
                <a:effectLst/>
                <a:latin typeface="Times New Roman" panose="02020603050405020304" pitchFamily="18" charset="0"/>
                <a:ea typeface="SimSun" panose="02010600030101010101" pitchFamily="2" charset="-122"/>
              </a:rPr>
              <a:t>“phàm đọc sách thì phải chỉnh đốn bàn ghế, đoan trang thanh tịnh, đặt sách ngay ngắn, thân thể phải thẳng đối với sách, đọc kỹ và chậm rãi từng chữ, tỉ mỉ cụ thể mà đọc, phải đọc từng chữ rõ ràng lớn tiếng, không được bỏ sót chữ nào, không được thừa chữ nào.” </a:t>
            </a:r>
            <a:endParaRPr lang="en-US">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9C44FECF-2AF1-43D4-878A-6C0D6C0C2A40}"/>
              </a:ext>
            </a:extLst>
          </p:cNvPr>
          <p:cNvSpPr/>
          <p:nvPr/>
        </p:nvSpPr>
        <p:spPr>
          <a:xfrm>
            <a:off x="189781" y="1345729"/>
            <a:ext cx="1975449" cy="5029200"/>
          </a:xfrm>
          <a:prstGeom prst="round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TRƯỚC</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KHI</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ĐỌC</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SÁCH</a:t>
            </a:r>
            <a:endParaRPr lang="vi-VN"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03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C543A2-B5F3-46DB-B2E1-179021C6B09E}"/>
              </a:ext>
            </a:extLst>
          </p:cNvPr>
          <p:cNvSpPr/>
          <p:nvPr/>
        </p:nvSpPr>
        <p:spPr>
          <a:xfrm>
            <a:off x="2633590" y="483071"/>
            <a:ext cx="9426138" cy="741029"/>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600" b="1">
                <a:solidFill>
                  <a:srgbClr val="C00000"/>
                </a:solidFill>
                <a:latin typeface="Times New Roman" panose="02020603050405020304" pitchFamily="18" charset="0"/>
                <a:cs typeface="Times New Roman" panose="02020603050405020304" pitchFamily="18" charset="0"/>
              </a:rPr>
              <a:t>PHƯƠNG PHÁP ĐỌC SÁCH</a:t>
            </a:r>
          </a:p>
        </p:txBody>
      </p:sp>
      <p:sp>
        <p:nvSpPr>
          <p:cNvPr id="3" name="Rectangle: Rounded Corners 2">
            <a:extLst>
              <a:ext uri="{FF2B5EF4-FFF2-40B4-BE49-F238E27FC236}">
                <a16:creationId xmlns:a16="http://schemas.microsoft.com/office/drawing/2014/main" id="{8F639933-F4FB-4877-B886-F8B5247C76D0}"/>
              </a:ext>
            </a:extLst>
          </p:cNvPr>
          <p:cNvSpPr/>
          <p:nvPr/>
        </p:nvSpPr>
        <p:spPr>
          <a:xfrm>
            <a:off x="2527540" y="1345729"/>
            <a:ext cx="9532188" cy="50292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indent="-400050">
              <a:buFont typeface="+mj-lt"/>
              <a:buAutoNum type="arabicPeriod"/>
            </a:pPr>
            <a:r>
              <a:rPr lang="en-US" b="1" i="1">
                <a:solidFill>
                  <a:schemeClr val="tx1"/>
                </a:solidFill>
                <a:latin typeface="Times New Roman" panose="02020603050405020304" pitchFamily="18" charset="0"/>
                <a:cs typeface="Times New Roman" panose="02020603050405020304" pitchFamily="18" charset="0"/>
              </a:rPr>
              <a:t>Nhất môn thâm nhập, trường kỳ huân tu</a:t>
            </a:r>
          </a:p>
          <a:p>
            <a:pPr marL="742950" lvl="1" indent="-285750">
              <a:buFontTx/>
              <a:buChar char="-"/>
            </a:pPr>
            <a:r>
              <a:rPr lang="en-US" b="1" i="1" u="sng">
                <a:solidFill>
                  <a:schemeClr val="tx1"/>
                </a:solidFill>
                <a:latin typeface="Times New Roman" panose="02020603050405020304" pitchFamily="18" charset="0"/>
                <a:cs typeface="Times New Roman" panose="02020603050405020304" pitchFamily="18" charset="0"/>
              </a:rPr>
              <a:t>Giai đoạn 1:</a:t>
            </a:r>
            <a:r>
              <a:rPr lang="en-US">
                <a:solidFill>
                  <a:schemeClr val="tx1"/>
                </a:solidFill>
                <a:latin typeface="Times New Roman" panose="02020603050405020304" pitchFamily="18" charset="0"/>
                <a:cs typeface="Times New Roman" panose="02020603050405020304" pitchFamily="18" charset="0"/>
              </a:rPr>
              <a:t> Đọc sách 1000 lần. Mục đích để loại bỏ vọng tưởng , thâu nhíp 6 căn, đạt được thân tâm an định. Chưa cần hiểu nghĩa.</a:t>
            </a:r>
          </a:p>
          <a:p>
            <a:pPr marL="742950" lvl="1" indent="-285750">
              <a:buFontTx/>
              <a:buChar char="-"/>
            </a:pPr>
            <a:r>
              <a:rPr lang="en-US" b="1" i="1" u="sng">
                <a:solidFill>
                  <a:schemeClr val="tx1"/>
                </a:solidFill>
                <a:latin typeface="Times New Roman" panose="02020603050405020304" pitchFamily="18" charset="0"/>
                <a:cs typeface="Times New Roman" panose="02020603050405020304" pitchFamily="18" charset="0"/>
              </a:rPr>
              <a:t>Giai đoạn 2:</a:t>
            </a:r>
            <a:r>
              <a:rPr lang="en-US">
                <a:solidFill>
                  <a:schemeClr val="tx1"/>
                </a:solidFill>
                <a:latin typeface="Times New Roman" panose="02020603050405020304" pitchFamily="18" charset="0"/>
                <a:cs typeface="Times New Roman" panose="02020603050405020304" pitchFamily="18" charset="0"/>
              </a:rPr>
              <a:t> Đọc sách 100 lần, học thuộc 100 lần. Khi tâm đã an định thì trí tuệ bắt đầu khai mở. Nghĩa kia tự hiểu.</a:t>
            </a:r>
          </a:p>
          <a:p>
            <a:pPr marL="742950" lvl="1" indent="-285750">
              <a:buFontTx/>
              <a:buChar char="-"/>
            </a:pPr>
            <a:r>
              <a:rPr lang="en-US" sz="1800">
                <a:solidFill>
                  <a:schemeClr val="tx1"/>
                </a:solidFill>
                <a:effectLst/>
                <a:latin typeface="Times New Roman" panose="02020603050405020304" pitchFamily="18" charset="0"/>
                <a:ea typeface="SimSun" panose="02010600030101010101" pitchFamily="2" charset="-122"/>
              </a:rPr>
              <a:t>Từng hàng từng chữ phải dùng đầu ngón tay chỉ tới, sau đó thanh âm vang vọng. Muốn thanh âm vang vọng cần phải tập trung toàn bộ tinh thần thì thanh âm mới rõ ràng, nếu mà mơ mơ hồ hồ thì sẽ ngủ gật mất. </a:t>
            </a:r>
            <a:r>
              <a:rPr lang="vi-VN" sz="1800">
                <a:solidFill>
                  <a:schemeClr val="tx1"/>
                </a:solidFill>
                <a:effectLst/>
                <a:latin typeface="Times New Roman" panose="02020603050405020304" pitchFamily="18" charset="0"/>
                <a:ea typeface="SimSun" panose="02010600030101010101" pitchFamily="2" charset="-122"/>
              </a:rPr>
              <a:t>Thanh âm vang vọng thì sẽ không bị hôn trầm, từng chữ từng chữ một đọc không được phép sai sót, tinh thần tập trung cao độ, cái đó gọi là gì? </a:t>
            </a:r>
            <a:r>
              <a:rPr lang="en-US" sz="1800">
                <a:solidFill>
                  <a:schemeClr val="tx1"/>
                </a:solidFill>
                <a:effectLst/>
                <a:latin typeface="Times New Roman" panose="02020603050405020304" pitchFamily="18" charset="0"/>
                <a:ea typeface="SimSun" panose="02010600030101010101" pitchFamily="2" charset="-122"/>
              </a:rPr>
              <a:t>Trì giới đắc định.</a:t>
            </a:r>
          </a:p>
          <a:p>
            <a:pPr marL="742950" lvl="1" indent="-285750">
              <a:buFontTx/>
              <a:buChar char="-"/>
            </a:pPr>
            <a:r>
              <a:rPr lang="en-US" sz="1800">
                <a:solidFill>
                  <a:schemeClr val="tx1"/>
                </a:solidFill>
                <a:effectLst/>
                <a:latin typeface="Times New Roman" panose="02020603050405020304" pitchFamily="18" charset="0"/>
                <a:ea typeface="SimSun" panose="02010600030101010101" pitchFamily="2" charset="-122"/>
              </a:rPr>
              <a:t>Con nói xem biết chữ rồi, đọc thuộc rồi, cái này không quan trọng, còn có thứ quan trọng hơn đó là khiến cho nội tâm của chúng đắc định đó mới là điều quan trọng nhất.</a:t>
            </a:r>
          </a:p>
          <a:p>
            <a:pPr marL="742950" lvl="1" indent="-285750">
              <a:buFontTx/>
              <a:buChar char="-"/>
            </a:pPr>
            <a:r>
              <a:rPr lang="en-US" b="1" i="1" u="sng">
                <a:solidFill>
                  <a:schemeClr val="tx1"/>
                </a:solidFill>
                <a:latin typeface="Times New Roman" panose="02020603050405020304" pitchFamily="18" charset="0"/>
                <a:ea typeface="SimSun" panose="02010600030101010101" pitchFamily="2" charset="-122"/>
                <a:cs typeface="Times New Roman" panose="02020603050405020304" pitchFamily="18" charset="0"/>
              </a:rPr>
              <a:t>Vai trò của giáo viên:</a:t>
            </a:r>
            <a:r>
              <a:rPr lang="en-US">
                <a:solidFill>
                  <a:schemeClr val="tx1"/>
                </a:solidFill>
                <a:latin typeface="Times New Roman" panose="02020603050405020304" pitchFamily="18" charset="0"/>
                <a:ea typeface="SimSun" panose="02010600030101010101" pitchFamily="2" charset="-122"/>
                <a:cs typeface="Times New Roman" panose="02020603050405020304" pitchFamily="18" charset="0"/>
              </a:rPr>
              <a:t> Giáo viên lơ là một phần thì học sinh lơ là năm phần. Phải có kiểm tra, giám sát. Tiêu chuẩn là: Đọc thuộc không ngập ngừng, rõ ràng, lưu loát, không mơ hồ. Không được tính điểm số. Chỉ là đạt hay không đạt.</a:t>
            </a:r>
            <a:endParaRPr lang="en-US">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9C44FECF-2AF1-43D4-878A-6C0D6C0C2A40}"/>
              </a:ext>
            </a:extLst>
          </p:cNvPr>
          <p:cNvSpPr/>
          <p:nvPr/>
        </p:nvSpPr>
        <p:spPr>
          <a:xfrm>
            <a:off x="189781" y="1345729"/>
            <a:ext cx="1975449" cy="5029200"/>
          </a:xfrm>
          <a:prstGeom prst="round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TRONG</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KHI</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ĐỌC</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SÁCH</a:t>
            </a:r>
            <a:endParaRPr lang="vi-VN"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3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AC543A2-B5F3-46DB-B2E1-179021C6B09E}"/>
              </a:ext>
            </a:extLst>
          </p:cNvPr>
          <p:cNvSpPr/>
          <p:nvPr/>
        </p:nvSpPr>
        <p:spPr>
          <a:xfrm>
            <a:off x="2633590" y="483071"/>
            <a:ext cx="9426138" cy="741029"/>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3600" b="1">
                <a:solidFill>
                  <a:srgbClr val="C00000"/>
                </a:solidFill>
                <a:latin typeface="Times New Roman" panose="02020603050405020304" pitchFamily="18" charset="0"/>
                <a:cs typeface="Times New Roman" panose="02020603050405020304" pitchFamily="18" charset="0"/>
              </a:rPr>
              <a:t>PHƯƠNG PHÁP ĐỌC SÁCH</a:t>
            </a:r>
          </a:p>
        </p:txBody>
      </p:sp>
      <p:sp>
        <p:nvSpPr>
          <p:cNvPr id="3" name="Rectangle: Rounded Corners 2">
            <a:extLst>
              <a:ext uri="{FF2B5EF4-FFF2-40B4-BE49-F238E27FC236}">
                <a16:creationId xmlns:a16="http://schemas.microsoft.com/office/drawing/2014/main" id="{8F639933-F4FB-4877-B886-F8B5247C76D0}"/>
              </a:ext>
            </a:extLst>
          </p:cNvPr>
          <p:cNvSpPr/>
          <p:nvPr/>
        </p:nvSpPr>
        <p:spPr>
          <a:xfrm>
            <a:off x="2527540" y="1345729"/>
            <a:ext cx="9532188" cy="50292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1800">
                <a:solidFill>
                  <a:schemeClr val="tx1"/>
                </a:solidFill>
                <a:effectLst/>
                <a:latin typeface="Times New Roman" panose="02020603050405020304" pitchFamily="18" charset="0"/>
                <a:ea typeface="SimSun" panose="02010600030101010101" pitchFamily="2" charset="-122"/>
              </a:rPr>
              <a:t>Sau khi đọc xong, kết thúc rồi, đứa trẻ này sẽ duy trì trạng thái yên tĩnh, trang nghiêm đó trong một khoảng thời gian để lắng tâm, để xâu chuỗi, hệ thống lại kiến thức mình đã đọc.</a:t>
            </a:r>
          </a:p>
          <a:p>
            <a:pPr marL="285750" indent="-285750">
              <a:buFontTx/>
              <a:buChar char="-"/>
            </a:pPr>
            <a:r>
              <a:rPr lang="vi-VN" sz="1800">
                <a:solidFill>
                  <a:schemeClr val="tx1"/>
                </a:solidFill>
                <a:effectLst/>
                <a:latin typeface="Times New Roman" panose="02020603050405020304" pitchFamily="18" charset="0"/>
                <a:ea typeface="SimSun" panose="02010600030101010101" pitchFamily="2" charset="-122"/>
              </a:rPr>
              <a:t>Thứ nhất là đọc thuộc, còn một cái nữa là thực hành, chính là quét dọn ứng đối trong cuộc sống phải để chúng làm trước.</a:t>
            </a:r>
          </a:p>
          <a:p>
            <a:pPr marL="285750" indent="-285750">
              <a:buFontTx/>
              <a:buChar char="-"/>
            </a:pPr>
            <a:r>
              <a:rPr lang="vi-VN" sz="1800">
                <a:solidFill>
                  <a:schemeClr val="tx1"/>
                </a:solidFill>
                <a:effectLst/>
                <a:latin typeface="Times New Roman" panose="02020603050405020304" pitchFamily="18" charset="0"/>
                <a:ea typeface="SimSun" panose="02010600030101010101" pitchFamily="2" charset="-122"/>
              </a:rPr>
              <a:t>Đọc, đó là một mặt, quan trọng nhất là đem những gì đọc được áp dụng vào trong cuộc sống, bạn không cần giảng cho chúng quá nhiều, phải nói cho chúng biết cử chỉ, ngồi nằm, ngôn hành, những điểm nào trái lại với những gì đã đọc.</a:t>
            </a:r>
          </a:p>
          <a:p>
            <a:pPr marL="285750" indent="-285750">
              <a:buFontTx/>
              <a:buChar char="-"/>
            </a:pPr>
            <a:r>
              <a:rPr lang="vi-VN">
                <a:solidFill>
                  <a:schemeClr val="tx1"/>
                </a:solidFill>
                <a:latin typeface="Times New Roman" panose="02020603050405020304" pitchFamily="18" charset="0"/>
                <a:ea typeface="SimSun" panose="02010600030101010101" pitchFamily="2" charset="-122"/>
              </a:rPr>
              <a:t>N</a:t>
            </a:r>
            <a:r>
              <a:rPr lang="vi-VN" sz="1800">
                <a:solidFill>
                  <a:schemeClr val="tx1"/>
                </a:solidFill>
                <a:effectLst/>
                <a:latin typeface="Times New Roman" panose="02020603050405020304" pitchFamily="18" charset="0"/>
                <a:ea typeface="SimSun" panose="02010600030101010101" pitchFamily="2" charset="-122"/>
              </a:rPr>
              <a:t>hất định phải đem những kinh điển này kết nối với cuộc sống của chúng, ép buộc gắn kết với nhau.... đem cái này ràng buộc hành vi của chính mình, chúng bèn trở thành kinh điển sống.</a:t>
            </a:r>
          </a:p>
          <a:p>
            <a:pPr marL="285750" indent="-285750">
              <a:buFontTx/>
              <a:buChar char="-"/>
            </a:pPr>
            <a:r>
              <a:rPr lang="vi-VN">
                <a:solidFill>
                  <a:schemeClr val="tx1"/>
                </a:solidFill>
                <a:latin typeface="Times New Roman" panose="02020603050405020304" pitchFamily="18" charset="0"/>
                <a:ea typeface="SimSun" panose="02010600030101010101" pitchFamily="2" charset="-122"/>
              </a:rPr>
              <a:t>B</a:t>
            </a:r>
            <a:r>
              <a:rPr lang="vi-VN" sz="1800">
                <a:solidFill>
                  <a:schemeClr val="tx1"/>
                </a:solidFill>
                <a:effectLst/>
                <a:latin typeface="Times New Roman" panose="02020603050405020304" pitchFamily="18" charset="0"/>
                <a:ea typeface="SimSun" panose="02010600030101010101" pitchFamily="2" charset="-122"/>
              </a:rPr>
              <a:t>ây giờ có rất nhiều trường học văn hóa truyền thống có một chỗ sai lầm, chính là chỉ xem học sinh học thuộc được bao nhiêu, học bao nhiêu cuốn sách, lại không biết mục đích của việc đọc thuộc sách là để học sinh có thể thực hành, có thể làm được, nhưng mà trong quá trình thực hành và </a:t>
            </a:r>
            <a:r>
              <a:rPr lang="vi-VN" sz="1800" b="1">
                <a:solidFill>
                  <a:schemeClr val="tx1"/>
                </a:solidFill>
                <a:effectLst/>
                <a:latin typeface="Times New Roman" panose="02020603050405020304" pitchFamily="18" charset="0"/>
                <a:ea typeface="SimSun" panose="02010600030101010101" pitchFamily="2" charset="-122"/>
              </a:rPr>
              <a:t>làm được cần có người giảng giải</a:t>
            </a:r>
            <a:r>
              <a:rPr lang="vi-VN" sz="1800">
                <a:solidFill>
                  <a:schemeClr val="tx1"/>
                </a:solidFill>
                <a:effectLst/>
                <a:latin typeface="Times New Roman" panose="02020603050405020304" pitchFamily="18" charset="0"/>
                <a:ea typeface="SimSun" panose="02010600030101010101" pitchFamily="2" charset="-122"/>
              </a:rPr>
              <a:t> cho chúng, phụ huynh cũng được, giáo viên cũng được, phải giảng giải cho chúng.</a:t>
            </a:r>
            <a:endParaRPr lang="en-US">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9C44FECF-2AF1-43D4-878A-6C0D6C0C2A40}"/>
              </a:ext>
            </a:extLst>
          </p:cNvPr>
          <p:cNvSpPr/>
          <p:nvPr/>
        </p:nvSpPr>
        <p:spPr>
          <a:xfrm>
            <a:off x="189781" y="1345729"/>
            <a:ext cx="1975449" cy="5029200"/>
          </a:xfrm>
          <a:prstGeom prst="roundRect">
            <a:avLst/>
          </a:prstGeom>
          <a:noFill/>
          <a:ln w="3810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SAU</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KHI</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ĐỌC</a:t>
            </a:r>
          </a:p>
          <a:p>
            <a:pPr algn="ctr">
              <a:lnSpc>
                <a:spcPct val="150000"/>
              </a:lnSpc>
            </a:pPr>
            <a:r>
              <a:rPr lang="en-US"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rPr>
              <a:t>SÁCH</a:t>
            </a:r>
            <a:endParaRPr lang="vi-VN" sz="3200" b="1">
              <a:solidFill>
                <a:schemeClr val="tx1"/>
              </a:solidFill>
              <a:effectLst>
                <a:glow rad="63500">
                  <a:schemeClr val="accent3">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34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1668801" y="1392234"/>
            <a:ext cx="8854399" cy="1271999"/>
          </a:xfrm>
          <a:prstGeom prst="rect">
            <a:avLst/>
          </a:prstGeom>
        </p:spPr>
        <p:txBody>
          <a:bodyPr lIns="121897" tIns="121897" rIns="121897" bIns="121897" anchor="t" anchorCtr="0">
            <a:noAutofit/>
          </a:bodyPr>
          <a:lstStyle/>
          <a:p>
            <a:pPr algn="ctr"/>
            <a:r>
              <a:rPr lang="en-GB" sz="2800" b="1" dirty="0" err="1">
                <a:latin typeface="Times New Roman" pitchFamily="18" charset="0"/>
                <a:cs typeface="Times New Roman" pitchFamily="18" charset="0"/>
              </a:rPr>
              <a:t>Người</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đọc</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sách</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có</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nhân</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phẩm</a:t>
            </a:r>
            <a:r>
              <a:rPr lang="en-GB" sz="2800" b="1" dirty="0">
                <a:latin typeface="Times New Roman" pitchFamily="18" charset="0"/>
                <a:cs typeface="Times New Roman" pitchFamily="18" charset="0"/>
              </a:rPr>
              <a:t> </a:t>
            </a:r>
            <a:r>
              <a:rPr lang="en-GB" sz="2800" b="1" dirty="0" err="1">
                <a:latin typeface="Times New Roman" pitchFamily="18" charset="0"/>
                <a:cs typeface="Times New Roman" pitchFamily="18" charset="0"/>
              </a:rPr>
              <a:t>gì</a:t>
            </a:r>
            <a:r>
              <a:rPr lang="en-GB" sz="2800" b="1" dirty="0">
                <a:latin typeface="Times New Roman" pitchFamily="18" charset="0"/>
                <a:cs typeface="Times New Roman" pitchFamily="18" charset="0"/>
              </a:rPr>
              <a:t>?</a:t>
            </a:r>
          </a:p>
        </p:txBody>
      </p:sp>
      <p:sp>
        <p:nvSpPr>
          <p:cNvPr id="169" name="Shape 169"/>
          <p:cNvSpPr txBox="1">
            <a:spLocks noGrp="1"/>
          </p:cNvSpPr>
          <p:nvPr>
            <p:ph type="body" idx="1"/>
          </p:nvPr>
        </p:nvSpPr>
        <p:spPr>
          <a:xfrm>
            <a:off x="4865969" y="2338461"/>
            <a:ext cx="5717086" cy="3132947"/>
          </a:xfrm>
          <a:prstGeom prst="rect">
            <a:avLst/>
          </a:prstGeom>
          <a:ln w="28575">
            <a:solidFill>
              <a:schemeClr val="accent2">
                <a:lumMod val="75000"/>
              </a:schemeClr>
            </a:solidFill>
            <a:prstDash val="sysDash"/>
          </a:ln>
        </p:spPr>
        <p:txBody>
          <a:bodyPr lIns="121897" tIns="121897" rIns="121897" bIns="121897" anchor="t" anchorCtr="0">
            <a:noAutofit/>
          </a:bodyPr>
          <a:lstStyle/>
          <a:p>
            <a:pPr>
              <a:buNone/>
            </a:pPr>
            <a:endParaRPr lang="en-US" sz="2200" i="1" dirty="0">
              <a:latin typeface="Times New Roman" pitchFamily="18" charset="0"/>
              <a:cs typeface="Times New Roman" pitchFamily="18" charset="0"/>
            </a:endParaRPr>
          </a:p>
          <a:p>
            <a:pPr>
              <a:buNone/>
            </a:pPr>
            <a:r>
              <a:rPr lang="en-US" sz="2200" i="1" dirty="0">
                <a:latin typeface="Times New Roman" pitchFamily="18" charset="0"/>
                <a:cs typeface="Times New Roman" pitchFamily="18" charset="0"/>
              </a:rPr>
              <a:t> “ N</a:t>
            </a:r>
            <a:r>
              <a:rPr lang="vi-VN" sz="2200" i="1" dirty="0">
                <a:latin typeface="Times New Roman" pitchFamily="18" charset="0"/>
                <a:cs typeface="Times New Roman" pitchFamily="18" charset="0"/>
              </a:rPr>
              <a:t>gười đọc sách văn hóa truyền thống có nhân phẩm vô cùng đáng quý, đó là nhờ vào sự bồi dưỡng trong quá trình học tập vững chắc như vậy. Nếu như nói vô cùng an định, sau đó chúng vô cùng thiết thực, rất nghiêm túc, cẩn thận tỉ mỉ, đây đều là những phẩm đức vô cùng đáng quý trong một đời người</a:t>
            </a:r>
            <a:r>
              <a:rPr lang="en-US" sz="2200" i="1" dirty="0">
                <a:latin typeface="Times New Roman" pitchFamily="18" charset="0"/>
                <a:cs typeface="Times New Roman" pitchFamily="18" charset="0"/>
              </a:rPr>
              <a:t>.”</a:t>
            </a:r>
          </a:p>
          <a:p>
            <a:pPr>
              <a:buNone/>
            </a:pPr>
            <a:endParaRPr lang="en-GB" sz="2200" dirty="0"/>
          </a:p>
        </p:txBody>
      </p:sp>
      <p:sp>
        <p:nvSpPr>
          <p:cNvPr id="2" name="Rounded Rectangle 1"/>
          <p:cNvSpPr/>
          <p:nvPr/>
        </p:nvSpPr>
        <p:spPr>
          <a:xfrm>
            <a:off x="0" y="0"/>
            <a:ext cx="2098623" cy="12741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5274"/>
            <a:ext cx="1888761" cy="8890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937" y="2286217"/>
            <a:ext cx="2788171" cy="3125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8041260"/>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87" y="5134160"/>
            <a:ext cx="12192000" cy="172384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950" y="134984"/>
            <a:ext cx="1272902" cy="683020"/>
          </a:xfrm>
          <a:prstGeom prst="rect">
            <a:avLst/>
          </a:prstGeom>
        </p:spPr>
      </p:pic>
      <p:pic>
        <p:nvPicPr>
          <p:cNvPr id="5" name="Google Shape;421;p25"/>
          <p:cNvPicPr preferRelativeResize="0"/>
          <p:nvPr/>
        </p:nvPicPr>
        <p:blipFill rotWithShape="1">
          <a:blip r:embed="rId4">
            <a:alphaModFix/>
          </a:blip>
          <a:srcRect/>
          <a:stretch/>
        </p:blipFill>
        <p:spPr>
          <a:xfrm>
            <a:off x="1124379" y="1268413"/>
            <a:ext cx="882495" cy="1583183"/>
          </a:xfrm>
          <a:prstGeom prst="rect">
            <a:avLst/>
          </a:prstGeom>
          <a:noFill/>
          <a:ln>
            <a:noFill/>
          </a:ln>
        </p:spPr>
      </p:pic>
      <p:pic>
        <p:nvPicPr>
          <p:cNvPr id="7" name="Google Shape;422;p25"/>
          <p:cNvPicPr preferRelativeResize="0"/>
          <p:nvPr/>
        </p:nvPicPr>
        <p:blipFill rotWithShape="1">
          <a:blip r:embed="rId5">
            <a:alphaModFix/>
          </a:blip>
          <a:srcRect/>
          <a:stretch/>
        </p:blipFill>
        <p:spPr>
          <a:xfrm>
            <a:off x="1219113" y="3866880"/>
            <a:ext cx="1045864" cy="1354137"/>
          </a:xfrm>
          <a:prstGeom prst="rect">
            <a:avLst/>
          </a:prstGeom>
          <a:noFill/>
          <a:ln>
            <a:noFill/>
          </a:ln>
        </p:spPr>
      </p:pic>
      <p:pic>
        <p:nvPicPr>
          <p:cNvPr id="9" name="Google Shape;423;p25"/>
          <p:cNvPicPr preferRelativeResize="0"/>
          <p:nvPr/>
        </p:nvPicPr>
        <p:blipFill rotWithShape="1">
          <a:blip r:embed="rId6">
            <a:alphaModFix/>
          </a:blip>
          <a:srcRect/>
          <a:stretch/>
        </p:blipFill>
        <p:spPr>
          <a:xfrm>
            <a:off x="2533338" y="1441619"/>
            <a:ext cx="1389944" cy="1185694"/>
          </a:xfrm>
          <a:prstGeom prst="rect">
            <a:avLst/>
          </a:prstGeom>
          <a:noFill/>
          <a:ln>
            <a:noFill/>
          </a:ln>
        </p:spPr>
      </p:pic>
      <p:pic>
        <p:nvPicPr>
          <p:cNvPr id="11" name="Google Shape;424;p25"/>
          <p:cNvPicPr preferRelativeResize="0"/>
          <p:nvPr/>
        </p:nvPicPr>
        <p:blipFill rotWithShape="1">
          <a:blip r:embed="rId7">
            <a:alphaModFix/>
          </a:blip>
          <a:srcRect/>
          <a:stretch/>
        </p:blipFill>
        <p:spPr>
          <a:xfrm>
            <a:off x="2740452" y="4249736"/>
            <a:ext cx="1302179" cy="1449387"/>
          </a:xfrm>
          <a:prstGeom prst="rect">
            <a:avLst/>
          </a:prstGeom>
          <a:noFill/>
          <a:ln>
            <a:noFill/>
          </a:ln>
        </p:spPr>
      </p:pic>
      <p:pic>
        <p:nvPicPr>
          <p:cNvPr id="12" name="Google Shape;425;p25"/>
          <p:cNvPicPr preferRelativeResize="0"/>
          <p:nvPr/>
        </p:nvPicPr>
        <p:blipFill rotWithShape="1">
          <a:blip r:embed="rId8">
            <a:alphaModFix/>
          </a:blip>
          <a:srcRect/>
          <a:stretch/>
        </p:blipFill>
        <p:spPr>
          <a:xfrm>
            <a:off x="2740452" y="3206983"/>
            <a:ext cx="436104" cy="450394"/>
          </a:xfrm>
          <a:prstGeom prst="rect">
            <a:avLst/>
          </a:prstGeom>
          <a:noFill/>
          <a:ln>
            <a:noFill/>
          </a:ln>
        </p:spPr>
      </p:pic>
      <p:pic>
        <p:nvPicPr>
          <p:cNvPr id="13" name="Google Shape;426;p25"/>
          <p:cNvPicPr preferRelativeResize="0"/>
          <p:nvPr/>
        </p:nvPicPr>
        <p:blipFill rotWithShape="1">
          <a:blip r:embed="rId9">
            <a:alphaModFix/>
          </a:blip>
          <a:srcRect/>
          <a:stretch/>
        </p:blipFill>
        <p:spPr>
          <a:xfrm>
            <a:off x="4449746" y="1685216"/>
            <a:ext cx="710850" cy="698500"/>
          </a:xfrm>
          <a:prstGeom prst="rect">
            <a:avLst/>
          </a:prstGeom>
          <a:noFill/>
          <a:ln>
            <a:noFill/>
          </a:ln>
        </p:spPr>
      </p:pic>
      <p:pic>
        <p:nvPicPr>
          <p:cNvPr id="14" name="Google Shape;427;p25"/>
          <p:cNvPicPr preferRelativeResize="0"/>
          <p:nvPr/>
        </p:nvPicPr>
        <p:blipFill rotWithShape="1">
          <a:blip r:embed="rId10">
            <a:alphaModFix/>
          </a:blip>
          <a:srcRect/>
          <a:stretch/>
        </p:blipFill>
        <p:spPr>
          <a:xfrm>
            <a:off x="7499892" y="1596316"/>
            <a:ext cx="825094" cy="876300"/>
          </a:xfrm>
          <a:prstGeom prst="rect">
            <a:avLst/>
          </a:prstGeom>
          <a:noFill/>
          <a:ln>
            <a:noFill/>
          </a:ln>
        </p:spPr>
      </p:pic>
      <p:pic>
        <p:nvPicPr>
          <p:cNvPr id="15" name="Google Shape;428;p25"/>
          <p:cNvPicPr preferRelativeResize="0"/>
          <p:nvPr/>
        </p:nvPicPr>
        <p:blipFill rotWithShape="1">
          <a:blip r:embed="rId11">
            <a:alphaModFix/>
          </a:blip>
          <a:srcRect/>
          <a:stretch/>
        </p:blipFill>
        <p:spPr>
          <a:xfrm>
            <a:off x="8902143" y="2603500"/>
            <a:ext cx="418894" cy="381000"/>
          </a:xfrm>
          <a:prstGeom prst="rect">
            <a:avLst/>
          </a:prstGeom>
          <a:noFill/>
          <a:ln>
            <a:noFill/>
          </a:ln>
        </p:spPr>
      </p:pic>
      <p:pic>
        <p:nvPicPr>
          <p:cNvPr id="16" name="Google Shape;429;p25"/>
          <p:cNvPicPr preferRelativeResize="0"/>
          <p:nvPr/>
        </p:nvPicPr>
        <p:blipFill rotWithShape="1">
          <a:blip r:embed="rId12">
            <a:alphaModFix/>
          </a:blip>
          <a:srcRect/>
          <a:stretch/>
        </p:blipFill>
        <p:spPr>
          <a:xfrm>
            <a:off x="8451834" y="3480478"/>
            <a:ext cx="896134" cy="2218645"/>
          </a:xfrm>
          <a:prstGeom prst="rect">
            <a:avLst/>
          </a:prstGeom>
          <a:noFill/>
          <a:ln>
            <a:noFill/>
          </a:ln>
        </p:spPr>
      </p:pic>
      <p:pic>
        <p:nvPicPr>
          <p:cNvPr id="17" name="Google Shape;430;p25"/>
          <p:cNvPicPr preferRelativeResize="0"/>
          <p:nvPr/>
        </p:nvPicPr>
        <p:blipFill rotWithShape="1">
          <a:blip r:embed="rId13">
            <a:alphaModFix/>
          </a:blip>
          <a:srcRect/>
          <a:stretch/>
        </p:blipFill>
        <p:spPr>
          <a:xfrm>
            <a:off x="9972746" y="3206983"/>
            <a:ext cx="496492" cy="582380"/>
          </a:xfrm>
          <a:prstGeom prst="rect">
            <a:avLst/>
          </a:prstGeom>
          <a:noFill/>
          <a:ln>
            <a:noFill/>
          </a:ln>
        </p:spPr>
      </p:pic>
      <p:sp>
        <p:nvSpPr>
          <p:cNvPr id="18" name="Google Shape;431;p25"/>
          <p:cNvSpPr txBox="1"/>
          <p:nvPr/>
        </p:nvSpPr>
        <p:spPr>
          <a:xfrm>
            <a:off x="3541454" y="2611096"/>
            <a:ext cx="5109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grpSp>
        <p:nvGrpSpPr>
          <p:cNvPr id="19" name="Google Shape;432;p25"/>
          <p:cNvGrpSpPr/>
          <p:nvPr/>
        </p:nvGrpSpPr>
        <p:grpSpPr>
          <a:xfrm>
            <a:off x="9786938" y="1231901"/>
            <a:ext cx="1198562" cy="1401762"/>
            <a:chOff x="6165" y="776"/>
            <a:chExt cx="755" cy="883"/>
          </a:xfrm>
        </p:grpSpPr>
        <p:sp>
          <p:nvSpPr>
            <p:cNvPr id="20" name="Google Shape;433;p25"/>
            <p:cNvSpPr/>
            <p:nvPr/>
          </p:nvSpPr>
          <p:spPr>
            <a:xfrm>
              <a:off x="6191" y="815"/>
              <a:ext cx="729" cy="8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434;p25"/>
            <p:cNvSpPr/>
            <p:nvPr/>
          </p:nvSpPr>
          <p:spPr>
            <a:xfrm>
              <a:off x="6178" y="776"/>
              <a:ext cx="742" cy="731"/>
            </a:xfrm>
            <a:custGeom>
              <a:avLst/>
              <a:gdLst/>
              <a:ahLst/>
              <a:cxnLst/>
              <a:rect l="l" t="t" r="r" b="b"/>
              <a:pathLst>
                <a:path w="229" h="226" extrusionOk="0">
                  <a:moveTo>
                    <a:pt x="159" y="23"/>
                  </a:moveTo>
                  <a:cubicBezTo>
                    <a:pt x="107" y="0"/>
                    <a:pt x="56" y="8"/>
                    <a:pt x="26" y="61"/>
                  </a:cubicBezTo>
                  <a:cubicBezTo>
                    <a:pt x="0" y="107"/>
                    <a:pt x="11" y="168"/>
                    <a:pt x="56" y="197"/>
                  </a:cubicBezTo>
                  <a:cubicBezTo>
                    <a:pt x="100" y="226"/>
                    <a:pt x="164" y="213"/>
                    <a:pt x="195" y="172"/>
                  </a:cubicBezTo>
                  <a:cubicBezTo>
                    <a:pt x="229" y="128"/>
                    <a:pt x="212" y="46"/>
                    <a:pt x="159" y="23"/>
                  </a:cubicBezTo>
                  <a:cubicBezTo>
                    <a:pt x="152" y="20"/>
                    <a:pt x="146" y="30"/>
                    <a:pt x="153" y="33"/>
                  </a:cubicBezTo>
                  <a:cubicBezTo>
                    <a:pt x="200" y="54"/>
                    <a:pt x="211" y="120"/>
                    <a:pt x="188" y="161"/>
                  </a:cubicBezTo>
                  <a:cubicBezTo>
                    <a:pt x="163" y="204"/>
                    <a:pt x="102" y="209"/>
                    <a:pt x="62" y="187"/>
                  </a:cubicBezTo>
                  <a:cubicBezTo>
                    <a:pt x="22" y="164"/>
                    <a:pt x="17" y="110"/>
                    <a:pt x="34" y="72"/>
                  </a:cubicBezTo>
                  <a:cubicBezTo>
                    <a:pt x="57" y="21"/>
                    <a:pt x="106" y="13"/>
                    <a:pt x="153" y="33"/>
                  </a:cubicBezTo>
                  <a:cubicBezTo>
                    <a:pt x="160" y="37"/>
                    <a:pt x="166" y="26"/>
                    <a:pt x="159" y="23"/>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435;p25"/>
            <p:cNvSpPr/>
            <p:nvPr/>
          </p:nvSpPr>
          <p:spPr>
            <a:xfrm>
              <a:off x="6233" y="802"/>
              <a:ext cx="684" cy="725"/>
            </a:xfrm>
            <a:custGeom>
              <a:avLst/>
              <a:gdLst/>
              <a:ahLst/>
              <a:cxnLst/>
              <a:rect l="l" t="t" r="r" b="b"/>
              <a:pathLst>
                <a:path w="211" h="224" extrusionOk="0">
                  <a:moveTo>
                    <a:pt x="160" y="14"/>
                  </a:moveTo>
                  <a:cubicBezTo>
                    <a:pt x="181" y="39"/>
                    <a:pt x="197" y="65"/>
                    <a:pt x="199" y="98"/>
                  </a:cubicBezTo>
                  <a:cubicBezTo>
                    <a:pt x="200" y="127"/>
                    <a:pt x="189" y="159"/>
                    <a:pt x="169" y="180"/>
                  </a:cubicBezTo>
                  <a:cubicBezTo>
                    <a:pt x="150" y="202"/>
                    <a:pt x="122" y="210"/>
                    <a:pt x="94" y="210"/>
                  </a:cubicBezTo>
                  <a:cubicBezTo>
                    <a:pt x="60" y="210"/>
                    <a:pt x="35" y="193"/>
                    <a:pt x="13" y="169"/>
                  </a:cubicBezTo>
                  <a:cubicBezTo>
                    <a:pt x="8" y="164"/>
                    <a:pt x="0" y="172"/>
                    <a:pt x="5" y="178"/>
                  </a:cubicBezTo>
                  <a:cubicBezTo>
                    <a:pt x="30" y="205"/>
                    <a:pt x="56" y="220"/>
                    <a:pt x="94" y="222"/>
                  </a:cubicBezTo>
                  <a:cubicBezTo>
                    <a:pt x="125" y="224"/>
                    <a:pt x="156" y="211"/>
                    <a:pt x="178" y="189"/>
                  </a:cubicBezTo>
                  <a:cubicBezTo>
                    <a:pt x="201" y="166"/>
                    <a:pt x="211" y="130"/>
                    <a:pt x="211" y="98"/>
                  </a:cubicBezTo>
                  <a:cubicBezTo>
                    <a:pt x="211" y="63"/>
                    <a:pt x="190" y="32"/>
                    <a:pt x="168" y="6"/>
                  </a:cubicBezTo>
                  <a:cubicBezTo>
                    <a:pt x="163" y="0"/>
                    <a:pt x="155" y="9"/>
                    <a:pt x="160" y="14"/>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436;p25"/>
            <p:cNvSpPr/>
            <p:nvPr/>
          </p:nvSpPr>
          <p:spPr>
            <a:xfrm>
              <a:off x="6314" y="1430"/>
              <a:ext cx="110" cy="113"/>
            </a:xfrm>
            <a:custGeom>
              <a:avLst/>
              <a:gdLst/>
              <a:ahLst/>
              <a:cxnLst/>
              <a:rect l="l" t="t" r="r" b="b"/>
              <a:pathLst>
                <a:path w="34" h="35" extrusionOk="0">
                  <a:moveTo>
                    <a:pt x="8" y="3"/>
                  </a:moveTo>
                  <a:cubicBezTo>
                    <a:pt x="4" y="8"/>
                    <a:pt x="0" y="14"/>
                    <a:pt x="1" y="20"/>
                  </a:cubicBezTo>
                  <a:cubicBezTo>
                    <a:pt x="1" y="25"/>
                    <a:pt x="3" y="30"/>
                    <a:pt x="8" y="33"/>
                  </a:cubicBezTo>
                  <a:cubicBezTo>
                    <a:pt x="13" y="35"/>
                    <a:pt x="18" y="35"/>
                    <a:pt x="23" y="32"/>
                  </a:cubicBezTo>
                  <a:cubicBezTo>
                    <a:pt x="28" y="29"/>
                    <a:pt x="31" y="23"/>
                    <a:pt x="33" y="16"/>
                  </a:cubicBezTo>
                  <a:cubicBezTo>
                    <a:pt x="34" y="9"/>
                    <a:pt x="23" y="6"/>
                    <a:pt x="21" y="13"/>
                  </a:cubicBezTo>
                  <a:cubicBezTo>
                    <a:pt x="21" y="15"/>
                    <a:pt x="20" y="17"/>
                    <a:pt x="20" y="18"/>
                  </a:cubicBezTo>
                  <a:cubicBezTo>
                    <a:pt x="19" y="19"/>
                    <a:pt x="18" y="21"/>
                    <a:pt x="19" y="20"/>
                  </a:cubicBezTo>
                  <a:cubicBezTo>
                    <a:pt x="18" y="21"/>
                    <a:pt x="17" y="21"/>
                    <a:pt x="17" y="22"/>
                  </a:cubicBezTo>
                  <a:cubicBezTo>
                    <a:pt x="18" y="21"/>
                    <a:pt x="16" y="22"/>
                    <a:pt x="16" y="22"/>
                  </a:cubicBezTo>
                  <a:cubicBezTo>
                    <a:pt x="17" y="22"/>
                    <a:pt x="15" y="22"/>
                    <a:pt x="15" y="23"/>
                  </a:cubicBezTo>
                  <a:cubicBezTo>
                    <a:pt x="17" y="22"/>
                    <a:pt x="15" y="22"/>
                    <a:pt x="14" y="22"/>
                  </a:cubicBezTo>
                  <a:cubicBezTo>
                    <a:pt x="16" y="23"/>
                    <a:pt x="14" y="22"/>
                    <a:pt x="13" y="22"/>
                  </a:cubicBezTo>
                  <a:cubicBezTo>
                    <a:pt x="16" y="23"/>
                    <a:pt x="12" y="21"/>
                    <a:pt x="14" y="22"/>
                  </a:cubicBezTo>
                  <a:cubicBezTo>
                    <a:pt x="13" y="22"/>
                    <a:pt x="12" y="21"/>
                    <a:pt x="13" y="22"/>
                  </a:cubicBezTo>
                  <a:cubicBezTo>
                    <a:pt x="13" y="22"/>
                    <a:pt x="13" y="22"/>
                    <a:pt x="13" y="21"/>
                  </a:cubicBezTo>
                  <a:cubicBezTo>
                    <a:pt x="12" y="20"/>
                    <a:pt x="13" y="23"/>
                    <a:pt x="13" y="21"/>
                  </a:cubicBezTo>
                  <a:cubicBezTo>
                    <a:pt x="13" y="21"/>
                    <a:pt x="13" y="21"/>
                    <a:pt x="13" y="20"/>
                  </a:cubicBezTo>
                  <a:cubicBezTo>
                    <a:pt x="12" y="19"/>
                    <a:pt x="13" y="22"/>
                    <a:pt x="13" y="20"/>
                  </a:cubicBezTo>
                  <a:cubicBezTo>
                    <a:pt x="12" y="20"/>
                    <a:pt x="12" y="20"/>
                    <a:pt x="13" y="19"/>
                  </a:cubicBezTo>
                  <a:cubicBezTo>
                    <a:pt x="13" y="18"/>
                    <a:pt x="12" y="21"/>
                    <a:pt x="13" y="19"/>
                  </a:cubicBezTo>
                  <a:cubicBezTo>
                    <a:pt x="13" y="18"/>
                    <a:pt x="13" y="17"/>
                    <a:pt x="13" y="16"/>
                  </a:cubicBezTo>
                  <a:cubicBezTo>
                    <a:pt x="13" y="17"/>
                    <a:pt x="13" y="17"/>
                    <a:pt x="14" y="16"/>
                  </a:cubicBezTo>
                  <a:cubicBezTo>
                    <a:pt x="14" y="15"/>
                    <a:pt x="14" y="15"/>
                    <a:pt x="15" y="14"/>
                  </a:cubicBezTo>
                  <a:cubicBezTo>
                    <a:pt x="15" y="13"/>
                    <a:pt x="16" y="12"/>
                    <a:pt x="16" y="11"/>
                  </a:cubicBezTo>
                  <a:cubicBezTo>
                    <a:pt x="19" y="9"/>
                    <a:pt x="19" y="5"/>
                    <a:pt x="16" y="3"/>
                  </a:cubicBezTo>
                  <a:cubicBezTo>
                    <a:pt x="14" y="1"/>
                    <a:pt x="10" y="0"/>
                    <a:pt x="8" y="3"/>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437;p25"/>
            <p:cNvSpPr/>
            <p:nvPr/>
          </p:nvSpPr>
          <p:spPr>
            <a:xfrm>
              <a:off x="6165" y="1443"/>
              <a:ext cx="344" cy="216"/>
            </a:xfrm>
            <a:custGeom>
              <a:avLst/>
              <a:gdLst/>
              <a:ahLst/>
              <a:cxnLst/>
              <a:rect l="l" t="t" r="r" b="b"/>
              <a:pathLst>
                <a:path w="106" h="67" extrusionOk="0">
                  <a:moveTo>
                    <a:pt x="52" y="7"/>
                  </a:moveTo>
                  <a:cubicBezTo>
                    <a:pt x="40" y="4"/>
                    <a:pt x="15" y="0"/>
                    <a:pt x="8" y="15"/>
                  </a:cubicBezTo>
                  <a:cubicBezTo>
                    <a:pt x="0" y="33"/>
                    <a:pt x="26" y="46"/>
                    <a:pt x="38" y="51"/>
                  </a:cubicBezTo>
                  <a:cubicBezTo>
                    <a:pt x="52" y="58"/>
                    <a:pt x="74" y="67"/>
                    <a:pt x="89" y="59"/>
                  </a:cubicBezTo>
                  <a:cubicBezTo>
                    <a:pt x="106" y="49"/>
                    <a:pt x="84" y="26"/>
                    <a:pt x="76" y="19"/>
                  </a:cubicBezTo>
                  <a:cubicBezTo>
                    <a:pt x="70" y="14"/>
                    <a:pt x="61" y="23"/>
                    <a:pt x="67" y="28"/>
                  </a:cubicBezTo>
                  <a:cubicBezTo>
                    <a:pt x="71" y="30"/>
                    <a:pt x="91" y="48"/>
                    <a:pt x="78" y="50"/>
                  </a:cubicBezTo>
                  <a:cubicBezTo>
                    <a:pt x="67" y="51"/>
                    <a:pt x="54" y="45"/>
                    <a:pt x="44" y="41"/>
                  </a:cubicBezTo>
                  <a:cubicBezTo>
                    <a:pt x="37" y="38"/>
                    <a:pt x="20" y="31"/>
                    <a:pt x="19" y="22"/>
                  </a:cubicBezTo>
                  <a:cubicBezTo>
                    <a:pt x="18" y="13"/>
                    <a:pt x="45" y="18"/>
                    <a:pt x="49" y="19"/>
                  </a:cubicBezTo>
                  <a:cubicBezTo>
                    <a:pt x="57" y="20"/>
                    <a:pt x="60" y="9"/>
                    <a:pt x="52" y="7"/>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438;p25"/>
            <p:cNvSpPr/>
            <p:nvPr/>
          </p:nvSpPr>
          <p:spPr>
            <a:xfrm>
              <a:off x="6567" y="857"/>
              <a:ext cx="282" cy="282"/>
            </a:xfrm>
            <a:custGeom>
              <a:avLst/>
              <a:gdLst/>
              <a:ahLst/>
              <a:cxnLst/>
              <a:rect l="l" t="t" r="r" b="b"/>
              <a:pathLst>
                <a:path w="87" h="87" extrusionOk="0">
                  <a:moveTo>
                    <a:pt x="38" y="7"/>
                  </a:moveTo>
                  <a:cubicBezTo>
                    <a:pt x="33" y="19"/>
                    <a:pt x="22" y="26"/>
                    <a:pt x="13" y="35"/>
                  </a:cubicBezTo>
                  <a:cubicBezTo>
                    <a:pt x="7" y="40"/>
                    <a:pt x="0" y="47"/>
                    <a:pt x="2" y="56"/>
                  </a:cubicBezTo>
                  <a:cubicBezTo>
                    <a:pt x="5" y="67"/>
                    <a:pt x="17" y="75"/>
                    <a:pt x="27" y="79"/>
                  </a:cubicBezTo>
                  <a:cubicBezTo>
                    <a:pt x="44" y="86"/>
                    <a:pt x="62" y="84"/>
                    <a:pt x="80" y="86"/>
                  </a:cubicBezTo>
                  <a:cubicBezTo>
                    <a:pt x="87" y="87"/>
                    <a:pt x="87" y="75"/>
                    <a:pt x="80" y="74"/>
                  </a:cubicBezTo>
                  <a:cubicBezTo>
                    <a:pt x="66" y="72"/>
                    <a:pt x="52" y="73"/>
                    <a:pt x="38" y="70"/>
                  </a:cubicBezTo>
                  <a:cubicBezTo>
                    <a:pt x="31" y="68"/>
                    <a:pt x="8" y="59"/>
                    <a:pt x="16" y="48"/>
                  </a:cubicBezTo>
                  <a:cubicBezTo>
                    <a:pt x="26" y="35"/>
                    <a:pt x="42" y="29"/>
                    <a:pt x="48" y="13"/>
                  </a:cubicBezTo>
                  <a:cubicBezTo>
                    <a:pt x="51" y="6"/>
                    <a:pt x="41" y="0"/>
                    <a:pt x="38" y="7"/>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439;p25"/>
            <p:cNvSpPr/>
            <p:nvPr/>
          </p:nvSpPr>
          <p:spPr>
            <a:xfrm>
              <a:off x="6466" y="1093"/>
              <a:ext cx="379" cy="379"/>
            </a:xfrm>
            <a:custGeom>
              <a:avLst/>
              <a:gdLst/>
              <a:ahLst/>
              <a:cxnLst/>
              <a:rect l="l" t="t" r="r" b="b"/>
              <a:pathLst>
                <a:path w="117" h="117" extrusionOk="0">
                  <a:moveTo>
                    <a:pt x="109" y="40"/>
                  </a:moveTo>
                  <a:cubicBezTo>
                    <a:pt x="84" y="34"/>
                    <a:pt x="66" y="16"/>
                    <a:pt x="42" y="7"/>
                  </a:cubicBezTo>
                  <a:cubicBezTo>
                    <a:pt x="33" y="4"/>
                    <a:pt x="13" y="0"/>
                    <a:pt x="12" y="16"/>
                  </a:cubicBezTo>
                  <a:cubicBezTo>
                    <a:pt x="11" y="22"/>
                    <a:pt x="13" y="28"/>
                    <a:pt x="16" y="33"/>
                  </a:cubicBezTo>
                  <a:cubicBezTo>
                    <a:pt x="18" y="37"/>
                    <a:pt x="20" y="40"/>
                    <a:pt x="23" y="43"/>
                  </a:cubicBezTo>
                  <a:cubicBezTo>
                    <a:pt x="29" y="51"/>
                    <a:pt x="39" y="53"/>
                    <a:pt x="30" y="63"/>
                  </a:cubicBezTo>
                  <a:cubicBezTo>
                    <a:pt x="16" y="78"/>
                    <a:pt x="0" y="91"/>
                    <a:pt x="15" y="110"/>
                  </a:cubicBezTo>
                  <a:cubicBezTo>
                    <a:pt x="20" y="117"/>
                    <a:pt x="28" y="108"/>
                    <a:pt x="23" y="102"/>
                  </a:cubicBezTo>
                  <a:cubicBezTo>
                    <a:pt x="11" y="86"/>
                    <a:pt x="47" y="72"/>
                    <a:pt x="48" y="58"/>
                  </a:cubicBezTo>
                  <a:cubicBezTo>
                    <a:pt x="48" y="45"/>
                    <a:pt x="35" y="39"/>
                    <a:pt x="28" y="30"/>
                  </a:cubicBezTo>
                  <a:cubicBezTo>
                    <a:pt x="22" y="22"/>
                    <a:pt x="21" y="14"/>
                    <a:pt x="34" y="17"/>
                  </a:cubicBezTo>
                  <a:cubicBezTo>
                    <a:pt x="44" y="19"/>
                    <a:pt x="53" y="26"/>
                    <a:pt x="61" y="31"/>
                  </a:cubicBezTo>
                  <a:cubicBezTo>
                    <a:pt x="75" y="40"/>
                    <a:pt x="89" y="48"/>
                    <a:pt x="106" y="52"/>
                  </a:cubicBezTo>
                  <a:cubicBezTo>
                    <a:pt x="113" y="53"/>
                    <a:pt x="117" y="42"/>
                    <a:pt x="109" y="40"/>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440;p25"/>
            <p:cNvSpPr/>
            <p:nvPr/>
          </p:nvSpPr>
          <p:spPr>
            <a:xfrm>
              <a:off x="6308" y="825"/>
              <a:ext cx="285" cy="178"/>
            </a:xfrm>
            <a:custGeom>
              <a:avLst/>
              <a:gdLst/>
              <a:ahLst/>
              <a:cxnLst/>
              <a:rect l="l" t="t" r="r" b="b"/>
              <a:pathLst>
                <a:path w="88" h="55" extrusionOk="0">
                  <a:moveTo>
                    <a:pt x="75" y="7"/>
                  </a:moveTo>
                  <a:cubicBezTo>
                    <a:pt x="75" y="14"/>
                    <a:pt x="73" y="35"/>
                    <a:pt x="63" y="25"/>
                  </a:cubicBezTo>
                  <a:cubicBezTo>
                    <a:pt x="58" y="21"/>
                    <a:pt x="54" y="18"/>
                    <a:pt x="47" y="19"/>
                  </a:cubicBezTo>
                  <a:cubicBezTo>
                    <a:pt x="42" y="19"/>
                    <a:pt x="38" y="23"/>
                    <a:pt x="36" y="28"/>
                  </a:cubicBezTo>
                  <a:cubicBezTo>
                    <a:pt x="34" y="31"/>
                    <a:pt x="34" y="34"/>
                    <a:pt x="33" y="38"/>
                  </a:cubicBezTo>
                  <a:cubicBezTo>
                    <a:pt x="29" y="50"/>
                    <a:pt x="15" y="31"/>
                    <a:pt x="14" y="28"/>
                  </a:cubicBezTo>
                  <a:cubicBezTo>
                    <a:pt x="10" y="22"/>
                    <a:pt x="0" y="28"/>
                    <a:pt x="4" y="35"/>
                  </a:cubicBezTo>
                  <a:cubicBezTo>
                    <a:pt x="8" y="44"/>
                    <a:pt x="18" y="55"/>
                    <a:pt x="29" y="53"/>
                  </a:cubicBezTo>
                  <a:cubicBezTo>
                    <a:pt x="34" y="52"/>
                    <a:pt x="39" y="51"/>
                    <a:pt x="41" y="47"/>
                  </a:cubicBezTo>
                  <a:cubicBezTo>
                    <a:pt x="43" y="44"/>
                    <a:pt x="47" y="27"/>
                    <a:pt x="52" y="32"/>
                  </a:cubicBezTo>
                  <a:cubicBezTo>
                    <a:pt x="60" y="38"/>
                    <a:pt x="66" y="43"/>
                    <a:pt x="76" y="38"/>
                  </a:cubicBezTo>
                  <a:cubicBezTo>
                    <a:pt x="85" y="33"/>
                    <a:pt x="88" y="17"/>
                    <a:pt x="87" y="7"/>
                  </a:cubicBezTo>
                  <a:cubicBezTo>
                    <a:pt x="86" y="0"/>
                    <a:pt x="74" y="0"/>
                    <a:pt x="75" y="7"/>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441;p25"/>
            <p:cNvSpPr/>
            <p:nvPr/>
          </p:nvSpPr>
          <p:spPr>
            <a:xfrm>
              <a:off x="6256" y="977"/>
              <a:ext cx="210" cy="430"/>
            </a:xfrm>
            <a:custGeom>
              <a:avLst/>
              <a:gdLst/>
              <a:ahLst/>
              <a:cxnLst/>
              <a:rect l="l" t="t" r="r" b="b"/>
              <a:pathLst>
                <a:path w="65" h="133" extrusionOk="0">
                  <a:moveTo>
                    <a:pt x="2" y="11"/>
                  </a:moveTo>
                  <a:cubicBezTo>
                    <a:pt x="4" y="19"/>
                    <a:pt x="8" y="26"/>
                    <a:pt x="17" y="29"/>
                  </a:cubicBezTo>
                  <a:cubicBezTo>
                    <a:pt x="26" y="33"/>
                    <a:pt x="61" y="35"/>
                    <a:pt x="43" y="54"/>
                  </a:cubicBezTo>
                  <a:cubicBezTo>
                    <a:pt x="36" y="61"/>
                    <a:pt x="26" y="69"/>
                    <a:pt x="26" y="79"/>
                  </a:cubicBezTo>
                  <a:cubicBezTo>
                    <a:pt x="26" y="82"/>
                    <a:pt x="27" y="86"/>
                    <a:pt x="30" y="88"/>
                  </a:cubicBezTo>
                  <a:cubicBezTo>
                    <a:pt x="40" y="99"/>
                    <a:pt x="34" y="111"/>
                    <a:pt x="23" y="119"/>
                  </a:cubicBezTo>
                  <a:cubicBezTo>
                    <a:pt x="17" y="124"/>
                    <a:pt x="26" y="133"/>
                    <a:pt x="32" y="128"/>
                  </a:cubicBezTo>
                  <a:cubicBezTo>
                    <a:pt x="43" y="119"/>
                    <a:pt x="55" y="108"/>
                    <a:pt x="49" y="92"/>
                  </a:cubicBezTo>
                  <a:cubicBezTo>
                    <a:pt x="47" y="88"/>
                    <a:pt x="43" y="85"/>
                    <a:pt x="40" y="81"/>
                  </a:cubicBezTo>
                  <a:cubicBezTo>
                    <a:pt x="34" y="75"/>
                    <a:pt x="54" y="60"/>
                    <a:pt x="57" y="56"/>
                  </a:cubicBezTo>
                  <a:cubicBezTo>
                    <a:pt x="65" y="46"/>
                    <a:pt x="62" y="37"/>
                    <a:pt x="54" y="29"/>
                  </a:cubicBezTo>
                  <a:cubicBezTo>
                    <a:pt x="42" y="18"/>
                    <a:pt x="17" y="26"/>
                    <a:pt x="13" y="8"/>
                  </a:cubicBezTo>
                  <a:cubicBezTo>
                    <a:pt x="12" y="0"/>
                    <a:pt x="0" y="3"/>
                    <a:pt x="2" y="11"/>
                  </a:cubicBezTo>
                  <a:close/>
                </a:path>
              </a:pathLst>
            </a:custGeom>
            <a:solidFill>
              <a:srgbClr val="81D4D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9" name="Google Shape;442;p25"/>
          <p:cNvGrpSpPr/>
          <p:nvPr/>
        </p:nvGrpSpPr>
        <p:grpSpPr>
          <a:xfrm>
            <a:off x="9671050" y="4373563"/>
            <a:ext cx="1117600" cy="1281113"/>
            <a:chOff x="6092" y="2755"/>
            <a:chExt cx="704" cy="807"/>
          </a:xfrm>
        </p:grpSpPr>
        <p:sp>
          <p:nvSpPr>
            <p:cNvPr id="30" name="Google Shape;443;p25"/>
            <p:cNvSpPr/>
            <p:nvPr/>
          </p:nvSpPr>
          <p:spPr>
            <a:xfrm>
              <a:off x="6103" y="2773"/>
              <a:ext cx="671" cy="7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444;p25"/>
            <p:cNvSpPr/>
            <p:nvPr/>
          </p:nvSpPr>
          <p:spPr>
            <a:xfrm>
              <a:off x="6092" y="2822"/>
              <a:ext cx="420" cy="378"/>
            </a:xfrm>
            <a:custGeom>
              <a:avLst/>
              <a:gdLst/>
              <a:ahLst/>
              <a:cxnLst/>
              <a:rect l="l" t="t" r="r" b="b"/>
              <a:pathLst>
                <a:path w="188" h="169" extrusionOk="0">
                  <a:moveTo>
                    <a:pt x="4" y="89"/>
                  </a:moveTo>
                  <a:cubicBezTo>
                    <a:pt x="33" y="136"/>
                    <a:pt x="83" y="169"/>
                    <a:pt x="137" y="141"/>
                  </a:cubicBezTo>
                  <a:cubicBezTo>
                    <a:pt x="188" y="113"/>
                    <a:pt x="180" y="46"/>
                    <a:pt x="159" y="3"/>
                  </a:cubicBezTo>
                  <a:cubicBezTo>
                    <a:pt x="158" y="1"/>
                    <a:pt x="155" y="0"/>
                    <a:pt x="154" y="0"/>
                  </a:cubicBezTo>
                  <a:cubicBezTo>
                    <a:pt x="99" y="2"/>
                    <a:pt x="40" y="39"/>
                    <a:pt x="6" y="80"/>
                  </a:cubicBezTo>
                  <a:cubicBezTo>
                    <a:pt x="2" y="86"/>
                    <a:pt x="10" y="95"/>
                    <a:pt x="15" y="89"/>
                  </a:cubicBezTo>
                  <a:cubicBezTo>
                    <a:pt x="37" y="62"/>
                    <a:pt x="65" y="43"/>
                    <a:pt x="95" y="28"/>
                  </a:cubicBezTo>
                  <a:cubicBezTo>
                    <a:pt x="110" y="21"/>
                    <a:pt x="125" y="16"/>
                    <a:pt x="140" y="13"/>
                  </a:cubicBezTo>
                  <a:cubicBezTo>
                    <a:pt x="152" y="11"/>
                    <a:pt x="151" y="13"/>
                    <a:pt x="156" y="25"/>
                  </a:cubicBezTo>
                  <a:cubicBezTo>
                    <a:pt x="160" y="35"/>
                    <a:pt x="162" y="46"/>
                    <a:pt x="164" y="57"/>
                  </a:cubicBezTo>
                  <a:cubicBezTo>
                    <a:pt x="168" y="94"/>
                    <a:pt x="148" y="128"/>
                    <a:pt x="112" y="138"/>
                  </a:cubicBezTo>
                  <a:cubicBezTo>
                    <a:pt x="70" y="149"/>
                    <a:pt x="35" y="116"/>
                    <a:pt x="15" y="83"/>
                  </a:cubicBezTo>
                  <a:cubicBezTo>
                    <a:pt x="11" y="77"/>
                    <a:pt x="0" y="83"/>
                    <a:pt x="4" y="89"/>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445;p25"/>
            <p:cNvSpPr/>
            <p:nvPr/>
          </p:nvSpPr>
          <p:spPr>
            <a:xfrm>
              <a:off x="6148" y="2891"/>
              <a:ext cx="648" cy="671"/>
            </a:xfrm>
            <a:custGeom>
              <a:avLst/>
              <a:gdLst/>
              <a:ahLst/>
              <a:cxnLst/>
              <a:rect l="l" t="t" r="r" b="b"/>
              <a:pathLst>
                <a:path w="290" h="300" extrusionOk="0">
                  <a:moveTo>
                    <a:pt x="1" y="89"/>
                  </a:moveTo>
                  <a:cubicBezTo>
                    <a:pt x="8" y="126"/>
                    <a:pt x="10" y="163"/>
                    <a:pt x="17" y="199"/>
                  </a:cubicBezTo>
                  <a:cubicBezTo>
                    <a:pt x="23" y="227"/>
                    <a:pt x="31" y="254"/>
                    <a:pt x="55" y="271"/>
                  </a:cubicBezTo>
                  <a:cubicBezTo>
                    <a:pt x="96" y="300"/>
                    <a:pt x="158" y="278"/>
                    <a:pt x="198" y="259"/>
                  </a:cubicBezTo>
                  <a:cubicBezTo>
                    <a:pt x="243" y="238"/>
                    <a:pt x="289" y="198"/>
                    <a:pt x="277" y="142"/>
                  </a:cubicBezTo>
                  <a:cubicBezTo>
                    <a:pt x="271" y="115"/>
                    <a:pt x="250" y="92"/>
                    <a:pt x="231" y="74"/>
                  </a:cubicBezTo>
                  <a:cubicBezTo>
                    <a:pt x="204" y="49"/>
                    <a:pt x="174" y="27"/>
                    <a:pt x="146" y="4"/>
                  </a:cubicBezTo>
                  <a:cubicBezTo>
                    <a:pt x="140" y="0"/>
                    <a:pt x="131" y="8"/>
                    <a:pt x="137" y="13"/>
                  </a:cubicBezTo>
                  <a:cubicBezTo>
                    <a:pt x="180" y="46"/>
                    <a:pt x="231" y="78"/>
                    <a:pt x="258" y="126"/>
                  </a:cubicBezTo>
                  <a:cubicBezTo>
                    <a:pt x="290" y="182"/>
                    <a:pt x="237" y="227"/>
                    <a:pt x="192" y="249"/>
                  </a:cubicBezTo>
                  <a:cubicBezTo>
                    <a:pt x="153" y="268"/>
                    <a:pt x="92" y="287"/>
                    <a:pt x="55" y="256"/>
                  </a:cubicBezTo>
                  <a:cubicBezTo>
                    <a:pt x="33" y="238"/>
                    <a:pt x="29" y="202"/>
                    <a:pt x="25" y="175"/>
                  </a:cubicBezTo>
                  <a:cubicBezTo>
                    <a:pt x="20" y="146"/>
                    <a:pt x="18" y="116"/>
                    <a:pt x="13" y="86"/>
                  </a:cubicBezTo>
                  <a:cubicBezTo>
                    <a:pt x="11" y="78"/>
                    <a:pt x="0" y="82"/>
                    <a:pt x="1" y="89"/>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446;p25"/>
            <p:cNvSpPr/>
            <p:nvPr/>
          </p:nvSpPr>
          <p:spPr>
            <a:xfrm>
              <a:off x="6300" y="3146"/>
              <a:ext cx="356" cy="345"/>
            </a:xfrm>
            <a:custGeom>
              <a:avLst/>
              <a:gdLst/>
              <a:ahLst/>
              <a:cxnLst/>
              <a:rect l="l" t="t" r="r" b="b"/>
              <a:pathLst>
                <a:path w="159" h="154" extrusionOk="0">
                  <a:moveTo>
                    <a:pt x="2" y="75"/>
                  </a:moveTo>
                  <a:cubicBezTo>
                    <a:pt x="15" y="126"/>
                    <a:pt x="63" y="154"/>
                    <a:pt x="113" y="134"/>
                  </a:cubicBezTo>
                  <a:cubicBezTo>
                    <a:pt x="134" y="126"/>
                    <a:pt x="148" y="108"/>
                    <a:pt x="152" y="86"/>
                  </a:cubicBezTo>
                  <a:cubicBezTo>
                    <a:pt x="157" y="57"/>
                    <a:pt x="140" y="30"/>
                    <a:pt x="126" y="7"/>
                  </a:cubicBezTo>
                  <a:cubicBezTo>
                    <a:pt x="122" y="0"/>
                    <a:pt x="111" y="6"/>
                    <a:pt x="115" y="13"/>
                  </a:cubicBezTo>
                  <a:cubicBezTo>
                    <a:pt x="137" y="47"/>
                    <a:pt x="159" y="95"/>
                    <a:pt x="114" y="121"/>
                  </a:cubicBezTo>
                  <a:cubicBezTo>
                    <a:pt x="70" y="146"/>
                    <a:pt x="25" y="115"/>
                    <a:pt x="13" y="72"/>
                  </a:cubicBezTo>
                  <a:cubicBezTo>
                    <a:pt x="11" y="64"/>
                    <a:pt x="0" y="68"/>
                    <a:pt x="2" y="75"/>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447;p25"/>
            <p:cNvSpPr/>
            <p:nvPr/>
          </p:nvSpPr>
          <p:spPr>
            <a:xfrm>
              <a:off x="6300" y="3149"/>
              <a:ext cx="293" cy="221"/>
            </a:xfrm>
            <a:custGeom>
              <a:avLst/>
              <a:gdLst/>
              <a:ahLst/>
              <a:cxnLst/>
              <a:rect l="l" t="t" r="r" b="b"/>
              <a:pathLst>
                <a:path w="131" h="99" extrusionOk="0">
                  <a:moveTo>
                    <a:pt x="5" y="75"/>
                  </a:moveTo>
                  <a:cubicBezTo>
                    <a:pt x="28" y="95"/>
                    <a:pt x="60" y="99"/>
                    <a:pt x="88" y="90"/>
                  </a:cubicBezTo>
                  <a:cubicBezTo>
                    <a:pt x="123" y="78"/>
                    <a:pt x="131" y="41"/>
                    <a:pt x="125" y="7"/>
                  </a:cubicBezTo>
                  <a:cubicBezTo>
                    <a:pt x="124" y="0"/>
                    <a:pt x="112" y="3"/>
                    <a:pt x="114" y="10"/>
                  </a:cubicBezTo>
                  <a:cubicBezTo>
                    <a:pt x="119" y="43"/>
                    <a:pt x="110" y="72"/>
                    <a:pt x="76" y="81"/>
                  </a:cubicBezTo>
                  <a:cubicBezTo>
                    <a:pt x="56" y="86"/>
                    <a:pt x="30" y="81"/>
                    <a:pt x="14" y="67"/>
                  </a:cubicBezTo>
                  <a:cubicBezTo>
                    <a:pt x="8" y="62"/>
                    <a:pt x="0" y="70"/>
                    <a:pt x="5" y="75"/>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448;p25"/>
            <p:cNvSpPr/>
            <p:nvPr/>
          </p:nvSpPr>
          <p:spPr>
            <a:xfrm>
              <a:off x="6300" y="3146"/>
              <a:ext cx="288" cy="181"/>
            </a:xfrm>
            <a:custGeom>
              <a:avLst/>
              <a:gdLst/>
              <a:ahLst/>
              <a:cxnLst/>
              <a:rect l="l" t="t" r="r" b="b"/>
              <a:pathLst>
                <a:path w="129" h="81" extrusionOk="0">
                  <a:moveTo>
                    <a:pt x="14" y="76"/>
                  </a:moveTo>
                  <a:cubicBezTo>
                    <a:pt x="45" y="48"/>
                    <a:pt x="82" y="28"/>
                    <a:pt x="121" y="14"/>
                  </a:cubicBezTo>
                  <a:cubicBezTo>
                    <a:pt x="129" y="12"/>
                    <a:pt x="126" y="0"/>
                    <a:pt x="118" y="3"/>
                  </a:cubicBezTo>
                  <a:cubicBezTo>
                    <a:pt x="76" y="17"/>
                    <a:pt x="38" y="38"/>
                    <a:pt x="5" y="68"/>
                  </a:cubicBezTo>
                  <a:cubicBezTo>
                    <a:pt x="0" y="73"/>
                    <a:pt x="8" y="81"/>
                    <a:pt x="14" y="76"/>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449;p25"/>
            <p:cNvSpPr/>
            <p:nvPr/>
          </p:nvSpPr>
          <p:spPr>
            <a:xfrm>
              <a:off x="6354" y="3066"/>
              <a:ext cx="73" cy="127"/>
            </a:xfrm>
            <a:custGeom>
              <a:avLst/>
              <a:gdLst/>
              <a:ahLst/>
              <a:cxnLst/>
              <a:rect l="l" t="t" r="r" b="b"/>
              <a:pathLst>
                <a:path w="33" h="57" extrusionOk="0">
                  <a:moveTo>
                    <a:pt x="1" y="10"/>
                  </a:moveTo>
                  <a:cubicBezTo>
                    <a:pt x="4" y="25"/>
                    <a:pt x="9" y="39"/>
                    <a:pt x="18" y="51"/>
                  </a:cubicBezTo>
                  <a:cubicBezTo>
                    <a:pt x="23" y="57"/>
                    <a:pt x="33" y="51"/>
                    <a:pt x="29" y="45"/>
                  </a:cubicBezTo>
                  <a:cubicBezTo>
                    <a:pt x="20" y="33"/>
                    <a:pt x="15" y="21"/>
                    <a:pt x="13" y="7"/>
                  </a:cubicBezTo>
                  <a:cubicBezTo>
                    <a:pt x="12" y="0"/>
                    <a:pt x="0" y="3"/>
                    <a:pt x="1" y="10"/>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450;p25"/>
            <p:cNvSpPr/>
            <p:nvPr/>
          </p:nvSpPr>
          <p:spPr>
            <a:xfrm>
              <a:off x="6454" y="3285"/>
              <a:ext cx="81" cy="110"/>
            </a:xfrm>
            <a:custGeom>
              <a:avLst/>
              <a:gdLst/>
              <a:ahLst/>
              <a:cxnLst/>
              <a:rect l="l" t="t" r="r" b="b"/>
              <a:pathLst>
                <a:path w="36" h="49" extrusionOk="0">
                  <a:moveTo>
                    <a:pt x="5" y="12"/>
                  </a:moveTo>
                  <a:cubicBezTo>
                    <a:pt x="11" y="22"/>
                    <a:pt x="17" y="31"/>
                    <a:pt x="22" y="42"/>
                  </a:cubicBezTo>
                  <a:cubicBezTo>
                    <a:pt x="25" y="49"/>
                    <a:pt x="36" y="46"/>
                    <a:pt x="33" y="39"/>
                  </a:cubicBezTo>
                  <a:cubicBezTo>
                    <a:pt x="29" y="27"/>
                    <a:pt x="22" y="17"/>
                    <a:pt x="15" y="6"/>
                  </a:cubicBezTo>
                  <a:cubicBezTo>
                    <a:pt x="11" y="0"/>
                    <a:pt x="0" y="6"/>
                    <a:pt x="5" y="12"/>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451;p25"/>
            <p:cNvSpPr/>
            <p:nvPr/>
          </p:nvSpPr>
          <p:spPr>
            <a:xfrm>
              <a:off x="6094" y="2755"/>
              <a:ext cx="289" cy="226"/>
            </a:xfrm>
            <a:custGeom>
              <a:avLst/>
              <a:gdLst/>
              <a:ahLst/>
              <a:cxnLst/>
              <a:rect l="l" t="t" r="r" b="b"/>
              <a:pathLst>
                <a:path w="129" h="101" extrusionOk="0">
                  <a:moveTo>
                    <a:pt x="34" y="88"/>
                  </a:moveTo>
                  <a:cubicBezTo>
                    <a:pt x="11" y="66"/>
                    <a:pt x="23" y="37"/>
                    <a:pt x="48" y="24"/>
                  </a:cubicBezTo>
                  <a:cubicBezTo>
                    <a:pt x="69" y="11"/>
                    <a:pt x="105" y="19"/>
                    <a:pt x="115" y="42"/>
                  </a:cubicBezTo>
                  <a:cubicBezTo>
                    <a:pt x="119" y="49"/>
                    <a:pt x="129" y="43"/>
                    <a:pt x="126" y="36"/>
                  </a:cubicBezTo>
                  <a:cubicBezTo>
                    <a:pt x="111" y="4"/>
                    <a:pt x="66" y="0"/>
                    <a:pt x="38" y="15"/>
                  </a:cubicBezTo>
                  <a:cubicBezTo>
                    <a:pt x="8" y="33"/>
                    <a:pt x="0" y="72"/>
                    <a:pt x="25" y="96"/>
                  </a:cubicBezTo>
                  <a:cubicBezTo>
                    <a:pt x="31" y="101"/>
                    <a:pt x="40" y="93"/>
                    <a:pt x="34" y="88"/>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452;p25"/>
            <p:cNvSpPr/>
            <p:nvPr/>
          </p:nvSpPr>
          <p:spPr>
            <a:xfrm>
              <a:off x="6139" y="2782"/>
              <a:ext cx="197" cy="179"/>
            </a:xfrm>
            <a:custGeom>
              <a:avLst/>
              <a:gdLst/>
              <a:ahLst/>
              <a:cxnLst/>
              <a:rect l="l" t="t" r="r" b="b"/>
              <a:pathLst>
                <a:path w="88" h="80" extrusionOk="0">
                  <a:moveTo>
                    <a:pt x="27" y="70"/>
                  </a:moveTo>
                  <a:cubicBezTo>
                    <a:pt x="16" y="43"/>
                    <a:pt x="51" y="16"/>
                    <a:pt x="74" y="37"/>
                  </a:cubicBezTo>
                  <a:cubicBezTo>
                    <a:pt x="79" y="42"/>
                    <a:pt x="88" y="34"/>
                    <a:pt x="82" y="28"/>
                  </a:cubicBezTo>
                  <a:cubicBezTo>
                    <a:pt x="52" y="0"/>
                    <a:pt x="0" y="34"/>
                    <a:pt x="15" y="73"/>
                  </a:cubicBezTo>
                  <a:cubicBezTo>
                    <a:pt x="18" y="80"/>
                    <a:pt x="30" y="77"/>
                    <a:pt x="27" y="70"/>
                  </a:cubicBezTo>
                  <a:close/>
                </a:path>
              </a:pathLst>
            </a:custGeom>
            <a:solidFill>
              <a:srgbClr val="FFE8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0" name="Google Shape;453;p25"/>
          <p:cNvSpPr txBox="1"/>
          <p:nvPr/>
        </p:nvSpPr>
        <p:spPr>
          <a:xfrm>
            <a:off x="2416655" y="2673123"/>
            <a:ext cx="6931313" cy="17235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5000" b="1" i="1">
                <a:solidFill>
                  <a:srgbClr val="0070C0"/>
                </a:solidFill>
                <a:latin typeface="Times New Roman" panose="02020603050405020304" pitchFamily="18" charset="0"/>
                <a:cs typeface="Times New Roman" panose="02020603050405020304" pitchFamily="18" charset="0"/>
              </a:rPr>
              <a:t>Con cảm </a:t>
            </a:r>
            <a:r>
              <a:rPr lang="en-US" sz="5000" b="1" i="1" dirty="0" err="1">
                <a:solidFill>
                  <a:srgbClr val="0070C0"/>
                </a:solidFill>
                <a:latin typeface="Times New Roman" panose="02020603050405020304" pitchFamily="18" charset="0"/>
                <a:cs typeface="Times New Roman" panose="02020603050405020304" pitchFamily="18" charset="0"/>
              </a:rPr>
              <a:t>ơn</a:t>
            </a:r>
            <a:r>
              <a:rPr lang="en-US" sz="5000" b="1" i="1" dirty="0">
                <a:solidFill>
                  <a:srgbClr val="0070C0"/>
                </a:solidFill>
                <a:latin typeface="Times New Roman" panose="02020603050405020304" pitchFamily="18" charset="0"/>
                <a:cs typeface="Times New Roman" panose="02020603050405020304" pitchFamily="18" charset="0"/>
              </a:rPr>
              <a:t> </a:t>
            </a:r>
            <a:r>
              <a:rPr lang="en-US" sz="5000" b="1" i="1" err="1">
                <a:solidFill>
                  <a:srgbClr val="0070C0"/>
                </a:solidFill>
                <a:latin typeface="Times New Roman" panose="02020603050405020304" pitchFamily="18" charset="0"/>
                <a:cs typeface="Times New Roman" panose="02020603050405020304" pitchFamily="18" charset="0"/>
              </a:rPr>
              <a:t>các</a:t>
            </a:r>
            <a:r>
              <a:rPr lang="en-US" sz="5000" b="1" i="1">
                <a:solidFill>
                  <a:srgbClr val="0070C0"/>
                </a:solidFill>
                <a:latin typeface="Times New Roman" panose="02020603050405020304" pitchFamily="18" charset="0"/>
                <a:cs typeface="Times New Roman" panose="02020603050405020304" pitchFamily="18" charset="0"/>
              </a:rPr>
              <a:t> Thầy </a:t>
            </a:r>
            <a:r>
              <a:rPr lang="en-US" sz="5000" b="1" i="1" dirty="0">
                <a:solidFill>
                  <a:srgbClr val="0070C0"/>
                </a:solidFill>
                <a:latin typeface="Times New Roman" panose="02020603050405020304" pitchFamily="18" charset="0"/>
                <a:cs typeface="Times New Roman" panose="02020603050405020304" pitchFamily="18" charset="0"/>
              </a:rPr>
              <a:t>C</a:t>
            </a:r>
            <a:r>
              <a:rPr lang="en-US" sz="5000" b="1" i="1">
                <a:solidFill>
                  <a:srgbClr val="0070C0"/>
                </a:solidFill>
                <a:latin typeface="Times New Roman" panose="02020603050405020304" pitchFamily="18" charset="0"/>
                <a:cs typeface="Times New Roman" panose="02020603050405020304" pitchFamily="18" charset="0"/>
              </a:rPr>
              <a:t>ô </a:t>
            </a:r>
            <a:endParaRPr lang="en-US" sz="5000" b="1" i="1" dirty="0">
              <a:solidFill>
                <a:srgbClr val="0070C0"/>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sz="5000" b="1" i="1" dirty="0" err="1">
                <a:solidFill>
                  <a:srgbClr val="0070C0"/>
                </a:solidFill>
                <a:latin typeface="Times New Roman" panose="02020603050405020304" pitchFamily="18" charset="0"/>
                <a:cs typeface="Times New Roman" panose="02020603050405020304" pitchFamily="18" charset="0"/>
              </a:rPr>
              <a:t>đã</a:t>
            </a:r>
            <a:r>
              <a:rPr lang="en-US" sz="5000" b="1" i="1" dirty="0">
                <a:solidFill>
                  <a:srgbClr val="0070C0"/>
                </a:solidFill>
                <a:latin typeface="Times New Roman" panose="02020603050405020304" pitchFamily="18" charset="0"/>
                <a:cs typeface="Times New Roman" panose="02020603050405020304" pitchFamily="18" charset="0"/>
              </a:rPr>
              <a:t> </a:t>
            </a:r>
            <a:r>
              <a:rPr lang="en-US" sz="5000" b="1" i="1" err="1">
                <a:solidFill>
                  <a:srgbClr val="0070C0"/>
                </a:solidFill>
                <a:latin typeface="Times New Roman" panose="02020603050405020304" pitchFamily="18" charset="0"/>
                <a:cs typeface="Times New Roman" panose="02020603050405020304" pitchFamily="18" charset="0"/>
              </a:rPr>
              <a:t>lắng</a:t>
            </a:r>
            <a:r>
              <a:rPr lang="en-US" sz="5000" b="1" i="1">
                <a:solidFill>
                  <a:srgbClr val="0070C0"/>
                </a:solidFill>
                <a:latin typeface="Times New Roman" panose="02020603050405020304" pitchFamily="18" charset="0"/>
                <a:cs typeface="Times New Roman" panose="02020603050405020304" pitchFamily="18" charset="0"/>
              </a:rPr>
              <a:t> nghe ạ !!!</a:t>
            </a:r>
            <a:endParaRPr sz="5000" b="1"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61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ppt_w</p:attrName>
                                        </p:attrNameLst>
                                      </p:cBhvr>
                                      <p:tavLst>
                                        <p:tav tm="0">
                                          <p:val>
                                            <p:strVal val="0"/>
                                          </p:val>
                                        </p:tav>
                                        <p:tav tm="100000">
                                          <p:val>
                                            <p:strVal val="#ppt_w"/>
                                          </p:val>
                                        </p:tav>
                                      </p:tavLst>
                                    </p:anim>
                                    <p:anim calcmode="lin" valueType="num">
                                      <p:cBhvr additive="base">
                                        <p:cTn id="8" dur="500"/>
                                        <p:tgtEl>
                                          <p:spTgt spid="1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1241</Words>
  <Application>Microsoft Office PowerPoint</Application>
  <PresentationFormat>Widescreen</PresentationFormat>
  <Paragraphs>80</Paragraphs>
  <Slides>8</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Calibri Light</vt:lpstr>
      <vt:lpstr>Euphemia</vt:lpstr>
      <vt:lpstr>Times New Roman</vt:lpstr>
      <vt:lpstr>Office Theme</vt:lpstr>
      <vt:lpstr>1_Office Theme</vt:lpstr>
      <vt:lpstr>2_Office Theme</vt:lpstr>
      <vt:lpstr>GALA CHUYÊN ĐỀ HỌC VẤN DẠY CON  PHẦN 6: VÌ SAO CON TRẺ PHẢI ĐỌC SÁCH?</vt:lpstr>
      <vt:lpstr>PowerPoint Presentation</vt:lpstr>
      <vt:lpstr>PowerPoint Presentation</vt:lpstr>
      <vt:lpstr>PowerPoint Presentation</vt:lpstr>
      <vt:lpstr>PowerPoint Presentation</vt:lpstr>
      <vt:lpstr>PowerPoint Presentation</vt:lpstr>
      <vt:lpstr>Người đọc sách có nhân phẩm gì?</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Tam Tran</cp:lastModifiedBy>
  <cp:revision>118</cp:revision>
  <dcterms:created xsi:type="dcterms:W3CDTF">2021-05-27T02:15:50Z</dcterms:created>
  <dcterms:modified xsi:type="dcterms:W3CDTF">2021-06-22T13:23:18Z</dcterms:modified>
</cp:coreProperties>
</file>