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9" r:id="rId2"/>
    <p:sldId id="263" r:id="rId3"/>
    <p:sldId id="269" r:id="rId4"/>
    <p:sldId id="264" r:id="rId5"/>
    <p:sldId id="270" r:id="rId6"/>
    <p:sldId id="260" r:id="rId7"/>
    <p:sldId id="272" r:id="rId8"/>
    <p:sldId id="273" r:id="rId9"/>
    <p:sldId id="274" r:id="rId10"/>
    <p:sldId id="275" r:id="rId11"/>
  </p:sldIdLst>
  <p:sldSz cx="12192000" cy="6858000"/>
  <p:notesSz cx="6858000" cy="9144000"/>
  <p:defaultTextStyle>
    <a:defPPr>
      <a:defRPr lang="en-US"/>
    </a:defPPr>
    <a:lvl1pPr marL="0" algn="l" defTabSz="914302" rtl="0" eaLnBrk="1" latinLnBrk="0" hangingPunct="1">
      <a:defRPr sz="1800" kern="1200">
        <a:solidFill>
          <a:schemeClr val="tx1"/>
        </a:solidFill>
        <a:latin typeface="+mn-lt"/>
        <a:ea typeface="+mn-ea"/>
        <a:cs typeface="+mn-cs"/>
      </a:defRPr>
    </a:lvl1pPr>
    <a:lvl2pPr marL="457151" algn="l" defTabSz="914302" rtl="0" eaLnBrk="1" latinLnBrk="0" hangingPunct="1">
      <a:defRPr sz="1800" kern="1200">
        <a:solidFill>
          <a:schemeClr val="tx1"/>
        </a:solidFill>
        <a:latin typeface="+mn-lt"/>
        <a:ea typeface="+mn-ea"/>
        <a:cs typeface="+mn-cs"/>
      </a:defRPr>
    </a:lvl2pPr>
    <a:lvl3pPr marL="914302" algn="l" defTabSz="914302" rtl="0" eaLnBrk="1" latinLnBrk="0" hangingPunct="1">
      <a:defRPr sz="1800" kern="1200">
        <a:solidFill>
          <a:schemeClr val="tx1"/>
        </a:solidFill>
        <a:latin typeface="+mn-lt"/>
        <a:ea typeface="+mn-ea"/>
        <a:cs typeface="+mn-cs"/>
      </a:defRPr>
    </a:lvl3pPr>
    <a:lvl4pPr marL="1371453" algn="l" defTabSz="914302" rtl="0" eaLnBrk="1" latinLnBrk="0" hangingPunct="1">
      <a:defRPr sz="1800" kern="1200">
        <a:solidFill>
          <a:schemeClr val="tx1"/>
        </a:solidFill>
        <a:latin typeface="+mn-lt"/>
        <a:ea typeface="+mn-ea"/>
        <a:cs typeface="+mn-cs"/>
      </a:defRPr>
    </a:lvl4pPr>
    <a:lvl5pPr marL="1828604" algn="l" defTabSz="914302" rtl="0" eaLnBrk="1" latinLnBrk="0" hangingPunct="1">
      <a:defRPr sz="1800" kern="1200">
        <a:solidFill>
          <a:schemeClr val="tx1"/>
        </a:solidFill>
        <a:latin typeface="+mn-lt"/>
        <a:ea typeface="+mn-ea"/>
        <a:cs typeface="+mn-cs"/>
      </a:defRPr>
    </a:lvl5pPr>
    <a:lvl6pPr marL="2285755" algn="l" defTabSz="914302" rtl="0" eaLnBrk="1" latinLnBrk="0" hangingPunct="1">
      <a:defRPr sz="1800" kern="1200">
        <a:solidFill>
          <a:schemeClr val="tx1"/>
        </a:solidFill>
        <a:latin typeface="+mn-lt"/>
        <a:ea typeface="+mn-ea"/>
        <a:cs typeface="+mn-cs"/>
      </a:defRPr>
    </a:lvl6pPr>
    <a:lvl7pPr marL="2742906" algn="l" defTabSz="914302" rtl="0" eaLnBrk="1" latinLnBrk="0" hangingPunct="1">
      <a:defRPr sz="1800" kern="1200">
        <a:solidFill>
          <a:schemeClr val="tx1"/>
        </a:solidFill>
        <a:latin typeface="+mn-lt"/>
        <a:ea typeface="+mn-ea"/>
        <a:cs typeface="+mn-cs"/>
      </a:defRPr>
    </a:lvl7pPr>
    <a:lvl8pPr marL="3200057" algn="l" defTabSz="914302" rtl="0" eaLnBrk="1" latinLnBrk="0" hangingPunct="1">
      <a:defRPr sz="1800" kern="1200">
        <a:solidFill>
          <a:schemeClr val="tx1"/>
        </a:solidFill>
        <a:latin typeface="+mn-lt"/>
        <a:ea typeface="+mn-ea"/>
        <a:cs typeface="+mn-cs"/>
      </a:defRPr>
    </a:lvl8pPr>
    <a:lvl9pPr marL="3657208" algn="l" defTabSz="91430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CB138543-68B5-3C4D-9BE0-1C04ECF64153}">
          <p14:sldIdLst>
            <p14:sldId id="259"/>
            <p14:sldId id="263"/>
            <p14:sldId id="269"/>
            <p14:sldId id="264"/>
            <p14:sldId id="270"/>
            <p14:sldId id="260"/>
            <p14:sldId id="272"/>
            <p14:sldId id="273"/>
            <p14:sldId id="274"/>
            <p14:sldId id="275"/>
          </p14:sldIdLst>
        </p14:section>
        <p14:section name="Body" id="{C411819F-4837-6A49-96AF-D1719F42982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57031C-DF9B-44A8-9BDB-500E1811C986}" type="datetimeFigureOut">
              <a:rPr lang="en-US" smtClean="0"/>
              <a:t>6/29/2021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3EE9-AF27-43D6-B5DF-A8608B9CFBD1}" type="slidenum">
              <a:rPr lang="en-US" smtClean="0"/>
              <a:t>‹#›</a:t>
            </a:fld>
            <a:endParaRPr lang="en-US"/>
          </a:p>
        </p:txBody>
      </p:sp>
    </p:spTree>
    <p:extLst>
      <p:ext uri="{BB962C8B-B14F-4D97-AF65-F5344CB8AC3E}">
        <p14:creationId xmlns:p14="http://schemas.microsoft.com/office/powerpoint/2010/main" val="3156117570"/>
      </p:ext>
    </p:extLst>
  </p:cSld>
  <p:clrMap bg1="lt1" tx1="dk1" bg2="lt2" tx2="dk2" accent1="accent1" accent2="accent2" accent3="accent3" accent4="accent4" accent5="accent5" accent6="accent6" hlink="hlink" folHlink="folHlink"/>
  <p:notesStyle>
    <a:lvl1pPr marL="0" algn="l" defTabSz="914302" rtl="0" eaLnBrk="1" latinLnBrk="0" hangingPunct="1">
      <a:defRPr sz="1200" kern="1200">
        <a:solidFill>
          <a:schemeClr val="tx1"/>
        </a:solidFill>
        <a:latin typeface="+mn-lt"/>
        <a:ea typeface="+mn-ea"/>
        <a:cs typeface="+mn-cs"/>
      </a:defRPr>
    </a:lvl1pPr>
    <a:lvl2pPr marL="457151" algn="l" defTabSz="914302" rtl="0" eaLnBrk="1" latinLnBrk="0" hangingPunct="1">
      <a:defRPr sz="1200" kern="1200">
        <a:solidFill>
          <a:schemeClr val="tx1"/>
        </a:solidFill>
        <a:latin typeface="+mn-lt"/>
        <a:ea typeface="+mn-ea"/>
        <a:cs typeface="+mn-cs"/>
      </a:defRPr>
    </a:lvl2pPr>
    <a:lvl3pPr marL="914302" algn="l" defTabSz="914302" rtl="0" eaLnBrk="1" latinLnBrk="0" hangingPunct="1">
      <a:defRPr sz="1200" kern="1200">
        <a:solidFill>
          <a:schemeClr val="tx1"/>
        </a:solidFill>
        <a:latin typeface="+mn-lt"/>
        <a:ea typeface="+mn-ea"/>
        <a:cs typeface="+mn-cs"/>
      </a:defRPr>
    </a:lvl3pPr>
    <a:lvl4pPr marL="1371453" algn="l" defTabSz="914302" rtl="0" eaLnBrk="1" latinLnBrk="0" hangingPunct="1">
      <a:defRPr sz="1200" kern="1200">
        <a:solidFill>
          <a:schemeClr val="tx1"/>
        </a:solidFill>
        <a:latin typeface="+mn-lt"/>
        <a:ea typeface="+mn-ea"/>
        <a:cs typeface="+mn-cs"/>
      </a:defRPr>
    </a:lvl4pPr>
    <a:lvl5pPr marL="1828604" algn="l" defTabSz="914302" rtl="0" eaLnBrk="1" latinLnBrk="0" hangingPunct="1">
      <a:defRPr sz="1200" kern="1200">
        <a:solidFill>
          <a:schemeClr val="tx1"/>
        </a:solidFill>
        <a:latin typeface="+mn-lt"/>
        <a:ea typeface="+mn-ea"/>
        <a:cs typeface="+mn-cs"/>
      </a:defRPr>
    </a:lvl5pPr>
    <a:lvl6pPr marL="2285755" algn="l" defTabSz="914302" rtl="0" eaLnBrk="1" latinLnBrk="0" hangingPunct="1">
      <a:defRPr sz="1200" kern="1200">
        <a:solidFill>
          <a:schemeClr val="tx1"/>
        </a:solidFill>
        <a:latin typeface="+mn-lt"/>
        <a:ea typeface="+mn-ea"/>
        <a:cs typeface="+mn-cs"/>
      </a:defRPr>
    </a:lvl6pPr>
    <a:lvl7pPr marL="2742906" algn="l" defTabSz="914302" rtl="0" eaLnBrk="1" latinLnBrk="0" hangingPunct="1">
      <a:defRPr sz="1200" kern="1200">
        <a:solidFill>
          <a:schemeClr val="tx1"/>
        </a:solidFill>
        <a:latin typeface="+mn-lt"/>
        <a:ea typeface="+mn-ea"/>
        <a:cs typeface="+mn-cs"/>
      </a:defRPr>
    </a:lvl7pPr>
    <a:lvl8pPr marL="3200057" algn="l" defTabSz="914302" rtl="0" eaLnBrk="1" latinLnBrk="0" hangingPunct="1">
      <a:defRPr sz="1200" kern="1200">
        <a:solidFill>
          <a:schemeClr val="tx1"/>
        </a:solidFill>
        <a:latin typeface="+mn-lt"/>
        <a:ea typeface="+mn-ea"/>
        <a:cs typeface="+mn-cs"/>
      </a:defRPr>
    </a:lvl8pPr>
    <a:lvl9pPr marL="3657208" algn="l" defTabSz="91430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900">
                <a:solidFill>
                  <a:srgbClr val="0070C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9" indent="0" algn="ctr">
              <a:buNone/>
              <a:defRPr sz="2000"/>
            </a:lvl2pPr>
            <a:lvl3pPr marL="914418" indent="0" algn="ctr">
              <a:buNone/>
              <a:defRPr sz="1800"/>
            </a:lvl3pPr>
            <a:lvl4pPr marL="1371627" indent="0" algn="ctr">
              <a:buNone/>
              <a:defRPr sz="1600"/>
            </a:lvl4pPr>
            <a:lvl5pPr marL="1828837" indent="0" algn="ctr">
              <a:buNone/>
              <a:defRPr sz="1600"/>
            </a:lvl5pPr>
            <a:lvl6pPr marL="2286046" indent="0" algn="ctr">
              <a:buNone/>
              <a:defRPr sz="1600"/>
            </a:lvl6pPr>
            <a:lvl7pPr marL="2743255" indent="0" algn="ctr">
              <a:buNone/>
              <a:defRPr sz="1600"/>
            </a:lvl7pPr>
            <a:lvl8pPr marL="3200464" indent="0" algn="ctr">
              <a:buNone/>
              <a:defRPr sz="1600"/>
            </a:lvl8pPr>
            <a:lvl9pPr marL="3657673"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B5438E7-C352-4132-AB2E-9A866E80567E}"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30B49-4B2A-4103-8322-9CABA00E8AC0}" type="slidenum">
              <a:rPr lang="en-US" smtClean="0"/>
              <a:t>‹#›</a:t>
            </a:fld>
            <a:endParaRPr lang="en-US"/>
          </a:p>
        </p:txBody>
      </p:sp>
      <p:pic>
        <p:nvPicPr>
          <p:cNvPr id="7" name="Picture 6">
            <a:extLst>
              <a:ext uri="{FF2B5EF4-FFF2-40B4-BE49-F238E27FC236}">
                <a16:creationId xmlns:a16="http://schemas.microsoft.com/office/drawing/2014/main" id="{D97151F6-4D89-104E-A1A7-862201D719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1451" y="644435"/>
            <a:ext cx="2064658" cy="1107865"/>
          </a:xfrm>
          <a:prstGeom prst="rect">
            <a:avLst/>
          </a:prstGeom>
        </p:spPr>
      </p:pic>
    </p:spTree>
    <p:extLst>
      <p:ext uri="{BB962C8B-B14F-4D97-AF65-F5344CB8AC3E}">
        <p14:creationId xmlns:p14="http://schemas.microsoft.com/office/powerpoint/2010/main" val="314638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B5438E7-C352-4132-AB2E-9A866E80567E}"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30B49-4B2A-4103-8322-9CABA00E8AC0}" type="slidenum">
              <a:rPr lang="en-US" smtClean="0"/>
              <a:t>‹#›</a:t>
            </a:fld>
            <a:endParaRPr lang="en-US"/>
          </a:p>
        </p:txBody>
      </p:sp>
      <p:pic>
        <p:nvPicPr>
          <p:cNvPr id="7" name="Picture 6">
            <a:extLst>
              <a:ext uri="{FF2B5EF4-FFF2-40B4-BE49-F238E27FC236}">
                <a16:creationId xmlns:a16="http://schemas.microsoft.com/office/drawing/2014/main" id="{E8A3E11F-C10E-F743-B433-2E5F4DDE6CE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2078" y="113098"/>
            <a:ext cx="1276830" cy="685128"/>
          </a:xfrm>
          <a:prstGeom prst="rect">
            <a:avLst/>
          </a:prstGeom>
        </p:spPr>
      </p:pic>
    </p:spTree>
    <p:extLst>
      <p:ext uri="{BB962C8B-B14F-4D97-AF65-F5344CB8AC3E}">
        <p14:creationId xmlns:p14="http://schemas.microsoft.com/office/powerpoint/2010/main" val="197373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accent2">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9" indent="0">
              <a:buNone/>
              <a:defRPr sz="2000">
                <a:solidFill>
                  <a:schemeClr val="tx1">
                    <a:tint val="75000"/>
                  </a:schemeClr>
                </a:solidFill>
              </a:defRPr>
            </a:lvl2pPr>
            <a:lvl3pPr marL="914418" indent="0">
              <a:buNone/>
              <a:defRPr sz="1800">
                <a:solidFill>
                  <a:schemeClr val="tx1">
                    <a:tint val="75000"/>
                  </a:schemeClr>
                </a:solidFill>
              </a:defRPr>
            </a:lvl3pPr>
            <a:lvl4pPr marL="1371627" indent="0">
              <a:buNone/>
              <a:defRPr sz="1600">
                <a:solidFill>
                  <a:schemeClr val="tx1">
                    <a:tint val="75000"/>
                  </a:schemeClr>
                </a:solidFill>
              </a:defRPr>
            </a:lvl4pPr>
            <a:lvl5pPr marL="1828837" indent="0">
              <a:buNone/>
              <a:defRPr sz="1600">
                <a:solidFill>
                  <a:schemeClr val="tx1">
                    <a:tint val="75000"/>
                  </a:schemeClr>
                </a:solidFill>
              </a:defRPr>
            </a:lvl5pPr>
            <a:lvl6pPr marL="2286046" indent="0">
              <a:buNone/>
              <a:defRPr sz="1600">
                <a:solidFill>
                  <a:schemeClr val="tx1">
                    <a:tint val="75000"/>
                  </a:schemeClr>
                </a:solidFill>
              </a:defRPr>
            </a:lvl6pPr>
            <a:lvl7pPr marL="2743255" indent="0">
              <a:buNone/>
              <a:defRPr sz="1600">
                <a:solidFill>
                  <a:schemeClr val="tx1">
                    <a:tint val="75000"/>
                  </a:schemeClr>
                </a:solidFill>
              </a:defRPr>
            </a:lvl7pPr>
            <a:lvl8pPr marL="3200464" indent="0">
              <a:buNone/>
              <a:defRPr sz="1600">
                <a:solidFill>
                  <a:schemeClr val="tx1">
                    <a:tint val="75000"/>
                  </a:schemeClr>
                </a:solidFill>
              </a:defRPr>
            </a:lvl8pPr>
            <a:lvl9pPr marL="365767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5438E7-C352-4132-AB2E-9A866E80567E}"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30B49-4B2A-4103-8322-9CABA00E8AC0}" type="slidenum">
              <a:rPr lang="en-US" smtClean="0"/>
              <a:t>‹#›</a:t>
            </a:fld>
            <a:endParaRPr lang="en-US"/>
          </a:p>
        </p:txBody>
      </p:sp>
    </p:spTree>
    <p:extLst>
      <p:ext uri="{BB962C8B-B14F-4D97-AF65-F5344CB8AC3E}">
        <p14:creationId xmlns:p14="http://schemas.microsoft.com/office/powerpoint/2010/main" val="3852885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438E7-C352-4132-AB2E-9A866E80567E}" type="datetimeFigureOut">
              <a:rPr lang="en-US" smtClean="0"/>
              <a:t>6/29/2021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430B49-4B2A-4103-8322-9CABA00E8AC0}" type="slidenum">
              <a:rPr lang="en-US" smtClean="0"/>
              <a:t>‹#›</a:t>
            </a:fld>
            <a:endParaRPr lang="en-US"/>
          </a:p>
        </p:txBody>
      </p:sp>
    </p:spTree>
    <p:extLst>
      <p:ext uri="{BB962C8B-B14F-4D97-AF65-F5344CB8AC3E}">
        <p14:creationId xmlns:p14="http://schemas.microsoft.com/office/powerpoint/2010/main" val="214559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2434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0F4BBC6-44E5-3A48-A115-592120EF2D4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5138922"/>
            <a:ext cx="12192000" cy="172384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5438E7-C352-4132-AB2E-9A866E80567E}" type="datetimeFigureOut">
              <a:rPr lang="en-US" smtClean="0"/>
              <a:t>6/29/2021</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30B49-4B2A-4103-8322-9CABA00E8AC0}" type="slidenum">
              <a:rPr lang="en-US" smtClean="0"/>
              <a:t>‹#›</a:t>
            </a:fld>
            <a:endParaRPr lang="en-US"/>
          </a:p>
        </p:txBody>
      </p:sp>
    </p:spTree>
    <p:extLst>
      <p:ext uri="{BB962C8B-B14F-4D97-AF65-F5344CB8AC3E}">
        <p14:creationId xmlns:p14="http://schemas.microsoft.com/office/powerpoint/2010/main" val="270579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 id="2147483656" r:id="rId5"/>
  </p:sldLayoutIdLst>
  <p:txStyles>
    <p:titleStyle>
      <a:lvl1pPr algn="l" defTabSz="91441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1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4" indent="-228605" algn="l" defTabSz="91441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3" indent="-228605" algn="l" defTabSz="91441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32"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41"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50"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5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8" rtl="0" eaLnBrk="1" latinLnBrk="0" hangingPunct="1">
        <a:defRPr sz="1800" kern="1200">
          <a:solidFill>
            <a:schemeClr val="tx1"/>
          </a:solidFill>
          <a:latin typeface="+mn-lt"/>
          <a:ea typeface="+mn-ea"/>
          <a:cs typeface="+mn-cs"/>
        </a:defRPr>
      </a:lvl1pPr>
      <a:lvl2pPr marL="457209" algn="l" defTabSz="914418" rtl="0" eaLnBrk="1" latinLnBrk="0" hangingPunct="1">
        <a:defRPr sz="1800" kern="1200">
          <a:solidFill>
            <a:schemeClr val="tx1"/>
          </a:solidFill>
          <a:latin typeface="+mn-lt"/>
          <a:ea typeface="+mn-ea"/>
          <a:cs typeface="+mn-cs"/>
        </a:defRPr>
      </a:lvl2pPr>
      <a:lvl3pPr marL="914418" algn="l" defTabSz="914418" rtl="0" eaLnBrk="1" latinLnBrk="0" hangingPunct="1">
        <a:defRPr sz="1800" kern="1200">
          <a:solidFill>
            <a:schemeClr val="tx1"/>
          </a:solidFill>
          <a:latin typeface="+mn-lt"/>
          <a:ea typeface="+mn-ea"/>
          <a:cs typeface="+mn-cs"/>
        </a:defRPr>
      </a:lvl3pPr>
      <a:lvl4pPr marL="1371627" algn="l" defTabSz="914418" rtl="0" eaLnBrk="1" latinLnBrk="0" hangingPunct="1">
        <a:defRPr sz="1800" kern="1200">
          <a:solidFill>
            <a:schemeClr val="tx1"/>
          </a:solidFill>
          <a:latin typeface="+mn-lt"/>
          <a:ea typeface="+mn-ea"/>
          <a:cs typeface="+mn-cs"/>
        </a:defRPr>
      </a:lvl4pPr>
      <a:lvl5pPr marL="1828837" algn="l" defTabSz="914418" rtl="0" eaLnBrk="1" latinLnBrk="0" hangingPunct="1">
        <a:defRPr sz="1800" kern="1200">
          <a:solidFill>
            <a:schemeClr val="tx1"/>
          </a:solidFill>
          <a:latin typeface="+mn-lt"/>
          <a:ea typeface="+mn-ea"/>
          <a:cs typeface="+mn-cs"/>
        </a:defRPr>
      </a:lvl5pPr>
      <a:lvl6pPr marL="2286046" algn="l" defTabSz="914418" rtl="0" eaLnBrk="1" latinLnBrk="0" hangingPunct="1">
        <a:defRPr sz="1800" kern="1200">
          <a:solidFill>
            <a:schemeClr val="tx1"/>
          </a:solidFill>
          <a:latin typeface="+mn-lt"/>
          <a:ea typeface="+mn-ea"/>
          <a:cs typeface="+mn-cs"/>
        </a:defRPr>
      </a:lvl6pPr>
      <a:lvl7pPr marL="2743255" algn="l" defTabSz="914418" rtl="0" eaLnBrk="1" latinLnBrk="0" hangingPunct="1">
        <a:defRPr sz="1800" kern="1200">
          <a:solidFill>
            <a:schemeClr val="tx1"/>
          </a:solidFill>
          <a:latin typeface="+mn-lt"/>
          <a:ea typeface="+mn-ea"/>
          <a:cs typeface="+mn-cs"/>
        </a:defRPr>
      </a:lvl7pPr>
      <a:lvl8pPr marL="3200464" algn="l" defTabSz="914418" rtl="0" eaLnBrk="1" latinLnBrk="0" hangingPunct="1">
        <a:defRPr sz="1800" kern="1200">
          <a:solidFill>
            <a:schemeClr val="tx1"/>
          </a:solidFill>
          <a:latin typeface="+mn-lt"/>
          <a:ea typeface="+mn-ea"/>
          <a:cs typeface="+mn-cs"/>
        </a:defRPr>
      </a:lvl8pPr>
      <a:lvl9pPr marL="3657673" algn="l" defTabSz="9144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5431" y="2489420"/>
            <a:ext cx="8274756" cy="1486367"/>
          </a:xfrm>
        </p:spPr>
        <p:txBody>
          <a:bodyPr>
            <a:noAutofit/>
          </a:bodyPr>
          <a:lstStyle/>
          <a:p>
            <a:pPr>
              <a:lnSpc>
                <a:spcPct val="150000"/>
              </a:lnSpc>
            </a:pPr>
            <a:r>
              <a:rPr lang="en-US" sz="3400" b="1" dirty="0" err="1" smtClean="0">
                <a:solidFill>
                  <a:schemeClr val="accent2">
                    <a:lumMod val="75000"/>
                  </a:schemeClr>
                </a:solidFill>
                <a:latin typeface="Times New Roman" pitchFamily="18" charset="0"/>
                <a:cs typeface="Times New Roman" pitchFamily="18" charset="0"/>
              </a:rPr>
              <a:t>Tóm</a:t>
            </a:r>
            <a:r>
              <a:rPr lang="en-US" sz="3400" b="1" dirty="0" smtClean="0">
                <a:solidFill>
                  <a:schemeClr val="accent2">
                    <a:lumMod val="75000"/>
                  </a:schemeClr>
                </a:solidFill>
                <a:latin typeface="Times New Roman" pitchFamily="18" charset="0"/>
                <a:cs typeface="Times New Roman" pitchFamily="18" charset="0"/>
              </a:rPr>
              <a:t> </a:t>
            </a:r>
            <a:r>
              <a:rPr lang="en-US" sz="3400" b="1" dirty="0" err="1" smtClean="0">
                <a:solidFill>
                  <a:schemeClr val="accent2">
                    <a:lumMod val="75000"/>
                  </a:schemeClr>
                </a:solidFill>
                <a:latin typeface="Times New Roman" pitchFamily="18" charset="0"/>
                <a:cs typeface="Times New Roman" pitchFamily="18" charset="0"/>
              </a:rPr>
              <a:t>tắt</a:t>
            </a:r>
            <a:r>
              <a:rPr lang="en-US" sz="3400" b="1" dirty="0" smtClean="0">
                <a:solidFill>
                  <a:schemeClr val="accent2">
                    <a:lumMod val="75000"/>
                  </a:schemeClr>
                </a:solidFill>
                <a:latin typeface="Times New Roman" pitchFamily="18" charset="0"/>
                <a:cs typeface="Times New Roman" pitchFamily="18" charset="0"/>
              </a:rPr>
              <a:t> </a:t>
            </a:r>
            <a:r>
              <a:rPr lang="en-US" sz="3400" b="1" err="1">
                <a:solidFill>
                  <a:schemeClr val="accent2">
                    <a:lumMod val="75000"/>
                  </a:schemeClr>
                </a:solidFill>
                <a:latin typeface="Times New Roman" pitchFamily="18" charset="0"/>
                <a:cs typeface="Times New Roman" pitchFamily="18" charset="0"/>
              </a:rPr>
              <a:t>p</a:t>
            </a:r>
            <a:r>
              <a:rPr lang="en-US" sz="3400" b="1" err="1" smtClean="0">
                <a:solidFill>
                  <a:schemeClr val="accent2">
                    <a:lumMod val="75000"/>
                  </a:schemeClr>
                </a:solidFill>
                <a:latin typeface="Times New Roman" pitchFamily="18" charset="0"/>
                <a:cs typeface="Times New Roman" pitchFamily="18" charset="0"/>
              </a:rPr>
              <a:t>hần</a:t>
            </a:r>
            <a:r>
              <a:rPr lang="en-US" sz="3400" b="1" smtClean="0">
                <a:solidFill>
                  <a:schemeClr val="accent2">
                    <a:lumMod val="75000"/>
                  </a:schemeClr>
                </a:solidFill>
                <a:latin typeface="Times New Roman" pitchFamily="18" charset="0"/>
                <a:cs typeface="Times New Roman" pitchFamily="18" charset="0"/>
              </a:rPr>
              <a:t> 7 </a:t>
            </a:r>
            <a:br>
              <a:rPr lang="en-US" sz="3400" b="1" smtClean="0">
                <a:solidFill>
                  <a:schemeClr val="accent2">
                    <a:lumMod val="75000"/>
                  </a:schemeClr>
                </a:solidFill>
                <a:latin typeface="Times New Roman" pitchFamily="18" charset="0"/>
                <a:cs typeface="Times New Roman" pitchFamily="18" charset="0"/>
              </a:rPr>
            </a:br>
            <a:r>
              <a:rPr lang="en-US" sz="3400" b="1" smtClean="0">
                <a:solidFill>
                  <a:srgbClr val="002060"/>
                </a:solidFill>
                <a:latin typeface="Times New Roman" pitchFamily="18" charset="0"/>
                <a:cs typeface="Times New Roman" pitchFamily="18" charset="0"/>
              </a:rPr>
              <a:t>MỌI LÚC MỌI NƠI ĐỀU LÀ HỌC VẤN</a:t>
            </a:r>
            <a:endParaRPr lang="en-US" sz="3400" b="1" dirty="0">
              <a:solidFill>
                <a:srgbClr val="002060"/>
              </a:solidFill>
              <a:latin typeface="Times New Roman" pitchFamily="18" charset="0"/>
              <a:cs typeface="Times New Roman" pitchFamily="18" charset="0"/>
            </a:endParaRPr>
          </a:p>
        </p:txBody>
      </p:sp>
      <p:sp>
        <p:nvSpPr>
          <p:cNvPr id="5" name="Freeform: Shape 167">
            <a:extLst>
              <a:ext uri="{FF2B5EF4-FFF2-40B4-BE49-F238E27FC236}">
                <a16:creationId xmlns:a16="http://schemas.microsoft.com/office/drawing/2014/main" id="{5234D4CF-C1FA-40A3-A0CF-9CDBD6DC754C}"/>
              </a:ext>
            </a:extLst>
          </p:cNvPr>
          <p:cNvSpPr/>
          <p:nvPr/>
        </p:nvSpPr>
        <p:spPr>
          <a:xfrm>
            <a:off x="498427" y="1667166"/>
            <a:ext cx="1924395" cy="4402211"/>
          </a:xfrm>
          <a:custGeom>
            <a:avLst/>
            <a:gdLst>
              <a:gd name="connsiteX0" fmla="*/ 0 w 3583156"/>
              <a:gd name="connsiteY0" fmla="*/ 0 h 8153400"/>
              <a:gd name="connsiteX1" fmla="*/ 3583156 w 3583156"/>
              <a:gd name="connsiteY1" fmla="*/ 0 h 8153400"/>
              <a:gd name="connsiteX2" fmla="*/ 3583156 w 3583156"/>
              <a:gd name="connsiteY2" fmla="*/ 3894509 h 8153400"/>
              <a:gd name="connsiteX3" fmla="*/ 3443915 w 3583156"/>
              <a:gd name="connsiteY3" fmla="*/ 3894509 h 8153400"/>
              <a:gd name="connsiteX4" fmla="*/ 3443915 w 3583156"/>
              <a:gd name="connsiteY4" fmla="*/ 139241 h 8153400"/>
              <a:gd name="connsiteX5" fmla="*/ 139241 w 3583156"/>
              <a:gd name="connsiteY5" fmla="*/ 139241 h 8153400"/>
              <a:gd name="connsiteX6" fmla="*/ 139241 w 3583156"/>
              <a:gd name="connsiteY6" fmla="*/ 8014159 h 8153400"/>
              <a:gd name="connsiteX7" fmla="*/ 323849 w 3583156"/>
              <a:gd name="connsiteY7" fmla="*/ 8014159 h 8153400"/>
              <a:gd name="connsiteX8" fmla="*/ 323849 w 3583156"/>
              <a:gd name="connsiteY8" fmla="*/ 8153400 h 8153400"/>
              <a:gd name="connsiteX9" fmla="*/ 0 w 3583156"/>
              <a:gd name="connsiteY9" fmla="*/ 8153400 h 815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3156" h="8153400">
                <a:moveTo>
                  <a:pt x="0" y="0"/>
                </a:moveTo>
                <a:lnTo>
                  <a:pt x="3583156" y="0"/>
                </a:lnTo>
                <a:lnTo>
                  <a:pt x="3583156" y="3894509"/>
                </a:lnTo>
                <a:lnTo>
                  <a:pt x="3443915" y="3894509"/>
                </a:lnTo>
                <a:lnTo>
                  <a:pt x="3443915" y="139241"/>
                </a:lnTo>
                <a:lnTo>
                  <a:pt x="139241" y="139241"/>
                </a:lnTo>
                <a:lnTo>
                  <a:pt x="139241" y="8014159"/>
                </a:lnTo>
                <a:lnTo>
                  <a:pt x="323849" y="8014159"/>
                </a:lnTo>
                <a:lnTo>
                  <a:pt x="323849" y="8153400"/>
                </a:lnTo>
                <a:lnTo>
                  <a:pt x="0" y="8153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grpSp>
        <p:nvGrpSpPr>
          <p:cNvPr id="6" name="Group 5">
            <a:extLst>
              <a:ext uri="{FF2B5EF4-FFF2-40B4-BE49-F238E27FC236}">
                <a16:creationId xmlns:a16="http://schemas.microsoft.com/office/drawing/2014/main" id="{7E1AA285-90AD-4A5E-BE92-EB69D454AF01}"/>
              </a:ext>
            </a:extLst>
          </p:cNvPr>
          <p:cNvGrpSpPr/>
          <p:nvPr/>
        </p:nvGrpSpPr>
        <p:grpSpPr>
          <a:xfrm>
            <a:off x="505242" y="5325130"/>
            <a:ext cx="3053570" cy="812617"/>
            <a:chOff x="3960971" y="2767117"/>
            <a:chExt cx="4267200" cy="1321489"/>
          </a:xfrm>
        </p:grpSpPr>
        <p:sp>
          <p:nvSpPr>
            <p:cNvPr id="7" name="Freeform: Shape 146">
              <a:extLst>
                <a:ext uri="{FF2B5EF4-FFF2-40B4-BE49-F238E27FC236}">
                  <a16:creationId xmlns:a16="http://schemas.microsoft.com/office/drawing/2014/main" id="{0372E30A-71E7-4290-9400-9976481B1E89}"/>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chemeClr val="accent2">
                <a:lumMod val="40000"/>
                <a:lumOff val="60000"/>
              </a:schemeClr>
            </a:solidFill>
            <a:ln w="9525" cap="flat">
              <a:noFill/>
              <a:prstDash val="solid"/>
              <a:miter/>
            </a:ln>
          </p:spPr>
          <p:txBody>
            <a:bodyPr rtlCol="0" anchor="ctr"/>
            <a:lstStyle/>
            <a:p>
              <a:endParaRPr lang="en-US" sz="1200"/>
            </a:p>
          </p:txBody>
        </p:sp>
        <p:sp>
          <p:nvSpPr>
            <p:cNvPr id="8" name="Freeform: Shape 147">
              <a:extLst>
                <a:ext uri="{FF2B5EF4-FFF2-40B4-BE49-F238E27FC236}">
                  <a16:creationId xmlns:a16="http://schemas.microsoft.com/office/drawing/2014/main" id="{51C4A27E-D425-4D9B-B3E3-77B704ABD65D}"/>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2"/>
            </a:solidFill>
            <a:ln w="9525" cap="flat">
              <a:noFill/>
              <a:prstDash val="solid"/>
              <a:miter/>
            </a:ln>
          </p:spPr>
          <p:txBody>
            <a:bodyPr rtlCol="0" anchor="ctr"/>
            <a:lstStyle/>
            <a:p>
              <a:endParaRPr lang="en-US" sz="1200"/>
            </a:p>
          </p:txBody>
        </p:sp>
        <p:sp>
          <p:nvSpPr>
            <p:cNvPr id="9" name="Freeform: Shape 148">
              <a:extLst>
                <a:ext uri="{FF2B5EF4-FFF2-40B4-BE49-F238E27FC236}">
                  <a16:creationId xmlns:a16="http://schemas.microsoft.com/office/drawing/2014/main" id="{037E5CFC-DBDF-4BA3-8214-83D6D0BA920A}"/>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chemeClr val="accent2">
                <a:lumMod val="40000"/>
                <a:lumOff val="60000"/>
              </a:schemeClr>
            </a:solidFill>
            <a:ln w="9525" cap="flat">
              <a:noFill/>
              <a:prstDash val="solid"/>
              <a:miter/>
            </a:ln>
          </p:spPr>
          <p:txBody>
            <a:bodyPr rtlCol="0" anchor="ctr"/>
            <a:lstStyle/>
            <a:p>
              <a:endParaRPr lang="en-US" sz="1200" dirty="0"/>
            </a:p>
          </p:txBody>
        </p:sp>
        <p:sp>
          <p:nvSpPr>
            <p:cNvPr id="10" name="Freeform: Shape 149">
              <a:extLst>
                <a:ext uri="{FF2B5EF4-FFF2-40B4-BE49-F238E27FC236}">
                  <a16:creationId xmlns:a16="http://schemas.microsoft.com/office/drawing/2014/main" id="{E898D73C-C3C1-4B5F-8BBB-8FD378963F43}"/>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chemeClr val="accent2">
                <a:lumMod val="40000"/>
                <a:lumOff val="60000"/>
              </a:schemeClr>
            </a:solidFill>
            <a:ln w="9525" cap="flat">
              <a:noFill/>
              <a:prstDash val="solid"/>
              <a:miter/>
            </a:ln>
          </p:spPr>
          <p:txBody>
            <a:bodyPr rtlCol="0" anchor="ctr"/>
            <a:lstStyle/>
            <a:p>
              <a:endParaRPr lang="en-US" sz="1200" dirty="0"/>
            </a:p>
          </p:txBody>
        </p:sp>
      </p:grpSp>
      <p:grpSp>
        <p:nvGrpSpPr>
          <p:cNvPr id="11" name="Group 10">
            <a:extLst>
              <a:ext uri="{FF2B5EF4-FFF2-40B4-BE49-F238E27FC236}">
                <a16:creationId xmlns:a16="http://schemas.microsoft.com/office/drawing/2014/main" id="{AB418A56-7D2A-4130-8498-5C5D15390FEB}"/>
              </a:ext>
            </a:extLst>
          </p:cNvPr>
          <p:cNvGrpSpPr/>
          <p:nvPr/>
        </p:nvGrpSpPr>
        <p:grpSpPr>
          <a:xfrm rot="20788243">
            <a:off x="962850" y="3877093"/>
            <a:ext cx="1702922" cy="1376917"/>
            <a:chOff x="8479089" y="1262387"/>
            <a:chExt cx="6147593" cy="5684813"/>
          </a:xfrm>
          <a:solidFill>
            <a:schemeClr val="accent2">
              <a:lumMod val="60000"/>
              <a:lumOff val="40000"/>
            </a:schemeClr>
          </a:solidFill>
        </p:grpSpPr>
        <p:grpSp>
          <p:nvGrpSpPr>
            <p:cNvPr id="12" name="Group 11">
              <a:extLst>
                <a:ext uri="{FF2B5EF4-FFF2-40B4-BE49-F238E27FC236}">
                  <a16:creationId xmlns:a16="http://schemas.microsoft.com/office/drawing/2014/main" id="{6B738F09-BE00-45D3-88A5-FDB1618D8D19}"/>
                </a:ext>
              </a:extLst>
            </p:cNvPr>
            <p:cNvGrpSpPr/>
            <p:nvPr/>
          </p:nvGrpSpPr>
          <p:grpSpPr>
            <a:xfrm rot="20275744" flipH="1">
              <a:off x="9114364" y="4275293"/>
              <a:ext cx="965714" cy="1155036"/>
              <a:chOff x="5704433" y="717502"/>
              <a:chExt cx="7365528" cy="8809481"/>
            </a:xfrm>
            <a:grpFill/>
          </p:grpSpPr>
          <p:sp>
            <p:nvSpPr>
              <p:cNvPr id="101" name="Freeform: Shape 138">
                <a:extLst>
                  <a:ext uri="{FF2B5EF4-FFF2-40B4-BE49-F238E27FC236}">
                    <a16:creationId xmlns:a16="http://schemas.microsoft.com/office/drawing/2014/main" id="{B7DC8659-9D27-456B-9E4E-B4A13119D357}"/>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reeform: Shape 139">
                <a:extLst>
                  <a:ext uri="{FF2B5EF4-FFF2-40B4-BE49-F238E27FC236}">
                    <a16:creationId xmlns:a16="http://schemas.microsoft.com/office/drawing/2014/main" id="{3A8E1560-9381-49AF-96E5-169BE3FD3DCE}"/>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3" name="Freeform: Shape 140">
                <a:extLst>
                  <a:ext uri="{FF2B5EF4-FFF2-40B4-BE49-F238E27FC236}">
                    <a16:creationId xmlns:a16="http://schemas.microsoft.com/office/drawing/2014/main" id="{585072EC-EAC1-4A8C-A727-218C44150C9A}"/>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4" name="Freeform: Shape 141">
                <a:extLst>
                  <a:ext uri="{FF2B5EF4-FFF2-40B4-BE49-F238E27FC236}">
                    <a16:creationId xmlns:a16="http://schemas.microsoft.com/office/drawing/2014/main" id="{2C63F105-6E15-46F1-9DCD-F9479B05DEE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 name="Freeform: Shape 142">
                <a:extLst>
                  <a:ext uri="{FF2B5EF4-FFF2-40B4-BE49-F238E27FC236}">
                    <a16:creationId xmlns:a16="http://schemas.microsoft.com/office/drawing/2014/main" id="{0430C843-00CE-447B-8F31-3A35BF7F4D19}"/>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6" name="Freeform: Shape 143">
                <a:extLst>
                  <a:ext uri="{FF2B5EF4-FFF2-40B4-BE49-F238E27FC236}">
                    <a16:creationId xmlns:a16="http://schemas.microsoft.com/office/drawing/2014/main" id="{230D7E1F-305A-450C-84D1-009E7FA1308B}"/>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7" name="Freeform: Shape 144">
                <a:extLst>
                  <a:ext uri="{FF2B5EF4-FFF2-40B4-BE49-F238E27FC236}">
                    <a16:creationId xmlns:a16="http://schemas.microsoft.com/office/drawing/2014/main" id="{7FDEF37D-0B4C-4463-837A-9B5CC6542C5E}"/>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3" name="Group 12">
              <a:extLst>
                <a:ext uri="{FF2B5EF4-FFF2-40B4-BE49-F238E27FC236}">
                  <a16:creationId xmlns:a16="http://schemas.microsoft.com/office/drawing/2014/main" id="{6700D410-542E-4490-AC2E-5733428A9F83}"/>
                </a:ext>
              </a:extLst>
            </p:cNvPr>
            <p:cNvGrpSpPr/>
            <p:nvPr/>
          </p:nvGrpSpPr>
          <p:grpSpPr>
            <a:xfrm rot="20275744" flipH="1">
              <a:off x="8479089" y="5341625"/>
              <a:ext cx="1416763" cy="1605575"/>
              <a:chOff x="5365048" y="479821"/>
              <a:chExt cx="8036930" cy="9108010"/>
            </a:xfrm>
            <a:grpFill/>
          </p:grpSpPr>
          <p:sp>
            <p:nvSpPr>
              <p:cNvPr id="94" name="Freeform: Shape 131">
                <a:extLst>
                  <a:ext uri="{FF2B5EF4-FFF2-40B4-BE49-F238E27FC236}">
                    <a16:creationId xmlns:a16="http://schemas.microsoft.com/office/drawing/2014/main" id="{FC3E2579-7C0E-49CE-A38F-AD49B5FF5C18}"/>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Freeform: Shape 132">
                <a:extLst>
                  <a:ext uri="{FF2B5EF4-FFF2-40B4-BE49-F238E27FC236}">
                    <a16:creationId xmlns:a16="http://schemas.microsoft.com/office/drawing/2014/main" id="{F720685C-A63C-4EE8-A0F3-8B5F5E67F007}"/>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6" name="Freeform: Shape 133">
                <a:extLst>
                  <a:ext uri="{FF2B5EF4-FFF2-40B4-BE49-F238E27FC236}">
                    <a16:creationId xmlns:a16="http://schemas.microsoft.com/office/drawing/2014/main" id="{6DE35E59-3952-4EEF-909A-DF104EB419D6}"/>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Freeform: Shape 134">
                <a:extLst>
                  <a:ext uri="{FF2B5EF4-FFF2-40B4-BE49-F238E27FC236}">
                    <a16:creationId xmlns:a16="http://schemas.microsoft.com/office/drawing/2014/main" id="{501B19BB-6475-456B-B918-41FBADBDFD38}"/>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Freeform: Shape 135">
                <a:extLst>
                  <a:ext uri="{FF2B5EF4-FFF2-40B4-BE49-F238E27FC236}">
                    <a16:creationId xmlns:a16="http://schemas.microsoft.com/office/drawing/2014/main" id="{8C2EA56C-7A9A-4469-A4AE-1EA267D79667}"/>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reeform: Shape 136">
                <a:extLst>
                  <a:ext uri="{FF2B5EF4-FFF2-40B4-BE49-F238E27FC236}">
                    <a16:creationId xmlns:a16="http://schemas.microsoft.com/office/drawing/2014/main" id="{86FA2514-C561-429A-BF52-4E36E2723D8C}"/>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reeform: Shape 137">
                <a:extLst>
                  <a:ext uri="{FF2B5EF4-FFF2-40B4-BE49-F238E27FC236}">
                    <a16:creationId xmlns:a16="http://schemas.microsoft.com/office/drawing/2014/main" id="{E31D85F1-37B9-4685-82B7-A8D035891475}"/>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4" name="Group 13">
              <a:extLst>
                <a:ext uri="{FF2B5EF4-FFF2-40B4-BE49-F238E27FC236}">
                  <a16:creationId xmlns:a16="http://schemas.microsoft.com/office/drawing/2014/main" id="{F4632AC1-AF4C-4594-996E-7255A1A0B775}"/>
                </a:ext>
              </a:extLst>
            </p:cNvPr>
            <p:cNvGrpSpPr/>
            <p:nvPr/>
          </p:nvGrpSpPr>
          <p:grpSpPr>
            <a:xfrm rot="20275744" flipH="1">
              <a:off x="10278521" y="5974428"/>
              <a:ext cx="496268" cy="512648"/>
              <a:chOff x="5365048" y="1982197"/>
              <a:chExt cx="7362621" cy="7605634"/>
            </a:xfrm>
            <a:grpFill/>
          </p:grpSpPr>
          <p:sp>
            <p:nvSpPr>
              <p:cNvPr id="87" name="Freeform: Shape 124">
                <a:extLst>
                  <a:ext uri="{FF2B5EF4-FFF2-40B4-BE49-F238E27FC236}">
                    <a16:creationId xmlns:a16="http://schemas.microsoft.com/office/drawing/2014/main" id="{89B70B08-F517-40CC-8C79-7C67CBA9FD67}"/>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Freeform: Shape 125">
                <a:extLst>
                  <a:ext uri="{FF2B5EF4-FFF2-40B4-BE49-F238E27FC236}">
                    <a16:creationId xmlns:a16="http://schemas.microsoft.com/office/drawing/2014/main" id="{5BD33883-AAD7-44F7-BD37-9B8ECADB67A7}"/>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9" name="Freeform: Shape 126">
                <a:extLst>
                  <a:ext uri="{FF2B5EF4-FFF2-40B4-BE49-F238E27FC236}">
                    <a16:creationId xmlns:a16="http://schemas.microsoft.com/office/drawing/2014/main" id="{307A9DD2-FFCD-4720-94D7-F30DB64636B8}"/>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Freeform: Shape 127">
                <a:extLst>
                  <a:ext uri="{FF2B5EF4-FFF2-40B4-BE49-F238E27FC236}">
                    <a16:creationId xmlns:a16="http://schemas.microsoft.com/office/drawing/2014/main" id="{AD2DFBBD-AAD1-447F-BB48-1B2BCB778C17}"/>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Freeform: Shape 128">
                <a:extLst>
                  <a:ext uri="{FF2B5EF4-FFF2-40B4-BE49-F238E27FC236}">
                    <a16:creationId xmlns:a16="http://schemas.microsoft.com/office/drawing/2014/main" id="{7E774126-BA1E-4A48-8286-FFA0F8E3F8D0}"/>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2" name="Freeform: Shape 129">
                <a:extLst>
                  <a:ext uri="{FF2B5EF4-FFF2-40B4-BE49-F238E27FC236}">
                    <a16:creationId xmlns:a16="http://schemas.microsoft.com/office/drawing/2014/main" id="{82E37550-39D3-476A-9D0C-CB0EE00DFCD5}"/>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Freeform: Shape 130">
                <a:extLst>
                  <a:ext uri="{FF2B5EF4-FFF2-40B4-BE49-F238E27FC236}">
                    <a16:creationId xmlns:a16="http://schemas.microsoft.com/office/drawing/2014/main" id="{5C742560-5EB7-40E4-8A20-8D18F0243DAB}"/>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5" name="Group 14">
              <a:extLst>
                <a:ext uri="{FF2B5EF4-FFF2-40B4-BE49-F238E27FC236}">
                  <a16:creationId xmlns:a16="http://schemas.microsoft.com/office/drawing/2014/main" id="{8524E513-E2C8-468A-A58A-CFC7E25F7891}"/>
                </a:ext>
              </a:extLst>
            </p:cNvPr>
            <p:cNvGrpSpPr/>
            <p:nvPr/>
          </p:nvGrpSpPr>
          <p:grpSpPr>
            <a:xfrm rot="20275744" flipH="1">
              <a:off x="11620616" y="3813253"/>
              <a:ext cx="1199247" cy="1359069"/>
              <a:chOff x="5365051" y="479822"/>
              <a:chExt cx="8036930" cy="9108006"/>
            </a:xfrm>
            <a:grpFill/>
          </p:grpSpPr>
          <p:sp>
            <p:nvSpPr>
              <p:cNvPr id="80" name="Freeform: Shape 117">
                <a:extLst>
                  <a:ext uri="{FF2B5EF4-FFF2-40B4-BE49-F238E27FC236}">
                    <a16:creationId xmlns:a16="http://schemas.microsoft.com/office/drawing/2014/main" id="{2169EB12-DA5E-44B6-8F39-54A0F020640E}"/>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Freeform: Shape 118">
                <a:extLst>
                  <a:ext uri="{FF2B5EF4-FFF2-40B4-BE49-F238E27FC236}">
                    <a16:creationId xmlns:a16="http://schemas.microsoft.com/office/drawing/2014/main" id="{8C6E7EBD-1C9C-466A-AD4E-1DB6D8D8C9F9}"/>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2" name="Freeform: Shape 119">
                <a:extLst>
                  <a:ext uri="{FF2B5EF4-FFF2-40B4-BE49-F238E27FC236}">
                    <a16:creationId xmlns:a16="http://schemas.microsoft.com/office/drawing/2014/main" id="{570A29CA-6CC1-490C-9C31-08B6E00B3901}"/>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Freeform: Shape 120">
                <a:extLst>
                  <a:ext uri="{FF2B5EF4-FFF2-40B4-BE49-F238E27FC236}">
                    <a16:creationId xmlns:a16="http://schemas.microsoft.com/office/drawing/2014/main" id="{C891C4E6-CB29-4C2D-90B2-D70B47755178}"/>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Freeform: Shape 121">
                <a:extLst>
                  <a:ext uri="{FF2B5EF4-FFF2-40B4-BE49-F238E27FC236}">
                    <a16:creationId xmlns:a16="http://schemas.microsoft.com/office/drawing/2014/main" id="{1E1001C2-8267-477D-89A7-F90FDF5DB246}"/>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5" name="Freeform: Shape 122">
                <a:extLst>
                  <a:ext uri="{FF2B5EF4-FFF2-40B4-BE49-F238E27FC236}">
                    <a16:creationId xmlns:a16="http://schemas.microsoft.com/office/drawing/2014/main" id="{66729FEA-1322-4C15-BE3C-1C6A37D38183}"/>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Freeform: Shape 123">
                <a:extLst>
                  <a:ext uri="{FF2B5EF4-FFF2-40B4-BE49-F238E27FC236}">
                    <a16:creationId xmlns:a16="http://schemas.microsoft.com/office/drawing/2014/main" id="{9C27F096-CD01-4245-8DA2-8C084E2D4440}"/>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6" name="Group 15">
              <a:extLst>
                <a:ext uri="{FF2B5EF4-FFF2-40B4-BE49-F238E27FC236}">
                  <a16:creationId xmlns:a16="http://schemas.microsoft.com/office/drawing/2014/main" id="{78CEB3E5-BC80-48C6-8415-C2DFAE3BD223}"/>
                </a:ext>
              </a:extLst>
            </p:cNvPr>
            <p:cNvGrpSpPr/>
            <p:nvPr/>
          </p:nvGrpSpPr>
          <p:grpSpPr>
            <a:xfrm rot="20073958" flipH="1">
              <a:off x="10116519" y="4915091"/>
              <a:ext cx="1567652" cy="1079675"/>
              <a:chOff x="3667032" y="1708483"/>
              <a:chExt cx="8105829" cy="5582653"/>
            </a:xfrm>
            <a:grpFill/>
          </p:grpSpPr>
          <p:sp>
            <p:nvSpPr>
              <p:cNvPr id="73" name="Freeform: Shape 110">
                <a:extLst>
                  <a:ext uri="{FF2B5EF4-FFF2-40B4-BE49-F238E27FC236}">
                    <a16:creationId xmlns:a16="http://schemas.microsoft.com/office/drawing/2014/main" id="{FCC0AB56-626B-44BB-897D-173DA3087149}"/>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Freeform: Shape 111">
                <a:extLst>
                  <a:ext uri="{FF2B5EF4-FFF2-40B4-BE49-F238E27FC236}">
                    <a16:creationId xmlns:a16="http://schemas.microsoft.com/office/drawing/2014/main" id="{9F5555B2-70BE-43DD-B410-FF80124DFB2B}"/>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5" name="Freeform: Shape 112">
                <a:extLst>
                  <a:ext uri="{FF2B5EF4-FFF2-40B4-BE49-F238E27FC236}">
                    <a16:creationId xmlns:a16="http://schemas.microsoft.com/office/drawing/2014/main" id="{7C6CB87F-E252-406E-BD88-096A9A34CCA3}"/>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Freeform: Shape 113">
                <a:extLst>
                  <a:ext uri="{FF2B5EF4-FFF2-40B4-BE49-F238E27FC236}">
                    <a16:creationId xmlns:a16="http://schemas.microsoft.com/office/drawing/2014/main" id="{F6737F00-F775-4784-B59F-E5F4A06D5344}"/>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Freeform: Shape 114">
                <a:extLst>
                  <a:ext uri="{FF2B5EF4-FFF2-40B4-BE49-F238E27FC236}">
                    <a16:creationId xmlns:a16="http://schemas.microsoft.com/office/drawing/2014/main" id="{58CF56DE-8CEC-4B4E-B918-C1DFB6A5FEE2}"/>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8" name="Freeform: Shape 115">
                <a:extLst>
                  <a:ext uri="{FF2B5EF4-FFF2-40B4-BE49-F238E27FC236}">
                    <a16:creationId xmlns:a16="http://schemas.microsoft.com/office/drawing/2014/main" id="{C0001AC1-5456-4312-AF36-914B7BB6D8B6}"/>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Freeform: Shape 116">
                <a:extLst>
                  <a:ext uri="{FF2B5EF4-FFF2-40B4-BE49-F238E27FC236}">
                    <a16:creationId xmlns:a16="http://schemas.microsoft.com/office/drawing/2014/main" id="{0DDF2BA6-4189-4AC4-AB05-6B7AB839F670}"/>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7" name="Group 16">
              <a:extLst>
                <a:ext uri="{FF2B5EF4-FFF2-40B4-BE49-F238E27FC236}">
                  <a16:creationId xmlns:a16="http://schemas.microsoft.com/office/drawing/2014/main" id="{3F94258E-8492-48DA-9616-17FFEA325B93}"/>
                </a:ext>
              </a:extLst>
            </p:cNvPr>
            <p:cNvGrpSpPr/>
            <p:nvPr/>
          </p:nvGrpSpPr>
          <p:grpSpPr>
            <a:xfrm rot="20073958" flipH="1">
              <a:off x="10286237" y="3877079"/>
              <a:ext cx="981094" cy="675699"/>
              <a:chOff x="3667032" y="1708483"/>
              <a:chExt cx="8105829" cy="5582653"/>
            </a:xfrm>
            <a:grpFill/>
          </p:grpSpPr>
          <p:sp>
            <p:nvSpPr>
              <p:cNvPr id="66" name="Freeform: Shape 103">
                <a:extLst>
                  <a:ext uri="{FF2B5EF4-FFF2-40B4-BE49-F238E27FC236}">
                    <a16:creationId xmlns:a16="http://schemas.microsoft.com/office/drawing/2014/main" id="{BCDD47DD-FE7C-4A6C-9773-3FDD1269F05E}"/>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Shape 104">
                <a:extLst>
                  <a:ext uri="{FF2B5EF4-FFF2-40B4-BE49-F238E27FC236}">
                    <a16:creationId xmlns:a16="http://schemas.microsoft.com/office/drawing/2014/main" id="{D14748D4-0EF0-46A5-BB1E-C3876C30068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8" name="Freeform: Shape 105">
                <a:extLst>
                  <a:ext uri="{FF2B5EF4-FFF2-40B4-BE49-F238E27FC236}">
                    <a16:creationId xmlns:a16="http://schemas.microsoft.com/office/drawing/2014/main" id="{00F5CC18-E877-471D-A6C7-D1E9B8FF8EB8}"/>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Freeform: Shape 106">
                <a:extLst>
                  <a:ext uri="{FF2B5EF4-FFF2-40B4-BE49-F238E27FC236}">
                    <a16:creationId xmlns:a16="http://schemas.microsoft.com/office/drawing/2014/main" id="{93F6DF02-1AEB-45DE-AFC1-367D8AD20521}"/>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Freeform: Shape 107">
                <a:extLst>
                  <a:ext uri="{FF2B5EF4-FFF2-40B4-BE49-F238E27FC236}">
                    <a16:creationId xmlns:a16="http://schemas.microsoft.com/office/drawing/2014/main" id="{950D4811-28B8-4155-B542-0267B4D7F6A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1" name="Freeform: Shape 108">
                <a:extLst>
                  <a:ext uri="{FF2B5EF4-FFF2-40B4-BE49-F238E27FC236}">
                    <a16:creationId xmlns:a16="http://schemas.microsoft.com/office/drawing/2014/main" id="{C2E5FAA2-8A3B-44B6-BF6F-24890A7306F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Freeform: Shape 109">
                <a:extLst>
                  <a:ext uri="{FF2B5EF4-FFF2-40B4-BE49-F238E27FC236}">
                    <a16:creationId xmlns:a16="http://schemas.microsoft.com/office/drawing/2014/main" id="{E490B12C-A200-46FA-BC51-A665EE4FFD8A}"/>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 name="Group 17">
              <a:extLst>
                <a:ext uri="{FF2B5EF4-FFF2-40B4-BE49-F238E27FC236}">
                  <a16:creationId xmlns:a16="http://schemas.microsoft.com/office/drawing/2014/main" id="{E777C03F-1225-43D8-8EE3-6D63ADD53603}"/>
                </a:ext>
              </a:extLst>
            </p:cNvPr>
            <p:cNvGrpSpPr/>
            <p:nvPr/>
          </p:nvGrpSpPr>
          <p:grpSpPr>
            <a:xfrm rot="20275744" flipH="1">
              <a:off x="10178216" y="1637990"/>
              <a:ext cx="1416763" cy="1605575"/>
              <a:chOff x="5365048" y="479821"/>
              <a:chExt cx="8036930" cy="9108010"/>
            </a:xfrm>
            <a:grpFill/>
          </p:grpSpPr>
          <p:sp>
            <p:nvSpPr>
              <p:cNvPr id="59" name="Freeform: Shape 96">
                <a:extLst>
                  <a:ext uri="{FF2B5EF4-FFF2-40B4-BE49-F238E27FC236}">
                    <a16:creationId xmlns:a16="http://schemas.microsoft.com/office/drawing/2014/main" id="{62E72525-178B-4FA0-84BF-CC01B581051B}"/>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Freeform: Shape 97">
                <a:extLst>
                  <a:ext uri="{FF2B5EF4-FFF2-40B4-BE49-F238E27FC236}">
                    <a16:creationId xmlns:a16="http://schemas.microsoft.com/office/drawing/2014/main" id="{69CC5269-8E33-44FE-9CE8-DB9A37AA8711}"/>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Freeform: Shape 98">
                <a:extLst>
                  <a:ext uri="{FF2B5EF4-FFF2-40B4-BE49-F238E27FC236}">
                    <a16:creationId xmlns:a16="http://schemas.microsoft.com/office/drawing/2014/main" id="{6404344F-BCA1-4CF1-BE67-5C7679EB5426}"/>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reeform: Shape 99">
                <a:extLst>
                  <a:ext uri="{FF2B5EF4-FFF2-40B4-BE49-F238E27FC236}">
                    <a16:creationId xmlns:a16="http://schemas.microsoft.com/office/drawing/2014/main" id="{6734C2D2-F60A-42DD-B42B-64384E825774}"/>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reeform: Shape 100">
                <a:extLst>
                  <a:ext uri="{FF2B5EF4-FFF2-40B4-BE49-F238E27FC236}">
                    <a16:creationId xmlns:a16="http://schemas.microsoft.com/office/drawing/2014/main" id="{426592D0-DC86-4FEE-A0C6-1D7DA6412183}"/>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4" name="Freeform: Shape 101">
                <a:extLst>
                  <a:ext uri="{FF2B5EF4-FFF2-40B4-BE49-F238E27FC236}">
                    <a16:creationId xmlns:a16="http://schemas.microsoft.com/office/drawing/2014/main" id="{0B87A9A3-74F6-420F-AFBC-CC0A40DFF155}"/>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reeform: Shape 102">
                <a:extLst>
                  <a:ext uri="{FF2B5EF4-FFF2-40B4-BE49-F238E27FC236}">
                    <a16:creationId xmlns:a16="http://schemas.microsoft.com/office/drawing/2014/main" id="{71BAFB78-B42B-4B72-A936-0DCE58C642A8}"/>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9" name="Group 18">
              <a:extLst>
                <a:ext uri="{FF2B5EF4-FFF2-40B4-BE49-F238E27FC236}">
                  <a16:creationId xmlns:a16="http://schemas.microsoft.com/office/drawing/2014/main" id="{879CCFBB-54D7-4D4F-9064-405F738524D6}"/>
                </a:ext>
              </a:extLst>
            </p:cNvPr>
            <p:cNvGrpSpPr/>
            <p:nvPr/>
          </p:nvGrpSpPr>
          <p:grpSpPr>
            <a:xfrm rot="20275744" flipH="1">
              <a:off x="11852978" y="2424207"/>
              <a:ext cx="1074020" cy="1217154"/>
              <a:chOff x="5365048" y="479821"/>
              <a:chExt cx="8036930" cy="9108010"/>
            </a:xfrm>
            <a:grpFill/>
          </p:grpSpPr>
          <p:sp>
            <p:nvSpPr>
              <p:cNvPr id="52" name="Freeform: Shape 89">
                <a:extLst>
                  <a:ext uri="{FF2B5EF4-FFF2-40B4-BE49-F238E27FC236}">
                    <a16:creationId xmlns:a16="http://schemas.microsoft.com/office/drawing/2014/main" id="{35B5626F-E6D7-4A94-BF42-F2FAB1CD8641}"/>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Freeform: Shape 90">
                <a:extLst>
                  <a:ext uri="{FF2B5EF4-FFF2-40B4-BE49-F238E27FC236}">
                    <a16:creationId xmlns:a16="http://schemas.microsoft.com/office/drawing/2014/main" id="{9434F757-486E-4106-A1E3-0218FEF3CCBA}"/>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4" name="Freeform: Shape 91">
                <a:extLst>
                  <a:ext uri="{FF2B5EF4-FFF2-40B4-BE49-F238E27FC236}">
                    <a16:creationId xmlns:a16="http://schemas.microsoft.com/office/drawing/2014/main" id="{107355F6-81D2-4D0A-B020-739E29AAB2E2}"/>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92">
                <a:extLst>
                  <a:ext uri="{FF2B5EF4-FFF2-40B4-BE49-F238E27FC236}">
                    <a16:creationId xmlns:a16="http://schemas.microsoft.com/office/drawing/2014/main" id="{1AD154E2-89F2-432E-AA9B-7424E2761CD7}"/>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93">
                <a:extLst>
                  <a:ext uri="{FF2B5EF4-FFF2-40B4-BE49-F238E27FC236}">
                    <a16:creationId xmlns:a16="http://schemas.microsoft.com/office/drawing/2014/main" id="{B6617580-2F50-45D1-B20C-A64020C0BDB1}"/>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Freeform: Shape 94">
                <a:extLst>
                  <a:ext uri="{FF2B5EF4-FFF2-40B4-BE49-F238E27FC236}">
                    <a16:creationId xmlns:a16="http://schemas.microsoft.com/office/drawing/2014/main" id="{A7D66DE4-00B6-4AC5-BD23-7E2CCEE95FD3}"/>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8" name="Freeform: Shape 95">
                <a:extLst>
                  <a:ext uri="{FF2B5EF4-FFF2-40B4-BE49-F238E27FC236}">
                    <a16:creationId xmlns:a16="http://schemas.microsoft.com/office/drawing/2014/main" id="{BAE1DCA4-A861-42AE-944C-5EC37A8C55AC}"/>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0" name="Group 19">
              <a:extLst>
                <a:ext uri="{FF2B5EF4-FFF2-40B4-BE49-F238E27FC236}">
                  <a16:creationId xmlns:a16="http://schemas.microsoft.com/office/drawing/2014/main" id="{E7342380-A1E7-43F3-9E43-7F9C32335906}"/>
                </a:ext>
              </a:extLst>
            </p:cNvPr>
            <p:cNvGrpSpPr/>
            <p:nvPr/>
          </p:nvGrpSpPr>
          <p:grpSpPr>
            <a:xfrm rot="21043784" flipH="1">
              <a:off x="12949687" y="4848328"/>
              <a:ext cx="885221" cy="609671"/>
              <a:chOff x="3667032" y="1708483"/>
              <a:chExt cx="8105829" cy="5582653"/>
            </a:xfrm>
            <a:grpFill/>
          </p:grpSpPr>
          <p:sp>
            <p:nvSpPr>
              <p:cNvPr id="45" name="Freeform: Shape 82">
                <a:extLst>
                  <a:ext uri="{FF2B5EF4-FFF2-40B4-BE49-F238E27FC236}">
                    <a16:creationId xmlns:a16="http://schemas.microsoft.com/office/drawing/2014/main" id="{0FDD9D8A-523A-4FBA-A662-46E5AC35D20A}"/>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Freeform: Shape 83">
                <a:extLst>
                  <a:ext uri="{FF2B5EF4-FFF2-40B4-BE49-F238E27FC236}">
                    <a16:creationId xmlns:a16="http://schemas.microsoft.com/office/drawing/2014/main" id="{CCA98B03-5D1A-41C6-8201-E8104EFA2394}"/>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7" name="Freeform: Shape 84">
                <a:extLst>
                  <a:ext uri="{FF2B5EF4-FFF2-40B4-BE49-F238E27FC236}">
                    <a16:creationId xmlns:a16="http://schemas.microsoft.com/office/drawing/2014/main" id="{0E6C900F-9F37-4FAC-9D63-C787BA0181D0}"/>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Freeform: Shape 85">
                <a:extLst>
                  <a:ext uri="{FF2B5EF4-FFF2-40B4-BE49-F238E27FC236}">
                    <a16:creationId xmlns:a16="http://schemas.microsoft.com/office/drawing/2014/main" id="{645227E2-265B-4C48-BC65-812317D1C9EE}"/>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Freeform: Shape 86">
                <a:extLst>
                  <a:ext uri="{FF2B5EF4-FFF2-40B4-BE49-F238E27FC236}">
                    <a16:creationId xmlns:a16="http://schemas.microsoft.com/office/drawing/2014/main" id="{35B11BFA-D821-4CCB-A3C3-A8456C306E2D}"/>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Freeform: Shape 87">
                <a:extLst>
                  <a:ext uri="{FF2B5EF4-FFF2-40B4-BE49-F238E27FC236}">
                    <a16:creationId xmlns:a16="http://schemas.microsoft.com/office/drawing/2014/main" id="{161C27F5-BE5E-4C9E-B308-A6A0BD46730A}"/>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Freeform: Shape 88">
                <a:extLst>
                  <a:ext uri="{FF2B5EF4-FFF2-40B4-BE49-F238E27FC236}">
                    <a16:creationId xmlns:a16="http://schemas.microsoft.com/office/drawing/2014/main" id="{BEA7DB35-43EA-46C1-BFD9-305A3AD67D0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1" name="Group 20">
              <a:extLst>
                <a:ext uri="{FF2B5EF4-FFF2-40B4-BE49-F238E27FC236}">
                  <a16:creationId xmlns:a16="http://schemas.microsoft.com/office/drawing/2014/main" id="{CD81C25F-6C2B-4DFA-8B10-E10F977CFCD7}"/>
                </a:ext>
              </a:extLst>
            </p:cNvPr>
            <p:cNvGrpSpPr/>
            <p:nvPr/>
          </p:nvGrpSpPr>
          <p:grpSpPr>
            <a:xfrm rot="21043784" flipH="1">
              <a:off x="9098407" y="3250270"/>
              <a:ext cx="740471" cy="509978"/>
              <a:chOff x="3667032" y="1708483"/>
              <a:chExt cx="8105829" cy="5582653"/>
            </a:xfrm>
            <a:grpFill/>
          </p:grpSpPr>
          <p:sp>
            <p:nvSpPr>
              <p:cNvPr id="38" name="Freeform: Shape 75">
                <a:extLst>
                  <a:ext uri="{FF2B5EF4-FFF2-40B4-BE49-F238E27FC236}">
                    <a16:creationId xmlns:a16="http://schemas.microsoft.com/office/drawing/2014/main" id="{AB0437A3-BE79-4F53-A9D4-DD75820D12FF}"/>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76">
                <a:extLst>
                  <a:ext uri="{FF2B5EF4-FFF2-40B4-BE49-F238E27FC236}">
                    <a16:creationId xmlns:a16="http://schemas.microsoft.com/office/drawing/2014/main" id="{F6F73B6E-777C-47EE-A0F8-1D6AA17964BE}"/>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Freeform: Shape 77">
                <a:extLst>
                  <a:ext uri="{FF2B5EF4-FFF2-40B4-BE49-F238E27FC236}">
                    <a16:creationId xmlns:a16="http://schemas.microsoft.com/office/drawing/2014/main" id="{2BD1BA57-FC50-433A-B978-339684C0AA5F}"/>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78">
                <a:extLst>
                  <a:ext uri="{FF2B5EF4-FFF2-40B4-BE49-F238E27FC236}">
                    <a16:creationId xmlns:a16="http://schemas.microsoft.com/office/drawing/2014/main" id="{D6C56A76-B71D-4348-9DFA-5DFE99CB0FF2}"/>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79">
                <a:extLst>
                  <a:ext uri="{FF2B5EF4-FFF2-40B4-BE49-F238E27FC236}">
                    <a16:creationId xmlns:a16="http://schemas.microsoft.com/office/drawing/2014/main" id="{B0AF2679-7A3F-484E-9A5B-649D26E6218E}"/>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Freeform: Shape 80">
                <a:extLst>
                  <a:ext uri="{FF2B5EF4-FFF2-40B4-BE49-F238E27FC236}">
                    <a16:creationId xmlns:a16="http://schemas.microsoft.com/office/drawing/2014/main" id="{E242437E-E71E-492D-9572-EA09D1F965BE}"/>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Freeform: Shape 81">
                <a:extLst>
                  <a:ext uri="{FF2B5EF4-FFF2-40B4-BE49-F238E27FC236}">
                    <a16:creationId xmlns:a16="http://schemas.microsoft.com/office/drawing/2014/main" id="{527169D8-D601-475C-BFDC-E628F818BDC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2" name="Group 21">
              <a:extLst>
                <a:ext uri="{FF2B5EF4-FFF2-40B4-BE49-F238E27FC236}">
                  <a16:creationId xmlns:a16="http://schemas.microsoft.com/office/drawing/2014/main" id="{321591C5-C04F-4C21-8ABD-82AA023FBA22}"/>
                </a:ext>
              </a:extLst>
            </p:cNvPr>
            <p:cNvGrpSpPr/>
            <p:nvPr/>
          </p:nvGrpSpPr>
          <p:grpSpPr>
            <a:xfrm rot="20275744" flipH="1">
              <a:off x="12999428" y="1262387"/>
              <a:ext cx="1627254" cy="1844118"/>
              <a:chOff x="5365048" y="479821"/>
              <a:chExt cx="8036930" cy="9108010"/>
            </a:xfrm>
            <a:grpFill/>
          </p:grpSpPr>
          <p:sp>
            <p:nvSpPr>
              <p:cNvPr id="31" name="Freeform: Shape 68">
                <a:extLst>
                  <a:ext uri="{FF2B5EF4-FFF2-40B4-BE49-F238E27FC236}">
                    <a16:creationId xmlns:a16="http://schemas.microsoft.com/office/drawing/2014/main" id="{91255C69-2E23-4D49-9A54-EF2DC9B24D5E}"/>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69">
                <a:extLst>
                  <a:ext uri="{FF2B5EF4-FFF2-40B4-BE49-F238E27FC236}">
                    <a16:creationId xmlns:a16="http://schemas.microsoft.com/office/drawing/2014/main" id="{098F8893-BA0E-411D-A35B-EF99CA6A4C5F}"/>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 name="Freeform: Shape 70">
                <a:extLst>
                  <a:ext uri="{FF2B5EF4-FFF2-40B4-BE49-F238E27FC236}">
                    <a16:creationId xmlns:a16="http://schemas.microsoft.com/office/drawing/2014/main" id="{CB21944C-D3A3-40F6-8CEB-8CB9CA33C65B}"/>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Freeform: Shape 71">
                <a:extLst>
                  <a:ext uri="{FF2B5EF4-FFF2-40B4-BE49-F238E27FC236}">
                    <a16:creationId xmlns:a16="http://schemas.microsoft.com/office/drawing/2014/main" id="{A1212871-D3C6-450D-A8A2-D9EFD7F6BB32}"/>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Freeform: Shape 72">
                <a:extLst>
                  <a:ext uri="{FF2B5EF4-FFF2-40B4-BE49-F238E27FC236}">
                    <a16:creationId xmlns:a16="http://schemas.microsoft.com/office/drawing/2014/main" id="{6C02299B-C22A-4011-87B9-225C10BC1ACD}"/>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Freeform: Shape 73">
                <a:extLst>
                  <a:ext uri="{FF2B5EF4-FFF2-40B4-BE49-F238E27FC236}">
                    <a16:creationId xmlns:a16="http://schemas.microsoft.com/office/drawing/2014/main" id="{961FAA8A-DD86-4F31-A454-EADF3A7C00EA}"/>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74">
                <a:extLst>
                  <a:ext uri="{FF2B5EF4-FFF2-40B4-BE49-F238E27FC236}">
                    <a16:creationId xmlns:a16="http://schemas.microsoft.com/office/drawing/2014/main" id="{20A9A607-097C-4648-BCA5-1140489E9E0F}"/>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3" name="Group 22">
              <a:extLst>
                <a:ext uri="{FF2B5EF4-FFF2-40B4-BE49-F238E27FC236}">
                  <a16:creationId xmlns:a16="http://schemas.microsoft.com/office/drawing/2014/main" id="{DD65AD6E-67BC-4A89-9CA4-98E433159BEC}"/>
                </a:ext>
              </a:extLst>
            </p:cNvPr>
            <p:cNvGrpSpPr/>
            <p:nvPr/>
          </p:nvGrpSpPr>
          <p:grpSpPr>
            <a:xfrm rot="19361629" flipH="1">
              <a:off x="13519304" y="3604291"/>
              <a:ext cx="825203" cy="568334"/>
              <a:chOff x="3667032" y="1708483"/>
              <a:chExt cx="8105829" cy="5582653"/>
            </a:xfrm>
            <a:grpFill/>
          </p:grpSpPr>
          <p:sp>
            <p:nvSpPr>
              <p:cNvPr id="24" name="Freeform: Shape 61">
                <a:extLst>
                  <a:ext uri="{FF2B5EF4-FFF2-40B4-BE49-F238E27FC236}">
                    <a16:creationId xmlns:a16="http://schemas.microsoft.com/office/drawing/2014/main" id="{C4ECD2AB-45AE-4A6C-98B6-B63FE7018C62}"/>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Freeform: Shape 62">
                <a:extLst>
                  <a:ext uri="{FF2B5EF4-FFF2-40B4-BE49-F238E27FC236}">
                    <a16:creationId xmlns:a16="http://schemas.microsoft.com/office/drawing/2014/main" id="{EA7D0A7C-B0D0-42D3-AFB3-E76E5104D00C}"/>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Freeform: Shape 63">
                <a:extLst>
                  <a:ext uri="{FF2B5EF4-FFF2-40B4-BE49-F238E27FC236}">
                    <a16:creationId xmlns:a16="http://schemas.microsoft.com/office/drawing/2014/main" id="{A20C431C-78D2-4354-ACA6-A3D45C4F754A}"/>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Freeform: Shape 64">
                <a:extLst>
                  <a:ext uri="{FF2B5EF4-FFF2-40B4-BE49-F238E27FC236}">
                    <a16:creationId xmlns:a16="http://schemas.microsoft.com/office/drawing/2014/main" id="{A9C57BE7-E305-4D02-A27E-537823FFC665}"/>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Freeform: Shape 65">
                <a:extLst>
                  <a:ext uri="{FF2B5EF4-FFF2-40B4-BE49-F238E27FC236}">
                    <a16:creationId xmlns:a16="http://schemas.microsoft.com/office/drawing/2014/main" id="{E111D2B6-D3D7-4151-BFB3-655C8D2865C9}"/>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Freeform: Shape 66">
                <a:extLst>
                  <a:ext uri="{FF2B5EF4-FFF2-40B4-BE49-F238E27FC236}">
                    <a16:creationId xmlns:a16="http://schemas.microsoft.com/office/drawing/2014/main" id="{8CD3E767-D8CD-4CA8-BF25-F3504410C03C}"/>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67">
                <a:extLst>
                  <a:ext uri="{FF2B5EF4-FFF2-40B4-BE49-F238E27FC236}">
                    <a16:creationId xmlns:a16="http://schemas.microsoft.com/office/drawing/2014/main" id="{DE135B22-61E9-4C0E-857C-E93DE1BDF251}"/>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sp>
        <p:nvSpPr>
          <p:cNvPr id="3" name="Rectangle 2"/>
          <p:cNvSpPr/>
          <p:nvPr/>
        </p:nvSpPr>
        <p:spPr>
          <a:xfrm>
            <a:off x="3997234" y="5205544"/>
            <a:ext cx="4271555" cy="4838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Times New Roman" panose="02020603050405020304" pitchFamily="18" charset="0"/>
                <a:cs typeface="Times New Roman" panose="02020603050405020304" pitchFamily="18" charset="0"/>
              </a:rPr>
              <a:t>Hà Nội, ngày 30 tháng 6 năm 2021</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0841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46AB1DF-70F8-4AF2-8FE7-C1928FC2CB9B}"/>
              </a:ext>
            </a:extLst>
          </p:cNvPr>
          <p:cNvGrpSpPr/>
          <p:nvPr/>
        </p:nvGrpSpPr>
        <p:grpSpPr>
          <a:xfrm>
            <a:off x="4019734" y="2962275"/>
            <a:ext cx="4150491" cy="1406757"/>
            <a:chOff x="363148" y="262896"/>
            <a:chExt cx="2965370" cy="1005075"/>
          </a:xfrm>
        </p:grpSpPr>
        <p:sp>
          <p:nvSpPr>
            <p:cNvPr id="4" name="Freeform: Shape 16">
              <a:extLst>
                <a:ext uri="{FF2B5EF4-FFF2-40B4-BE49-F238E27FC236}">
                  <a16:creationId xmlns:a16="http://schemas.microsoft.com/office/drawing/2014/main" id="{EC04A6EA-FE97-4EF7-9EC6-2A5431BB76D1}"/>
                </a:ext>
              </a:extLst>
            </p:cNvPr>
            <p:cNvSpPr/>
            <p:nvPr/>
          </p:nvSpPr>
          <p:spPr>
            <a:xfrm>
              <a:off x="2209270" y="455209"/>
              <a:ext cx="637492" cy="358684"/>
            </a:xfrm>
            <a:custGeom>
              <a:avLst/>
              <a:gdLst>
                <a:gd name="connsiteX0" fmla="*/ 363745 w 1020075"/>
                <a:gd name="connsiteY0" fmla="*/ 0 h 573944"/>
                <a:gd name="connsiteX1" fmla="*/ 1020075 w 1020075"/>
                <a:gd name="connsiteY1" fmla="*/ 569873 h 573944"/>
                <a:gd name="connsiteX2" fmla="*/ 1012022 w 1020075"/>
                <a:gd name="connsiteY2" fmla="*/ 573944 h 573944"/>
                <a:gd name="connsiteX3" fmla="*/ 367771 w 1020075"/>
                <a:gd name="connsiteY3" fmla="*/ 48846 h 573944"/>
                <a:gd name="connsiteX4" fmla="*/ 152979 w 1020075"/>
                <a:gd name="connsiteY4" fmla="*/ 212429 h 573944"/>
                <a:gd name="connsiteX5" fmla="*/ 0 w 1020075"/>
                <a:gd name="connsiteY5" fmla="*/ 80959 h 573944"/>
                <a:gd name="connsiteX6" fmla="*/ 89938 w 1020075"/>
                <a:gd name="connsiteY6" fmla="*/ 8141 h 57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0075" h="573944">
                  <a:moveTo>
                    <a:pt x="363745" y="0"/>
                  </a:moveTo>
                  <a:lnTo>
                    <a:pt x="1020075" y="569873"/>
                  </a:lnTo>
                  <a:lnTo>
                    <a:pt x="1012022" y="573944"/>
                  </a:lnTo>
                  <a:lnTo>
                    <a:pt x="367771" y="48846"/>
                  </a:lnTo>
                  <a:lnTo>
                    <a:pt x="152979" y="212429"/>
                  </a:lnTo>
                  <a:lnTo>
                    <a:pt x="0" y="80959"/>
                  </a:lnTo>
                  <a:lnTo>
                    <a:pt x="89938" y="8141"/>
                  </a:lnTo>
                  <a:close/>
                </a:path>
              </a:pathLst>
            </a:cu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17">
              <a:extLst>
                <a:ext uri="{FF2B5EF4-FFF2-40B4-BE49-F238E27FC236}">
                  <a16:creationId xmlns:a16="http://schemas.microsoft.com/office/drawing/2014/main" id="{7756A080-753A-492F-8E7F-7D4393E5DCC5}"/>
                </a:ext>
              </a:extLst>
            </p:cNvPr>
            <p:cNvSpPr/>
            <p:nvPr/>
          </p:nvSpPr>
          <p:spPr>
            <a:xfrm>
              <a:off x="363148" y="262896"/>
              <a:ext cx="2483614" cy="989049"/>
            </a:xfrm>
            <a:custGeom>
              <a:avLst/>
              <a:gdLst>
                <a:gd name="connsiteX0" fmla="*/ 0 w 3974123"/>
                <a:gd name="connsiteY0" fmla="*/ 1573823 h 1582615"/>
                <a:gd name="connsiteX1" fmla="*/ 589084 w 3974123"/>
                <a:gd name="connsiteY1" fmla="*/ 1582615 h 1582615"/>
                <a:gd name="connsiteX2" fmla="*/ 2549769 w 3974123"/>
                <a:gd name="connsiteY2" fmla="*/ 105507 h 1582615"/>
                <a:gd name="connsiteX3" fmla="*/ 3956538 w 3974123"/>
                <a:gd name="connsiteY3" fmla="*/ 1239715 h 1582615"/>
                <a:gd name="connsiteX4" fmla="*/ 3974123 w 3974123"/>
                <a:gd name="connsiteY4" fmla="*/ 1230923 h 1582615"/>
                <a:gd name="connsiteX5" fmla="*/ 2540977 w 3974123"/>
                <a:gd name="connsiteY5" fmla="*/ 0 h 1582615"/>
                <a:gd name="connsiteX6" fmla="*/ 1943100 w 3974123"/>
                <a:gd name="connsiteY6" fmla="*/ 17584 h 1582615"/>
                <a:gd name="connsiteX7" fmla="*/ 0 w 3974123"/>
                <a:gd name="connsiteY7" fmla="*/ 1573823 h 1582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74123" h="1582615">
                  <a:moveTo>
                    <a:pt x="0" y="1573823"/>
                  </a:moveTo>
                  <a:lnTo>
                    <a:pt x="589084" y="1582615"/>
                  </a:lnTo>
                  <a:lnTo>
                    <a:pt x="2549769" y="105507"/>
                  </a:lnTo>
                  <a:lnTo>
                    <a:pt x="3956538" y="1239715"/>
                  </a:lnTo>
                  <a:lnTo>
                    <a:pt x="3974123" y="1230923"/>
                  </a:lnTo>
                  <a:lnTo>
                    <a:pt x="2540977" y="0"/>
                  </a:lnTo>
                  <a:lnTo>
                    <a:pt x="1943100" y="17584"/>
                  </a:lnTo>
                  <a:lnTo>
                    <a:pt x="0" y="1573823"/>
                  </a:lnTo>
                  <a:close/>
                </a:path>
              </a:pathLst>
            </a:cu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197FA368-6519-474F-B0A9-3F552B4288BA}"/>
                </a:ext>
              </a:extLst>
            </p:cNvPr>
            <p:cNvGrpSpPr/>
            <p:nvPr/>
          </p:nvGrpSpPr>
          <p:grpSpPr>
            <a:xfrm>
              <a:off x="1753312" y="822441"/>
              <a:ext cx="388293" cy="397909"/>
              <a:chOff x="4985238" y="2460380"/>
              <a:chExt cx="621322" cy="636709"/>
            </a:xfrm>
            <a:effectLst>
              <a:outerShdw blurRad="63500" sx="102000" sy="102000" algn="ctr" rotWithShape="0">
                <a:prstClr val="black">
                  <a:alpha val="40000"/>
                </a:prstClr>
              </a:outerShdw>
            </a:effectLst>
          </p:grpSpPr>
          <p:sp>
            <p:nvSpPr>
              <p:cNvPr id="8" name="Rectangle 7">
                <a:extLst>
                  <a:ext uri="{FF2B5EF4-FFF2-40B4-BE49-F238E27FC236}">
                    <a16:creationId xmlns:a16="http://schemas.microsoft.com/office/drawing/2014/main" id="{595B7A0F-EBF5-41EF-B836-56788DAEDD22}"/>
                  </a:ext>
                </a:extLst>
              </p:cNvPr>
              <p:cNvSpPr/>
              <p:nvPr/>
            </p:nvSpPr>
            <p:spPr>
              <a:xfrm>
                <a:off x="4985238" y="2460380"/>
                <a:ext cx="290146" cy="2901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F773F43-832B-4FF0-A323-2E31427762C1}"/>
                  </a:ext>
                </a:extLst>
              </p:cNvPr>
              <p:cNvSpPr/>
              <p:nvPr/>
            </p:nvSpPr>
            <p:spPr>
              <a:xfrm>
                <a:off x="5316414" y="2460380"/>
                <a:ext cx="290146" cy="2901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74577F9-E05D-4036-BB28-86CC20C41DCA}"/>
                  </a:ext>
                </a:extLst>
              </p:cNvPr>
              <p:cNvSpPr/>
              <p:nvPr/>
            </p:nvSpPr>
            <p:spPr>
              <a:xfrm>
                <a:off x="4985238" y="2806943"/>
                <a:ext cx="290146" cy="2901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6DBB98-E01A-43E5-AEDB-901D67965956}"/>
                  </a:ext>
                </a:extLst>
              </p:cNvPr>
              <p:cNvSpPr/>
              <p:nvPr/>
            </p:nvSpPr>
            <p:spPr>
              <a:xfrm>
                <a:off x="5316414" y="2806943"/>
                <a:ext cx="290146" cy="2901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reeform: Shape 19">
              <a:extLst>
                <a:ext uri="{FF2B5EF4-FFF2-40B4-BE49-F238E27FC236}">
                  <a16:creationId xmlns:a16="http://schemas.microsoft.com/office/drawing/2014/main" id="{ABC87297-61A0-4233-B2AC-238DF43CED8E}"/>
                </a:ext>
              </a:extLst>
            </p:cNvPr>
            <p:cNvSpPr/>
            <p:nvPr/>
          </p:nvSpPr>
          <p:spPr>
            <a:xfrm>
              <a:off x="2269816" y="810077"/>
              <a:ext cx="1058702" cy="457894"/>
            </a:xfrm>
            <a:custGeom>
              <a:avLst/>
              <a:gdLst>
                <a:gd name="connsiteX0" fmla="*/ 0 w 3974123"/>
                <a:gd name="connsiteY0" fmla="*/ 1573823 h 1582615"/>
                <a:gd name="connsiteX1" fmla="*/ 589084 w 3974123"/>
                <a:gd name="connsiteY1" fmla="*/ 1582615 h 1582615"/>
                <a:gd name="connsiteX2" fmla="*/ 2549769 w 3974123"/>
                <a:gd name="connsiteY2" fmla="*/ 105507 h 1582615"/>
                <a:gd name="connsiteX3" fmla="*/ 3956538 w 3974123"/>
                <a:gd name="connsiteY3" fmla="*/ 1239715 h 1582615"/>
                <a:gd name="connsiteX4" fmla="*/ 3974123 w 3974123"/>
                <a:gd name="connsiteY4" fmla="*/ 1230923 h 1582615"/>
                <a:gd name="connsiteX5" fmla="*/ 2540977 w 3974123"/>
                <a:gd name="connsiteY5" fmla="*/ 0 h 1582615"/>
                <a:gd name="connsiteX6" fmla="*/ 1943100 w 3974123"/>
                <a:gd name="connsiteY6" fmla="*/ 17584 h 1582615"/>
                <a:gd name="connsiteX7" fmla="*/ 0 w 3974123"/>
                <a:gd name="connsiteY7" fmla="*/ 1573823 h 1582615"/>
                <a:gd name="connsiteX0" fmla="*/ 0 w 4302051"/>
                <a:gd name="connsiteY0" fmla="*/ 1573823 h 1582615"/>
                <a:gd name="connsiteX1" fmla="*/ 589084 w 4302051"/>
                <a:gd name="connsiteY1" fmla="*/ 1582615 h 1582615"/>
                <a:gd name="connsiteX2" fmla="*/ 2549769 w 4302051"/>
                <a:gd name="connsiteY2" fmla="*/ 105507 h 1582615"/>
                <a:gd name="connsiteX3" fmla="*/ 3956538 w 4302051"/>
                <a:gd name="connsiteY3" fmla="*/ 1239715 h 1582615"/>
                <a:gd name="connsiteX4" fmla="*/ 4302051 w 4302051"/>
                <a:gd name="connsiteY4" fmla="*/ 1515805 h 1582615"/>
                <a:gd name="connsiteX5" fmla="*/ 2540977 w 4302051"/>
                <a:gd name="connsiteY5" fmla="*/ 0 h 1582615"/>
                <a:gd name="connsiteX6" fmla="*/ 1943100 w 4302051"/>
                <a:gd name="connsiteY6" fmla="*/ 17584 h 1582615"/>
                <a:gd name="connsiteX7" fmla="*/ 0 w 4302051"/>
                <a:gd name="connsiteY7" fmla="*/ 1573823 h 1582615"/>
                <a:gd name="connsiteX0" fmla="*/ 0 w 4347933"/>
                <a:gd name="connsiteY0" fmla="*/ 1573823 h 1582615"/>
                <a:gd name="connsiteX1" fmla="*/ 589084 w 4347933"/>
                <a:gd name="connsiteY1" fmla="*/ 1582615 h 1582615"/>
                <a:gd name="connsiteX2" fmla="*/ 2549769 w 4347933"/>
                <a:gd name="connsiteY2" fmla="*/ 105507 h 1582615"/>
                <a:gd name="connsiteX3" fmla="*/ 4347933 w 4347933"/>
                <a:gd name="connsiteY3" fmla="*/ 1578018 h 1582615"/>
                <a:gd name="connsiteX4" fmla="*/ 4302051 w 4347933"/>
                <a:gd name="connsiteY4" fmla="*/ 1515805 h 1582615"/>
                <a:gd name="connsiteX5" fmla="*/ 2540977 w 4347933"/>
                <a:gd name="connsiteY5" fmla="*/ 0 h 1582615"/>
                <a:gd name="connsiteX6" fmla="*/ 1943100 w 4347933"/>
                <a:gd name="connsiteY6" fmla="*/ 17584 h 1582615"/>
                <a:gd name="connsiteX7" fmla="*/ 0 w 4347933"/>
                <a:gd name="connsiteY7" fmla="*/ 1573823 h 1582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47933" h="1582615">
                  <a:moveTo>
                    <a:pt x="0" y="1573823"/>
                  </a:moveTo>
                  <a:lnTo>
                    <a:pt x="589084" y="1582615"/>
                  </a:lnTo>
                  <a:lnTo>
                    <a:pt x="2549769" y="105507"/>
                  </a:lnTo>
                  <a:lnTo>
                    <a:pt x="4347933" y="1578018"/>
                  </a:lnTo>
                  <a:lnTo>
                    <a:pt x="4302051" y="1515805"/>
                  </a:lnTo>
                  <a:lnTo>
                    <a:pt x="2540977" y="0"/>
                  </a:lnTo>
                  <a:lnTo>
                    <a:pt x="1943100" y="17584"/>
                  </a:lnTo>
                  <a:lnTo>
                    <a:pt x="0" y="1573823"/>
                  </a:lnTo>
                  <a:close/>
                </a:path>
              </a:pathLst>
            </a:cu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7C7807A5-23F1-436F-8810-E2C46D6B38E3}"/>
              </a:ext>
            </a:extLst>
          </p:cNvPr>
          <p:cNvGrpSpPr/>
          <p:nvPr/>
        </p:nvGrpSpPr>
        <p:grpSpPr>
          <a:xfrm>
            <a:off x="1257543" y="3909541"/>
            <a:ext cx="9792775" cy="1625820"/>
            <a:chOff x="1920931" y="3160975"/>
            <a:chExt cx="6996568" cy="1161587"/>
          </a:xfrm>
        </p:grpSpPr>
        <p:cxnSp>
          <p:nvCxnSpPr>
            <p:cNvPr id="13" name="Straight Connector 12">
              <a:extLst>
                <a:ext uri="{FF2B5EF4-FFF2-40B4-BE49-F238E27FC236}">
                  <a16:creationId xmlns:a16="http://schemas.microsoft.com/office/drawing/2014/main" id="{485E399C-5EA4-44AC-8174-3ED08EC8DB8A}"/>
                </a:ext>
              </a:extLst>
            </p:cNvPr>
            <p:cNvCxnSpPr>
              <a:cxnSpLocks/>
            </p:cNvCxnSpPr>
            <p:nvPr/>
          </p:nvCxnSpPr>
          <p:spPr>
            <a:xfrm flipH="1">
              <a:off x="1931176" y="3160975"/>
              <a:ext cx="2372440" cy="549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307633F-6C57-47ED-9061-98D6FCD49ADE}"/>
                </a:ext>
              </a:extLst>
            </p:cNvPr>
            <p:cNvCxnSpPr>
              <a:cxnSpLocks/>
            </p:cNvCxnSpPr>
            <p:nvPr/>
          </p:nvCxnSpPr>
          <p:spPr>
            <a:xfrm flipH="1">
              <a:off x="6545057" y="3165133"/>
              <a:ext cx="2372440" cy="549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056868-1C42-44B0-BCE7-ED8D78A1DFE6}"/>
                </a:ext>
              </a:extLst>
            </p:cNvPr>
            <p:cNvCxnSpPr>
              <a:cxnSpLocks/>
            </p:cNvCxnSpPr>
            <p:nvPr/>
          </p:nvCxnSpPr>
          <p:spPr>
            <a:xfrm flipV="1">
              <a:off x="8917498" y="3160975"/>
              <a:ext cx="1" cy="114006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3C6F4B-5945-4DDE-A181-B27C4E17EF8C}"/>
                </a:ext>
              </a:extLst>
            </p:cNvPr>
            <p:cNvCxnSpPr>
              <a:cxnSpLocks/>
            </p:cNvCxnSpPr>
            <p:nvPr/>
          </p:nvCxnSpPr>
          <p:spPr>
            <a:xfrm flipV="1">
              <a:off x="1931176" y="3160975"/>
              <a:ext cx="1" cy="114006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E9F12C-6E74-4413-91EF-D363180F5FB8}"/>
                </a:ext>
              </a:extLst>
            </p:cNvPr>
            <p:cNvCxnSpPr>
              <a:cxnSpLocks/>
            </p:cNvCxnSpPr>
            <p:nvPr/>
          </p:nvCxnSpPr>
          <p:spPr>
            <a:xfrm flipH="1">
              <a:off x="1920931" y="4322562"/>
              <a:ext cx="1196466"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49267B8-76F0-4F33-B858-6204AC3D2DEA}"/>
                </a:ext>
              </a:extLst>
            </p:cNvPr>
            <p:cNvCxnSpPr>
              <a:cxnSpLocks/>
            </p:cNvCxnSpPr>
            <p:nvPr/>
          </p:nvCxnSpPr>
          <p:spPr>
            <a:xfrm flipH="1">
              <a:off x="7721031" y="4301040"/>
              <a:ext cx="1196466" cy="0"/>
            </a:xfrm>
            <a:prstGeom prst="line">
              <a:avLst/>
            </a:prstGeom>
            <a:ln w="31750"/>
          </p:spPr>
          <p:style>
            <a:lnRef idx="1">
              <a:schemeClr val="accent1"/>
            </a:lnRef>
            <a:fillRef idx="0">
              <a:schemeClr val="accent1"/>
            </a:fillRef>
            <a:effectRef idx="0">
              <a:schemeClr val="accent1"/>
            </a:effectRef>
            <a:fontRef idx="minor">
              <a:schemeClr val="tx1"/>
            </a:fontRef>
          </p:style>
        </p:cxnSp>
      </p:grpSp>
      <p:sp>
        <p:nvSpPr>
          <p:cNvPr id="19" name="Text Placeholder 1">
            <a:extLst>
              <a:ext uri="{FF2B5EF4-FFF2-40B4-BE49-F238E27FC236}">
                <a16:creationId xmlns:a16="http://schemas.microsoft.com/office/drawing/2014/main" id="{63428FE7-3EB3-48E5-8EDB-45D1AB7955DE}"/>
              </a:ext>
            </a:extLst>
          </p:cNvPr>
          <p:cNvSpPr txBox="1">
            <a:spLocks/>
          </p:cNvSpPr>
          <p:nvPr/>
        </p:nvSpPr>
        <p:spPr>
          <a:xfrm>
            <a:off x="1953232" y="4446672"/>
            <a:ext cx="9097083" cy="806289"/>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b="1" dirty="0" err="1" smtClean="0">
                <a:solidFill>
                  <a:schemeClr val="accent5">
                    <a:lumMod val="75000"/>
                  </a:schemeClr>
                </a:solidFill>
                <a:latin typeface="Times New Roman" panose="02020603050405020304" pitchFamily="18" charset="0"/>
                <a:cs typeface="Times New Roman" panose="02020603050405020304" pitchFamily="18" charset="0"/>
              </a:rPr>
              <a:t>Cảm</a:t>
            </a:r>
            <a:r>
              <a:rPr lang="en-US" sz="4800" b="1" dirty="0" smtClean="0">
                <a:solidFill>
                  <a:schemeClr val="accent5">
                    <a:lumMod val="75000"/>
                  </a:schemeClr>
                </a:solidFill>
                <a:latin typeface="Times New Roman" panose="02020603050405020304" pitchFamily="18" charset="0"/>
                <a:cs typeface="Times New Roman" panose="02020603050405020304" pitchFamily="18" charset="0"/>
              </a:rPr>
              <a:t> </a:t>
            </a:r>
            <a:r>
              <a:rPr lang="en-US" sz="4800" b="1" dirty="0" err="1" smtClean="0">
                <a:solidFill>
                  <a:schemeClr val="accent5">
                    <a:lumMod val="75000"/>
                  </a:schemeClr>
                </a:solidFill>
                <a:latin typeface="Times New Roman" panose="02020603050405020304" pitchFamily="18" charset="0"/>
                <a:cs typeface="Times New Roman" panose="02020603050405020304" pitchFamily="18" charset="0"/>
              </a:rPr>
              <a:t>ơn</a:t>
            </a:r>
            <a:r>
              <a:rPr lang="en-US" sz="4800" b="1" dirty="0" smtClean="0">
                <a:solidFill>
                  <a:schemeClr val="accent5">
                    <a:lumMod val="75000"/>
                  </a:schemeClr>
                </a:solidFill>
                <a:latin typeface="Times New Roman" panose="02020603050405020304" pitchFamily="18" charset="0"/>
                <a:cs typeface="Times New Roman" panose="02020603050405020304" pitchFamily="18" charset="0"/>
              </a:rPr>
              <a:t> </a:t>
            </a:r>
            <a:r>
              <a:rPr lang="en-US" sz="4800" b="1" dirty="0" err="1" smtClean="0">
                <a:solidFill>
                  <a:schemeClr val="accent5">
                    <a:lumMod val="75000"/>
                  </a:schemeClr>
                </a:solidFill>
                <a:latin typeface="Times New Roman" panose="02020603050405020304" pitchFamily="18" charset="0"/>
                <a:cs typeface="Times New Roman" panose="02020603050405020304" pitchFamily="18" charset="0"/>
              </a:rPr>
              <a:t>các</a:t>
            </a:r>
            <a:r>
              <a:rPr lang="en-US" sz="4800" b="1" dirty="0" smtClean="0">
                <a:solidFill>
                  <a:schemeClr val="accent5">
                    <a:lumMod val="75000"/>
                  </a:schemeClr>
                </a:solidFill>
                <a:latin typeface="Times New Roman" panose="02020603050405020304" pitchFamily="18" charset="0"/>
                <a:cs typeface="Times New Roman" panose="02020603050405020304" pitchFamily="18" charset="0"/>
              </a:rPr>
              <a:t> </a:t>
            </a:r>
            <a:r>
              <a:rPr lang="en-US" sz="4800" b="1" dirty="0" err="1" smtClean="0">
                <a:solidFill>
                  <a:schemeClr val="accent5">
                    <a:lumMod val="75000"/>
                  </a:schemeClr>
                </a:solidFill>
                <a:latin typeface="Times New Roman" panose="02020603050405020304" pitchFamily="18" charset="0"/>
                <a:cs typeface="Times New Roman" panose="02020603050405020304" pitchFamily="18" charset="0"/>
              </a:rPr>
              <a:t>thầy</a:t>
            </a:r>
            <a:r>
              <a:rPr lang="en-US" sz="4800" b="1" dirty="0" smtClean="0">
                <a:solidFill>
                  <a:schemeClr val="accent5">
                    <a:lumMod val="75000"/>
                  </a:schemeClr>
                </a:solidFill>
                <a:latin typeface="Times New Roman" panose="02020603050405020304" pitchFamily="18" charset="0"/>
                <a:cs typeface="Times New Roman" panose="02020603050405020304" pitchFamily="18" charset="0"/>
              </a:rPr>
              <a:t> </a:t>
            </a:r>
            <a:r>
              <a:rPr lang="en-US" sz="4800" b="1" dirty="0" err="1" smtClean="0">
                <a:solidFill>
                  <a:schemeClr val="accent5">
                    <a:lumMod val="75000"/>
                  </a:schemeClr>
                </a:solidFill>
                <a:latin typeface="Times New Roman" panose="02020603050405020304" pitchFamily="18" charset="0"/>
                <a:cs typeface="Times New Roman" panose="02020603050405020304" pitchFamily="18" charset="0"/>
              </a:rPr>
              <a:t>cô</a:t>
            </a:r>
            <a:r>
              <a:rPr lang="en-US" sz="4800" b="1" dirty="0" smtClean="0">
                <a:solidFill>
                  <a:schemeClr val="accent5">
                    <a:lumMod val="75000"/>
                  </a:schemeClr>
                </a:solidFill>
                <a:latin typeface="Times New Roman" panose="02020603050405020304" pitchFamily="18" charset="0"/>
                <a:cs typeface="Times New Roman" panose="02020603050405020304" pitchFamily="18" charset="0"/>
              </a:rPr>
              <a:t> </a:t>
            </a:r>
            <a:r>
              <a:rPr lang="en-US" sz="4800" b="1" dirty="0" err="1" smtClean="0">
                <a:solidFill>
                  <a:schemeClr val="accent5">
                    <a:lumMod val="75000"/>
                  </a:schemeClr>
                </a:solidFill>
                <a:latin typeface="Times New Roman" panose="02020603050405020304" pitchFamily="18" charset="0"/>
                <a:cs typeface="Times New Roman" panose="02020603050405020304" pitchFamily="18" charset="0"/>
              </a:rPr>
              <a:t>đã</a:t>
            </a:r>
            <a:r>
              <a:rPr lang="en-US" sz="4800" b="1" dirty="0" smtClean="0">
                <a:solidFill>
                  <a:schemeClr val="accent5">
                    <a:lumMod val="75000"/>
                  </a:schemeClr>
                </a:solidFill>
                <a:latin typeface="Times New Roman" panose="02020603050405020304" pitchFamily="18" charset="0"/>
                <a:cs typeface="Times New Roman" panose="02020603050405020304" pitchFamily="18" charset="0"/>
              </a:rPr>
              <a:t> </a:t>
            </a:r>
            <a:r>
              <a:rPr lang="en-US" sz="4800" b="1" dirty="0" err="1" smtClean="0">
                <a:solidFill>
                  <a:schemeClr val="accent5">
                    <a:lumMod val="75000"/>
                  </a:schemeClr>
                </a:solidFill>
                <a:latin typeface="Times New Roman" panose="02020603050405020304" pitchFamily="18" charset="0"/>
                <a:cs typeface="Times New Roman" panose="02020603050405020304" pitchFamily="18" charset="0"/>
              </a:rPr>
              <a:t>lắng</a:t>
            </a:r>
            <a:r>
              <a:rPr lang="en-US" sz="4800" b="1" dirty="0" smtClean="0">
                <a:solidFill>
                  <a:schemeClr val="accent5">
                    <a:lumMod val="75000"/>
                  </a:schemeClr>
                </a:solidFill>
                <a:latin typeface="Times New Roman" panose="02020603050405020304" pitchFamily="18" charset="0"/>
                <a:cs typeface="Times New Roman" panose="02020603050405020304" pitchFamily="18" charset="0"/>
              </a:rPr>
              <a:t> </a:t>
            </a:r>
            <a:r>
              <a:rPr lang="en-US" sz="4800" b="1" dirty="0" err="1" smtClean="0">
                <a:solidFill>
                  <a:schemeClr val="accent5">
                    <a:lumMod val="75000"/>
                  </a:schemeClr>
                </a:solidFill>
                <a:latin typeface="Times New Roman" panose="02020603050405020304" pitchFamily="18" charset="0"/>
                <a:cs typeface="Times New Roman" panose="02020603050405020304" pitchFamily="18" charset="0"/>
              </a:rPr>
              <a:t>nghe</a:t>
            </a:r>
            <a:r>
              <a:rPr lang="en-US" sz="4800" b="1" dirty="0" smtClean="0">
                <a:solidFill>
                  <a:schemeClr val="accent5">
                    <a:lumMod val="75000"/>
                  </a:schemeClr>
                </a:solidFill>
                <a:latin typeface="Times New Roman" panose="02020603050405020304" pitchFamily="18" charset="0"/>
                <a:cs typeface="Times New Roman" panose="02020603050405020304" pitchFamily="18" charset="0"/>
              </a:rPr>
              <a:t>!</a:t>
            </a:r>
            <a:endParaRPr lang="en-US" sz="4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21" name="Freeform: Shape 38">
            <a:extLst>
              <a:ext uri="{FF2B5EF4-FFF2-40B4-BE49-F238E27FC236}">
                <a16:creationId xmlns:a16="http://schemas.microsoft.com/office/drawing/2014/main" id="{EEB5680B-8FF2-4AA7-907D-7C8102B1C964}"/>
              </a:ext>
            </a:extLst>
          </p:cNvPr>
          <p:cNvSpPr/>
          <p:nvPr/>
        </p:nvSpPr>
        <p:spPr>
          <a:xfrm>
            <a:off x="4104903" y="5600325"/>
            <a:ext cx="3906880" cy="387017"/>
          </a:xfrm>
          <a:custGeom>
            <a:avLst/>
            <a:gdLst>
              <a:gd name="connsiteX0" fmla="*/ 0 w 4466492"/>
              <a:gd name="connsiteY0" fmla="*/ 211016 h 211016"/>
              <a:gd name="connsiteX1" fmla="*/ 2321169 w 4466492"/>
              <a:gd name="connsiteY1" fmla="*/ 0 h 211016"/>
              <a:gd name="connsiteX2" fmla="*/ 4466492 w 4466492"/>
              <a:gd name="connsiteY2" fmla="*/ 0 h 211016"/>
              <a:gd name="connsiteX3" fmla="*/ 2057400 w 4466492"/>
              <a:gd name="connsiteY3" fmla="*/ 123093 h 211016"/>
              <a:gd name="connsiteX4" fmla="*/ 0 w 4466492"/>
              <a:gd name="connsiteY4" fmla="*/ 211016 h 211016"/>
              <a:gd name="connsiteX0" fmla="*/ 0 w 4466492"/>
              <a:gd name="connsiteY0" fmla="*/ 361271 h 361271"/>
              <a:gd name="connsiteX1" fmla="*/ 2321169 w 4466492"/>
              <a:gd name="connsiteY1" fmla="*/ 150255 h 361271"/>
              <a:gd name="connsiteX2" fmla="*/ 4466492 w 4466492"/>
              <a:gd name="connsiteY2" fmla="*/ 150255 h 361271"/>
              <a:gd name="connsiteX3" fmla="*/ 2057400 w 4466492"/>
              <a:gd name="connsiteY3" fmla="*/ 273348 h 361271"/>
              <a:gd name="connsiteX4" fmla="*/ 0 w 4466492"/>
              <a:gd name="connsiteY4" fmla="*/ 361271 h 361271"/>
              <a:gd name="connsiteX0" fmla="*/ 0 w 4466492"/>
              <a:gd name="connsiteY0" fmla="*/ 361271 h 439870"/>
              <a:gd name="connsiteX1" fmla="*/ 2321169 w 4466492"/>
              <a:gd name="connsiteY1" fmla="*/ 150255 h 439870"/>
              <a:gd name="connsiteX2" fmla="*/ 4466492 w 4466492"/>
              <a:gd name="connsiteY2" fmla="*/ 150255 h 439870"/>
              <a:gd name="connsiteX3" fmla="*/ 2057400 w 4466492"/>
              <a:gd name="connsiteY3" fmla="*/ 273348 h 439870"/>
              <a:gd name="connsiteX4" fmla="*/ 0 w 4466492"/>
              <a:gd name="connsiteY4" fmla="*/ 361271 h 439870"/>
              <a:gd name="connsiteX0" fmla="*/ 0 w 4466492"/>
              <a:gd name="connsiteY0" fmla="*/ 211016 h 289615"/>
              <a:gd name="connsiteX1" fmla="*/ 4466492 w 4466492"/>
              <a:gd name="connsiteY1" fmla="*/ 0 h 289615"/>
              <a:gd name="connsiteX2" fmla="*/ 2057400 w 4466492"/>
              <a:gd name="connsiteY2" fmla="*/ 123093 h 289615"/>
              <a:gd name="connsiteX3" fmla="*/ 0 w 4466492"/>
              <a:gd name="connsiteY3" fmla="*/ 211016 h 289615"/>
              <a:gd name="connsiteX0" fmla="*/ 0 w 4466492"/>
              <a:gd name="connsiteY0" fmla="*/ 384499 h 463098"/>
              <a:gd name="connsiteX1" fmla="*/ 4466492 w 4466492"/>
              <a:gd name="connsiteY1" fmla="*/ 173483 h 463098"/>
              <a:gd name="connsiteX2" fmla="*/ 2057400 w 4466492"/>
              <a:gd name="connsiteY2" fmla="*/ 296576 h 463098"/>
              <a:gd name="connsiteX3" fmla="*/ 0 w 4466492"/>
              <a:gd name="connsiteY3" fmla="*/ 384499 h 463098"/>
              <a:gd name="connsiteX0" fmla="*/ 0 w 4466492"/>
              <a:gd name="connsiteY0" fmla="*/ 432630 h 511229"/>
              <a:gd name="connsiteX1" fmla="*/ 4466492 w 4466492"/>
              <a:gd name="connsiteY1" fmla="*/ 221614 h 511229"/>
              <a:gd name="connsiteX2" fmla="*/ 2057400 w 4466492"/>
              <a:gd name="connsiteY2" fmla="*/ 344707 h 511229"/>
              <a:gd name="connsiteX3" fmla="*/ 0 w 4466492"/>
              <a:gd name="connsiteY3" fmla="*/ 432630 h 511229"/>
              <a:gd name="connsiteX0" fmla="*/ 0 w 4466492"/>
              <a:gd name="connsiteY0" fmla="*/ 342947 h 421546"/>
              <a:gd name="connsiteX1" fmla="*/ 4466492 w 4466492"/>
              <a:gd name="connsiteY1" fmla="*/ 131931 h 421546"/>
              <a:gd name="connsiteX2" fmla="*/ 2057400 w 4466492"/>
              <a:gd name="connsiteY2" fmla="*/ 255024 h 421546"/>
              <a:gd name="connsiteX3" fmla="*/ 0 w 4466492"/>
              <a:gd name="connsiteY3" fmla="*/ 342947 h 421546"/>
              <a:gd name="connsiteX0" fmla="*/ 0 w 4466492"/>
              <a:gd name="connsiteY0" fmla="*/ 313032 h 391631"/>
              <a:gd name="connsiteX1" fmla="*/ 4466492 w 4466492"/>
              <a:gd name="connsiteY1" fmla="*/ 102016 h 391631"/>
              <a:gd name="connsiteX2" fmla="*/ 2057400 w 4466492"/>
              <a:gd name="connsiteY2" fmla="*/ 225109 h 391631"/>
              <a:gd name="connsiteX3" fmla="*/ 0 w 4466492"/>
              <a:gd name="connsiteY3" fmla="*/ 313032 h 391631"/>
              <a:gd name="connsiteX0" fmla="*/ 0 w 4466492"/>
              <a:gd name="connsiteY0" fmla="*/ 327389 h 405988"/>
              <a:gd name="connsiteX1" fmla="*/ 4466492 w 4466492"/>
              <a:gd name="connsiteY1" fmla="*/ 116373 h 405988"/>
              <a:gd name="connsiteX2" fmla="*/ 2057400 w 4466492"/>
              <a:gd name="connsiteY2" fmla="*/ 239466 h 405988"/>
              <a:gd name="connsiteX3" fmla="*/ 0 w 4466492"/>
              <a:gd name="connsiteY3" fmla="*/ 327389 h 405988"/>
              <a:gd name="connsiteX0" fmla="*/ 0 w 4466492"/>
              <a:gd name="connsiteY0" fmla="*/ 371163 h 449762"/>
              <a:gd name="connsiteX1" fmla="*/ 4466492 w 4466492"/>
              <a:gd name="connsiteY1" fmla="*/ 160147 h 449762"/>
              <a:gd name="connsiteX2" fmla="*/ 2057400 w 4466492"/>
              <a:gd name="connsiteY2" fmla="*/ 283240 h 449762"/>
              <a:gd name="connsiteX3" fmla="*/ 0 w 4466492"/>
              <a:gd name="connsiteY3" fmla="*/ 371163 h 449762"/>
              <a:gd name="connsiteX0" fmla="*/ 0 w 4466492"/>
              <a:gd name="connsiteY0" fmla="*/ 359671 h 438270"/>
              <a:gd name="connsiteX1" fmla="*/ 4466492 w 4466492"/>
              <a:gd name="connsiteY1" fmla="*/ 148655 h 438270"/>
              <a:gd name="connsiteX2" fmla="*/ 2057400 w 4466492"/>
              <a:gd name="connsiteY2" fmla="*/ 271748 h 438270"/>
              <a:gd name="connsiteX3" fmla="*/ 0 w 4466492"/>
              <a:gd name="connsiteY3" fmla="*/ 359671 h 438270"/>
              <a:gd name="connsiteX0" fmla="*/ 0 w 4466492"/>
              <a:gd name="connsiteY0" fmla="*/ 364024 h 442623"/>
              <a:gd name="connsiteX1" fmla="*/ 4466492 w 4466492"/>
              <a:gd name="connsiteY1" fmla="*/ 153008 h 442623"/>
              <a:gd name="connsiteX2" fmla="*/ 2057400 w 4466492"/>
              <a:gd name="connsiteY2" fmla="*/ 276101 h 442623"/>
              <a:gd name="connsiteX3" fmla="*/ 0 w 4466492"/>
              <a:gd name="connsiteY3" fmla="*/ 364024 h 442623"/>
              <a:gd name="connsiteX0" fmla="*/ 0 w 4466492"/>
              <a:gd name="connsiteY0" fmla="*/ 372025 h 450624"/>
              <a:gd name="connsiteX1" fmla="*/ 4466492 w 4466492"/>
              <a:gd name="connsiteY1" fmla="*/ 161009 h 450624"/>
              <a:gd name="connsiteX2" fmla="*/ 2057400 w 4466492"/>
              <a:gd name="connsiteY2" fmla="*/ 284102 h 450624"/>
              <a:gd name="connsiteX3" fmla="*/ 0 w 4466492"/>
              <a:gd name="connsiteY3" fmla="*/ 372025 h 450624"/>
              <a:gd name="connsiteX0" fmla="*/ 0 w 4466492"/>
              <a:gd name="connsiteY0" fmla="*/ 378529 h 457128"/>
              <a:gd name="connsiteX1" fmla="*/ 4466492 w 4466492"/>
              <a:gd name="connsiteY1" fmla="*/ 167513 h 457128"/>
              <a:gd name="connsiteX2" fmla="*/ 2057400 w 4466492"/>
              <a:gd name="connsiteY2" fmla="*/ 290606 h 457128"/>
              <a:gd name="connsiteX3" fmla="*/ 0 w 4466492"/>
              <a:gd name="connsiteY3" fmla="*/ 378529 h 457128"/>
              <a:gd name="connsiteX0" fmla="*/ 0 w 4466492"/>
              <a:gd name="connsiteY0" fmla="*/ 378529 h 458597"/>
              <a:gd name="connsiteX1" fmla="*/ 4466492 w 4466492"/>
              <a:gd name="connsiteY1" fmla="*/ 167513 h 458597"/>
              <a:gd name="connsiteX2" fmla="*/ 2057400 w 4466492"/>
              <a:gd name="connsiteY2" fmla="*/ 290606 h 458597"/>
              <a:gd name="connsiteX3" fmla="*/ 0 w 4466492"/>
              <a:gd name="connsiteY3" fmla="*/ 378529 h 458597"/>
              <a:gd name="connsiteX0" fmla="*/ 0 w 4466492"/>
              <a:gd name="connsiteY0" fmla="*/ 378529 h 378529"/>
              <a:gd name="connsiteX1" fmla="*/ 4466492 w 4466492"/>
              <a:gd name="connsiteY1" fmla="*/ 167513 h 378529"/>
              <a:gd name="connsiteX2" fmla="*/ 0 w 4466492"/>
              <a:gd name="connsiteY2" fmla="*/ 378529 h 378529"/>
              <a:gd name="connsiteX0" fmla="*/ 0 w 4466492"/>
              <a:gd name="connsiteY0" fmla="*/ 378529 h 497014"/>
              <a:gd name="connsiteX1" fmla="*/ 4466492 w 4466492"/>
              <a:gd name="connsiteY1" fmla="*/ 167513 h 497014"/>
              <a:gd name="connsiteX2" fmla="*/ 0 w 4466492"/>
              <a:gd name="connsiteY2" fmla="*/ 378529 h 497014"/>
              <a:gd name="connsiteX0" fmla="*/ 0 w 4466492"/>
              <a:gd name="connsiteY0" fmla="*/ 378529 h 392160"/>
              <a:gd name="connsiteX1" fmla="*/ 4466492 w 4466492"/>
              <a:gd name="connsiteY1" fmla="*/ 167513 h 392160"/>
              <a:gd name="connsiteX2" fmla="*/ 0 w 4466492"/>
              <a:gd name="connsiteY2" fmla="*/ 378529 h 392160"/>
              <a:gd name="connsiteX0" fmla="*/ 0 w 4466492"/>
              <a:gd name="connsiteY0" fmla="*/ 378529 h 378529"/>
              <a:gd name="connsiteX1" fmla="*/ 4466492 w 4466492"/>
              <a:gd name="connsiteY1" fmla="*/ 167513 h 378529"/>
              <a:gd name="connsiteX2" fmla="*/ 0 w 4466492"/>
              <a:gd name="connsiteY2" fmla="*/ 378529 h 378529"/>
              <a:gd name="connsiteX0" fmla="*/ 0 w 4466492"/>
              <a:gd name="connsiteY0" fmla="*/ 378529 h 446473"/>
              <a:gd name="connsiteX1" fmla="*/ 4466492 w 4466492"/>
              <a:gd name="connsiteY1" fmla="*/ 167513 h 446473"/>
              <a:gd name="connsiteX2" fmla="*/ 0 w 4466492"/>
              <a:gd name="connsiteY2" fmla="*/ 378529 h 446473"/>
              <a:gd name="connsiteX0" fmla="*/ 0 w 4466492"/>
              <a:gd name="connsiteY0" fmla="*/ 378529 h 449292"/>
              <a:gd name="connsiteX1" fmla="*/ 4466492 w 4466492"/>
              <a:gd name="connsiteY1" fmla="*/ 167513 h 449292"/>
              <a:gd name="connsiteX2" fmla="*/ 0 w 4466492"/>
              <a:gd name="connsiteY2" fmla="*/ 378529 h 449292"/>
              <a:gd name="connsiteX0" fmla="*/ 0 w 4466492"/>
              <a:gd name="connsiteY0" fmla="*/ 378529 h 448819"/>
              <a:gd name="connsiteX1" fmla="*/ 4466492 w 4466492"/>
              <a:gd name="connsiteY1" fmla="*/ 167513 h 448819"/>
              <a:gd name="connsiteX2" fmla="*/ 0 w 4466492"/>
              <a:gd name="connsiteY2" fmla="*/ 378529 h 448819"/>
              <a:gd name="connsiteX0" fmla="*/ 0 w 4466492"/>
              <a:gd name="connsiteY0" fmla="*/ 378529 h 448819"/>
              <a:gd name="connsiteX1" fmla="*/ 4466492 w 4466492"/>
              <a:gd name="connsiteY1" fmla="*/ 167513 h 448819"/>
              <a:gd name="connsiteX2" fmla="*/ 0 w 4466492"/>
              <a:gd name="connsiteY2" fmla="*/ 378529 h 448819"/>
              <a:gd name="connsiteX0" fmla="*/ 0 w 4466492"/>
              <a:gd name="connsiteY0" fmla="*/ 378529 h 448819"/>
              <a:gd name="connsiteX1" fmla="*/ 4466492 w 4466492"/>
              <a:gd name="connsiteY1" fmla="*/ 167513 h 448819"/>
              <a:gd name="connsiteX2" fmla="*/ 0 w 4466492"/>
              <a:gd name="connsiteY2" fmla="*/ 378529 h 448819"/>
              <a:gd name="connsiteX0" fmla="*/ 0 w 4466492"/>
              <a:gd name="connsiteY0" fmla="*/ 378529 h 452165"/>
              <a:gd name="connsiteX1" fmla="*/ 4466492 w 4466492"/>
              <a:gd name="connsiteY1" fmla="*/ 167513 h 452165"/>
              <a:gd name="connsiteX2" fmla="*/ 0 w 4466492"/>
              <a:gd name="connsiteY2" fmla="*/ 378529 h 452165"/>
              <a:gd name="connsiteX0" fmla="*/ 0 w 4466492"/>
              <a:gd name="connsiteY0" fmla="*/ 378529 h 450722"/>
              <a:gd name="connsiteX1" fmla="*/ 4466492 w 4466492"/>
              <a:gd name="connsiteY1" fmla="*/ 167513 h 450722"/>
              <a:gd name="connsiteX2" fmla="*/ 0 w 4466492"/>
              <a:gd name="connsiteY2" fmla="*/ 378529 h 450722"/>
              <a:gd name="connsiteX0" fmla="*/ 0 w 4466492"/>
              <a:gd name="connsiteY0" fmla="*/ 372609 h 444802"/>
              <a:gd name="connsiteX1" fmla="*/ 4466492 w 4466492"/>
              <a:gd name="connsiteY1" fmla="*/ 161593 h 444802"/>
              <a:gd name="connsiteX2" fmla="*/ 0 w 4466492"/>
              <a:gd name="connsiteY2" fmla="*/ 372609 h 444802"/>
              <a:gd name="connsiteX0" fmla="*/ 0 w 4466492"/>
              <a:gd name="connsiteY0" fmla="*/ 372609 h 444802"/>
              <a:gd name="connsiteX1" fmla="*/ 4466492 w 4466492"/>
              <a:gd name="connsiteY1" fmla="*/ 161593 h 444802"/>
              <a:gd name="connsiteX2" fmla="*/ 0 w 4466492"/>
              <a:gd name="connsiteY2" fmla="*/ 372609 h 444802"/>
              <a:gd name="connsiteX0" fmla="*/ 0 w 4466492"/>
              <a:gd name="connsiteY0" fmla="*/ 372609 h 445281"/>
              <a:gd name="connsiteX1" fmla="*/ 4466492 w 4466492"/>
              <a:gd name="connsiteY1" fmla="*/ 161593 h 445281"/>
              <a:gd name="connsiteX2" fmla="*/ 0 w 4466492"/>
              <a:gd name="connsiteY2" fmla="*/ 372609 h 445281"/>
              <a:gd name="connsiteX0" fmla="*/ 0 w 4466492"/>
              <a:gd name="connsiteY0" fmla="*/ 372609 h 442453"/>
              <a:gd name="connsiteX1" fmla="*/ 4466492 w 4466492"/>
              <a:gd name="connsiteY1" fmla="*/ 161593 h 442453"/>
              <a:gd name="connsiteX2" fmla="*/ 0 w 4466492"/>
              <a:gd name="connsiteY2" fmla="*/ 372609 h 442453"/>
            </a:gdLst>
            <a:ahLst/>
            <a:cxnLst>
              <a:cxn ang="0">
                <a:pos x="connsiteX0" y="connsiteY0"/>
              </a:cxn>
              <a:cxn ang="0">
                <a:pos x="connsiteX1" y="connsiteY1"/>
              </a:cxn>
              <a:cxn ang="0">
                <a:pos x="connsiteX2" y="connsiteY2"/>
              </a:cxn>
            </a:cxnLst>
            <a:rect l="l" t="t" r="r" b="b"/>
            <a:pathLst>
              <a:path w="4466492" h="442453">
                <a:moveTo>
                  <a:pt x="0" y="372609"/>
                </a:moveTo>
                <a:cubicBezTo>
                  <a:pt x="2062834" y="-612130"/>
                  <a:pt x="1959808" y="732516"/>
                  <a:pt x="4466492" y="161593"/>
                </a:cubicBezTo>
                <a:cubicBezTo>
                  <a:pt x="2190074" y="992819"/>
                  <a:pt x="2273080" y="-358501"/>
                  <a:pt x="0" y="372609"/>
                </a:cubicBezTo>
                <a:close/>
              </a:path>
            </a:pathLst>
          </a:cu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302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2" name="Group 16"/>
          <p:cNvGrpSpPr>
            <a:grpSpLocks/>
          </p:cNvGrpSpPr>
          <p:nvPr/>
        </p:nvGrpSpPr>
        <p:grpSpPr bwMode="auto">
          <a:xfrm>
            <a:off x="7209659" y="1196652"/>
            <a:ext cx="4137213" cy="2786166"/>
            <a:chOff x="457200" y="1239996"/>
            <a:chExt cx="2177144" cy="2804886"/>
          </a:xfrm>
        </p:grpSpPr>
        <p:sp>
          <p:nvSpPr>
            <p:cNvPr id="18" name="Rectangle 17"/>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p:cNvSpPr/>
            <p:nvPr/>
          </p:nvSpPr>
          <p:spPr>
            <a:xfrm>
              <a:off x="536316" y="1341073"/>
              <a:ext cx="2018913" cy="2600927"/>
            </a:xfrm>
            <a:prstGeom prst="rect">
              <a:avLst/>
            </a:prstGeom>
            <a:noFill/>
            <a:ln w="19050">
              <a:solidFill>
                <a:schemeClr val="accent2">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7173" name="Group 19"/>
          <p:cNvGrpSpPr>
            <a:grpSpLocks/>
          </p:cNvGrpSpPr>
          <p:nvPr/>
        </p:nvGrpSpPr>
        <p:grpSpPr bwMode="auto">
          <a:xfrm flipV="1">
            <a:off x="7025930" y="1196365"/>
            <a:ext cx="2802467" cy="997548"/>
            <a:chOff x="4763053" y="2429435"/>
            <a:chExt cx="2840865" cy="833718"/>
          </a:xfrm>
        </p:grpSpPr>
        <p:sp>
          <p:nvSpPr>
            <p:cNvPr id="21" name="Freeform 20"/>
            <p:cNvSpPr/>
            <p:nvPr/>
          </p:nvSpPr>
          <p:spPr bwMode="gray">
            <a:xfrm>
              <a:off x="4770794"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2">
                    <a:lumMod val="75000"/>
                  </a:schemeClr>
                </a:gs>
                <a:gs pos="69000">
                  <a:schemeClr val="accent2"/>
                </a:gs>
                <a:gs pos="100000">
                  <a:schemeClr val="accent2">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22" name="Pie 21"/>
            <p:cNvSpPr/>
            <p:nvPr/>
          </p:nvSpPr>
          <p:spPr bwMode="gray">
            <a:xfrm>
              <a:off x="4763053" y="3084244"/>
              <a:ext cx="304685" cy="178909"/>
            </a:xfrm>
            <a:prstGeom prst="pie">
              <a:avLst>
                <a:gd name="adj1" fmla="val 5429925"/>
                <a:gd name="adj2" fmla="val 1620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grpSp>
        <p:nvGrpSpPr>
          <p:cNvPr id="7174" name="Group 10"/>
          <p:cNvGrpSpPr>
            <a:grpSpLocks/>
          </p:cNvGrpSpPr>
          <p:nvPr/>
        </p:nvGrpSpPr>
        <p:grpSpPr bwMode="auto">
          <a:xfrm>
            <a:off x="4219826" y="2614283"/>
            <a:ext cx="3506518" cy="2886177"/>
            <a:chOff x="457200" y="1239996"/>
            <a:chExt cx="2177144" cy="2804886"/>
          </a:xfrm>
        </p:grpSpPr>
        <p:sp>
          <p:nvSpPr>
            <p:cNvPr id="12" name="Rectangle 11"/>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536369" y="1341073"/>
              <a:ext cx="2018806" cy="2600927"/>
            </a:xfrm>
            <a:prstGeom prst="rect">
              <a:avLst/>
            </a:prstGeom>
            <a:noFill/>
            <a:ln w="19050">
              <a:solidFill>
                <a:schemeClr val="accent1">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7175" name="Group 13"/>
          <p:cNvGrpSpPr>
            <a:grpSpLocks/>
          </p:cNvGrpSpPr>
          <p:nvPr/>
        </p:nvGrpSpPr>
        <p:grpSpPr bwMode="auto">
          <a:xfrm flipV="1">
            <a:off x="4078470" y="2615212"/>
            <a:ext cx="3077590" cy="922226"/>
            <a:chOff x="4763053" y="2429435"/>
            <a:chExt cx="2840865" cy="833718"/>
          </a:xfrm>
        </p:grpSpPr>
        <p:sp>
          <p:nvSpPr>
            <p:cNvPr id="15" name="Freeform 14"/>
            <p:cNvSpPr/>
            <p:nvPr/>
          </p:nvSpPr>
          <p:spPr bwMode="gray">
            <a:xfrm>
              <a:off x="4770794"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1">
                    <a:lumMod val="75000"/>
                  </a:schemeClr>
                </a:gs>
                <a:gs pos="69000">
                  <a:schemeClr val="accent1"/>
                </a:gs>
                <a:gs pos="100000">
                  <a:schemeClr val="accent1">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16" name="Pie 15"/>
            <p:cNvSpPr/>
            <p:nvPr/>
          </p:nvSpPr>
          <p:spPr bwMode="gray">
            <a:xfrm>
              <a:off x="4763053" y="3084244"/>
              <a:ext cx="304685" cy="178909"/>
            </a:xfrm>
            <a:prstGeom prst="pie">
              <a:avLst>
                <a:gd name="adj1" fmla="val 5429925"/>
                <a:gd name="adj2" fmla="val 1620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grpSp>
        <p:nvGrpSpPr>
          <p:cNvPr id="7177" name="Group 4"/>
          <p:cNvGrpSpPr>
            <a:grpSpLocks/>
          </p:cNvGrpSpPr>
          <p:nvPr/>
        </p:nvGrpSpPr>
        <p:grpSpPr bwMode="auto">
          <a:xfrm>
            <a:off x="984494" y="3763374"/>
            <a:ext cx="3632475" cy="2598296"/>
            <a:chOff x="457200" y="1239996"/>
            <a:chExt cx="2177144" cy="2804886"/>
          </a:xfrm>
        </p:grpSpPr>
        <p:sp>
          <p:nvSpPr>
            <p:cNvPr id="6" name="Rectangle 5"/>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536316" y="1341008"/>
              <a:ext cx="2018913" cy="2601059"/>
            </a:xfrm>
            <a:prstGeom prst="rect">
              <a:avLst/>
            </a:prstGeom>
            <a:noFill/>
            <a:ln w="19050">
              <a:solidFill>
                <a:schemeClr val="accent2">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7178" name="Group 7"/>
          <p:cNvGrpSpPr>
            <a:grpSpLocks/>
          </p:cNvGrpSpPr>
          <p:nvPr/>
        </p:nvGrpSpPr>
        <p:grpSpPr bwMode="auto">
          <a:xfrm flipV="1">
            <a:off x="853459" y="3777183"/>
            <a:ext cx="3074728" cy="965097"/>
            <a:chOff x="3651176" y="2081990"/>
            <a:chExt cx="2833124" cy="841472"/>
          </a:xfrm>
        </p:grpSpPr>
        <p:sp>
          <p:nvSpPr>
            <p:cNvPr id="9" name="Freeform 8"/>
            <p:cNvSpPr/>
            <p:nvPr/>
          </p:nvSpPr>
          <p:spPr bwMode="gray">
            <a:xfrm>
              <a:off x="3651176" y="2081990"/>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2">
                    <a:lumMod val="75000"/>
                  </a:schemeClr>
                </a:gs>
                <a:gs pos="69000">
                  <a:schemeClr val="accent2"/>
                </a:gs>
                <a:gs pos="100000">
                  <a:schemeClr val="accent2">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10" name="Pie 9"/>
            <p:cNvSpPr/>
            <p:nvPr/>
          </p:nvSpPr>
          <p:spPr bwMode="gray">
            <a:xfrm>
              <a:off x="3651176" y="2744168"/>
              <a:ext cx="304685" cy="179294"/>
            </a:xfrm>
            <a:prstGeom prst="pie">
              <a:avLst>
                <a:gd name="adj1" fmla="val 5429925"/>
                <a:gd name="adj2" fmla="val 1620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sp>
        <p:nvSpPr>
          <p:cNvPr id="30" name="TextBox 29"/>
          <p:cNvSpPr txBox="1"/>
          <p:nvPr/>
        </p:nvSpPr>
        <p:spPr>
          <a:xfrm>
            <a:off x="4188055" y="2967802"/>
            <a:ext cx="2883721" cy="400110"/>
          </a:xfrm>
          <a:prstGeom prst="rect">
            <a:avLst/>
          </a:prstGeom>
          <a:noFill/>
        </p:spPr>
        <p:txBody>
          <a:bodyPr wrap="square" anchor="ctr">
            <a:spAutoFit/>
          </a:bodyPr>
          <a:lstStyle/>
          <a:p>
            <a:pPr>
              <a:defRPr/>
            </a:pPr>
            <a:r>
              <a:rPr lang="en-US" sz="2000" b="1" smtClean="0">
                <a:solidFill>
                  <a:schemeClr val="bg1"/>
                </a:solidFill>
                <a:latin typeface="Times New Roman" pitchFamily="18" charset="0"/>
                <a:cs typeface="Times New Roman" pitchFamily="18" charset="0"/>
              </a:rPr>
              <a:t>Nguyên nhân/ Hậu quả</a:t>
            </a:r>
            <a:endParaRPr lang="en-US" sz="2000"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sp>
        <p:nvSpPr>
          <p:cNvPr id="31" name="TextBox 30"/>
          <p:cNvSpPr txBox="1"/>
          <p:nvPr/>
        </p:nvSpPr>
        <p:spPr>
          <a:xfrm>
            <a:off x="7168577" y="1636355"/>
            <a:ext cx="2484653" cy="400110"/>
          </a:xfrm>
          <a:prstGeom prst="rect">
            <a:avLst/>
          </a:prstGeom>
          <a:noFill/>
        </p:spPr>
        <p:txBody>
          <a:bodyPr wrap="square" anchor="ctr">
            <a:spAutoFit/>
          </a:bodyPr>
          <a:lstStyle/>
          <a:p>
            <a:r>
              <a:rPr lang="en-US" sz="2000" b="1" smtClean="0">
                <a:solidFill>
                  <a:schemeClr val="bg1"/>
                </a:solidFill>
                <a:latin typeface="Times New Roman" pitchFamily="18" charset="0"/>
                <a:cs typeface="Times New Roman" pitchFamily="18" charset="0"/>
              </a:rPr>
              <a:t>Giải pháp</a:t>
            </a:r>
            <a:endParaRPr lang="en-US" sz="2000" b="1" dirty="0">
              <a:solidFill>
                <a:schemeClr val="bg1"/>
              </a:solidFill>
              <a:latin typeface="Times New Roman" pitchFamily="18" charset="0"/>
              <a:cs typeface="Times New Roman" pitchFamily="18" charset="0"/>
            </a:endParaRPr>
          </a:p>
        </p:txBody>
      </p:sp>
      <p:sp>
        <p:nvSpPr>
          <p:cNvPr id="7183" name="Rectangle 32"/>
          <p:cNvSpPr>
            <a:spLocks noChangeArrowheads="1"/>
          </p:cNvSpPr>
          <p:nvPr/>
        </p:nvSpPr>
        <p:spPr bwMode="auto">
          <a:xfrm>
            <a:off x="1375487" y="4838740"/>
            <a:ext cx="2702983" cy="1323439"/>
          </a:xfrm>
          <a:prstGeom prst="rect">
            <a:avLst/>
          </a:prstGeom>
          <a:noFill/>
          <a:ln w="9525">
            <a:noFill/>
            <a:miter lim="800000"/>
            <a:headEnd/>
            <a:tailEnd/>
          </a:ln>
        </p:spPr>
        <p:txBody>
          <a:bodyPr anchor="ctr">
            <a:spAutoFit/>
          </a:bodyPr>
          <a:lstStyle/>
          <a:p>
            <a:r>
              <a:rPr lang="en-US" sz="2000"/>
              <a:t>Trẻ ở </a:t>
            </a:r>
            <a:r>
              <a:rPr lang="en-US" sz="2000">
                <a:latin typeface="Times New Roman" panose="02020603050405020304" pitchFamily="18" charset="0"/>
                <a:cs typeface="Times New Roman" panose="02020603050405020304" pitchFamily="18" charset="0"/>
              </a:rPr>
              <a:t>trường</a:t>
            </a:r>
            <a:r>
              <a:rPr lang="en-US" sz="2000"/>
              <a:t> học hay ở nhà thường có những hành vi thiếu </a:t>
            </a:r>
            <a:r>
              <a:rPr lang="en-US" sz="2000" smtClean="0"/>
              <a:t>suy </a:t>
            </a:r>
            <a:r>
              <a:rPr lang="en-US" sz="2000"/>
              <a:t>nghĩ và quan sát tường tận</a:t>
            </a:r>
            <a:r>
              <a:rPr lang="en-US" sz="2000" smtClean="0"/>
              <a:t>.</a:t>
            </a:r>
            <a:endParaRPr lang="en-US" sz="2000">
              <a:solidFill>
                <a:srgbClr val="4A4644"/>
              </a:solidFill>
              <a:latin typeface="Times New Roman" pitchFamily="18" charset="0"/>
              <a:cs typeface="Times New Roman" pitchFamily="18" charset="0"/>
            </a:endParaRPr>
          </a:p>
        </p:txBody>
      </p:sp>
      <p:sp>
        <p:nvSpPr>
          <p:cNvPr id="7184" name="Rectangle 33"/>
          <p:cNvSpPr>
            <a:spLocks noChangeArrowheads="1"/>
          </p:cNvSpPr>
          <p:nvPr/>
        </p:nvSpPr>
        <p:spPr bwMode="auto">
          <a:xfrm>
            <a:off x="4736891" y="3916027"/>
            <a:ext cx="2839931" cy="1631216"/>
          </a:xfrm>
          <a:prstGeom prst="rect">
            <a:avLst/>
          </a:prstGeom>
          <a:noFill/>
          <a:ln w="9525">
            <a:noFill/>
            <a:miter lim="800000"/>
            <a:headEnd/>
            <a:tailEnd/>
          </a:ln>
        </p:spPr>
        <p:txBody>
          <a:bodyPr wrap="square" anchor="ctr">
            <a:spAutoFit/>
          </a:bodyPr>
          <a:lstStyle/>
          <a:p>
            <a:pPr algn="ctr"/>
            <a:r>
              <a:rPr lang="en-US" sz="2000">
                <a:latin typeface="Times New Roman" panose="02020603050405020304" pitchFamily="18" charset="0"/>
                <a:cs typeface="Times New Roman" panose="02020603050405020304" pitchFamily="18" charset="0"/>
              </a:rPr>
              <a:t>Những lỗi này ở đây có 1 ít, ở kia có  ít, tích lũy lại thì con người này sẽ là 1 người đầy lỗi.</a:t>
            </a:r>
          </a:p>
          <a:p>
            <a:pPr algn="ctr"/>
            <a:r>
              <a:rPr lang="vi-VN" sz="2000" smtClean="0">
                <a:latin typeface="Arial" charset="0"/>
              </a:rPr>
              <a:t>.</a:t>
            </a:r>
            <a:endParaRPr lang="en-US" sz="2000" dirty="0">
              <a:latin typeface="Arial" charset="0"/>
            </a:endParaRPr>
          </a:p>
        </p:txBody>
      </p:sp>
      <p:sp>
        <p:nvSpPr>
          <p:cNvPr id="7185" name="Rectangle 34"/>
          <p:cNvSpPr>
            <a:spLocks noChangeArrowheads="1"/>
          </p:cNvSpPr>
          <p:nvPr/>
        </p:nvSpPr>
        <p:spPr bwMode="auto">
          <a:xfrm>
            <a:off x="7576821" y="2296528"/>
            <a:ext cx="3441473" cy="1631216"/>
          </a:xfrm>
          <a:prstGeom prst="rect">
            <a:avLst/>
          </a:prstGeom>
          <a:noFill/>
          <a:ln w="9525">
            <a:noFill/>
            <a:miter lim="800000"/>
            <a:headEnd/>
            <a:tailEnd/>
          </a:ln>
        </p:spPr>
        <p:txBody>
          <a:bodyPr wrap="square" anchor="ctr">
            <a:spAutoFit/>
          </a:bodyPr>
          <a:lstStyle/>
          <a:p>
            <a:pPr algn="ctr"/>
            <a:r>
              <a:rPr lang="en-US" sz="2000">
                <a:latin typeface="Times New Roman" panose="02020603050405020304" pitchFamily="18" charset="0"/>
                <a:cs typeface="Times New Roman" panose="02020603050405020304" pitchFamily="18" charset="0"/>
              </a:rPr>
              <a:t>Khoan hãy bảo ngay cho chúng, để cho con trẻ suy nghĩ một lúc , khi ấn tượng sâu sắc rồi, nếu là chính mình nghĩ ra càng sâu sắc hơn</a:t>
            </a:r>
            <a:r>
              <a:rPr lang="en-US" sz="2000" smtClean="0">
                <a:latin typeface="Times New Roman" panose="02020603050405020304" pitchFamily="18" charset="0"/>
                <a:cs typeface="Times New Roman" panose="02020603050405020304" pitchFamily="18" charset="0"/>
              </a:rPr>
              <a:t>.</a:t>
            </a:r>
            <a:endParaRPr lang="en-US" sz="2000">
              <a:solidFill>
                <a:srgbClr val="4A4644"/>
              </a:solidFill>
              <a:latin typeface="Times New Roman" panose="02020603050405020304" pitchFamily="18" charset="0"/>
              <a:cs typeface="Times New Roman" panose="02020603050405020304" pitchFamily="18" charset="0"/>
            </a:endParaRPr>
          </a:p>
        </p:txBody>
      </p:sp>
      <p:sp>
        <p:nvSpPr>
          <p:cNvPr id="2" name="Rectangle 1"/>
          <p:cNvSpPr/>
          <p:nvPr/>
        </p:nvSpPr>
        <p:spPr>
          <a:xfrm>
            <a:off x="813797" y="4144727"/>
            <a:ext cx="3069283" cy="400110"/>
          </a:xfrm>
          <a:prstGeom prst="rect">
            <a:avLst/>
          </a:prstGeom>
        </p:spPr>
        <p:txBody>
          <a:bodyPr wrap="square">
            <a:spAutoFit/>
          </a:bodyPr>
          <a:lstStyle/>
          <a:p>
            <a:r>
              <a:rPr lang="en-US" sz="2000" b="1" smtClean="0">
                <a:solidFill>
                  <a:schemeClr val="bg1"/>
                </a:solidFill>
                <a:latin typeface="Times New Roman" pitchFamily="18" charset="0"/>
                <a:cs typeface="Times New Roman" pitchFamily="18" charset="0"/>
              </a:rPr>
              <a:t> Vấn đề/ Biểu hiện</a:t>
            </a:r>
            <a:r>
              <a:rPr lang="vi-VN" sz="2000" b="1" smtClean="0">
                <a:solidFill>
                  <a:schemeClr val="bg1"/>
                </a:solidFill>
                <a:latin typeface="Times New Roman" pitchFamily="18" charset="0"/>
                <a:cs typeface="Times New Roman" pitchFamily="18" charset="0"/>
              </a:rPr>
              <a:t> </a:t>
            </a:r>
            <a:endParaRPr lang="en-US" sz="2000" b="1" dirty="0">
              <a:solidFill>
                <a:schemeClr val="bg1"/>
              </a:solidFill>
              <a:latin typeface="Times New Roman" pitchFamily="18" charset="0"/>
              <a:cs typeface="Times New Roman" pitchFamily="18" charset="0"/>
            </a:endParaRPr>
          </a:p>
        </p:txBody>
      </p:sp>
      <p:pic>
        <p:nvPicPr>
          <p:cNvPr id="38" name="Picture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625" y="1570781"/>
            <a:ext cx="3348083" cy="2296955"/>
          </a:xfrm>
          <a:prstGeom prst="rect">
            <a:avLst/>
          </a:prstGeom>
          <a:ln>
            <a:noFill/>
          </a:ln>
          <a:effectLst>
            <a:softEdge rad="112500"/>
          </a:effectLst>
        </p:spPr>
      </p:pic>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7150" y="268982"/>
            <a:ext cx="3142849" cy="2208711"/>
          </a:xfrm>
          <a:prstGeom prst="rect">
            <a:avLst/>
          </a:prstGeom>
          <a:ln>
            <a:noFill/>
          </a:ln>
          <a:effectLst>
            <a:softEdge rad="112500"/>
          </a:effectLst>
        </p:spPr>
      </p:pic>
      <p:sp>
        <p:nvSpPr>
          <p:cNvPr id="3" name="Rectangle 2"/>
          <p:cNvSpPr/>
          <p:nvPr/>
        </p:nvSpPr>
        <p:spPr>
          <a:xfrm>
            <a:off x="3344092" y="268982"/>
            <a:ext cx="4921734" cy="369332"/>
          </a:xfrm>
          <a:prstGeom prst="rect">
            <a:avLst/>
          </a:prstGeom>
        </p:spPr>
        <p:txBody>
          <a:bodyPr wrap="square">
            <a:spAutoFit/>
          </a:bodyPr>
          <a:lstStyle/>
          <a:p>
            <a:r>
              <a:rPr lang="en-US" altLang="ko-KR" b="1">
                <a:solidFill>
                  <a:schemeClr val="accent6">
                    <a:lumMod val="75000"/>
                  </a:schemeClr>
                </a:solidFill>
                <a:latin typeface="Sitka Text" panose="02000505000000020004" pitchFamily="2" charset="0"/>
              </a:rPr>
              <a:t>MỌI LÚC MỌI NƠI ĐỀU LÀ </a:t>
            </a:r>
            <a:r>
              <a:rPr lang="en-US" altLang="ko-KR" b="1">
                <a:solidFill>
                  <a:schemeClr val="accent6">
                    <a:lumMod val="75000"/>
                  </a:schemeClr>
                </a:solidFill>
                <a:latin typeface="Sitka Text" panose="02000505000000020004" pitchFamily="2" charset="0"/>
              </a:rPr>
              <a:t>HỌC </a:t>
            </a:r>
            <a:r>
              <a:rPr lang="en-US" altLang="ko-KR" b="1" smtClean="0">
                <a:solidFill>
                  <a:schemeClr val="accent6">
                    <a:lumMod val="75000"/>
                  </a:schemeClr>
                </a:solidFill>
                <a:latin typeface="Sitka Text" panose="02000505000000020004" pitchFamily="2" charset="0"/>
              </a:rPr>
              <a:t>VẤN</a:t>
            </a:r>
            <a:endParaRPr lang="en-US" altLang="ko-KR" b="1" dirty="0">
              <a:solidFill>
                <a:schemeClr val="accent6">
                  <a:lumMod val="75000"/>
                </a:schemeClr>
              </a:solidFill>
              <a:latin typeface="Sitka Text" panose="02000505000000020004" pitchFamily="2" charset="0"/>
            </a:endParaRPr>
          </a:p>
        </p:txBody>
      </p:sp>
      <p:grpSp>
        <p:nvGrpSpPr>
          <p:cNvPr id="29" name="Group 28">
            <a:extLst>
              <a:ext uri="{FF2B5EF4-FFF2-40B4-BE49-F238E27FC236}">
                <a16:creationId xmlns:a16="http://schemas.microsoft.com/office/drawing/2014/main" id="{2FC8A760-AFDA-41C9-9B0D-171C650EC044}"/>
              </a:ext>
            </a:extLst>
          </p:cNvPr>
          <p:cNvGrpSpPr/>
          <p:nvPr/>
        </p:nvGrpSpPr>
        <p:grpSpPr>
          <a:xfrm rot="16200000">
            <a:off x="2742178" y="-41483"/>
            <a:ext cx="638315" cy="662217"/>
            <a:chOff x="8426854" y="66578"/>
            <a:chExt cx="612772" cy="525096"/>
          </a:xfrm>
          <a:solidFill>
            <a:schemeClr val="accent6"/>
          </a:solidFill>
        </p:grpSpPr>
        <p:sp>
          <p:nvSpPr>
            <p:cNvPr id="32" name="Freeform: Shape 6">
              <a:extLst>
                <a:ext uri="{FF2B5EF4-FFF2-40B4-BE49-F238E27FC236}">
                  <a16:creationId xmlns:a16="http://schemas.microsoft.com/office/drawing/2014/main" id="{B356D83D-737B-426A-A7CB-C8CB9CD87EAB}"/>
                </a:ext>
              </a:extLst>
            </p:cNvPr>
            <p:cNvSpPr/>
            <p:nvPr/>
          </p:nvSpPr>
          <p:spPr>
            <a:xfrm rot="2020309" flipH="1">
              <a:off x="8426854" y="66578"/>
              <a:ext cx="370727" cy="431438"/>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solidFill>
                  <a:schemeClr val="accent6">
                    <a:lumMod val="75000"/>
                  </a:schemeClr>
                </a:solidFill>
              </a:endParaRPr>
            </a:p>
          </p:txBody>
        </p:sp>
        <p:sp>
          <p:nvSpPr>
            <p:cNvPr id="33" name="Freeform: Shape 7">
              <a:extLst>
                <a:ext uri="{FF2B5EF4-FFF2-40B4-BE49-F238E27FC236}">
                  <a16:creationId xmlns:a16="http://schemas.microsoft.com/office/drawing/2014/main" id="{0A2D2649-2AE8-4C34-B130-90D1C5F89650}"/>
                </a:ext>
              </a:extLst>
            </p:cNvPr>
            <p:cNvSpPr/>
            <p:nvPr/>
          </p:nvSpPr>
          <p:spPr>
            <a:xfrm rot="4488973" flipH="1">
              <a:off x="8764584" y="316632"/>
              <a:ext cx="210609" cy="33947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solidFill>
                  <a:schemeClr val="accent6">
                    <a:lumMod val="75000"/>
                  </a:schemeClr>
                </a:solidFill>
              </a:endParaRPr>
            </a:p>
          </p:txBody>
        </p:sp>
      </p:grpSp>
      <p:grpSp>
        <p:nvGrpSpPr>
          <p:cNvPr id="34" name="Group 33">
            <a:extLst>
              <a:ext uri="{FF2B5EF4-FFF2-40B4-BE49-F238E27FC236}">
                <a16:creationId xmlns:a16="http://schemas.microsoft.com/office/drawing/2014/main" id="{CCE8807E-3F17-4430-BF37-7C1F8F1E7940}"/>
              </a:ext>
            </a:extLst>
          </p:cNvPr>
          <p:cNvGrpSpPr/>
          <p:nvPr/>
        </p:nvGrpSpPr>
        <p:grpSpPr>
          <a:xfrm rot="1888331">
            <a:off x="7616228" y="-41443"/>
            <a:ext cx="546157" cy="550149"/>
            <a:chOff x="8426854" y="66578"/>
            <a:chExt cx="612772" cy="525096"/>
          </a:xfrm>
          <a:solidFill>
            <a:schemeClr val="accent6"/>
          </a:solidFill>
        </p:grpSpPr>
        <p:sp>
          <p:nvSpPr>
            <p:cNvPr id="35" name="Freeform: Shape 3">
              <a:extLst>
                <a:ext uri="{FF2B5EF4-FFF2-40B4-BE49-F238E27FC236}">
                  <a16:creationId xmlns:a16="http://schemas.microsoft.com/office/drawing/2014/main" id="{88076912-0E76-4FE2-9C1E-018AD997C16B}"/>
                </a:ext>
              </a:extLst>
            </p:cNvPr>
            <p:cNvSpPr/>
            <p:nvPr/>
          </p:nvSpPr>
          <p:spPr>
            <a:xfrm rot="2020309" flipH="1">
              <a:off x="8426854" y="66578"/>
              <a:ext cx="370727" cy="431438"/>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solidFill>
                  <a:schemeClr val="accent6">
                    <a:lumMod val="75000"/>
                  </a:schemeClr>
                </a:solidFill>
              </a:endParaRPr>
            </a:p>
          </p:txBody>
        </p:sp>
        <p:sp>
          <p:nvSpPr>
            <p:cNvPr id="36" name="Freeform: Shape 4">
              <a:extLst>
                <a:ext uri="{FF2B5EF4-FFF2-40B4-BE49-F238E27FC236}">
                  <a16:creationId xmlns:a16="http://schemas.microsoft.com/office/drawing/2014/main" id="{532A3327-54DF-468E-85BF-0B07F0C70D2B}"/>
                </a:ext>
              </a:extLst>
            </p:cNvPr>
            <p:cNvSpPr/>
            <p:nvPr/>
          </p:nvSpPr>
          <p:spPr>
            <a:xfrm rot="4488973" flipH="1">
              <a:off x="8764584" y="316632"/>
              <a:ext cx="210609" cy="33947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solidFill>
                  <a:schemeClr val="accent6">
                    <a:lumMod val="75000"/>
                  </a:schemeClr>
                </a:solidFill>
              </a:endParaRPr>
            </a:p>
          </p:txBody>
        </p:sp>
      </p:grpSp>
      <p:sp>
        <p:nvSpPr>
          <p:cNvPr id="37" name="Rectangle 36">
            <a:extLst>
              <a:ext uri="{FF2B5EF4-FFF2-40B4-BE49-F238E27FC236}">
                <a16:creationId xmlns:a16="http://schemas.microsoft.com/office/drawing/2014/main" id="{178293FE-E7DC-49F8-92BC-82A599D6E50A}"/>
              </a:ext>
            </a:extLst>
          </p:cNvPr>
          <p:cNvSpPr/>
          <p:nvPr/>
        </p:nvSpPr>
        <p:spPr>
          <a:xfrm flipV="1">
            <a:off x="4078469" y="586060"/>
            <a:ext cx="2505211" cy="522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715552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11726" y="2047065"/>
            <a:ext cx="7450835" cy="466546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solidFill>
                  <a:schemeClr val="tx1"/>
                </a:solidFill>
                <a:latin typeface="Sitka Text" panose="02000505000000020004" pitchFamily="2" charset="0"/>
              </a:rPr>
              <a:t> </a:t>
            </a:r>
            <a:r>
              <a:rPr lang="en-US" smtClean="0">
                <a:solidFill>
                  <a:schemeClr val="tx1"/>
                </a:solidFill>
                <a:latin typeface="Sitka Text" panose="02000505000000020004" pitchFamily="2" charset="0"/>
              </a:rPr>
              <a:t>         -</a:t>
            </a:r>
            <a:r>
              <a:rPr lang="en-US" smtClean="0">
                <a:latin typeface="Times New Roman" panose="02020603050405020304" pitchFamily="18" charset="0"/>
                <a:cs typeface="Times New Roman" panose="02020603050405020304" pitchFamily="18" charset="0"/>
              </a:rPr>
              <a:t>Tùy </a:t>
            </a:r>
            <a:r>
              <a:rPr lang="en-US">
                <a:latin typeface="Times New Roman" panose="02020603050405020304" pitchFamily="18" charset="0"/>
                <a:cs typeface="Times New Roman" panose="02020603050405020304" pitchFamily="18" charset="0"/>
              </a:rPr>
              <a:t>cơ dạy học</a:t>
            </a:r>
          </a:p>
          <a:p>
            <a:r>
              <a:rPr lang="en-US">
                <a:latin typeface="Times New Roman" panose="02020603050405020304" pitchFamily="18" charset="0"/>
                <a:cs typeface="Times New Roman" panose="02020603050405020304" pitchFamily="18" charset="0"/>
              </a:rPr>
              <a:t>+Giáo viên giống như một chiếc rada, luôn phát hiện ra những vấn đề trên người của trẻ (lúc nào cũng có phản ứng).</a:t>
            </a:r>
          </a:p>
          <a:p>
            <a:r>
              <a:rPr lang="en-US">
                <a:latin typeface="Times New Roman" panose="02020603050405020304" pitchFamily="18" charset="0"/>
                <a:cs typeface="Times New Roman" panose="02020603050405020304" pitchFamily="18" charset="0"/>
              </a:rPr>
              <a:t>+Yêu cầu trẻ làm đi làm lại (đi cầu thang, đi dép lê, đi siêu vẹo)</a:t>
            </a:r>
          </a:p>
          <a:p>
            <a:r>
              <a:rPr lang="en-US">
                <a:latin typeface="Times New Roman" panose="02020603050405020304" pitchFamily="18" charset="0"/>
                <a:cs typeface="Times New Roman" panose="02020603050405020304" pitchFamily="18" charset="0"/>
              </a:rPr>
              <a:t>-Yêu cầu thầy cô, cha mẹ không ngừng nhắc nhở trẻ, phải chú ý chi tiết nhỏ, thể hội sâu sắc đạo lý, những quy củ, quy định, sau đó ghi nhớ nằm lòng. Đến lúc cảnh giới, tình huống, trẻ sẽ có phản ứng hành vi.</a:t>
            </a:r>
          </a:p>
          <a:p>
            <a:r>
              <a:rPr lang="en-US">
                <a:latin typeface="Times New Roman" panose="02020603050405020304" pitchFamily="18" charset="0"/>
                <a:cs typeface="Times New Roman" panose="02020603050405020304" pitchFamily="18" charset="0"/>
              </a:rPr>
              <a:t>+ Bồi dưỡng thói quen: thói quen phải nuôi dưỡng trong tâm, được dạy từ nhỏ. Không dạy trẻ thói quen tốt thì trẻ sẽ học thói quen xấu.</a:t>
            </a:r>
            <a:endParaRPr lang="en-US" b="1" i="1">
              <a:latin typeface="Times New Roman" pitchFamily="18" charset="0"/>
              <a:cs typeface="Times New Roman" pitchFamily="18" charset="0"/>
            </a:endParaRPr>
          </a:p>
          <a:p>
            <a:endParaRPr lang="vi-VN" dirty="0">
              <a:solidFill>
                <a:schemeClr val="tx1">
                  <a:lumMod val="95000"/>
                  <a:lumOff val="5000"/>
                </a:schemeClr>
              </a:solidFill>
              <a:latin typeface="Sitka Text" panose="02000505000000020004" pitchFamily="2" charset="0"/>
            </a:endParaRPr>
          </a:p>
        </p:txBody>
      </p:sp>
      <p:grpSp>
        <p:nvGrpSpPr>
          <p:cNvPr id="7" name="Group 6"/>
          <p:cNvGrpSpPr/>
          <p:nvPr/>
        </p:nvGrpSpPr>
        <p:grpSpPr>
          <a:xfrm>
            <a:off x="872836" y="872836"/>
            <a:ext cx="5964382" cy="958645"/>
            <a:chOff x="1077185" y="865281"/>
            <a:chExt cx="5349741" cy="900885"/>
          </a:xfrm>
          <a:solidFill>
            <a:srgbClr val="0070C0"/>
          </a:solidFill>
        </p:grpSpPr>
        <p:sp>
          <p:nvSpPr>
            <p:cNvPr id="13" name="Rectangle 12">
              <a:extLst>
                <a:ext uri="{FF2B5EF4-FFF2-40B4-BE49-F238E27FC236}">
                  <a16:creationId xmlns:a16="http://schemas.microsoft.com/office/drawing/2014/main" id="{AFC5E6A5-076A-49CD-AB1A-4498D4FFB637}"/>
                </a:ext>
              </a:extLst>
            </p:cNvPr>
            <p:cNvSpPr/>
            <p:nvPr/>
          </p:nvSpPr>
          <p:spPr>
            <a:xfrm>
              <a:off x="1203545" y="913855"/>
              <a:ext cx="982176" cy="8083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 name="Rounded Rectangle 7">
              <a:extLst>
                <a:ext uri="{FF2B5EF4-FFF2-40B4-BE49-F238E27FC236}">
                  <a16:creationId xmlns:a16="http://schemas.microsoft.com/office/drawing/2014/main" id="{B3164E25-DDDB-4001-9008-9453B06C1F4A}"/>
                </a:ext>
              </a:extLst>
            </p:cNvPr>
            <p:cNvSpPr/>
            <p:nvPr/>
          </p:nvSpPr>
          <p:spPr>
            <a:xfrm>
              <a:off x="1563276" y="913855"/>
              <a:ext cx="4863650" cy="808311"/>
            </a:xfrm>
            <a:prstGeom prst="roundRect">
              <a:avLst>
                <a:gd name="adj" fmla="val 5329"/>
              </a:avLst>
            </a:prstGeom>
            <a:grp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 name="Rounded Rectangle 9">
              <a:extLst>
                <a:ext uri="{FF2B5EF4-FFF2-40B4-BE49-F238E27FC236}">
                  <a16:creationId xmlns:a16="http://schemas.microsoft.com/office/drawing/2014/main" id="{C03184EE-D7E0-4524-B5EA-8F711C78C963}"/>
                </a:ext>
              </a:extLst>
            </p:cNvPr>
            <p:cNvSpPr/>
            <p:nvPr/>
          </p:nvSpPr>
          <p:spPr>
            <a:xfrm>
              <a:off x="1656149" y="1173438"/>
              <a:ext cx="4546235" cy="548727"/>
            </a:xfrm>
            <a:custGeom>
              <a:avLst/>
              <a:gdLst/>
              <a:ahLst/>
              <a:cxnLst/>
              <a:rect l="l" t="t" r="r" b="b"/>
              <a:pathLst>
                <a:path w="5264968" h="1008113">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grpFill/>
            <a:ln>
              <a:noFill/>
            </a:ln>
            <a:effectLst>
              <a:outerShdw blurRad="63500" sx="102000" sy="102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bg1"/>
                  </a:solidFill>
                  <a:latin typeface="Times New Roman" panose="02020603050405020304" pitchFamily="18" charset="0"/>
                  <a:cs typeface="Times New Roman" panose="02020603050405020304" pitchFamily="18" charset="0"/>
                </a:rPr>
                <a:t>Làm </a:t>
              </a:r>
              <a:r>
                <a:rPr lang="en-US" sz="2400" b="1">
                  <a:solidFill>
                    <a:schemeClr val="bg1"/>
                  </a:solidFill>
                  <a:latin typeface="Times New Roman" panose="02020603050405020304" pitchFamily="18" charset="0"/>
                  <a:cs typeface="Times New Roman" panose="02020603050405020304" pitchFamily="18" charset="0"/>
                </a:rPr>
                <a:t>thế nào giáo dục trẻ nên người?</a:t>
              </a:r>
            </a:p>
            <a:p>
              <a:pPr algn="ctr"/>
              <a:endParaRPr lang="en-US" sz="2800" b="1" dirty="0">
                <a:solidFill>
                  <a:schemeClr val="bg1"/>
                </a:solidFill>
                <a:latin typeface="Sitka Text" panose="02000505000000020004" pitchFamily="2" charset="0"/>
                <a:cs typeface="Segoe UI Semibold" panose="020B0702040204020203" pitchFamily="34" charset="0"/>
              </a:endParaRPr>
            </a:p>
          </p:txBody>
        </p:sp>
        <p:sp>
          <p:nvSpPr>
            <p:cNvPr id="11" name="Isosceles Triangle 3">
              <a:extLst>
                <a:ext uri="{FF2B5EF4-FFF2-40B4-BE49-F238E27FC236}">
                  <a16:creationId xmlns:a16="http://schemas.microsoft.com/office/drawing/2014/main" id="{62BB93C1-312E-439B-933A-57BD63CE03EB}"/>
                </a:ext>
              </a:extLst>
            </p:cNvPr>
            <p:cNvSpPr/>
            <p:nvPr/>
          </p:nvSpPr>
          <p:spPr>
            <a:xfrm rot="5400000">
              <a:off x="1020038" y="922428"/>
              <a:ext cx="900885" cy="786592"/>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grpFill/>
            <a:ln>
              <a:noFill/>
            </a:ln>
            <a:effectLst>
              <a:outerShdw blurRad="635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5" name="Rectangle 9">
              <a:extLst>
                <a:ext uri="{FF2B5EF4-FFF2-40B4-BE49-F238E27FC236}">
                  <a16:creationId xmlns:a16="http://schemas.microsoft.com/office/drawing/2014/main" id="{444E6227-4972-4DE6-BEB0-C3FC42991182}"/>
                </a:ext>
              </a:extLst>
            </p:cNvPr>
            <p:cNvSpPr/>
            <p:nvPr/>
          </p:nvSpPr>
          <p:spPr>
            <a:xfrm>
              <a:off x="1176735" y="1173439"/>
              <a:ext cx="353053" cy="284570"/>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pic>
        <p:nvPicPr>
          <p:cNvPr id="3" name="Picture 2"/>
          <p:cNvPicPr>
            <a:picLocks noChangeAspect="1"/>
          </p:cNvPicPr>
          <p:nvPr/>
        </p:nvPicPr>
        <p:blipFill>
          <a:blip r:embed="rId2"/>
          <a:stretch>
            <a:fillRect/>
          </a:stretch>
        </p:blipFill>
        <p:spPr>
          <a:xfrm>
            <a:off x="8283389" y="1784658"/>
            <a:ext cx="3294529" cy="3381207"/>
          </a:xfrm>
          <a:prstGeom prst="rect">
            <a:avLst/>
          </a:prstGeom>
        </p:spPr>
      </p:pic>
      <p:sp>
        <p:nvSpPr>
          <p:cNvPr id="5" name="Rectangle 4"/>
          <p:cNvSpPr/>
          <p:nvPr/>
        </p:nvSpPr>
        <p:spPr>
          <a:xfrm>
            <a:off x="3448594" y="300446"/>
            <a:ext cx="4817231" cy="369332"/>
          </a:xfrm>
          <a:prstGeom prst="rect">
            <a:avLst/>
          </a:prstGeom>
        </p:spPr>
        <p:txBody>
          <a:bodyPr wrap="square">
            <a:spAutoFit/>
          </a:bodyPr>
          <a:lstStyle/>
          <a:p>
            <a:r>
              <a:rPr lang="en-US" altLang="ko-KR" b="1">
                <a:solidFill>
                  <a:schemeClr val="accent6">
                    <a:lumMod val="75000"/>
                  </a:schemeClr>
                </a:solidFill>
                <a:latin typeface="Sitka Text" panose="02000505000000020004" pitchFamily="2" charset="0"/>
              </a:rPr>
              <a:t>MỌI LÚC MỌI NƠI ĐỀU LÀ </a:t>
            </a:r>
            <a:r>
              <a:rPr lang="en-US" altLang="ko-KR" b="1">
                <a:solidFill>
                  <a:schemeClr val="accent6">
                    <a:lumMod val="75000"/>
                  </a:schemeClr>
                </a:solidFill>
                <a:latin typeface="Sitka Text" panose="02000505000000020004" pitchFamily="2" charset="0"/>
              </a:rPr>
              <a:t>HỌC </a:t>
            </a:r>
            <a:r>
              <a:rPr lang="en-US" altLang="ko-KR" b="1" smtClean="0">
                <a:solidFill>
                  <a:schemeClr val="accent6">
                    <a:lumMod val="75000"/>
                  </a:schemeClr>
                </a:solidFill>
                <a:latin typeface="Sitka Text" panose="02000505000000020004" pitchFamily="2" charset="0"/>
              </a:rPr>
              <a:t>VẤN</a:t>
            </a:r>
            <a:endParaRPr lang="en-US" altLang="ko-KR" b="1" dirty="0">
              <a:solidFill>
                <a:schemeClr val="accent6">
                  <a:lumMod val="75000"/>
                </a:schemeClr>
              </a:solidFill>
              <a:latin typeface="Sitka Text" panose="02000505000000020004" pitchFamily="2" charset="0"/>
            </a:endParaRPr>
          </a:p>
        </p:txBody>
      </p:sp>
      <p:grpSp>
        <p:nvGrpSpPr>
          <p:cNvPr id="12" name="Group 11">
            <a:extLst>
              <a:ext uri="{FF2B5EF4-FFF2-40B4-BE49-F238E27FC236}">
                <a16:creationId xmlns:a16="http://schemas.microsoft.com/office/drawing/2014/main" id="{2FC8A760-AFDA-41C9-9B0D-171C650EC044}"/>
              </a:ext>
            </a:extLst>
          </p:cNvPr>
          <p:cNvGrpSpPr/>
          <p:nvPr/>
        </p:nvGrpSpPr>
        <p:grpSpPr>
          <a:xfrm rot="16449568">
            <a:off x="2790963" y="-51968"/>
            <a:ext cx="662120" cy="653142"/>
            <a:chOff x="8426854" y="66578"/>
            <a:chExt cx="612772" cy="525096"/>
          </a:xfrm>
          <a:solidFill>
            <a:schemeClr val="accent6"/>
          </a:solidFill>
        </p:grpSpPr>
        <p:sp>
          <p:nvSpPr>
            <p:cNvPr id="14" name="Freeform: Shape 6">
              <a:extLst>
                <a:ext uri="{FF2B5EF4-FFF2-40B4-BE49-F238E27FC236}">
                  <a16:creationId xmlns:a16="http://schemas.microsoft.com/office/drawing/2014/main" id="{B356D83D-737B-426A-A7CB-C8CB9CD87EAB}"/>
                </a:ext>
              </a:extLst>
            </p:cNvPr>
            <p:cNvSpPr/>
            <p:nvPr/>
          </p:nvSpPr>
          <p:spPr>
            <a:xfrm rot="2020309" flipH="1">
              <a:off x="8426854" y="66578"/>
              <a:ext cx="370727" cy="431438"/>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solidFill>
                  <a:schemeClr val="accent6">
                    <a:lumMod val="75000"/>
                  </a:schemeClr>
                </a:solidFill>
              </a:endParaRPr>
            </a:p>
          </p:txBody>
        </p:sp>
        <p:sp>
          <p:nvSpPr>
            <p:cNvPr id="16" name="Freeform: Shape 7">
              <a:extLst>
                <a:ext uri="{FF2B5EF4-FFF2-40B4-BE49-F238E27FC236}">
                  <a16:creationId xmlns:a16="http://schemas.microsoft.com/office/drawing/2014/main" id="{0A2D2649-2AE8-4C34-B130-90D1C5F89650}"/>
                </a:ext>
              </a:extLst>
            </p:cNvPr>
            <p:cNvSpPr/>
            <p:nvPr/>
          </p:nvSpPr>
          <p:spPr>
            <a:xfrm rot="4488973" flipH="1">
              <a:off x="8764584" y="316632"/>
              <a:ext cx="210609" cy="33947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solidFill>
                  <a:schemeClr val="accent6">
                    <a:lumMod val="75000"/>
                  </a:schemeClr>
                </a:solidFill>
              </a:endParaRPr>
            </a:p>
          </p:txBody>
        </p:sp>
      </p:grpSp>
      <p:grpSp>
        <p:nvGrpSpPr>
          <p:cNvPr id="17" name="Group 16">
            <a:extLst>
              <a:ext uri="{FF2B5EF4-FFF2-40B4-BE49-F238E27FC236}">
                <a16:creationId xmlns:a16="http://schemas.microsoft.com/office/drawing/2014/main" id="{CCE8807E-3F17-4430-BF37-7C1F8F1E7940}"/>
              </a:ext>
            </a:extLst>
          </p:cNvPr>
          <p:cNvGrpSpPr/>
          <p:nvPr/>
        </p:nvGrpSpPr>
        <p:grpSpPr>
          <a:xfrm rot="1888331">
            <a:off x="7675604" y="17525"/>
            <a:ext cx="546157" cy="550149"/>
            <a:chOff x="8426854" y="66578"/>
            <a:chExt cx="612772" cy="525096"/>
          </a:xfrm>
          <a:solidFill>
            <a:schemeClr val="accent6"/>
          </a:solidFill>
        </p:grpSpPr>
        <p:sp>
          <p:nvSpPr>
            <p:cNvPr id="18" name="Freeform: Shape 3">
              <a:extLst>
                <a:ext uri="{FF2B5EF4-FFF2-40B4-BE49-F238E27FC236}">
                  <a16:creationId xmlns:a16="http://schemas.microsoft.com/office/drawing/2014/main" id="{88076912-0E76-4FE2-9C1E-018AD997C16B}"/>
                </a:ext>
              </a:extLst>
            </p:cNvPr>
            <p:cNvSpPr/>
            <p:nvPr/>
          </p:nvSpPr>
          <p:spPr>
            <a:xfrm rot="2020309" flipH="1">
              <a:off x="8426854" y="66578"/>
              <a:ext cx="370727" cy="431438"/>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solidFill>
                  <a:schemeClr val="accent6">
                    <a:lumMod val="75000"/>
                  </a:schemeClr>
                </a:solidFill>
              </a:endParaRPr>
            </a:p>
          </p:txBody>
        </p:sp>
        <p:sp>
          <p:nvSpPr>
            <p:cNvPr id="19" name="Freeform: Shape 4">
              <a:extLst>
                <a:ext uri="{FF2B5EF4-FFF2-40B4-BE49-F238E27FC236}">
                  <a16:creationId xmlns:a16="http://schemas.microsoft.com/office/drawing/2014/main" id="{532A3327-54DF-468E-85BF-0B07F0C70D2B}"/>
                </a:ext>
              </a:extLst>
            </p:cNvPr>
            <p:cNvSpPr/>
            <p:nvPr/>
          </p:nvSpPr>
          <p:spPr>
            <a:xfrm rot="4488973" flipH="1">
              <a:off x="8764584" y="316632"/>
              <a:ext cx="210609" cy="33947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solidFill>
                  <a:schemeClr val="accent6">
                    <a:lumMod val="75000"/>
                  </a:schemeClr>
                </a:solidFill>
              </a:endParaRPr>
            </a:p>
          </p:txBody>
        </p:sp>
      </p:grpSp>
      <p:sp>
        <p:nvSpPr>
          <p:cNvPr id="20" name="Rectangle 19">
            <a:extLst>
              <a:ext uri="{FF2B5EF4-FFF2-40B4-BE49-F238E27FC236}">
                <a16:creationId xmlns:a16="http://schemas.microsoft.com/office/drawing/2014/main" id="{178293FE-E7DC-49F8-92BC-82A599D6E50A}"/>
              </a:ext>
            </a:extLst>
          </p:cNvPr>
          <p:cNvSpPr/>
          <p:nvPr/>
        </p:nvSpPr>
        <p:spPr>
          <a:xfrm>
            <a:off x="4180114" y="640301"/>
            <a:ext cx="2657104"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7039036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2" name="Group 16"/>
          <p:cNvGrpSpPr>
            <a:grpSpLocks/>
          </p:cNvGrpSpPr>
          <p:nvPr/>
        </p:nvGrpSpPr>
        <p:grpSpPr bwMode="auto">
          <a:xfrm>
            <a:off x="7209659" y="1196652"/>
            <a:ext cx="4137213" cy="2786166"/>
            <a:chOff x="457200" y="1239996"/>
            <a:chExt cx="2177144" cy="2804886"/>
          </a:xfrm>
        </p:grpSpPr>
        <p:sp>
          <p:nvSpPr>
            <p:cNvPr id="18" name="Rectangle 17"/>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9" name="Rectangle 18"/>
            <p:cNvSpPr/>
            <p:nvPr/>
          </p:nvSpPr>
          <p:spPr>
            <a:xfrm>
              <a:off x="536316" y="1341073"/>
              <a:ext cx="2018913" cy="2600927"/>
            </a:xfrm>
            <a:prstGeom prst="rect">
              <a:avLst/>
            </a:prstGeom>
            <a:noFill/>
            <a:ln w="19050">
              <a:solidFill>
                <a:schemeClr val="accent2">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grpSp>
        <p:nvGrpSpPr>
          <p:cNvPr id="7173" name="Group 19"/>
          <p:cNvGrpSpPr>
            <a:grpSpLocks/>
          </p:cNvGrpSpPr>
          <p:nvPr/>
        </p:nvGrpSpPr>
        <p:grpSpPr bwMode="auto">
          <a:xfrm flipV="1">
            <a:off x="7025930" y="1196365"/>
            <a:ext cx="2802467" cy="997548"/>
            <a:chOff x="4763053" y="2429435"/>
            <a:chExt cx="2840865" cy="833718"/>
          </a:xfrm>
        </p:grpSpPr>
        <p:sp>
          <p:nvSpPr>
            <p:cNvPr id="21" name="Freeform 20"/>
            <p:cNvSpPr/>
            <p:nvPr/>
          </p:nvSpPr>
          <p:spPr bwMode="gray">
            <a:xfrm>
              <a:off x="4770794"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2">
                    <a:lumMod val="75000"/>
                  </a:schemeClr>
                </a:gs>
                <a:gs pos="69000">
                  <a:schemeClr val="accent2"/>
                </a:gs>
                <a:gs pos="100000">
                  <a:schemeClr val="accent2">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22" name="Pie 21"/>
            <p:cNvSpPr/>
            <p:nvPr/>
          </p:nvSpPr>
          <p:spPr bwMode="gray">
            <a:xfrm>
              <a:off x="4763053" y="3084244"/>
              <a:ext cx="304685" cy="178909"/>
            </a:xfrm>
            <a:prstGeom prst="pie">
              <a:avLst>
                <a:gd name="adj1" fmla="val 5429925"/>
                <a:gd name="adj2" fmla="val 1620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grpSp>
        <p:nvGrpSpPr>
          <p:cNvPr id="7174" name="Group 10"/>
          <p:cNvGrpSpPr>
            <a:grpSpLocks/>
          </p:cNvGrpSpPr>
          <p:nvPr/>
        </p:nvGrpSpPr>
        <p:grpSpPr bwMode="auto">
          <a:xfrm>
            <a:off x="4219826" y="2614283"/>
            <a:ext cx="3506518" cy="2886177"/>
            <a:chOff x="457200" y="1239996"/>
            <a:chExt cx="2177144" cy="2804886"/>
          </a:xfrm>
        </p:grpSpPr>
        <p:sp>
          <p:nvSpPr>
            <p:cNvPr id="12" name="Rectangle 11"/>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 name="Rectangle 12"/>
            <p:cNvSpPr/>
            <p:nvPr/>
          </p:nvSpPr>
          <p:spPr>
            <a:xfrm>
              <a:off x="536369" y="1341073"/>
              <a:ext cx="2018806" cy="2600927"/>
            </a:xfrm>
            <a:prstGeom prst="rect">
              <a:avLst/>
            </a:prstGeom>
            <a:noFill/>
            <a:ln w="19050">
              <a:solidFill>
                <a:schemeClr val="accent1">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grpSp>
        <p:nvGrpSpPr>
          <p:cNvPr id="7175" name="Group 13"/>
          <p:cNvGrpSpPr>
            <a:grpSpLocks/>
          </p:cNvGrpSpPr>
          <p:nvPr/>
        </p:nvGrpSpPr>
        <p:grpSpPr bwMode="auto">
          <a:xfrm flipV="1">
            <a:off x="4078470" y="2615212"/>
            <a:ext cx="3077590" cy="922226"/>
            <a:chOff x="4763053" y="2429435"/>
            <a:chExt cx="2840865" cy="833718"/>
          </a:xfrm>
        </p:grpSpPr>
        <p:sp>
          <p:nvSpPr>
            <p:cNvPr id="15" name="Freeform 14"/>
            <p:cNvSpPr/>
            <p:nvPr/>
          </p:nvSpPr>
          <p:spPr bwMode="gray">
            <a:xfrm>
              <a:off x="4770794"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1">
                    <a:lumMod val="75000"/>
                  </a:schemeClr>
                </a:gs>
                <a:gs pos="69000">
                  <a:schemeClr val="accent1"/>
                </a:gs>
                <a:gs pos="100000">
                  <a:schemeClr val="accent1">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16" name="Pie 15"/>
            <p:cNvSpPr/>
            <p:nvPr/>
          </p:nvSpPr>
          <p:spPr bwMode="gray">
            <a:xfrm>
              <a:off x="4763053" y="3084244"/>
              <a:ext cx="304685" cy="178909"/>
            </a:xfrm>
            <a:prstGeom prst="pie">
              <a:avLst>
                <a:gd name="adj1" fmla="val 5429925"/>
                <a:gd name="adj2" fmla="val 1620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grpSp>
        <p:nvGrpSpPr>
          <p:cNvPr id="7177" name="Group 4"/>
          <p:cNvGrpSpPr>
            <a:grpSpLocks/>
          </p:cNvGrpSpPr>
          <p:nvPr/>
        </p:nvGrpSpPr>
        <p:grpSpPr bwMode="auto">
          <a:xfrm>
            <a:off x="984494" y="3763374"/>
            <a:ext cx="3632475" cy="2598296"/>
            <a:chOff x="457200" y="1239996"/>
            <a:chExt cx="2177144" cy="2804886"/>
          </a:xfrm>
        </p:grpSpPr>
        <p:sp>
          <p:nvSpPr>
            <p:cNvPr id="6" name="Rectangle 5"/>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ectangle 6"/>
            <p:cNvSpPr/>
            <p:nvPr/>
          </p:nvSpPr>
          <p:spPr>
            <a:xfrm>
              <a:off x="536316" y="1341008"/>
              <a:ext cx="2018913" cy="2601059"/>
            </a:xfrm>
            <a:prstGeom prst="rect">
              <a:avLst/>
            </a:prstGeom>
            <a:noFill/>
            <a:ln w="19050">
              <a:solidFill>
                <a:schemeClr val="accent2">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grpSp>
        <p:nvGrpSpPr>
          <p:cNvPr id="7178" name="Group 7"/>
          <p:cNvGrpSpPr>
            <a:grpSpLocks/>
          </p:cNvGrpSpPr>
          <p:nvPr/>
        </p:nvGrpSpPr>
        <p:grpSpPr bwMode="auto">
          <a:xfrm flipV="1">
            <a:off x="853459" y="3777183"/>
            <a:ext cx="3074728" cy="965097"/>
            <a:chOff x="3651176" y="2081990"/>
            <a:chExt cx="2833124" cy="841472"/>
          </a:xfrm>
        </p:grpSpPr>
        <p:sp>
          <p:nvSpPr>
            <p:cNvPr id="9" name="Freeform 8"/>
            <p:cNvSpPr/>
            <p:nvPr/>
          </p:nvSpPr>
          <p:spPr bwMode="gray">
            <a:xfrm>
              <a:off x="3651176" y="2081990"/>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2">
                    <a:lumMod val="75000"/>
                  </a:schemeClr>
                </a:gs>
                <a:gs pos="69000">
                  <a:schemeClr val="accent2"/>
                </a:gs>
                <a:gs pos="100000">
                  <a:schemeClr val="accent2">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10" name="Pie 9"/>
            <p:cNvSpPr/>
            <p:nvPr/>
          </p:nvSpPr>
          <p:spPr bwMode="gray">
            <a:xfrm>
              <a:off x="3651176" y="2744168"/>
              <a:ext cx="304685" cy="179294"/>
            </a:xfrm>
            <a:prstGeom prst="pie">
              <a:avLst>
                <a:gd name="adj1" fmla="val 5429925"/>
                <a:gd name="adj2" fmla="val 1620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sp>
        <p:nvSpPr>
          <p:cNvPr id="30" name="TextBox 29"/>
          <p:cNvSpPr txBox="1"/>
          <p:nvPr/>
        </p:nvSpPr>
        <p:spPr>
          <a:xfrm>
            <a:off x="4188055" y="2967802"/>
            <a:ext cx="2883721" cy="400110"/>
          </a:xfrm>
          <a:prstGeom prst="rect">
            <a:avLst/>
          </a:prstGeom>
          <a:noFill/>
        </p:spPr>
        <p:txBody>
          <a:bodyPr wrap="square" anchor="ctr">
            <a:spAutoFit/>
          </a:bodyPr>
          <a:lstStyle/>
          <a:p>
            <a:pPr>
              <a:defRPr/>
            </a:pPr>
            <a:r>
              <a:rPr lang="en-US" sz="2000" b="1" dirty="0" err="1" smtClean="0">
                <a:solidFill>
                  <a:schemeClr val="bg1"/>
                </a:solidFill>
                <a:latin typeface="Times New Roman" pitchFamily="18" charset="0"/>
                <a:cs typeface="Times New Roman" pitchFamily="18" charset="0"/>
              </a:rPr>
              <a:t>Nguyên</a:t>
            </a:r>
            <a:r>
              <a:rPr lang="en-US" sz="2000" b="1" smtClean="0">
                <a:solidFill>
                  <a:schemeClr val="bg1"/>
                </a:solidFill>
                <a:latin typeface="Times New Roman" pitchFamily="18" charset="0"/>
                <a:cs typeface="Times New Roman" pitchFamily="18" charset="0"/>
              </a:rPr>
              <a:t> nhân/ Hậu quả</a:t>
            </a:r>
            <a:endParaRPr lang="en-US" sz="2000"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sp>
        <p:nvSpPr>
          <p:cNvPr id="31" name="TextBox 30"/>
          <p:cNvSpPr txBox="1"/>
          <p:nvPr/>
        </p:nvSpPr>
        <p:spPr>
          <a:xfrm>
            <a:off x="7168577" y="1636355"/>
            <a:ext cx="2484653" cy="400110"/>
          </a:xfrm>
          <a:prstGeom prst="rect">
            <a:avLst/>
          </a:prstGeom>
          <a:noFill/>
        </p:spPr>
        <p:txBody>
          <a:bodyPr wrap="square" anchor="ctr">
            <a:spAutoFit/>
          </a:bodyPr>
          <a:lstStyle/>
          <a:p>
            <a:r>
              <a:rPr lang="en-US" sz="2000" b="1" smtClean="0">
                <a:solidFill>
                  <a:schemeClr val="bg1"/>
                </a:solidFill>
                <a:latin typeface="Times New Roman" pitchFamily="18" charset="0"/>
                <a:cs typeface="Times New Roman" pitchFamily="18" charset="0"/>
              </a:rPr>
              <a:t>Giải pháp</a:t>
            </a:r>
            <a:endParaRPr lang="en-US" sz="2000" b="1" dirty="0">
              <a:solidFill>
                <a:schemeClr val="bg1"/>
              </a:solidFill>
              <a:latin typeface="Times New Roman" pitchFamily="18" charset="0"/>
              <a:cs typeface="Times New Roman" pitchFamily="18" charset="0"/>
            </a:endParaRPr>
          </a:p>
        </p:txBody>
      </p:sp>
      <p:sp>
        <p:nvSpPr>
          <p:cNvPr id="7183" name="Rectangle 32"/>
          <p:cNvSpPr>
            <a:spLocks noChangeArrowheads="1"/>
          </p:cNvSpPr>
          <p:nvPr/>
        </p:nvSpPr>
        <p:spPr bwMode="auto">
          <a:xfrm>
            <a:off x="1375487" y="5161906"/>
            <a:ext cx="2702983" cy="677108"/>
          </a:xfrm>
          <a:prstGeom prst="rect">
            <a:avLst/>
          </a:prstGeom>
          <a:noFill/>
          <a:ln w="9525">
            <a:noFill/>
            <a:miter lim="800000"/>
            <a:headEnd/>
            <a:tailEnd/>
          </a:ln>
        </p:spPr>
        <p:txBody>
          <a:bodyPr anchor="ctr">
            <a:spAutoFit/>
          </a:bodyPr>
          <a:lstStyle/>
          <a:p>
            <a:r>
              <a:rPr lang="en-US"/>
              <a:t>Tâm ý lơ đễnh làm việc không cẩn thận</a:t>
            </a:r>
            <a:r>
              <a:rPr lang="en-US" sz="2000" smtClean="0"/>
              <a:t>-</a:t>
            </a:r>
            <a:endParaRPr lang="en-US" sz="2000">
              <a:solidFill>
                <a:srgbClr val="4A4644"/>
              </a:solidFill>
              <a:latin typeface="Times New Roman" pitchFamily="18" charset="0"/>
              <a:cs typeface="Times New Roman" pitchFamily="18" charset="0"/>
            </a:endParaRPr>
          </a:p>
        </p:txBody>
      </p:sp>
      <p:sp>
        <p:nvSpPr>
          <p:cNvPr id="7184" name="Rectangle 33"/>
          <p:cNvSpPr>
            <a:spLocks noChangeArrowheads="1"/>
          </p:cNvSpPr>
          <p:nvPr/>
        </p:nvSpPr>
        <p:spPr bwMode="auto">
          <a:xfrm>
            <a:off x="4736891" y="4100694"/>
            <a:ext cx="2839931" cy="1261884"/>
          </a:xfrm>
          <a:prstGeom prst="rect">
            <a:avLst/>
          </a:prstGeom>
          <a:noFill/>
          <a:ln w="9525">
            <a:noFill/>
            <a:miter lim="800000"/>
            <a:headEnd/>
            <a:tailEnd/>
          </a:ln>
        </p:spPr>
        <p:txBody>
          <a:bodyPr wrap="square" anchor="ctr">
            <a:spAutoFit/>
          </a:bodyPr>
          <a:lstStyle/>
          <a:p>
            <a:r>
              <a:rPr lang="en-US" sz="2000" smtClean="0">
                <a:latin typeface="Times New Roman" panose="02020603050405020304" pitchFamily="18" charset="0"/>
                <a:cs typeface="Times New Roman" panose="02020603050405020304" pitchFamily="18" charset="0"/>
              </a:rPr>
              <a:t>-</a:t>
            </a:r>
            <a:r>
              <a:rPr lang="en-US"/>
              <a:t>Từ nhỏ không được hình thành thói quen tốt</a:t>
            </a:r>
          </a:p>
          <a:p>
            <a:r>
              <a:rPr lang="en-US" smtClean="0"/>
              <a:t>=&gt; Tương </a:t>
            </a:r>
            <a:r>
              <a:rPr lang="en-US"/>
              <a:t>lai sẽ mất </a:t>
            </a:r>
            <a:r>
              <a:rPr lang="en-US" smtClean="0"/>
              <a:t>mạng</a:t>
            </a:r>
          </a:p>
          <a:p>
            <a:pPr algn="ctr"/>
            <a:r>
              <a:rPr lang="vi-VN" sz="2000" smtClean="0">
                <a:latin typeface="Arial" charset="0"/>
              </a:rPr>
              <a:t>.</a:t>
            </a:r>
            <a:endParaRPr lang="en-US" sz="2000" dirty="0">
              <a:latin typeface="Arial" charset="0"/>
            </a:endParaRPr>
          </a:p>
        </p:txBody>
      </p:sp>
      <p:sp>
        <p:nvSpPr>
          <p:cNvPr id="7185" name="Rectangle 34"/>
          <p:cNvSpPr>
            <a:spLocks noChangeArrowheads="1"/>
          </p:cNvSpPr>
          <p:nvPr/>
        </p:nvSpPr>
        <p:spPr bwMode="auto">
          <a:xfrm>
            <a:off x="7576821" y="2496583"/>
            <a:ext cx="3441473" cy="1231106"/>
          </a:xfrm>
          <a:prstGeom prst="rect">
            <a:avLst/>
          </a:prstGeom>
          <a:noFill/>
          <a:ln w="9525">
            <a:noFill/>
            <a:miter lim="800000"/>
            <a:headEnd/>
            <a:tailEnd/>
          </a:ln>
        </p:spPr>
        <p:txBody>
          <a:bodyPr wrap="square" anchor="ctr">
            <a:spAutoFit/>
          </a:bodyPr>
          <a:lstStyle/>
          <a:p>
            <a:pPr algn="ctr"/>
            <a:r>
              <a:rPr lang="en-US" sz="2000" smtClean="0">
                <a:latin typeface="Times New Roman" panose="02020603050405020304" pitchFamily="18" charset="0"/>
                <a:cs typeface="Times New Roman" panose="02020603050405020304" pitchFamily="18" charset="0"/>
              </a:rPr>
              <a:t>-</a:t>
            </a:r>
            <a:r>
              <a:rPr lang="en-US"/>
              <a:t>Không được xem thường những hành vi nhỏ nó chính là toàn bộ thói quen, tư duy, thói quen cuộc sống phải nghiêm cẩn.</a:t>
            </a:r>
            <a:endParaRPr lang="en-US" sz="2000">
              <a:solidFill>
                <a:srgbClr val="4A4644"/>
              </a:solidFill>
              <a:latin typeface="Times New Roman" panose="02020603050405020304" pitchFamily="18" charset="0"/>
              <a:cs typeface="Times New Roman" panose="02020603050405020304" pitchFamily="18" charset="0"/>
            </a:endParaRPr>
          </a:p>
        </p:txBody>
      </p:sp>
      <p:sp>
        <p:nvSpPr>
          <p:cNvPr id="2" name="Rectangle 1"/>
          <p:cNvSpPr/>
          <p:nvPr/>
        </p:nvSpPr>
        <p:spPr>
          <a:xfrm>
            <a:off x="813797" y="4144727"/>
            <a:ext cx="3069283" cy="400110"/>
          </a:xfrm>
          <a:prstGeom prst="rect">
            <a:avLst/>
          </a:prstGeom>
        </p:spPr>
        <p:txBody>
          <a:bodyPr wrap="square">
            <a:spAutoFit/>
          </a:bodyPr>
          <a:lstStyle/>
          <a:p>
            <a:r>
              <a:rPr lang="en-US" sz="2000" b="1" smtClean="0">
                <a:solidFill>
                  <a:schemeClr val="bg1"/>
                </a:solidFill>
                <a:latin typeface="Times New Roman" pitchFamily="18" charset="0"/>
                <a:cs typeface="Times New Roman" pitchFamily="18" charset="0"/>
              </a:rPr>
              <a:t> Vấn đề/ Biểu hiện</a:t>
            </a:r>
            <a:r>
              <a:rPr lang="vi-VN" sz="2000" b="1" smtClean="0">
                <a:solidFill>
                  <a:schemeClr val="bg1"/>
                </a:solidFill>
                <a:latin typeface="Times New Roman" pitchFamily="18" charset="0"/>
                <a:cs typeface="Times New Roman" pitchFamily="18" charset="0"/>
              </a:rPr>
              <a:t> </a:t>
            </a:r>
            <a:endParaRPr lang="en-US" sz="2000" b="1" dirty="0">
              <a:solidFill>
                <a:schemeClr val="bg1"/>
              </a:solidFill>
              <a:latin typeface="Times New Roman" pitchFamily="18" charset="0"/>
              <a:cs typeface="Times New Roman" pitchFamily="18" charset="0"/>
            </a:endParaRPr>
          </a:p>
        </p:txBody>
      </p:sp>
      <p:pic>
        <p:nvPicPr>
          <p:cNvPr id="38" name="Picture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625" y="1570781"/>
            <a:ext cx="3348083" cy="2296955"/>
          </a:xfrm>
          <a:prstGeom prst="rect">
            <a:avLst/>
          </a:prstGeom>
          <a:ln>
            <a:noFill/>
          </a:ln>
          <a:effectLst>
            <a:softEdge rad="112500"/>
          </a:effectLst>
        </p:spPr>
      </p:pic>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080" y="269822"/>
            <a:ext cx="3142849" cy="2208711"/>
          </a:xfrm>
          <a:prstGeom prst="rect">
            <a:avLst/>
          </a:prstGeom>
          <a:ln>
            <a:noFill/>
          </a:ln>
          <a:effectLst>
            <a:softEdge rad="112500"/>
          </a:effectLst>
        </p:spPr>
      </p:pic>
      <p:sp>
        <p:nvSpPr>
          <p:cNvPr id="3" name="Rectangle 2"/>
          <p:cNvSpPr/>
          <p:nvPr/>
        </p:nvSpPr>
        <p:spPr>
          <a:xfrm>
            <a:off x="3448593" y="321821"/>
            <a:ext cx="4817231" cy="369332"/>
          </a:xfrm>
          <a:prstGeom prst="rect">
            <a:avLst/>
          </a:prstGeom>
        </p:spPr>
        <p:txBody>
          <a:bodyPr wrap="square">
            <a:spAutoFit/>
          </a:bodyPr>
          <a:lstStyle/>
          <a:p>
            <a:r>
              <a:rPr lang="en-US" altLang="ko-KR" b="1">
                <a:solidFill>
                  <a:schemeClr val="accent6">
                    <a:lumMod val="75000"/>
                  </a:schemeClr>
                </a:solidFill>
                <a:latin typeface="Sitka Text" panose="02000505000000020004" pitchFamily="2" charset="0"/>
              </a:rPr>
              <a:t>MỌI LÚC MỌI NƠI ĐỀU LÀ </a:t>
            </a:r>
            <a:r>
              <a:rPr lang="en-US" altLang="ko-KR" b="1">
                <a:solidFill>
                  <a:schemeClr val="accent6">
                    <a:lumMod val="75000"/>
                  </a:schemeClr>
                </a:solidFill>
                <a:latin typeface="Sitka Text" panose="02000505000000020004" pitchFamily="2" charset="0"/>
              </a:rPr>
              <a:t>HỌC </a:t>
            </a:r>
            <a:r>
              <a:rPr lang="en-US" altLang="ko-KR" b="1" smtClean="0">
                <a:solidFill>
                  <a:schemeClr val="accent6">
                    <a:lumMod val="75000"/>
                  </a:schemeClr>
                </a:solidFill>
                <a:latin typeface="Sitka Text" panose="02000505000000020004" pitchFamily="2" charset="0"/>
              </a:rPr>
              <a:t>VẤN</a:t>
            </a:r>
            <a:endParaRPr lang="en-US" altLang="ko-KR" b="1" dirty="0">
              <a:solidFill>
                <a:schemeClr val="accent6">
                  <a:lumMod val="75000"/>
                </a:schemeClr>
              </a:solidFill>
              <a:latin typeface="Sitka Text" panose="02000505000000020004" pitchFamily="2" charset="0"/>
            </a:endParaRPr>
          </a:p>
        </p:txBody>
      </p:sp>
      <p:grpSp>
        <p:nvGrpSpPr>
          <p:cNvPr id="29" name="Group 28">
            <a:extLst>
              <a:ext uri="{FF2B5EF4-FFF2-40B4-BE49-F238E27FC236}">
                <a16:creationId xmlns:a16="http://schemas.microsoft.com/office/drawing/2014/main" id="{2FC8A760-AFDA-41C9-9B0D-171C650EC044}"/>
              </a:ext>
            </a:extLst>
          </p:cNvPr>
          <p:cNvGrpSpPr/>
          <p:nvPr/>
        </p:nvGrpSpPr>
        <p:grpSpPr>
          <a:xfrm rot="16200000">
            <a:off x="2933203" y="71258"/>
            <a:ext cx="612772" cy="627017"/>
            <a:chOff x="8426854" y="66578"/>
            <a:chExt cx="612772" cy="525096"/>
          </a:xfrm>
          <a:solidFill>
            <a:schemeClr val="accent6"/>
          </a:solidFill>
        </p:grpSpPr>
        <p:sp>
          <p:nvSpPr>
            <p:cNvPr id="32" name="Freeform: Shape 6">
              <a:extLst>
                <a:ext uri="{FF2B5EF4-FFF2-40B4-BE49-F238E27FC236}">
                  <a16:creationId xmlns:a16="http://schemas.microsoft.com/office/drawing/2014/main" id="{B356D83D-737B-426A-A7CB-C8CB9CD87EAB}"/>
                </a:ext>
              </a:extLst>
            </p:cNvPr>
            <p:cNvSpPr/>
            <p:nvPr/>
          </p:nvSpPr>
          <p:spPr>
            <a:xfrm rot="2020309" flipH="1">
              <a:off x="8426854" y="66578"/>
              <a:ext cx="370727" cy="431438"/>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solidFill>
                  <a:schemeClr val="accent6">
                    <a:lumMod val="75000"/>
                  </a:schemeClr>
                </a:solidFill>
              </a:endParaRPr>
            </a:p>
          </p:txBody>
        </p:sp>
        <p:sp>
          <p:nvSpPr>
            <p:cNvPr id="33" name="Freeform: Shape 7">
              <a:extLst>
                <a:ext uri="{FF2B5EF4-FFF2-40B4-BE49-F238E27FC236}">
                  <a16:creationId xmlns:a16="http://schemas.microsoft.com/office/drawing/2014/main" id="{0A2D2649-2AE8-4C34-B130-90D1C5F89650}"/>
                </a:ext>
              </a:extLst>
            </p:cNvPr>
            <p:cNvSpPr/>
            <p:nvPr/>
          </p:nvSpPr>
          <p:spPr>
            <a:xfrm rot="4488973" flipH="1">
              <a:off x="8764584" y="316632"/>
              <a:ext cx="210609" cy="33947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solidFill>
                  <a:schemeClr val="accent6">
                    <a:lumMod val="75000"/>
                  </a:schemeClr>
                </a:solidFill>
              </a:endParaRPr>
            </a:p>
          </p:txBody>
        </p:sp>
      </p:grpSp>
      <p:grpSp>
        <p:nvGrpSpPr>
          <p:cNvPr id="34" name="Group 33">
            <a:extLst>
              <a:ext uri="{FF2B5EF4-FFF2-40B4-BE49-F238E27FC236}">
                <a16:creationId xmlns:a16="http://schemas.microsoft.com/office/drawing/2014/main" id="{CCE8807E-3F17-4430-BF37-7C1F8F1E7940}"/>
              </a:ext>
            </a:extLst>
          </p:cNvPr>
          <p:cNvGrpSpPr/>
          <p:nvPr/>
        </p:nvGrpSpPr>
        <p:grpSpPr>
          <a:xfrm rot="1888331">
            <a:off x="7616226" y="-12192"/>
            <a:ext cx="546157" cy="550149"/>
            <a:chOff x="8426854" y="66578"/>
            <a:chExt cx="612772" cy="525096"/>
          </a:xfrm>
          <a:solidFill>
            <a:schemeClr val="accent6"/>
          </a:solidFill>
        </p:grpSpPr>
        <p:sp>
          <p:nvSpPr>
            <p:cNvPr id="35" name="Freeform: Shape 3">
              <a:extLst>
                <a:ext uri="{FF2B5EF4-FFF2-40B4-BE49-F238E27FC236}">
                  <a16:creationId xmlns:a16="http://schemas.microsoft.com/office/drawing/2014/main" id="{88076912-0E76-4FE2-9C1E-018AD997C16B}"/>
                </a:ext>
              </a:extLst>
            </p:cNvPr>
            <p:cNvSpPr/>
            <p:nvPr/>
          </p:nvSpPr>
          <p:spPr>
            <a:xfrm rot="2020309" flipH="1">
              <a:off x="8426854" y="66578"/>
              <a:ext cx="370727" cy="431438"/>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solidFill>
                  <a:schemeClr val="accent6">
                    <a:lumMod val="75000"/>
                  </a:schemeClr>
                </a:solidFill>
              </a:endParaRPr>
            </a:p>
          </p:txBody>
        </p:sp>
        <p:sp>
          <p:nvSpPr>
            <p:cNvPr id="36" name="Freeform: Shape 4">
              <a:extLst>
                <a:ext uri="{FF2B5EF4-FFF2-40B4-BE49-F238E27FC236}">
                  <a16:creationId xmlns:a16="http://schemas.microsoft.com/office/drawing/2014/main" id="{532A3327-54DF-468E-85BF-0B07F0C70D2B}"/>
                </a:ext>
              </a:extLst>
            </p:cNvPr>
            <p:cNvSpPr/>
            <p:nvPr/>
          </p:nvSpPr>
          <p:spPr>
            <a:xfrm rot="4488973" flipH="1">
              <a:off x="8764584" y="316632"/>
              <a:ext cx="210609" cy="33947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solidFill>
                  <a:schemeClr val="accent6">
                    <a:lumMod val="75000"/>
                  </a:schemeClr>
                </a:solidFill>
              </a:endParaRPr>
            </a:p>
          </p:txBody>
        </p:sp>
      </p:grpSp>
      <p:sp>
        <p:nvSpPr>
          <p:cNvPr id="37" name="Rectangle 36">
            <a:extLst>
              <a:ext uri="{FF2B5EF4-FFF2-40B4-BE49-F238E27FC236}">
                <a16:creationId xmlns:a16="http://schemas.microsoft.com/office/drawing/2014/main" id="{178293FE-E7DC-49F8-92BC-82A599D6E50A}"/>
              </a:ext>
            </a:extLst>
          </p:cNvPr>
          <p:cNvSpPr/>
          <p:nvPr/>
        </p:nvSpPr>
        <p:spPr>
          <a:xfrm flipV="1">
            <a:off x="4484969" y="691152"/>
            <a:ext cx="2203214"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1874653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974809" y="2281925"/>
            <a:ext cx="6192983" cy="353717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mtClean="0">
                <a:latin typeface="Times New Roman" panose="02020603050405020304" pitchFamily="18" charset="0"/>
                <a:cs typeface="Times New Roman" panose="02020603050405020304" pitchFamily="18" charset="0"/>
              </a:rPr>
              <a:t>- </a:t>
            </a:r>
            <a:r>
              <a:rPr lang="en-US" sz="2000" smtClean="0"/>
              <a:t>Thầy </a:t>
            </a:r>
            <a:r>
              <a:rPr lang="en-US" sz="2000"/>
              <a:t>để cho trẻ suy nghĩ thông qua việc đặt câu hỏi hoặc là suy nghĩ lâu hơn sau đó Thầy mới dạy bảo thì trẻ mới hiểu rõ và rồi nỗ lực thực hành.</a:t>
            </a:r>
          </a:p>
          <a:p>
            <a:r>
              <a:rPr lang="en-US" sz="2000"/>
              <a:t>- Dạy học mọi lúc, mọi nơi trong cuộc sống vì nơi nơi đều là cơ hội vì con người luôn biến đổi, hoàn cảnh luôn biến đổi.</a:t>
            </a:r>
          </a:p>
          <a:p>
            <a:endParaRPr lang="vi-VN" dirty="0">
              <a:solidFill>
                <a:schemeClr val="tx1">
                  <a:lumMod val="95000"/>
                  <a:lumOff val="5000"/>
                </a:schemeClr>
              </a:solidFill>
              <a:latin typeface="Sitka Text" panose="02000505000000020004" pitchFamily="2" charset="0"/>
            </a:endParaRPr>
          </a:p>
        </p:txBody>
      </p:sp>
      <p:grpSp>
        <p:nvGrpSpPr>
          <p:cNvPr id="7" name="Group 6"/>
          <p:cNvGrpSpPr/>
          <p:nvPr/>
        </p:nvGrpSpPr>
        <p:grpSpPr>
          <a:xfrm>
            <a:off x="1190034" y="1072881"/>
            <a:ext cx="5694218" cy="900885"/>
            <a:chOff x="1077185" y="865281"/>
            <a:chExt cx="5349741" cy="900885"/>
          </a:xfrm>
          <a:solidFill>
            <a:srgbClr val="0070C0"/>
          </a:solidFill>
        </p:grpSpPr>
        <p:sp>
          <p:nvSpPr>
            <p:cNvPr id="13" name="Rectangle 12">
              <a:extLst>
                <a:ext uri="{FF2B5EF4-FFF2-40B4-BE49-F238E27FC236}">
                  <a16:creationId xmlns:a16="http://schemas.microsoft.com/office/drawing/2014/main" id="{AFC5E6A5-076A-49CD-AB1A-4498D4FFB637}"/>
                </a:ext>
              </a:extLst>
            </p:cNvPr>
            <p:cNvSpPr/>
            <p:nvPr/>
          </p:nvSpPr>
          <p:spPr>
            <a:xfrm>
              <a:off x="1203545" y="913855"/>
              <a:ext cx="982176" cy="8083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 name="Rounded Rectangle 7">
              <a:extLst>
                <a:ext uri="{FF2B5EF4-FFF2-40B4-BE49-F238E27FC236}">
                  <a16:creationId xmlns:a16="http://schemas.microsoft.com/office/drawing/2014/main" id="{B3164E25-DDDB-4001-9008-9453B06C1F4A}"/>
                </a:ext>
              </a:extLst>
            </p:cNvPr>
            <p:cNvSpPr/>
            <p:nvPr/>
          </p:nvSpPr>
          <p:spPr>
            <a:xfrm>
              <a:off x="1563276" y="913855"/>
              <a:ext cx="4863650" cy="808311"/>
            </a:xfrm>
            <a:prstGeom prst="roundRect">
              <a:avLst>
                <a:gd name="adj" fmla="val 5329"/>
              </a:avLst>
            </a:prstGeom>
            <a:grp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 name="Rounded Rectangle 9">
              <a:extLst>
                <a:ext uri="{FF2B5EF4-FFF2-40B4-BE49-F238E27FC236}">
                  <a16:creationId xmlns:a16="http://schemas.microsoft.com/office/drawing/2014/main" id="{C03184EE-D7E0-4524-B5EA-8F711C78C963}"/>
                </a:ext>
              </a:extLst>
            </p:cNvPr>
            <p:cNvSpPr/>
            <p:nvPr/>
          </p:nvSpPr>
          <p:spPr>
            <a:xfrm>
              <a:off x="1365911" y="913856"/>
              <a:ext cx="4836473" cy="808310"/>
            </a:xfrm>
            <a:custGeom>
              <a:avLst/>
              <a:gdLst/>
              <a:ahLst/>
              <a:cxnLst/>
              <a:rect l="l" t="t" r="r" b="b"/>
              <a:pathLst>
                <a:path w="5264968" h="1008113">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grpFill/>
            <a:ln>
              <a:noFill/>
            </a:ln>
            <a:effectLst>
              <a:outerShdw blurRad="63500" sx="102000" sy="102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bg1"/>
                  </a:solidFill>
                  <a:latin typeface="Sitka Text" panose="02000505000000020004" pitchFamily="2" charset="0"/>
                  <a:cs typeface="Segoe UI Semibold" panose="020B0702040204020203" pitchFamily="34" charset="0"/>
                </a:rPr>
                <a:t>Tùy cơ mà dạy học</a:t>
              </a:r>
              <a:endParaRPr lang="en-US" sz="2400" b="1" dirty="0">
                <a:solidFill>
                  <a:schemeClr val="bg1"/>
                </a:solidFill>
                <a:latin typeface="Sitka Text" panose="02000505000000020004" pitchFamily="2" charset="0"/>
                <a:cs typeface="Segoe UI Semibold" panose="020B0702040204020203" pitchFamily="34" charset="0"/>
              </a:endParaRPr>
            </a:p>
          </p:txBody>
        </p:sp>
        <p:sp>
          <p:nvSpPr>
            <p:cNvPr id="11" name="Isosceles Triangle 3">
              <a:extLst>
                <a:ext uri="{FF2B5EF4-FFF2-40B4-BE49-F238E27FC236}">
                  <a16:creationId xmlns:a16="http://schemas.microsoft.com/office/drawing/2014/main" id="{62BB93C1-312E-439B-933A-57BD63CE03EB}"/>
                </a:ext>
              </a:extLst>
            </p:cNvPr>
            <p:cNvSpPr/>
            <p:nvPr/>
          </p:nvSpPr>
          <p:spPr>
            <a:xfrm rot="5400000">
              <a:off x="1020038" y="922428"/>
              <a:ext cx="900885" cy="786592"/>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grpFill/>
            <a:ln>
              <a:noFill/>
            </a:ln>
            <a:effectLst>
              <a:outerShdw blurRad="635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5" name="Rectangle 9">
              <a:extLst>
                <a:ext uri="{FF2B5EF4-FFF2-40B4-BE49-F238E27FC236}">
                  <a16:creationId xmlns:a16="http://schemas.microsoft.com/office/drawing/2014/main" id="{444E6227-4972-4DE6-BEB0-C3FC42991182}"/>
                </a:ext>
              </a:extLst>
            </p:cNvPr>
            <p:cNvSpPr/>
            <p:nvPr/>
          </p:nvSpPr>
          <p:spPr>
            <a:xfrm>
              <a:off x="1176735" y="1173439"/>
              <a:ext cx="353053" cy="284570"/>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pic>
        <p:nvPicPr>
          <p:cNvPr id="6" name="Picture 5"/>
          <p:cNvPicPr>
            <a:picLocks noChangeAspect="1"/>
          </p:cNvPicPr>
          <p:nvPr/>
        </p:nvPicPr>
        <p:blipFill>
          <a:blip r:embed="rId2"/>
          <a:stretch>
            <a:fillRect/>
          </a:stretch>
        </p:blipFill>
        <p:spPr>
          <a:xfrm>
            <a:off x="8385966" y="1665609"/>
            <a:ext cx="3084375" cy="3341372"/>
          </a:xfrm>
          <a:prstGeom prst="rect">
            <a:avLst/>
          </a:prstGeom>
        </p:spPr>
      </p:pic>
      <p:sp>
        <p:nvSpPr>
          <p:cNvPr id="12" name="Rectangle 11"/>
          <p:cNvSpPr/>
          <p:nvPr/>
        </p:nvSpPr>
        <p:spPr>
          <a:xfrm>
            <a:off x="3487783" y="326570"/>
            <a:ext cx="4778042" cy="369332"/>
          </a:xfrm>
          <a:prstGeom prst="rect">
            <a:avLst/>
          </a:prstGeom>
        </p:spPr>
        <p:txBody>
          <a:bodyPr wrap="square">
            <a:spAutoFit/>
          </a:bodyPr>
          <a:lstStyle/>
          <a:p>
            <a:r>
              <a:rPr lang="en-US" altLang="ko-KR" b="1">
                <a:solidFill>
                  <a:schemeClr val="accent6">
                    <a:lumMod val="75000"/>
                  </a:schemeClr>
                </a:solidFill>
                <a:latin typeface="Sitka Text" panose="02000505000000020004" pitchFamily="2" charset="0"/>
              </a:rPr>
              <a:t>MỌI LÚC MỌI NƠI ĐỀU LÀ </a:t>
            </a:r>
            <a:r>
              <a:rPr lang="en-US" altLang="ko-KR" b="1">
                <a:solidFill>
                  <a:schemeClr val="accent6">
                    <a:lumMod val="75000"/>
                  </a:schemeClr>
                </a:solidFill>
                <a:latin typeface="Sitka Text" panose="02000505000000020004" pitchFamily="2" charset="0"/>
              </a:rPr>
              <a:t>HỌC </a:t>
            </a:r>
            <a:r>
              <a:rPr lang="en-US" altLang="ko-KR" b="1" smtClean="0">
                <a:solidFill>
                  <a:schemeClr val="accent6">
                    <a:lumMod val="75000"/>
                  </a:schemeClr>
                </a:solidFill>
                <a:latin typeface="Sitka Text" panose="02000505000000020004" pitchFamily="2" charset="0"/>
              </a:rPr>
              <a:t>VẤN</a:t>
            </a:r>
            <a:endParaRPr lang="en-US" altLang="ko-KR" b="1" dirty="0">
              <a:solidFill>
                <a:schemeClr val="accent6">
                  <a:lumMod val="75000"/>
                </a:schemeClr>
              </a:solidFill>
              <a:latin typeface="Sitka Text" panose="02000505000000020004" pitchFamily="2" charset="0"/>
            </a:endParaRPr>
          </a:p>
        </p:txBody>
      </p:sp>
      <p:grpSp>
        <p:nvGrpSpPr>
          <p:cNvPr id="16" name="Group 15">
            <a:extLst>
              <a:ext uri="{FF2B5EF4-FFF2-40B4-BE49-F238E27FC236}">
                <a16:creationId xmlns:a16="http://schemas.microsoft.com/office/drawing/2014/main" id="{2FC8A760-AFDA-41C9-9B0D-171C650EC044}"/>
              </a:ext>
            </a:extLst>
          </p:cNvPr>
          <p:cNvGrpSpPr/>
          <p:nvPr/>
        </p:nvGrpSpPr>
        <p:grpSpPr>
          <a:xfrm rot="16200000">
            <a:off x="2971795" y="-5987"/>
            <a:ext cx="627030" cy="587826"/>
            <a:chOff x="8426854" y="66578"/>
            <a:chExt cx="612772" cy="525096"/>
          </a:xfrm>
          <a:solidFill>
            <a:schemeClr val="accent6"/>
          </a:solidFill>
        </p:grpSpPr>
        <p:sp>
          <p:nvSpPr>
            <p:cNvPr id="17" name="Freeform: Shape 6">
              <a:extLst>
                <a:ext uri="{FF2B5EF4-FFF2-40B4-BE49-F238E27FC236}">
                  <a16:creationId xmlns:a16="http://schemas.microsoft.com/office/drawing/2014/main" id="{B356D83D-737B-426A-A7CB-C8CB9CD87EAB}"/>
                </a:ext>
              </a:extLst>
            </p:cNvPr>
            <p:cNvSpPr/>
            <p:nvPr/>
          </p:nvSpPr>
          <p:spPr>
            <a:xfrm rot="2020309" flipH="1">
              <a:off x="8426854" y="66578"/>
              <a:ext cx="370727" cy="431438"/>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solidFill>
                  <a:schemeClr val="accent6">
                    <a:lumMod val="75000"/>
                  </a:schemeClr>
                </a:solidFill>
              </a:endParaRPr>
            </a:p>
          </p:txBody>
        </p:sp>
        <p:sp>
          <p:nvSpPr>
            <p:cNvPr id="18" name="Freeform: Shape 7">
              <a:extLst>
                <a:ext uri="{FF2B5EF4-FFF2-40B4-BE49-F238E27FC236}">
                  <a16:creationId xmlns:a16="http://schemas.microsoft.com/office/drawing/2014/main" id="{0A2D2649-2AE8-4C34-B130-90D1C5F89650}"/>
                </a:ext>
              </a:extLst>
            </p:cNvPr>
            <p:cNvSpPr/>
            <p:nvPr/>
          </p:nvSpPr>
          <p:spPr>
            <a:xfrm rot="4488973" flipH="1">
              <a:off x="8764584" y="316632"/>
              <a:ext cx="210609" cy="33947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solidFill>
                  <a:schemeClr val="accent6">
                    <a:lumMod val="75000"/>
                  </a:schemeClr>
                </a:solidFill>
              </a:endParaRPr>
            </a:p>
          </p:txBody>
        </p:sp>
      </p:grpSp>
      <p:grpSp>
        <p:nvGrpSpPr>
          <p:cNvPr id="19" name="Group 18">
            <a:extLst>
              <a:ext uri="{FF2B5EF4-FFF2-40B4-BE49-F238E27FC236}">
                <a16:creationId xmlns:a16="http://schemas.microsoft.com/office/drawing/2014/main" id="{CCE8807E-3F17-4430-BF37-7C1F8F1E7940}"/>
              </a:ext>
            </a:extLst>
          </p:cNvPr>
          <p:cNvGrpSpPr/>
          <p:nvPr/>
        </p:nvGrpSpPr>
        <p:grpSpPr>
          <a:xfrm rot="1888331">
            <a:off x="7616227" y="3122"/>
            <a:ext cx="546157" cy="550149"/>
            <a:chOff x="8426854" y="66578"/>
            <a:chExt cx="612772" cy="525096"/>
          </a:xfrm>
          <a:solidFill>
            <a:schemeClr val="accent6"/>
          </a:solidFill>
        </p:grpSpPr>
        <p:sp>
          <p:nvSpPr>
            <p:cNvPr id="20" name="Freeform: Shape 3">
              <a:extLst>
                <a:ext uri="{FF2B5EF4-FFF2-40B4-BE49-F238E27FC236}">
                  <a16:creationId xmlns:a16="http://schemas.microsoft.com/office/drawing/2014/main" id="{88076912-0E76-4FE2-9C1E-018AD997C16B}"/>
                </a:ext>
              </a:extLst>
            </p:cNvPr>
            <p:cNvSpPr/>
            <p:nvPr/>
          </p:nvSpPr>
          <p:spPr>
            <a:xfrm rot="2020309" flipH="1">
              <a:off x="8426854" y="66578"/>
              <a:ext cx="370727" cy="431438"/>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solidFill>
                  <a:schemeClr val="accent6">
                    <a:lumMod val="75000"/>
                  </a:schemeClr>
                </a:solidFill>
              </a:endParaRPr>
            </a:p>
          </p:txBody>
        </p:sp>
        <p:sp>
          <p:nvSpPr>
            <p:cNvPr id="21" name="Freeform: Shape 4">
              <a:extLst>
                <a:ext uri="{FF2B5EF4-FFF2-40B4-BE49-F238E27FC236}">
                  <a16:creationId xmlns:a16="http://schemas.microsoft.com/office/drawing/2014/main" id="{532A3327-54DF-468E-85BF-0B07F0C70D2B}"/>
                </a:ext>
              </a:extLst>
            </p:cNvPr>
            <p:cNvSpPr/>
            <p:nvPr/>
          </p:nvSpPr>
          <p:spPr>
            <a:xfrm rot="4488973" flipH="1">
              <a:off x="8764584" y="316632"/>
              <a:ext cx="210609" cy="33947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solidFill>
                  <a:schemeClr val="accent6">
                    <a:lumMod val="75000"/>
                  </a:schemeClr>
                </a:solidFill>
              </a:endParaRPr>
            </a:p>
          </p:txBody>
        </p:sp>
      </p:grpSp>
      <p:sp>
        <p:nvSpPr>
          <p:cNvPr id="22" name="Rectangle 21">
            <a:extLst>
              <a:ext uri="{FF2B5EF4-FFF2-40B4-BE49-F238E27FC236}">
                <a16:creationId xmlns:a16="http://schemas.microsoft.com/office/drawing/2014/main" id="{178293FE-E7DC-49F8-92BC-82A599D6E50A}"/>
              </a:ext>
            </a:extLst>
          </p:cNvPr>
          <p:cNvSpPr/>
          <p:nvPr/>
        </p:nvSpPr>
        <p:spPr>
          <a:xfrm flipV="1">
            <a:off x="4100058" y="627017"/>
            <a:ext cx="2545194"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1674743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Group 7"/>
          <p:cNvGrpSpPr>
            <a:grpSpLocks/>
          </p:cNvGrpSpPr>
          <p:nvPr/>
        </p:nvGrpSpPr>
        <p:grpSpPr bwMode="auto">
          <a:xfrm>
            <a:off x="145912" y="1007333"/>
            <a:ext cx="3203918" cy="5004497"/>
            <a:chOff x="457200" y="1239996"/>
            <a:chExt cx="2177144" cy="2804886"/>
          </a:xfrm>
        </p:grpSpPr>
        <p:sp>
          <p:nvSpPr>
            <p:cNvPr id="4" name="Rectangle 3"/>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Rectangle 56"/>
            <p:cNvSpPr/>
            <p:nvPr/>
          </p:nvSpPr>
          <p:spPr>
            <a:xfrm>
              <a:off x="536316" y="1293865"/>
              <a:ext cx="2018913" cy="2694698"/>
            </a:xfrm>
            <a:prstGeom prst="rect">
              <a:avLst/>
            </a:prstGeom>
            <a:noFill/>
            <a:ln w="19050">
              <a:solidFill>
                <a:schemeClr val="accent2">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148" name="Group 6"/>
          <p:cNvGrpSpPr>
            <a:grpSpLocks/>
          </p:cNvGrpSpPr>
          <p:nvPr/>
        </p:nvGrpSpPr>
        <p:grpSpPr bwMode="auto">
          <a:xfrm flipV="1">
            <a:off x="-79767" y="983446"/>
            <a:ext cx="3299067" cy="929604"/>
            <a:chOff x="4763053" y="2429435"/>
            <a:chExt cx="2840865" cy="833718"/>
          </a:xfrm>
        </p:grpSpPr>
        <p:sp>
          <p:nvSpPr>
            <p:cNvPr id="55" name="Freeform 54"/>
            <p:cNvSpPr/>
            <p:nvPr/>
          </p:nvSpPr>
          <p:spPr bwMode="gray">
            <a:xfrm>
              <a:off x="4770794"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2">
                    <a:lumMod val="75000"/>
                  </a:schemeClr>
                </a:gs>
                <a:gs pos="69000">
                  <a:schemeClr val="accent2"/>
                </a:gs>
                <a:gs pos="100000">
                  <a:schemeClr val="accent2">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56" name="Pie 55"/>
            <p:cNvSpPr/>
            <p:nvPr/>
          </p:nvSpPr>
          <p:spPr bwMode="gray">
            <a:xfrm>
              <a:off x="4763053" y="3083859"/>
              <a:ext cx="304685" cy="179294"/>
            </a:xfrm>
            <a:prstGeom prst="pie">
              <a:avLst>
                <a:gd name="adj1" fmla="val 5429925"/>
                <a:gd name="adj2" fmla="val 1620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grpSp>
        <p:nvGrpSpPr>
          <p:cNvPr id="6149" name="Group 57"/>
          <p:cNvGrpSpPr>
            <a:grpSpLocks/>
          </p:cNvGrpSpPr>
          <p:nvPr/>
        </p:nvGrpSpPr>
        <p:grpSpPr bwMode="auto">
          <a:xfrm>
            <a:off x="3743341" y="981894"/>
            <a:ext cx="3200663" cy="5029936"/>
            <a:chOff x="457200" y="1239996"/>
            <a:chExt cx="2177144" cy="2804886"/>
          </a:xfrm>
        </p:grpSpPr>
        <p:sp>
          <p:nvSpPr>
            <p:cNvPr id="59" name="Rectangle 58"/>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 name="Rectangle 59"/>
            <p:cNvSpPr/>
            <p:nvPr/>
          </p:nvSpPr>
          <p:spPr>
            <a:xfrm>
              <a:off x="536316" y="1293865"/>
              <a:ext cx="2018913" cy="2694698"/>
            </a:xfrm>
            <a:prstGeom prst="rect">
              <a:avLst/>
            </a:prstGeom>
            <a:noFill/>
            <a:ln w="19050">
              <a:solidFill>
                <a:schemeClr val="accent1">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150" name="Group 60"/>
          <p:cNvGrpSpPr>
            <a:grpSpLocks/>
          </p:cNvGrpSpPr>
          <p:nvPr/>
        </p:nvGrpSpPr>
        <p:grpSpPr bwMode="auto">
          <a:xfrm flipV="1">
            <a:off x="3575509" y="921381"/>
            <a:ext cx="3061444" cy="865180"/>
            <a:chOff x="4782670" y="2429435"/>
            <a:chExt cx="2840865" cy="833718"/>
          </a:xfrm>
        </p:grpSpPr>
        <p:sp>
          <p:nvSpPr>
            <p:cNvPr id="64" name="Freeform 63"/>
            <p:cNvSpPr/>
            <p:nvPr/>
          </p:nvSpPr>
          <p:spPr bwMode="gray">
            <a:xfrm>
              <a:off x="4790411"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1">
                    <a:lumMod val="75000"/>
                  </a:schemeClr>
                </a:gs>
                <a:gs pos="69000">
                  <a:schemeClr val="accent1"/>
                </a:gs>
                <a:gs pos="100000">
                  <a:schemeClr val="accent1">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65" name="Pie 64"/>
            <p:cNvSpPr/>
            <p:nvPr/>
          </p:nvSpPr>
          <p:spPr bwMode="gray">
            <a:xfrm>
              <a:off x="4782670" y="3083859"/>
              <a:ext cx="304685" cy="179294"/>
            </a:xfrm>
            <a:prstGeom prst="pie">
              <a:avLst>
                <a:gd name="adj1" fmla="val 5429925"/>
                <a:gd name="adj2" fmla="val 1620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grpSp>
        <p:nvGrpSpPr>
          <p:cNvPr id="6151" name="Group 71"/>
          <p:cNvGrpSpPr>
            <a:grpSpLocks/>
          </p:cNvGrpSpPr>
          <p:nvPr/>
        </p:nvGrpSpPr>
        <p:grpSpPr bwMode="auto">
          <a:xfrm>
            <a:off x="7355493" y="974532"/>
            <a:ext cx="4667570" cy="5883467"/>
            <a:chOff x="478232" y="1227735"/>
            <a:chExt cx="2076997" cy="2760828"/>
          </a:xfrm>
        </p:grpSpPr>
        <p:sp>
          <p:nvSpPr>
            <p:cNvPr id="73" name="Rectangle 72"/>
            <p:cNvSpPr/>
            <p:nvPr/>
          </p:nvSpPr>
          <p:spPr>
            <a:xfrm>
              <a:off x="478232" y="1227735"/>
              <a:ext cx="2076997" cy="2679097"/>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 name="Rectangle 74"/>
            <p:cNvSpPr/>
            <p:nvPr/>
          </p:nvSpPr>
          <p:spPr>
            <a:xfrm>
              <a:off x="536316" y="1293865"/>
              <a:ext cx="2018913" cy="2694698"/>
            </a:xfrm>
            <a:prstGeom prst="rect">
              <a:avLst/>
            </a:prstGeom>
            <a:noFill/>
            <a:ln w="19050">
              <a:solidFill>
                <a:schemeClr val="accent4">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152" name="Group 75"/>
          <p:cNvGrpSpPr>
            <a:grpSpLocks/>
          </p:cNvGrpSpPr>
          <p:nvPr/>
        </p:nvGrpSpPr>
        <p:grpSpPr bwMode="auto">
          <a:xfrm flipV="1">
            <a:off x="7238283" y="907960"/>
            <a:ext cx="2728679" cy="857178"/>
            <a:chOff x="4782670" y="2429435"/>
            <a:chExt cx="2840865" cy="833718"/>
          </a:xfrm>
        </p:grpSpPr>
        <p:sp>
          <p:nvSpPr>
            <p:cNvPr id="77" name="Freeform 76"/>
            <p:cNvSpPr/>
            <p:nvPr/>
          </p:nvSpPr>
          <p:spPr bwMode="gray">
            <a:xfrm>
              <a:off x="4790411"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4">
                    <a:lumMod val="75000"/>
                  </a:schemeClr>
                </a:gs>
                <a:gs pos="69000">
                  <a:schemeClr val="accent4"/>
                </a:gs>
                <a:gs pos="100000">
                  <a:schemeClr val="accent4">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78" name="Pie 77"/>
            <p:cNvSpPr/>
            <p:nvPr/>
          </p:nvSpPr>
          <p:spPr bwMode="gray">
            <a:xfrm>
              <a:off x="4782670" y="3083859"/>
              <a:ext cx="304685" cy="179294"/>
            </a:xfrm>
            <a:prstGeom prst="pie">
              <a:avLst>
                <a:gd name="adj1" fmla="val 5429925"/>
                <a:gd name="adj2" fmla="val 1620000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sp>
        <p:nvSpPr>
          <p:cNvPr id="6153" name="Rectangle 79"/>
          <p:cNvSpPr>
            <a:spLocks noChangeArrowheads="1"/>
          </p:cNvSpPr>
          <p:nvPr/>
        </p:nvSpPr>
        <p:spPr bwMode="auto">
          <a:xfrm>
            <a:off x="147219" y="2374715"/>
            <a:ext cx="2992321" cy="3447098"/>
          </a:xfrm>
          <a:prstGeom prst="rect">
            <a:avLst/>
          </a:prstGeom>
          <a:noFill/>
          <a:ln w="9525">
            <a:noFill/>
            <a:miter lim="800000"/>
            <a:headEnd/>
            <a:tailEnd/>
          </a:ln>
        </p:spPr>
        <p:txBody>
          <a:bodyPr wrap="square" anchor="ctr">
            <a:spAutoFit/>
          </a:bodyPr>
          <a:lstStyle/>
          <a:p>
            <a:r>
              <a:rPr lang="en-US" smtClean="0"/>
              <a:t>- </a:t>
            </a:r>
            <a:r>
              <a:rPr lang="en-US" sz="2000" smtClean="0">
                <a:latin typeface="Times New Roman" panose="02020603050405020304" pitchFamily="18" charset="0"/>
                <a:cs typeface="Times New Roman" panose="02020603050405020304" pitchFamily="18" charset="0"/>
              </a:rPr>
              <a:t>Vì </a:t>
            </a:r>
            <a:r>
              <a:rPr lang="en-US" sz="2000">
                <a:latin typeface="Times New Roman" panose="02020603050405020304" pitchFamily="18" charset="0"/>
                <a:cs typeface="Times New Roman" panose="02020603050405020304" pitchFamily="18" charset="0"/>
              </a:rPr>
              <a:t>sao lại là “dạy không nghiêm, thầy lười nhác</a:t>
            </a:r>
            <a:r>
              <a:rPr lang="en-US" sz="2000" smtClean="0">
                <a:latin typeface="Times New Roman" panose="02020603050405020304" pitchFamily="18" charset="0"/>
                <a:cs typeface="Times New Roman" panose="02020603050405020304" pitchFamily="18" charset="0"/>
              </a:rPr>
              <a:t>”.</a:t>
            </a:r>
          </a:p>
          <a:p>
            <a:r>
              <a:rPr lang="en-US" sz="2000" smtClean="0">
                <a:latin typeface="Times New Roman" panose="02020603050405020304" pitchFamily="18" charset="0"/>
                <a:cs typeface="Times New Roman" panose="02020603050405020304" pitchFamily="18" charset="0"/>
              </a:rPr>
              <a:t>- Làm </a:t>
            </a:r>
            <a:r>
              <a:rPr lang="en-US" sz="2000">
                <a:latin typeface="Times New Roman" panose="02020603050405020304" pitchFamily="18" charset="0"/>
                <a:cs typeface="Times New Roman" panose="02020603050405020304" pitchFamily="18" charset="0"/>
              </a:rPr>
              <a:t>bộ, làm tịch lên lớp, cả thầy và trò đều là qua loa cho xong, tan học rồi thì chẳng ai quản ai, nhìn thấy thầy không có cảm giác, nhìn thấy học sinh càng không có cảm giác</a:t>
            </a:r>
            <a:r>
              <a:rPr lang="en-US" sz="2000" smtClean="0">
                <a:latin typeface="Times New Roman" panose="02020603050405020304" pitchFamily="18" charset="0"/>
                <a:cs typeface="Times New Roman" panose="02020603050405020304" pitchFamily="18" charset="0"/>
              </a:rPr>
              <a:t>.</a:t>
            </a:r>
          </a:p>
          <a:p>
            <a:pPr marL="285750" indent="-285750">
              <a:buFontTx/>
              <a:buChar char="-"/>
            </a:pPr>
            <a:endParaRPr lang="en-US" smtClean="0"/>
          </a:p>
          <a:p>
            <a:endParaRPr lang="en-US" sz="2000" smtClean="0">
              <a:solidFill>
                <a:srgbClr val="4A4644"/>
              </a:solidFill>
              <a:latin typeface="Times New Roman" pitchFamily="18" charset="0"/>
              <a:cs typeface="Times New Roman" pitchFamily="18" charset="0"/>
            </a:endParaRPr>
          </a:p>
        </p:txBody>
      </p:sp>
      <p:sp>
        <p:nvSpPr>
          <p:cNvPr id="6154" name="Rectangle 82"/>
          <p:cNvSpPr>
            <a:spLocks noChangeArrowheads="1"/>
          </p:cNvSpPr>
          <p:nvPr/>
        </p:nvSpPr>
        <p:spPr bwMode="auto">
          <a:xfrm>
            <a:off x="4039643" y="1866924"/>
            <a:ext cx="2423501" cy="3477875"/>
          </a:xfrm>
          <a:prstGeom prst="rect">
            <a:avLst/>
          </a:prstGeom>
          <a:noFill/>
          <a:ln w="9525">
            <a:noFill/>
            <a:miter lim="800000"/>
            <a:headEnd/>
            <a:tailEnd/>
          </a:ln>
        </p:spPr>
        <p:txBody>
          <a:bodyPr wrap="square" anchor="ctr">
            <a:spAutoFit/>
          </a:bodyPr>
          <a:lstStyle/>
          <a:p>
            <a:r>
              <a:rPr lang="en-US" smtClean="0"/>
              <a:t>- </a:t>
            </a:r>
            <a:r>
              <a:rPr lang="en-US" sz="2000" smtClean="0">
                <a:latin typeface="Times New Roman" panose="02020603050405020304" pitchFamily="18" charset="0"/>
                <a:cs typeface="Times New Roman" panose="02020603050405020304" pitchFamily="18" charset="0"/>
              </a:rPr>
              <a:t>Không </a:t>
            </a:r>
            <a:r>
              <a:rPr lang="en-US" sz="2000">
                <a:latin typeface="Times New Roman" panose="02020603050405020304" pitchFamily="18" charset="0"/>
                <a:cs typeface="Times New Roman" panose="02020603050405020304" pitchFamily="18" charset="0"/>
              </a:rPr>
              <a:t>có sư </a:t>
            </a:r>
            <a:r>
              <a:rPr lang="en-US" sz="2000" smtClean="0">
                <a:latin typeface="Times New Roman" panose="02020603050405020304" pitchFamily="18" charset="0"/>
                <a:cs typeface="Times New Roman" panose="02020603050405020304" pitchFamily="18" charset="0"/>
              </a:rPr>
              <a:t>đạo</a:t>
            </a:r>
          </a:p>
          <a:p>
            <a:r>
              <a:rPr lang="en-US" sz="2000">
                <a:latin typeface="Times New Roman" panose="02020603050405020304" pitchFamily="18" charset="0"/>
                <a:cs typeface="Times New Roman" panose="02020603050405020304" pitchFamily="18" charset="0"/>
              </a:rPr>
              <a:t>-</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Hiện nay không có sư đạo.</a:t>
            </a:r>
          </a:p>
          <a:p>
            <a:r>
              <a:rPr lang="en-US" sz="2000">
                <a:latin typeface="Times New Roman" panose="02020603050405020304" pitchFamily="18" charset="0"/>
                <a:cs typeface="Times New Roman" panose="02020603050405020304" pitchFamily="18" charset="0"/>
              </a:rPr>
              <a:t>- Giáo viên hiện nay đều là vì kiếm miếng ăn, đều là kiếm nhiều tiền.</a:t>
            </a:r>
          </a:p>
          <a:p>
            <a:r>
              <a:rPr lang="en-US" sz="2000">
                <a:latin typeface="Times New Roman" panose="02020603050405020304" pitchFamily="18" charset="0"/>
                <a:cs typeface="Times New Roman" panose="02020603050405020304" pitchFamily="18" charset="0"/>
              </a:rPr>
              <a:t>-&gt; Không thể dạy ra học sinh tốt.</a:t>
            </a:r>
          </a:p>
          <a:p>
            <a:endParaRPr lang="en-US" sz="2000"/>
          </a:p>
          <a:p>
            <a:endParaRPr lang="en-US" sz="2000" smtClean="0">
              <a:latin typeface="Times New Roman" panose="02020603050405020304" pitchFamily="18" charset="0"/>
              <a:cs typeface="Times New Roman" panose="02020603050405020304" pitchFamily="18" charset="0"/>
            </a:endParaRPr>
          </a:p>
        </p:txBody>
      </p:sp>
      <p:sp>
        <p:nvSpPr>
          <p:cNvPr id="6155" name="Rectangle 83"/>
          <p:cNvSpPr>
            <a:spLocks noChangeArrowheads="1"/>
          </p:cNvSpPr>
          <p:nvPr/>
        </p:nvSpPr>
        <p:spPr bwMode="auto">
          <a:xfrm>
            <a:off x="7647708" y="1746143"/>
            <a:ext cx="4052455" cy="5324535"/>
          </a:xfrm>
          <a:prstGeom prst="rect">
            <a:avLst/>
          </a:prstGeom>
          <a:noFill/>
          <a:ln w="9525">
            <a:noFill/>
            <a:miter lim="800000"/>
            <a:headEnd/>
            <a:tailEnd/>
          </a:ln>
        </p:spPr>
        <p:txBody>
          <a:bodyPr wrap="square" anchor="ctr">
            <a:spAutoFit/>
          </a:bodyPr>
          <a:lstStyle/>
          <a:p>
            <a:r>
              <a:rPr lang="en-US" sz="2000" smtClean="0">
                <a:solidFill>
                  <a:srgbClr val="4A4644"/>
                </a:solidFill>
                <a:latin typeface="Times New Roman" panose="02020603050405020304" pitchFamily="18" charset="0"/>
                <a:cs typeface="Times New Roman" panose="02020603050405020304" pitchFamily="18" charset="0"/>
              </a:rPr>
              <a:t>-</a:t>
            </a:r>
            <a:r>
              <a:rPr lang="en-US" sz="2000" smtClean="0">
                <a:latin typeface="Times New Roman" panose="02020603050405020304" pitchFamily="18" charset="0"/>
                <a:cs typeface="Times New Roman" panose="02020603050405020304" pitchFamily="18" charset="0"/>
              </a:rPr>
              <a:t>Giáo </a:t>
            </a:r>
            <a:r>
              <a:rPr lang="en-US" sz="2000">
                <a:latin typeface="Times New Roman" panose="02020603050405020304" pitchFamily="18" charset="0"/>
                <a:cs typeface="Times New Roman" panose="02020603050405020304" pitchFamily="18" charset="0"/>
              </a:rPr>
              <a:t>viên có niềm tin, có tâm khẩn thiết, yêu thương, muốn bồi dưỡng ra nhân tài sẽ không sợ mệt.</a:t>
            </a:r>
          </a:p>
          <a:p>
            <a:r>
              <a:rPr lang="en-US" sz="2000" smtClean="0">
                <a:latin typeface="Times New Roman" panose="02020603050405020304" pitchFamily="18" charset="0"/>
                <a:cs typeface="Times New Roman" panose="02020603050405020304" pitchFamily="18" charset="0"/>
              </a:rPr>
              <a:t>- Nghiêm </a:t>
            </a:r>
            <a:r>
              <a:rPr lang="en-US" sz="2000">
                <a:latin typeface="Times New Roman" panose="02020603050405020304" pitchFamily="18" charset="0"/>
                <a:cs typeface="Times New Roman" panose="02020603050405020304" pitchFamily="18" charset="0"/>
              </a:rPr>
              <a:t>là không hề bỏ lỡ cơ hội nhỏ nào sẽ không bao giờ nói mặc kệ chúng</a:t>
            </a:r>
            <a:r>
              <a:rPr lang="en-US" sz="2000" smtClean="0">
                <a:latin typeface="Times New Roman" panose="02020603050405020304" pitchFamily="18" charset="0"/>
                <a:cs typeface="Times New Roman" panose="02020603050405020304" pitchFamily="18" charset="0"/>
              </a:rPr>
              <a:t>.</a:t>
            </a:r>
          </a:p>
          <a:p>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Yêu thương học sinh vô điều kiện.</a:t>
            </a:r>
          </a:p>
          <a:p>
            <a:r>
              <a:rPr lang="en-US" sz="2000">
                <a:latin typeface="Times New Roman" panose="02020603050405020304" pitchFamily="18" charset="0"/>
                <a:cs typeface="Times New Roman" panose="02020603050405020304" pitchFamily="18" charset="0"/>
              </a:rPr>
              <a:t>- Bộ giáo dục của quốc gia phải nghiêm khắc chỉ đạo việc này, tuyệt đối không được để giáo viên đặt vào chỗ ăn chơi hưởng thụ, danh văn lợi dưỡng, hưởng thụ đãi ngộ.</a:t>
            </a:r>
          </a:p>
          <a:p>
            <a:r>
              <a:rPr lang="en-US" sz="2000">
                <a:latin typeface="Times New Roman" panose="02020603050405020304" pitchFamily="18" charset="0"/>
                <a:cs typeface="Times New Roman" panose="02020603050405020304" pitchFamily="18" charset="0"/>
              </a:rPr>
              <a:t>- Toàn bộ thân tâm đều chuyên chú vào một nơi (toàn tâm, toàn lực vì học sinh phục vụ)</a:t>
            </a:r>
          </a:p>
          <a:p>
            <a:r>
              <a:rPr lang="en-US" sz="2000">
                <a:latin typeface="Times New Roman" panose="02020603050405020304" pitchFamily="18" charset="0"/>
                <a:cs typeface="Times New Roman" panose="02020603050405020304" pitchFamily="18" charset="0"/>
              </a:rPr>
              <a:t>- Ngủ cũng mơ thấy các con.</a:t>
            </a:r>
          </a:p>
          <a:p>
            <a:r>
              <a:rPr lang="en-US" sz="2000" smtClean="0">
                <a:solidFill>
                  <a:srgbClr val="4A4644"/>
                </a:solidFill>
                <a:latin typeface="Times New Roman (Headings)"/>
              </a:rPr>
              <a:t> </a:t>
            </a:r>
            <a:endParaRPr lang="en-US" sz="2000">
              <a:latin typeface="Times New Roman" panose="02020603050405020304" pitchFamily="18" charset="0"/>
              <a:cs typeface="Times New Roman" panose="02020603050405020304" pitchFamily="18" charset="0"/>
            </a:endParaRPr>
          </a:p>
        </p:txBody>
      </p:sp>
      <p:sp>
        <p:nvSpPr>
          <p:cNvPr id="11" name="TextBox 10"/>
          <p:cNvSpPr txBox="1"/>
          <p:nvPr/>
        </p:nvSpPr>
        <p:spPr>
          <a:xfrm>
            <a:off x="145912" y="1212224"/>
            <a:ext cx="2598363" cy="461665"/>
          </a:xfrm>
          <a:prstGeom prst="rect">
            <a:avLst/>
          </a:prstGeom>
          <a:noFill/>
        </p:spPr>
        <p:txBody>
          <a:bodyPr wrap="square" anchor="ctr">
            <a:spAutoFit/>
          </a:bodyPr>
          <a:lstStyle/>
          <a:p>
            <a:pPr>
              <a:defRPr/>
            </a:pPr>
            <a:r>
              <a:rPr lang="en-US" sz="2400" b="1" smtClean="0">
                <a:solidFill>
                  <a:schemeClr val="bg1"/>
                </a:solidFill>
                <a:effectLst>
                  <a:outerShdw blurRad="38100" dist="38100" dir="2700000" algn="tl">
                    <a:srgbClr val="000000">
                      <a:alpha val="43137"/>
                    </a:srgbClr>
                  </a:outerShdw>
                </a:effectLst>
                <a:latin typeface="Arial" pitchFamily="34" charset="0"/>
                <a:cs typeface="Arial" pitchFamily="34" charset="0"/>
              </a:rPr>
              <a:t>Biểu hiện</a:t>
            </a:r>
            <a:endParaRPr lang="en-US" sz="2400"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sp>
        <p:nvSpPr>
          <p:cNvPr id="85" name="TextBox 84"/>
          <p:cNvSpPr txBox="1"/>
          <p:nvPr/>
        </p:nvSpPr>
        <p:spPr>
          <a:xfrm>
            <a:off x="3753921" y="1123139"/>
            <a:ext cx="2976015" cy="461665"/>
          </a:xfrm>
          <a:prstGeom prst="rect">
            <a:avLst/>
          </a:prstGeom>
          <a:noFill/>
        </p:spPr>
        <p:txBody>
          <a:bodyPr wrap="square" anchor="ctr">
            <a:spAutoFit/>
          </a:bodyPr>
          <a:lstStyle/>
          <a:p>
            <a:pPr>
              <a:defRPr/>
            </a:pPr>
            <a:r>
              <a:rPr lang="en-US" sz="24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Nguyên</a:t>
            </a:r>
            <a:r>
              <a:rPr lang="en-US" sz="24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a:t>
            </a:r>
            <a:r>
              <a:rPr lang="en-US" sz="24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nhân</a:t>
            </a:r>
            <a:endParaRPr lang="en-US" sz="2400"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sp>
        <p:nvSpPr>
          <p:cNvPr id="100" name="TextBox 99"/>
          <p:cNvSpPr txBox="1"/>
          <p:nvPr/>
        </p:nvSpPr>
        <p:spPr>
          <a:xfrm>
            <a:off x="7238284" y="1181865"/>
            <a:ext cx="3090280" cy="461665"/>
          </a:xfrm>
          <a:prstGeom prst="rect">
            <a:avLst/>
          </a:prstGeom>
          <a:noFill/>
        </p:spPr>
        <p:txBody>
          <a:bodyPr wrap="square" anchor="ctr">
            <a:spAutoFit/>
          </a:bodyPr>
          <a:lstStyle/>
          <a:p>
            <a:pPr>
              <a:defRPr/>
            </a:pPr>
            <a:r>
              <a:rPr lang="en-US" sz="2400" b="1" smtClean="0">
                <a:solidFill>
                  <a:schemeClr val="bg1"/>
                </a:solidFill>
                <a:effectLst>
                  <a:outerShdw blurRad="38100" dist="38100" dir="2700000" algn="tl">
                    <a:srgbClr val="000000">
                      <a:alpha val="43137"/>
                    </a:srgbClr>
                  </a:outerShdw>
                </a:effectLst>
                <a:latin typeface="Arial" pitchFamily="34" charset="0"/>
                <a:cs typeface="Arial" pitchFamily="34" charset="0"/>
              </a:rPr>
              <a:t> Giải pháp</a:t>
            </a:r>
            <a:endParaRPr lang="en-US" sz="2400" b="1" dirty="0">
              <a:solidFill>
                <a:schemeClr val="bg1"/>
              </a:solidFill>
              <a:effectLst>
                <a:outerShdw blurRad="38100" dist="38100" dir="2700000" algn="tl">
                  <a:srgbClr val="000000">
                    <a:alpha val="43137"/>
                  </a:srgbClr>
                </a:outerShdw>
              </a:effectLst>
              <a:latin typeface="Arial" pitchFamily="34" charset="0"/>
              <a:cs typeface="Arial" pitchFamily="34" charset="0"/>
            </a:endParaRPr>
          </a:p>
        </p:txBody>
      </p:sp>
      <p:sp>
        <p:nvSpPr>
          <p:cNvPr id="2" name="Rectangle 1"/>
          <p:cNvSpPr/>
          <p:nvPr/>
        </p:nvSpPr>
        <p:spPr>
          <a:xfrm>
            <a:off x="3139540" y="248193"/>
            <a:ext cx="5126285" cy="369332"/>
          </a:xfrm>
          <a:prstGeom prst="rect">
            <a:avLst/>
          </a:prstGeom>
        </p:spPr>
        <p:txBody>
          <a:bodyPr wrap="square">
            <a:spAutoFit/>
          </a:bodyPr>
          <a:lstStyle/>
          <a:p>
            <a:r>
              <a:rPr lang="en-US" altLang="ko-KR" b="1">
                <a:solidFill>
                  <a:schemeClr val="accent6">
                    <a:lumMod val="75000"/>
                  </a:schemeClr>
                </a:solidFill>
                <a:latin typeface="Sitka Text" panose="02000505000000020004" pitchFamily="2" charset="0"/>
              </a:rPr>
              <a:t>MỌI LÚC MỌI NƠI ĐỀU LÀ </a:t>
            </a:r>
            <a:r>
              <a:rPr lang="en-US" altLang="ko-KR" b="1">
                <a:solidFill>
                  <a:schemeClr val="accent6">
                    <a:lumMod val="75000"/>
                  </a:schemeClr>
                </a:solidFill>
                <a:latin typeface="Sitka Text" panose="02000505000000020004" pitchFamily="2" charset="0"/>
              </a:rPr>
              <a:t>HỌC </a:t>
            </a:r>
            <a:r>
              <a:rPr lang="en-US" altLang="ko-KR" b="1" smtClean="0">
                <a:solidFill>
                  <a:schemeClr val="accent6">
                    <a:lumMod val="75000"/>
                  </a:schemeClr>
                </a:solidFill>
                <a:latin typeface="Sitka Text" panose="02000505000000020004" pitchFamily="2" charset="0"/>
              </a:rPr>
              <a:t>VẤN</a:t>
            </a:r>
            <a:endParaRPr lang="en-US" altLang="ko-KR" b="1" dirty="0">
              <a:solidFill>
                <a:schemeClr val="accent6">
                  <a:lumMod val="75000"/>
                </a:schemeClr>
              </a:solidFill>
              <a:latin typeface="Sitka Text" panose="02000505000000020004" pitchFamily="2" charset="0"/>
            </a:endParaRPr>
          </a:p>
        </p:txBody>
      </p:sp>
      <p:grpSp>
        <p:nvGrpSpPr>
          <p:cNvPr id="27" name="Group 26">
            <a:extLst>
              <a:ext uri="{FF2B5EF4-FFF2-40B4-BE49-F238E27FC236}">
                <a16:creationId xmlns:a16="http://schemas.microsoft.com/office/drawing/2014/main" id="{2FC8A760-AFDA-41C9-9B0D-171C650EC044}"/>
              </a:ext>
            </a:extLst>
          </p:cNvPr>
          <p:cNvGrpSpPr/>
          <p:nvPr/>
        </p:nvGrpSpPr>
        <p:grpSpPr>
          <a:xfrm rot="16200000">
            <a:off x="2780849" y="21600"/>
            <a:ext cx="415979" cy="489129"/>
            <a:chOff x="8426854" y="66578"/>
            <a:chExt cx="612772" cy="525096"/>
          </a:xfrm>
          <a:solidFill>
            <a:schemeClr val="accent6"/>
          </a:solidFill>
        </p:grpSpPr>
        <p:sp>
          <p:nvSpPr>
            <p:cNvPr id="28" name="Freeform: Shape 6">
              <a:extLst>
                <a:ext uri="{FF2B5EF4-FFF2-40B4-BE49-F238E27FC236}">
                  <a16:creationId xmlns:a16="http://schemas.microsoft.com/office/drawing/2014/main" id="{B356D83D-737B-426A-A7CB-C8CB9CD87EAB}"/>
                </a:ext>
              </a:extLst>
            </p:cNvPr>
            <p:cNvSpPr/>
            <p:nvPr/>
          </p:nvSpPr>
          <p:spPr>
            <a:xfrm rot="2020309" flipH="1">
              <a:off x="8426854" y="66578"/>
              <a:ext cx="370727" cy="431438"/>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solidFill>
                  <a:schemeClr val="accent6">
                    <a:lumMod val="75000"/>
                  </a:schemeClr>
                </a:solidFill>
              </a:endParaRPr>
            </a:p>
          </p:txBody>
        </p:sp>
        <p:sp>
          <p:nvSpPr>
            <p:cNvPr id="29" name="Freeform: Shape 7">
              <a:extLst>
                <a:ext uri="{FF2B5EF4-FFF2-40B4-BE49-F238E27FC236}">
                  <a16:creationId xmlns:a16="http://schemas.microsoft.com/office/drawing/2014/main" id="{0A2D2649-2AE8-4C34-B130-90D1C5F89650}"/>
                </a:ext>
              </a:extLst>
            </p:cNvPr>
            <p:cNvSpPr/>
            <p:nvPr/>
          </p:nvSpPr>
          <p:spPr>
            <a:xfrm rot="4488973" flipH="1">
              <a:off x="8764584" y="316632"/>
              <a:ext cx="210609" cy="33947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solidFill>
                  <a:schemeClr val="accent6">
                    <a:lumMod val="75000"/>
                  </a:schemeClr>
                </a:solidFill>
              </a:endParaRPr>
            </a:p>
          </p:txBody>
        </p:sp>
      </p:grpSp>
      <p:grpSp>
        <p:nvGrpSpPr>
          <p:cNvPr id="30" name="Group 29">
            <a:extLst>
              <a:ext uri="{FF2B5EF4-FFF2-40B4-BE49-F238E27FC236}">
                <a16:creationId xmlns:a16="http://schemas.microsoft.com/office/drawing/2014/main" id="{CCE8807E-3F17-4430-BF37-7C1F8F1E7940}"/>
              </a:ext>
            </a:extLst>
          </p:cNvPr>
          <p:cNvGrpSpPr/>
          <p:nvPr/>
        </p:nvGrpSpPr>
        <p:grpSpPr>
          <a:xfrm rot="1888331">
            <a:off x="7310893" y="-57803"/>
            <a:ext cx="673630" cy="540839"/>
            <a:chOff x="8426854" y="66578"/>
            <a:chExt cx="612772" cy="525096"/>
          </a:xfrm>
          <a:solidFill>
            <a:schemeClr val="accent6"/>
          </a:solidFill>
        </p:grpSpPr>
        <p:sp>
          <p:nvSpPr>
            <p:cNvPr id="31" name="Freeform: Shape 3">
              <a:extLst>
                <a:ext uri="{FF2B5EF4-FFF2-40B4-BE49-F238E27FC236}">
                  <a16:creationId xmlns:a16="http://schemas.microsoft.com/office/drawing/2014/main" id="{88076912-0E76-4FE2-9C1E-018AD997C16B}"/>
                </a:ext>
              </a:extLst>
            </p:cNvPr>
            <p:cNvSpPr/>
            <p:nvPr/>
          </p:nvSpPr>
          <p:spPr>
            <a:xfrm rot="2020309" flipH="1">
              <a:off x="8426854" y="66578"/>
              <a:ext cx="370727" cy="431438"/>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solidFill>
                  <a:schemeClr val="accent6">
                    <a:lumMod val="75000"/>
                  </a:schemeClr>
                </a:solidFill>
              </a:endParaRPr>
            </a:p>
          </p:txBody>
        </p:sp>
        <p:sp>
          <p:nvSpPr>
            <p:cNvPr id="32" name="Freeform: Shape 4">
              <a:extLst>
                <a:ext uri="{FF2B5EF4-FFF2-40B4-BE49-F238E27FC236}">
                  <a16:creationId xmlns:a16="http://schemas.microsoft.com/office/drawing/2014/main" id="{532A3327-54DF-468E-85BF-0B07F0C70D2B}"/>
                </a:ext>
              </a:extLst>
            </p:cNvPr>
            <p:cNvSpPr/>
            <p:nvPr/>
          </p:nvSpPr>
          <p:spPr>
            <a:xfrm rot="4488973" flipH="1">
              <a:off x="8764584" y="316632"/>
              <a:ext cx="210609" cy="33947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solidFill>
                  <a:schemeClr val="accent6">
                    <a:lumMod val="75000"/>
                  </a:schemeClr>
                </a:solidFill>
              </a:endParaRPr>
            </a:p>
          </p:txBody>
        </p:sp>
      </p:grpSp>
      <p:sp>
        <p:nvSpPr>
          <p:cNvPr id="33" name="Rectangle 32">
            <a:extLst>
              <a:ext uri="{FF2B5EF4-FFF2-40B4-BE49-F238E27FC236}">
                <a16:creationId xmlns:a16="http://schemas.microsoft.com/office/drawing/2014/main" id="{178293FE-E7DC-49F8-92BC-82A599D6E50A}"/>
              </a:ext>
            </a:extLst>
          </p:cNvPr>
          <p:cNvSpPr/>
          <p:nvPr/>
        </p:nvSpPr>
        <p:spPr>
          <a:xfrm>
            <a:off x="3903851" y="630138"/>
            <a:ext cx="2559293"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164832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88900" y="2575598"/>
            <a:ext cx="3221182" cy="3927763"/>
            <a:chOff x="1229499" y="770538"/>
            <a:chExt cx="3468548" cy="5050919"/>
          </a:xfrm>
        </p:grpSpPr>
        <p:pic>
          <p:nvPicPr>
            <p:cNvPr id="4" name="Picture 3"/>
            <p:cNvPicPr>
              <a:picLocks noChangeAspect="1"/>
            </p:cNvPicPr>
            <p:nvPr/>
          </p:nvPicPr>
          <p:blipFill>
            <a:blip r:embed="rId2"/>
            <a:stretch>
              <a:fillRect/>
            </a:stretch>
          </p:blipFill>
          <p:spPr>
            <a:xfrm>
              <a:off x="2960913" y="4596055"/>
              <a:ext cx="1737134" cy="1225402"/>
            </a:xfrm>
            <a:prstGeom prst="rect">
              <a:avLst/>
            </a:prstGeom>
          </p:spPr>
        </p:pic>
        <p:pic>
          <p:nvPicPr>
            <p:cNvPr id="3" name="Picture 2"/>
            <p:cNvPicPr>
              <a:picLocks noChangeAspect="1"/>
            </p:cNvPicPr>
            <p:nvPr/>
          </p:nvPicPr>
          <p:blipFill>
            <a:blip r:embed="rId3"/>
            <a:stretch>
              <a:fillRect/>
            </a:stretch>
          </p:blipFill>
          <p:spPr>
            <a:xfrm>
              <a:off x="1229499" y="770538"/>
              <a:ext cx="3462828" cy="4438218"/>
            </a:xfrm>
            <a:prstGeom prst="rect">
              <a:avLst/>
            </a:prstGeom>
          </p:spPr>
        </p:pic>
      </p:grpSp>
      <p:grpSp>
        <p:nvGrpSpPr>
          <p:cNvPr id="8" name="Group 7"/>
          <p:cNvGrpSpPr/>
          <p:nvPr/>
        </p:nvGrpSpPr>
        <p:grpSpPr>
          <a:xfrm>
            <a:off x="6316074" y="748506"/>
            <a:ext cx="5652654" cy="5735782"/>
            <a:chOff x="1229499" y="1544742"/>
            <a:chExt cx="3468548" cy="4276715"/>
          </a:xfrm>
        </p:grpSpPr>
        <p:pic>
          <p:nvPicPr>
            <p:cNvPr id="9" name="Picture 8"/>
            <p:cNvPicPr>
              <a:picLocks noChangeAspect="1"/>
            </p:cNvPicPr>
            <p:nvPr/>
          </p:nvPicPr>
          <p:blipFill>
            <a:blip r:embed="rId2"/>
            <a:stretch>
              <a:fillRect/>
            </a:stretch>
          </p:blipFill>
          <p:spPr>
            <a:xfrm>
              <a:off x="2960913" y="4596055"/>
              <a:ext cx="1737134" cy="1225402"/>
            </a:xfrm>
            <a:prstGeom prst="rect">
              <a:avLst/>
            </a:prstGeom>
          </p:spPr>
        </p:pic>
        <p:pic>
          <p:nvPicPr>
            <p:cNvPr id="10" name="Picture 9"/>
            <p:cNvPicPr>
              <a:picLocks noChangeAspect="1"/>
            </p:cNvPicPr>
            <p:nvPr/>
          </p:nvPicPr>
          <p:blipFill>
            <a:blip r:embed="rId3"/>
            <a:stretch>
              <a:fillRect/>
            </a:stretch>
          </p:blipFill>
          <p:spPr>
            <a:xfrm>
              <a:off x="1229499" y="1544742"/>
              <a:ext cx="3462828" cy="3664014"/>
            </a:xfrm>
            <a:prstGeom prst="rect">
              <a:avLst/>
            </a:prstGeom>
          </p:spPr>
        </p:pic>
      </p:grpSp>
      <p:sp>
        <p:nvSpPr>
          <p:cNvPr id="11" name="Rectangle 10"/>
          <p:cNvSpPr/>
          <p:nvPr/>
        </p:nvSpPr>
        <p:spPr>
          <a:xfrm rot="10800000" flipV="1">
            <a:off x="811328" y="3569984"/>
            <a:ext cx="2091067" cy="1938992"/>
          </a:xfrm>
          <a:prstGeom prst="rect">
            <a:avLst/>
          </a:prstGeom>
        </p:spPr>
        <p:txBody>
          <a:bodyPr wrap="square">
            <a:spAutoFit/>
          </a:bodyPr>
          <a:lstStyle/>
          <a:p>
            <a:pPr algn="ctr">
              <a:lnSpc>
                <a:spcPct val="150000"/>
              </a:lnSpc>
            </a:pPr>
            <a:r>
              <a:rPr lang="en-US" smtClean="0">
                <a:latin typeface="Times New Roman" panose="02020603050405020304" pitchFamily="18" charset="0"/>
                <a:cs typeface="Times New Roman" panose="02020603050405020304" pitchFamily="18" charset="0"/>
              </a:rPr>
              <a:t>-</a:t>
            </a:r>
            <a:r>
              <a:rPr lang="en-US" sz="2000" smtClean="0">
                <a:latin typeface="Times New Roman" panose="02020603050405020304" pitchFamily="18" charset="0"/>
                <a:cs typeface="Times New Roman" panose="02020603050405020304" pitchFamily="18" charset="0"/>
              </a:rPr>
              <a:t>Giáo </a:t>
            </a:r>
            <a:r>
              <a:rPr lang="en-US" sz="2000">
                <a:latin typeface="Times New Roman" panose="02020603050405020304" pitchFamily="18" charset="0"/>
                <a:cs typeface="Times New Roman" panose="02020603050405020304" pitchFamily="18" charset="0"/>
              </a:rPr>
              <a:t>viên quan sát thấy học sinh có lỗi </a:t>
            </a:r>
            <a:r>
              <a:rPr lang="en-US" sz="2000" smtClean="0">
                <a:latin typeface="Times New Roman" panose="02020603050405020304" pitchFamily="18" charset="0"/>
                <a:cs typeface="Times New Roman" panose="02020603050405020304" pitchFamily="18" charset="0"/>
              </a:rPr>
              <a:t> (chê </a:t>
            </a:r>
            <a:r>
              <a:rPr lang="en-US" sz="2000">
                <a:latin typeface="Times New Roman" panose="02020603050405020304" pitchFamily="18" charset="0"/>
                <a:cs typeface="Times New Roman" panose="02020603050405020304" pitchFamily="18" charset="0"/>
              </a:rPr>
              <a:t>giẻ lau)</a:t>
            </a:r>
            <a:endParaRPr lang="vi-VN" sz="2000" dirty="0">
              <a:latin typeface="Times New Roman" panose="02020603050405020304" pitchFamily="18" charset="0"/>
              <a:cs typeface="Times New Roman" panose="02020603050405020304" pitchFamily="18" charset="0"/>
            </a:endParaRPr>
          </a:p>
        </p:txBody>
      </p:sp>
      <p:sp>
        <p:nvSpPr>
          <p:cNvPr id="73" name="Rectangle 72"/>
          <p:cNvSpPr/>
          <p:nvPr/>
        </p:nvSpPr>
        <p:spPr>
          <a:xfrm>
            <a:off x="6629400" y="1501064"/>
            <a:ext cx="5026002" cy="2862322"/>
          </a:xfrm>
          <a:prstGeom prst="rect">
            <a:avLst/>
          </a:prstGeom>
        </p:spPr>
        <p:txBody>
          <a:bodyPr wrap="square">
            <a:spAutoFit/>
          </a:bodyPr>
          <a:lstStyle/>
          <a:p>
            <a:r>
              <a:rPr lang="en-US"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Trước </a:t>
            </a:r>
            <a:r>
              <a:rPr lang="en-US" sz="2000">
                <a:latin typeface="Times New Roman" panose="02020603050405020304" pitchFamily="18" charset="0"/>
                <a:cs typeface="Times New Roman" panose="02020603050405020304" pitchFamily="18" charset="0"/>
              </a:rPr>
              <a:t>khi giảng đạo lý thì phải nhận biết căn tánh, tính cách, đặc điểm của trẻ.</a:t>
            </a:r>
          </a:p>
          <a:p>
            <a:r>
              <a:rPr lang="en-US" sz="2000">
                <a:latin typeface="Times New Roman" panose="02020603050405020304" pitchFamily="18" charset="0"/>
                <a:cs typeface="Times New Roman" panose="02020603050405020304" pitchFamily="18" charset="0"/>
              </a:rPr>
              <a:t> -Học sinh có tật xấu gì thì sẽ dùng phương pháp phù hợp.</a:t>
            </a:r>
          </a:p>
          <a:p>
            <a:r>
              <a:rPr lang="en-US" sz="2000">
                <a:latin typeface="Times New Roman" panose="02020603050405020304" pitchFamily="18" charset="0"/>
                <a:cs typeface="Times New Roman" panose="02020603050405020304" pitchFamily="18" charset="0"/>
              </a:rPr>
              <a:t>+Trẻ tự ti, hay bị bắt nạt: dùng phương pháp dẫn dụ thuyết phục, so sánh, nêu ví dụ mà dạy đạo lý để trẻ khơi được tâm hổ thẹn.</a:t>
            </a:r>
          </a:p>
          <a:p>
            <a:r>
              <a:rPr lang="en-US" sz="2000">
                <a:latin typeface="Times New Roman" panose="02020603050405020304" pitchFamily="18" charset="0"/>
                <a:cs typeface="Times New Roman" panose="02020603050405020304" pitchFamily="18" charset="0"/>
              </a:rPr>
              <a:t>+Trẻ ngạo mạn: Nghiêm khắc la mắng, để trẻ thay đổi tật xấu.</a:t>
            </a:r>
            <a:r>
              <a:rPr lang="vi-VN" sz="2000" smtClean="0">
                <a:latin typeface="Times New Roman" panose="02020603050405020304" pitchFamily="18" charset="0"/>
                <a:cs typeface="Times New Roman" panose="02020603050405020304" pitchFamily="18" charset="0"/>
              </a:rPr>
              <a:t> </a:t>
            </a:r>
            <a:endParaRPr lang="vi-VN" sz="2000" dirty="0">
              <a:latin typeface="Times New Roman" panose="02020603050405020304" pitchFamily="18" charset="0"/>
              <a:cs typeface="Times New Roman" panose="02020603050405020304" pitchFamily="18" charset="0"/>
            </a:endParaRPr>
          </a:p>
        </p:txBody>
      </p:sp>
      <p:sp>
        <p:nvSpPr>
          <p:cNvPr id="12" name="Right Arrow 11"/>
          <p:cNvSpPr/>
          <p:nvPr/>
        </p:nvSpPr>
        <p:spPr>
          <a:xfrm>
            <a:off x="3636818" y="4862945"/>
            <a:ext cx="2581647" cy="35158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5" name="Picture 4"/>
          <p:cNvPicPr>
            <a:picLocks noChangeAspect="1"/>
          </p:cNvPicPr>
          <p:nvPr/>
        </p:nvPicPr>
        <p:blipFill>
          <a:blip r:embed="rId4"/>
          <a:stretch>
            <a:fillRect/>
          </a:stretch>
        </p:blipFill>
        <p:spPr>
          <a:xfrm>
            <a:off x="1129552" y="597673"/>
            <a:ext cx="1952357" cy="1459997"/>
          </a:xfrm>
          <a:prstGeom prst="rect">
            <a:avLst/>
          </a:prstGeom>
        </p:spPr>
      </p:pic>
      <p:pic>
        <p:nvPicPr>
          <p:cNvPr id="13" name="Picture 12"/>
          <p:cNvPicPr>
            <a:picLocks noChangeAspect="1"/>
          </p:cNvPicPr>
          <p:nvPr/>
        </p:nvPicPr>
        <p:blipFill rotWithShape="1">
          <a:blip r:embed="rId5">
            <a:clrChange>
              <a:clrFrom>
                <a:srgbClr val="FFFFFF"/>
              </a:clrFrom>
              <a:clrTo>
                <a:srgbClr val="FFFFFF">
                  <a:alpha val="0"/>
                </a:srgbClr>
              </a:clrTo>
            </a:clrChange>
          </a:blip>
          <a:srcRect l="7112" t="20714" r="7737" b="21034"/>
          <a:stretch/>
        </p:blipFill>
        <p:spPr>
          <a:xfrm>
            <a:off x="592510" y="411743"/>
            <a:ext cx="5638799" cy="1867622"/>
          </a:xfrm>
          <a:prstGeom prst="rect">
            <a:avLst/>
          </a:prstGeom>
        </p:spPr>
      </p:pic>
      <p:sp>
        <p:nvSpPr>
          <p:cNvPr id="6" name="Rectangle 5"/>
          <p:cNvSpPr/>
          <p:nvPr/>
        </p:nvSpPr>
        <p:spPr>
          <a:xfrm>
            <a:off x="3504769" y="115510"/>
            <a:ext cx="4761055" cy="369332"/>
          </a:xfrm>
          <a:prstGeom prst="rect">
            <a:avLst/>
          </a:prstGeom>
        </p:spPr>
        <p:txBody>
          <a:bodyPr wrap="square">
            <a:spAutoFit/>
          </a:bodyPr>
          <a:lstStyle/>
          <a:p>
            <a:r>
              <a:rPr lang="en-US" altLang="ko-KR" b="1">
                <a:solidFill>
                  <a:schemeClr val="accent6">
                    <a:lumMod val="75000"/>
                  </a:schemeClr>
                </a:solidFill>
                <a:latin typeface="Sitka Text" panose="02000505000000020004" pitchFamily="2" charset="0"/>
              </a:rPr>
              <a:t>MỌI LÚC MỌI NƠI ĐỀU LÀ </a:t>
            </a:r>
            <a:r>
              <a:rPr lang="en-US" altLang="ko-KR" b="1">
                <a:solidFill>
                  <a:schemeClr val="accent6">
                    <a:lumMod val="75000"/>
                  </a:schemeClr>
                </a:solidFill>
                <a:latin typeface="Sitka Text" panose="02000505000000020004" pitchFamily="2" charset="0"/>
              </a:rPr>
              <a:t>HỌC </a:t>
            </a:r>
            <a:r>
              <a:rPr lang="en-US" altLang="ko-KR" b="1" smtClean="0">
                <a:solidFill>
                  <a:schemeClr val="accent6">
                    <a:lumMod val="75000"/>
                  </a:schemeClr>
                </a:solidFill>
                <a:latin typeface="Sitka Text" panose="02000505000000020004" pitchFamily="2" charset="0"/>
              </a:rPr>
              <a:t>VẤN</a:t>
            </a:r>
            <a:endParaRPr lang="en-US" altLang="ko-KR" b="1" dirty="0">
              <a:solidFill>
                <a:schemeClr val="accent6">
                  <a:lumMod val="75000"/>
                </a:schemeClr>
              </a:solidFill>
              <a:latin typeface="Sitka Text" panose="02000505000000020004" pitchFamily="2" charset="0"/>
            </a:endParaRPr>
          </a:p>
        </p:txBody>
      </p:sp>
      <p:grpSp>
        <p:nvGrpSpPr>
          <p:cNvPr id="15" name="Group 14">
            <a:extLst>
              <a:ext uri="{FF2B5EF4-FFF2-40B4-BE49-F238E27FC236}">
                <a16:creationId xmlns:a16="http://schemas.microsoft.com/office/drawing/2014/main" id="{2FC8A760-AFDA-41C9-9B0D-171C650EC044}"/>
              </a:ext>
            </a:extLst>
          </p:cNvPr>
          <p:cNvGrpSpPr/>
          <p:nvPr/>
        </p:nvGrpSpPr>
        <p:grpSpPr>
          <a:xfrm rot="16200000">
            <a:off x="2897196" y="-133416"/>
            <a:ext cx="612772" cy="602374"/>
            <a:chOff x="8426854" y="66578"/>
            <a:chExt cx="612772" cy="525096"/>
          </a:xfrm>
          <a:solidFill>
            <a:schemeClr val="accent6"/>
          </a:solidFill>
        </p:grpSpPr>
        <p:sp>
          <p:nvSpPr>
            <p:cNvPr id="16" name="Freeform: Shape 6">
              <a:extLst>
                <a:ext uri="{FF2B5EF4-FFF2-40B4-BE49-F238E27FC236}">
                  <a16:creationId xmlns:a16="http://schemas.microsoft.com/office/drawing/2014/main" id="{B356D83D-737B-426A-A7CB-C8CB9CD87EAB}"/>
                </a:ext>
              </a:extLst>
            </p:cNvPr>
            <p:cNvSpPr/>
            <p:nvPr/>
          </p:nvSpPr>
          <p:spPr>
            <a:xfrm rot="2020309" flipH="1">
              <a:off x="8426854" y="66578"/>
              <a:ext cx="370727" cy="431438"/>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solidFill>
                  <a:schemeClr val="accent6">
                    <a:lumMod val="75000"/>
                  </a:schemeClr>
                </a:solidFill>
              </a:endParaRPr>
            </a:p>
          </p:txBody>
        </p:sp>
        <p:sp>
          <p:nvSpPr>
            <p:cNvPr id="17" name="Freeform: Shape 7">
              <a:extLst>
                <a:ext uri="{FF2B5EF4-FFF2-40B4-BE49-F238E27FC236}">
                  <a16:creationId xmlns:a16="http://schemas.microsoft.com/office/drawing/2014/main" id="{0A2D2649-2AE8-4C34-B130-90D1C5F89650}"/>
                </a:ext>
              </a:extLst>
            </p:cNvPr>
            <p:cNvSpPr/>
            <p:nvPr/>
          </p:nvSpPr>
          <p:spPr>
            <a:xfrm rot="4488973" flipH="1">
              <a:off x="8764584" y="316632"/>
              <a:ext cx="210609" cy="33947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solidFill>
                  <a:schemeClr val="accent6">
                    <a:lumMod val="75000"/>
                  </a:schemeClr>
                </a:solidFill>
              </a:endParaRPr>
            </a:p>
          </p:txBody>
        </p:sp>
      </p:grpSp>
      <p:grpSp>
        <p:nvGrpSpPr>
          <p:cNvPr id="18" name="Group 17">
            <a:extLst>
              <a:ext uri="{FF2B5EF4-FFF2-40B4-BE49-F238E27FC236}">
                <a16:creationId xmlns:a16="http://schemas.microsoft.com/office/drawing/2014/main" id="{CCE8807E-3F17-4430-BF37-7C1F8F1E7940}"/>
              </a:ext>
            </a:extLst>
          </p:cNvPr>
          <p:cNvGrpSpPr/>
          <p:nvPr/>
        </p:nvGrpSpPr>
        <p:grpSpPr>
          <a:xfrm rot="1888331">
            <a:off x="7809483" y="-167412"/>
            <a:ext cx="546157" cy="550149"/>
            <a:chOff x="8426854" y="66578"/>
            <a:chExt cx="612772" cy="525096"/>
          </a:xfrm>
          <a:solidFill>
            <a:schemeClr val="accent6"/>
          </a:solidFill>
        </p:grpSpPr>
        <p:sp>
          <p:nvSpPr>
            <p:cNvPr id="19" name="Freeform: Shape 3">
              <a:extLst>
                <a:ext uri="{FF2B5EF4-FFF2-40B4-BE49-F238E27FC236}">
                  <a16:creationId xmlns:a16="http://schemas.microsoft.com/office/drawing/2014/main" id="{88076912-0E76-4FE2-9C1E-018AD997C16B}"/>
                </a:ext>
              </a:extLst>
            </p:cNvPr>
            <p:cNvSpPr/>
            <p:nvPr/>
          </p:nvSpPr>
          <p:spPr>
            <a:xfrm rot="2020309" flipH="1">
              <a:off x="8426854" y="66578"/>
              <a:ext cx="370727" cy="431438"/>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solidFill>
                  <a:schemeClr val="accent6">
                    <a:lumMod val="75000"/>
                  </a:schemeClr>
                </a:solidFill>
              </a:endParaRPr>
            </a:p>
          </p:txBody>
        </p:sp>
        <p:sp>
          <p:nvSpPr>
            <p:cNvPr id="20" name="Freeform: Shape 4">
              <a:extLst>
                <a:ext uri="{FF2B5EF4-FFF2-40B4-BE49-F238E27FC236}">
                  <a16:creationId xmlns:a16="http://schemas.microsoft.com/office/drawing/2014/main" id="{532A3327-54DF-468E-85BF-0B07F0C70D2B}"/>
                </a:ext>
              </a:extLst>
            </p:cNvPr>
            <p:cNvSpPr/>
            <p:nvPr/>
          </p:nvSpPr>
          <p:spPr>
            <a:xfrm rot="4488973" flipH="1">
              <a:off x="8764584" y="316632"/>
              <a:ext cx="210609" cy="33947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solidFill>
                  <a:schemeClr val="accent6">
                    <a:lumMod val="75000"/>
                  </a:schemeClr>
                </a:solidFill>
              </a:endParaRPr>
            </a:p>
          </p:txBody>
        </p:sp>
      </p:grpSp>
      <p:sp>
        <p:nvSpPr>
          <p:cNvPr id="21" name="Rectangle 20">
            <a:extLst>
              <a:ext uri="{FF2B5EF4-FFF2-40B4-BE49-F238E27FC236}">
                <a16:creationId xmlns:a16="http://schemas.microsoft.com/office/drawing/2014/main" id="{178293FE-E7DC-49F8-92BC-82A599D6E50A}"/>
              </a:ext>
            </a:extLst>
          </p:cNvPr>
          <p:cNvSpPr/>
          <p:nvPr/>
        </p:nvSpPr>
        <p:spPr>
          <a:xfrm flipV="1">
            <a:off x="4611189" y="439124"/>
            <a:ext cx="2207622"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053431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54859" y="2324233"/>
            <a:ext cx="2854470" cy="399588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nSpc>
                <a:spcPct val="107000"/>
              </a:lnSpc>
              <a:spcAft>
                <a:spcPts val="800"/>
              </a:spcAft>
            </a:pPr>
            <a:r>
              <a:rPr lang="en-US" sz="1600">
                <a:latin typeface="Times New Roman" panose="02020603050405020304" pitchFamily="18" charset="0"/>
                <a:cs typeface="Times New Roman" panose="02020603050405020304" pitchFamily="18" charset="0"/>
              </a:rPr>
              <a:t>Học xong thì đem tất cả sách vở quang ném đầy xuống </a:t>
            </a:r>
            <a:r>
              <a:rPr lang="en-US" sz="1600">
                <a:latin typeface="Times New Roman" panose="02020603050405020304" pitchFamily="18" charset="0"/>
                <a:cs typeface="Times New Roman" panose="02020603050405020304" pitchFamily="18" charset="0"/>
              </a:rPr>
              <a:t>đất</a:t>
            </a:r>
            <a:r>
              <a:rPr lang="en-US" sz="1600" smtClean="0">
                <a:latin typeface="Times New Roman" panose="02020603050405020304" pitchFamily="18" charset="0"/>
                <a:cs typeface="Times New Roman" panose="02020603050405020304" pitchFamily="18" charset="0"/>
              </a:rPr>
              <a:t>.</a:t>
            </a:r>
          </a:p>
          <a:p>
            <a:pPr>
              <a:lnSpc>
                <a:spcPct val="107000"/>
              </a:lnSpc>
              <a:spcAft>
                <a:spcPts val="800"/>
              </a:spcAft>
            </a:pPr>
            <a:r>
              <a:rPr lang="en-US" sz="1600">
                <a:latin typeface="Times New Roman" panose="02020603050405020304" pitchFamily="18" charset="0"/>
                <a:cs typeface="Times New Roman" panose="02020603050405020304" pitchFamily="18" charset="0"/>
              </a:rPr>
              <a:t>Học sinh được bồi dưỡng, đầu óc chỉ chứa toàn tri thức, chưa đầy một ngày là quên </a:t>
            </a:r>
            <a:r>
              <a:rPr lang="en-US" sz="1600">
                <a:latin typeface="Times New Roman" panose="02020603050405020304" pitchFamily="18" charset="0"/>
                <a:cs typeface="Times New Roman" panose="02020603050405020304" pitchFamily="18" charset="0"/>
              </a:rPr>
              <a:t>sạch</a:t>
            </a:r>
            <a:r>
              <a:rPr lang="en-US" sz="1600" smtClean="0">
                <a:latin typeface="Times New Roman" panose="02020603050405020304" pitchFamily="18" charset="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Học sinh thích nói chuyện thị phi</a:t>
            </a:r>
          </a:p>
          <a:p>
            <a:r>
              <a:rPr lang="en-US" sz="1600">
                <a:latin typeface="Times New Roman" panose="02020603050405020304" pitchFamily="18" charset="0"/>
                <a:cs typeface="Times New Roman" panose="02020603050405020304" pitchFamily="18" charset="0"/>
              </a:rPr>
              <a:t>(bàn luận về thầy cô, bạn học), xem tạp chí không tốt, chơi </a:t>
            </a:r>
            <a:r>
              <a:rPr lang="en-US" sz="1600">
                <a:latin typeface="Times New Roman" panose="02020603050405020304" pitchFamily="18" charset="0"/>
                <a:cs typeface="Times New Roman" panose="02020603050405020304" pitchFamily="18" charset="0"/>
              </a:rPr>
              <a:t>game</a:t>
            </a:r>
            <a:r>
              <a:rPr lang="en-US" sz="1600" smtClean="0">
                <a:latin typeface="Times New Roman" panose="02020603050405020304" pitchFamily="18" charset="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Trẻ đầu óc mơ màng, hồ đồ , không biết làm việc, tay chân lóng ngóng.</a:t>
            </a:r>
          </a:p>
        </p:txBody>
      </p:sp>
      <p:grpSp>
        <p:nvGrpSpPr>
          <p:cNvPr id="3" name="그룹 6">
            <a:extLst>
              <a:ext uri="{FF2B5EF4-FFF2-40B4-BE49-F238E27FC236}">
                <a16:creationId xmlns:a16="http://schemas.microsoft.com/office/drawing/2014/main" id="{01E5623A-0C20-4F64-822B-86EF929AEE29}"/>
              </a:ext>
            </a:extLst>
          </p:cNvPr>
          <p:cNvGrpSpPr/>
          <p:nvPr/>
        </p:nvGrpSpPr>
        <p:grpSpPr>
          <a:xfrm>
            <a:off x="242048" y="994568"/>
            <a:ext cx="2781145" cy="1271507"/>
            <a:chOff x="9228771" y="2192407"/>
            <a:chExt cx="1702026" cy="1383880"/>
          </a:xfrm>
        </p:grpSpPr>
        <p:sp>
          <p:nvSpPr>
            <p:cNvPr id="4" name="Regular Pentagon 34">
              <a:extLst>
                <a:ext uri="{FF2B5EF4-FFF2-40B4-BE49-F238E27FC236}">
                  <a16:creationId xmlns:a16="http://schemas.microsoft.com/office/drawing/2014/main" id="{DEE4196B-F305-45E9-8447-4E39287812D6}"/>
                </a:ext>
              </a:extLst>
            </p:cNvPr>
            <p:cNvSpPr/>
            <p:nvPr/>
          </p:nvSpPr>
          <p:spPr>
            <a:xfrm>
              <a:off x="9696002" y="2192407"/>
              <a:ext cx="1234795" cy="1175995"/>
            </a:xfrm>
            <a:prstGeom prst="round2DiagRect">
              <a:avLst>
                <a:gd name="adj1" fmla="val 50000"/>
                <a:gd name="adj2"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2"/>
                </a:solidFill>
              </a:endParaRPr>
            </a:p>
          </p:txBody>
        </p:sp>
        <p:sp>
          <p:nvSpPr>
            <p:cNvPr id="5" name="Regular Pentagon 34">
              <a:extLst>
                <a:ext uri="{FF2B5EF4-FFF2-40B4-BE49-F238E27FC236}">
                  <a16:creationId xmlns:a16="http://schemas.microsoft.com/office/drawing/2014/main" id="{CCC96843-7AD2-48DC-958B-9DFEA4C70C1A}"/>
                </a:ext>
              </a:extLst>
            </p:cNvPr>
            <p:cNvSpPr/>
            <p:nvPr/>
          </p:nvSpPr>
          <p:spPr>
            <a:xfrm>
              <a:off x="9696002" y="2434342"/>
              <a:ext cx="980763" cy="934060"/>
            </a:xfrm>
            <a:prstGeom prst="round2Diag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2"/>
                </a:solidFill>
              </a:endParaRPr>
            </a:p>
          </p:txBody>
        </p:sp>
        <p:cxnSp>
          <p:nvCxnSpPr>
            <p:cNvPr id="6" name="Straight Arrow Connector 46">
              <a:extLst>
                <a:ext uri="{FF2B5EF4-FFF2-40B4-BE49-F238E27FC236}">
                  <a16:creationId xmlns:a16="http://schemas.microsoft.com/office/drawing/2014/main" id="{64BDB5D9-B866-4ECD-8DFF-12D1C086EF3A}"/>
                </a:ext>
              </a:extLst>
            </p:cNvPr>
            <p:cNvCxnSpPr>
              <a:cxnSpLocks/>
            </p:cNvCxnSpPr>
            <p:nvPr/>
          </p:nvCxnSpPr>
          <p:spPr>
            <a:xfrm flipH="1">
              <a:off x="9696002" y="3361960"/>
              <a:ext cx="1" cy="214327"/>
            </a:xfrm>
            <a:prstGeom prst="straightConnector1">
              <a:avLst/>
            </a:prstGeom>
            <a:ln w="31750">
              <a:solidFill>
                <a:schemeClr val="accent1"/>
              </a:solidFill>
              <a:tailEnd type="oval" w="lg" len="lg"/>
            </a:ln>
          </p:spPr>
          <p:style>
            <a:lnRef idx="1">
              <a:schemeClr val="accent1"/>
            </a:lnRef>
            <a:fillRef idx="0">
              <a:schemeClr val="accent1"/>
            </a:fillRef>
            <a:effectRef idx="0">
              <a:schemeClr val="accent1"/>
            </a:effectRef>
            <a:fontRef idx="minor">
              <a:schemeClr val="tx1"/>
            </a:fontRef>
          </p:style>
        </p:cxnSp>
        <p:sp>
          <p:nvSpPr>
            <p:cNvPr id="7" name="Regular Pentagon 33">
              <a:extLst>
                <a:ext uri="{FF2B5EF4-FFF2-40B4-BE49-F238E27FC236}">
                  <a16:creationId xmlns:a16="http://schemas.microsoft.com/office/drawing/2014/main" id="{145A5ECF-27E6-4A59-B116-78DA1A7D3350}"/>
                </a:ext>
              </a:extLst>
            </p:cNvPr>
            <p:cNvSpPr/>
            <p:nvPr/>
          </p:nvSpPr>
          <p:spPr>
            <a:xfrm>
              <a:off x="9228771" y="2960699"/>
              <a:ext cx="443815" cy="422680"/>
            </a:xfrm>
            <a:prstGeom prst="round2DiagRect">
              <a:avLst>
                <a:gd name="adj1" fmla="val 0"/>
                <a:gd name="adj2"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2"/>
                </a:solidFill>
              </a:endParaRPr>
            </a:p>
          </p:txBody>
        </p:sp>
      </p:grpSp>
      <p:grpSp>
        <p:nvGrpSpPr>
          <p:cNvPr id="8" name="그룹 6">
            <a:extLst>
              <a:ext uri="{FF2B5EF4-FFF2-40B4-BE49-F238E27FC236}">
                <a16:creationId xmlns:a16="http://schemas.microsoft.com/office/drawing/2014/main" id="{1E296371-DC91-4C45-97A7-DC422770324B}"/>
              </a:ext>
            </a:extLst>
          </p:cNvPr>
          <p:cNvGrpSpPr/>
          <p:nvPr/>
        </p:nvGrpSpPr>
        <p:grpSpPr>
          <a:xfrm>
            <a:off x="3347095" y="994568"/>
            <a:ext cx="2894723" cy="1329665"/>
            <a:chOff x="9228770" y="2192407"/>
            <a:chExt cx="1702027" cy="1396905"/>
          </a:xfrm>
        </p:grpSpPr>
        <p:sp>
          <p:nvSpPr>
            <p:cNvPr id="9" name="Regular Pentagon 34">
              <a:extLst>
                <a:ext uri="{FF2B5EF4-FFF2-40B4-BE49-F238E27FC236}">
                  <a16:creationId xmlns:a16="http://schemas.microsoft.com/office/drawing/2014/main" id="{BAD8162D-99E5-4C70-823D-C5DDECCCAA9B}"/>
                </a:ext>
              </a:extLst>
            </p:cNvPr>
            <p:cNvSpPr/>
            <p:nvPr/>
          </p:nvSpPr>
          <p:spPr>
            <a:xfrm>
              <a:off x="9696002" y="2192407"/>
              <a:ext cx="1234795" cy="1175995"/>
            </a:xfrm>
            <a:prstGeom prst="round2DiagRect">
              <a:avLst>
                <a:gd name="adj1" fmla="val 50000"/>
                <a:gd name="adj2" fmla="val 0"/>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2"/>
                </a:solidFill>
              </a:endParaRPr>
            </a:p>
          </p:txBody>
        </p:sp>
        <p:sp>
          <p:nvSpPr>
            <p:cNvPr id="10" name="Regular Pentagon 34">
              <a:extLst>
                <a:ext uri="{FF2B5EF4-FFF2-40B4-BE49-F238E27FC236}">
                  <a16:creationId xmlns:a16="http://schemas.microsoft.com/office/drawing/2014/main" id="{923012BC-D69D-4DE3-BF8B-C0CC8A965BEE}"/>
                </a:ext>
              </a:extLst>
            </p:cNvPr>
            <p:cNvSpPr/>
            <p:nvPr/>
          </p:nvSpPr>
          <p:spPr>
            <a:xfrm>
              <a:off x="9696002" y="2434342"/>
              <a:ext cx="980763" cy="934060"/>
            </a:xfrm>
            <a:prstGeom prst="round2Diag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2"/>
                </a:solidFill>
              </a:endParaRPr>
            </a:p>
          </p:txBody>
        </p:sp>
        <p:cxnSp>
          <p:nvCxnSpPr>
            <p:cNvPr id="11" name="Straight Arrow Connector 46">
              <a:extLst>
                <a:ext uri="{FF2B5EF4-FFF2-40B4-BE49-F238E27FC236}">
                  <a16:creationId xmlns:a16="http://schemas.microsoft.com/office/drawing/2014/main" id="{8398F22D-A658-4B64-AB61-BACF24CFAB5C}"/>
                </a:ext>
              </a:extLst>
            </p:cNvPr>
            <p:cNvCxnSpPr>
              <a:cxnSpLocks/>
            </p:cNvCxnSpPr>
            <p:nvPr/>
          </p:nvCxnSpPr>
          <p:spPr>
            <a:xfrm>
              <a:off x="9699622" y="3361959"/>
              <a:ext cx="4984" cy="227353"/>
            </a:xfrm>
            <a:prstGeom prst="straightConnector1">
              <a:avLst/>
            </a:prstGeom>
            <a:ln w="31750">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sp>
          <p:nvSpPr>
            <p:cNvPr id="12" name="Regular Pentagon 33">
              <a:extLst>
                <a:ext uri="{FF2B5EF4-FFF2-40B4-BE49-F238E27FC236}">
                  <a16:creationId xmlns:a16="http://schemas.microsoft.com/office/drawing/2014/main" id="{90D33551-09C1-4798-9E69-5B96590545F1}"/>
                </a:ext>
              </a:extLst>
            </p:cNvPr>
            <p:cNvSpPr/>
            <p:nvPr/>
          </p:nvSpPr>
          <p:spPr>
            <a:xfrm>
              <a:off x="9228770" y="2960699"/>
              <a:ext cx="443815" cy="422680"/>
            </a:xfrm>
            <a:prstGeom prst="round2DiagRect">
              <a:avLst>
                <a:gd name="adj1" fmla="val 0"/>
                <a:gd name="adj2" fmla="val 50000"/>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2"/>
                </a:solidFill>
              </a:endParaRPr>
            </a:p>
          </p:txBody>
        </p:sp>
      </p:grpSp>
      <p:grpSp>
        <p:nvGrpSpPr>
          <p:cNvPr id="13" name="그룹 6">
            <a:extLst>
              <a:ext uri="{FF2B5EF4-FFF2-40B4-BE49-F238E27FC236}">
                <a16:creationId xmlns:a16="http://schemas.microsoft.com/office/drawing/2014/main" id="{DAC27F64-8E61-4085-9688-2D8E9AA4899C}"/>
              </a:ext>
            </a:extLst>
          </p:cNvPr>
          <p:cNvGrpSpPr/>
          <p:nvPr/>
        </p:nvGrpSpPr>
        <p:grpSpPr>
          <a:xfrm>
            <a:off x="8872071" y="429930"/>
            <a:ext cx="2463321" cy="1295948"/>
            <a:chOff x="9228771" y="2192407"/>
            <a:chExt cx="1702026" cy="1413306"/>
          </a:xfrm>
        </p:grpSpPr>
        <p:sp>
          <p:nvSpPr>
            <p:cNvPr id="14" name="Regular Pentagon 34">
              <a:extLst>
                <a:ext uri="{FF2B5EF4-FFF2-40B4-BE49-F238E27FC236}">
                  <a16:creationId xmlns:a16="http://schemas.microsoft.com/office/drawing/2014/main" id="{4AA21FAF-9449-4DA1-8D51-5494AD74900E}"/>
                </a:ext>
              </a:extLst>
            </p:cNvPr>
            <p:cNvSpPr/>
            <p:nvPr/>
          </p:nvSpPr>
          <p:spPr>
            <a:xfrm>
              <a:off x="9696002" y="2192407"/>
              <a:ext cx="1234795" cy="1175995"/>
            </a:xfrm>
            <a:prstGeom prst="round2DiagRect">
              <a:avLst>
                <a:gd name="adj1" fmla="val 50000"/>
                <a:gd name="adj2" fmla="val 0"/>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2"/>
                </a:solidFill>
              </a:endParaRPr>
            </a:p>
          </p:txBody>
        </p:sp>
        <p:sp>
          <p:nvSpPr>
            <p:cNvPr id="15" name="Regular Pentagon 34">
              <a:extLst>
                <a:ext uri="{FF2B5EF4-FFF2-40B4-BE49-F238E27FC236}">
                  <a16:creationId xmlns:a16="http://schemas.microsoft.com/office/drawing/2014/main" id="{214E7023-62F4-429E-8EB0-10415ED4A762}"/>
                </a:ext>
              </a:extLst>
            </p:cNvPr>
            <p:cNvSpPr/>
            <p:nvPr/>
          </p:nvSpPr>
          <p:spPr>
            <a:xfrm>
              <a:off x="9696002" y="2434342"/>
              <a:ext cx="980763" cy="934060"/>
            </a:xfrm>
            <a:prstGeom prst="round2Diag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2"/>
                </a:solidFill>
              </a:endParaRPr>
            </a:p>
          </p:txBody>
        </p:sp>
        <p:cxnSp>
          <p:nvCxnSpPr>
            <p:cNvPr id="16" name="Straight Arrow Connector 46">
              <a:extLst>
                <a:ext uri="{FF2B5EF4-FFF2-40B4-BE49-F238E27FC236}">
                  <a16:creationId xmlns:a16="http://schemas.microsoft.com/office/drawing/2014/main" id="{D79DE29C-36B3-40A6-93D0-B495913F996E}"/>
                </a:ext>
              </a:extLst>
            </p:cNvPr>
            <p:cNvCxnSpPr>
              <a:cxnSpLocks/>
            </p:cNvCxnSpPr>
            <p:nvPr/>
          </p:nvCxnSpPr>
          <p:spPr>
            <a:xfrm>
              <a:off x="9706618" y="3368402"/>
              <a:ext cx="577" cy="237311"/>
            </a:xfrm>
            <a:prstGeom prst="straightConnector1">
              <a:avLst/>
            </a:prstGeom>
            <a:ln w="31750">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17" name="Regular Pentagon 33">
              <a:extLst>
                <a:ext uri="{FF2B5EF4-FFF2-40B4-BE49-F238E27FC236}">
                  <a16:creationId xmlns:a16="http://schemas.microsoft.com/office/drawing/2014/main" id="{F7A408DC-3AB9-444E-AE78-6EC1CED32B15}"/>
                </a:ext>
              </a:extLst>
            </p:cNvPr>
            <p:cNvSpPr/>
            <p:nvPr/>
          </p:nvSpPr>
          <p:spPr>
            <a:xfrm>
              <a:off x="9228771" y="2960699"/>
              <a:ext cx="443815" cy="422680"/>
            </a:xfrm>
            <a:prstGeom prst="round2DiagRect">
              <a:avLst>
                <a:gd name="adj1" fmla="val 0"/>
                <a:gd name="adj2" fmla="val 50000"/>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2"/>
                </a:solidFill>
              </a:endParaRPr>
            </a:p>
          </p:txBody>
        </p:sp>
      </p:grpSp>
      <p:sp>
        <p:nvSpPr>
          <p:cNvPr id="30" name="TextBox 29">
            <a:extLst>
              <a:ext uri="{FF2B5EF4-FFF2-40B4-BE49-F238E27FC236}">
                <a16:creationId xmlns:a16="http://schemas.microsoft.com/office/drawing/2014/main" id="{76D26C44-421D-480C-B6E2-7692C36ADD5F}"/>
              </a:ext>
            </a:extLst>
          </p:cNvPr>
          <p:cNvSpPr txBox="1"/>
          <p:nvPr/>
        </p:nvSpPr>
        <p:spPr>
          <a:xfrm>
            <a:off x="1154442" y="1424837"/>
            <a:ext cx="1868752" cy="385939"/>
          </a:xfrm>
          <a:prstGeom prst="rect">
            <a:avLst/>
          </a:prstGeom>
          <a:noFill/>
        </p:spPr>
        <p:txBody>
          <a:bodyPr wrap="square" rtlCol="0">
            <a:spAutoFit/>
          </a:bodyPr>
          <a:lstStyle/>
          <a:p>
            <a:pPr marR="0" lvl="0">
              <a:lnSpc>
                <a:spcPct val="106000"/>
              </a:lnSpc>
              <a:spcBef>
                <a:spcPts val="0"/>
              </a:spcBef>
              <a:spcAft>
                <a:spcPts val="800"/>
              </a:spcAft>
            </a:pPr>
            <a:r>
              <a:rPr lang="en-US" b="1" smtClean="0">
                <a:solidFill>
                  <a:schemeClr val="bg1"/>
                </a:solidFill>
                <a:latin typeface="Sitka Text" panose="02000505000000020004" pitchFamily="2" charset="0"/>
                <a:ea typeface="Calibri" panose="020F0502020204030204" pitchFamily="34" charset="0"/>
                <a:cs typeface="Times New Roman" panose="02020603050405020304" pitchFamily="18" charset="0"/>
              </a:rPr>
              <a:t>Biểu hiện</a:t>
            </a:r>
            <a:endParaRPr lang="en-US" b="1" dirty="0">
              <a:solidFill>
                <a:schemeClr val="bg1"/>
              </a:solidFill>
              <a:latin typeface="Sitka Text" panose="02000505000000020004" pitchFamily="2" charset="0"/>
              <a:ea typeface="Calibri" panose="020F0502020204030204" pitchFamily="34" charset="0"/>
              <a:cs typeface="Times New Roman" panose="02020603050405020304" pitchFamily="18" charset="0"/>
            </a:endParaRPr>
          </a:p>
        </p:txBody>
      </p:sp>
      <p:sp>
        <p:nvSpPr>
          <p:cNvPr id="31" name="TextBox 30">
            <a:extLst>
              <a:ext uri="{FF2B5EF4-FFF2-40B4-BE49-F238E27FC236}">
                <a16:creationId xmlns:a16="http://schemas.microsoft.com/office/drawing/2014/main" id="{FD57D822-957B-4996-B7FD-7C7A1724E38C}"/>
              </a:ext>
            </a:extLst>
          </p:cNvPr>
          <p:cNvSpPr txBox="1"/>
          <p:nvPr/>
        </p:nvSpPr>
        <p:spPr>
          <a:xfrm>
            <a:off x="4141694" y="1515334"/>
            <a:ext cx="3045467" cy="385939"/>
          </a:xfrm>
          <a:prstGeom prst="rect">
            <a:avLst/>
          </a:prstGeom>
          <a:noFill/>
        </p:spPr>
        <p:txBody>
          <a:bodyPr wrap="square" rtlCol="0">
            <a:spAutoFit/>
          </a:bodyPr>
          <a:lstStyle/>
          <a:p>
            <a:pPr marR="0" lvl="0">
              <a:lnSpc>
                <a:spcPct val="106000"/>
              </a:lnSpc>
              <a:spcBef>
                <a:spcPts val="0"/>
              </a:spcBef>
              <a:spcAft>
                <a:spcPts val="800"/>
              </a:spcAft>
            </a:pPr>
            <a:r>
              <a:rPr lang="en-US" b="1" smtClean="0">
                <a:solidFill>
                  <a:schemeClr val="bg1"/>
                </a:solidFill>
                <a:latin typeface="Sitka Text" panose="02000505000000020004" pitchFamily="2" charset="0"/>
                <a:ea typeface="Calibri" panose="020F0502020204030204" pitchFamily="34" charset="0"/>
                <a:cs typeface="Times New Roman" panose="02020603050405020304" pitchFamily="18" charset="0"/>
              </a:rPr>
              <a:t>Nguyên nhân</a:t>
            </a:r>
            <a:endParaRPr lang="en-US" b="1" dirty="0">
              <a:solidFill>
                <a:schemeClr val="bg1"/>
              </a:solidFill>
              <a:latin typeface="Sitka Text" panose="02000505000000020004" pitchFamily="2" charset="0"/>
              <a:ea typeface="Calibri" panose="020F0502020204030204" pitchFamily="34" charset="0"/>
              <a:cs typeface="Times New Roman" panose="02020603050405020304" pitchFamily="18" charset="0"/>
            </a:endParaRPr>
          </a:p>
        </p:txBody>
      </p:sp>
      <p:sp>
        <p:nvSpPr>
          <p:cNvPr id="32" name="TextBox 31">
            <a:extLst>
              <a:ext uri="{FF2B5EF4-FFF2-40B4-BE49-F238E27FC236}">
                <a16:creationId xmlns:a16="http://schemas.microsoft.com/office/drawing/2014/main" id="{CDAFCC05-5D54-49CE-BF21-0683B5F46512}"/>
              </a:ext>
            </a:extLst>
          </p:cNvPr>
          <p:cNvSpPr txBox="1"/>
          <p:nvPr/>
        </p:nvSpPr>
        <p:spPr>
          <a:xfrm>
            <a:off x="9563652" y="836806"/>
            <a:ext cx="1474865" cy="385939"/>
          </a:xfrm>
          <a:prstGeom prst="rect">
            <a:avLst/>
          </a:prstGeom>
          <a:noFill/>
        </p:spPr>
        <p:txBody>
          <a:bodyPr wrap="square" rtlCol="0">
            <a:spAutoFit/>
          </a:bodyPr>
          <a:lstStyle/>
          <a:p>
            <a:pPr marR="0" lvl="0">
              <a:lnSpc>
                <a:spcPct val="106000"/>
              </a:lnSpc>
              <a:spcBef>
                <a:spcPts val="0"/>
              </a:spcBef>
              <a:spcAft>
                <a:spcPts val="800"/>
              </a:spcAft>
            </a:pPr>
            <a:r>
              <a:rPr lang="en-US" b="1" smtClean="0">
                <a:solidFill>
                  <a:schemeClr val="bg1"/>
                </a:solidFill>
                <a:latin typeface="Sitka Text" panose="02000505000000020004" pitchFamily="2" charset="0"/>
                <a:ea typeface="Calibri" panose="020F0502020204030204" pitchFamily="34" charset="0"/>
                <a:cs typeface="Times New Roman" panose="02020603050405020304" pitchFamily="18" charset="0"/>
              </a:rPr>
              <a:t>Giải pháp</a:t>
            </a:r>
            <a:endParaRPr lang="en-US" b="1" dirty="0">
              <a:solidFill>
                <a:schemeClr val="bg1"/>
              </a:solidFill>
              <a:latin typeface="Sitka Text" panose="02000505000000020004" pitchFamily="2" charset="0"/>
              <a:ea typeface="Calibri" panose="020F0502020204030204" pitchFamily="34" charset="0"/>
              <a:cs typeface="Times New Roman" panose="02020603050405020304" pitchFamily="18" charset="0"/>
            </a:endParaRPr>
          </a:p>
        </p:txBody>
      </p:sp>
      <p:sp>
        <p:nvSpPr>
          <p:cNvPr id="33" name="Rectangle 9">
            <a:extLst>
              <a:ext uri="{FF2B5EF4-FFF2-40B4-BE49-F238E27FC236}">
                <a16:creationId xmlns:a16="http://schemas.microsoft.com/office/drawing/2014/main" id="{444E6227-4972-4DE6-BEB0-C3FC42991182}"/>
              </a:ext>
            </a:extLst>
          </p:cNvPr>
          <p:cNvSpPr/>
          <p:nvPr/>
        </p:nvSpPr>
        <p:spPr>
          <a:xfrm>
            <a:off x="87819" y="672191"/>
            <a:ext cx="554598" cy="50573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4" name="Parallelogram 15">
            <a:extLst>
              <a:ext uri="{FF2B5EF4-FFF2-40B4-BE49-F238E27FC236}">
                <a16:creationId xmlns:a16="http://schemas.microsoft.com/office/drawing/2014/main" id="{7A9FBE9D-EE5A-4F1B-8EDD-3D011F43183E}"/>
              </a:ext>
            </a:extLst>
          </p:cNvPr>
          <p:cNvSpPr/>
          <p:nvPr/>
        </p:nvSpPr>
        <p:spPr>
          <a:xfrm flipH="1">
            <a:off x="8146879" y="2846000"/>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Rectangle 30">
            <a:extLst>
              <a:ext uri="{FF2B5EF4-FFF2-40B4-BE49-F238E27FC236}">
                <a16:creationId xmlns:a16="http://schemas.microsoft.com/office/drawing/2014/main" id="{3BFEE74E-183A-4C32-9BDF-AC2573B061E0}"/>
              </a:ext>
            </a:extLst>
          </p:cNvPr>
          <p:cNvSpPr/>
          <p:nvPr/>
        </p:nvSpPr>
        <p:spPr>
          <a:xfrm>
            <a:off x="4289420" y="2846000"/>
            <a:ext cx="362847" cy="411451"/>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3" name="Rounded Rectangle 42"/>
          <p:cNvSpPr/>
          <p:nvPr/>
        </p:nvSpPr>
        <p:spPr>
          <a:xfrm>
            <a:off x="3072174" y="2324233"/>
            <a:ext cx="3169644" cy="429434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400" smtClean="0">
                <a:solidFill>
                  <a:srgbClr val="002060"/>
                </a:solidFill>
                <a:latin typeface="Sitka Text" panose="02000505000000020004" pitchFamily="2"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Toàn </a:t>
            </a:r>
            <a:r>
              <a:rPr lang="en-US" sz="1600">
                <a:latin typeface="Times New Roman" panose="02020603050405020304" pitchFamily="18" charset="0"/>
                <a:cs typeface="Times New Roman" panose="02020603050405020304" pitchFamily="18" charset="0"/>
              </a:rPr>
              <a:t>bộ giáo dục đều là thi cử.</a:t>
            </a:r>
          </a:p>
          <a:p>
            <a:r>
              <a:rPr lang="en-US" sz="1600" smtClean="0">
                <a:latin typeface="Times New Roman" panose="02020603050405020304" pitchFamily="18" charset="0"/>
                <a:cs typeface="Times New Roman" panose="02020603050405020304" pitchFamily="18" charset="0"/>
              </a:rPr>
              <a:t>- Từ </a:t>
            </a:r>
            <a:r>
              <a:rPr lang="en-US" sz="1600">
                <a:latin typeface="Times New Roman" panose="02020603050405020304" pitchFamily="18" charset="0"/>
                <a:cs typeface="Times New Roman" panose="02020603050405020304" pitchFamily="18" charset="0"/>
              </a:rPr>
              <a:t>nhỏ chưa được nhận qua giáo dục đức </a:t>
            </a:r>
            <a:r>
              <a:rPr lang="en-US" sz="1600">
                <a:latin typeface="Times New Roman" panose="02020603050405020304" pitchFamily="18" charset="0"/>
                <a:cs typeface="Times New Roman" panose="02020603050405020304" pitchFamily="18" charset="0"/>
              </a:rPr>
              <a:t>hạnh</a:t>
            </a:r>
            <a:r>
              <a:rPr lang="en-US" sz="1600" smtClean="0">
                <a:latin typeface="Times New Roman" panose="02020603050405020304" pitchFamily="18" charset="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Trẻ bị ô nhiễm trong đầu đều sát đạo, dâm vọng.</a:t>
            </a:r>
          </a:p>
          <a:p>
            <a:pPr marL="285750" indent="-285750">
              <a:buFont typeface="Symbol" panose="05050102010706020507" pitchFamily="18" charset="2"/>
              <a:buChar char="Þ"/>
            </a:pPr>
            <a:r>
              <a:rPr lang="en-US" sz="1600" smtClean="0">
                <a:latin typeface="Times New Roman" panose="02020603050405020304" pitchFamily="18" charset="0"/>
                <a:cs typeface="Times New Roman" panose="02020603050405020304" pitchFamily="18" charset="0"/>
              </a:rPr>
              <a:t>Không </a:t>
            </a:r>
            <a:r>
              <a:rPr lang="en-US" sz="1600">
                <a:latin typeface="Times New Roman" panose="02020603050405020304" pitchFamily="18" charset="0"/>
                <a:cs typeface="Times New Roman" panose="02020603050405020304" pitchFamily="18" charset="0"/>
              </a:rPr>
              <a:t>kiểm soát được hành vi của chính </a:t>
            </a:r>
            <a:r>
              <a:rPr lang="en-US" sz="1600">
                <a:latin typeface="Times New Roman" panose="02020603050405020304" pitchFamily="18" charset="0"/>
                <a:cs typeface="Times New Roman" panose="02020603050405020304" pitchFamily="18" charset="0"/>
              </a:rPr>
              <a:t>mình</a:t>
            </a:r>
            <a:r>
              <a:rPr lang="en-US" sz="1600" smtClean="0">
                <a:latin typeface="Times New Roman" panose="02020603050405020304" pitchFamily="18" charset="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Ở nhà không phải làm việc.</a:t>
            </a:r>
          </a:p>
          <a:p>
            <a:r>
              <a:rPr lang="en-US" sz="1600">
                <a:latin typeface="Times New Roman" panose="02020603050405020304" pitchFamily="18" charset="0"/>
                <a:cs typeface="Times New Roman" panose="02020603050405020304" pitchFamily="18" charset="0"/>
              </a:rPr>
              <a:t>- Chưa học qua về giáo dục đời sống.</a:t>
            </a:r>
          </a:p>
          <a:p>
            <a:r>
              <a:rPr lang="en-US" sz="1600">
                <a:latin typeface="Times New Roman" panose="02020603050405020304" pitchFamily="18" charset="0"/>
                <a:cs typeface="Times New Roman" panose="02020603050405020304" pitchFamily="18" charset="0"/>
              </a:rPr>
              <a:t>- Học nghệ thuật (toàn hư danh)</a:t>
            </a:r>
          </a:p>
          <a:p>
            <a:r>
              <a:rPr lang="en-US" sz="1600">
                <a:latin typeface="Times New Roman" panose="02020603050405020304" pitchFamily="18" charset="0"/>
                <a:cs typeface="Times New Roman" panose="02020603050405020304" pitchFamily="18" charset="0"/>
              </a:rPr>
              <a:t>- Không được học nền tảng làm người, dáng vẻ con người không biết.</a:t>
            </a:r>
          </a:p>
          <a:p>
            <a:r>
              <a:rPr lang="en-US" sz="1600">
                <a:latin typeface="Times New Roman" panose="02020603050405020304" pitchFamily="18" charset="0"/>
                <a:cs typeface="Times New Roman" panose="02020603050405020304" pitchFamily="18" charset="0"/>
              </a:rPr>
              <a:t>=&gt; Biến thành những đứa trẻ vô dụng.</a:t>
            </a:r>
            <a:endParaRPr lang="en-US" sz="16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5" name="Rounded Rectangle 44"/>
          <p:cNvSpPr/>
          <p:nvPr/>
        </p:nvSpPr>
        <p:spPr>
          <a:xfrm>
            <a:off x="6443494" y="1807535"/>
            <a:ext cx="5631965" cy="504253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400" smtClean="0">
                <a:solidFill>
                  <a:srgbClr val="002060"/>
                </a:solidFill>
                <a:latin typeface="Times New Roman" panose="02020603050405020304" pitchFamily="18" charset="0"/>
                <a:cs typeface="Times New Roman" panose="02020603050405020304" pitchFamily="18" charset="0"/>
              </a:rPr>
              <a:t>        - </a:t>
            </a:r>
            <a:r>
              <a:rPr lang="en-US" sz="1600" smtClean="0">
                <a:latin typeface="Times New Roman" panose="02020603050405020304" pitchFamily="18" charset="0"/>
                <a:cs typeface="Times New Roman" panose="02020603050405020304" pitchFamily="18" charset="0"/>
              </a:rPr>
              <a:t>Dạy </a:t>
            </a:r>
            <a:r>
              <a:rPr lang="en-US" sz="1600">
                <a:latin typeface="Times New Roman" panose="02020603050405020304" pitchFamily="18" charset="0"/>
                <a:cs typeface="Times New Roman" panose="02020603050405020304" pitchFamily="18" charset="0"/>
              </a:rPr>
              <a:t>Đệ Tử Quy.</a:t>
            </a:r>
          </a:p>
          <a:p>
            <a:pPr marL="285750" indent="-285750">
              <a:buFontTx/>
              <a:buChar char="-"/>
            </a:pPr>
            <a:r>
              <a:rPr lang="en-US" sz="1600" smtClean="0">
                <a:latin typeface="Times New Roman" panose="02020603050405020304" pitchFamily="18" charset="0"/>
                <a:cs typeface="Times New Roman" panose="02020603050405020304" pitchFamily="18" charset="0"/>
              </a:rPr>
              <a:t>Tùy </a:t>
            </a:r>
            <a:r>
              <a:rPr lang="en-US" sz="1600">
                <a:latin typeface="Times New Roman" panose="02020603050405020304" pitchFamily="18" charset="0"/>
                <a:cs typeface="Times New Roman" panose="02020603050405020304" pitchFamily="18" charset="0"/>
              </a:rPr>
              <a:t>theo khả năng tiếp thu của học sinh mà dạy, tùy căn cơ mà dạy dỗ (tức là dạy trẻ ngay trong cuộc sống hàng ngày: lên lớp học thuộc kinh điển, tan lớp thì thực hành lời dạy trong kinh </a:t>
            </a:r>
            <a:r>
              <a:rPr lang="en-US" sz="1600">
                <a:latin typeface="Times New Roman" panose="02020603050405020304" pitchFamily="18" charset="0"/>
                <a:cs typeface="Times New Roman" panose="02020603050405020304" pitchFamily="18" charset="0"/>
              </a:rPr>
              <a:t>điển</a:t>
            </a:r>
            <a:r>
              <a:rPr lang="en-US" sz="1600" smtClean="0">
                <a:latin typeface="Times New Roman" panose="02020603050405020304" pitchFamily="18" charset="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Giáo dục câu” không gắng làm, chỉ học văn”</a:t>
            </a:r>
          </a:p>
          <a:p>
            <a:r>
              <a:rPr lang="en-US" sz="1600">
                <a:latin typeface="Times New Roman" panose="02020603050405020304" pitchFamily="18" charset="0"/>
                <a:cs typeface="Times New Roman" panose="02020603050405020304" pitchFamily="18" charset="0"/>
              </a:rPr>
              <a:t>- Mọi lúc, mọi nơi đều là giáo dục</a:t>
            </a:r>
          </a:p>
          <a:p>
            <a:r>
              <a:rPr lang="en-US" sz="1600">
                <a:latin typeface="Times New Roman" panose="02020603050405020304" pitchFamily="18" charset="0"/>
                <a:cs typeface="Times New Roman" panose="02020603050405020304" pitchFamily="18" charset="0"/>
              </a:rPr>
              <a:t>+Trẻ về nhà ông bà ông bà xem truyền hình cũng là tùy cơ dạy học.</a:t>
            </a:r>
          </a:p>
          <a:p>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Mỗi </a:t>
            </a:r>
            <a:r>
              <a:rPr lang="en-US" sz="1600">
                <a:latin typeface="Times New Roman" panose="02020603050405020304" pitchFamily="18" charset="0"/>
                <a:cs typeface="Times New Roman" panose="02020603050405020304" pitchFamily="18" charset="0"/>
              </a:rPr>
              <a:t>lúc, mỗi nơi đều phải dạy dỗ, nghiêm sư.</a:t>
            </a:r>
          </a:p>
          <a:p>
            <a:r>
              <a:rPr lang="en-US" sz="1600">
                <a:latin typeface="Times New Roman" panose="02020603050405020304" pitchFamily="18" charset="0"/>
                <a:cs typeface="Times New Roman" panose="02020603050405020304" pitchFamily="18" charset="0"/>
              </a:rPr>
              <a:t>- Giáo dục đời sống (thông qua hiện tượng tự nhiên mà dạy dỗ trẻ những đạo lý của thánh hiền: con bươm bướm, chuột, con mèo)</a:t>
            </a:r>
          </a:p>
          <a:p>
            <a:r>
              <a:rPr lang="en-US" sz="1600">
                <a:latin typeface="Times New Roman" panose="02020603050405020304" pitchFamily="18" charset="0"/>
                <a:cs typeface="Times New Roman" panose="02020603050405020304" pitchFamily="18" charset="0"/>
              </a:rPr>
              <a:t>=&gt; Tùy cơ dạy học chính là mọi nơi đều có quy củ, nơi nơi đều có người nhắc nhở (cha mẹ, thầy cô)</a:t>
            </a:r>
          </a:p>
          <a:p>
            <a:r>
              <a:rPr lang="en-US" sz="1600">
                <a:latin typeface="Times New Roman" panose="02020603050405020304" pitchFamily="18" charset="0"/>
                <a:cs typeface="Times New Roman" panose="02020603050405020304" pitchFamily="18" charset="0"/>
              </a:rPr>
              <a:t>- Cha mẹ, thầy cô phải phát tâm (biết yêu thương con cái thực sư)</a:t>
            </a:r>
          </a:p>
          <a:p>
            <a:r>
              <a:rPr lang="en-US" sz="1600">
                <a:latin typeface="Times New Roman" panose="02020603050405020304" pitchFamily="18" charset="0"/>
                <a:cs typeface="Times New Roman" panose="02020603050405020304" pitchFamily="18" charset="0"/>
              </a:rPr>
              <a:t>- Đặc điểm của tùy cơ dạy học là thân giáo </a:t>
            </a:r>
          </a:p>
          <a:p>
            <a:r>
              <a:rPr lang="en-US" sz="1600">
                <a:latin typeface="Times New Roman" panose="02020603050405020304" pitchFamily="18" charset="0"/>
                <a:cs typeface="Times New Roman" panose="02020603050405020304" pitchFamily="18" charset="0"/>
              </a:rPr>
              <a:t>- Then chốt là đem ĐTQ thực hành vào đời sống</a:t>
            </a:r>
          </a:p>
          <a:p>
            <a:r>
              <a:rPr lang="en-US" sz="1600" smtClean="0">
                <a:latin typeface="Times New Roman" panose="02020603050405020304" pitchFamily="18" charset="0"/>
                <a:cs typeface="Times New Roman" panose="02020603050405020304" pitchFamily="18" charset="0"/>
              </a:rPr>
              <a:t>         - </a:t>
            </a:r>
            <a:r>
              <a:rPr lang="en-US" sz="1600">
                <a:latin typeface="Times New Roman" panose="02020603050405020304" pitchFamily="18" charset="0"/>
                <a:cs typeface="Times New Roman" panose="02020603050405020304" pitchFamily="18" charset="0"/>
              </a:rPr>
              <a:t>Phát tâm chân thành sẽ có cảm ứng</a:t>
            </a:r>
            <a:r>
              <a:rPr lang="en-US">
                <a:latin typeface="Times New Roman" panose="02020603050405020304" pitchFamily="18" charset="0"/>
                <a:cs typeface="Times New Roman" panose="02020603050405020304" pitchFamily="18" charset="0"/>
              </a:rPr>
              <a:t>.</a:t>
            </a:r>
            <a:endParaRPr lang="en-US" sz="1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49" name="Group 48">
            <a:extLst>
              <a:ext uri="{FF2B5EF4-FFF2-40B4-BE49-F238E27FC236}">
                <a16:creationId xmlns:a16="http://schemas.microsoft.com/office/drawing/2014/main" id="{CCE8807E-3F17-4430-BF37-7C1F8F1E7940}"/>
              </a:ext>
            </a:extLst>
          </p:cNvPr>
          <p:cNvGrpSpPr/>
          <p:nvPr/>
        </p:nvGrpSpPr>
        <p:grpSpPr>
          <a:xfrm rot="1888331">
            <a:off x="8543637" y="-90693"/>
            <a:ext cx="546157" cy="550149"/>
            <a:chOff x="8426854" y="66578"/>
            <a:chExt cx="612772" cy="525096"/>
          </a:xfrm>
          <a:solidFill>
            <a:schemeClr val="accent6"/>
          </a:solidFill>
        </p:grpSpPr>
        <p:sp>
          <p:nvSpPr>
            <p:cNvPr id="50" name="Freeform: Shape 3">
              <a:extLst>
                <a:ext uri="{FF2B5EF4-FFF2-40B4-BE49-F238E27FC236}">
                  <a16:creationId xmlns:a16="http://schemas.microsoft.com/office/drawing/2014/main" id="{88076912-0E76-4FE2-9C1E-018AD997C16B}"/>
                </a:ext>
              </a:extLst>
            </p:cNvPr>
            <p:cNvSpPr/>
            <p:nvPr/>
          </p:nvSpPr>
          <p:spPr>
            <a:xfrm rot="2020309" flipH="1">
              <a:off x="8426854" y="66578"/>
              <a:ext cx="370727" cy="431438"/>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solidFill>
                  <a:schemeClr val="accent6">
                    <a:lumMod val="75000"/>
                  </a:schemeClr>
                </a:solidFill>
              </a:endParaRPr>
            </a:p>
          </p:txBody>
        </p:sp>
        <p:sp>
          <p:nvSpPr>
            <p:cNvPr id="51" name="Freeform: Shape 4">
              <a:extLst>
                <a:ext uri="{FF2B5EF4-FFF2-40B4-BE49-F238E27FC236}">
                  <a16:creationId xmlns:a16="http://schemas.microsoft.com/office/drawing/2014/main" id="{532A3327-54DF-468E-85BF-0B07F0C70D2B}"/>
                </a:ext>
              </a:extLst>
            </p:cNvPr>
            <p:cNvSpPr/>
            <p:nvPr/>
          </p:nvSpPr>
          <p:spPr>
            <a:xfrm rot="4488973" flipH="1">
              <a:off x="8764584" y="316632"/>
              <a:ext cx="210609" cy="33947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solidFill>
                  <a:schemeClr val="accent6">
                    <a:lumMod val="75000"/>
                  </a:schemeClr>
                </a:solidFill>
              </a:endParaRPr>
            </a:p>
          </p:txBody>
        </p:sp>
      </p:grpSp>
      <p:grpSp>
        <p:nvGrpSpPr>
          <p:cNvPr id="52" name="Group 51">
            <a:extLst>
              <a:ext uri="{FF2B5EF4-FFF2-40B4-BE49-F238E27FC236}">
                <a16:creationId xmlns:a16="http://schemas.microsoft.com/office/drawing/2014/main" id="{2FC8A760-AFDA-41C9-9B0D-171C650EC044}"/>
              </a:ext>
            </a:extLst>
          </p:cNvPr>
          <p:cNvGrpSpPr/>
          <p:nvPr/>
        </p:nvGrpSpPr>
        <p:grpSpPr>
          <a:xfrm rot="16200000">
            <a:off x="2454259" y="-94777"/>
            <a:ext cx="612772" cy="525096"/>
            <a:chOff x="8426854" y="66578"/>
            <a:chExt cx="612772" cy="525096"/>
          </a:xfrm>
          <a:solidFill>
            <a:schemeClr val="accent6"/>
          </a:solidFill>
        </p:grpSpPr>
        <p:sp>
          <p:nvSpPr>
            <p:cNvPr id="53" name="Freeform: Shape 6">
              <a:extLst>
                <a:ext uri="{FF2B5EF4-FFF2-40B4-BE49-F238E27FC236}">
                  <a16:creationId xmlns:a16="http://schemas.microsoft.com/office/drawing/2014/main" id="{B356D83D-737B-426A-A7CB-C8CB9CD87EAB}"/>
                </a:ext>
              </a:extLst>
            </p:cNvPr>
            <p:cNvSpPr/>
            <p:nvPr/>
          </p:nvSpPr>
          <p:spPr>
            <a:xfrm rot="2020309" flipH="1">
              <a:off x="8426854" y="66578"/>
              <a:ext cx="370727" cy="431438"/>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solidFill>
                  <a:schemeClr val="accent6">
                    <a:lumMod val="75000"/>
                  </a:schemeClr>
                </a:solidFill>
              </a:endParaRPr>
            </a:p>
          </p:txBody>
        </p:sp>
        <p:sp>
          <p:nvSpPr>
            <p:cNvPr id="54" name="Freeform: Shape 7">
              <a:extLst>
                <a:ext uri="{FF2B5EF4-FFF2-40B4-BE49-F238E27FC236}">
                  <a16:creationId xmlns:a16="http://schemas.microsoft.com/office/drawing/2014/main" id="{0A2D2649-2AE8-4C34-B130-90D1C5F89650}"/>
                </a:ext>
              </a:extLst>
            </p:cNvPr>
            <p:cNvSpPr/>
            <p:nvPr/>
          </p:nvSpPr>
          <p:spPr>
            <a:xfrm rot="4488973" flipH="1">
              <a:off x="8764584" y="316632"/>
              <a:ext cx="210609" cy="33947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solidFill>
                  <a:schemeClr val="accent6">
                    <a:lumMod val="75000"/>
                  </a:schemeClr>
                </a:solidFill>
              </a:endParaRPr>
            </a:p>
          </p:txBody>
        </p:sp>
      </p:grpSp>
      <p:sp>
        <p:nvSpPr>
          <p:cNvPr id="55" name="Rectangle 54">
            <a:extLst>
              <a:ext uri="{FF2B5EF4-FFF2-40B4-BE49-F238E27FC236}">
                <a16:creationId xmlns:a16="http://schemas.microsoft.com/office/drawing/2014/main" id="{178293FE-E7DC-49F8-92BC-82A599D6E50A}"/>
              </a:ext>
            </a:extLst>
          </p:cNvPr>
          <p:cNvSpPr/>
          <p:nvPr/>
        </p:nvSpPr>
        <p:spPr>
          <a:xfrm>
            <a:off x="3898380" y="538701"/>
            <a:ext cx="3822785"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56" name="Text Placeholder 9">
            <a:extLst>
              <a:ext uri="{FF2B5EF4-FFF2-40B4-BE49-F238E27FC236}">
                <a16:creationId xmlns:a16="http://schemas.microsoft.com/office/drawing/2014/main" id="{23DE32A5-6181-4C51-AD5C-3F1A448478A1}"/>
              </a:ext>
            </a:extLst>
          </p:cNvPr>
          <p:cNvSpPr txBox="1">
            <a:spLocks/>
          </p:cNvSpPr>
          <p:nvPr/>
        </p:nvSpPr>
        <p:spPr>
          <a:xfrm>
            <a:off x="1277471" y="-255494"/>
            <a:ext cx="9049869" cy="121296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accent2"/>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b="1" smtClean="0">
                <a:solidFill>
                  <a:schemeClr val="accent6">
                    <a:lumMod val="75000"/>
                  </a:schemeClr>
                </a:solidFill>
                <a:latin typeface="Sitka Text" panose="02000505000000020004" pitchFamily="2" charset="0"/>
              </a:rPr>
              <a:t>MỌI LÚC MỌI NƠI ĐỀU LÀ HỌC VẤN</a:t>
            </a:r>
            <a:endParaRPr lang="en-US" altLang="ko-KR" sz="2400" b="1" dirty="0">
              <a:solidFill>
                <a:schemeClr val="accent6">
                  <a:lumMod val="75000"/>
                </a:schemeClr>
              </a:solidFill>
              <a:latin typeface="Sitka Text" panose="02000505000000020004" pitchFamily="2" charset="0"/>
            </a:endParaRPr>
          </a:p>
        </p:txBody>
      </p:sp>
    </p:spTree>
    <p:extLst>
      <p:ext uri="{BB962C8B-B14F-4D97-AF65-F5344CB8AC3E}">
        <p14:creationId xmlns:p14="http://schemas.microsoft.com/office/powerpoint/2010/main" val="4206578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242048" y="2324233"/>
            <a:ext cx="2506939" cy="2557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nSpc>
                <a:spcPct val="107000"/>
              </a:lnSpc>
              <a:spcAft>
                <a:spcPts val="800"/>
              </a:spcAft>
            </a:pPr>
            <a:r>
              <a:rPr lang="en-US" smtClean="0">
                <a:latin typeface="Times New Roman" panose="02020603050405020304" pitchFamily="18" charset="0"/>
                <a:cs typeface="Times New Roman" panose="02020603050405020304" pitchFamily="18" charset="0"/>
              </a:rPr>
              <a:t>- Vì </a:t>
            </a:r>
            <a:r>
              <a:rPr lang="en-US">
                <a:latin typeface="Times New Roman" panose="02020603050405020304" pitchFamily="18" charset="0"/>
                <a:cs typeface="Times New Roman" panose="02020603050405020304" pitchFamily="18" charset="0"/>
              </a:rPr>
              <a:t>sao trẻ không có trí </a:t>
            </a:r>
            <a:r>
              <a:rPr lang="en-US">
                <a:latin typeface="Times New Roman" panose="02020603050405020304" pitchFamily="18" charset="0"/>
                <a:cs typeface="Times New Roman" panose="02020603050405020304" pitchFamily="18" charset="0"/>
              </a:rPr>
              <a:t>tuệ</a:t>
            </a:r>
            <a:r>
              <a:rPr lang="en-US" smtClean="0">
                <a:latin typeface="Times New Roman" panose="02020603050405020304" pitchFamily="18" charset="0"/>
                <a:cs typeface="Times New Roman" panose="02020603050405020304" pitchFamily="18" charset="0"/>
              </a:rPr>
              <a:t>?</a:t>
            </a:r>
          </a:p>
          <a:p>
            <a:pPr>
              <a:lnSpc>
                <a:spcPct val="107000"/>
              </a:lnSpc>
              <a:spcAft>
                <a:spcPts val="800"/>
              </a:spcAft>
            </a:pPr>
            <a:r>
              <a:rPr lang="en-US" smtClean="0">
                <a:latin typeface="Times New Roman" panose="02020603050405020304" pitchFamily="18" charset="0"/>
                <a:cs typeface="Times New Roman" panose="02020603050405020304" pitchFamily="18" charset="0"/>
              </a:rPr>
              <a:t>- Nhiều </a:t>
            </a:r>
            <a:r>
              <a:rPr lang="en-US">
                <a:latin typeface="Times New Roman" panose="02020603050405020304" pitchFamily="18" charset="0"/>
                <a:cs typeface="Times New Roman" panose="02020603050405020304" pitchFamily="18" charset="0"/>
              </a:rPr>
              <a:t>trẻ không thể sanh tâm hữu ái, quan tâm đối với người khác, không có lòng trắc ẩn </a:t>
            </a:r>
            <a:endParaRPr lang="en-US" sz="1600">
              <a:latin typeface="Times New Roman" panose="02020603050405020304" pitchFamily="18" charset="0"/>
              <a:cs typeface="Times New Roman" panose="02020603050405020304" pitchFamily="18" charset="0"/>
            </a:endParaRPr>
          </a:p>
        </p:txBody>
      </p:sp>
      <p:grpSp>
        <p:nvGrpSpPr>
          <p:cNvPr id="3" name="그룹 6">
            <a:extLst>
              <a:ext uri="{FF2B5EF4-FFF2-40B4-BE49-F238E27FC236}">
                <a16:creationId xmlns:a16="http://schemas.microsoft.com/office/drawing/2014/main" id="{01E5623A-0C20-4F64-822B-86EF929AEE29}"/>
              </a:ext>
            </a:extLst>
          </p:cNvPr>
          <p:cNvGrpSpPr/>
          <p:nvPr/>
        </p:nvGrpSpPr>
        <p:grpSpPr>
          <a:xfrm>
            <a:off x="242048" y="994568"/>
            <a:ext cx="2781145" cy="1271507"/>
            <a:chOff x="9228771" y="2192407"/>
            <a:chExt cx="1702026" cy="1383880"/>
          </a:xfrm>
        </p:grpSpPr>
        <p:sp>
          <p:nvSpPr>
            <p:cNvPr id="4" name="Regular Pentagon 34">
              <a:extLst>
                <a:ext uri="{FF2B5EF4-FFF2-40B4-BE49-F238E27FC236}">
                  <a16:creationId xmlns:a16="http://schemas.microsoft.com/office/drawing/2014/main" id="{DEE4196B-F305-45E9-8447-4E39287812D6}"/>
                </a:ext>
              </a:extLst>
            </p:cNvPr>
            <p:cNvSpPr/>
            <p:nvPr/>
          </p:nvSpPr>
          <p:spPr>
            <a:xfrm>
              <a:off x="9696002" y="2192407"/>
              <a:ext cx="1234795" cy="1175995"/>
            </a:xfrm>
            <a:prstGeom prst="round2DiagRect">
              <a:avLst>
                <a:gd name="adj1" fmla="val 50000"/>
                <a:gd name="adj2" fmla="val 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2"/>
                </a:solidFill>
              </a:endParaRPr>
            </a:p>
          </p:txBody>
        </p:sp>
        <p:sp>
          <p:nvSpPr>
            <p:cNvPr id="5" name="Regular Pentagon 34">
              <a:extLst>
                <a:ext uri="{FF2B5EF4-FFF2-40B4-BE49-F238E27FC236}">
                  <a16:creationId xmlns:a16="http://schemas.microsoft.com/office/drawing/2014/main" id="{CCC96843-7AD2-48DC-958B-9DFEA4C70C1A}"/>
                </a:ext>
              </a:extLst>
            </p:cNvPr>
            <p:cNvSpPr/>
            <p:nvPr/>
          </p:nvSpPr>
          <p:spPr>
            <a:xfrm>
              <a:off x="9696002" y="2434342"/>
              <a:ext cx="980763" cy="934060"/>
            </a:xfrm>
            <a:prstGeom prst="round2Diag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2"/>
                </a:solidFill>
              </a:endParaRPr>
            </a:p>
          </p:txBody>
        </p:sp>
        <p:cxnSp>
          <p:nvCxnSpPr>
            <p:cNvPr id="6" name="Straight Arrow Connector 46">
              <a:extLst>
                <a:ext uri="{FF2B5EF4-FFF2-40B4-BE49-F238E27FC236}">
                  <a16:creationId xmlns:a16="http://schemas.microsoft.com/office/drawing/2014/main" id="{64BDB5D9-B866-4ECD-8DFF-12D1C086EF3A}"/>
                </a:ext>
              </a:extLst>
            </p:cNvPr>
            <p:cNvCxnSpPr>
              <a:cxnSpLocks/>
            </p:cNvCxnSpPr>
            <p:nvPr/>
          </p:nvCxnSpPr>
          <p:spPr>
            <a:xfrm flipH="1">
              <a:off x="9696002" y="3361960"/>
              <a:ext cx="1" cy="214327"/>
            </a:xfrm>
            <a:prstGeom prst="straightConnector1">
              <a:avLst/>
            </a:prstGeom>
            <a:ln w="31750">
              <a:solidFill>
                <a:schemeClr val="accent1"/>
              </a:solidFill>
              <a:tailEnd type="oval" w="lg" len="lg"/>
            </a:ln>
          </p:spPr>
          <p:style>
            <a:lnRef idx="1">
              <a:schemeClr val="accent1"/>
            </a:lnRef>
            <a:fillRef idx="0">
              <a:schemeClr val="accent1"/>
            </a:fillRef>
            <a:effectRef idx="0">
              <a:schemeClr val="accent1"/>
            </a:effectRef>
            <a:fontRef idx="minor">
              <a:schemeClr val="tx1"/>
            </a:fontRef>
          </p:style>
        </p:cxnSp>
        <p:sp>
          <p:nvSpPr>
            <p:cNvPr id="7" name="Regular Pentagon 33">
              <a:extLst>
                <a:ext uri="{FF2B5EF4-FFF2-40B4-BE49-F238E27FC236}">
                  <a16:creationId xmlns:a16="http://schemas.microsoft.com/office/drawing/2014/main" id="{145A5ECF-27E6-4A59-B116-78DA1A7D3350}"/>
                </a:ext>
              </a:extLst>
            </p:cNvPr>
            <p:cNvSpPr/>
            <p:nvPr/>
          </p:nvSpPr>
          <p:spPr>
            <a:xfrm>
              <a:off x="9228771" y="2960699"/>
              <a:ext cx="443815" cy="422680"/>
            </a:xfrm>
            <a:prstGeom prst="round2DiagRect">
              <a:avLst>
                <a:gd name="adj1" fmla="val 0"/>
                <a:gd name="adj2"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2"/>
                </a:solidFill>
              </a:endParaRPr>
            </a:p>
          </p:txBody>
        </p:sp>
      </p:grpSp>
      <p:grpSp>
        <p:nvGrpSpPr>
          <p:cNvPr id="8" name="그룹 6">
            <a:extLst>
              <a:ext uri="{FF2B5EF4-FFF2-40B4-BE49-F238E27FC236}">
                <a16:creationId xmlns:a16="http://schemas.microsoft.com/office/drawing/2014/main" id="{1E296371-DC91-4C45-97A7-DC422770324B}"/>
              </a:ext>
            </a:extLst>
          </p:cNvPr>
          <p:cNvGrpSpPr/>
          <p:nvPr/>
        </p:nvGrpSpPr>
        <p:grpSpPr>
          <a:xfrm>
            <a:off x="3347095" y="994568"/>
            <a:ext cx="2894723" cy="1329665"/>
            <a:chOff x="9228770" y="2192407"/>
            <a:chExt cx="1702027" cy="1396905"/>
          </a:xfrm>
        </p:grpSpPr>
        <p:sp>
          <p:nvSpPr>
            <p:cNvPr id="9" name="Regular Pentagon 34">
              <a:extLst>
                <a:ext uri="{FF2B5EF4-FFF2-40B4-BE49-F238E27FC236}">
                  <a16:creationId xmlns:a16="http://schemas.microsoft.com/office/drawing/2014/main" id="{BAD8162D-99E5-4C70-823D-C5DDECCCAA9B}"/>
                </a:ext>
              </a:extLst>
            </p:cNvPr>
            <p:cNvSpPr/>
            <p:nvPr/>
          </p:nvSpPr>
          <p:spPr>
            <a:xfrm>
              <a:off x="9696002" y="2192407"/>
              <a:ext cx="1234795" cy="1175995"/>
            </a:xfrm>
            <a:prstGeom prst="round2DiagRect">
              <a:avLst>
                <a:gd name="adj1" fmla="val 50000"/>
                <a:gd name="adj2" fmla="val 0"/>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2"/>
                </a:solidFill>
              </a:endParaRPr>
            </a:p>
          </p:txBody>
        </p:sp>
        <p:sp>
          <p:nvSpPr>
            <p:cNvPr id="10" name="Regular Pentagon 34">
              <a:extLst>
                <a:ext uri="{FF2B5EF4-FFF2-40B4-BE49-F238E27FC236}">
                  <a16:creationId xmlns:a16="http://schemas.microsoft.com/office/drawing/2014/main" id="{923012BC-D69D-4DE3-BF8B-C0CC8A965BEE}"/>
                </a:ext>
              </a:extLst>
            </p:cNvPr>
            <p:cNvSpPr/>
            <p:nvPr/>
          </p:nvSpPr>
          <p:spPr>
            <a:xfrm>
              <a:off x="9696002" y="2434342"/>
              <a:ext cx="980763" cy="934060"/>
            </a:xfrm>
            <a:prstGeom prst="round2Diag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2"/>
                </a:solidFill>
              </a:endParaRPr>
            </a:p>
          </p:txBody>
        </p:sp>
        <p:cxnSp>
          <p:nvCxnSpPr>
            <p:cNvPr id="11" name="Straight Arrow Connector 46">
              <a:extLst>
                <a:ext uri="{FF2B5EF4-FFF2-40B4-BE49-F238E27FC236}">
                  <a16:creationId xmlns:a16="http://schemas.microsoft.com/office/drawing/2014/main" id="{8398F22D-A658-4B64-AB61-BACF24CFAB5C}"/>
                </a:ext>
              </a:extLst>
            </p:cNvPr>
            <p:cNvCxnSpPr>
              <a:cxnSpLocks/>
            </p:cNvCxnSpPr>
            <p:nvPr/>
          </p:nvCxnSpPr>
          <p:spPr>
            <a:xfrm>
              <a:off x="9699622" y="3361959"/>
              <a:ext cx="4984" cy="227353"/>
            </a:xfrm>
            <a:prstGeom prst="straightConnector1">
              <a:avLst/>
            </a:prstGeom>
            <a:ln w="31750">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sp>
          <p:nvSpPr>
            <p:cNvPr id="12" name="Regular Pentagon 33">
              <a:extLst>
                <a:ext uri="{FF2B5EF4-FFF2-40B4-BE49-F238E27FC236}">
                  <a16:creationId xmlns:a16="http://schemas.microsoft.com/office/drawing/2014/main" id="{90D33551-09C1-4798-9E69-5B96590545F1}"/>
                </a:ext>
              </a:extLst>
            </p:cNvPr>
            <p:cNvSpPr/>
            <p:nvPr/>
          </p:nvSpPr>
          <p:spPr>
            <a:xfrm>
              <a:off x="9228770" y="2960699"/>
              <a:ext cx="443815" cy="422680"/>
            </a:xfrm>
            <a:prstGeom prst="round2DiagRect">
              <a:avLst>
                <a:gd name="adj1" fmla="val 0"/>
                <a:gd name="adj2" fmla="val 50000"/>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2"/>
                </a:solidFill>
              </a:endParaRPr>
            </a:p>
          </p:txBody>
        </p:sp>
      </p:grpSp>
      <p:grpSp>
        <p:nvGrpSpPr>
          <p:cNvPr id="13" name="그룹 6">
            <a:extLst>
              <a:ext uri="{FF2B5EF4-FFF2-40B4-BE49-F238E27FC236}">
                <a16:creationId xmlns:a16="http://schemas.microsoft.com/office/drawing/2014/main" id="{DAC27F64-8E61-4085-9688-2D8E9AA4899C}"/>
              </a:ext>
            </a:extLst>
          </p:cNvPr>
          <p:cNvGrpSpPr/>
          <p:nvPr/>
        </p:nvGrpSpPr>
        <p:grpSpPr>
          <a:xfrm>
            <a:off x="8146879" y="550685"/>
            <a:ext cx="2919456" cy="1364463"/>
            <a:chOff x="9228771" y="2192407"/>
            <a:chExt cx="1702026" cy="1413306"/>
          </a:xfrm>
        </p:grpSpPr>
        <p:sp>
          <p:nvSpPr>
            <p:cNvPr id="14" name="Regular Pentagon 34">
              <a:extLst>
                <a:ext uri="{FF2B5EF4-FFF2-40B4-BE49-F238E27FC236}">
                  <a16:creationId xmlns:a16="http://schemas.microsoft.com/office/drawing/2014/main" id="{4AA21FAF-9449-4DA1-8D51-5494AD74900E}"/>
                </a:ext>
              </a:extLst>
            </p:cNvPr>
            <p:cNvSpPr/>
            <p:nvPr/>
          </p:nvSpPr>
          <p:spPr>
            <a:xfrm>
              <a:off x="9696002" y="2192407"/>
              <a:ext cx="1234795" cy="1175995"/>
            </a:xfrm>
            <a:prstGeom prst="round2DiagRect">
              <a:avLst>
                <a:gd name="adj1" fmla="val 50000"/>
                <a:gd name="adj2" fmla="val 0"/>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2"/>
                </a:solidFill>
              </a:endParaRPr>
            </a:p>
          </p:txBody>
        </p:sp>
        <p:sp>
          <p:nvSpPr>
            <p:cNvPr id="15" name="Regular Pentagon 34">
              <a:extLst>
                <a:ext uri="{FF2B5EF4-FFF2-40B4-BE49-F238E27FC236}">
                  <a16:creationId xmlns:a16="http://schemas.microsoft.com/office/drawing/2014/main" id="{214E7023-62F4-429E-8EB0-10415ED4A762}"/>
                </a:ext>
              </a:extLst>
            </p:cNvPr>
            <p:cNvSpPr/>
            <p:nvPr/>
          </p:nvSpPr>
          <p:spPr>
            <a:xfrm>
              <a:off x="9696002" y="2434342"/>
              <a:ext cx="980763" cy="934060"/>
            </a:xfrm>
            <a:prstGeom prst="round2Diag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2"/>
                </a:solidFill>
              </a:endParaRPr>
            </a:p>
          </p:txBody>
        </p:sp>
        <p:cxnSp>
          <p:nvCxnSpPr>
            <p:cNvPr id="16" name="Straight Arrow Connector 46">
              <a:extLst>
                <a:ext uri="{FF2B5EF4-FFF2-40B4-BE49-F238E27FC236}">
                  <a16:creationId xmlns:a16="http://schemas.microsoft.com/office/drawing/2014/main" id="{D79DE29C-36B3-40A6-93D0-B495913F996E}"/>
                </a:ext>
              </a:extLst>
            </p:cNvPr>
            <p:cNvCxnSpPr>
              <a:cxnSpLocks/>
            </p:cNvCxnSpPr>
            <p:nvPr/>
          </p:nvCxnSpPr>
          <p:spPr>
            <a:xfrm>
              <a:off x="9706618" y="3368402"/>
              <a:ext cx="577" cy="237311"/>
            </a:xfrm>
            <a:prstGeom prst="straightConnector1">
              <a:avLst/>
            </a:prstGeom>
            <a:ln w="31750">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17" name="Regular Pentagon 33">
              <a:extLst>
                <a:ext uri="{FF2B5EF4-FFF2-40B4-BE49-F238E27FC236}">
                  <a16:creationId xmlns:a16="http://schemas.microsoft.com/office/drawing/2014/main" id="{F7A408DC-3AB9-444E-AE78-6EC1CED32B15}"/>
                </a:ext>
              </a:extLst>
            </p:cNvPr>
            <p:cNvSpPr/>
            <p:nvPr/>
          </p:nvSpPr>
          <p:spPr>
            <a:xfrm>
              <a:off x="9228771" y="2960699"/>
              <a:ext cx="443815" cy="422680"/>
            </a:xfrm>
            <a:prstGeom prst="round2DiagRect">
              <a:avLst>
                <a:gd name="adj1" fmla="val 0"/>
                <a:gd name="adj2" fmla="val 50000"/>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2"/>
                </a:solidFill>
              </a:endParaRPr>
            </a:p>
          </p:txBody>
        </p:sp>
      </p:grpSp>
      <p:sp>
        <p:nvSpPr>
          <p:cNvPr id="30" name="TextBox 29">
            <a:extLst>
              <a:ext uri="{FF2B5EF4-FFF2-40B4-BE49-F238E27FC236}">
                <a16:creationId xmlns:a16="http://schemas.microsoft.com/office/drawing/2014/main" id="{76D26C44-421D-480C-B6E2-7692C36ADD5F}"/>
              </a:ext>
            </a:extLst>
          </p:cNvPr>
          <p:cNvSpPr txBox="1"/>
          <p:nvPr/>
        </p:nvSpPr>
        <p:spPr>
          <a:xfrm>
            <a:off x="1154442" y="1424837"/>
            <a:ext cx="1868752" cy="385939"/>
          </a:xfrm>
          <a:prstGeom prst="rect">
            <a:avLst/>
          </a:prstGeom>
          <a:noFill/>
        </p:spPr>
        <p:txBody>
          <a:bodyPr wrap="square" rtlCol="0">
            <a:spAutoFit/>
          </a:bodyPr>
          <a:lstStyle/>
          <a:p>
            <a:pPr marR="0" lvl="0">
              <a:lnSpc>
                <a:spcPct val="106000"/>
              </a:lnSpc>
              <a:spcBef>
                <a:spcPts val="0"/>
              </a:spcBef>
              <a:spcAft>
                <a:spcPts val="800"/>
              </a:spcAft>
            </a:pPr>
            <a:r>
              <a:rPr lang="en-US" b="1" smtClean="0">
                <a:solidFill>
                  <a:schemeClr val="bg1"/>
                </a:solidFill>
                <a:latin typeface="Sitka Text" panose="02000505000000020004" pitchFamily="2" charset="0"/>
                <a:ea typeface="Calibri" panose="020F0502020204030204" pitchFamily="34" charset="0"/>
                <a:cs typeface="Times New Roman" panose="02020603050405020304" pitchFamily="18" charset="0"/>
              </a:rPr>
              <a:t>Biểu hiện</a:t>
            </a:r>
            <a:endParaRPr lang="en-US" b="1" dirty="0">
              <a:solidFill>
                <a:schemeClr val="bg1"/>
              </a:solidFill>
              <a:latin typeface="Sitka Text" panose="02000505000000020004" pitchFamily="2" charset="0"/>
              <a:ea typeface="Calibri" panose="020F0502020204030204" pitchFamily="34" charset="0"/>
              <a:cs typeface="Times New Roman" panose="02020603050405020304" pitchFamily="18" charset="0"/>
            </a:endParaRPr>
          </a:p>
        </p:txBody>
      </p:sp>
      <p:sp>
        <p:nvSpPr>
          <p:cNvPr id="31" name="TextBox 30">
            <a:extLst>
              <a:ext uri="{FF2B5EF4-FFF2-40B4-BE49-F238E27FC236}">
                <a16:creationId xmlns:a16="http://schemas.microsoft.com/office/drawing/2014/main" id="{FD57D822-957B-4996-B7FD-7C7A1724E38C}"/>
              </a:ext>
            </a:extLst>
          </p:cNvPr>
          <p:cNvSpPr txBox="1"/>
          <p:nvPr/>
        </p:nvSpPr>
        <p:spPr>
          <a:xfrm>
            <a:off x="4141694" y="1515334"/>
            <a:ext cx="3045467" cy="385939"/>
          </a:xfrm>
          <a:prstGeom prst="rect">
            <a:avLst/>
          </a:prstGeom>
          <a:noFill/>
        </p:spPr>
        <p:txBody>
          <a:bodyPr wrap="square" rtlCol="0">
            <a:spAutoFit/>
          </a:bodyPr>
          <a:lstStyle/>
          <a:p>
            <a:pPr marR="0" lvl="0">
              <a:lnSpc>
                <a:spcPct val="106000"/>
              </a:lnSpc>
              <a:spcBef>
                <a:spcPts val="0"/>
              </a:spcBef>
              <a:spcAft>
                <a:spcPts val="800"/>
              </a:spcAft>
            </a:pPr>
            <a:r>
              <a:rPr lang="en-US" b="1" smtClean="0">
                <a:solidFill>
                  <a:schemeClr val="bg1"/>
                </a:solidFill>
                <a:latin typeface="Sitka Text" panose="02000505000000020004" pitchFamily="2" charset="0"/>
                <a:ea typeface="Calibri" panose="020F0502020204030204" pitchFamily="34" charset="0"/>
                <a:cs typeface="Times New Roman" panose="02020603050405020304" pitchFamily="18" charset="0"/>
              </a:rPr>
              <a:t>Nguyên nhân</a:t>
            </a:r>
            <a:endParaRPr lang="en-US" b="1" dirty="0">
              <a:solidFill>
                <a:schemeClr val="bg1"/>
              </a:solidFill>
              <a:latin typeface="Sitka Text" panose="02000505000000020004" pitchFamily="2" charset="0"/>
              <a:ea typeface="Calibri" panose="020F0502020204030204" pitchFamily="34" charset="0"/>
              <a:cs typeface="Times New Roman" panose="02020603050405020304" pitchFamily="18" charset="0"/>
            </a:endParaRPr>
          </a:p>
        </p:txBody>
      </p:sp>
      <p:sp>
        <p:nvSpPr>
          <p:cNvPr id="32" name="TextBox 31">
            <a:extLst>
              <a:ext uri="{FF2B5EF4-FFF2-40B4-BE49-F238E27FC236}">
                <a16:creationId xmlns:a16="http://schemas.microsoft.com/office/drawing/2014/main" id="{CDAFCC05-5D54-49CE-BF21-0683B5F46512}"/>
              </a:ext>
            </a:extLst>
          </p:cNvPr>
          <p:cNvSpPr txBox="1"/>
          <p:nvPr/>
        </p:nvSpPr>
        <p:spPr>
          <a:xfrm>
            <a:off x="9024853" y="1054277"/>
            <a:ext cx="2013665" cy="385939"/>
          </a:xfrm>
          <a:prstGeom prst="rect">
            <a:avLst/>
          </a:prstGeom>
          <a:noFill/>
        </p:spPr>
        <p:txBody>
          <a:bodyPr wrap="square" rtlCol="0">
            <a:spAutoFit/>
          </a:bodyPr>
          <a:lstStyle/>
          <a:p>
            <a:pPr marR="0" lvl="0">
              <a:lnSpc>
                <a:spcPct val="106000"/>
              </a:lnSpc>
              <a:spcBef>
                <a:spcPts val="0"/>
              </a:spcBef>
              <a:spcAft>
                <a:spcPts val="800"/>
              </a:spcAft>
            </a:pPr>
            <a:r>
              <a:rPr lang="en-US" b="1" smtClean="0">
                <a:solidFill>
                  <a:schemeClr val="bg1"/>
                </a:solidFill>
                <a:latin typeface="Sitka Text" panose="02000505000000020004" pitchFamily="2" charset="0"/>
                <a:ea typeface="Calibri" panose="020F0502020204030204" pitchFamily="34" charset="0"/>
                <a:cs typeface="Times New Roman" panose="02020603050405020304" pitchFamily="18" charset="0"/>
              </a:rPr>
              <a:t>Giải pháp</a:t>
            </a:r>
            <a:endParaRPr lang="en-US" b="1" dirty="0">
              <a:solidFill>
                <a:schemeClr val="bg1"/>
              </a:solidFill>
              <a:latin typeface="Sitka Text" panose="02000505000000020004" pitchFamily="2" charset="0"/>
              <a:ea typeface="Calibri" panose="020F0502020204030204" pitchFamily="34" charset="0"/>
              <a:cs typeface="Times New Roman" panose="02020603050405020304" pitchFamily="18" charset="0"/>
            </a:endParaRPr>
          </a:p>
        </p:txBody>
      </p:sp>
      <p:sp>
        <p:nvSpPr>
          <p:cNvPr id="34" name="Parallelogram 15">
            <a:extLst>
              <a:ext uri="{FF2B5EF4-FFF2-40B4-BE49-F238E27FC236}">
                <a16:creationId xmlns:a16="http://schemas.microsoft.com/office/drawing/2014/main" id="{7A9FBE9D-EE5A-4F1B-8EDD-3D011F43183E}"/>
              </a:ext>
            </a:extLst>
          </p:cNvPr>
          <p:cNvSpPr/>
          <p:nvPr/>
        </p:nvSpPr>
        <p:spPr>
          <a:xfrm flipH="1">
            <a:off x="8146879" y="2846000"/>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Rectangle 30">
            <a:extLst>
              <a:ext uri="{FF2B5EF4-FFF2-40B4-BE49-F238E27FC236}">
                <a16:creationId xmlns:a16="http://schemas.microsoft.com/office/drawing/2014/main" id="{3BFEE74E-183A-4C32-9BDF-AC2573B061E0}"/>
              </a:ext>
            </a:extLst>
          </p:cNvPr>
          <p:cNvSpPr/>
          <p:nvPr/>
        </p:nvSpPr>
        <p:spPr>
          <a:xfrm>
            <a:off x="4289420" y="2846000"/>
            <a:ext cx="362847" cy="411451"/>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3" name="Rounded Rectangle 42"/>
          <p:cNvSpPr/>
          <p:nvPr/>
        </p:nvSpPr>
        <p:spPr>
          <a:xfrm>
            <a:off x="3072174" y="2402292"/>
            <a:ext cx="2979002" cy="281516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mtClean="0"/>
              <a:t>- </a:t>
            </a:r>
            <a:r>
              <a:rPr lang="en-US">
                <a:latin typeface="Times New Roman" panose="02020603050405020304" pitchFamily="18" charset="0"/>
                <a:cs typeface="Times New Roman" panose="02020603050405020304" pitchFamily="18" charset="0"/>
              </a:rPr>
              <a:t>Dục vọng mê mờ tự tánh khiến trí tuệ không phát ra được.</a:t>
            </a:r>
          </a:p>
          <a:p>
            <a:pPr marL="285750" indent="-285750">
              <a:buFont typeface="Symbol" panose="05050102010706020507" pitchFamily="18" charset="2"/>
              <a:buChar char="Þ"/>
            </a:pPr>
            <a:r>
              <a:rPr lang="en-US" smtClean="0">
                <a:latin typeface="Times New Roman" panose="02020603050405020304" pitchFamily="18" charset="0"/>
                <a:cs typeface="Times New Roman" panose="02020603050405020304" pitchFamily="18" charset="0"/>
              </a:rPr>
              <a:t>Không </a:t>
            </a:r>
            <a:r>
              <a:rPr lang="en-US">
                <a:latin typeface="Times New Roman" panose="02020603050405020304" pitchFamily="18" charset="0"/>
                <a:cs typeface="Times New Roman" panose="02020603050405020304" pitchFamily="18" charset="0"/>
              </a:rPr>
              <a:t>phát ra được thì không bằng súc sanh, làm việc ngốc nghếch sinh tai </a:t>
            </a:r>
            <a:r>
              <a:rPr lang="en-US">
                <a:latin typeface="Times New Roman" panose="02020603050405020304" pitchFamily="18" charset="0"/>
                <a:cs typeface="Times New Roman" panose="02020603050405020304" pitchFamily="18" charset="0"/>
              </a:rPr>
              <a:t>họa</a:t>
            </a:r>
            <a:r>
              <a:rPr lang="en-US" smtClean="0">
                <a:latin typeface="Times New Roman" panose="02020603050405020304" pitchFamily="18" charset="0"/>
                <a:cs typeface="Times New Roman" panose="02020603050405020304" pitchFamily="18" charset="0"/>
              </a:rPr>
              <a:t>.</a:t>
            </a:r>
          </a:p>
          <a:p>
            <a:r>
              <a:rPr lang="en-US" smtClean="0">
                <a:latin typeface="Times New Roman" panose="02020603050405020304" pitchFamily="18" charset="0"/>
                <a:cs typeface="Times New Roman" panose="02020603050405020304" pitchFamily="18" charset="0"/>
              </a:rPr>
              <a:t>- Trong </a:t>
            </a:r>
            <a:r>
              <a:rPr lang="en-US">
                <a:latin typeface="Times New Roman" panose="02020603050405020304" pitchFamily="18" charset="0"/>
                <a:cs typeface="Times New Roman" panose="02020603050405020304" pitchFamily="18" charset="0"/>
              </a:rPr>
              <a:t>gia đình con 1 nên ích kỉ.</a:t>
            </a:r>
            <a:endParaRPr lang="en-US" sz="16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5" name="Rounded Rectangle 44"/>
          <p:cNvSpPr/>
          <p:nvPr/>
        </p:nvSpPr>
        <p:spPr>
          <a:xfrm>
            <a:off x="6562166" y="1943807"/>
            <a:ext cx="5365376" cy="472593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smtClean="0">
                <a:latin typeface="Times New Roman" panose="02020603050405020304" pitchFamily="18" charset="0"/>
                <a:cs typeface="Times New Roman" panose="02020603050405020304" pitchFamily="18" charset="0"/>
              </a:rPr>
              <a:t>Giáo </a:t>
            </a:r>
            <a:r>
              <a:rPr lang="en-US">
                <a:latin typeface="Times New Roman" panose="02020603050405020304" pitchFamily="18" charset="0"/>
                <a:cs typeface="Times New Roman" panose="02020603050405020304" pitchFamily="18" charset="0"/>
              </a:rPr>
              <a:t>dục thuận theo thiên tánh, nhân chi sơ tánh bổn thiện, giữ gìn cái thiện, trưởng dưỡng cái thiện </a:t>
            </a:r>
            <a:r>
              <a:rPr lang="en-US">
                <a:latin typeface="Times New Roman" panose="02020603050405020304" pitchFamily="18" charset="0"/>
                <a:cs typeface="Times New Roman" panose="02020603050405020304" pitchFamily="18" charset="0"/>
              </a:rPr>
              <a:t>tâm</a:t>
            </a:r>
            <a:r>
              <a:rPr lang="en-US" smtClean="0">
                <a:latin typeface="Times New Roman" panose="02020603050405020304" pitchFamily="18" charset="0"/>
                <a:cs typeface="Times New Roman" panose="02020603050405020304" pitchFamily="18" charset="0"/>
              </a:rPr>
              <a:t>.</a:t>
            </a:r>
          </a:p>
          <a:p>
            <a:r>
              <a:rPr lang="en-US">
                <a:latin typeface="Times New Roman" panose="02020603050405020304" pitchFamily="18" charset="0"/>
                <a:cs typeface="Times New Roman" panose="02020603050405020304" pitchFamily="18" charset="0"/>
              </a:rPr>
              <a:t>Vai trò của thầy giáo là phát khởi tâm cho học sinh.</a:t>
            </a:r>
          </a:p>
          <a:p>
            <a:r>
              <a:rPr lang="en-US">
                <a:latin typeface="Times New Roman" panose="02020603050405020304" pitchFamily="18" charset="0"/>
                <a:cs typeface="Times New Roman" panose="02020603050405020304" pitchFamily="18" charset="0"/>
              </a:rPr>
              <a:t>- Học sinh không hiểu thì phải nêu ví dụ.</a:t>
            </a:r>
          </a:p>
          <a:p>
            <a:r>
              <a:rPr lang="en-US">
                <a:latin typeface="Times New Roman" panose="02020603050405020304" pitchFamily="18" charset="0"/>
                <a:cs typeface="Times New Roman" panose="02020603050405020304" pitchFamily="18" charset="0"/>
              </a:rPr>
              <a:t>- Ẩn ác, dương thiện, tuyên dương điểm tốt.</a:t>
            </a:r>
          </a:p>
          <a:p>
            <a:r>
              <a:rPr lang="en-US">
                <a:latin typeface="Times New Roman" panose="02020603050405020304" pitchFamily="18" charset="0"/>
                <a:cs typeface="Times New Roman" panose="02020603050405020304" pitchFamily="18" charset="0"/>
              </a:rPr>
              <a:t>- Tùy cơ dạy học, mọi người từ từ quan sát, sự vật, sự việc xung quanh rồi thành tiêu chuẩn tốt, xấu, đúng, sai, thiện ác (tai nạn xe, con mèo)</a:t>
            </a:r>
          </a:p>
          <a:p>
            <a:r>
              <a:rPr lang="en-US">
                <a:latin typeface="Times New Roman" panose="02020603050405020304" pitchFamily="18" charset="0"/>
                <a:cs typeface="Times New Roman" panose="02020603050405020304" pitchFamily="18" charset="0"/>
              </a:rPr>
              <a:t>- Những gì ĐTQ nói đều là quy luật tự nhiên vốn có của nhân tánh, là quy luật của nhân tánh, nhìn thấy rồi thì tùy cơ mà dạy học.</a:t>
            </a:r>
          </a:p>
          <a:p>
            <a:r>
              <a:rPr lang="en-US">
                <a:latin typeface="Times New Roman" panose="02020603050405020304" pitchFamily="18" charset="0"/>
                <a:cs typeface="Times New Roman" panose="02020603050405020304" pitchFamily="18" charset="0"/>
              </a:rPr>
              <a:t>- Mọi lúc, mọi nơi không có lời nói nào chẳng phải là giáo dục . Trẻ nhỏ đều đang học, đang tiếp nhận –&gt; dạy chúng tốt thì chúng tốt, dạy chúng hư thì chúng sẽ hư.</a:t>
            </a:r>
            <a:endParaRPr lang="en-US" sz="1600">
              <a:latin typeface="Times New Roman" panose="02020603050405020304" pitchFamily="18" charset="0"/>
              <a:cs typeface="Times New Roman" panose="02020603050405020304" pitchFamily="18" charset="0"/>
            </a:endParaRPr>
          </a:p>
        </p:txBody>
      </p:sp>
      <p:grpSp>
        <p:nvGrpSpPr>
          <p:cNvPr id="49" name="Group 48">
            <a:extLst>
              <a:ext uri="{FF2B5EF4-FFF2-40B4-BE49-F238E27FC236}">
                <a16:creationId xmlns:a16="http://schemas.microsoft.com/office/drawing/2014/main" id="{CCE8807E-3F17-4430-BF37-7C1F8F1E7940}"/>
              </a:ext>
            </a:extLst>
          </p:cNvPr>
          <p:cNvGrpSpPr/>
          <p:nvPr/>
        </p:nvGrpSpPr>
        <p:grpSpPr>
          <a:xfrm rot="1888331">
            <a:off x="8543637" y="-90693"/>
            <a:ext cx="546157" cy="550149"/>
            <a:chOff x="8426854" y="66578"/>
            <a:chExt cx="612772" cy="525096"/>
          </a:xfrm>
          <a:solidFill>
            <a:schemeClr val="accent6"/>
          </a:solidFill>
        </p:grpSpPr>
        <p:sp>
          <p:nvSpPr>
            <p:cNvPr id="50" name="Freeform: Shape 3">
              <a:extLst>
                <a:ext uri="{FF2B5EF4-FFF2-40B4-BE49-F238E27FC236}">
                  <a16:creationId xmlns:a16="http://schemas.microsoft.com/office/drawing/2014/main" id="{88076912-0E76-4FE2-9C1E-018AD997C16B}"/>
                </a:ext>
              </a:extLst>
            </p:cNvPr>
            <p:cNvSpPr/>
            <p:nvPr/>
          </p:nvSpPr>
          <p:spPr>
            <a:xfrm rot="2020309" flipH="1">
              <a:off x="8426854" y="66578"/>
              <a:ext cx="370727" cy="431438"/>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solidFill>
                  <a:schemeClr val="accent6">
                    <a:lumMod val="75000"/>
                  </a:schemeClr>
                </a:solidFill>
              </a:endParaRPr>
            </a:p>
          </p:txBody>
        </p:sp>
        <p:sp>
          <p:nvSpPr>
            <p:cNvPr id="51" name="Freeform: Shape 4">
              <a:extLst>
                <a:ext uri="{FF2B5EF4-FFF2-40B4-BE49-F238E27FC236}">
                  <a16:creationId xmlns:a16="http://schemas.microsoft.com/office/drawing/2014/main" id="{532A3327-54DF-468E-85BF-0B07F0C70D2B}"/>
                </a:ext>
              </a:extLst>
            </p:cNvPr>
            <p:cNvSpPr/>
            <p:nvPr/>
          </p:nvSpPr>
          <p:spPr>
            <a:xfrm rot="4488973" flipH="1">
              <a:off x="8764584" y="316632"/>
              <a:ext cx="210609" cy="33947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solidFill>
                  <a:schemeClr val="accent6">
                    <a:lumMod val="75000"/>
                  </a:schemeClr>
                </a:solidFill>
              </a:endParaRPr>
            </a:p>
          </p:txBody>
        </p:sp>
      </p:grpSp>
      <p:grpSp>
        <p:nvGrpSpPr>
          <p:cNvPr id="52" name="Group 51">
            <a:extLst>
              <a:ext uri="{FF2B5EF4-FFF2-40B4-BE49-F238E27FC236}">
                <a16:creationId xmlns:a16="http://schemas.microsoft.com/office/drawing/2014/main" id="{2FC8A760-AFDA-41C9-9B0D-171C650EC044}"/>
              </a:ext>
            </a:extLst>
          </p:cNvPr>
          <p:cNvGrpSpPr/>
          <p:nvPr/>
        </p:nvGrpSpPr>
        <p:grpSpPr>
          <a:xfrm rot="16200000">
            <a:off x="2454259" y="-94777"/>
            <a:ext cx="612772" cy="525096"/>
            <a:chOff x="8426854" y="66578"/>
            <a:chExt cx="612772" cy="525096"/>
          </a:xfrm>
          <a:solidFill>
            <a:schemeClr val="accent6"/>
          </a:solidFill>
        </p:grpSpPr>
        <p:sp>
          <p:nvSpPr>
            <p:cNvPr id="53" name="Freeform: Shape 6">
              <a:extLst>
                <a:ext uri="{FF2B5EF4-FFF2-40B4-BE49-F238E27FC236}">
                  <a16:creationId xmlns:a16="http://schemas.microsoft.com/office/drawing/2014/main" id="{B356D83D-737B-426A-A7CB-C8CB9CD87EAB}"/>
                </a:ext>
              </a:extLst>
            </p:cNvPr>
            <p:cNvSpPr/>
            <p:nvPr/>
          </p:nvSpPr>
          <p:spPr>
            <a:xfrm rot="2020309" flipH="1">
              <a:off x="8426854" y="66578"/>
              <a:ext cx="370727" cy="431438"/>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solidFill>
                  <a:schemeClr val="accent6">
                    <a:lumMod val="75000"/>
                  </a:schemeClr>
                </a:solidFill>
              </a:endParaRPr>
            </a:p>
          </p:txBody>
        </p:sp>
        <p:sp>
          <p:nvSpPr>
            <p:cNvPr id="54" name="Freeform: Shape 7">
              <a:extLst>
                <a:ext uri="{FF2B5EF4-FFF2-40B4-BE49-F238E27FC236}">
                  <a16:creationId xmlns:a16="http://schemas.microsoft.com/office/drawing/2014/main" id="{0A2D2649-2AE8-4C34-B130-90D1C5F89650}"/>
                </a:ext>
              </a:extLst>
            </p:cNvPr>
            <p:cNvSpPr/>
            <p:nvPr/>
          </p:nvSpPr>
          <p:spPr>
            <a:xfrm rot="4488973" flipH="1">
              <a:off x="8764584" y="316632"/>
              <a:ext cx="210609" cy="33947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solidFill>
                  <a:schemeClr val="accent6">
                    <a:lumMod val="75000"/>
                  </a:schemeClr>
                </a:solidFill>
              </a:endParaRPr>
            </a:p>
          </p:txBody>
        </p:sp>
      </p:grpSp>
      <p:sp>
        <p:nvSpPr>
          <p:cNvPr id="55" name="Rectangle 54">
            <a:extLst>
              <a:ext uri="{FF2B5EF4-FFF2-40B4-BE49-F238E27FC236}">
                <a16:creationId xmlns:a16="http://schemas.microsoft.com/office/drawing/2014/main" id="{178293FE-E7DC-49F8-92BC-82A599D6E50A}"/>
              </a:ext>
            </a:extLst>
          </p:cNvPr>
          <p:cNvSpPr/>
          <p:nvPr/>
        </p:nvSpPr>
        <p:spPr>
          <a:xfrm>
            <a:off x="3915877" y="538701"/>
            <a:ext cx="380528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56" name="Text Placeholder 9">
            <a:extLst>
              <a:ext uri="{FF2B5EF4-FFF2-40B4-BE49-F238E27FC236}">
                <a16:creationId xmlns:a16="http://schemas.microsoft.com/office/drawing/2014/main" id="{23DE32A5-6181-4C51-AD5C-3F1A448478A1}"/>
              </a:ext>
            </a:extLst>
          </p:cNvPr>
          <p:cNvSpPr txBox="1">
            <a:spLocks/>
          </p:cNvSpPr>
          <p:nvPr/>
        </p:nvSpPr>
        <p:spPr>
          <a:xfrm>
            <a:off x="1277471" y="-255494"/>
            <a:ext cx="9049869" cy="121296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accent2"/>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b="1" smtClean="0">
                <a:solidFill>
                  <a:schemeClr val="accent6">
                    <a:lumMod val="75000"/>
                  </a:schemeClr>
                </a:solidFill>
                <a:latin typeface="Sitka Text" panose="02000505000000020004" pitchFamily="2" charset="0"/>
              </a:rPr>
              <a:t>MỌI LÚC MỌI NƠI ĐỀU LÀ HỌC VẪN</a:t>
            </a:r>
            <a:endParaRPr lang="en-US" altLang="ko-KR" sz="2400" b="1" dirty="0">
              <a:solidFill>
                <a:schemeClr val="accent6">
                  <a:lumMod val="75000"/>
                </a:schemeClr>
              </a:solidFill>
              <a:latin typeface="Sitka Text" panose="02000505000000020004" pitchFamily="2" charset="0"/>
            </a:endParaRPr>
          </a:p>
        </p:txBody>
      </p:sp>
    </p:spTree>
    <p:extLst>
      <p:ext uri="{BB962C8B-B14F-4D97-AF65-F5344CB8AC3E}">
        <p14:creationId xmlns:p14="http://schemas.microsoft.com/office/powerpoint/2010/main" val="611379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1543</TotalTime>
  <Words>1480</Words>
  <Application>Microsoft Office PowerPoint</Application>
  <PresentationFormat>Widescreen</PresentationFormat>
  <Paragraphs>100</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맑은 고딕</vt:lpstr>
      <vt:lpstr>Arial</vt:lpstr>
      <vt:lpstr>Calibri</vt:lpstr>
      <vt:lpstr>Calibri Light</vt:lpstr>
      <vt:lpstr>Segoe UI Semibold</vt:lpstr>
      <vt:lpstr>Sitka Text</vt:lpstr>
      <vt:lpstr>Symbol</vt:lpstr>
      <vt:lpstr>Times New Roman</vt:lpstr>
      <vt:lpstr>Times New Roman (Headings)</vt:lpstr>
      <vt:lpstr>Office Theme</vt:lpstr>
      <vt:lpstr>Tóm tắt phần 7  MỌI LÚC MỌI NƠI ĐỀU LÀ HỌC VẤN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171</cp:revision>
  <dcterms:created xsi:type="dcterms:W3CDTF">2021-05-29T01:46:40Z</dcterms:created>
  <dcterms:modified xsi:type="dcterms:W3CDTF">2021-06-29T01:28:18Z</dcterms:modified>
</cp:coreProperties>
</file>