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3" r:id="rId2"/>
    <p:sldId id="276" r:id="rId3"/>
    <p:sldId id="283" r:id="rId4"/>
    <p:sldId id="284" r:id="rId5"/>
    <p:sldId id="285" r:id="rId6"/>
    <p:sldId id="286" r:id="rId7"/>
    <p:sldId id="28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66"/>
    <a:srgbClr val="E5782E"/>
    <a:srgbClr val="68A042"/>
    <a:srgbClr val="3C5C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1" d="100"/>
          <a:sy n="121" d="100"/>
        </p:scale>
        <p:origin x="10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 Tran" userId="562bc83029a00f00" providerId="LiveId" clId="{520E867D-EEE0-4BB0-87BF-3E1D8714475C}"/>
    <pc:docChg chg="custSel delSld modSld">
      <pc:chgData name="Tam Tran" userId="562bc83029a00f00" providerId="LiveId" clId="{520E867D-EEE0-4BB0-87BF-3E1D8714475C}" dt="2021-06-22T00:51:05.893" v="92" actId="20577"/>
      <pc:docMkLst>
        <pc:docMk/>
      </pc:docMkLst>
      <pc:sldChg chg="delSp modSp mod">
        <pc:chgData name="Tam Tran" userId="562bc83029a00f00" providerId="LiveId" clId="{520E867D-EEE0-4BB0-87BF-3E1D8714475C}" dt="2021-06-22T00:51:05.893" v="92" actId="20577"/>
        <pc:sldMkLst>
          <pc:docMk/>
          <pc:sldMk cId="867903375" sldId="257"/>
        </pc:sldMkLst>
        <pc:spChg chg="mod">
          <ac:chgData name="Tam Tran" userId="562bc83029a00f00" providerId="LiveId" clId="{520E867D-EEE0-4BB0-87BF-3E1D8714475C}" dt="2021-06-22T00:51:05.893" v="92" actId="20577"/>
          <ac:spMkLst>
            <pc:docMk/>
            <pc:sldMk cId="867903375" sldId="257"/>
            <ac:spMk id="10" creationId="{00000000-0000-0000-0000-000000000000}"/>
          </ac:spMkLst>
        </pc:spChg>
        <pc:picChg chg="del">
          <ac:chgData name="Tam Tran" userId="562bc83029a00f00" providerId="LiveId" clId="{520E867D-EEE0-4BB0-87BF-3E1D8714475C}" dt="2021-06-22T00:50:27.789" v="1" actId="478"/>
          <ac:picMkLst>
            <pc:docMk/>
            <pc:sldMk cId="867903375" sldId="257"/>
            <ac:picMk id="1026" creationId="{00000000-0000-0000-0000-000000000000}"/>
          </ac:picMkLst>
        </pc:picChg>
      </pc:sldChg>
      <pc:sldChg chg="del">
        <pc:chgData name="Tam Tran" userId="562bc83029a00f00" providerId="LiveId" clId="{520E867D-EEE0-4BB0-87BF-3E1D8714475C}" dt="2021-06-22T00:50:22.482" v="0" actId="47"/>
        <pc:sldMkLst>
          <pc:docMk/>
          <pc:sldMk cId="122542516" sldId="261"/>
        </pc:sldMkLst>
      </pc:sldChg>
      <pc:sldChg chg="del">
        <pc:chgData name="Tam Tran" userId="562bc83029a00f00" providerId="LiveId" clId="{520E867D-EEE0-4BB0-87BF-3E1D8714475C}" dt="2021-06-22T00:50:22.482" v="0" actId="47"/>
        <pc:sldMkLst>
          <pc:docMk/>
          <pc:sldMk cId="2976227888" sldId="264"/>
        </pc:sldMkLst>
      </pc:sldChg>
      <pc:sldChg chg="del">
        <pc:chgData name="Tam Tran" userId="562bc83029a00f00" providerId="LiveId" clId="{520E867D-EEE0-4BB0-87BF-3E1D8714475C}" dt="2021-06-22T00:50:22.482" v="0" actId="47"/>
        <pc:sldMkLst>
          <pc:docMk/>
          <pc:sldMk cId="330967394" sldId="267"/>
        </pc:sldMkLst>
      </pc:sldChg>
      <pc:sldChg chg="del">
        <pc:chgData name="Tam Tran" userId="562bc83029a00f00" providerId="LiveId" clId="{520E867D-EEE0-4BB0-87BF-3E1D8714475C}" dt="2021-06-22T00:50:22.482" v="0" actId="47"/>
        <pc:sldMkLst>
          <pc:docMk/>
          <pc:sldMk cId="1966004837" sldId="268"/>
        </pc:sldMkLst>
      </pc:sldChg>
      <pc:sldChg chg="del">
        <pc:chgData name="Tam Tran" userId="562bc83029a00f00" providerId="LiveId" clId="{520E867D-EEE0-4BB0-87BF-3E1D8714475C}" dt="2021-06-22T00:50:22.482" v="0" actId="47"/>
        <pc:sldMkLst>
          <pc:docMk/>
          <pc:sldMk cId="1381777492" sldId="269"/>
        </pc:sldMkLst>
      </pc:sldChg>
      <pc:sldChg chg="del">
        <pc:chgData name="Tam Tran" userId="562bc83029a00f00" providerId="LiveId" clId="{520E867D-EEE0-4BB0-87BF-3E1D8714475C}" dt="2021-06-22T00:50:22.482" v="0" actId="47"/>
        <pc:sldMkLst>
          <pc:docMk/>
          <pc:sldMk cId="1266158655" sldId="270"/>
        </pc:sldMkLst>
      </pc:sldChg>
      <pc:sldChg chg="del">
        <pc:chgData name="Tam Tran" userId="562bc83029a00f00" providerId="LiveId" clId="{520E867D-EEE0-4BB0-87BF-3E1D8714475C}" dt="2021-06-22T00:50:22.482" v="0" actId="47"/>
        <pc:sldMkLst>
          <pc:docMk/>
          <pc:sldMk cId="919993644" sldId="271"/>
        </pc:sldMkLst>
      </pc:sldChg>
      <pc:sldChg chg="del">
        <pc:chgData name="Tam Tran" userId="562bc83029a00f00" providerId="LiveId" clId="{520E867D-EEE0-4BB0-87BF-3E1D8714475C}" dt="2021-06-22T00:50:22.482" v="0" actId="47"/>
        <pc:sldMkLst>
          <pc:docMk/>
          <pc:sldMk cId="767520240" sldId="272"/>
        </pc:sldMkLst>
      </pc:sldChg>
      <pc:sldChg chg="del">
        <pc:chgData name="Tam Tran" userId="562bc83029a00f00" providerId="LiveId" clId="{520E867D-EEE0-4BB0-87BF-3E1D8714475C}" dt="2021-06-22T00:50:22.482" v="0" actId="47"/>
        <pc:sldMkLst>
          <pc:docMk/>
          <pc:sldMk cId="2843017146" sldId="278"/>
        </pc:sldMkLst>
      </pc:sldChg>
      <pc:sldChg chg="del">
        <pc:chgData name="Tam Tran" userId="562bc83029a00f00" providerId="LiveId" clId="{520E867D-EEE0-4BB0-87BF-3E1D8714475C}" dt="2021-06-22T00:50:22.482" v="0" actId="47"/>
        <pc:sldMkLst>
          <pc:docMk/>
          <pc:sldMk cId="2953558737" sldId="279"/>
        </pc:sldMkLst>
      </pc:sldChg>
      <pc:sldChg chg="del">
        <pc:chgData name="Tam Tran" userId="562bc83029a00f00" providerId="LiveId" clId="{520E867D-EEE0-4BB0-87BF-3E1D8714475C}" dt="2021-06-22T00:50:22.482" v="0" actId="47"/>
        <pc:sldMkLst>
          <pc:docMk/>
          <pc:sldMk cId="651375044" sldId="280"/>
        </pc:sldMkLst>
      </pc:sldChg>
      <pc:sldChg chg="del">
        <pc:chgData name="Tam Tran" userId="562bc83029a00f00" providerId="LiveId" clId="{520E867D-EEE0-4BB0-87BF-3E1D8714475C}" dt="2021-06-22T00:50:22.482" v="0" actId="47"/>
        <pc:sldMkLst>
          <pc:docMk/>
          <pc:sldMk cId="3838366279" sldId="281"/>
        </pc:sldMkLst>
      </pc:sldChg>
      <pc:sldChg chg="del">
        <pc:chgData name="Tam Tran" userId="562bc83029a00f00" providerId="LiveId" clId="{520E867D-EEE0-4BB0-87BF-3E1D8714475C}" dt="2021-06-22T00:50:22.482" v="0" actId="47"/>
        <pc:sldMkLst>
          <pc:docMk/>
          <pc:sldMk cId="1431678378" sldId="282"/>
        </pc:sldMkLst>
      </pc:sldChg>
      <pc:sldChg chg="del">
        <pc:chgData name="Tam Tran" userId="562bc83029a00f00" providerId="LiveId" clId="{520E867D-EEE0-4BB0-87BF-3E1D8714475C}" dt="2021-06-22T00:50:22.482" v="0" actId="47"/>
        <pc:sldMkLst>
          <pc:docMk/>
          <pc:sldMk cId="429381158" sldId="283"/>
        </pc:sldMkLst>
      </pc:sldChg>
      <pc:sldChg chg="del">
        <pc:chgData name="Tam Tran" userId="562bc83029a00f00" providerId="LiveId" clId="{520E867D-EEE0-4BB0-87BF-3E1D8714475C}" dt="2021-06-22T00:50:22.482" v="0" actId="47"/>
        <pc:sldMkLst>
          <pc:docMk/>
          <pc:sldMk cId="2616018293" sldId="284"/>
        </pc:sldMkLst>
      </pc:sldChg>
      <pc:sldChg chg="del">
        <pc:chgData name="Tam Tran" userId="562bc83029a00f00" providerId="LiveId" clId="{520E867D-EEE0-4BB0-87BF-3E1D8714475C}" dt="2021-06-22T00:50:22.482" v="0" actId="47"/>
        <pc:sldMkLst>
          <pc:docMk/>
          <pc:sldMk cId="998466873" sldId="285"/>
        </pc:sldMkLst>
      </pc:sldChg>
      <pc:sldChg chg="del">
        <pc:chgData name="Tam Tran" userId="562bc83029a00f00" providerId="LiveId" clId="{520E867D-EEE0-4BB0-87BF-3E1D8714475C}" dt="2021-06-22T00:50:22.482" v="0" actId="47"/>
        <pc:sldMkLst>
          <pc:docMk/>
          <pc:sldMk cId="3158183192" sldId="286"/>
        </pc:sldMkLst>
      </pc:sldChg>
      <pc:sldChg chg="del">
        <pc:chgData name="Tam Tran" userId="562bc83029a00f00" providerId="LiveId" clId="{520E867D-EEE0-4BB0-87BF-3E1D8714475C}" dt="2021-06-22T00:50:22.482" v="0" actId="47"/>
        <pc:sldMkLst>
          <pc:docMk/>
          <pc:sldMk cId="2837675390" sldId="287"/>
        </pc:sldMkLst>
      </pc:sldChg>
      <pc:sldChg chg="del">
        <pc:chgData name="Tam Tran" userId="562bc83029a00f00" providerId="LiveId" clId="{520E867D-EEE0-4BB0-87BF-3E1D8714475C}" dt="2021-06-22T00:50:22.482" v="0" actId="47"/>
        <pc:sldMkLst>
          <pc:docMk/>
          <pc:sldMk cId="335385344" sldId="288"/>
        </pc:sldMkLst>
      </pc:sldChg>
      <pc:sldChg chg="del">
        <pc:chgData name="Tam Tran" userId="562bc83029a00f00" providerId="LiveId" clId="{520E867D-EEE0-4BB0-87BF-3E1D8714475C}" dt="2021-06-22T00:50:22.482" v="0" actId="47"/>
        <pc:sldMkLst>
          <pc:docMk/>
          <pc:sldMk cId="3864910747" sldId="289"/>
        </pc:sldMkLst>
      </pc:sldChg>
      <pc:sldChg chg="del">
        <pc:chgData name="Tam Tran" userId="562bc83029a00f00" providerId="LiveId" clId="{520E867D-EEE0-4BB0-87BF-3E1D8714475C}" dt="2021-06-22T00:50:22.482" v="0" actId="47"/>
        <pc:sldMkLst>
          <pc:docMk/>
          <pc:sldMk cId="1510570851" sldId="290"/>
        </pc:sldMkLst>
      </pc:sldChg>
      <pc:sldChg chg="del">
        <pc:chgData name="Tam Tran" userId="562bc83029a00f00" providerId="LiveId" clId="{520E867D-EEE0-4BB0-87BF-3E1D8714475C}" dt="2021-06-22T00:50:22.482" v="0" actId="47"/>
        <pc:sldMkLst>
          <pc:docMk/>
          <pc:sldMk cId="1617432153" sldId="291"/>
        </pc:sldMkLst>
      </pc:sldChg>
      <pc:sldChg chg="del">
        <pc:chgData name="Tam Tran" userId="562bc83029a00f00" providerId="LiveId" clId="{520E867D-EEE0-4BB0-87BF-3E1D8714475C}" dt="2021-06-22T00:50:22.482" v="0" actId="47"/>
        <pc:sldMkLst>
          <pc:docMk/>
          <pc:sldMk cId="1443619845" sldId="292"/>
        </pc:sldMkLst>
      </pc:sldChg>
      <pc:sldChg chg="del">
        <pc:chgData name="Tam Tran" userId="562bc83029a00f00" providerId="LiveId" clId="{520E867D-EEE0-4BB0-87BF-3E1D8714475C}" dt="2021-06-22T00:50:22.482" v="0" actId="47"/>
        <pc:sldMkLst>
          <pc:docMk/>
          <pc:sldMk cId="1030994029" sldId="293"/>
        </pc:sldMkLst>
      </pc:sldChg>
      <pc:sldChg chg="del">
        <pc:chgData name="Tam Tran" userId="562bc83029a00f00" providerId="LiveId" clId="{520E867D-EEE0-4BB0-87BF-3E1D8714475C}" dt="2021-06-22T00:50:22.482" v="0" actId="47"/>
        <pc:sldMkLst>
          <pc:docMk/>
          <pc:sldMk cId="1116682000" sldId="294"/>
        </pc:sldMkLst>
      </pc:sldChg>
      <pc:sldChg chg="del">
        <pc:chgData name="Tam Tran" userId="562bc83029a00f00" providerId="LiveId" clId="{520E867D-EEE0-4BB0-87BF-3E1D8714475C}" dt="2021-06-22T00:50:22.482" v="0" actId="47"/>
        <pc:sldMkLst>
          <pc:docMk/>
          <pc:sldMk cId="3882826020" sldId="295"/>
        </pc:sldMkLst>
      </pc:sldChg>
      <pc:sldChg chg="del">
        <pc:chgData name="Tam Tran" userId="562bc83029a00f00" providerId="LiveId" clId="{520E867D-EEE0-4BB0-87BF-3E1D8714475C}" dt="2021-06-22T00:50:22.482" v="0" actId="47"/>
        <pc:sldMkLst>
          <pc:docMk/>
          <pc:sldMk cId="2195163292" sldId="296"/>
        </pc:sldMkLst>
      </pc:sldChg>
      <pc:sldChg chg="del">
        <pc:chgData name="Tam Tran" userId="562bc83029a00f00" providerId="LiveId" clId="{520E867D-EEE0-4BB0-87BF-3E1D8714475C}" dt="2021-06-22T00:50:22.482" v="0" actId="47"/>
        <pc:sldMkLst>
          <pc:docMk/>
          <pc:sldMk cId="2850306216" sldId="297"/>
        </pc:sldMkLst>
      </pc:sldChg>
      <pc:sldChg chg="del">
        <pc:chgData name="Tam Tran" userId="562bc83029a00f00" providerId="LiveId" clId="{520E867D-EEE0-4BB0-87BF-3E1D8714475C}" dt="2021-06-22T00:50:22.482" v="0" actId="47"/>
        <pc:sldMkLst>
          <pc:docMk/>
          <pc:sldMk cId="905648338" sldId="298"/>
        </pc:sldMkLst>
      </pc:sldChg>
      <pc:sldChg chg="del">
        <pc:chgData name="Tam Tran" userId="562bc83029a00f00" providerId="LiveId" clId="{520E867D-EEE0-4BB0-87BF-3E1D8714475C}" dt="2021-06-22T00:50:22.482" v="0" actId="47"/>
        <pc:sldMkLst>
          <pc:docMk/>
          <pc:sldMk cId="3857555636" sldId="299"/>
        </pc:sldMkLst>
      </pc:sldChg>
      <pc:sldChg chg="del">
        <pc:chgData name="Tam Tran" userId="562bc83029a00f00" providerId="LiveId" clId="{520E867D-EEE0-4BB0-87BF-3E1D8714475C}" dt="2021-06-22T00:50:22.482" v="0" actId="47"/>
        <pc:sldMkLst>
          <pc:docMk/>
          <pc:sldMk cId="3440818687" sldId="300"/>
        </pc:sldMkLst>
      </pc:sldChg>
      <pc:sldChg chg="del">
        <pc:chgData name="Tam Tran" userId="562bc83029a00f00" providerId="LiveId" clId="{520E867D-EEE0-4BB0-87BF-3E1D8714475C}" dt="2021-06-22T00:50:22.482" v="0" actId="47"/>
        <pc:sldMkLst>
          <pc:docMk/>
          <pc:sldMk cId="1849033698" sldId="301"/>
        </pc:sldMkLst>
      </pc:sldChg>
      <pc:sldChg chg="del">
        <pc:chgData name="Tam Tran" userId="562bc83029a00f00" providerId="LiveId" clId="{520E867D-EEE0-4BB0-87BF-3E1D8714475C}" dt="2021-06-22T00:50:22.482" v="0" actId="47"/>
        <pc:sldMkLst>
          <pc:docMk/>
          <pc:sldMk cId="3299758109" sldId="302"/>
        </pc:sldMkLst>
      </pc:sldChg>
      <pc:sldChg chg="del">
        <pc:chgData name="Tam Tran" userId="562bc83029a00f00" providerId="LiveId" clId="{520E867D-EEE0-4BB0-87BF-3E1D8714475C}" dt="2021-06-22T00:50:22.482" v="0" actId="47"/>
        <pc:sldMkLst>
          <pc:docMk/>
          <pc:sldMk cId="4001501019" sldId="303"/>
        </pc:sldMkLst>
      </pc:sldChg>
      <pc:sldChg chg="del">
        <pc:chgData name="Tam Tran" userId="562bc83029a00f00" providerId="LiveId" clId="{520E867D-EEE0-4BB0-87BF-3E1D8714475C}" dt="2021-06-22T00:50:22.482" v="0" actId="47"/>
        <pc:sldMkLst>
          <pc:docMk/>
          <pc:sldMk cId="1391953891" sldId="304"/>
        </pc:sldMkLst>
      </pc:sldChg>
      <pc:sldChg chg="del">
        <pc:chgData name="Tam Tran" userId="562bc83029a00f00" providerId="LiveId" clId="{520E867D-EEE0-4BB0-87BF-3E1D8714475C}" dt="2021-06-22T00:50:22.482" v="0" actId="47"/>
        <pc:sldMkLst>
          <pc:docMk/>
          <pc:sldMk cId="1855843285" sldId="306"/>
        </pc:sldMkLst>
      </pc:sldChg>
      <pc:sldChg chg="del">
        <pc:chgData name="Tam Tran" userId="562bc83029a00f00" providerId="LiveId" clId="{520E867D-EEE0-4BB0-87BF-3E1D8714475C}" dt="2021-06-22T00:50:22.482" v="0" actId="47"/>
        <pc:sldMkLst>
          <pc:docMk/>
          <pc:sldMk cId="1212234244" sldId="307"/>
        </pc:sldMkLst>
      </pc:sldChg>
      <pc:sldChg chg="del">
        <pc:chgData name="Tam Tran" userId="562bc83029a00f00" providerId="LiveId" clId="{520E867D-EEE0-4BB0-87BF-3E1D8714475C}" dt="2021-06-22T00:50:22.482" v="0" actId="47"/>
        <pc:sldMkLst>
          <pc:docMk/>
          <pc:sldMk cId="240339322" sldId="308"/>
        </pc:sldMkLst>
      </pc:sldChg>
      <pc:sldChg chg="del">
        <pc:chgData name="Tam Tran" userId="562bc83029a00f00" providerId="LiveId" clId="{520E867D-EEE0-4BB0-87BF-3E1D8714475C}" dt="2021-06-22T00:50:22.482" v="0" actId="47"/>
        <pc:sldMkLst>
          <pc:docMk/>
          <pc:sldMk cId="1976457485" sldId="309"/>
        </pc:sldMkLst>
      </pc:sldChg>
      <pc:sldChg chg="del">
        <pc:chgData name="Tam Tran" userId="562bc83029a00f00" providerId="LiveId" clId="{520E867D-EEE0-4BB0-87BF-3E1D8714475C}" dt="2021-06-22T00:50:22.482" v="0" actId="47"/>
        <pc:sldMkLst>
          <pc:docMk/>
          <pc:sldMk cId="1848447872" sldId="310"/>
        </pc:sldMkLst>
      </pc:sldChg>
      <pc:sldChg chg="del">
        <pc:chgData name="Tam Tran" userId="562bc83029a00f00" providerId="LiveId" clId="{520E867D-EEE0-4BB0-87BF-3E1D8714475C}" dt="2021-06-22T00:50:22.482" v="0" actId="47"/>
        <pc:sldMkLst>
          <pc:docMk/>
          <pc:sldMk cId="2984548317" sldId="311"/>
        </pc:sldMkLst>
      </pc:sldChg>
      <pc:sldChg chg="del">
        <pc:chgData name="Tam Tran" userId="562bc83029a00f00" providerId="LiveId" clId="{520E867D-EEE0-4BB0-87BF-3E1D8714475C}" dt="2021-06-22T00:50:22.482" v="0" actId="47"/>
        <pc:sldMkLst>
          <pc:docMk/>
          <pc:sldMk cId="303216095" sldId="312"/>
        </pc:sldMkLst>
      </pc:sldChg>
      <pc:sldChg chg="del">
        <pc:chgData name="Tam Tran" userId="562bc83029a00f00" providerId="LiveId" clId="{520E867D-EEE0-4BB0-87BF-3E1D8714475C}" dt="2021-06-22T00:50:22.482" v="0" actId="47"/>
        <pc:sldMkLst>
          <pc:docMk/>
          <pc:sldMk cId="3359822344" sldId="313"/>
        </pc:sldMkLst>
      </pc:sldChg>
      <pc:sldChg chg="del">
        <pc:chgData name="Tam Tran" userId="562bc83029a00f00" providerId="LiveId" clId="{520E867D-EEE0-4BB0-87BF-3E1D8714475C}" dt="2021-06-22T00:50:22.482" v="0" actId="47"/>
        <pc:sldMkLst>
          <pc:docMk/>
          <pc:sldMk cId="4214231106" sldId="314"/>
        </pc:sldMkLst>
      </pc:sldChg>
      <pc:sldChg chg="del">
        <pc:chgData name="Tam Tran" userId="562bc83029a00f00" providerId="LiveId" clId="{520E867D-EEE0-4BB0-87BF-3E1D8714475C}" dt="2021-06-22T00:50:22.482" v="0" actId="47"/>
        <pc:sldMkLst>
          <pc:docMk/>
          <pc:sldMk cId="886136057" sldId="315"/>
        </pc:sldMkLst>
      </pc:sldChg>
      <pc:sldChg chg="del">
        <pc:chgData name="Tam Tran" userId="562bc83029a00f00" providerId="LiveId" clId="{520E867D-EEE0-4BB0-87BF-3E1D8714475C}" dt="2021-06-22T00:50:22.482" v="0" actId="47"/>
        <pc:sldMkLst>
          <pc:docMk/>
          <pc:sldMk cId="1465783479" sldId="316"/>
        </pc:sldMkLst>
      </pc:sldChg>
      <pc:sldChg chg="del">
        <pc:chgData name="Tam Tran" userId="562bc83029a00f00" providerId="LiveId" clId="{520E867D-EEE0-4BB0-87BF-3E1D8714475C}" dt="2021-06-22T00:50:22.482" v="0" actId="47"/>
        <pc:sldMkLst>
          <pc:docMk/>
          <pc:sldMk cId="304221318" sldId="317"/>
        </pc:sldMkLst>
      </pc:sldChg>
      <pc:sldChg chg="del">
        <pc:chgData name="Tam Tran" userId="562bc83029a00f00" providerId="LiveId" clId="{520E867D-EEE0-4BB0-87BF-3E1D8714475C}" dt="2021-06-22T00:50:22.482" v="0" actId="47"/>
        <pc:sldMkLst>
          <pc:docMk/>
          <pc:sldMk cId="2730518997" sldId="318"/>
        </pc:sldMkLst>
      </pc:sldChg>
      <pc:sldChg chg="del">
        <pc:chgData name="Tam Tran" userId="562bc83029a00f00" providerId="LiveId" clId="{520E867D-EEE0-4BB0-87BF-3E1D8714475C}" dt="2021-06-22T00:50:22.482" v="0" actId="47"/>
        <pc:sldMkLst>
          <pc:docMk/>
          <pc:sldMk cId="327992831" sldId="319"/>
        </pc:sldMkLst>
      </pc:sldChg>
      <pc:sldChg chg="del">
        <pc:chgData name="Tam Tran" userId="562bc83029a00f00" providerId="LiveId" clId="{520E867D-EEE0-4BB0-87BF-3E1D8714475C}" dt="2021-06-22T00:50:22.482" v="0" actId="47"/>
        <pc:sldMkLst>
          <pc:docMk/>
          <pc:sldMk cId="2070700920" sldId="320"/>
        </pc:sldMkLst>
      </pc:sldChg>
      <pc:sldChg chg="del">
        <pc:chgData name="Tam Tran" userId="562bc83029a00f00" providerId="LiveId" clId="{520E867D-EEE0-4BB0-87BF-3E1D8714475C}" dt="2021-06-22T00:50:22.482" v="0" actId="47"/>
        <pc:sldMkLst>
          <pc:docMk/>
          <pc:sldMk cId="2508430552" sldId="321"/>
        </pc:sldMkLst>
      </pc:sldChg>
      <pc:sldChg chg="del">
        <pc:chgData name="Tam Tran" userId="562bc83029a00f00" providerId="LiveId" clId="{520E867D-EEE0-4BB0-87BF-3E1D8714475C}" dt="2021-06-22T00:50:22.482" v="0" actId="47"/>
        <pc:sldMkLst>
          <pc:docMk/>
          <pc:sldMk cId="3185197306" sldId="322"/>
        </pc:sldMkLst>
      </pc:sldChg>
      <pc:sldChg chg="del">
        <pc:chgData name="Tam Tran" userId="562bc83029a00f00" providerId="LiveId" clId="{520E867D-EEE0-4BB0-87BF-3E1D8714475C}" dt="2021-06-22T00:50:22.482" v="0" actId="47"/>
        <pc:sldMkLst>
          <pc:docMk/>
          <pc:sldMk cId="1284538366" sldId="323"/>
        </pc:sldMkLst>
      </pc:sldChg>
      <pc:sldChg chg="del">
        <pc:chgData name="Tam Tran" userId="562bc83029a00f00" providerId="LiveId" clId="{520E867D-EEE0-4BB0-87BF-3E1D8714475C}" dt="2021-06-22T00:50:22.482" v="0" actId="47"/>
        <pc:sldMkLst>
          <pc:docMk/>
          <pc:sldMk cId="3632670924" sldId="324"/>
        </pc:sldMkLst>
      </pc:sldChg>
      <pc:sldChg chg="del">
        <pc:chgData name="Tam Tran" userId="562bc83029a00f00" providerId="LiveId" clId="{520E867D-EEE0-4BB0-87BF-3E1D8714475C}" dt="2021-06-22T00:50:22.482" v="0" actId="47"/>
        <pc:sldMkLst>
          <pc:docMk/>
          <pc:sldMk cId="3222836870" sldId="325"/>
        </pc:sldMkLst>
      </pc:sldChg>
      <pc:sldChg chg="del">
        <pc:chgData name="Tam Tran" userId="562bc83029a00f00" providerId="LiveId" clId="{520E867D-EEE0-4BB0-87BF-3E1D8714475C}" dt="2021-06-22T00:50:22.482" v="0" actId="47"/>
        <pc:sldMkLst>
          <pc:docMk/>
          <pc:sldMk cId="741887190" sldId="326"/>
        </pc:sldMkLst>
      </pc:sldChg>
      <pc:sldChg chg="del">
        <pc:chgData name="Tam Tran" userId="562bc83029a00f00" providerId="LiveId" clId="{520E867D-EEE0-4BB0-87BF-3E1D8714475C}" dt="2021-06-22T00:50:22.482" v="0" actId="47"/>
        <pc:sldMkLst>
          <pc:docMk/>
          <pc:sldMk cId="3254927074" sldId="327"/>
        </pc:sldMkLst>
      </pc:sldChg>
      <pc:sldChg chg="del">
        <pc:chgData name="Tam Tran" userId="562bc83029a00f00" providerId="LiveId" clId="{520E867D-EEE0-4BB0-87BF-3E1D8714475C}" dt="2021-06-22T00:50:22.482" v="0" actId="47"/>
        <pc:sldMkLst>
          <pc:docMk/>
          <pc:sldMk cId="140646376" sldId="328"/>
        </pc:sldMkLst>
      </pc:sldChg>
      <pc:sldChg chg="del">
        <pc:chgData name="Tam Tran" userId="562bc83029a00f00" providerId="LiveId" clId="{520E867D-EEE0-4BB0-87BF-3E1D8714475C}" dt="2021-06-22T00:50:22.482" v="0" actId="47"/>
        <pc:sldMkLst>
          <pc:docMk/>
          <pc:sldMk cId="3344197598" sldId="329"/>
        </pc:sldMkLst>
      </pc:sldChg>
      <pc:sldChg chg="del">
        <pc:chgData name="Tam Tran" userId="562bc83029a00f00" providerId="LiveId" clId="{520E867D-EEE0-4BB0-87BF-3E1D8714475C}" dt="2021-06-22T00:50:22.482" v="0" actId="47"/>
        <pc:sldMkLst>
          <pc:docMk/>
          <pc:sldMk cId="1046333374" sldId="331"/>
        </pc:sldMkLst>
      </pc:sldChg>
      <pc:sldChg chg="del">
        <pc:chgData name="Tam Tran" userId="562bc83029a00f00" providerId="LiveId" clId="{520E867D-EEE0-4BB0-87BF-3E1D8714475C}" dt="2021-06-22T00:50:22.482" v="0" actId="47"/>
        <pc:sldMkLst>
          <pc:docMk/>
          <pc:sldMk cId="294350345" sldId="332"/>
        </pc:sldMkLst>
      </pc:sldChg>
      <pc:sldChg chg="del">
        <pc:chgData name="Tam Tran" userId="562bc83029a00f00" providerId="LiveId" clId="{520E867D-EEE0-4BB0-87BF-3E1D8714475C}" dt="2021-06-22T00:50:22.482" v="0" actId="47"/>
        <pc:sldMkLst>
          <pc:docMk/>
          <pc:sldMk cId="629444979" sldId="333"/>
        </pc:sldMkLst>
      </pc:sldChg>
      <pc:sldChg chg="del">
        <pc:chgData name="Tam Tran" userId="562bc83029a00f00" providerId="LiveId" clId="{520E867D-EEE0-4BB0-87BF-3E1D8714475C}" dt="2021-06-22T00:50:22.482" v="0" actId="47"/>
        <pc:sldMkLst>
          <pc:docMk/>
          <pc:sldMk cId="2771428552" sldId="334"/>
        </pc:sldMkLst>
      </pc:sldChg>
      <pc:sldChg chg="del">
        <pc:chgData name="Tam Tran" userId="562bc83029a00f00" providerId="LiveId" clId="{520E867D-EEE0-4BB0-87BF-3E1D8714475C}" dt="2021-06-22T00:50:22.482" v="0" actId="47"/>
        <pc:sldMkLst>
          <pc:docMk/>
          <pc:sldMk cId="236191357" sldId="335"/>
        </pc:sldMkLst>
      </pc:sldChg>
      <pc:sldChg chg="del">
        <pc:chgData name="Tam Tran" userId="562bc83029a00f00" providerId="LiveId" clId="{520E867D-EEE0-4BB0-87BF-3E1D8714475C}" dt="2021-06-22T00:50:22.482" v="0" actId="47"/>
        <pc:sldMkLst>
          <pc:docMk/>
          <pc:sldMk cId="1705533548" sldId="336"/>
        </pc:sldMkLst>
      </pc:sldChg>
      <pc:sldChg chg="del">
        <pc:chgData name="Tam Tran" userId="562bc83029a00f00" providerId="LiveId" clId="{520E867D-EEE0-4BB0-87BF-3E1D8714475C}" dt="2021-06-22T00:50:22.482" v="0" actId="47"/>
        <pc:sldMkLst>
          <pc:docMk/>
          <pc:sldMk cId="2426035792" sldId="337"/>
        </pc:sldMkLst>
      </pc:sldChg>
    </pc:docChg>
  </pc:docChgLst>
  <pc:docChgLst>
    <pc:chgData name="Tam Tran" userId="562bc83029a00f00" providerId="LiveId" clId="{FE92D07E-2036-4FFA-A7C8-B78B1FF21344}"/>
    <pc:docChg chg="undo custSel addSld delSld modSld sldOrd delMainMaster">
      <pc:chgData name="Tam Tran" userId="562bc83029a00f00" providerId="LiveId" clId="{FE92D07E-2036-4FFA-A7C8-B78B1FF21344}" dt="2021-06-23T00:03:32.317" v="5778" actId="20577"/>
      <pc:docMkLst>
        <pc:docMk/>
      </pc:docMkLst>
      <pc:sldChg chg="del">
        <pc:chgData name="Tam Tran" userId="562bc83029a00f00" providerId="LiveId" clId="{FE92D07E-2036-4FFA-A7C8-B78B1FF21344}" dt="2021-06-22T08:58:55.505" v="195" actId="47"/>
        <pc:sldMkLst>
          <pc:docMk/>
          <pc:sldMk cId="3118857470" sldId="256"/>
        </pc:sldMkLst>
      </pc:sldChg>
      <pc:sldChg chg="modSp del mod">
        <pc:chgData name="Tam Tran" userId="562bc83029a00f00" providerId="LiveId" clId="{FE92D07E-2036-4FFA-A7C8-B78B1FF21344}" dt="2021-06-22T09:25:26.143" v="526" actId="2696"/>
        <pc:sldMkLst>
          <pc:docMk/>
          <pc:sldMk cId="867903375" sldId="257"/>
        </pc:sldMkLst>
        <pc:spChg chg="mod">
          <ac:chgData name="Tam Tran" userId="562bc83029a00f00" providerId="LiveId" clId="{FE92D07E-2036-4FFA-A7C8-B78B1FF21344}" dt="2021-06-22T08:53:45.491" v="194" actId="255"/>
          <ac:spMkLst>
            <pc:docMk/>
            <pc:sldMk cId="867903375" sldId="257"/>
            <ac:spMk id="10" creationId="{00000000-0000-0000-0000-000000000000}"/>
          </ac:spMkLst>
        </pc:spChg>
      </pc:sldChg>
      <pc:sldChg chg="modSp mod ord">
        <pc:chgData name="Tam Tran" userId="562bc83029a00f00" providerId="LiveId" clId="{FE92D07E-2036-4FFA-A7C8-B78B1FF21344}" dt="2021-06-22T13:23:00.592" v="5776" actId="20577"/>
        <pc:sldMkLst>
          <pc:docMk/>
          <pc:sldMk cId="2126616361" sldId="262"/>
        </pc:sldMkLst>
        <pc:spChg chg="mod">
          <ac:chgData name="Tam Tran" userId="562bc83029a00f00" providerId="LiveId" clId="{FE92D07E-2036-4FFA-A7C8-B78B1FF21344}" dt="2021-06-22T13:23:00.592" v="5776" actId="20577"/>
          <ac:spMkLst>
            <pc:docMk/>
            <pc:sldMk cId="2126616361" sldId="262"/>
            <ac:spMk id="40" creationId="{00000000-0000-0000-0000-000000000000}"/>
          </ac:spMkLst>
        </pc:spChg>
      </pc:sldChg>
      <pc:sldChg chg="modSp mod">
        <pc:chgData name="Tam Tran" userId="562bc83029a00f00" providerId="LiveId" clId="{FE92D07E-2036-4FFA-A7C8-B78B1FF21344}" dt="2021-06-22T09:44:05.011" v="2225" actId="14838"/>
        <pc:sldMkLst>
          <pc:docMk/>
          <pc:sldMk cId="4234149517" sldId="263"/>
        </pc:sldMkLst>
        <pc:spChg chg="mod">
          <ac:chgData name="Tam Tran" userId="562bc83029a00f00" providerId="LiveId" clId="{FE92D07E-2036-4FFA-A7C8-B78B1FF21344}" dt="2021-06-22T09:44:05.011" v="2225" actId="14838"/>
          <ac:spMkLst>
            <pc:docMk/>
            <pc:sldMk cId="4234149517" sldId="263"/>
            <ac:spMk id="2" creationId="{00000000-0000-0000-0000-000000000000}"/>
          </ac:spMkLst>
        </pc:spChg>
      </pc:sldChg>
      <pc:sldChg chg="del">
        <pc:chgData name="Tam Tran" userId="562bc83029a00f00" providerId="LiveId" clId="{FE92D07E-2036-4FFA-A7C8-B78B1FF21344}" dt="2021-06-22T10:24:08.703" v="2498" actId="47"/>
        <pc:sldMkLst>
          <pc:docMk/>
          <pc:sldMk cId="1911853268" sldId="272"/>
        </pc:sldMkLst>
      </pc:sldChg>
      <pc:sldChg chg="addSp modSp add mod">
        <pc:chgData name="Tam Tran" userId="562bc83029a00f00" providerId="LiveId" clId="{FE92D07E-2036-4FFA-A7C8-B78B1FF21344}" dt="2021-06-22T09:41:33.903" v="2224" actId="20577"/>
        <pc:sldMkLst>
          <pc:docMk/>
          <pc:sldMk cId="497727834" sldId="275"/>
        </pc:sldMkLst>
        <pc:spChg chg="add mod">
          <ac:chgData name="Tam Tran" userId="562bc83029a00f00" providerId="LiveId" clId="{FE92D07E-2036-4FFA-A7C8-B78B1FF21344}" dt="2021-06-22T09:41:00.675" v="2205" actId="1582"/>
          <ac:spMkLst>
            <pc:docMk/>
            <pc:sldMk cId="497727834" sldId="275"/>
            <ac:spMk id="2" creationId="{EAC543A2-B5F3-46DB-B2E1-179021C6B09E}"/>
          </ac:spMkLst>
        </pc:spChg>
        <pc:spChg chg="mod">
          <ac:chgData name="Tam Tran" userId="562bc83029a00f00" providerId="LiveId" clId="{FE92D07E-2036-4FFA-A7C8-B78B1FF21344}" dt="2021-06-22T09:40:44.785" v="2203" actId="1035"/>
          <ac:spMkLst>
            <pc:docMk/>
            <pc:sldMk cId="497727834" sldId="275"/>
            <ac:spMk id="11" creationId="{00000000-0000-0000-0000-000000000000}"/>
          </ac:spMkLst>
        </pc:spChg>
        <pc:spChg chg="mod">
          <ac:chgData name="Tam Tran" userId="562bc83029a00f00" providerId="LiveId" clId="{FE92D07E-2036-4FFA-A7C8-B78B1FF21344}" dt="2021-06-22T09:40:44.785" v="2203" actId="1035"/>
          <ac:spMkLst>
            <pc:docMk/>
            <pc:sldMk cId="497727834" sldId="275"/>
            <ac:spMk id="85" creationId="{00000000-0000-0000-0000-000000000000}"/>
          </ac:spMkLst>
        </pc:spChg>
        <pc:spChg chg="mod">
          <ac:chgData name="Tam Tran" userId="562bc83029a00f00" providerId="LiveId" clId="{FE92D07E-2036-4FFA-A7C8-B78B1FF21344}" dt="2021-06-22T09:40:44.785" v="2203" actId="1035"/>
          <ac:spMkLst>
            <pc:docMk/>
            <pc:sldMk cId="497727834" sldId="275"/>
            <ac:spMk id="100" creationId="{00000000-0000-0000-0000-000000000000}"/>
          </ac:spMkLst>
        </pc:spChg>
        <pc:spChg chg="mod">
          <ac:chgData name="Tam Tran" userId="562bc83029a00f00" providerId="LiveId" clId="{FE92D07E-2036-4FFA-A7C8-B78B1FF21344}" dt="2021-06-22T09:40:44.785" v="2203" actId="1035"/>
          <ac:spMkLst>
            <pc:docMk/>
            <pc:sldMk cId="497727834" sldId="275"/>
            <ac:spMk id="6153" creationId="{00000000-0000-0000-0000-000000000000}"/>
          </ac:spMkLst>
        </pc:spChg>
        <pc:spChg chg="mod">
          <ac:chgData name="Tam Tran" userId="562bc83029a00f00" providerId="LiveId" clId="{FE92D07E-2036-4FFA-A7C8-B78B1FF21344}" dt="2021-06-22T09:41:33.903" v="2224" actId="20577"/>
          <ac:spMkLst>
            <pc:docMk/>
            <pc:sldMk cId="497727834" sldId="275"/>
            <ac:spMk id="6154" creationId="{00000000-0000-0000-0000-000000000000}"/>
          </ac:spMkLst>
        </pc:spChg>
        <pc:spChg chg="mod">
          <ac:chgData name="Tam Tran" userId="562bc83029a00f00" providerId="LiveId" clId="{FE92D07E-2036-4FFA-A7C8-B78B1FF21344}" dt="2021-06-22T09:40:44.785" v="2203" actId="1035"/>
          <ac:spMkLst>
            <pc:docMk/>
            <pc:sldMk cId="497727834" sldId="275"/>
            <ac:spMk id="6155" creationId="{00000000-0000-0000-0000-000000000000}"/>
          </ac:spMkLst>
        </pc:spChg>
        <pc:grpChg chg="mod">
          <ac:chgData name="Tam Tran" userId="562bc83029a00f00" providerId="LiveId" clId="{FE92D07E-2036-4FFA-A7C8-B78B1FF21344}" dt="2021-06-22T09:40:44.785" v="2203" actId="1035"/>
          <ac:grpSpMkLst>
            <pc:docMk/>
            <pc:sldMk cId="497727834" sldId="275"/>
            <ac:grpSpMk id="6147" creationId="{00000000-0000-0000-0000-000000000000}"/>
          </ac:grpSpMkLst>
        </pc:grpChg>
        <pc:grpChg chg="mod">
          <ac:chgData name="Tam Tran" userId="562bc83029a00f00" providerId="LiveId" clId="{FE92D07E-2036-4FFA-A7C8-B78B1FF21344}" dt="2021-06-22T09:40:44.785" v="2203" actId="1035"/>
          <ac:grpSpMkLst>
            <pc:docMk/>
            <pc:sldMk cId="497727834" sldId="275"/>
            <ac:grpSpMk id="6148" creationId="{00000000-0000-0000-0000-000000000000}"/>
          </ac:grpSpMkLst>
        </pc:grpChg>
        <pc:grpChg chg="mod">
          <ac:chgData name="Tam Tran" userId="562bc83029a00f00" providerId="LiveId" clId="{FE92D07E-2036-4FFA-A7C8-B78B1FF21344}" dt="2021-06-22T09:40:44.785" v="2203" actId="1035"/>
          <ac:grpSpMkLst>
            <pc:docMk/>
            <pc:sldMk cId="497727834" sldId="275"/>
            <ac:grpSpMk id="6149" creationId="{00000000-0000-0000-0000-000000000000}"/>
          </ac:grpSpMkLst>
        </pc:grpChg>
        <pc:grpChg chg="mod">
          <ac:chgData name="Tam Tran" userId="562bc83029a00f00" providerId="LiveId" clId="{FE92D07E-2036-4FFA-A7C8-B78B1FF21344}" dt="2021-06-22T09:40:44.785" v="2203" actId="1035"/>
          <ac:grpSpMkLst>
            <pc:docMk/>
            <pc:sldMk cId="497727834" sldId="275"/>
            <ac:grpSpMk id="6150" creationId="{00000000-0000-0000-0000-000000000000}"/>
          </ac:grpSpMkLst>
        </pc:grpChg>
        <pc:grpChg chg="mod">
          <ac:chgData name="Tam Tran" userId="562bc83029a00f00" providerId="LiveId" clId="{FE92D07E-2036-4FFA-A7C8-B78B1FF21344}" dt="2021-06-22T09:40:44.785" v="2203" actId="1035"/>
          <ac:grpSpMkLst>
            <pc:docMk/>
            <pc:sldMk cId="497727834" sldId="275"/>
            <ac:grpSpMk id="6151" creationId="{00000000-0000-0000-0000-000000000000}"/>
          </ac:grpSpMkLst>
        </pc:grpChg>
        <pc:grpChg chg="mod">
          <ac:chgData name="Tam Tran" userId="562bc83029a00f00" providerId="LiveId" clId="{FE92D07E-2036-4FFA-A7C8-B78B1FF21344}" dt="2021-06-22T09:40:44.785" v="2203" actId="1035"/>
          <ac:grpSpMkLst>
            <pc:docMk/>
            <pc:sldMk cId="497727834" sldId="275"/>
            <ac:grpSpMk id="6152" creationId="{00000000-0000-0000-0000-000000000000}"/>
          </ac:grpSpMkLst>
        </pc:grpChg>
      </pc:sldChg>
      <pc:sldChg chg="addSp delSp modSp add mod">
        <pc:chgData name="Tam Tran" userId="562bc83029a00f00" providerId="LiveId" clId="{FE92D07E-2036-4FFA-A7C8-B78B1FF21344}" dt="2021-06-22T10:22:55.931" v="2497" actId="1037"/>
        <pc:sldMkLst>
          <pc:docMk/>
          <pc:sldMk cId="3978841113" sldId="276"/>
        </pc:sldMkLst>
        <pc:spChg chg="del">
          <ac:chgData name="Tam Tran" userId="562bc83029a00f00" providerId="LiveId" clId="{FE92D07E-2036-4FFA-A7C8-B78B1FF21344}" dt="2021-06-22T10:15:28.183" v="2231" actId="478"/>
          <ac:spMkLst>
            <pc:docMk/>
            <pc:sldMk cId="3978841113" sldId="276"/>
            <ac:spMk id="2" creationId="{EAC543A2-B5F3-46DB-B2E1-179021C6B09E}"/>
          </ac:spMkLst>
        </pc:spChg>
        <pc:spChg chg="del">
          <ac:chgData name="Tam Tran" userId="562bc83029a00f00" providerId="LiveId" clId="{FE92D07E-2036-4FFA-A7C8-B78B1FF21344}" dt="2021-06-22T10:15:21.889" v="2229" actId="478"/>
          <ac:spMkLst>
            <pc:docMk/>
            <pc:sldMk cId="3978841113" sldId="276"/>
            <ac:spMk id="11" creationId="{00000000-0000-0000-0000-000000000000}"/>
          </ac:spMkLst>
        </pc:spChg>
        <pc:spChg chg="add mod">
          <ac:chgData name="Tam Tran" userId="562bc83029a00f00" providerId="LiveId" clId="{FE92D07E-2036-4FFA-A7C8-B78B1FF21344}" dt="2021-06-22T10:22:55.931" v="2497" actId="1037"/>
          <ac:spMkLst>
            <pc:docMk/>
            <pc:sldMk cId="3978841113" sldId="276"/>
            <ac:spMk id="27" creationId="{953A235E-9B9C-4DF4-9159-5EC1C0911BCA}"/>
          </ac:spMkLst>
        </pc:spChg>
        <pc:spChg chg="add mod">
          <ac:chgData name="Tam Tran" userId="562bc83029a00f00" providerId="LiveId" clId="{FE92D07E-2036-4FFA-A7C8-B78B1FF21344}" dt="2021-06-22T10:19:50.348" v="2261" actId="1076"/>
          <ac:spMkLst>
            <pc:docMk/>
            <pc:sldMk cId="3978841113" sldId="276"/>
            <ac:spMk id="28" creationId="{110BA2B4-F14D-4190-94E0-F587DBA237FD}"/>
          </ac:spMkLst>
        </pc:spChg>
        <pc:spChg chg="add mod">
          <ac:chgData name="Tam Tran" userId="562bc83029a00f00" providerId="LiveId" clId="{FE92D07E-2036-4FFA-A7C8-B78B1FF21344}" dt="2021-06-22T10:20:52.685" v="2275" actId="1037"/>
          <ac:spMkLst>
            <pc:docMk/>
            <pc:sldMk cId="3978841113" sldId="276"/>
            <ac:spMk id="30" creationId="{E64D7250-039D-4EC6-9F58-C5F173745474}"/>
          </ac:spMkLst>
        </pc:spChg>
        <pc:spChg chg="add mod">
          <ac:chgData name="Tam Tran" userId="562bc83029a00f00" providerId="LiveId" clId="{FE92D07E-2036-4FFA-A7C8-B78B1FF21344}" dt="2021-06-22T10:20:52.685" v="2275" actId="1037"/>
          <ac:spMkLst>
            <pc:docMk/>
            <pc:sldMk cId="3978841113" sldId="276"/>
            <ac:spMk id="31" creationId="{C834AE72-7751-44AA-BC3D-2A35A6FF3A6F}"/>
          </ac:spMkLst>
        </pc:spChg>
        <pc:spChg chg="add mod">
          <ac:chgData name="Tam Tran" userId="562bc83029a00f00" providerId="LiveId" clId="{FE92D07E-2036-4FFA-A7C8-B78B1FF21344}" dt="2021-06-22T10:20:52.685" v="2275" actId="1037"/>
          <ac:spMkLst>
            <pc:docMk/>
            <pc:sldMk cId="3978841113" sldId="276"/>
            <ac:spMk id="32" creationId="{8D1BD19B-A7F9-4E6C-93B7-8602D5B6B5FD}"/>
          </ac:spMkLst>
        </pc:spChg>
        <pc:spChg chg="add mod">
          <ac:chgData name="Tam Tran" userId="562bc83029a00f00" providerId="LiveId" clId="{FE92D07E-2036-4FFA-A7C8-B78B1FF21344}" dt="2021-06-22T10:20:52.685" v="2275" actId="1037"/>
          <ac:spMkLst>
            <pc:docMk/>
            <pc:sldMk cId="3978841113" sldId="276"/>
            <ac:spMk id="33" creationId="{A8BD9F71-8151-4961-9ACA-89E1A34B9DF3}"/>
          </ac:spMkLst>
        </pc:spChg>
        <pc:spChg chg="add mod">
          <ac:chgData name="Tam Tran" userId="562bc83029a00f00" providerId="LiveId" clId="{FE92D07E-2036-4FFA-A7C8-B78B1FF21344}" dt="2021-06-22T10:21:49.368" v="2462" actId="1037"/>
          <ac:spMkLst>
            <pc:docMk/>
            <pc:sldMk cId="3978841113" sldId="276"/>
            <ac:spMk id="34" creationId="{4D17D72F-1FD1-4131-B87A-10EE3855A36A}"/>
          </ac:spMkLst>
        </pc:spChg>
        <pc:spChg chg="add mod">
          <ac:chgData name="Tam Tran" userId="562bc83029a00f00" providerId="LiveId" clId="{FE92D07E-2036-4FFA-A7C8-B78B1FF21344}" dt="2021-06-22T10:21:44.344" v="2444" actId="1037"/>
          <ac:spMkLst>
            <pc:docMk/>
            <pc:sldMk cId="3978841113" sldId="276"/>
            <ac:spMk id="35" creationId="{547495D7-B050-42A2-84DB-C8034CA4DE17}"/>
          </ac:spMkLst>
        </pc:spChg>
        <pc:spChg chg="add mod">
          <ac:chgData name="Tam Tran" userId="562bc83029a00f00" providerId="LiveId" clId="{FE92D07E-2036-4FFA-A7C8-B78B1FF21344}" dt="2021-06-22T10:21:26.589" v="2379" actId="1038"/>
          <ac:spMkLst>
            <pc:docMk/>
            <pc:sldMk cId="3978841113" sldId="276"/>
            <ac:spMk id="36" creationId="{55611E89-2063-4532-A179-23616B3B05B1}"/>
          </ac:spMkLst>
        </pc:spChg>
        <pc:spChg chg="add mod">
          <ac:chgData name="Tam Tran" userId="562bc83029a00f00" providerId="LiveId" clId="{FE92D07E-2036-4FFA-A7C8-B78B1FF21344}" dt="2021-06-22T10:21:38.576" v="2420" actId="1037"/>
          <ac:spMkLst>
            <pc:docMk/>
            <pc:sldMk cId="3978841113" sldId="276"/>
            <ac:spMk id="37" creationId="{6E25E3D0-5079-4B6C-BED7-36125AC56D35}"/>
          </ac:spMkLst>
        </pc:spChg>
        <pc:spChg chg="del">
          <ac:chgData name="Tam Tran" userId="562bc83029a00f00" providerId="LiveId" clId="{FE92D07E-2036-4FFA-A7C8-B78B1FF21344}" dt="2021-06-22T10:15:21.889" v="2229" actId="478"/>
          <ac:spMkLst>
            <pc:docMk/>
            <pc:sldMk cId="3978841113" sldId="276"/>
            <ac:spMk id="85" creationId="{00000000-0000-0000-0000-000000000000}"/>
          </ac:spMkLst>
        </pc:spChg>
        <pc:spChg chg="del">
          <ac:chgData name="Tam Tran" userId="562bc83029a00f00" providerId="LiveId" clId="{FE92D07E-2036-4FFA-A7C8-B78B1FF21344}" dt="2021-06-22T10:15:21.889" v="2229" actId="478"/>
          <ac:spMkLst>
            <pc:docMk/>
            <pc:sldMk cId="3978841113" sldId="276"/>
            <ac:spMk id="100" creationId="{00000000-0000-0000-0000-000000000000}"/>
          </ac:spMkLst>
        </pc:spChg>
        <pc:spChg chg="del">
          <ac:chgData name="Tam Tran" userId="562bc83029a00f00" providerId="LiveId" clId="{FE92D07E-2036-4FFA-A7C8-B78B1FF21344}" dt="2021-06-22T10:15:21.889" v="2229" actId="478"/>
          <ac:spMkLst>
            <pc:docMk/>
            <pc:sldMk cId="3978841113" sldId="276"/>
            <ac:spMk id="6153" creationId="{00000000-0000-0000-0000-000000000000}"/>
          </ac:spMkLst>
        </pc:spChg>
        <pc:spChg chg="del">
          <ac:chgData name="Tam Tran" userId="562bc83029a00f00" providerId="LiveId" clId="{FE92D07E-2036-4FFA-A7C8-B78B1FF21344}" dt="2021-06-22T10:15:21.889" v="2229" actId="478"/>
          <ac:spMkLst>
            <pc:docMk/>
            <pc:sldMk cId="3978841113" sldId="276"/>
            <ac:spMk id="6154" creationId="{00000000-0000-0000-0000-000000000000}"/>
          </ac:spMkLst>
        </pc:spChg>
        <pc:spChg chg="del">
          <ac:chgData name="Tam Tran" userId="562bc83029a00f00" providerId="LiveId" clId="{FE92D07E-2036-4FFA-A7C8-B78B1FF21344}" dt="2021-06-22T10:15:21.889" v="2229" actId="478"/>
          <ac:spMkLst>
            <pc:docMk/>
            <pc:sldMk cId="3978841113" sldId="276"/>
            <ac:spMk id="6155" creationId="{00000000-0000-0000-0000-000000000000}"/>
          </ac:spMkLst>
        </pc:spChg>
        <pc:grpChg chg="del">
          <ac:chgData name="Tam Tran" userId="562bc83029a00f00" providerId="LiveId" clId="{FE92D07E-2036-4FFA-A7C8-B78B1FF21344}" dt="2021-06-22T10:15:25.577" v="2230" actId="478"/>
          <ac:grpSpMkLst>
            <pc:docMk/>
            <pc:sldMk cId="3978841113" sldId="276"/>
            <ac:grpSpMk id="6147" creationId="{00000000-0000-0000-0000-000000000000}"/>
          </ac:grpSpMkLst>
        </pc:grpChg>
        <pc:grpChg chg="del">
          <ac:chgData name="Tam Tran" userId="562bc83029a00f00" providerId="LiveId" clId="{FE92D07E-2036-4FFA-A7C8-B78B1FF21344}" dt="2021-06-22T10:15:21.889" v="2229" actId="478"/>
          <ac:grpSpMkLst>
            <pc:docMk/>
            <pc:sldMk cId="3978841113" sldId="276"/>
            <ac:grpSpMk id="6148" creationId="{00000000-0000-0000-0000-000000000000}"/>
          </ac:grpSpMkLst>
        </pc:grpChg>
        <pc:grpChg chg="del">
          <ac:chgData name="Tam Tran" userId="562bc83029a00f00" providerId="LiveId" clId="{FE92D07E-2036-4FFA-A7C8-B78B1FF21344}" dt="2021-06-22T10:15:25.577" v="2230" actId="478"/>
          <ac:grpSpMkLst>
            <pc:docMk/>
            <pc:sldMk cId="3978841113" sldId="276"/>
            <ac:grpSpMk id="6149" creationId="{00000000-0000-0000-0000-000000000000}"/>
          </ac:grpSpMkLst>
        </pc:grpChg>
        <pc:grpChg chg="del">
          <ac:chgData name="Tam Tran" userId="562bc83029a00f00" providerId="LiveId" clId="{FE92D07E-2036-4FFA-A7C8-B78B1FF21344}" dt="2021-06-22T10:15:21.889" v="2229" actId="478"/>
          <ac:grpSpMkLst>
            <pc:docMk/>
            <pc:sldMk cId="3978841113" sldId="276"/>
            <ac:grpSpMk id="6150" creationId="{00000000-0000-0000-0000-000000000000}"/>
          </ac:grpSpMkLst>
        </pc:grpChg>
        <pc:grpChg chg="del">
          <ac:chgData name="Tam Tran" userId="562bc83029a00f00" providerId="LiveId" clId="{FE92D07E-2036-4FFA-A7C8-B78B1FF21344}" dt="2021-06-22T10:15:25.577" v="2230" actId="478"/>
          <ac:grpSpMkLst>
            <pc:docMk/>
            <pc:sldMk cId="3978841113" sldId="276"/>
            <ac:grpSpMk id="6151" creationId="{00000000-0000-0000-0000-000000000000}"/>
          </ac:grpSpMkLst>
        </pc:grpChg>
        <pc:grpChg chg="del">
          <ac:chgData name="Tam Tran" userId="562bc83029a00f00" providerId="LiveId" clId="{FE92D07E-2036-4FFA-A7C8-B78B1FF21344}" dt="2021-06-22T10:15:25.577" v="2230" actId="478"/>
          <ac:grpSpMkLst>
            <pc:docMk/>
            <pc:sldMk cId="3978841113" sldId="276"/>
            <ac:grpSpMk id="6152" creationId="{00000000-0000-0000-0000-000000000000}"/>
          </ac:grpSpMkLst>
        </pc:grpChg>
        <pc:picChg chg="add mod">
          <ac:chgData name="Tam Tran" userId="562bc83029a00f00" providerId="LiveId" clId="{FE92D07E-2036-4FFA-A7C8-B78B1FF21344}" dt="2021-06-22T10:20:52.685" v="2275" actId="1037"/>
          <ac:picMkLst>
            <pc:docMk/>
            <pc:sldMk cId="3978841113" sldId="276"/>
            <ac:picMk id="29" creationId="{4ABE3BFF-3A60-49C6-9ADD-EB32BA01A1F7}"/>
          </ac:picMkLst>
        </pc:picChg>
      </pc:sldChg>
      <pc:sldChg chg="addSp delSp modSp add mod ord">
        <pc:chgData name="Tam Tran" userId="562bc83029a00f00" providerId="LiveId" clId="{FE92D07E-2036-4FFA-A7C8-B78B1FF21344}" dt="2021-06-22T12:55:49" v="5356" actId="20577"/>
        <pc:sldMkLst>
          <pc:docMk/>
          <pc:sldMk cId="3282032365" sldId="277"/>
        </pc:sldMkLst>
        <pc:spChg chg="mod">
          <ac:chgData name="Tam Tran" userId="562bc83029a00f00" providerId="LiveId" clId="{FE92D07E-2036-4FFA-A7C8-B78B1FF21344}" dt="2021-06-22T12:08:30.924" v="3991" actId="255"/>
          <ac:spMkLst>
            <pc:docMk/>
            <pc:sldMk cId="3282032365" sldId="277"/>
            <ac:spMk id="2" creationId="{EAC543A2-B5F3-46DB-B2E1-179021C6B09E}"/>
          </ac:spMkLst>
        </pc:spChg>
        <pc:spChg chg="add mod">
          <ac:chgData name="Tam Tran" userId="562bc83029a00f00" providerId="LiveId" clId="{FE92D07E-2036-4FFA-A7C8-B78B1FF21344}" dt="2021-06-22T12:55:49" v="5356" actId="20577"/>
          <ac:spMkLst>
            <pc:docMk/>
            <pc:sldMk cId="3282032365" sldId="277"/>
            <ac:spMk id="3" creationId="{8F639933-F4FB-4877-B886-F8B5247C76D0}"/>
          </ac:spMkLst>
        </pc:spChg>
        <pc:spChg chg="add mod">
          <ac:chgData name="Tam Tran" userId="562bc83029a00f00" providerId="LiveId" clId="{FE92D07E-2036-4FFA-A7C8-B78B1FF21344}" dt="2021-06-22T12:06:36.733" v="3986" actId="14838"/>
          <ac:spMkLst>
            <pc:docMk/>
            <pc:sldMk cId="3282032365" sldId="277"/>
            <ac:spMk id="5" creationId="{9C44FECF-2AF1-43D4-878A-6C0D6C0C2A40}"/>
          </ac:spMkLst>
        </pc:spChg>
        <pc:spChg chg="del">
          <ac:chgData name="Tam Tran" userId="562bc83029a00f00" providerId="LiveId" clId="{FE92D07E-2036-4FFA-A7C8-B78B1FF21344}" dt="2021-06-22T10:26:55.676" v="2502" actId="478"/>
          <ac:spMkLst>
            <pc:docMk/>
            <pc:sldMk cId="3282032365" sldId="277"/>
            <ac:spMk id="11" creationId="{00000000-0000-0000-0000-000000000000}"/>
          </ac:spMkLst>
        </pc:spChg>
        <pc:spChg chg="del">
          <ac:chgData name="Tam Tran" userId="562bc83029a00f00" providerId="LiveId" clId="{FE92D07E-2036-4FFA-A7C8-B78B1FF21344}" dt="2021-06-22T10:26:55.676" v="2502" actId="478"/>
          <ac:spMkLst>
            <pc:docMk/>
            <pc:sldMk cId="3282032365" sldId="277"/>
            <ac:spMk id="85" creationId="{00000000-0000-0000-0000-000000000000}"/>
          </ac:spMkLst>
        </pc:spChg>
        <pc:spChg chg="del">
          <ac:chgData name="Tam Tran" userId="562bc83029a00f00" providerId="LiveId" clId="{FE92D07E-2036-4FFA-A7C8-B78B1FF21344}" dt="2021-06-22T10:26:55.676" v="2502" actId="478"/>
          <ac:spMkLst>
            <pc:docMk/>
            <pc:sldMk cId="3282032365" sldId="277"/>
            <ac:spMk id="100" creationId="{00000000-0000-0000-0000-000000000000}"/>
          </ac:spMkLst>
        </pc:spChg>
        <pc:spChg chg="del">
          <ac:chgData name="Tam Tran" userId="562bc83029a00f00" providerId="LiveId" clId="{FE92D07E-2036-4FFA-A7C8-B78B1FF21344}" dt="2021-06-22T10:26:55.676" v="2502" actId="478"/>
          <ac:spMkLst>
            <pc:docMk/>
            <pc:sldMk cId="3282032365" sldId="277"/>
            <ac:spMk id="6153" creationId="{00000000-0000-0000-0000-000000000000}"/>
          </ac:spMkLst>
        </pc:spChg>
        <pc:spChg chg="del">
          <ac:chgData name="Tam Tran" userId="562bc83029a00f00" providerId="LiveId" clId="{FE92D07E-2036-4FFA-A7C8-B78B1FF21344}" dt="2021-06-22T10:26:55.676" v="2502" actId="478"/>
          <ac:spMkLst>
            <pc:docMk/>
            <pc:sldMk cId="3282032365" sldId="277"/>
            <ac:spMk id="6154" creationId="{00000000-0000-0000-0000-000000000000}"/>
          </ac:spMkLst>
        </pc:spChg>
        <pc:spChg chg="del">
          <ac:chgData name="Tam Tran" userId="562bc83029a00f00" providerId="LiveId" clId="{FE92D07E-2036-4FFA-A7C8-B78B1FF21344}" dt="2021-06-22T10:26:55.676" v="2502" actId="478"/>
          <ac:spMkLst>
            <pc:docMk/>
            <pc:sldMk cId="3282032365" sldId="277"/>
            <ac:spMk id="6155" creationId="{00000000-0000-0000-0000-000000000000}"/>
          </ac:spMkLst>
        </pc:spChg>
        <pc:grpChg chg="del">
          <ac:chgData name="Tam Tran" userId="562bc83029a00f00" providerId="LiveId" clId="{FE92D07E-2036-4FFA-A7C8-B78B1FF21344}" dt="2021-06-22T10:26:55.676" v="2502" actId="478"/>
          <ac:grpSpMkLst>
            <pc:docMk/>
            <pc:sldMk cId="3282032365" sldId="277"/>
            <ac:grpSpMk id="6147" creationId="{00000000-0000-0000-0000-000000000000}"/>
          </ac:grpSpMkLst>
        </pc:grpChg>
        <pc:grpChg chg="del">
          <ac:chgData name="Tam Tran" userId="562bc83029a00f00" providerId="LiveId" clId="{FE92D07E-2036-4FFA-A7C8-B78B1FF21344}" dt="2021-06-22T10:26:55.676" v="2502" actId="478"/>
          <ac:grpSpMkLst>
            <pc:docMk/>
            <pc:sldMk cId="3282032365" sldId="277"/>
            <ac:grpSpMk id="6148" creationId="{00000000-0000-0000-0000-000000000000}"/>
          </ac:grpSpMkLst>
        </pc:grpChg>
        <pc:grpChg chg="del">
          <ac:chgData name="Tam Tran" userId="562bc83029a00f00" providerId="LiveId" clId="{FE92D07E-2036-4FFA-A7C8-B78B1FF21344}" dt="2021-06-22T10:26:55.676" v="2502" actId="478"/>
          <ac:grpSpMkLst>
            <pc:docMk/>
            <pc:sldMk cId="3282032365" sldId="277"/>
            <ac:grpSpMk id="6149" creationId="{00000000-0000-0000-0000-000000000000}"/>
          </ac:grpSpMkLst>
        </pc:grpChg>
        <pc:grpChg chg="del">
          <ac:chgData name="Tam Tran" userId="562bc83029a00f00" providerId="LiveId" clId="{FE92D07E-2036-4FFA-A7C8-B78B1FF21344}" dt="2021-06-22T10:26:55.676" v="2502" actId="478"/>
          <ac:grpSpMkLst>
            <pc:docMk/>
            <pc:sldMk cId="3282032365" sldId="277"/>
            <ac:grpSpMk id="6150" creationId="{00000000-0000-0000-0000-000000000000}"/>
          </ac:grpSpMkLst>
        </pc:grpChg>
        <pc:grpChg chg="del">
          <ac:chgData name="Tam Tran" userId="562bc83029a00f00" providerId="LiveId" clId="{FE92D07E-2036-4FFA-A7C8-B78B1FF21344}" dt="2021-06-22T10:26:55.676" v="2502" actId="478"/>
          <ac:grpSpMkLst>
            <pc:docMk/>
            <pc:sldMk cId="3282032365" sldId="277"/>
            <ac:grpSpMk id="6151" creationId="{00000000-0000-0000-0000-000000000000}"/>
          </ac:grpSpMkLst>
        </pc:grpChg>
        <pc:grpChg chg="del">
          <ac:chgData name="Tam Tran" userId="562bc83029a00f00" providerId="LiveId" clId="{FE92D07E-2036-4FFA-A7C8-B78B1FF21344}" dt="2021-06-22T10:26:55.676" v="2502" actId="478"/>
          <ac:grpSpMkLst>
            <pc:docMk/>
            <pc:sldMk cId="3282032365" sldId="277"/>
            <ac:grpSpMk id="6152" creationId="{00000000-0000-0000-0000-000000000000}"/>
          </ac:grpSpMkLst>
        </pc:grpChg>
      </pc:sldChg>
      <pc:sldChg chg="modSp add mod">
        <pc:chgData name="Tam Tran" userId="562bc83029a00f00" providerId="LiveId" clId="{FE92D07E-2036-4FFA-A7C8-B78B1FF21344}" dt="2021-06-23T00:03:32.317" v="5778" actId="20577"/>
        <pc:sldMkLst>
          <pc:docMk/>
          <pc:sldMk cId="382135464" sldId="278"/>
        </pc:sldMkLst>
        <pc:spChg chg="mod">
          <ac:chgData name="Tam Tran" userId="562bc83029a00f00" providerId="LiveId" clId="{FE92D07E-2036-4FFA-A7C8-B78B1FF21344}" dt="2021-06-23T00:03:32.317" v="5778" actId="20577"/>
          <ac:spMkLst>
            <pc:docMk/>
            <pc:sldMk cId="382135464" sldId="278"/>
            <ac:spMk id="3" creationId="{8F639933-F4FB-4877-B886-F8B5247C76D0}"/>
          </ac:spMkLst>
        </pc:spChg>
        <pc:spChg chg="mod">
          <ac:chgData name="Tam Tran" userId="562bc83029a00f00" providerId="LiveId" clId="{FE92D07E-2036-4FFA-A7C8-B78B1FF21344}" dt="2021-06-22T12:10:59.291" v="4031" actId="20577"/>
          <ac:spMkLst>
            <pc:docMk/>
            <pc:sldMk cId="382135464" sldId="278"/>
            <ac:spMk id="5" creationId="{9C44FECF-2AF1-43D4-878A-6C0D6C0C2A40}"/>
          </ac:spMkLst>
        </pc:spChg>
      </pc:sldChg>
      <pc:sldChg chg="addSp delSp modSp add del mod">
        <pc:chgData name="Tam Tran" userId="562bc83029a00f00" providerId="LiveId" clId="{FE92D07E-2036-4FFA-A7C8-B78B1FF21344}" dt="2021-06-22T11:59:54.486" v="3931" actId="2696"/>
        <pc:sldMkLst>
          <pc:docMk/>
          <pc:sldMk cId="2553342911" sldId="278"/>
        </pc:sldMkLst>
        <pc:spChg chg="del">
          <ac:chgData name="Tam Tran" userId="562bc83029a00f00" providerId="LiveId" clId="{FE92D07E-2036-4FFA-A7C8-B78B1FF21344}" dt="2021-06-22T11:55:54.092" v="3919" actId="478"/>
          <ac:spMkLst>
            <pc:docMk/>
            <pc:sldMk cId="2553342911" sldId="278"/>
            <ac:spMk id="2" creationId="{EAC543A2-B5F3-46DB-B2E1-179021C6B09E}"/>
          </ac:spMkLst>
        </pc:spChg>
        <pc:spChg chg="del">
          <ac:chgData name="Tam Tran" userId="562bc83029a00f00" providerId="LiveId" clId="{FE92D07E-2036-4FFA-A7C8-B78B1FF21344}" dt="2021-06-22T11:55:52.844" v="3918" actId="478"/>
          <ac:spMkLst>
            <pc:docMk/>
            <pc:sldMk cId="2553342911" sldId="278"/>
            <ac:spMk id="3" creationId="{8F639933-F4FB-4877-B886-F8B5247C76D0}"/>
          </ac:spMkLst>
        </pc:spChg>
        <pc:graphicFrameChg chg="add mod modGraphic">
          <ac:chgData name="Tam Tran" userId="562bc83029a00f00" providerId="LiveId" clId="{FE92D07E-2036-4FFA-A7C8-B78B1FF21344}" dt="2021-06-22T11:56:26.059" v="3922" actId="14100"/>
          <ac:graphicFrameMkLst>
            <pc:docMk/>
            <pc:sldMk cId="2553342911" sldId="278"/>
            <ac:graphicFrameMk id="4" creationId="{17CCB33B-0172-4085-B51B-906C0FADEB71}"/>
          </ac:graphicFrameMkLst>
        </pc:graphicFrameChg>
      </pc:sldChg>
      <pc:sldChg chg="modSp add mod">
        <pc:chgData name="Tam Tran" userId="562bc83029a00f00" providerId="LiveId" clId="{FE92D07E-2036-4FFA-A7C8-B78B1FF21344}" dt="2021-06-22T13:20:45.862" v="5757" actId="14100"/>
        <pc:sldMkLst>
          <pc:docMk/>
          <pc:sldMk cId="2312346715" sldId="279"/>
        </pc:sldMkLst>
        <pc:spChg chg="mod">
          <ac:chgData name="Tam Tran" userId="562bc83029a00f00" providerId="LiveId" clId="{FE92D07E-2036-4FFA-A7C8-B78B1FF21344}" dt="2021-06-22T13:20:45.862" v="5757" actId="14100"/>
          <ac:spMkLst>
            <pc:docMk/>
            <pc:sldMk cId="2312346715" sldId="279"/>
            <ac:spMk id="3" creationId="{8F639933-F4FB-4877-B886-F8B5247C76D0}"/>
          </ac:spMkLst>
        </pc:spChg>
        <pc:spChg chg="mod">
          <ac:chgData name="Tam Tran" userId="562bc83029a00f00" providerId="LiveId" clId="{FE92D07E-2036-4FFA-A7C8-B78B1FF21344}" dt="2021-06-22T12:54:04.581" v="5354" actId="20577"/>
          <ac:spMkLst>
            <pc:docMk/>
            <pc:sldMk cId="2312346715" sldId="279"/>
            <ac:spMk id="5" creationId="{9C44FECF-2AF1-43D4-878A-6C0D6C0C2A40}"/>
          </ac:spMkLst>
        </pc:spChg>
      </pc:sldChg>
      <pc:sldMasterChg chg="del delSldLayout">
        <pc:chgData name="Tam Tran" userId="562bc83029a00f00" providerId="LiveId" clId="{FE92D07E-2036-4FFA-A7C8-B78B1FF21344}" dt="2021-06-22T10:24:08.703" v="2498" actId="47"/>
        <pc:sldMasterMkLst>
          <pc:docMk/>
          <pc:sldMasterMk cId="3216563752" sldId="2147483675"/>
        </pc:sldMasterMkLst>
        <pc:sldLayoutChg chg="del">
          <pc:chgData name="Tam Tran" userId="562bc83029a00f00" providerId="LiveId" clId="{FE92D07E-2036-4FFA-A7C8-B78B1FF21344}" dt="2021-06-22T10:24:08.703" v="2498" actId="47"/>
          <pc:sldLayoutMkLst>
            <pc:docMk/>
            <pc:sldMasterMk cId="3216563752" sldId="2147483675"/>
            <pc:sldLayoutMk cId="2444600366" sldId="2147483676"/>
          </pc:sldLayoutMkLst>
        </pc:sldLayoutChg>
        <pc:sldLayoutChg chg="del">
          <pc:chgData name="Tam Tran" userId="562bc83029a00f00" providerId="LiveId" clId="{FE92D07E-2036-4FFA-A7C8-B78B1FF21344}" dt="2021-06-22T10:24:08.703" v="2498" actId="47"/>
          <pc:sldLayoutMkLst>
            <pc:docMk/>
            <pc:sldMasterMk cId="3216563752" sldId="2147483675"/>
            <pc:sldLayoutMk cId="1211491691" sldId="2147483677"/>
          </pc:sldLayoutMkLst>
        </pc:sldLayoutChg>
        <pc:sldLayoutChg chg="del">
          <pc:chgData name="Tam Tran" userId="562bc83029a00f00" providerId="LiveId" clId="{FE92D07E-2036-4FFA-A7C8-B78B1FF21344}" dt="2021-06-22T10:24:08.703" v="2498" actId="47"/>
          <pc:sldLayoutMkLst>
            <pc:docMk/>
            <pc:sldMasterMk cId="3216563752" sldId="2147483675"/>
            <pc:sldLayoutMk cId="2704175759" sldId="2147483678"/>
          </pc:sldLayoutMkLst>
        </pc:sldLayoutChg>
        <pc:sldLayoutChg chg="del">
          <pc:chgData name="Tam Tran" userId="562bc83029a00f00" providerId="LiveId" clId="{FE92D07E-2036-4FFA-A7C8-B78B1FF21344}" dt="2021-06-22T10:24:08.703" v="2498" actId="47"/>
          <pc:sldLayoutMkLst>
            <pc:docMk/>
            <pc:sldMasterMk cId="3216563752" sldId="2147483675"/>
            <pc:sldLayoutMk cId="569506871" sldId="2147483679"/>
          </pc:sldLayoutMkLst>
        </pc:sldLayoutChg>
        <pc:sldLayoutChg chg="del">
          <pc:chgData name="Tam Tran" userId="562bc83029a00f00" providerId="LiveId" clId="{FE92D07E-2036-4FFA-A7C8-B78B1FF21344}" dt="2021-06-22T10:24:08.703" v="2498" actId="47"/>
          <pc:sldLayoutMkLst>
            <pc:docMk/>
            <pc:sldMasterMk cId="3216563752" sldId="2147483675"/>
            <pc:sldLayoutMk cId="4282519121" sldId="2147483680"/>
          </pc:sldLayoutMkLst>
        </pc:sldLayoutChg>
        <pc:sldLayoutChg chg="del">
          <pc:chgData name="Tam Tran" userId="562bc83029a00f00" providerId="LiveId" clId="{FE92D07E-2036-4FFA-A7C8-B78B1FF21344}" dt="2021-06-22T10:24:08.703" v="2498" actId="47"/>
          <pc:sldLayoutMkLst>
            <pc:docMk/>
            <pc:sldMasterMk cId="3216563752" sldId="2147483675"/>
            <pc:sldLayoutMk cId="2833766211" sldId="2147483681"/>
          </pc:sldLayoutMkLst>
        </pc:sldLayoutChg>
        <pc:sldLayoutChg chg="del">
          <pc:chgData name="Tam Tran" userId="562bc83029a00f00" providerId="LiveId" clId="{FE92D07E-2036-4FFA-A7C8-B78B1FF21344}" dt="2021-06-22T10:24:08.703" v="2498" actId="47"/>
          <pc:sldLayoutMkLst>
            <pc:docMk/>
            <pc:sldMasterMk cId="3216563752" sldId="2147483675"/>
            <pc:sldLayoutMk cId="3647945875" sldId="2147483682"/>
          </pc:sldLayoutMkLst>
        </pc:sldLayoutChg>
        <pc:sldLayoutChg chg="del">
          <pc:chgData name="Tam Tran" userId="562bc83029a00f00" providerId="LiveId" clId="{FE92D07E-2036-4FFA-A7C8-B78B1FF21344}" dt="2021-06-22T10:24:08.703" v="2498" actId="47"/>
          <pc:sldLayoutMkLst>
            <pc:docMk/>
            <pc:sldMasterMk cId="3216563752" sldId="2147483675"/>
            <pc:sldLayoutMk cId="285715078" sldId="2147483683"/>
          </pc:sldLayoutMkLst>
        </pc:sldLayoutChg>
        <pc:sldLayoutChg chg="del">
          <pc:chgData name="Tam Tran" userId="562bc83029a00f00" providerId="LiveId" clId="{FE92D07E-2036-4FFA-A7C8-B78B1FF21344}" dt="2021-06-22T10:24:08.703" v="2498" actId="47"/>
          <pc:sldLayoutMkLst>
            <pc:docMk/>
            <pc:sldMasterMk cId="3216563752" sldId="2147483675"/>
            <pc:sldLayoutMk cId="1424552029" sldId="2147483684"/>
          </pc:sldLayoutMkLst>
        </pc:sldLayoutChg>
        <pc:sldLayoutChg chg="del">
          <pc:chgData name="Tam Tran" userId="562bc83029a00f00" providerId="LiveId" clId="{FE92D07E-2036-4FFA-A7C8-B78B1FF21344}" dt="2021-06-22T10:24:08.703" v="2498" actId="47"/>
          <pc:sldLayoutMkLst>
            <pc:docMk/>
            <pc:sldMasterMk cId="3216563752" sldId="2147483675"/>
            <pc:sldLayoutMk cId="855202955" sldId="2147483685"/>
          </pc:sldLayoutMkLst>
        </pc:sldLayoutChg>
        <pc:sldLayoutChg chg="del">
          <pc:chgData name="Tam Tran" userId="562bc83029a00f00" providerId="LiveId" clId="{FE92D07E-2036-4FFA-A7C8-B78B1FF21344}" dt="2021-06-22T10:24:08.703" v="2498" actId="47"/>
          <pc:sldLayoutMkLst>
            <pc:docMk/>
            <pc:sldMasterMk cId="3216563752" sldId="2147483675"/>
            <pc:sldLayoutMk cId="3099872306" sldId="2147483686"/>
          </pc:sldLayoutMkLst>
        </pc:sldLayoutChg>
        <pc:sldLayoutChg chg="del">
          <pc:chgData name="Tam Tran" userId="562bc83029a00f00" providerId="LiveId" clId="{FE92D07E-2036-4FFA-A7C8-B78B1FF21344}" dt="2021-06-22T10:24:08.703" v="2498" actId="47"/>
          <pc:sldLayoutMkLst>
            <pc:docMk/>
            <pc:sldMasterMk cId="3216563752" sldId="2147483675"/>
            <pc:sldLayoutMk cId="3952020259" sldId="214748368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7CEF3-8CAA-4C95-9616-FAB78AADA4B6}" type="datetimeFigureOut">
              <a:rPr lang="en-US" smtClean="0"/>
              <a:t>7/28/2021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F6F3B2-5CF5-43FE-8183-66CCCE328EAB}" type="slidenum">
              <a:rPr lang="en-US" smtClean="0"/>
              <a:t>‹#›</a:t>
            </a:fld>
            <a:endParaRPr lang="en-US"/>
          </a:p>
        </p:txBody>
      </p:sp>
    </p:spTree>
    <p:extLst>
      <p:ext uri="{BB962C8B-B14F-4D97-AF65-F5344CB8AC3E}">
        <p14:creationId xmlns:p14="http://schemas.microsoft.com/office/powerpoint/2010/main" val="4198602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DFB9BE-24E9-4D5F-9ADE-DA3ED0312C9E}"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2231958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DFB9BE-24E9-4D5F-9ADE-DA3ED0312C9E}"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3606091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DFB9BE-24E9-4D5F-9ADE-DA3ED0312C9E}"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2836845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40"/>
        <p:cNvGrpSpPr/>
        <p:nvPr/>
      </p:nvGrpSpPr>
      <p:grpSpPr>
        <a:xfrm>
          <a:off x="0" y="0"/>
          <a:ext cx="0" cy="0"/>
          <a:chOff x="0" y="0"/>
          <a:chExt cx="0" cy="0"/>
        </a:xfrm>
      </p:grpSpPr>
      <p:pic>
        <p:nvPicPr>
          <p:cNvPr id="41" name="Shape 41"/>
          <p:cNvPicPr preferRelativeResize="0"/>
          <p:nvPr/>
        </p:nvPicPr>
        <p:blipFill rotWithShape="1">
          <a:blip r:embed="rId2"/>
          <a:srcRect l="50049" t="-17056" r="-4964" b="19199"/>
          <a:stretch>
            <a:fillRect/>
          </a:stretch>
        </p:blipFill>
        <p:spPr>
          <a:xfrm rot="5400000">
            <a:off x="1375699" y="-1413799"/>
            <a:ext cx="3370000" cy="6172201"/>
          </a:xfrm>
          <a:prstGeom prst="rect">
            <a:avLst/>
          </a:prstGeom>
          <a:noFill/>
          <a:ln>
            <a:noFill/>
          </a:ln>
        </p:spPr>
      </p:pic>
      <p:grpSp>
        <p:nvGrpSpPr>
          <p:cNvPr id="42" name="Shape 42"/>
          <p:cNvGrpSpPr/>
          <p:nvPr/>
        </p:nvGrpSpPr>
        <p:grpSpPr>
          <a:xfrm>
            <a:off x="820301" y="775000"/>
            <a:ext cx="10551199" cy="5308000"/>
            <a:chOff x="615225" y="581250"/>
            <a:chExt cx="7913399" cy="3981000"/>
          </a:xfrm>
        </p:grpSpPr>
        <p:sp>
          <p:nvSpPr>
            <p:cNvPr id="43" name="Shape 43"/>
            <p:cNvSpPr/>
            <p:nvPr/>
          </p:nvSpPr>
          <p:spPr>
            <a:xfrm>
              <a:off x="615225" y="581250"/>
              <a:ext cx="7913399" cy="3981000"/>
            </a:xfrm>
            <a:prstGeom prst="rect">
              <a:avLst/>
            </a:prstGeom>
            <a:solidFill>
              <a:srgbClr val="FFFFFF">
                <a:alpha val="92690"/>
              </a:srgbClr>
            </a:solid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p:nvPr/>
          </p:nvSpPr>
          <p:spPr>
            <a:xfrm>
              <a:off x="704880" y="666850"/>
              <a:ext cx="7734000" cy="3809699"/>
            </a:xfrm>
            <a:prstGeom prst="rect">
              <a:avLst/>
            </a:prstGeom>
            <a:no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5" name="Shape 45"/>
          <p:cNvSpPr txBox="1">
            <a:spLocks noGrp="1"/>
          </p:cNvSpPr>
          <p:nvPr>
            <p:ph type="title"/>
          </p:nvPr>
        </p:nvSpPr>
        <p:spPr>
          <a:xfrm>
            <a:off x="1668801" y="1392234"/>
            <a:ext cx="8854399" cy="1271999"/>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6" name="Shape 46"/>
          <p:cNvSpPr txBox="1">
            <a:spLocks noGrp="1"/>
          </p:cNvSpPr>
          <p:nvPr>
            <p:ph type="body" idx="1"/>
          </p:nvPr>
        </p:nvSpPr>
        <p:spPr>
          <a:xfrm>
            <a:off x="1668801" y="2829933"/>
            <a:ext cx="8854399" cy="3103199"/>
          </a:xfrm>
          <a:prstGeom prst="rect">
            <a:avLst/>
          </a:prstGeom>
        </p:spPr>
        <p:txBody>
          <a:bodyPr lIns="121897" tIns="121897" rIns="121897" bIns="121897" anchor="t" anchorCtr="0"/>
          <a:lstStyle>
            <a:lvl1pPr lvl="0">
              <a:spcBef>
                <a:spcPts val="0"/>
              </a:spcBef>
              <a:buChar char="◉"/>
              <a:defRPr/>
            </a:lvl1pPr>
            <a:lvl2pPr lvl="1">
              <a:spcBef>
                <a:spcPts val="0"/>
              </a:spcBef>
              <a:buChar char="◎"/>
              <a:defRPr/>
            </a:lvl2pPr>
            <a:lvl3pPr lvl="2">
              <a:spcBef>
                <a:spcPts val="0"/>
              </a:spcBef>
              <a:buChar char="○"/>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pic>
        <p:nvPicPr>
          <p:cNvPr id="47" name="Shape 47"/>
          <p:cNvPicPr preferRelativeResize="0"/>
          <p:nvPr/>
        </p:nvPicPr>
        <p:blipFill rotWithShape="1">
          <a:blip r:embed="rId3"/>
          <a:srcRect r="36415" b="23112"/>
          <a:stretch>
            <a:fillRect/>
          </a:stretch>
        </p:blipFill>
        <p:spPr>
          <a:xfrm>
            <a:off x="9863834" y="2463801"/>
            <a:ext cx="2328165" cy="4394199"/>
          </a:xfrm>
          <a:prstGeom prst="rect">
            <a:avLst/>
          </a:prstGeom>
          <a:noFill/>
          <a:ln>
            <a:noFill/>
          </a:ln>
        </p:spPr>
      </p:pic>
      <p:pic>
        <p:nvPicPr>
          <p:cNvPr id="48" name="Shape 48"/>
          <p:cNvPicPr preferRelativeResize="0"/>
          <p:nvPr/>
        </p:nvPicPr>
        <p:blipFill rotWithShape="1">
          <a:blip r:embed="rId4"/>
          <a:srcRect l="11090" r="-11089" b="16541"/>
          <a:stretch>
            <a:fillRect/>
          </a:stretch>
        </p:blipFill>
        <p:spPr>
          <a:xfrm>
            <a:off x="-25400" y="4474000"/>
            <a:ext cx="2328167" cy="2384000"/>
          </a:xfrm>
          <a:prstGeom prst="rect">
            <a:avLst/>
          </a:prstGeom>
          <a:noFill/>
          <a:ln>
            <a:noFill/>
          </a:ln>
        </p:spPr>
      </p:pic>
    </p:spTree>
    <p:extLst>
      <p:ext uri="{BB962C8B-B14F-4D97-AF65-F5344CB8AC3E}">
        <p14:creationId xmlns:p14="http://schemas.microsoft.com/office/powerpoint/2010/main" val="4292481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93"/>
        <p:cNvGrpSpPr/>
        <p:nvPr/>
      </p:nvGrpSpPr>
      <p:grpSpPr>
        <a:xfrm>
          <a:off x="0" y="0"/>
          <a:ext cx="0" cy="0"/>
          <a:chOff x="0" y="0"/>
          <a:chExt cx="0" cy="0"/>
        </a:xfrm>
      </p:grpSpPr>
      <p:sp>
        <p:nvSpPr>
          <p:cNvPr id="94" name="Shape 94"/>
          <p:cNvSpPr/>
          <p:nvPr/>
        </p:nvSpPr>
        <p:spPr>
          <a:xfrm rot="3731686" flipH="1">
            <a:off x="10293190" y="4244874"/>
            <a:ext cx="450497" cy="1179215"/>
          </a:xfrm>
          <a:custGeom>
            <a:avLst/>
            <a:gdLst/>
            <a:ahLst/>
            <a:cxnLst/>
            <a:rect l="0" t="0" r="0" b="0"/>
            <a:pathLst>
              <a:path w="13514" h="35374" extrusionOk="0">
                <a:moveTo>
                  <a:pt x="11411" y="3303"/>
                </a:moveTo>
                <a:lnTo>
                  <a:pt x="10811" y="3603"/>
                </a:lnTo>
                <a:lnTo>
                  <a:pt x="10270" y="3964"/>
                </a:lnTo>
                <a:lnTo>
                  <a:pt x="10450" y="3543"/>
                </a:lnTo>
                <a:lnTo>
                  <a:pt x="10931" y="3423"/>
                </a:lnTo>
                <a:lnTo>
                  <a:pt x="11411" y="3303"/>
                </a:lnTo>
                <a:close/>
                <a:moveTo>
                  <a:pt x="7628" y="4865"/>
                </a:moveTo>
                <a:lnTo>
                  <a:pt x="7748" y="4985"/>
                </a:lnTo>
                <a:lnTo>
                  <a:pt x="7868" y="5105"/>
                </a:lnTo>
                <a:lnTo>
                  <a:pt x="8048" y="5105"/>
                </a:lnTo>
                <a:lnTo>
                  <a:pt x="8228" y="5045"/>
                </a:lnTo>
                <a:lnTo>
                  <a:pt x="7928" y="5645"/>
                </a:lnTo>
                <a:lnTo>
                  <a:pt x="7508" y="6426"/>
                </a:lnTo>
                <a:lnTo>
                  <a:pt x="7628" y="4865"/>
                </a:lnTo>
                <a:close/>
                <a:moveTo>
                  <a:pt x="7928" y="26965"/>
                </a:moveTo>
                <a:lnTo>
                  <a:pt x="7748" y="27085"/>
                </a:lnTo>
                <a:lnTo>
                  <a:pt x="6607" y="27986"/>
                </a:lnTo>
                <a:lnTo>
                  <a:pt x="6066" y="28467"/>
                </a:lnTo>
                <a:lnTo>
                  <a:pt x="5586" y="29007"/>
                </a:lnTo>
                <a:lnTo>
                  <a:pt x="5526" y="28647"/>
                </a:lnTo>
                <a:lnTo>
                  <a:pt x="5646" y="28407"/>
                </a:lnTo>
                <a:lnTo>
                  <a:pt x="5646" y="28166"/>
                </a:lnTo>
                <a:lnTo>
                  <a:pt x="5586" y="27926"/>
                </a:lnTo>
                <a:lnTo>
                  <a:pt x="5466" y="27746"/>
                </a:lnTo>
                <a:lnTo>
                  <a:pt x="6066" y="27566"/>
                </a:lnTo>
                <a:lnTo>
                  <a:pt x="6607" y="27446"/>
                </a:lnTo>
                <a:lnTo>
                  <a:pt x="7808" y="27025"/>
                </a:lnTo>
                <a:lnTo>
                  <a:pt x="7928" y="26965"/>
                </a:lnTo>
                <a:close/>
                <a:moveTo>
                  <a:pt x="7808" y="28947"/>
                </a:moveTo>
                <a:lnTo>
                  <a:pt x="7328" y="29548"/>
                </a:lnTo>
                <a:lnTo>
                  <a:pt x="6667" y="30389"/>
                </a:lnTo>
                <a:lnTo>
                  <a:pt x="6367" y="30809"/>
                </a:lnTo>
                <a:lnTo>
                  <a:pt x="6126" y="31229"/>
                </a:lnTo>
                <a:lnTo>
                  <a:pt x="5766" y="29908"/>
                </a:lnTo>
                <a:lnTo>
                  <a:pt x="6307" y="29788"/>
                </a:lnTo>
                <a:lnTo>
                  <a:pt x="6847" y="29548"/>
                </a:lnTo>
                <a:lnTo>
                  <a:pt x="7328" y="29248"/>
                </a:lnTo>
                <a:lnTo>
                  <a:pt x="7808" y="28947"/>
                </a:lnTo>
                <a:close/>
                <a:moveTo>
                  <a:pt x="9430" y="0"/>
                </a:moveTo>
                <a:lnTo>
                  <a:pt x="9189" y="240"/>
                </a:lnTo>
                <a:lnTo>
                  <a:pt x="9009" y="480"/>
                </a:lnTo>
                <a:lnTo>
                  <a:pt x="8709" y="1021"/>
                </a:lnTo>
                <a:lnTo>
                  <a:pt x="8409" y="1622"/>
                </a:lnTo>
                <a:lnTo>
                  <a:pt x="8168" y="2222"/>
                </a:lnTo>
                <a:lnTo>
                  <a:pt x="7808" y="3243"/>
                </a:lnTo>
                <a:lnTo>
                  <a:pt x="7868" y="2162"/>
                </a:lnTo>
                <a:lnTo>
                  <a:pt x="7808" y="1081"/>
                </a:lnTo>
                <a:lnTo>
                  <a:pt x="7808" y="961"/>
                </a:lnTo>
                <a:lnTo>
                  <a:pt x="7688" y="841"/>
                </a:lnTo>
                <a:lnTo>
                  <a:pt x="7568" y="841"/>
                </a:lnTo>
                <a:lnTo>
                  <a:pt x="7448" y="961"/>
                </a:lnTo>
                <a:lnTo>
                  <a:pt x="7087" y="1441"/>
                </a:lnTo>
                <a:lnTo>
                  <a:pt x="6847" y="2042"/>
                </a:lnTo>
                <a:lnTo>
                  <a:pt x="6667" y="2582"/>
                </a:lnTo>
                <a:lnTo>
                  <a:pt x="6487" y="3183"/>
                </a:lnTo>
                <a:lnTo>
                  <a:pt x="6247" y="4444"/>
                </a:lnTo>
                <a:lnTo>
                  <a:pt x="6126" y="5645"/>
                </a:lnTo>
                <a:lnTo>
                  <a:pt x="6066" y="6306"/>
                </a:lnTo>
                <a:lnTo>
                  <a:pt x="6006" y="7207"/>
                </a:lnTo>
                <a:lnTo>
                  <a:pt x="6006" y="7747"/>
                </a:lnTo>
                <a:lnTo>
                  <a:pt x="6066" y="8228"/>
                </a:lnTo>
                <a:lnTo>
                  <a:pt x="6186" y="8648"/>
                </a:lnTo>
                <a:lnTo>
                  <a:pt x="6307" y="8948"/>
                </a:lnTo>
                <a:lnTo>
                  <a:pt x="6066" y="9609"/>
                </a:lnTo>
                <a:lnTo>
                  <a:pt x="6066" y="9669"/>
                </a:lnTo>
                <a:lnTo>
                  <a:pt x="5946" y="8588"/>
                </a:lnTo>
                <a:lnTo>
                  <a:pt x="5886" y="7507"/>
                </a:lnTo>
                <a:lnTo>
                  <a:pt x="5946" y="6366"/>
                </a:lnTo>
                <a:lnTo>
                  <a:pt x="6066" y="5225"/>
                </a:lnTo>
                <a:lnTo>
                  <a:pt x="6066" y="4624"/>
                </a:lnTo>
                <a:lnTo>
                  <a:pt x="6066" y="4024"/>
                </a:lnTo>
                <a:lnTo>
                  <a:pt x="6006" y="3483"/>
                </a:lnTo>
                <a:lnTo>
                  <a:pt x="5886" y="2943"/>
                </a:lnTo>
                <a:lnTo>
                  <a:pt x="5826" y="2823"/>
                </a:lnTo>
                <a:lnTo>
                  <a:pt x="5766" y="2763"/>
                </a:lnTo>
                <a:lnTo>
                  <a:pt x="5646" y="2763"/>
                </a:lnTo>
                <a:lnTo>
                  <a:pt x="5526" y="2823"/>
                </a:lnTo>
                <a:lnTo>
                  <a:pt x="5226" y="3303"/>
                </a:lnTo>
                <a:lnTo>
                  <a:pt x="4985" y="3784"/>
                </a:lnTo>
                <a:lnTo>
                  <a:pt x="4805" y="4384"/>
                </a:lnTo>
                <a:lnTo>
                  <a:pt x="4685" y="4985"/>
                </a:lnTo>
                <a:lnTo>
                  <a:pt x="4565" y="6186"/>
                </a:lnTo>
                <a:lnTo>
                  <a:pt x="4505" y="7327"/>
                </a:lnTo>
                <a:lnTo>
                  <a:pt x="4445" y="8348"/>
                </a:lnTo>
                <a:lnTo>
                  <a:pt x="4024" y="6066"/>
                </a:lnTo>
                <a:lnTo>
                  <a:pt x="3964" y="6006"/>
                </a:lnTo>
                <a:lnTo>
                  <a:pt x="3904" y="5946"/>
                </a:lnTo>
                <a:lnTo>
                  <a:pt x="3844" y="6006"/>
                </a:lnTo>
                <a:lnTo>
                  <a:pt x="3784" y="6066"/>
                </a:lnTo>
                <a:lnTo>
                  <a:pt x="3544" y="7087"/>
                </a:lnTo>
                <a:lnTo>
                  <a:pt x="3364" y="8168"/>
                </a:lnTo>
                <a:lnTo>
                  <a:pt x="3304" y="9309"/>
                </a:lnTo>
                <a:lnTo>
                  <a:pt x="3304" y="10450"/>
                </a:lnTo>
                <a:lnTo>
                  <a:pt x="3424" y="11591"/>
                </a:lnTo>
                <a:lnTo>
                  <a:pt x="3664" y="12672"/>
                </a:lnTo>
                <a:lnTo>
                  <a:pt x="4024" y="13753"/>
                </a:lnTo>
                <a:lnTo>
                  <a:pt x="4265" y="14233"/>
                </a:lnTo>
                <a:lnTo>
                  <a:pt x="4505" y="14714"/>
                </a:lnTo>
                <a:lnTo>
                  <a:pt x="4205" y="16275"/>
                </a:lnTo>
                <a:lnTo>
                  <a:pt x="3964" y="17777"/>
                </a:lnTo>
                <a:lnTo>
                  <a:pt x="3784" y="17476"/>
                </a:lnTo>
                <a:lnTo>
                  <a:pt x="3784" y="17116"/>
                </a:lnTo>
                <a:lnTo>
                  <a:pt x="3784" y="16756"/>
                </a:lnTo>
                <a:lnTo>
                  <a:pt x="3604" y="16035"/>
                </a:lnTo>
                <a:lnTo>
                  <a:pt x="3424" y="15314"/>
                </a:lnTo>
                <a:lnTo>
                  <a:pt x="3244" y="14594"/>
                </a:lnTo>
                <a:lnTo>
                  <a:pt x="3064" y="13633"/>
                </a:lnTo>
                <a:lnTo>
                  <a:pt x="2943" y="12732"/>
                </a:lnTo>
                <a:lnTo>
                  <a:pt x="2823" y="11771"/>
                </a:lnTo>
                <a:lnTo>
                  <a:pt x="2703" y="10810"/>
                </a:lnTo>
                <a:lnTo>
                  <a:pt x="2643" y="10690"/>
                </a:lnTo>
                <a:lnTo>
                  <a:pt x="2583" y="10630"/>
                </a:lnTo>
                <a:lnTo>
                  <a:pt x="2463" y="10570"/>
                </a:lnTo>
                <a:lnTo>
                  <a:pt x="2343" y="10570"/>
                </a:lnTo>
                <a:lnTo>
                  <a:pt x="2163" y="10630"/>
                </a:lnTo>
                <a:lnTo>
                  <a:pt x="2043" y="10690"/>
                </a:lnTo>
                <a:lnTo>
                  <a:pt x="1982" y="10810"/>
                </a:lnTo>
                <a:lnTo>
                  <a:pt x="1862" y="11291"/>
                </a:lnTo>
                <a:lnTo>
                  <a:pt x="1742" y="11771"/>
                </a:lnTo>
                <a:lnTo>
                  <a:pt x="1682" y="12252"/>
                </a:lnTo>
                <a:lnTo>
                  <a:pt x="1682" y="12792"/>
                </a:lnTo>
                <a:lnTo>
                  <a:pt x="1742" y="13753"/>
                </a:lnTo>
                <a:lnTo>
                  <a:pt x="1922" y="14774"/>
                </a:lnTo>
                <a:lnTo>
                  <a:pt x="2043" y="15374"/>
                </a:lnTo>
                <a:lnTo>
                  <a:pt x="2223" y="16035"/>
                </a:lnTo>
                <a:lnTo>
                  <a:pt x="2403" y="16696"/>
                </a:lnTo>
                <a:lnTo>
                  <a:pt x="2763" y="17236"/>
                </a:lnTo>
                <a:lnTo>
                  <a:pt x="2823" y="17356"/>
                </a:lnTo>
                <a:lnTo>
                  <a:pt x="3244" y="18317"/>
                </a:lnTo>
                <a:lnTo>
                  <a:pt x="3544" y="18798"/>
                </a:lnTo>
                <a:lnTo>
                  <a:pt x="3844" y="19218"/>
                </a:lnTo>
                <a:lnTo>
                  <a:pt x="3844" y="19278"/>
                </a:lnTo>
                <a:lnTo>
                  <a:pt x="3304" y="18497"/>
                </a:lnTo>
                <a:lnTo>
                  <a:pt x="2763" y="17657"/>
                </a:lnTo>
                <a:lnTo>
                  <a:pt x="2343" y="16816"/>
                </a:lnTo>
                <a:lnTo>
                  <a:pt x="1802" y="15975"/>
                </a:lnTo>
                <a:lnTo>
                  <a:pt x="1562" y="15555"/>
                </a:lnTo>
                <a:lnTo>
                  <a:pt x="1202" y="15194"/>
                </a:lnTo>
                <a:lnTo>
                  <a:pt x="1142" y="15134"/>
                </a:lnTo>
                <a:lnTo>
                  <a:pt x="1022" y="15074"/>
                </a:lnTo>
                <a:lnTo>
                  <a:pt x="781" y="15134"/>
                </a:lnTo>
                <a:lnTo>
                  <a:pt x="661" y="15254"/>
                </a:lnTo>
                <a:lnTo>
                  <a:pt x="601" y="15435"/>
                </a:lnTo>
                <a:lnTo>
                  <a:pt x="601" y="15975"/>
                </a:lnTo>
                <a:lnTo>
                  <a:pt x="661" y="16516"/>
                </a:lnTo>
                <a:lnTo>
                  <a:pt x="841" y="16996"/>
                </a:lnTo>
                <a:lnTo>
                  <a:pt x="1082" y="17536"/>
                </a:lnTo>
                <a:lnTo>
                  <a:pt x="1622" y="18497"/>
                </a:lnTo>
                <a:lnTo>
                  <a:pt x="2163" y="19398"/>
                </a:lnTo>
                <a:lnTo>
                  <a:pt x="2883" y="20419"/>
                </a:lnTo>
                <a:lnTo>
                  <a:pt x="3304" y="20900"/>
                </a:lnTo>
                <a:lnTo>
                  <a:pt x="3724" y="21320"/>
                </a:lnTo>
                <a:lnTo>
                  <a:pt x="3724" y="22281"/>
                </a:lnTo>
                <a:lnTo>
                  <a:pt x="3304" y="21861"/>
                </a:lnTo>
                <a:lnTo>
                  <a:pt x="2763" y="21200"/>
                </a:lnTo>
                <a:lnTo>
                  <a:pt x="2343" y="20539"/>
                </a:lnTo>
                <a:lnTo>
                  <a:pt x="1922" y="19759"/>
                </a:lnTo>
                <a:lnTo>
                  <a:pt x="1622" y="19038"/>
                </a:lnTo>
                <a:lnTo>
                  <a:pt x="1502" y="18858"/>
                </a:lnTo>
                <a:lnTo>
                  <a:pt x="1442" y="18798"/>
                </a:lnTo>
                <a:lnTo>
                  <a:pt x="1262" y="18738"/>
                </a:lnTo>
                <a:lnTo>
                  <a:pt x="1142" y="18738"/>
                </a:lnTo>
                <a:lnTo>
                  <a:pt x="1022" y="18798"/>
                </a:lnTo>
                <a:lnTo>
                  <a:pt x="901" y="18858"/>
                </a:lnTo>
                <a:lnTo>
                  <a:pt x="841" y="18978"/>
                </a:lnTo>
                <a:lnTo>
                  <a:pt x="841" y="19098"/>
                </a:lnTo>
                <a:lnTo>
                  <a:pt x="901" y="19819"/>
                </a:lnTo>
                <a:lnTo>
                  <a:pt x="1082" y="20479"/>
                </a:lnTo>
                <a:lnTo>
                  <a:pt x="1322" y="21140"/>
                </a:lnTo>
                <a:lnTo>
                  <a:pt x="1622" y="21801"/>
                </a:lnTo>
                <a:lnTo>
                  <a:pt x="901" y="21020"/>
                </a:lnTo>
                <a:lnTo>
                  <a:pt x="241" y="20179"/>
                </a:lnTo>
                <a:lnTo>
                  <a:pt x="181" y="20119"/>
                </a:lnTo>
                <a:lnTo>
                  <a:pt x="61" y="20179"/>
                </a:lnTo>
                <a:lnTo>
                  <a:pt x="1" y="20239"/>
                </a:lnTo>
                <a:lnTo>
                  <a:pt x="1" y="20359"/>
                </a:lnTo>
                <a:lnTo>
                  <a:pt x="541" y="21440"/>
                </a:lnTo>
                <a:lnTo>
                  <a:pt x="1202" y="22461"/>
                </a:lnTo>
                <a:lnTo>
                  <a:pt x="1862" y="23422"/>
                </a:lnTo>
                <a:lnTo>
                  <a:pt x="2583" y="24323"/>
                </a:lnTo>
                <a:lnTo>
                  <a:pt x="3244" y="25044"/>
                </a:lnTo>
                <a:lnTo>
                  <a:pt x="3904" y="25704"/>
                </a:lnTo>
                <a:lnTo>
                  <a:pt x="4024" y="26605"/>
                </a:lnTo>
                <a:lnTo>
                  <a:pt x="3364" y="26065"/>
                </a:lnTo>
                <a:lnTo>
                  <a:pt x="2883" y="25524"/>
                </a:lnTo>
                <a:lnTo>
                  <a:pt x="2343" y="24923"/>
                </a:lnTo>
                <a:lnTo>
                  <a:pt x="1742" y="24383"/>
                </a:lnTo>
                <a:lnTo>
                  <a:pt x="1442" y="24203"/>
                </a:lnTo>
                <a:lnTo>
                  <a:pt x="1142" y="24083"/>
                </a:lnTo>
                <a:lnTo>
                  <a:pt x="1022" y="24023"/>
                </a:lnTo>
                <a:lnTo>
                  <a:pt x="841" y="24083"/>
                </a:lnTo>
                <a:lnTo>
                  <a:pt x="721" y="24203"/>
                </a:lnTo>
                <a:lnTo>
                  <a:pt x="661" y="24323"/>
                </a:lnTo>
                <a:lnTo>
                  <a:pt x="661" y="24743"/>
                </a:lnTo>
                <a:lnTo>
                  <a:pt x="721" y="25104"/>
                </a:lnTo>
                <a:lnTo>
                  <a:pt x="901" y="25524"/>
                </a:lnTo>
                <a:lnTo>
                  <a:pt x="1082" y="25884"/>
                </a:lnTo>
                <a:lnTo>
                  <a:pt x="1622" y="26605"/>
                </a:lnTo>
                <a:lnTo>
                  <a:pt x="2223" y="27206"/>
                </a:lnTo>
                <a:lnTo>
                  <a:pt x="2643" y="27626"/>
                </a:lnTo>
                <a:lnTo>
                  <a:pt x="3184" y="28106"/>
                </a:lnTo>
                <a:lnTo>
                  <a:pt x="3784" y="28587"/>
                </a:lnTo>
                <a:lnTo>
                  <a:pt x="4084" y="28707"/>
                </a:lnTo>
                <a:lnTo>
                  <a:pt x="4385" y="28887"/>
                </a:lnTo>
                <a:lnTo>
                  <a:pt x="4745" y="30329"/>
                </a:lnTo>
                <a:lnTo>
                  <a:pt x="4265" y="30028"/>
                </a:lnTo>
                <a:lnTo>
                  <a:pt x="3904" y="29728"/>
                </a:lnTo>
                <a:lnTo>
                  <a:pt x="3244" y="29127"/>
                </a:lnTo>
                <a:lnTo>
                  <a:pt x="2703" y="28527"/>
                </a:lnTo>
                <a:lnTo>
                  <a:pt x="1562" y="27206"/>
                </a:lnTo>
                <a:lnTo>
                  <a:pt x="1442" y="27085"/>
                </a:lnTo>
                <a:lnTo>
                  <a:pt x="1142" y="27085"/>
                </a:lnTo>
                <a:lnTo>
                  <a:pt x="1022" y="27146"/>
                </a:lnTo>
                <a:lnTo>
                  <a:pt x="901" y="27266"/>
                </a:lnTo>
                <a:lnTo>
                  <a:pt x="841" y="27386"/>
                </a:lnTo>
                <a:lnTo>
                  <a:pt x="781" y="27506"/>
                </a:lnTo>
                <a:lnTo>
                  <a:pt x="781" y="27686"/>
                </a:lnTo>
                <a:lnTo>
                  <a:pt x="901" y="28166"/>
                </a:lnTo>
                <a:lnTo>
                  <a:pt x="1082" y="28587"/>
                </a:lnTo>
                <a:lnTo>
                  <a:pt x="1322" y="29067"/>
                </a:lnTo>
                <a:lnTo>
                  <a:pt x="1562" y="29488"/>
                </a:lnTo>
                <a:lnTo>
                  <a:pt x="2163" y="30268"/>
                </a:lnTo>
                <a:lnTo>
                  <a:pt x="2823" y="30989"/>
                </a:lnTo>
                <a:lnTo>
                  <a:pt x="3184" y="31289"/>
                </a:lnTo>
                <a:lnTo>
                  <a:pt x="2883" y="31289"/>
                </a:lnTo>
                <a:lnTo>
                  <a:pt x="2823" y="31410"/>
                </a:lnTo>
                <a:lnTo>
                  <a:pt x="2763" y="31590"/>
                </a:lnTo>
                <a:lnTo>
                  <a:pt x="2763" y="31710"/>
                </a:lnTo>
                <a:lnTo>
                  <a:pt x="3003" y="32010"/>
                </a:lnTo>
                <a:lnTo>
                  <a:pt x="3184" y="32250"/>
                </a:lnTo>
                <a:lnTo>
                  <a:pt x="3664" y="32731"/>
                </a:lnTo>
                <a:lnTo>
                  <a:pt x="4745" y="33512"/>
                </a:lnTo>
                <a:lnTo>
                  <a:pt x="5466" y="34052"/>
                </a:lnTo>
                <a:lnTo>
                  <a:pt x="5886" y="34352"/>
                </a:lnTo>
                <a:lnTo>
                  <a:pt x="6307" y="34593"/>
                </a:lnTo>
                <a:lnTo>
                  <a:pt x="6607" y="35193"/>
                </a:lnTo>
                <a:lnTo>
                  <a:pt x="6667" y="35313"/>
                </a:lnTo>
                <a:lnTo>
                  <a:pt x="6787" y="35373"/>
                </a:lnTo>
                <a:lnTo>
                  <a:pt x="6847" y="35373"/>
                </a:lnTo>
                <a:lnTo>
                  <a:pt x="6967" y="35313"/>
                </a:lnTo>
                <a:lnTo>
                  <a:pt x="7087" y="35253"/>
                </a:lnTo>
                <a:lnTo>
                  <a:pt x="7147" y="35193"/>
                </a:lnTo>
                <a:lnTo>
                  <a:pt x="7207" y="35073"/>
                </a:lnTo>
                <a:lnTo>
                  <a:pt x="7147" y="34953"/>
                </a:lnTo>
                <a:lnTo>
                  <a:pt x="7147" y="34833"/>
                </a:lnTo>
                <a:lnTo>
                  <a:pt x="7328" y="34773"/>
                </a:lnTo>
                <a:lnTo>
                  <a:pt x="7448" y="34713"/>
                </a:lnTo>
                <a:lnTo>
                  <a:pt x="7568" y="34653"/>
                </a:lnTo>
                <a:lnTo>
                  <a:pt x="7628" y="34532"/>
                </a:lnTo>
                <a:lnTo>
                  <a:pt x="7748" y="34232"/>
                </a:lnTo>
                <a:lnTo>
                  <a:pt x="7688" y="34052"/>
                </a:lnTo>
                <a:lnTo>
                  <a:pt x="7628" y="33932"/>
                </a:lnTo>
                <a:lnTo>
                  <a:pt x="7448" y="33632"/>
                </a:lnTo>
                <a:lnTo>
                  <a:pt x="7207" y="33331"/>
                </a:lnTo>
                <a:lnTo>
                  <a:pt x="6907" y="33091"/>
                </a:lnTo>
                <a:lnTo>
                  <a:pt x="6547" y="32911"/>
                </a:lnTo>
                <a:lnTo>
                  <a:pt x="6427" y="32370"/>
                </a:lnTo>
                <a:lnTo>
                  <a:pt x="6487" y="32130"/>
                </a:lnTo>
                <a:lnTo>
                  <a:pt x="6487" y="31890"/>
                </a:lnTo>
                <a:lnTo>
                  <a:pt x="6967" y="31530"/>
                </a:lnTo>
                <a:lnTo>
                  <a:pt x="7388" y="31109"/>
                </a:lnTo>
                <a:lnTo>
                  <a:pt x="8228" y="30268"/>
                </a:lnTo>
                <a:lnTo>
                  <a:pt x="8709" y="29788"/>
                </a:lnTo>
                <a:lnTo>
                  <a:pt x="9129" y="29248"/>
                </a:lnTo>
                <a:lnTo>
                  <a:pt x="9550" y="28647"/>
                </a:lnTo>
                <a:lnTo>
                  <a:pt x="9850" y="28046"/>
                </a:lnTo>
                <a:lnTo>
                  <a:pt x="9850" y="27926"/>
                </a:lnTo>
                <a:lnTo>
                  <a:pt x="9790" y="27806"/>
                </a:lnTo>
                <a:lnTo>
                  <a:pt x="9730" y="27686"/>
                </a:lnTo>
                <a:lnTo>
                  <a:pt x="9670" y="27626"/>
                </a:lnTo>
                <a:lnTo>
                  <a:pt x="9850" y="27386"/>
                </a:lnTo>
                <a:lnTo>
                  <a:pt x="10030" y="27085"/>
                </a:lnTo>
                <a:lnTo>
                  <a:pt x="10030" y="26785"/>
                </a:lnTo>
                <a:lnTo>
                  <a:pt x="10030" y="26665"/>
                </a:lnTo>
                <a:lnTo>
                  <a:pt x="9910" y="26485"/>
                </a:lnTo>
                <a:lnTo>
                  <a:pt x="9730" y="26305"/>
                </a:lnTo>
                <a:lnTo>
                  <a:pt x="9550" y="26185"/>
                </a:lnTo>
                <a:lnTo>
                  <a:pt x="9850" y="25884"/>
                </a:lnTo>
                <a:lnTo>
                  <a:pt x="10150" y="25584"/>
                </a:lnTo>
                <a:lnTo>
                  <a:pt x="10210" y="25464"/>
                </a:lnTo>
                <a:lnTo>
                  <a:pt x="10270" y="25344"/>
                </a:lnTo>
                <a:lnTo>
                  <a:pt x="10150" y="25104"/>
                </a:lnTo>
                <a:lnTo>
                  <a:pt x="10030" y="24923"/>
                </a:lnTo>
                <a:lnTo>
                  <a:pt x="9790" y="24863"/>
                </a:lnTo>
                <a:lnTo>
                  <a:pt x="9430" y="24863"/>
                </a:lnTo>
                <a:lnTo>
                  <a:pt x="9069" y="24923"/>
                </a:lnTo>
                <a:lnTo>
                  <a:pt x="8709" y="25044"/>
                </a:lnTo>
                <a:lnTo>
                  <a:pt x="8409" y="25164"/>
                </a:lnTo>
                <a:lnTo>
                  <a:pt x="7688" y="25524"/>
                </a:lnTo>
                <a:lnTo>
                  <a:pt x="7087" y="25884"/>
                </a:lnTo>
                <a:lnTo>
                  <a:pt x="6367" y="26305"/>
                </a:lnTo>
                <a:lnTo>
                  <a:pt x="5946" y="25884"/>
                </a:lnTo>
                <a:lnTo>
                  <a:pt x="5526" y="25464"/>
                </a:lnTo>
                <a:lnTo>
                  <a:pt x="6547" y="24923"/>
                </a:lnTo>
                <a:lnTo>
                  <a:pt x="7568" y="24323"/>
                </a:lnTo>
                <a:lnTo>
                  <a:pt x="8649" y="23662"/>
                </a:lnTo>
                <a:lnTo>
                  <a:pt x="9129" y="23242"/>
                </a:lnTo>
                <a:lnTo>
                  <a:pt x="9490" y="22761"/>
                </a:lnTo>
                <a:lnTo>
                  <a:pt x="9610" y="22641"/>
                </a:lnTo>
                <a:lnTo>
                  <a:pt x="9610" y="22461"/>
                </a:lnTo>
                <a:lnTo>
                  <a:pt x="9550" y="22341"/>
                </a:lnTo>
                <a:lnTo>
                  <a:pt x="9490" y="22221"/>
                </a:lnTo>
                <a:lnTo>
                  <a:pt x="9249" y="22101"/>
                </a:lnTo>
                <a:lnTo>
                  <a:pt x="9129" y="22041"/>
                </a:lnTo>
                <a:lnTo>
                  <a:pt x="8949" y="22041"/>
                </a:lnTo>
                <a:lnTo>
                  <a:pt x="8649" y="22161"/>
                </a:lnTo>
                <a:lnTo>
                  <a:pt x="8348" y="22221"/>
                </a:lnTo>
                <a:lnTo>
                  <a:pt x="7688" y="22521"/>
                </a:lnTo>
                <a:lnTo>
                  <a:pt x="7147" y="22942"/>
                </a:lnTo>
                <a:lnTo>
                  <a:pt x="6547" y="23302"/>
                </a:lnTo>
                <a:lnTo>
                  <a:pt x="5406" y="24143"/>
                </a:lnTo>
                <a:lnTo>
                  <a:pt x="5406" y="23963"/>
                </a:lnTo>
                <a:lnTo>
                  <a:pt x="5346" y="23842"/>
                </a:lnTo>
                <a:lnTo>
                  <a:pt x="5226" y="23602"/>
                </a:lnTo>
                <a:lnTo>
                  <a:pt x="4985" y="23362"/>
                </a:lnTo>
                <a:lnTo>
                  <a:pt x="4985" y="23062"/>
                </a:lnTo>
                <a:lnTo>
                  <a:pt x="5766" y="22882"/>
                </a:lnTo>
                <a:lnTo>
                  <a:pt x="6547" y="22581"/>
                </a:lnTo>
                <a:lnTo>
                  <a:pt x="7988" y="21921"/>
                </a:lnTo>
                <a:lnTo>
                  <a:pt x="8709" y="21620"/>
                </a:lnTo>
                <a:lnTo>
                  <a:pt x="9490" y="21260"/>
                </a:lnTo>
                <a:lnTo>
                  <a:pt x="9790" y="21020"/>
                </a:lnTo>
                <a:lnTo>
                  <a:pt x="10150" y="20780"/>
                </a:lnTo>
                <a:lnTo>
                  <a:pt x="10390" y="20539"/>
                </a:lnTo>
                <a:lnTo>
                  <a:pt x="10631" y="20239"/>
                </a:lnTo>
                <a:lnTo>
                  <a:pt x="10691" y="19999"/>
                </a:lnTo>
                <a:lnTo>
                  <a:pt x="10631" y="19759"/>
                </a:lnTo>
                <a:lnTo>
                  <a:pt x="10450" y="19578"/>
                </a:lnTo>
                <a:lnTo>
                  <a:pt x="10210" y="19518"/>
                </a:lnTo>
                <a:lnTo>
                  <a:pt x="9850" y="19518"/>
                </a:lnTo>
                <a:lnTo>
                  <a:pt x="9490" y="19638"/>
                </a:lnTo>
                <a:lnTo>
                  <a:pt x="9069" y="19759"/>
                </a:lnTo>
                <a:lnTo>
                  <a:pt x="8709" y="19939"/>
                </a:lnTo>
                <a:lnTo>
                  <a:pt x="7988" y="20359"/>
                </a:lnTo>
                <a:lnTo>
                  <a:pt x="7328" y="20719"/>
                </a:lnTo>
                <a:lnTo>
                  <a:pt x="6126" y="21500"/>
                </a:lnTo>
                <a:lnTo>
                  <a:pt x="5526" y="21861"/>
                </a:lnTo>
                <a:lnTo>
                  <a:pt x="4985" y="22341"/>
                </a:lnTo>
                <a:lnTo>
                  <a:pt x="4985" y="22041"/>
                </a:lnTo>
                <a:lnTo>
                  <a:pt x="5165" y="22041"/>
                </a:lnTo>
                <a:lnTo>
                  <a:pt x="5286" y="21981"/>
                </a:lnTo>
                <a:lnTo>
                  <a:pt x="5346" y="21861"/>
                </a:lnTo>
                <a:lnTo>
                  <a:pt x="5346" y="21740"/>
                </a:lnTo>
                <a:lnTo>
                  <a:pt x="5226" y="21380"/>
                </a:lnTo>
                <a:lnTo>
                  <a:pt x="5045" y="20960"/>
                </a:lnTo>
                <a:lnTo>
                  <a:pt x="5045" y="20539"/>
                </a:lnTo>
                <a:lnTo>
                  <a:pt x="5406" y="20479"/>
                </a:lnTo>
                <a:lnTo>
                  <a:pt x="5766" y="20419"/>
                </a:lnTo>
                <a:lnTo>
                  <a:pt x="6487" y="20179"/>
                </a:lnTo>
                <a:lnTo>
                  <a:pt x="7147" y="19879"/>
                </a:lnTo>
                <a:lnTo>
                  <a:pt x="7808" y="19518"/>
                </a:lnTo>
                <a:lnTo>
                  <a:pt x="8649" y="19158"/>
                </a:lnTo>
                <a:lnTo>
                  <a:pt x="9369" y="18738"/>
                </a:lnTo>
                <a:lnTo>
                  <a:pt x="9730" y="18497"/>
                </a:lnTo>
                <a:lnTo>
                  <a:pt x="10030" y="18197"/>
                </a:lnTo>
                <a:lnTo>
                  <a:pt x="10330" y="17897"/>
                </a:lnTo>
                <a:lnTo>
                  <a:pt x="10571" y="17536"/>
                </a:lnTo>
                <a:lnTo>
                  <a:pt x="10631" y="17416"/>
                </a:lnTo>
                <a:lnTo>
                  <a:pt x="10691" y="17296"/>
                </a:lnTo>
                <a:lnTo>
                  <a:pt x="10571" y="17056"/>
                </a:lnTo>
                <a:lnTo>
                  <a:pt x="10450" y="16876"/>
                </a:lnTo>
                <a:lnTo>
                  <a:pt x="10330" y="16816"/>
                </a:lnTo>
                <a:lnTo>
                  <a:pt x="10210" y="16816"/>
                </a:lnTo>
                <a:lnTo>
                  <a:pt x="9730" y="16876"/>
                </a:lnTo>
                <a:lnTo>
                  <a:pt x="9309" y="16996"/>
                </a:lnTo>
                <a:lnTo>
                  <a:pt x="8889" y="17116"/>
                </a:lnTo>
                <a:lnTo>
                  <a:pt x="8529" y="17296"/>
                </a:lnTo>
                <a:lnTo>
                  <a:pt x="7808" y="17657"/>
                </a:lnTo>
                <a:lnTo>
                  <a:pt x="7027" y="18197"/>
                </a:lnTo>
                <a:lnTo>
                  <a:pt x="6006" y="18858"/>
                </a:lnTo>
                <a:lnTo>
                  <a:pt x="5526" y="19218"/>
                </a:lnTo>
                <a:lnTo>
                  <a:pt x="5105" y="19638"/>
                </a:lnTo>
                <a:lnTo>
                  <a:pt x="5105" y="19638"/>
                </a:lnTo>
                <a:lnTo>
                  <a:pt x="5286" y="18257"/>
                </a:lnTo>
                <a:lnTo>
                  <a:pt x="5286" y="18197"/>
                </a:lnTo>
                <a:lnTo>
                  <a:pt x="6066" y="17957"/>
                </a:lnTo>
                <a:lnTo>
                  <a:pt x="6847" y="17657"/>
                </a:lnTo>
                <a:lnTo>
                  <a:pt x="8409" y="17056"/>
                </a:lnTo>
                <a:lnTo>
                  <a:pt x="9249" y="16756"/>
                </a:lnTo>
                <a:lnTo>
                  <a:pt x="10150" y="16455"/>
                </a:lnTo>
                <a:lnTo>
                  <a:pt x="10571" y="16275"/>
                </a:lnTo>
                <a:lnTo>
                  <a:pt x="10991" y="16095"/>
                </a:lnTo>
                <a:lnTo>
                  <a:pt x="11351" y="15795"/>
                </a:lnTo>
                <a:lnTo>
                  <a:pt x="11592" y="15495"/>
                </a:lnTo>
                <a:lnTo>
                  <a:pt x="11592" y="15314"/>
                </a:lnTo>
                <a:lnTo>
                  <a:pt x="11592" y="15194"/>
                </a:lnTo>
                <a:lnTo>
                  <a:pt x="11532" y="15014"/>
                </a:lnTo>
                <a:lnTo>
                  <a:pt x="11411" y="14954"/>
                </a:lnTo>
                <a:lnTo>
                  <a:pt x="10991" y="14774"/>
                </a:lnTo>
                <a:lnTo>
                  <a:pt x="10571" y="14714"/>
                </a:lnTo>
                <a:lnTo>
                  <a:pt x="10090" y="14774"/>
                </a:lnTo>
                <a:lnTo>
                  <a:pt x="9610" y="14894"/>
                </a:lnTo>
                <a:lnTo>
                  <a:pt x="9129" y="15074"/>
                </a:lnTo>
                <a:lnTo>
                  <a:pt x="8649" y="15254"/>
                </a:lnTo>
                <a:lnTo>
                  <a:pt x="7808" y="15615"/>
                </a:lnTo>
                <a:lnTo>
                  <a:pt x="6547" y="16275"/>
                </a:lnTo>
                <a:lnTo>
                  <a:pt x="6006" y="16636"/>
                </a:lnTo>
                <a:lnTo>
                  <a:pt x="5406" y="16996"/>
                </a:lnTo>
                <a:lnTo>
                  <a:pt x="5826" y="14834"/>
                </a:lnTo>
                <a:lnTo>
                  <a:pt x="7087" y="14414"/>
                </a:lnTo>
                <a:lnTo>
                  <a:pt x="8288" y="13933"/>
                </a:lnTo>
                <a:lnTo>
                  <a:pt x="8949" y="13693"/>
                </a:lnTo>
                <a:lnTo>
                  <a:pt x="9610" y="13393"/>
                </a:lnTo>
                <a:lnTo>
                  <a:pt x="9910" y="13212"/>
                </a:lnTo>
                <a:lnTo>
                  <a:pt x="10210" y="13032"/>
                </a:lnTo>
                <a:lnTo>
                  <a:pt x="10450" y="12792"/>
                </a:lnTo>
                <a:lnTo>
                  <a:pt x="10631" y="12492"/>
                </a:lnTo>
                <a:lnTo>
                  <a:pt x="10631" y="12312"/>
                </a:lnTo>
                <a:lnTo>
                  <a:pt x="10631" y="12131"/>
                </a:lnTo>
                <a:lnTo>
                  <a:pt x="10511" y="11951"/>
                </a:lnTo>
                <a:lnTo>
                  <a:pt x="10330" y="11831"/>
                </a:lnTo>
                <a:lnTo>
                  <a:pt x="9730" y="11831"/>
                </a:lnTo>
                <a:lnTo>
                  <a:pt x="9430" y="11951"/>
                </a:lnTo>
                <a:lnTo>
                  <a:pt x="9129" y="12071"/>
                </a:lnTo>
                <a:lnTo>
                  <a:pt x="8529" y="12372"/>
                </a:lnTo>
                <a:lnTo>
                  <a:pt x="7988" y="12732"/>
                </a:lnTo>
                <a:lnTo>
                  <a:pt x="6967" y="13333"/>
                </a:lnTo>
                <a:lnTo>
                  <a:pt x="6066" y="13933"/>
                </a:lnTo>
                <a:lnTo>
                  <a:pt x="6367" y="12672"/>
                </a:lnTo>
                <a:lnTo>
                  <a:pt x="7628" y="12131"/>
                </a:lnTo>
                <a:lnTo>
                  <a:pt x="8949" y="11651"/>
                </a:lnTo>
                <a:lnTo>
                  <a:pt x="10270" y="11351"/>
                </a:lnTo>
                <a:lnTo>
                  <a:pt x="10871" y="11110"/>
                </a:lnTo>
                <a:lnTo>
                  <a:pt x="11471" y="10870"/>
                </a:lnTo>
                <a:lnTo>
                  <a:pt x="11652" y="10690"/>
                </a:lnTo>
                <a:lnTo>
                  <a:pt x="11772" y="10570"/>
                </a:lnTo>
                <a:lnTo>
                  <a:pt x="11772" y="10390"/>
                </a:lnTo>
                <a:lnTo>
                  <a:pt x="11772" y="10210"/>
                </a:lnTo>
                <a:lnTo>
                  <a:pt x="11652" y="10029"/>
                </a:lnTo>
                <a:lnTo>
                  <a:pt x="11532" y="9909"/>
                </a:lnTo>
                <a:lnTo>
                  <a:pt x="11411" y="9789"/>
                </a:lnTo>
                <a:lnTo>
                  <a:pt x="11171" y="9729"/>
                </a:lnTo>
                <a:lnTo>
                  <a:pt x="10631" y="9729"/>
                </a:lnTo>
                <a:lnTo>
                  <a:pt x="10030" y="9849"/>
                </a:lnTo>
                <a:lnTo>
                  <a:pt x="9430" y="10029"/>
                </a:lnTo>
                <a:lnTo>
                  <a:pt x="8829" y="10330"/>
                </a:lnTo>
                <a:lnTo>
                  <a:pt x="8228" y="10630"/>
                </a:lnTo>
                <a:lnTo>
                  <a:pt x="7688" y="10990"/>
                </a:lnTo>
                <a:lnTo>
                  <a:pt x="6607" y="11831"/>
                </a:lnTo>
                <a:lnTo>
                  <a:pt x="6607" y="11831"/>
                </a:lnTo>
                <a:lnTo>
                  <a:pt x="7207" y="10089"/>
                </a:lnTo>
                <a:lnTo>
                  <a:pt x="7748" y="9969"/>
                </a:lnTo>
                <a:lnTo>
                  <a:pt x="8228" y="9849"/>
                </a:lnTo>
                <a:lnTo>
                  <a:pt x="9249" y="9489"/>
                </a:lnTo>
                <a:lnTo>
                  <a:pt x="9910" y="9249"/>
                </a:lnTo>
                <a:lnTo>
                  <a:pt x="10511" y="9008"/>
                </a:lnTo>
                <a:lnTo>
                  <a:pt x="10811" y="8828"/>
                </a:lnTo>
                <a:lnTo>
                  <a:pt x="11111" y="8648"/>
                </a:lnTo>
                <a:lnTo>
                  <a:pt x="11351" y="8408"/>
                </a:lnTo>
                <a:lnTo>
                  <a:pt x="11532" y="8168"/>
                </a:lnTo>
                <a:lnTo>
                  <a:pt x="11592" y="7927"/>
                </a:lnTo>
                <a:lnTo>
                  <a:pt x="11592" y="7747"/>
                </a:lnTo>
                <a:lnTo>
                  <a:pt x="11471" y="7567"/>
                </a:lnTo>
                <a:lnTo>
                  <a:pt x="11291" y="7507"/>
                </a:lnTo>
                <a:lnTo>
                  <a:pt x="10931" y="7447"/>
                </a:lnTo>
                <a:lnTo>
                  <a:pt x="10631" y="7507"/>
                </a:lnTo>
                <a:lnTo>
                  <a:pt x="10270" y="7567"/>
                </a:lnTo>
                <a:lnTo>
                  <a:pt x="9970" y="7687"/>
                </a:lnTo>
                <a:lnTo>
                  <a:pt x="9309" y="7927"/>
                </a:lnTo>
                <a:lnTo>
                  <a:pt x="8709" y="8288"/>
                </a:lnTo>
                <a:lnTo>
                  <a:pt x="7748" y="8768"/>
                </a:lnTo>
                <a:lnTo>
                  <a:pt x="7868" y="8468"/>
                </a:lnTo>
                <a:lnTo>
                  <a:pt x="8409" y="8228"/>
                </a:lnTo>
                <a:lnTo>
                  <a:pt x="9009" y="7927"/>
                </a:lnTo>
                <a:lnTo>
                  <a:pt x="10030" y="7267"/>
                </a:lnTo>
                <a:lnTo>
                  <a:pt x="11291" y="6546"/>
                </a:lnTo>
                <a:lnTo>
                  <a:pt x="11892" y="6126"/>
                </a:lnTo>
                <a:lnTo>
                  <a:pt x="12132" y="5825"/>
                </a:lnTo>
                <a:lnTo>
                  <a:pt x="12372" y="5585"/>
                </a:lnTo>
                <a:lnTo>
                  <a:pt x="12432" y="5405"/>
                </a:lnTo>
                <a:lnTo>
                  <a:pt x="12432" y="5225"/>
                </a:lnTo>
                <a:lnTo>
                  <a:pt x="12312" y="5105"/>
                </a:lnTo>
                <a:lnTo>
                  <a:pt x="12072" y="5105"/>
                </a:lnTo>
                <a:lnTo>
                  <a:pt x="11772" y="5225"/>
                </a:lnTo>
                <a:lnTo>
                  <a:pt x="11411" y="5345"/>
                </a:lnTo>
                <a:lnTo>
                  <a:pt x="10811" y="5705"/>
                </a:lnTo>
                <a:lnTo>
                  <a:pt x="9610" y="6546"/>
                </a:lnTo>
                <a:lnTo>
                  <a:pt x="8949" y="6967"/>
                </a:lnTo>
                <a:lnTo>
                  <a:pt x="8288" y="7447"/>
                </a:lnTo>
                <a:lnTo>
                  <a:pt x="9009" y="6066"/>
                </a:lnTo>
                <a:lnTo>
                  <a:pt x="9069" y="5886"/>
                </a:lnTo>
                <a:lnTo>
                  <a:pt x="9850" y="5525"/>
                </a:lnTo>
                <a:lnTo>
                  <a:pt x="10631" y="5105"/>
                </a:lnTo>
                <a:lnTo>
                  <a:pt x="11231" y="4684"/>
                </a:lnTo>
                <a:lnTo>
                  <a:pt x="11832" y="4324"/>
                </a:lnTo>
                <a:lnTo>
                  <a:pt x="12372" y="3904"/>
                </a:lnTo>
                <a:lnTo>
                  <a:pt x="12853" y="3423"/>
                </a:lnTo>
                <a:lnTo>
                  <a:pt x="12973" y="3243"/>
                </a:lnTo>
                <a:lnTo>
                  <a:pt x="12913" y="3063"/>
                </a:lnTo>
                <a:lnTo>
                  <a:pt x="12793" y="2883"/>
                </a:lnTo>
                <a:lnTo>
                  <a:pt x="12613" y="2823"/>
                </a:lnTo>
                <a:lnTo>
                  <a:pt x="13093" y="2582"/>
                </a:lnTo>
                <a:lnTo>
                  <a:pt x="13333" y="2402"/>
                </a:lnTo>
                <a:lnTo>
                  <a:pt x="13453" y="2162"/>
                </a:lnTo>
                <a:lnTo>
                  <a:pt x="13513" y="1982"/>
                </a:lnTo>
                <a:lnTo>
                  <a:pt x="13453" y="1802"/>
                </a:lnTo>
                <a:lnTo>
                  <a:pt x="13393" y="1682"/>
                </a:lnTo>
                <a:lnTo>
                  <a:pt x="13213" y="1561"/>
                </a:lnTo>
                <a:lnTo>
                  <a:pt x="12733" y="1561"/>
                </a:lnTo>
                <a:lnTo>
                  <a:pt x="12192" y="1622"/>
                </a:lnTo>
                <a:lnTo>
                  <a:pt x="11712" y="1862"/>
                </a:lnTo>
                <a:lnTo>
                  <a:pt x="11291" y="2042"/>
                </a:lnTo>
                <a:lnTo>
                  <a:pt x="10991" y="2162"/>
                </a:lnTo>
                <a:lnTo>
                  <a:pt x="10991" y="2162"/>
                </a:lnTo>
                <a:lnTo>
                  <a:pt x="11411" y="1862"/>
                </a:lnTo>
                <a:lnTo>
                  <a:pt x="12072" y="1321"/>
                </a:lnTo>
                <a:lnTo>
                  <a:pt x="12432" y="1021"/>
                </a:lnTo>
                <a:lnTo>
                  <a:pt x="12673" y="721"/>
                </a:lnTo>
                <a:lnTo>
                  <a:pt x="12673" y="541"/>
                </a:lnTo>
                <a:lnTo>
                  <a:pt x="12613" y="360"/>
                </a:lnTo>
                <a:lnTo>
                  <a:pt x="12492" y="300"/>
                </a:lnTo>
                <a:lnTo>
                  <a:pt x="12312" y="300"/>
                </a:lnTo>
                <a:lnTo>
                  <a:pt x="11952" y="420"/>
                </a:lnTo>
                <a:lnTo>
                  <a:pt x="11652" y="661"/>
                </a:lnTo>
                <a:lnTo>
                  <a:pt x="11051" y="1141"/>
                </a:lnTo>
                <a:lnTo>
                  <a:pt x="10330" y="1742"/>
                </a:lnTo>
                <a:lnTo>
                  <a:pt x="9670" y="2342"/>
                </a:lnTo>
                <a:lnTo>
                  <a:pt x="9550" y="2462"/>
                </a:lnTo>
                <a:lnTo>
                  <a:pt x="9550" y="2642"/>
                </a:lnTo>
                <a:lnTo>
                  <a:pt x="9610" y="2763"/>
                </a:lnTo>
                <a:lnTo>
                  <a:pt x="9730" y="2883"/>
                </a:lnTo>
                <a:lnTo>
                  <a:pt x="9369" y="3183"/>
                </a:lnTo>
                <a:lnTo>
                  <a:pt x="9069" y="3543"/>
                </a:lnTo>
                <a:lnTo>
                  <a:pt x="9309" y="2522"/>
                </a:lnTo>
                <a:lnTo>
                  <a:pt x="9430" y="1922"/>
                </a:lnTo>
                <a:lnTo>
                  <a:pt x="9550" y="1321"/>
                </a:lnTo>
                <a:lnTo>
                  <a:pt x="9610" y="661"/>
                </a:lnTo>
                <a:lnTo>
                  <a:pt x="9550" y="60"/>
                </a:lnTo>
                <a:lnTo>
                  <a:pt x="9490" y="0"/>
                </a:lnTo>
                <a:close/>
              </a:path>
            </a:pathLst>
          </a:custGeom>
          <a:solidFill>
            <a:srgbClr val="187767"/>
          </a:solidFill>
          <a:ln>
            <a:noFill/>
          </a:ln>
        </p:spPr>
        <p:txBody>
          <a:bodyPr lIns="121897" tIns="121897" rIns="121897" bIns="121897" anchor="ctr" anchorCtr="0">
            <a:noAutofit/>
          </a:bodyPr>
          <a:lstStyle/>
          <a:p>
            <a:pPr lvl="0">
              <a:spcBef>
                <a:spcPts val="0"/>
              </a:spcBef>
              <a:buNone/>
            </a:pPr>
            <a:endParaRPr/>
          </a:p>
        </p:txBody>
      </p:sp>
      <p:sp>
        <p:nvSpPr>
          <p:cNvPr id="95" name="Shape 95"/>
          <p:cNvSpPr/>
          <p:nvPr/>
        </p:nvSpPr>
        <p:spPr>
          <a:xfrm rot="3048944">
            <a:off x="10181210" y="3502476"/>
            <a:ext cx="436895" cy="900915"/>
          </a:xfrm>
          <a:custGeom>
            <a:avLst/>
            <a:gdLst/>
            <a:ahLst/>
            <a:cxnLst/>
            <a:rect l="0" t="0" r="0" b="0"/>
            <a:pathLst>
              <a:path w="18378" h="37897" extrusionOk="0">
                <a:moveTo>
                  <a:pt x="4505" y="1"/>
                </a:moveTo>
                <a:lnTo>
                  <a:pt x="4024" y="121"/>
                </a:lnTo>
                <a:lnTo>
                  <a:pt x="3784" y="181"/>
                </a:lnTo>
                <a:lnTo>
                  <a:pt x="3604" y="301"/>
                </a:lnTo>
                <a:lnTo>
                  <a:pt x="3424" y="481"/>
                </a:lnTo>
                <a:lnTo>
                  <a:pt x="3243" y="661"/>
                </a:lnTo>
                <a:lnTo>
                  <a:pt x="3123" y="842"/>
                </a:lnTo>
                <a:lnTo>
                  <a:pt x="3003" y="1082"/>
                </a:lnTo>
                <a:lnTo>
                  <a:pt x="2943" y="1622"/>
                </a:lnTo>
                <a:lnTo>
                  <a:pt x="2883" y="2163"/>
                </a:lnTo>
                <a:lnTo>
                  <a:pt x="2883" y="2763"/>
                </a:lnTo>
                <a:lnTo>
                  <a:pt x="2943" y="3304"/>
                </a:lnTo>
                <a:lnTo>
                  <a:pt x="3063" y="3844"/>
                </a:lnTo>
                <a:lnTo>
                  <a:pt x="3243" y="4325"/>
                </a:lnTo>
                <a:lnTo>
                  <a:pt x="3424" y="4865"/>
                </a:lnTo>
                <a:lnTo>
                  <a:pt x="3664" y="5346"/>
                </a:lnTo>
                <a:lnTo>
                  <a:pt x="4144" y="6247"/>
                </a:lnTo>
                <a:lnTo>
                  <a:pt x="4445" y="6607"/>
                </a:lnTo>
                <a:lnTo>
                  <a:pt x="4745" y="7027"/>
                </a:lnTo>
                <a:lnTo>
                  <a:pt x="5105" y="7268"/>
                </a:lnTo>
                <a:lnTo>
                  <a:pt x="5466" y="7568"/>
                </a:lnTo>
                <a:lnTo>
                  <a:pt x="6246" y="8048"/>
                </a:lnTo>
                <a:lnTo>
                  <a:pt x="6787" y="10210"/>
                </a:lnTo>
                <a:lnTo>
                  <a:pt x="5766" y="9370"/>
                </a:lnTo>
                <a:lnTo>
                  <a:pt x="4685" y="8589"/>
                </a:lnTo>
                <a:lnTo>
                  <a:pt x="3484" y="7568"/>
                </a:lnTo>
                <a:lnTo>
                  <a:pt x="2883" y="7027"/>
                </a:lnTo>
                <a:lnTo>
                  <a:pt x="2283" y="6547"/>
                </a:lnTo>
                <a:lnTo>
                  <a:pt x="1982" y="6367"/>
                </a:lnTo>
                <a:lnTo>
                  <a:pt x="1682" y="6307"/>
                </a:lnTo>
                <a:lnTo>
                  <a:pt x="1442" y="6247"/>
                </a:lnTo>
                <a:lnTo>
                  <a:pt x="1141" y="6307"/>
                </a:lnTo>
                <a:lnTo>
                  <a:pt x="901" y="6427"/>
                </a:lnTo>
                <a:lnTo>
                  <a:pt x="661" y="6607"/>
                </a:lnTo>
                <a:lnTo>
                  <a:pt x="421" y="6787"/>
                </a:lnTo>
                <a:lnTo>
                  <a:pt x="301" y="7027"/>
                </a:lnTo>
                <a:lnTo>
                  <a:pt x="120" y="7328"/>
                </a:lnTo>
                <a:lnTo>
                  <a:pt x="60" y="7568"/>
                </a:lnTo>
                <a:lnTo>
                  <a:pt x="0" y="7868"/>
                </a:lnTo>
                <a:lnTo>
                  <a:pt x="60" y="8168"/>
                </a:lnTo>
                <a:lnTo>
                  <a:pt x="120" y="8469"/>
                </a:lnTo>
                <a:lnTo>
                  <a:pt x="241" y="8709"/>
                </a:lnTo>
                <a:lnTo>
                  <a:pt x="481" y="8949"/>
                </a:lnTo>
                <a:lnTo>
                  <a:pt x="721" y="9189"/>
                </a:lnTo>
                <a:lnTo>
                  <a:pt x="1382" y="9550"/>
                </a:lnTo>
                <a:lnTo>
                  <a:pt x="2042" y="9850"/>
                </a:lnTo>
                <a:lnTo>
                  <a:pt x="3364" y="10511"/>
                </a:lnTo>
                <a:lnTo>
                  <a:pt x="4625" y="11231"/>
                </a:lnTo>
                <a:lnTo>
                  <a:pt x="5946" y="11892"/>
                </a:lnTo>
                <a:lnTo>
                  <a:pt x="6246" y="11952"/>
                </a:lnTo>
                <a:lnTo>
                  <a:pt x="6607" y="11892"/>
                </a:lnTo>
                <a:lnTo>
                  <a:pt x="6847" y="11772"/>
                </a:lnTo>
                <a:lnTo>
                  <a:pt x="7087" y="11592"/>
                </a:lnTo>
                <a:lnTo>
                  <a:pt x="7507" y="13153"/>
                </a:lnTo>
                <a:lnTo>
                  <a:pt x="7808" y="14715"/>
                </a:lnTo>
                <a:lnTo>
                  <a:pt x="7868" y="15075"/>
                </a:lnTo>
                <a:lnTo>
                  <a:pt x="6667" y="14294"/>
                </a:lnTo>
                <a:lnTo>
                  <a:pt x="6066" y="13874"/>
                </a:lnTo>
                <a:lnTo>
                  <a:pt x="5466" y="13513"/>
                </a:lnTo>
                <a:lnTo>
                  <a:pt x="4805" y="13213"/>
                </a:lnTo>
                <a:lnTo>
                  <a:pt x="4144" y="12973"/>
                </a:lnTo>
                <a:lnTo>
                  <a:pt x="3424" y="12733"/>
                </a:lnTo>
                <a:lnTo>
                  <a:pt x="2703" y="12613"/>
                </a:lnTo>
                <a:lnTo>
                  <a:pt x="2403" y="12613"/>
                </a:lnTo>
                <a:lnTo>
                  <a:pt x="2162" y="12673"/>
                </a:lnTo>
                <a:lnTo>
                  <a:pt x="1922" y="12793"/>
                </a:lnTo>
                <a:lnTo>
                  <a:pt x="1742" y="12913"/>
                </a:lnTo>
                <a:lnTo>
                  <a:pt x="1562" y="13093"/>
                </a:lnTo>
                <a:lnTo>
                  <a:pt x="1442" y="13333"/>
                </a:lnTo>
                <a:lnTo>
                  <a:pt x="1382" y="13573"/>
                </a:lnTo>
                <a:lnTo>
                  <a:pt x="1322" y="13814"/>
                </a:lnTo>
                <a:lnTo>
                  <a:pt x="1322" y="14054"/>
                </a:lnTo>
                <a:lnTo>
                  <a:pt x="1322" y="14354"/>
                </a:lnTo>
                <a:lnTo>
                  <a:pt x="1382" y="14594"/>
                </a:lnTo>
                <a:lnTo>
                  <a:pt x="1502" y="14835"/>
                </a:lnTo>
                <a:lnTo>
                  <a:pt x="1682" y="15075"/>
                </a:lnTo>
                <a:lnTo>
                  <a:pt x="1862" y="15255"/>
                </a:lnTo>
                <a:lnTo>
                  <a:pt x="2042" y="15375"/>
                </a:lnTo>
                <a:lnTo>
                  <a:pt x="2343" y="15495"/>
                </a:lnTo>
                <a:lnTo>
                  <a:pt x="3003" y="15675"/>
                </a:lnTo>
                <a:lnTo>
                  <a:pt x="3724" y="15856"/>
                </a:lnTo>
                <a:lnTo>
                  <a:pt x="5105" y="15976"/>
                </a:lnTo>
                <a:lnTo>
                  <a:pt x="6547" y="16156"/>
                </a:lnTo>
                <a:lnTo>
                  <a:pt x="7267" y="16276"/>
                </a:lnTo>
                <a:lnTo>
                  <a:pt x="7928" y="16456"/>
                </a:lnTo>
                <a:lnTo>
                  <a:pt x="8168" y="16456"/>
                </a:lnTo>
                <a:lnTo>
                  <a:pt x="8588" y="19459"/>
                </a:lnTo>
                <a:lnTo>
                  <a:pt x="8949" y="22522"/>
                </a:lnTo>
                <a:lnTo>
                  <a:pt x="8949" y="22642"/>
                </a:lnTo>
                <a:lnTo>
                  <a:pt x="8408" y="22101"/>
                </a:lnTo>
                <a:lnTo>
                  <a:pt x="7748" y="21681"/>
                </a:lnTo>
                <a:lnTo>
                  <a:pt x="7147" y="21201"/>
                </a:lnTo>
                <a:lnTo>
                  <a:pt x="6667" y="20780"/>
                </a:lnTo>
                <a:lnTo>
                  <a:pt x="6186" y="20420"/>
                </a:lnTo>
                <a:lnTo>
                  <a:pt x="5646" y="20000"/>
                </a:lnTo>
                <a:lnTo>
                  <a:pt x="5105" y="19639"/>
                </a:lnTo>
                <a:lnTo>
                  <a:pt x="4445" y="19339"/>
                </a:lnTo>
                <a:lnTo>
                  <a:pt x="3784" y="19099"/>
                </a:lnTo>
                <a:lnTo>
                  <a:pt x="3484" y="19039"/>
                </a:lnTo>
                <a:lnTo>
                  <a:pt x="3123" y="18979"/>
                </a:lnTo>
                <a:lnTo>
                  <a:pt x="2823" y="18979"/>
                </a:lnTo>
                <a:lnTo>
                  <a:pt x="2523" y="19039"/>
                </a:lnTo>
                <a:lnTo>
                  <a:pt x="2222" y="19159"/>
                </a:lnTo>
                <a:lnTo>
                  <a:pt x="1982" y="19339"/>
                </a:lnTo>
                <a:lnTo>
                  <a:pt x="1622" y="19639"/>
                </a:lnTo>
                <a:lnTo>
                  <a:pt x="1382" y="20000"/>
                </a:lnTo>
                <a:lnTo>
                  <a:pt x="1322" y="20180"/>
                </a:lnTo>
                <a:lnTo>
                  <a:pt x="1262" y="20420"/>
                </a:lnTo>
                <a:lnTo>
                  <a:pt x="1262" y="20660"/>
                </a:lnTo>
                <a:lnTo>
                  <a:pt x="1322" y="20840"/>
                </a:lnTo>
                <a:lnTo>
                  <a:pt x="1442" y="21141"/>
                </a:lnTo>
                <a:lnTo>
                  <a:pt x="1562" y="21381"/>
                </a:lnTo>
                <a:lnTo>
                  <a:pt x="1742" y="21621"/>
                </a:lnTo>
                <a:lnTo>
                  <a:pt x="1982" y="21861"/>
                </a:lnTo>
                <a:lnTo>
                  <a:pt x="2463" y="22162"/>
                </a:lnTo>
                <a:lnTo>
                  <a:pt x="3003" y="22462"/>
                </a:lnTo>
                <a:lnTo>
                  <a:pt x="3544" y="22642"/>
                </a:lnTo>
                <a:lnTo>
                  <a:pt x="4204" y="22822"/>
                </a:lnTo>
                <a:lnTo>
                  <a:pt x="5345" y="23062"/>
                </a:lnTo>
                <a:lnTo>
                  <a:pt x="6006" y="23183"/>
                </a:lnTo>
                <a:lnTo>
                  <a:pt x="6607" y="23363"/>
                </a:lnTo>
                <a:lnTo>
                  <a:pt x="7207" y="23603"/>
                </a:lnTo>
                <a:lnTo>
                  <a:pt x="7808" y="23843"/>
                </a:lnTo>
                <a:lnTo>
                  <a:pt x="8468" y="24143"/>
                </a:lnTo>
                <a:lnTo>
                  <a:pt x="8769" y="24264"/>
                </a:lnTo>
                <a:lnTo>
                  <a:pt x="9069" y="24264"/>
                </a:lnTo>
                <a:lnTo>
                  <a:pt x="9129" y="25825"/>
                </a:lnTo>
                <a:lnTo>
                  <a:pt x="9129" y="27447"/>
                </a:lnTo>
                <a:lnTo>
                  <a:pt x="9069" y="30569"/>
                </a:lnTo>
                <a:lnTo>
                  <a:pt x="8408" y="30089"/>
                </a:lnTo>
                <a:lnTo>
                  <a:pt x="7748" y="29609"/>
                </a:lnTo>
                <a:lnTo>
                  <a:pt x="7027" y="29188"/>
                </a:lnTo>
                <a:lnTo>
                  <a:pt x="6366" y="28708"/>
                </a:lnTo>
                <a:lnTo>
                  <a:pt x="5946" y="28407"/>
                </a:lnTo>
                <a:lnTo>
                  <a:pt x="5526" y="28167"/>
                </a:lnTo>
                <a:lnTo>
                  <a:pt x="4565" y="27747"/>
                </a:lnTo>
                <a:lnTo>
                  <a:pt x="3604" y="27386"/>
                </a:lnTo>
                <a:lnTo>
                  <a:pt x="2643" y="27146"/>
                </a:lnTo>
                <a:lnTo>
                  <a:pt x="2222" y="27026"/>
                </a:lnTo>
                <a:lnTo>
                  <a:pt x="1802" y="27086"/>
                </a:lnTo>
                <a:lnTo>
                  <a:pt x="1442" y="27146"/>
                </a:lnTo>
                <a:lnTo>
                  <a:pt x="1141" y="27326"/>
                </a:lnTo>
                <a:lnTo>
                  <a:pt x="901" y="27567"/>
                </a:lnTo>
                <a:lnTo>
                  <a:pt x="721" y="27867"/>
                </a:lnTo>
                <a:lnTo>
                  <a:pt x="601" y="28167"/>
                </a:lnTo>
                <a:lnTo>
                  <a:pt x="481" y="28528"/>
                </a:lnTo>
                <a:lnTo>
                  <a:pt x="481" y="28888"/>
                </a:lnTo>
                <a:lnTo>
                  <a:pt x="481" y="29188"/>
                </a:lnTo>
                <a:lnTo>
                  <a:pt x="601" y="29548"/>
                </a:lnTo>
                <a:lnTo>
                  <a:pt x="781" y="29849"/>
                </a:lnTo>
                <a:lnTo>
                  <a:pt x="1021" y="30149"/>
                </a:lnTo>
                <a:lnTo>
                  <a:pt x="1322" y="30389"/>
                </a:lnTo>
                <a:lnTo>
                  <a:pt x="1682" y="30509"/>
                </a:lnTo>
                <a:lnTo>
                  <a:pt x="2162" y="30630"/>
                </a:lnTo>
                <a:lnTo>
                  <a:pt x="3964" y="30870"/>
                </a:lnTo>
                <a:lnTo>
                  <a:pt x="4865" y="30990"/>
                </a:lnTo>
                <a:lnTo>
                  <a:pt x="5766" y="31050"/>
                </a:lnTo>
                <a:lnTo>
                  <a:pt x="6246" y="31050"/>
                </a:lnTo>
                <a:lnTo>
                  <a:pt x="6667" y="31170"/>
                </a:lnTo>
                <a:lnTo>
                  <a:pt x="7447" y="31530"/>
                </a:lnTo>
                <a:lnTo>
                  <a:pt x="7868" y="31650"/>
                </a:lnTo>
                <a:lnTo>
                  <a:pt x="8228" y="31711"/>
                </a:lnTo>
                <a:lnTo>
                  <a:pt x="9009" y="31831"/>
                </a:lnTo>
                <a:lnTo>
                  <a:pt x="8709" y="37356"/>
                </a:lnTo>
                <a:lnTo>
                  <a:pt x="8709" y="37596"/>
                </a:lnTo>
                <a:lnTo>
                  <a:pt x="8829" y="37716"/>
                </a:lnTo>
                <a:lnTo>
                  <a:pt x="8949" y="37836"/>
                </a:lnTo>
                <a:lnTo>
                  <a:pt x="9129" y="37896"/>
                </a:lnTo>
                <a:lnTo>
                  <a:pt x="9309" y="37896"/>
                </a:lnTo>
                <a:lnTo>
                  <a:pt x="9489" y="37836"/>
                </a:lnTo>
                <a:lnTo>
                  <a:pt x="9609" y="37716"/>
                </a:lnTo>
                <a:lnTo>
                  <a:pt x="9730" y="37536"/>
                </a:lnTo>
                <a:lnTo>
                  <a:pt x="9970" y="36095"/>
                </a:lnTo>
                <a:lnTo>
                  <a:pt x="10210" y="34713"/>
                </a:lnTo>
                <a:lnTo>
                  <a:pt x="10330" y="33272"/>
                </a:lnTo>
                <a:lnTo>
                  <a:pt x="10450" y="31831"/>
                </a:lnTo>
                <a:lnTo>
                  <a:pt x="10690" y="31711"/>
                </a:lnTo>
                <a:lnTo>
                  <a:pt x="11051" y="31410"/>
                </a:lnTo>
                <a:lnTo>
                  <a:pt x="11411" y="31170"/>
                </a:lnTo>
                <a:lnTo>
                  <a:pt x="12252" y="30810"/>
                </a:lnTo>
                <a:lnTo>
                  <a:pt x="13934" y="30089"/>
                </a:lnTo>
                <a:lnTo>
                  <a:pt x="14714" y="29729"/>
                </a:lnTo>
                <a:lnTo>
                  <a:pt x="15495" y="29368"/>
                </a:lnTo>
                <a:lnTo>
                  <a:pt x="16276" y="28948"/>
                </a:lnTo>
                <a:lnTo>
                  <a:pt x="17056" y="28588"/>
                </a:lnTo>
                <a:lnTo>
                  <a:pt x="17537" y="28407"/>
                </a:lnTo>
                <a:lnTo>
                  <a:pt x="17837" y="28107"/>
                </a:lnTo>
                <a:lnTo>
                  <a:pt x="18138" y="27807"/>
                </a:lnTo>
                <a:lnTo>
                  <a:pt x="18258" y="27447"/>
                </a:lnTo>
                <a:lnTo>
                  <a:pt x="18378" y="27086"/>
                </a:lnTo>
                <a:lnTo>
                  <a:pt x="18378" y="26726"/>
                </a:lnTo>
                <a:lnTo>
                  <a:pt x="18378" y="26365"/>
                </a:lnTo>
                <a:lnTo>
                  <a:pt x="18258" y="26005"/>
                </a:lnTo>
                <a:lnTo>
                  <a:pt x="18077" y="25705"/>
                </a:lnTo>
                <a:lnTo>
                  <a:pt x="17837" y="25405"/>
                </a:lnTo>
                <a:lnTo>
                  <a:pt x="17597" y="25164"/>
                </a:lnTo>
                <a:lnTo>
                  <a:pt x="17237" y="24984"/>
                </a:lnTo>
                <a:lnTo>
                  <a:pt x="16876" y="24924"/>
                </a:lnTo>
                <a:lnTo>
                  <a:pt x="16516" y="24864"/>
                </a:lnTo>
                <a:lnTo>
                  <a:pt x="16096" y="24924"/>
                </a:lnTo>
                <a:lnTo>
                  <a:pt x="15615" y="25104"/>
                </a:lnTo>
                <a:lnTo>
                  <a:pt x="14714" y="25585"/>
                </a:lnTo>
                <a:lnTo>
                  <a:pt x="13753" y="26065"/>
                </a:lnTo>
                <a:lnTo>
                  <a:pt x="12913" y="26666"/>
                </a:lnTo>
                <a:lnTo>
                  <a:pt x="12492" y="26966"/>
                </a:lnTo>
                <a:lnTo>
                  <a:pt x="12132" y="27326"/>
                </a:lnTo>
                <a:lnTo>
                  <a:pt x="11651" y="27807"/>
                </a:lnTo>
                <a:lnTo>
                  <a:pt x="11231" y="28347"/>
                </a:lnTo>
                <a:lnTo>
                  <a:pt x="10510" y="29488"/>
                </a:lnTo>
                <a:lnTo>
                  <a:pt x="10510" y="26906"/>
                </a:lnTo>
                <a:lnTo>
                  <a:pt x="10390" y="24324"/>
                </a:lnTo>
                <a:lnTo>
                  <a:pt x="10570" y="24203"/>
                </a:lnTo>
                <a:lnTo>
                  <a:pt x="10751" y="24083"/>
                </a:lnTo>
                <a:lnTo>
                  <a:pt x="11471" y="23183"/>
                </a:lnTo>
                <a:lnTo>
                  <a:pt x="12192" y="22282"/>
                </a:lnTo>
                <a:lnTo>
                  <a:pt x="12612" y="21861"/>
                </a:lnTo>
                <a:lnTo>
                  <a:pt x="13093" y="21441"/>
                </a:lnTo>
                <a:lnTo>
                  <a:pt x="14054" y="20660"/>
                </a:lnTo>
                <a:lnTo>
                  <a:pt x="14955" y="19939"/>
                </a:lnTo>
                <a:lnTo>
                  <a:pt x="15435" y="19519"/>
                </a:lnTo>
                <a:lnTo>
                  <a:pt x="15855" y="19099"/>
                </a:lnTo>
                <a:lnTo>
                  <a:pt x="16216" y="18678"/>
                </a:lnTo>
                <a:lnTo>
                  <a:pt x="16516" y="18198"/>
                </a:lnTo>
                <a:lnTo>
                  <a:pt x="16696" y="17657"/>
                </a:lnTo>
                <a:lnTo>
                  <a:pt x="16696" y="17357"/>
                </a:lnTo>
                <a:lnTo>
                  <a:pt x="16696" y="17057"/>
                </a:lnTo>
                <a:lnTo>
                  <a:pt x="16636" y="16696"/>
                </a:lnTo>
                <a:lnTo>
                  <a:pt x="16516" y="16396"/>
                </a:lnTo>
                <a:lnTo>
                  <a:pt x="16336" y="16096"/>
                </a:lnTo>
                <a:lnTo>
                  <a:pt x="16096" y="15916"/>
                </a:lnTo>
                <a:lnTo>
                  <a:pt x="15855" y="15736"/>
                </a:lnTo>
                <a:lnTo>
                  <a:pt x="15555" y="15615"/>
                </a:lnTo>
                <a:lnTo>
                  <a:pt x="14834" y="15615"/>
                </a:lnTo>
                <a:lnTo>
                  <a:pt x="14534" y="15675"/>
                </a:lnTo>
                <a:lnTo>
                  <a:pt x="14294" y="15796"/>
                </a:lnTo>
                <a:lnTo>
                  <a:pt x="13813" y="16096"/>
                </a:lnTo>
                <a:lnTo>
                  <a:pt x="13393" y="16516"/>
                </a:lnTo>
                <a:lnTo>
                  <a:pt x="13033" y="16937"/>
                </a:lnTo>
                <a:lnTo>
                  <a:pt x="12732" y="17477"/>
                </a:lnTo>
                <a:lnTo>
                  <a:pt x="12492" y="18018"/>
                </a:lnTo>
                <a:lnTo>
                  <a:pt x="12012" y="19039"/>
                </a:lnTo>
                <a:lnTo>
                  <a:pt x="11531" y="20120"/>
                </a:lnTo>
                <a:lnTo>
                  <a:pt x="11291" y="20600"/>
                </a:lnTo>
                <a:lnTo>
                  <a:pt x="10991" y="21081"/>
                </a:lnTo>
                <a:lnTo>
                  <a:pt x="10210" y="22162"/>
                </a:lnTo>
                <a:lnTo>
                  <a:pt x="10210" y="22041"/>
                </a:lnTo>
                <a:lnTo>
                  <a:pt x="9910" y="19699"/>
                </a:lnTo>
                <a:lnTo>
                  <a:pt x="9549" y="17297"/>
                </a:lnTo>
                <a:lnTo>
                  <a:pt x="9850" y="17117"/>
                </a:lnTo>
                <a:lnTo>
                  <a:pt x="10150" y="16817"/>
                </a:lnTo>
                <a:lnTo>
                  <a:pt x="10630" y="16156"/>
                </a:lnTo>
                <a:lnTo>
                  <a:pt x="11111" y="15435"/>
                </a:lnTo>
                <a:lnTo>
                  <a:pt x="11531" y="14775"/>
                </a:lnTo>
                <a:lnTo>
                  <a:pt x="12072" y="13994"/>
                </a:lnTo>
                <a:lnTo>
                  <a:pt x="12732" y="13213"/>
                </a:lnTo>
                <a:lnTo>
                  <a:pt x="13393" y="12492"/>
                </a:lnTo>
                <a:lnTo>
                  <a:pt x="14054" y="11772"/>
                </a:lnTo>
                <a:lnTo>
                  <a:pt x="14294" y="11532"/>
                </a:lnTo>
                <a:lnTo>
                  <a:pt x="14414" y="11291"/>
                </a:lnTo>
                <a:lnTo>
                  <a:pt x="14474" y="10991"/>
                </a:lnTo>
                <a:lnTo>
                  <a:pt x="14534" y="10751"/>
                </a:lnTo>
                <a:lnTo>
                  <a:pt x="14474" y="10451"/>
                </a:lnTo>
                <a:lnTo>
                  <a:pt x="14354" y="10210"/>
                </a:lnTo>
                <a:lnTo>
                  <a:pt x="14234" y="9970"/>
                </a:lnTo>
                <a:lnTo>
                  <a:pt x="14054" y="9790"/>
                </a:lnTo>
                <a:lnTo>
                  <a:pt x="13813" y="9610"/>
                </a:lnTo>
                <a:lnTo>
                  <a:pt x="13573" y="9430"/>
                </a:lnTo>
                <a:lnTo>
                  <a:pt x="13333" y="9370"/>
                </a:lnTo>
                <a:lnTo>
                  <a:pt x="13093" y="9309"/>
                </a:lnTo>
                <a:lnTo>
                  <a:pt x="12792" y="9309"/>
                </a:lnTo>
                <a:lnTo>
                  <a:pt x="12552" y="9370"/>
                </a:lnTo>
                <a:lnTo>
                  <a:pt x="12252" y="9490"/>
                </a:lnTo>
                <a:lnTo>
                  <a:pt x="12012" y="9730"/>
                </a:lnTo>
                <a:lnTo>
                  <a:pt x="11231" y="10571"/>
                </a:lnTo>
                <a:lnTo>
                  <a:pt x="10510" y="11471"/>
                </a:lnTo>
                <a:lnTo>
                  <a:pt x="9850" y="12492"/>
                </a:lnTo>
                <a:lnTo>
                  <a:pt x="9309" y="13513"/>
                </a:lnTo>
                <a:lnTo>
                  <a:pt x="8949" y="14294"/>
                </a:lnTo>
                <a:lnTo>
                  <a:pt x="8288" y="11532"/>
                </a:lnTo>
                <a:lnTo>
                  <a:pt x="8468" y="11471"/>
                </a:lnTo>
                <a:lnTo>
                  <a:pt x="8588" y="11411"/>
                </a:lnTo>
                <a:lnTo>
                  <a:pt x="9489" y="10330"/>
                </a:lnTo>
                <a:lnTo>
                  <a:pt x="9970" y="9790"/>
                </a:lnTo>
                <a:lnTo>
                  <a:pt x="10450" y="9249"/>
                </a:lnTo>
                <a:lnTo>
                  <a:pt x="12552" y="7328"/>
                </a:lnTo>
                <a:lnTo>
                  <a:pt x="13213" y="6607"/>
                </a:lnTo>
                <a:lnTo>
                  <a:pt x="13573" y="6187"/>
                </a:lnTo>
                <a:lnTo>
                  <a:pt x="13873" y="5706"/>
                </a:lnTo>
                <a:lnTo>
                  <a:pt x="14054" y="5226"/>
                </a:lnTo>
                <a:lnTo>
                  <a:pt x="14114" y="4985"/>
                </a:lnTo>
                <a:lnTo>
                  <a:pt x="14114" y="4745"/>
                </a:lnTo>
                <a:lnTo>
                  <a:pt x="14114" y="4505"/>
                </a:lnTo>
                <a:lnTo>
                  <a:pt x="13994" y="4265"/>
                </a:lnTo>
                <a:lnTo>
                  <a:pt x="13873" y="4085"/>
                </a:lnTo>
                <a:lnTo>
                  <a:pt x="13633" y="3904"/>
                </a:lnTo>
                <a:lnTo>
                  <a:pt x="13393" y="3724"/>
                </a:lnTo>
                <a:lnTo>
                  <a:pt x="13093" y="3664"/>
                </a:lnTo>
                <a:lnTo>
                  <a:pt x="12853" y="3604"/>
                </a:lnTo>
                <a:lnTo>
                  <a:pt x="12612" y="3664"/>
                </a:lnTo>
                <a:lnTo>
                  <a:pt x="12312" y="3724"/>
                </a:lnTo>
                <a:lnTo>
                  <a:pt x="12072" y="3844"/>
                </a:lnTo>
                <a:lnTo>
                  <a:pt x="11591" y="4145"/>
                </a:lnTo>
                <a:lnTo>
                  <a:pt x="11111" y="4565"/>
                </a:lnTo>
                <a:lnTo>
                  <a:pt x="10690" y="5045"/>
                </a:lnTo>
                <a:lnTo>
                  <a:pt x="10030" y="5886"/>
                </a:lnTo>
                <a:lnTo>
                  <a:pt x="9309" y="7087"/>
                </a:lnTo>
                <a:lnTo>
                  <a:pt x="8949" y="7748"/>
                </a:lnTo>
                <a:lnTo>
                  <a:pt x="8649" y="8349"/>
                </a:lnTo>
                <a:lnTo>
                  <a:pt x="8288" y="9249"/>
                </a:lnTo>
                <a:lnTo>
                  <a:pt x="7868" y="10090"/>
                </a:lnTo>
                <a:lnTo>
                  <a:pt x="7507" y="9129"/>
                </a:lnTo>
                <a:lnTo>
                  <a:pt x="7147" y="8168"/>
                </a:lnTo>
                <a:lnTo>
                  <a:pt x="7267" y="8108"/>
                </a:lnTo>
                <a:lnTo>
                  <a:pt x="7327" y="7928"/>
                </a:lnTo>
                <a:lnTo>
                  <a:pt x="7327" y="7508"/>
                </a:lnTo>
                <a:lnTo>
                  <a:pt x="7267" y="6967"/>
                </a:lnTo>
                <a:lnTo>
                  <a:pt x="7087" y="6367"/>
                </a:lnTo>
                <a:lnTo>
                  <a:pt x="6667" y="5106"/>
                </a:lnTo>
                <a:lnTo>
                  <a:pt x="6366" y="4205"/>
                </a:lnTo>
                <a:lnTo>
                  <a:pt x="6246" y="3424"/>
                </a:lnTo>
                <a:lnTo>
                  <a:pt x="6186" y="2643"/>
                </a:lnTo>
                <a:lnTo>
                  <a:pt x="6066" y="1862"/>
                </a:lnTo>
                <a:lnTo>
                  <a:pt x="5946" y="1082"/>
                </a:lnTo>
                <a:lnTo>
                  <a:pt x="5886" y="842"/>
                </a:lnTo>
                <a:lnTo>
                  <a:pt x="5766" y="601"/>
                </a:lnTo>
                <a:lnTo>
                  <a:pt x="5586" y="421"/>
                </a:lnTo>
                <a:lnTo>
                  <a:pt x="5405" y="301"/>
                </a:lnTo>
                <a:lnTo>
                  <a:pt x="5225" y="181"/>
                </a:lnTo>
                <a:lnTo>
                  <a:pt x="4985" y="61"/>
                </a:lnTo>
                <a:lnTo>
                  <a:pt x="4505" y="1"/>
                </a:lnTo>
                <a:close/>
              </a:path>
            </a:pathLst>
          </a:custGeom>
          <a:solidFill>
            <a:srgbClr val="79C6CC"/>
          </a:solidFill>
          <a:ln>
            <a:noFill/>
          </a:ln>
        </p:spPr>
        <p:txBody>
          <a:bodyPr lIns="121897" tIns="121897" rIns="121897" bIns="121897" anchor="ctr" anchorCtr="0">
            <a:noAutofit/>
          </a:bodyPr>
          <a:lstStyle/>
          <a:p>
            <a:pPr lvl="0">
              <a:spcBef>
                <a:spcPts val="0"/>
              </a:spcBef>
              <a:buNone/>
            </a:pPr>
            <a:endParaRPr/>
          </a:p>
        </p:txBody>
      </p:sp>
      <p:sp>
        <p:nvSpPr>
          <p:cNvPr id="96" name="Shape 96"/>
          <p:cNvSpPr/>
          <p:nvPr/>
        </p:nvSpPr>
        <p:spPr>
          <a:xfrm rot="4552656" flipH="1">
            <a:off x="10308225" y="4603404"/>
            <a:ext cx="744751" cy="1455435"/>
          </a:xfrm>
          <a:custGeom>
            <a:avLst/>
            <a:gdLst/>
            <a:ahLst/>
            <a:cxnLst/>
            <a:rect l="0" t="0" r="0" b="0"/>
            <a:pathLst>
              <a:path w="22342" h="43662" extrusionOk="0">
                <a:moveTo>
                  <a:pt x="10451" y="1"/>
                </a:moveTo>
                <a:lnTo>
                  <a:pt x="10391" y="61"/>
                </a:lnTo>
                <a:lnTo>
                  <a:pt x="10331" y="61"/>
                </a:lnTo>
                <a:lnTo>
                  <a:pt x="10090" y="962"/>
                </a:lnTo>
                <a:lnTo>
                  <a:pt x="9910" y="1802"/>
                </a:lnTo>
                <a:lnTo>
                  <a:pt x="9610" y="3544"/>
                </a:lnTo>
                <a:lnTo>
                  <a:pt x="9370" y="5286"/>
                </a:lnTo>
                <a:lnTo>
                  <a:pt x="9249" y="7027"/>
                </a:lnTo>
                <a:lnTo>
                  <a:pt x="8829" y="6006"/>
                </a:lnTo>
                <a:lnTo>
                  <a:pt x="8409" y="4925"/>
                </a:lnTo>
                <a:lnTo>
                  <a:pt x="8048" y="3784"/>
                </a:lnTo>
                <a:lnTo>
                  <a:pt x="7688" y="2583"/>
                </a:lnTo>
                <a:lnTo>
                  <a:pt x="7268" y="1382"/>
                </a:lnTo>
                <a:lnTo>
                  <a:pt x="7027" y="782"/>
                </a:lnTo>
                <a:lnTo>
                  <a:pt x="6787" y="241"/>
                </a:lnTo>
                <a:lnTo>
                  <a:pt x="6667" y="121"/>
                </a:lnTo>
                <a:lnTo>
                  <a:pt x="6427" y="121"/>
                </a:lnTo>
                <a:lnTo>
                  <a:pt x="6247" y="181"/>
                </a:lnTo>
                <a:lnTo>
                  <a:pt x="6187" y="421"/>
                </a:lnTo>
                <a:lnTo>
                  <a:pt x="6187" y="1022"/>
                </a:lnTo>
                <a:lnTo>
                  <a:pt x="6187" y="1682"/>
                </a:lnTo>
                <a:lnTo>
                  <a:pt x="6307" y="2343"/>
                </a:lnTo>
                <a:lnTo>
                  <a:pt x="6427" y="3004"/>
                </a:lnTo>
                <a:lnTo>
                  <a:pt x="6847" y="4265"/>
                </a:lnTo>
                <a:lnTo>
                  <a:pt x="7268" y="5466"/>
                </a:lnTo>
                <a:lnTo>
                  <a:pt x="7628" y="6607"/>
                </a:lnTo>
                <a:lnTo>
                  <a:pt x="8048" y="7748"/>
                </a:lnTo>
                <a:lnTo>
                  <a:pt x="8289" y="8349"/>
                </a:lnTo>
                <a:lnTo>
                  <a:pt x="8589" y="8889"/>
                </a:lnTo>
                <a:lnTo>
                  <a:pt x="8889" y="9430"/>
                </a:lnTo>
                <a:lnTo>
                  <a:pt x="9249" y="9850"/>
                </a:lnTo>
                <a:lnTo>
                  <a:pt x="9249" y="10991"/>
                </a:lnTo>
                <a:lnTo>
                  <a:pt x="9310" y="13033"/>
                </a:lnTo>
                <a:lnTo>
                  <a:pt x="9370" y="15075"/>
                </a:lnTo>
                <a:lnTo>
                  <a:pt x="9550" y="17177"/>
                </a:lnTo>
                <a:lnTo>
                  <a:pt x="9730" y="19219"/>
                </a:lnTo>
                <a:lnTo>
                  <a:pt x="8769" y="18618"/>
                </a:lnTo>
                <a:lnTo>
                  <a:pt x="8229" y="18258"/>
                </a:lnTo>
                <a:lnTo>
                  <a:pt x="7748" y="17898"/>
                </a:lnTo>
                <a:lnTo>
                  <a:pt x="7268" y="17477"/>
                </a:lnTo>
                <a:lnTo>
                  <a:pt x="6787" y="16997"/>
                </a:lnTo>
                <a:lnTo>
                  <a:pt x="6847" y="16336"/>
                </a:lnTo>
                <a:lnTo>
                  <a:pt x="6847" y="15676"/>
                </a:lnTo>
                <a:lnTo>
                  <a:pt x="6847" y="15015"/>
                </a:lnTo>
                <a:lnTo>
                  <a:pt x="6847" y="14354"/>
                </a:lnTo>
                <a:lnTo>
                  <a:pt x="6787" y="13694"/>
                </a:lnTo>
                <a:lnTo>
                  <a:pt x="6547" y="13033"/>
                </a:lnTo>
                <a:lnTo>
                  <a:pt x="6487" y="12913"/>
                </a:lnTo>
                <a:lnTo>
                  <a:pt x="6367" y="12853"/>
                </a:lnTo>
                <a:lnTo>
                  <a:pt x="6247" y="12853"/>
                </a:lnTo>
                <a:lnTo>
                  <a:pt x="6127" y="12973"/>
                </a:lnTo>
                <a:lnTo>
                  <a:pt x="5886" y="13574"/>
                </a:lnTo>
                <a:lnTo>
                  <a:pt x="5766" y="14174"/>
                </a:lnTo>
                <a:lnTo>
                  <a:pt x="5646" y="14835"/>
                </a:lnTo>
                <a:lnTo>
                  <a:pt x="5646" y="15435"/>
                </a:lnTo>
                <a:lnTo>
                  <a:pt x="5166" y="14655"/>
                </a:lnTo>
                <a:lnTo>
                  <a:pt x="4745" y="13874"/>
                </a:lnTo>
                <a:lnTo>
                  <a:pt x="4445" y="13153"/>
                </a:lnTo>
                <a:lnTo>
                  <a:pt x="4205" y="12372"/>
                </a:lnTo>
                <a:lnTo>
                  <a:pt x="3965" y="11652"/>
                </a:lnTo>
                <a:lnTo>
                  <a:pt x="3664" y="10931"/>
                </a:lnTo>
                <a:lnTo>
                  <a:pt x="3604" y="10871"/>
                </a:lnTo>
                <a:lnTo>
                  <a:pt x="3484" y="10811"/>
                </a:lnTo>
                <a:lnTo>
                  <a:pt x="3244" y="10751"/>
                </a:lnTo>
                <a:lnTo>
                  <a:pt x="3064" y="10871"/>
                </a:lnTo>
                <a:lnTo>
                  <a:pt x="2944" y="10931"/>
                </a:lnTo>
                <a:lnTo>
                  <a:pt x="2883" y="11051"/>
                </a:lnTo>
                <a:lnTo>
                  <a:pt x="2823" y="11472"/>
                </a:lnTo>
                <a:lnTo>
                  <a:pt x="2763" y="11892"/>
                </a:lnTo>
                <a:lnTo>
                  <a:pt x="2763" y="12312"/>
                </a:lnTo>
                <a:lnTo>
                  <a:pt x="2763" y="12733"/>
                </a:lnTo>
                <a:lnTo>
                  <a:pt x="2944" y="13574"/>
                </a:lnTo>
                <a:lnTo>
                  <a:pt x="3184" y="14474"/>
                </a:lnTo>
                <a:lnTo>
                  <a:pt x="3544" y="15255"/>
                </a:lnTo>
                <a:lnTo>
                  <a:pt x="3965" y="16036"/>
                </a:lnTo>
                <a:lnTo>
                  <a:pt x="4445" y="16817"/>
                </a:lnTo>
                <a:lnTo>
                  <a:pt x="4925" y="17477"/>
                </a:lnTo>
                <a:lnTo>
                  <a:pt x="5346" y="17958"/>
                </a:lnTo>
                <a:lnTo>
                  <a:pt x="5826" y="18498"/>
                </a:lnTo>
                <a:lnTo>
                  <a:pt x="6427" y="19099"/>
                </a:lnTo>
                <a:lnTo>
                  <a:pt x="7087" y="19639"/>
                </a:lnTo>
                <a:lnTo>
                  <a:pt x="7808" y="20180"/>
                </a:lnTo>
                <a:lnTo>
                  <a:pt x="8469" y="20600"/>
                </a:lnTo>
                <a:lnTo>
                  <a:pt x="8829" y="20720"/>
                </a:lnTo>
                <a:lnTo>
                  <a:pt x="9189" y="20840"/>
                </a:lnTo>
                <a:lnTo>
                  <a:pt x="9550" y="20900"/>
                </a:lnTo>
                <a:lnTo>
                  <a:pt x="9910" y="20960"/>
                </a:lnTo>
                <a:lnTo>
                  <a:pt x="10090" y="21981"/>
                </a:lnTo>
                <a:lnTo>
                  <a:pt x="10511" y="24804"/>
                </a:lnTo>
                <a:lnTo>
                  <a:pt x="11051" y="27567"/>
                </a:lnTo>
                <a:lnTo>
                  <a:pt x="11652" y="30329"/>
                </a:lnTo>
                <a:lnTo>
                  <a:pt x="12372" y="33092"/>
                </a:lnTo>
                <a:lnTo>
                  <a:pt x="13213" y="35794"/>
                </a:lnTo>
                <a:lnTo>
                  <a:pt x="14114" y="38437"/>
                </a:lnTo>
                <a:lnTo>
                  <a:pt x="14655" y="39818"/>
                </a:lnTo>
                <a:lnTo>
                  <a:pt x="15255" y="41260"/>
                </a:lnTo>
                <a:lnTo>
                  <a:pt x="13814" y="40239"/>
                </a:lnTo>
                <a:lnTo>
                  <a:pt x="12433" y="39158"/>
                </a:lnTo>
                <a:lnTo>
                  <a:pt x="10991" y="37956"/>
                </a:lnTo>
                <a:lnTo>
                  <a:pt x="9610" y="36695"/>
                </a:lnTo>
                <a:lnTo>
                  <a:pt x="9610" y="36095"/>
                </a:lnTo>
                <a:lnTo>
                  <a:pt x="9610" y="35434"/>
                </a:lnTo>
                <a:lnTo>
                  <a:pt x="9370" y="34233"/>
                </a:lnTo>
                <a:lnTo>
                  <a:pt x="9129" y="33032"/>
                </a:lnTo>
                <a:lnTo>
                  <a:pt x="8829" y="31891"/>
                </a:lnTo>
                <a:lnTo>
                  <a:pt x="8529" y="30449"/>
                </a:lnTo>
                <a:lnTo>
                  <a:pt x="8168" y="29008"/>
                </a:lnTo>
                <a:lnTo>
                  <a:pt x="7748" y="27567"/>
                </a:lnTo>
                <a:lnTo>
                  <a:pt x="7508" y="26906"/>
                </a:lnTo>
                <a:lnTo>
                  <a:pt x="7208" y="26245"/>
                </a:lnTo>
                <a:lnTo>
                  <a:pt x="7087" y="26125"/>
                </a:lnTo>
                <a:lnTo>
                  <a:pt x="6967" y="26125"/>
                </a:lnTo>
                <a:lnTo>
                  <a:pt x="6847" y="26185"/>
                </a:lnTo>
                <a:lnTo>
                  <a:pt x="6787" y="26305"/>
                </a:lnTo>
                <a:lnTo>
                  <a:pt x="6787" y="27026"/>
                </a:lnTo>
                <a:lnTo>
                  <a:pt x="6787" y="27747"/>
                </a:lnTo>
                <a:lnTo>
                  <a:pt x="6907" y="29188"/>
                </a:lnTo>
                <a:lnTo>
                  <a:pt x="7087" y="30630"/>
                </a:lnTo>
                <a:lnTo>
                  <a:pt x="7328" y="32011"/>
                </a:lnTo>
                <a:lnTo>
                  <a:pt x="7568" y="33392"/>
                </a:lnTo>
                <a:lnTo>
                  <a:pt x="7808" y="34834"/>
                </a:lnTo>
                <a:lnTo>
                  <a:pt x="6787" y="33692"/>
                </a:lnTo>
                <a:lnTo>
                  <a:pt x="5766" y="32551"/>
                </a:lnTo>
                <a:lnTo>
                  <a:pt x="4865" y="31350"/>
                </a:lnTo>
                <a:lnTo>
                  <a:pt x="3904" y="30149"/>
                </a:lnTo>
                <a:lnTo>
                  <a:pt x="2223" y="27807"/>
                </a:lnTo>
                <a:lnTo>
                  <a:pt x="1322" y="26606"/>
                </a:lnTo>
                <a:lnTo>
                  <a:pt x="842" y="26065"/>
                </a:lnTo>
                <a:lnTo>
                  <a:pt x="361" y="25525"/>
                </a:lnTo>
                <a:lnTo>
                  <a:pt x="241" y="25465"/>
                </a:lnTo>
                <a:lnTo>
                  <a:pt x="121" y="25525"/>
                </a:lnTo>
                <a:lnTo>
                  <a:pt x="61" y="25585"/>
                </a:lnTo>
                <a:lnTo>
                  <a:pt x="1" y="25765"/>
                </a:lnTo>
                <a:lnTo>
                  <a:pt x="301" y="26726"/>
                </a:lnTo>
                <a:lnTo>
                  <a:pt x="601" y="27747"/>
                </a:lnTo>
                <a:lnTo>
                  <a:pt x="1082" y="28708"/>
                </a:lnTo>
                <a:lnTo>
                  <a:pt x="1562" y="29669"/>
                </a:lnTo>
                <a:lnTo>
                  <a:pt x="2103" y="30570"/>
                </a:lnTo>
                <a:lnTo>
                  <a:pt x="2763" y="31470"/>
                </a:lnTo>
                <a:lnTo>
                  <a:pt x="3424" y="32311"/>
                </a:lnTo>
                <a:lnTo>
                  <a:pt x="4085" y="33212"/>
                </a:lnTo>
                <a:lnTo>
                  <a:pt x="4085" y="33212"/>
                </a:lnTo>
                <a:lnTo>
                  <a:pt x="3304" y="33152"/>
                </a:lnTo>
                <a:lnTo>
                  <a:pt x="2583" y="33212"/>
                </a:lnTo>
                <a:lnTo>
                  <a:pt x="2103" y="33212"/>
                </a:lnTo>
                <a:lnTo>
                  <a:pt x="1622" y="33332"/>
                </a:lnTo>
                <a:lnTo>
                  <a:pt x="1142" y="33452"/>
                </a:lnTo>
                <a:lnTo>
                  <a:pt x="721" y="33632"/>
                </a:lnTo>
                <a:lnTo>
                  <a:pt x="601" y="33813"/>
                </a:lnTo>
                <a:lnTo>
                  <a:pt x="541" y="33993"/>
                </a:lnTo>
                <a:lnTo>
                  <a:pt x="541" y="34173"/>
                </a:lnTo>
                <a:lnTo>
                  <a:pt x="721" y="34353"/>
                </a:lnTo>
                <a:lnTo>
                  <a:pt x="1202" y="34473"/>
                </a:lnTo>
                <a:lnTo>
                  <a:pt x="1682" y="34593"/>
                </a:lnTo>
                <a:lnTo>
                  <a:pt x="2703" y="34593"/>
                </a:lnTo>
                <a:lnTo>
                  <a:pt x="3244" y="34533"/>
                </a:lnTo>
                <a:lnTo>
                  <a:pt x="3724" y="34473"/>
                </a:lnTo>
                <a:lnTo>
                  <a:pt x="4265" y="34353"/>
                </a:lnTo>
                <a:lnTo>
                  <a:pt x="4745" y="34173"/>
                </a:lnTo>
                <a:lnTo>
                  <a:pt x="4865" y="34053"/>
                </a:lnTo>
                <a:lnTo>
                  <a:pt x="6787" y="36155"/>
                </a:lnTo>
                <a:lnTo>
                  <a:pt x="7868" y="37296"/>
                </a:lnTo>
                <a:lnTo>
                  <a:pt x="9009" y="38377"/>
                </a:lnTo>
                <a:lnTo>
                  <a:pt x="10210" y="39398"/>
                </a:lnTo>
                <a:lnTo>
                  <a:pt x="11472" y="40419"/>
                </a:lnTo>
                <a:lnTo>
                  <a:pt x="12733" y="41380"/>
                </a:lnTo>
                <a:lnTo>
                  <a:pt x="14054" y="42220"/>
                </a:lnTo>
                <a:lnTo>
                  <a:pt x="15435" y="43001"/>
                </a:lnTo>
                <a:lnTo>
                  <a:pt x="16817" y="43662"/>
                </a:lnTo>
                <a:lnTo>
                  <a:pt x="17177" y="43662"/>
                </a:lnTo>
                <a:lnTo>
                  <a:pt x="17297" y="43542"/>
                </a:lnTo>
                <a:lnTo>
                  <a:pt x="17417" y="43422"/>
                </a:lnTo>
                <a:lnTo>
                  <a:pt x="17477" y="43241"/>
                </a:lnTo>
                <a:lnTo>
                  <a:pt x="17477" y="43121"/>
                </a:lnTo>
                <a:lnTo>
                  <a:pt x="17417" y="42941"/>
                </a:lnTo>
                <a:lnTo>
                  <a:pt x="17297" y="42821"/>
                </a:lnTo>
                <a:lnTo>
                  <a:pt x="17237" y="42761"/>
                </a:lnTo>
                <a:lnTo>
                  <a:pt x="16937" y="41500"/>
                </a:lnTo>
                <a:lnTo>
                  <a:pt x="16516" y="40299"/>
                </a:lnTo>
                <a:lnTo>
                  <a:pt x="15616" y="37836"/>
                </a:lnTo>
                <a:lnTo>
                  <a:pt x="16156" y="37176"/>
                </a:lnTo>
                <a:lnTo>
                  <a:pt x="16697" y="36455"/>
                </a:lnTo>
                <a:lnTo>
                  <a:pt x="17237" y="35674"/>
                </a:lnTo>
                <a:lnTo>
                  <a:pt x="17718" y="34834"/>
                </a:lnTo>
                <a:lnTo>
                  <a:pt x="18558" y="33212"/>
                </a:lnTo>
                <a:lnTo>
                  <a:pt x="19399" y="31590"/>
                </a:lnTo>
                <a:lnTo>
                  <a:pt x="20300" y="29969"/>
                </a:lnTo>
                <a:lnTo>
                  <a:pt x="21081" y="28227"/>
                </a:lnTo>
                <a:lnTo>
                  <a:pt x="21501" y="27387"/>
                </a:lnTo>
                <a:lnTo>
                  <a:pt x="21801" y="26486"/>
                </a:lnTo>
                <a:lnTo>
                  <a:pt x="22102" y="25585"/>
                </a:lnTo>
                <a:lnTo>
                  <a:pt x="22342" y="24684"/>
                </a:lnTo>
                <a:lnTo>
                  <a:pt x="22342" y="24564"/>
                </a:lnTo>
                <a:lnTo>
                  <a:pt x="22282" y="24504"/>
                </a:lnTo>
                <a:lnTo>
                  <a:pt x="22162" y="24324"/>
                </a:lnTo>
                <a:lnTo>
                  <a:pt x="21921" y="24324"/>
                </a:lnTo>
                <a:lnTo>
                  <a:pt x="21861" y="24384"/>
                </a:lnTo>
                <a:lnTo>
                  <a:pt x="21741" y="24444"/>
                </a:lnTo>
                <a:lnTo>
                  <a:pt x="21261" y="25285"/>
                </a:lnTo>
                <a:lnTo>
                  <a:pt x="20780" y="26065"/>
                </a:lnTo>
                <a:lnTo>
                  <a:pt x="19880" y="27747"/>
                </a:lnTo>
                <a:lnTo>
                  <a:pt x="19099" y="29488"/>
                </a:lnTo>
                <a:lnTo>
                  <a:pt x="18198" y="31110"/>
                </a:lnTo>
                <a:lnTo>
                  <a:pt x="17297" y="32732"/>
                </a:lnTo>
                <a:lnTo>
                  <a:pt x="16336" y="34353"/>
                </a:lnTo>
                <a:lnTo>
                  <a:pt x="15736" y="35314"/>
                </a:lnTo>
                <a:lnTo>
                  <a:pt x="15075" y="36335"/>
                </a:lnTo>
                <a:lnTo>
                  <a:pt x="14474" y="34473"/>
                </a:lnTo>
                <a:lnTo>
                  <a:pt x="13934" y="32671"/>
                </a:lnTo>
                <a:lnTo>
                  <a:pt x="13453" y="30810"/>
                </a:lnTo>
                <a:lnTo>
                  <a:pt x="12973" y="28948"/>
                </a:lnTo>
                <a:lnTo>
                  <a:pt x="12553" y="27026"/>
                </a:lnTo>
                <a:lnTo>
                  <a:pt x="12132" y="25164"/>
                </a:lnTo>
                <a:lnTo>
                  <a:pt x="12793" y="24864"/>
                </a:lnTo>
                <a:lnTo>
                  <a:pt x="13393" y="24444"/>
                </a:lnTo>
                <a:lnTo>
                  <a:pt x="14534" y="23543"/>
                </a:lnTo>
                <a:lnTo>
                  <a:pt x="15135" y="23002"/>
                </a:lnTo>
                <a:lnTo>
                  <a:pt x="15495" y="22702"/>
                </a:lnTo>
                <a:lnTo>
                  <a:pt x="15676" y="22462"/>
                </a:lnTo>
                <a:lnTo>
                  <a:pt x="16456" y="21621"/>
                </a:lnTo>
                <a:lnTo>
                  <a:pt x="17237" y="20780"/>
                </a:lnTo>
                <a:lnTo>
                  <a:pt x="18378" y="19399"/>
                </a:lnTo>
                <a:lnTo>
                  <a:pt x="18979" y="18678"/>
                </a:lnTo>
                <a:lnTo>
                  <a:pt x="19459" y="17898"/>
                </a:lnTo>
                <a:lnTo>
                  <a:pt x="19940" y="17057"/>
                </a:lnTo>
                <a:lnTo>
                  <a:pt x="20300" y="16216"/>
                </a:lnTo>
                <a:lnTo>
                  <a:pt x="20420" y="15796"/>
                </a:lnTo>
                <a:lnTo>
                  <a:pt x="20480" y="15375"/>
                </a:lnTo>
                <a:lnTo>
                  <a:pt x="20480" y="14955"/>
                </a:lnTo>
                <a:lnTo>
                  <a:pt x="20480" y="14474"/>
                </a:lnTo>
                <a:lnTo>
                  <a:pt x="20420" y="14294"/>
                </a:lnTo>
                <a:lnTo>
                  <a:pt x="20240" y="14174"/>
                </a:lnTo>
                <a:lnTo>
                  <a:pt x="20060" y="14054"/>
                </a:lnTo>
                <a:lnTo>
                  <a:pt x="19940" y="14114"/>
                </a:lnTo>
                <a:lnTo>
                  <a:pt x="19819" y="14174"/>
                </a:lnTo>
                <a:lnTo>
                  <a:pt x="19519" y="14414"/>
                </a:lnTo>
                <a:lnTo>
                  <a:pt x="19219" y="14655"/>
                </a:lnTo>
                <a:lnTo>
                  <a:pt x="18678" y="15255"/>
                </a:lnTo>
                <a:lnTo>
                  <a:pt x="18138" y="15916"/>
                </a:lnTo>
                <a:lnTo>
                  <a:pt x="17718" y="16636"/>
                </a:lnTo>
                <a:lnTo>
                  <a:pt x="16877" y="18138"/>
                </a:lnTo>
                <a:lnTo>
                  <a:pt x="16456" y="18858"/>
                </a:lnTo>
                <a:lnTo>
                  <a:pt x="15976" y="19579"/>
                </a:lnTo>
                <a:lnTo>
                  <a:pt x="15736" y="19879"/>
                </a:lnTo>
                <a:lnTo>
                  <a:pt x="15736" y="19099"/>
                </a:lnTo>
                <a:lnTo>
                  <a:pt x="15736" y="18318"/>
                </a:lnTo>
                <a:lnTo>
                  <a:pt x="15616" y="17537"/>
                </a:lnTo>
                <a:lnTo>
                  <a:pt x="15555" y="17177"/>
                </a:lnTo>
                <a:lnTo>
                  <a:pt x="15435" y="16817"/>
                </a:lnTo>
                <a:lnTo>
                  <a:pt x="15375" y="16696"/>
                </a:lnTo>
                <a:lnTo>
                  <a:pt x="15255" y="16636"/>
                </a:lnTo>
                <a:lnTo>
                  <a:pt x="15075" y="16576"/>
                </a:lnTo>
                <a:lnTo>
                  <a:pt x="14895" y="16636"/>
                </a:lnTo>
                <a:lnTo>
                  <a:pt x="14775" y="16696"/>
                </a:lnTo>
                <a:lnTo>
                  <a:pt x="14715" y="16817"/>
                </a:lnTo>
                <a:lnTo>
                  <a:pt x="14595" y="17237"/>
                </a:lnTo>
                <a:lnTo>
                  <a:pt x="14534" y="17597"/>
                </a:lnTo>
                <a:lnTo>
                  <a:pt x="14414" y="18438"/>
                </a:lnTo>
                <a:lnTo>
                  <a:pt x="14414" y="20060"/>
                </a:lnTo>
                <a:lnTo>
                  <a:pt x="14354" y="20780"/>
                </a:lnTo>
                <a:lnTo>
                  <a:pt x="14354" y="21501"/>
                </a:lnTo>
                <a:lnTo>
                  <a:pt x="13574" y="22342"/>
                </a:lnTo>
                <a:lnTo>
                  <a:pt x="12793" y="23123"/>
                </a:lnTo>
                <a:lnTo>
                  <a:pt x="11952" y="23963"/>
                </a:lnTo>
                <a:lnTo>
                  <a:pt x="11592" y="22041"/>
                </a:lnTo>
                <a:lnTo>
                  <a:pt x="11171" y="18678"/>
                </a:lnTo>
                <a:lnTo>
                  <a:pt x="10811" y="15315"/>
                </a:lnTo>
                <a:lnTo>
                  <a:pt x="11351" y="14715"/>
                </a:lnTo>
                <a:lnTo>
                  <a:pt x="11772" y="14054"/>
                </a:lnTo>
                <a:lnTo>
                  <a:pt x="12613" y="12673"/>
                </a:lnTo>
                <a:lnTo>
                  <a:pt x="13694" y="10871"/>
                </a:lnTo>
                <a:lnTo>
                  <a:pt x="14775" y="8949"/>
                </a:lnTo>
                <a:lnTo>
                  <a:pt x="15796" y="7268"/>
                </a:lnTo>
                <a:lnTo>
                  <a:pt x="16877" y="5526"/>
                </a:lnTo>
                <a:lnTo>
                  <a:pt x="17898" y="3724"/>
                </a:lnTo>
                <a:lnTo>
                  <a:pt x="18318" y="2823"/>
                </a:lnTo>
                <a:lnTo>
                  <a:pt x="18738" y="1923"/>
                </a:lnTo>
                <a:lnTo>
                  <a:pt x="18799" y="1622"/>
                </a:lnTo>
                <a:lnTo>
                  <a:pt x="18738" y="1442"/>
                </a:lnTo>
                <a:lnTo>
                  <a:pt x="18618" y="1262"/>
                </a:lnTo>
                <a:lnTo>
                  <a:pt x="18378" y="1142"/>
                </a:lnTo>
                <a:lnTo>
                  <a:pt x="18138" y="1082"/>
                </a:lnTo>
                <a:lnTo>
                  <a:pt x="17898" y="1142"/>
                </a:lnTo>
                <a:lnTo>
                  <a:pt x="17657" y="1202"/>
                </a:lnTo>
                <a:lnTo>
                  <a:pt x="17477" y="1382"/>
                </a:lnTo>
                <a:lnTo>
                  <a:pt x="16937" y="2223"/>
                </a:lnTo>
                <a:lnTo>
                  <a:pt x="16396" y="3124"/>
                </a:lnTo>
                <a:lnTo>
                  <a:pt x="15435" y="4925"/>
                </a:lnTo>
                <a:lnTo>
                  <a:pt x="15195" y="5286"/>
                </a:lnTo>
                <a:lnTo>
                  <a:pt x="15195" y="4205"/>
                </a:lnTo>
                <a:lnTo>
                  <a:pt x="15135" y="3664"/>
                </a:lnTo>
                <a:lnTo>
                  <a:pt x="15075" y="3124"/>
                </a:lnTo>
                <a:lnTo>
                  <a:pt x="15015" y="3064"/>
                </a:lnTo>
                <a:lnTo>
                  <a:pt x="14955" y="2944"/>
                </a:lnTo>
                <a:lnTo>
                  <a:pt x="14775" y="2944"/>
                </a:lnTo>
                <a:lnTo>
                  <a:pt x="14534" y="3004"/>
                </a:lnTo>
                <a:lnTo>
                  <a:pt x="14474" y="3064"/>
                </a:lnTo>
                <a:lnTo>
                  <a:pt x="14414" y="3124"/>
                </a:lnTo>
                <a:lnTo>
                  <a:pt x="14294" y="3784"/>
                </a:lnTo>
                <a:lnTo>
                  <a:pt x="14174" y="4385"/>
                </a:lnTo>
                <a:lnTo>
                  <a:pt x="14054" y="5646"/>
                </a:lnTo>
                <a:lnTo>
                  <a:pt x="13994" y="6547"/>
                </a:lnTo>
                <a:lnTo>
                  <a:pt x="13994" y="6967"/>
                </a:lnTo>
                <a:lnTo>
                  <a:pt x="13994" y="7448"/>
                </a:lnTo>
                <a:lnTo>
                  <a:pt x="13273" y="8649"/>
                </a:lnTo>
                <a:lnTo>
                  <a:pt x="12312" y="10451"/>
                </a:lnTo>
                <a:lnTo>
                  <a:pt x="11291" y="12192"/>
                </a:lnTo>
                <a:lnTo>
                  <a:pt x="10691" y="13333"/>
                </a:lnTo>
                <a:lnTo>
                  <a:pt x="10631" y="10991"/>
                </a:lnTo>
                <a:lnTo>
                  <a:pt x="10571" y="9009"/>
                </a:lnTo>
                <a:lnTo>
                  <a:pt x="10631" y="7027"/>
                </a:lnTo>
                <a:lnTo>
                  <a:pt x="10691" y="5106"/>
                </a:lnTo>
                <a:lnTo>
                  <a:pt x="10691" y="3124"/>
                </a:lnTo>
                <a:lnTo>
                  <a:pt x="11231" y="2523"/>
                </a:lnTo>
                <a:lnTo>
                  <a:pt x="11712" y="1863"/>
                </a:lnTo>
                <a:lnTo>
                  <a:pt x="12132" y="1142"/>
                </a:lnTo>
                <a:lnTo>
                  <a:pt x="12553" y="421"/>
                </a:lnTo>
                <a:lnTo>
                  <a:pt x="12553" y="361"/>
                </a:lnTo>
                <a:lnTo>
                  <a:pt x="12493" y="241"/>
                </a:lnTo>
                <a:lnTo>
                  <a:pt x="12372" y="241"/>
                </a:lnTo>
                <a:lnTo>
                  <a:pt x="11472" y="902"/>
                </a:lnTo>
                <a:lnTo>
                  <a:pt x="10631" y="1622"/>
                </a:lnTo>
                <a:lnTo>
                  <a:pt x="10511" y="121"/>
                </a:lnTo>
                <a:lnTo>
                  <a:pt x="10511" y="61"/>
                </a:lnTo>
                <a:lnTo>
                  <a:pt x="10451" y="1"/>
                </a:lnTo>
                <a:close/>
              </a:path>
            </a:pathLst>
          </a:custGeom>
          <a:solidFill>
            <a:srgbClr val="5E9B54"/>
          </a:solidFill>
          <a:ln>
            <a:noFill/>
          </a:ln>
        </p:spPr>
        <p:txBody>
          <a:bodyPr lIns="121897" tIns="121897" rIns="121897" bIns="121897" anchor="ctr" anchorCtr="0">
            <a:noAutofit/>
          </a:bodyPr>
          <a:lstStyle/>
          <a:p>
            <a:pPr lvl="0">
              <a:spcBef>
                <a:spcPts val="0"/>
              </a:spcBef>
              <a:buNone/>
            </a:pPr>
            <a:endParaRPr/>
          </a:p>
        </p:txBody>
      </p:sp>
      <p:sp>
        <p:nvSpPr>
          <p:cNvPr id="97" name="Shape 97"/>
          <p:cNvSpPr/>
          <p:nvPr/>
        </p:nvSpPr>
        <p:spPr>
          <a:xfrm>
            <a:off x="9884034" y="4001067"/>
            <a:ext cx="1780671" cy="470085"/>
          </a:xfrm>
          <a:custGeom>
            <a:avLst/>
            <a:gdLst/>
            <a:ahLst/>
            <a:cxnLst/>
            <a:rect l="0" t="0" r="0" b="0"/>
            <a:pathLst>
              <a:path w="43001" h="11352" extrusionOk="0">
                <a:moveTo>
                  <a:pt x="25464" y="1"/>
                </a:moveTo>
                <a:lnTo>
                  <a:pt x="24683" y="181"/>
                </a:lnTo>
                <a:lnTo>
                  <a:pt x="23903" y="421"/>
                </a:lnTo>
                <a:lnTo>
                  <a:pt x="23122" y="721"/>
                </a:lnTo>
                <a:lnTo>
                  <a:pt x="22341" y="1082"/>
                </a:lnTo>
                <a:lnTo>
                  <a:pt x="20780" y="1983"/>
                </a:lnTo>
                <a:lnTo>
                  <a:pt x="19398" y="2823"/>
                </a:lnTo>
                <a:lnTo>
                  <a:pt x="18377" y="3424"/>
                </a:lnTo>
                <a:lnTo>
                  <a:pt x="18618" y="2763"/>
                </a:lnTo>
                <a:lnTo>
                  <a:pt x="18738" y="2043"/>
                </a:lnTo>
                <a:lnTo>
                  <a:pt x="18918" y="1262"/>
                </a:lnTo>
                <a:lnTo>
                  <a:pt x="18918" y="902"/>
                </a:lnTo>
                <a:lnTo>
                  <a:pt x="18918" y="541"/>
                </a:lnTo>
                <a:lnTo>
                  <a:pt x="18858" y="421"/>
                </a:lnTo>
                <a:lnTo>
                  <a:pt x="18618" y="421"/>
                </a:lnTo>
                <a:lnTo>
                  <a:pt x="18317" y="721"/>
                </a:lnTo>
                <a:lnTo>
                  <a:pt x="18077" y="1082"/>
                </a:lnTo>
                <a:lnTo>
                  <a:pt x="17717" y="1863"/>
                </a:lnTo>
                <a:lnTo>
                  <a:pt x="17356" y="2643"/>
                </a:lnTo>
                <a:lnTo>
                  <a:pt x="17236" y="3004"/>
                </a:lnTo>
                <a:lnTo>
                  <a:pt x="17176" y="3424"/>
                </a:lnTo>
                <a:lnTo>
                  <a:pt x="17176" y="3604"/>
                </a:lnTo>
                <a:lnTo>
                  <a:pt x="17236" y="3784"/>
                </a:lnTo>
                <a:lnTo>
                  <a:pt x="17356" y="3904"/>
                </a:lnTo>
                <a:lnTo>
                  <a:pt x="17477" y="3964"/>
                </a:lnTo>
                <a:lnTo>
                  <a:pt x="16696" y="4445"/>
                </a:lnTo>
                <a:lnTo>
                  <a:pt x="15915" y="4985"/>
                </a:lnTo>
                <a:lnTo>
                  <a:pt x="15194" y="5586"/>
                </a:lnTo>
                <a:lnTo>
                  <a:pt x="14534" y="6187"/>
                </a:lnTo>
                <a:lnTo>
                  <a:pt x="12552" y="6547"/>
                </a:lnTo>
                <a:lnTo>
                  <a:pt x="10630" y="6967"/>
                </a:lnTo>
                <a:lnTo>
                  <a:pt x="7988" y="7568"/>
                </a:lnTo>
                <a:lnTo>
                  <a:pt x="6606" y="7868"/>
                </a:lnTo>
                <a:lnTo>
                  <a:pt x="5285" y="8289"/>
                </a:lnTo>
                <a:lnTo>
                  <a:pt x="3964" y="8709"/>
                </a:lnTo>
                <a:lnTo>
                  <a:pt x="2643" y="9189"/>
                </a:lnTo>
                <a:lnTo>
                  <a:pt x="1381" y="9730"/>
                </a:lnTo>
                <a:lnTo>
                  <a:pt x="180" y="10330"/>
                </a:lnTo>
                <a:lnTo>
                  <a:pt x="60" y="10391"/>
                </a:lnTo>
                <a:lnTo>
                  <a:pt x="0" y="10511"/>
                </a:lnTo>
                <a:lnTo>
                  <a:pt x="0" y="10631"/>
                </a:lnTo>
                <a:lnTo>
                  <a:pt x="0" y="10751"/>
                </a:lnTo>
                <a:lnTo>
                  <a:pt x="120" y="10871"/>
                </a:lnTo>
                <a:lnTo>
                  <a:pt x="180" y="10931"/>
                </a:lnTo>
                <a:lnTo>
                  <a:pt x="300" y="10991"/>
                </a:lnTo>
                <a:lnTo>
                  <a:pt x="480" y="10991"/>
                </a:lnTo>
                <a:lnTo>
                  <a:pt x="1802" y="10691"/>
                </a:lnTo>
                <a:lnTo>
                  <a:pt x="3123" y="10330"/>
                </a:lnTo>
                <a:lnTo>
                  <a:pt x="4384" y="9910"/>
                </a:lnTo>
                <a:lnTo>
                  <a:pt x="5705" y="9550"/>
                </a:lnTo>
                <a:lnTo>
                  <a:pt x="8228" y="8889"/>
                </a:lnTo>
                <a:lnTo>
                  <a:pt x="10810" y="8349"/>
                </a:lnTo>
                <a:lnTo>
                  <a:pt x="12192" y="8048"/>
                </a:lnTo>
                <a:lnTo>
                  <a:pt x="14113" y="9490"/>
                </a:lnTo>
                <a:lnTo>
                  <a:pt x="15254" y="10451"/>
                </a:lnTo>
                <a:lnTo>
                  <a:pt x="15795" y="10871"/>
                </a:lnTo>
                <a:lnTo>
                  <a:pt x="16456" y="11291"/>
                </a:lnTo>
                <a:lnTo>
                  <a:pt x="16816" y="11291"/>
                </a:lnTo>
                <a:lnTo>
                  <a:pt x="16876" y="11231"/>
                </a:lnTo>
                <a:lnTo>
                  <a:pt x="16996" y="10991"/>
                </a:lnTo>
                <a:lnTo>
                  <a:pt x="16996" y="10871"/>
                </a:lnTo>
                <a:lnTo>
                  <a:pt x="16936" y="10751"/>
                </a:lnTo>
                <a:lnTo>
                  <a:pt x="16696" y="10330"/>
                </a:lnTo>
                <a:lnTo>
                  <a:pt x="16456" y="9850"/>
                </a:lnTo>
                <a:lnTo>
                  <a:pt x="16095" y="9430"/>
                </a:lnTo>
                <a:lnTo>
                  <a:pt x="15675" y="9069"/>
                </a:lnTo>
                <a:lnTo>
                  <a:pt x="15314" y="8709"/>
                </a:lnTo>
                <a:lnTo>
                  <a:pt x="14834" y="8349"/>
                </a:lnTo>
                <a:lnTo>
                  <a:pt x="13873" y="7748"/>
                </a:lnTo>
                <a:lnTo>
                  <a:pt x="15795" y="7448"/>
                </a:lnTo>
                <a:lnTo>
                  <a:pt x="17717" y="7147"/>
                </a:lnTo>
                <a:lnTo>
                  <a:pt x="19639" y="6967"/>
                </a:lnTo>
                <a:lnTo>
                  <a:pt x="21620" y="6787"/>
                </a:lnTo>
                <a:lnTo>
                  <a:pt x="24203" y="6607"/>
                </a:lnTo>
                <a:lnTo>
                  <a:pt x="26845" y="6547"/>
                </a:lnTo>
                <a:lnTo>
                  <a:pt x="29428" y="6547"/>
                </a:lnTo>
                <a:lnTo>
                  <a:pt x="32070" y="6667"/>
                </a:lnTo>
                <a:lnTo>
                  <a:pt x="34052" y="6787"/>
                </a:lnTo>
                <a:lnTo>
                  <a:pt x="36034" y="6967"/>
                </a:lnTo>
                <a:lnTo>
                  <a:pt x="36274" y="7508"/>
                </a:lnTo>
                <a:lnTo>
                  <a:pt x="36515" y="7988"/>
                </a:lnTo>
                <a:lnTo>
                  <a:pt x="37175" y="8949"/>
                </a:lnTo>
                <a:lnTo>
                  <a:pt x="38016" y="10210"/>
                </a:lnTo>
                <a:lnTo>
                  <a:pt x="38496" y="10811"/>
                </a:lnTo>
                <a:lnTo>
                  <a:pt x="38737" y="11051"/>
                </a:lnTo>
                <a:lnTo>
                  <a:pt x="38977" y="11291"/>
                </a:lnTo>
                <a:lnTo>
                  <a:pt x="39097" y="11351"/>
                </a:lnTo>
                <a:lnTo>
                  <a:pt x="39217" y="11351"/>
                </a:lnTo>
                <a:lnTo>
                  <a:pt x="39457" y="11291"/>
                </a:lnTo>
                <a:lnTo>
                  <a:pt x="39577" y="11051"/>
                </a:lnTo>
                <a:lnTo>
                  <a:pt x="39637" y="10931"/>
                </a:lnTo>
                <a:lnTo>
                  <a:pt x="39637" y="10811"/>
                </a:lnTo>
                <a:lnTo>
                  <a:pt x="39457" y="10451"/>
                </a:lnTo>
                <a:lnTo>
                  <a:pt x="39337" y="10150"/>
                </a:lnTo>
                <a:lnTo>
                  <a:pt x="38917" y="9490"/>
                </a:lnTo>
                <a:lnTo>
                  <a:pt x="37956" y="8289"/>
                </a:lnTo>
                <a:lnTo>
                  <a:pt x="37535" y="7688"/>
                </a:lnTo>
                <a:lnTo>
                  <a:pt x="37055" y="7087"/>
                </a:lnTo>
                <a:lnTo>
                  <a:pt x="37235" y="7087"/>
                </a:lnTo>
                <a:lnTo>
                  <a:pt x="40058" y="7508"/>
                </a:lnTo>
                <a:lnTo>
                  <a:pt x="41439" y="7628"/>
                </a:lnTo>
                <a:lnTo>
                  <a:pt x="42160" y="7688"/>
                </a:lnTo>
                <a:lnTo>
                  <a:pt x="42820" y="7688"/>
                </a:lnTo>
                <a:lnTo>
                  <a:pt x="42941" y="7628"/>
                </a:lnTo>
                <a:lnTo>
                  <a:pt x="43001" y="7508"/>
                </a:lnTo>
                <a:lnTo>
                  <a:pt x="43001" y="7388"/>
                </a:lnTo>
                <a:lnTo>
                  <a:pt x="42941" y="7328"/>
                </a:lnTo>
                <a:lnTo>
                  <a:pt x="41739" y="6787"/>
                </a:lnTo>
                <a:lnTo>
                  <a:pt x="40478" y="6427"/>
                </a:lnTo>
                <a:lnTo>
                  <a:pt x="39157" y="6127"/>
                </a:lnTo>
                <a:lnTo>
                  <a:pt x="37836" y="5886"/>
                </a:lnTo>
                <a:lnTo>
                  <a:pt x="36454" y="5766"/>
                </a:lnTo>
                <a:lnTo>
                  <a:pt x="35133" y="5646"/>
                </a:lnTo>
                <a:lnTo>
                  <a:pt x="32491" y="5406"/>
                </a:lnTo>
                <a:lnTo>
                  <a:pt x="29728" y="5286"/>
                </a:lnTo>
                <a:lnTo>
                  <a:pt x="26965" y="5226"/>
                </a:lnTo>
                <a:lnTo>
                  <a:pt x="24143" y="5226"/>
                </a:lnTo>
                <a:lnTo>
                  <a:pt x="21380" y="5406"/>
                </a:lnTo>
                <a:lnTo>
                  <a:pt x="19278" y="5586"/>
                </a:lnTo>
                <a:lnTo>
                  <a:pt x="17116" y="5826"/>
                </a:lnTo>
                <a:lnTo>
                  <a:pt x="17537" y="5526"/>
                </a:lnTo>
                <a:lnTo>
                  <a:pt x="18858" y="4685"/>
                </a:lnTo>
                <a:lnTo>
                  <a:pt x="20239" y="3844"/>
                </a:lnTo>
                <a:lnTo>
                  <a:pt x="21620" y="3064"/>
                </a:lnTo>
                <a:lnTo>
                  <a:pt x="23062" y="2343"/>
                </a:lnTo>
                <a:lnTo>
                  <a:pt x="24503" y="1682"/>
                </a:lnTo>
                <a:lnTo>
                  <a:pt x="25224" y="1322"/>
                </a:lnTo>
                <a:lnTo>
                  <a:pt x="25824" y="902"/>
                </a:lnTo>
                <a:lnTo>
                  <a:pt x="25945" y="781"/>
                </a:lnTo>
                <a:lnTo>
                  <a:pt x="26005" y="601"/>
                </a:lnTo>
                <a:lnTo>
                  <a:pt x="26005" y="481"/>
                </a:lnTo>
                <a:lnTo>
                  <a:pt x="25945" y="301"/>
                </a:lnTo>
                <a:lnTo>
                  <a:pt x="25884" y="181"/>
                </a:lnTo>
                <a:lnTo>
                  <a:pt x="25764" y="61"/>
                </a:lnTo>
                <a:lnTo>
                  <a:pt x="25644" y="1"/>
                </a:lnTo>
                <a:close/>
              </a:path>
            </a:pathLst>
          </a:custGeom>
          <a:solidFill>
            <a:srgbClr val="B5975B"/>
          </a:solidFill>
          <a:ln>
            <a:noFill/>
          </a:ln>
        </p:spPr>
        <p:txBody>
          <a:bodyPr lIns="121897" tIns="121897" rIns="121897" bIns="121897" anchor="ctr" anchorCtr="0">
            <a:noAutofit/>
          </a:bodyPr>
          <a:lstStyle/>
          <a:p>
            <a:pPr lvl="0">
              <a:spcBef>
                <a:spcPts val="0"/>
              </a:spcBef>
              <a:buNone/>
            </a:pPr>
            <a:endParaRPr/>
          </a:p>
        </p:txBody>
      </p:sp>
      <p:sp>
        <p:nvSpPr>
          <p:cNvPr id="98" name="Shape 98"/>
          <p:cNvSpPr/>
          <p:nvPr/>
        </p:nvSpPr>
        <p:spPr>
          <a:xfrm>
            <a:off x="11084233" y="3718038"/>
            <a:ext cx="511720" cy="537431"/>
          </a:xfrm>
          <a:custGeom>
            <a:avLst/>
            <a:gdLst/>
            <a:ahLst/>
            <a:cxnLst/>
            <a:rect l="0" t="0" r="0" b="0"/>
            <a:pathLst>
              <a:path w="20301" h="21321" extrusionOk="0">
                <a:moveTo>
                  <a:pt x="5106" y="1922"/>
                </a:moveTo>
                <a:lnTo>
                  <a:pt x="5286" y="2042"/>
                </a:lnTo>
                <a:lnTo>
                  <a:pt x="5526" y="2162"/>
                </a:lnTo>
                <a:lnTo>
                  <a:pt x="5646" y="2282"/>
                </a:lnTo>
                <a:lnTo>
                  <a:pt x="5826" y="2462"/>
                </a:lnTo>
                <a:lnTo>
                  <a:pt x="5886" y="2703"/>
                </a:lnTo>
                <a:lnTo>
                  <a:pt x="5947" y="2883"/>
                </a:lnTo>
                <a:lnTo>
                  <a:pt x="5947" y="3123"/>
                </a:lnTo>
                <a:lnTo>
                  <a:pt x="5947" y="3363"/>
                </a:lnTo>
                <a:lnTo>
                  <a:pt x="5886" y="3543"/>
                </a:lnTo>
                <a:lnTo>
                  <a:pt x="5826" y="3784"/>
                </a:lnTo>
                <a:lnTo>
                  <a:pt x="5646" y="3964"/>
                </a:lnTo>
                <a:lnTo>
                  <a:pt x="5526" y="4084"/>
                </a:lnTo>
                <a:lnTo>
                  <a:pt x="5286" y="4204"/>
                </a:lnTo>
                <a:lnTo>
                  <a:pt x="5106" y="4324"/>
                </a:lnTo>
                <a:lnTo>
                  <a:pt x="4505" y="4324"/>
                </a:lnTo>
                <a:lnTo>
                  <a:pt x="4325" y="4204"/>
                </a:lnTo>
                <a:lnTo>
                  <a:pt x="4085" y="4084"/>
                </a:lnTo>
                <a:lnTo>
                  <a:pt x="3965" y="3964"/>
                </a:lnTo>
                <a:lnTo>
                  <a:pt x="3784" y="3784"/>
                </a:lnTo>
                <a:lnTo>
                  <a:pt x="3724" y="3543"/>
                </a:lnTo>
                <a:lnTo>
                  <a:pt x="3664" y="3363"/>
                </a:lnTo>
                <a:lnTo>
                  <a:pt x="3664" y="3123"/>
                </a:lnTo>
                <a:lnTo>
                  <a:pt x="3664" y="2883"/>
                </a:lnTo>
                <a:lnTo>
                  <a:pt x="3724" y="2703"/>
                </a:lnTo>
                <a:lnTo>
                  <a:pt x="3784" y="2462"/>
                </a:lnTo>
                <a:lnTo>
                  <a:pt x="3965" y="2282"/>
                </a:lnTo>
                <a:lnTo>
                  <a:pt x="4085" y="2162"/>
                </a:lnTo>
                <a:lnTo>
                  <a:pt x="4325" y="2042"/>
                </a:lnTo>
                <a:lnTo>
                  <a:pt x="4505" y="1922"/>
                </a:lnTo>
                <a:close/>
                <a:moveTo>
                  <a:pt x="5766" y="0"/>
                </a:moveTo>
                <a:lnTo>
                  <a:pt x="4986" y="60"/>
                </a:lnTo>
                <a:lnTo>
                  <a:pt x="4205" y="120"/>
                </a:lnTo>
                <a:lnTo>
                  <a:pt x="3364" y="360"/>
                </a:lnTo>
                <a:lnTo>
                  <a:pt x="2583" y="601"/>
                </a:lnTo>
                <a:lnTo>
                  <a:pt x="1863" y="1021"/>
                </a:lnTo>
                <a:lnTo>
                  <a:pt x="1562" y="1261"/>
                </a:lnTo>
                <a:lnTo>
                  <a:pt x="1262" y="1502"/>
                </a:lnTo>
                <a:lnTo>
                  <a:pt x="1022" y="1742"/>
                </a:lnTo>
                <a:lnTo>
                  <a:pt x="842" y="2042"/>
                </a:lnTo>
                <a:lnTo>
                  <a:pt x="601" y="2102"/>
                </a:lnTo>
                <a:lnTo>
                  <a:pt x="361" y="2162"/>
                </a:lnTo>
                <a:lnTo>
                  <a:pt x="121" y="2282"/>
                </a:lnTo>
                <a:lnTo>
                  <a:pt x="1" y="2522"/>
                </a:lnTo>
                <a:lnTo>
                  <a:pt x="1" y="2763"/>
                </a:lnTo>
                <a:lnTo>
                  <a:pt x="61" y="2883"/>
                </a:lnTo>
                <a:lnTo>
                  <a:pt x="121" y="2943"/>
                </a:lnTo>
                <a:lnTo>
                  <a:pt x="541" y="3243"/>
                </a:lnTo>
                <a:lnTo>
                  <a:pt x="902" y="3543"/>
                </a:lnTo>
                <a:lnTo>
                  <a:pt x="1322" y="3784"/>
                </a:lnTo>
                <a:lnTo>
                  <a:pt x="1622" y="4144"/>
                </a:lnTo>
                <a:lnTo>
                  <a:pt x="1983" y="4745"/>
                </a:lnTo>
                <a:lnTo>
                  <a:pt x="2163" y="5285"/>
                </a:lnTo>
                <a:lnTo>
                  <a:pt x="2283" y="5946"/>
                </a:lnTo>
                <a:lnTo>
                  <a:pt x="2403" y="6546"/>
                </a:lnTo>
                <a:lnTo>
                  <a:pt x="2583" y="8708"/>
                </a:lnTo>
                <a:lnTo>
                  <a:pt x="2764" y="9729"/>
                </a:lnTo>
                <a:lnTo>
                  <a:pt x="2884" y="10270"/>
                </a:lnTo>
                <a:lnTo>
                  <a:pt x="3064" y="10810"/>
                </a:lnTo>
                <a:lnTo>
                  <a:pt x="3484" y="11651"/>
                </a:lnTo>
                <a:lnTo>
                  <a:pt x="3965" y="12492"/>
                </a:lnTo>
                <a:lnTo>
                  <a:pt x="4505" y="13273"/>
                </a:lnTo>
                <a:lnTo>
                  <a:pt x="5106" y="13993"/>
                </a:lnTo>
                <a:lnTo>
                  <a:pt x="5826" y="14714"/>
                </a:lnTo>
                <a:lnTo>
                  <a:pt x="6547" y="15315"/>
                </a:lnTo>
                <a:lnTo>
                  <a:pt x="7388" y="15795"/>
                </a:lnTo>
                <a:lnTo>
                  <a:pt x="8169" y="16215"/>
                </a:lnTo>
                <a:lnTo>
                  <a:pt x="8769" y="16456"/>
                </a:lnTo>
                <a:lnTo>
                  <a:pt x="9370" y="16636"/>
                </a:lnTo>
                <a:lnTo>
                  <a:pt x="9850" y="17717"/>
                </a:lnTo>
                <a:lnTo>
                  <a:pt x="10090" y="18317"/>
                </a:lnTo>
                <a:lnTo>
                  <a:pt x="10271" y="18918"/>
                </a:lnTo>
                <a:lnTo>
                  <a:pt x="10331" y="19518"/>
                </a:lnTo>
                <a:lnTo>
                  <a:pt x="10331" y="20119"/>
                </a:lnTo>
                <a:lnTo>
                  <a:pt x="10391" y="20419"/>
                </a:lnTo>
                <a:lnTo>
                  <a:pt x="10451" y="20720"/>
                </a:lnTo>
                <a:lnTo>
                  <a:pt x="10571" y="20960"/>
                </a:lnTo>
                <a:lnTo>
                  <a:pt x="10751" y="21200"/>
                </a:lnTo>
                <a:lnTo>
                  <a:pt x="10871" y="21320"/>
                </a:lnTo>
                <a:lnTo>
                  <a:pt x="11051" y="21320"/>
                </a:lnTo>
                <a:lnTo>
                  <a:pt x="11232" y="21260"/>
                </a:lnTo>
                <a:lnTo>
                  <a:pt x="11352" y="21200"/>
                </a:lnTo>
                <a:lnTo>
                  <a:pt x="11592" y="20960"/>
                </a:lnTo>
                <a:lnTo>
                  <a:pt x="11712" y="20599"/>
                </a:lnTo>
                <a:lnTo>
                  <a:pt x="11772" y="20239"/>
                </a:lnTo>
                <a:lnTo>
                  <a:pt x="11772" y="19879"/>
                </a:lnTo>
                <a:lnTo>
                  <a:pt x="11652" y="19098"/>
                </a:lnTo>
                <a:lnTo>
                  <a:pt x="11472" y="18377"/>
                </a:lnTo>
                <a:lnTo>
                  <a:pt x="11232" y="17597"/>
                </a:lnTo>
                <a:lnTo>
                  <a:pt x="10931" y="16876"/>
                </a:lnTo>
                <a:lnTo>
                  <a:pt x="11592" y="16876"/>
                </a:lnTo>
                <a:lnTo>
                  <a:pt x="12192" y="16816"/>
                </a:lnTo>
                <a:lnTo>
                  <a:pt x="12853" y="16756"/>
                </a:lnTo>
                <a:lnTo>
                  <a:pt x="13454" y="16636"/>
                </a:lnTo>
                <a:lnTo>
                  <a:pt x="13754" y="17296"/>
                </a:lnTo>
                <a:lnTo>
                  <a:pt x="13994" y="18017"/>
                </a:lnTo>
                <a:lnTo>
                  <a:pt x="14114" y="18678"/>
                </a:lnTo>
                <a:lnTo>
                  <a:pt x="14174" y="19338"/>
                </a:lnTo>
                <a:lnTo>
                  <a:pt x="14234" y="20660"/>
                </a:lnTo>
                <a:lnTo>
                  <a:pt x="14294" y="20900"/>
                </a:lnTo>
                <a:lnTo>
                  <a:pt x="14415" y="21080"/>
                </a:lnTo>
                <a:lnTo>
                  <a:pt x="14595" y="21200"/>
                </a:lnTo>
                <a:lnTo>
                  <a:pt x="14835" y="21320"/>
                </a:lnTo>
                <a:lnTo>
                  <a:pt x="15015" y="21320"/>
                </a:lnTo>
                <a:lnTo>
                  <a:pt x="15255" y="21200"/>
                </a:lnTo>
                <a:lnTo>
                  <a:pt x="15435" y="21080"/>
                </a:lnTo>
                <a:lnTo>
                  <a:pt x="15556" y="20840"/>
                </a:lnTo>
                <a:lnTo>
                  <a:pt x="15616" y="20359"/>
                </a:lnTo>
                <a:lnTo>
                  <a:pt x="15676" y="19759"/>
                </a:lnTo>
                <a:lnTo>
                  <a:pt x="15676" y="19158"/>
                </a:lnTo>
                <a:lnTo>
                  <a:pt x="15616" y="18498"/>
                </a:lnTo>
                <a:lnTo>
                  <a:pt x="15496" y="17897"/>
                </a:lnTo>
                <a:lnTo>
                  <a:pt x="15255" y="17296"/>
                </a:lnTo>
                <a:lnTo>
                  <a:pt x="15015" y="16696"/>
                </a:lnTo>
                <a:lnTo>
                  <a:pt x="14715" y="16215"/>
                </a:lnTo>
                <a:lnTo>
                  <a:pt x="15496" y="15855"/>
                </a:lnTo>
                <a:lnTo>
                  <a:pt x="16396" y="15375"/>
                </a:lnTo>
                <a:lnTo>
                  <a:pt x="17177" y="14774"/>
                </a:lnTo>
                <a:lnTo>
                  <a:pt x="17958" y="14113"/>
                </a:lnTo>
                <a:lnTo>
                  <a:pt x="18618" y="13393"/>
                </a:lnTo>
                <a:lnTo>
                  <a:pt x="19159" y="12672"/>
                </a:lnTo>
                <a:lnTo>
                  <a:pt x="19399" y="12312"/>
                </a:lnTo>
                <a:lnTo>
                  <a:pt x="19579" y="11891"/>
                </a:lnTo>
                <a:lnTo>
                  <a:pt x="19639" y="11831"/>
                </a:lnTo>
                <a:lnTo>
                  <a:pt x="19880" y="11471"/>
                </a:lnTo>
                <a:lnTo>
                  <a:pt x="20060" y="11111"/>
                </a:lnTo>
                <a:lnTo>
                  <a:pt x="20180" y="10690"/>
                </a:lnTo>
                <a:lnTo>
                  <a:pt x="20300" y="10330"/>
                </a:lnTo>
                <a:lnTo>
                  <a:pt x="20300" y="9909"/>
                </a:lnTo>
                <a:lnTo>
                  <a:pt x="20300" y="9489"/>
                </a:lnTo>
                <a:lnTo>
                  <a:pt x="20240" y="9069"/>
                </a:lnTo>
                <a:lnTo>
                  <a:pt x="20120" y="8708"/>
                </a:lnTo>
                <a:lnTo>
                  <a:pt x="20000" y="8288"/>
                </a:lnTo>
                <a:lnTo>
                  <a:pt x="19760" y="7928"/>
                </a:lnTo>
                <a:lnTo>
                  <a:pt x="19579" y="7627"/>
                </a:lnTo>
                <a:lnTo>
                  <a:pt x="19279" y="7327"/>
                </a:lnTo>
                <a:lnTo>
                  <a:pt x="18979" y="7027"/>
                </a:lnTo>
                <a:lnTo>
                  <a:pt x="18618" y="6787"/>
                </a:lnTo>
                <a:lnTo>
                  <a:pt x="18258" y="6606"/>
                </a:lnTo>
                <a:lnTo>
                  <a:pt x="17838" y="6486"/>
                </a:lnTo>
                <a:lnTo>
                  <a:pt x="17477" y="6486"/>
                </a:lnTo>
                <a:lnTo>
                  <a:pt x="17177" y="6606"/>
                </a:lnTo>
                <a:lnTo>
                  <a:pt x="16997" y="6787"/>
                </a:lnTo>
                <a:lnTo>
                  <a:pt x="16877" y="7027"/>
                </a:lnTo>
                <a:lnTo>
                  <a:pt x="16877" y="7327"/>
                </a:lnTo>
                <a:lnTo>
                  <a:pt x="16937" y="7627"/>
                </a:lnTo>
                <a:lnTo>
                  <a:pt x="17117" y="7868"/>
                </a:lnTo>
                <a:lnTo>
                  <a:pt x="17417" y="8048"/>
                </a:lnTo>
                <a:lnTo>
                  <a:pt x="17778" y="8228"/>
                </a:lnTo>
                <a:lnTo>
                  <a:pt x="18078" y="8468"/>
                </a:lnTo>
                <a:lnTo>
                  <a:pt x="18318" y="8828"/>
                </a:lnTo>
                <a:lnTo>
                  <a:pt x="18438" y="9249"/>
                </a:lnTo>
                <a:lnTo>
                  <a:pt x="18498" y="9609"/>
                </a:lnTo>
                <a:lnTo>
                  <a:pt x="18438" y="10030"/>
                </a:lnTo>
                <a:lnTo>
                  <a:pt x="18318" y="10450"/>
                </a:lnTo>
                <a:lnTo>
                  <a:pt x="18078" y="10810"/>
                </a:lnTo>
                <a:lnTo>
                  <a:pt x="17718" y="11111"/>
                </a:lnTo>
                <a:lnTo>
                  <a:pt x="17357" y="11351"/>
                </a:lnTo>
                <a:lnTo>
                  <a:pt x="16877" y="11531"/>
                </a:lnTo>
                <a:lnTo>
                  <a:pt x="16396" y="11591"/>
                </a:lnTo>
                <a:lnTo>
                  <a:pt x="15916" y="11591"/>
                </a:lnTo>
                <a:lnTo>
                  <a:pt x="15435" y="11471"/>
                </a:lnTo>
                <a:lnTo>
                  <a:pt x="15015" y="11291"/>
                </a:lnTo>
                <a:lnTo>
                  <a:pt x="14595" y="11111"/>
                </a:lnTo>
                <a:lnTo>
                  <a:pt x="14174" y="10750"/>
                </a:lnTo>
                <a:lnTo>
                  <a:pt x="13814" y="10390"/>
                </a:lnTo>
                <a:lnTo>
                  <a:pt x="13454" y="9970"/>
                </a:lnTo>
                <a:lnTo>
                  <a:pt x="13213" y="9549"/>
                </a:lnTo>
                <a:lnTo>
                  <a:pt x="13033" y="9069"/>
                </a:lnTo>
                <a:lnTo>
                  <a:pt x="12853" y="8588"/>
                </a:lnTo>
                <a:lnTo>
                  <a:pt x="12553" y="7627"/>
                </a:lnTo>
                <a:lnTo>
                  <a:pt x="12192" y="5525"/>
                </a:lnTo>
                <a:lnTo>
                  <a:pt x="11952" y="4504"/>
                </a:lnTo>
                <a:lnTo>
                  <a:pt x="11772" y="4024"/>
                </a:lnTo>
                <a:lnTo>
                  <a:pt x="11532" y="3604"/>
                </a:lnTo>
                <a:lnTo>
                  <a:pt x="11111" y="2883"/>
                </a:lnTo>
                <a:lnTo>
                  <a:pt x="10631" y="2222"/>
                </a:lnTo>
                <a:lnTo>
                  <a:pt x="10090" y="1682"/>
                </a:lnTo>
                <a:lnTo>
                  <a:pt x="9430" y="1201"/>
                </a:lnTo>
                <a:lnTo>
                  <a:pt x="8769" y="781"/>
                </a:lnTo>
                <a:lnTo>
                  <a:pt x="7988" y="421"/>
                </a:lnTo>
                <a:lnTo>
                  <a:pt x="7208" y="180"/>
                </a:lnTo>
                <a:lnTo>
                  <a:pt x="6427" y="60"/>
                </a:lnTo>
                <a:lnTo>
                  <a:pt x="5766" y="0"/>
                </a:lnTo>
                <a:close/>
              </a:path>
            </a:pathLst>
          </a:custGeom>
          <a:solidFill>
            <a:srgbClr val="CE2F1C"/>
          </a:solidFill>
          <a:ln>
            <a:noFill/>
          </a:ln>
        </p:spPr>
        <p:txBody>
          <a:bodyPr lIns="121897" tIns="121897" rIns="121897" bIns="121897" anchor="ctr" anchorCtr="0">
            <a:noAutofit/>
          </a:bodyPr>
          <a:lstStyle/>
          <a:p>
            <a:pPr lvl="0">
              <a:spcBef>
                <a:spcPts val="0"/>
              </a:spcBef>
              <a:buNone/>
            </a:pPr>
            <a:endParaRPr/>
          </a:p>
        </p:txBody>
      </p:sp>
      <p:sp>
        <p:nvSpPr>
          <p:cNvPr id="99" name="Shape 99"/>
          <p:cNvSpPr/>
          <p:nvPr/>
        </p:nvSpPr>
        <p:spPr>
          <a:xfrm rot="2077429">
            <a:off x="11427775" y="5400819"/>
            <a:ext cx="465347" cy="453437"/>
          </a:xfrm>
          <a:custGeom>
            <a:avLst/>
            <a:gdLst/>
            <a:ahLst/>
            <a:cxnLst/>
            <a:rect l="0" t="0" r="0" b="0"/>
            <a:pathLst>
              <a:path w="21141" h="20600" extrusionOk="0">
                <a:moveTo>
                  <a:pt x="10630" y="1"/>
                </a:moveTo>
                <a:lnTo>
                  <a:pt x="10570" y="121"/>
                </a:lnTo>
                <a:lnTo>
                  <a:pt x="10450" y="601"/>
                </a:lnTo>
                <a:lnTo>
                  <a:pt x="10330" y="1142"/>
                </a:lnTo>
                <a:lnTo>
                  <a:pt x="10270" y="2163"/>
                </a:lnTo>
                <a:lnTo>
                  <a:pt x="10210" y="4265"/>
                </a:lnTo>
                <a:lnTo>
                  <a:pt x="9850" y="3904"/>
                </a:lnTo>
                <a:lnTo>
                  <a:pt x="9489" y="3544"/>
                </a:lnTo>
                <a:lnTo>
                  <a:pt x="8889" y="2943"/>
                </a:lnTo>
                <a:lnTo>
                  <a:pt x="8588" y="2643"/>
                </a:lnTo>
                <a:lnTo>
                  <a:pt x="8228" y="2403"/>
                </a:lnTo>
                <a:lnTo>
                  <a:pt x="8108" y="2403"/>
                </a:lnTo>
                <a:lnTo>
                  <a:pt x="8048" y="2523"/>
                </a:lnTo>
                <a:lnTo>
                  <a:pt x="8048" y="2583"/>
                </a:lnTo>
                <a:lnTo>
                  <a:pt x="8288" y="2943"/>
                </a:lnTo>
                <a:lnTo>
                  <a:pt x="8588" y="3244"/>
                </a:lnTo>
                <a:lnTo>
                  <a:pt x="9189" y="3844"/>
                </a:lnTo>
                <a:lnTo>
                  <a:pt x="9669" y="4325"/>
                </a:lnTo>
                <a:lnTo>
                  <a:pt x="9910" y="4565"/>
                </a:lnTo>
                <a:lnTo>
                  <a:pt x="10210" y="4745"/>
                </a:lnTo>
                <a:lnTo>
                  <a:pt x="10210" y="4925"/>
                </a:lnTo>
                <a:lnTo>
                  <a:pt x="10030" y="9550"/>
                </a:lnTo>
                <a:lnTo>
                  <a:pt x="5165" y="7388"/>
                </a:lnTo>
                <a:lnTo>
                  <a:pt x="3784" y="6787"/>
                </a:lnTo>
                <a:lnTo>
                  <a:pt x="3784" y="6367"/>
                </a:lnTo>
                <a:lnTo>
                  <a:pt x="3784" y="5946"/>
                </a:lnTo>
                <a:lnTo>
                  <a:pt x="3844" y="5406"/>
                </a:lnTo>
                <a:lnTo>
                  <a:pt x="3784" y="4805"/>
                </a:lnTo>
                <a:lnTo>
                  <a:pt x="3784" y="4565"/>
                </a:lnTo>
                <a:lnTo>
                  <a:pt x="3724" y="4385"/>
                </a:lnTo>
                <a:lnTo>
                  <a:pt x="3544" y="3964"/>
                </a:lnTo>
                <a:lnTo>
                  <a:pt x="3424" y="3904"/>
                </a:lnTo>
                <a:lnTo>
                  <a:pt x="3363" y="3964"/>
                </a:lnTo>
                <a:lnTo>
                  <a:pt x="3183" y="4325"/>
                </a:lnTo>
                <a:lnTo>
                  <a:pt x="3063" y="4685"/>
                </a:lnTo>
                <a:lnTo>
                  <a:pt x="3003" y="5346"/>
                </a:lnTo>
                <a:lnTo>
                  <a:pt x="3003" y="5946"/>
                </a:lnTo>
                <a:lnTo>
                  <a:pt x="2943" y="6427"/>
                </a:lnTo>
                <a:lnTo>
                  <a:pt x="2102" y="6066"/>
                </a:lnTo>
                <a:lnTo>
                  <a:pt x="1682" y="5886"/>
                </a:lnTo>
                <a:lnTo>
                  <a:pt x="1322" y="5766"/>
                </a:lnTo>
                <a:lnTo>
                  <a:pt x="961" y="5706"/>
                </a:lnTo>
                <a:lnTo>
                  <a:pt x="721" y="5766"/>
                </a:lnTo>
                <a:lnTo>
                  <a:pt x="541" y="5826"/>
                </a:lnTo>
                <a:lnTo>
                  <a:pt x="541" y="5886"/>
                </a:lnTo>
                <a:lnTo>
                  <a:pt x="601" y="6126"/>
                </a:lnTo>
                <a:lnTo>
                  <a:pt x="721" y="6307"/>
                </a:lnTo>
                <a:lnTo>
                  <a:pt x="901" y="6487"/>
                </a:lnTo>
                <a:lnTo>
                  <a:pt x="1141" y="6667"/>
                </a:lnTo>
                <a:lnTo>
                  <a:pt x="1562" y="6847"/>
                </a:lnTo>
                <a:lnTo>
                  <a:pt x="2042" y="7087"/>
                </a:lnTo>
                <a:lnTo>
                  <a:pt x="2703" y="7388"/>
                </a:lnTo>
                <a:lnTo>
                  <a:pt x="1982" y="7688"/>
                </a:lnTo>
                <a:lnTo>
                  <a:pt x="1261" y="7988"/>
                </a:lnTo>
                <a:lnTo>
                  <a:pt x="601" y="8288"/>
                </a:lnTo>
                <a:lnTo>
                  <a:pt x="301" y="8469"/>
                </a:lnTo>
                <a:lnTo>
                  <a:pt x="0" y="8709"/>
                </a:lnTo>
                <a:lnTo>
                  <a:pt x="0" y="8769"/>
                </a:lnTo>
                <a:lnTo>
                  <a:pt x="60" y="8829"/>
                </a:lnTo>
                <a:lnTo>
                  <a:pt x="421" y="8829"/>
                </a:lnTo>
                <a:lnTo>
                  <a:pt x="781" y="8709"/>
                </a:lnTo>
                <a:lnTo>
                  <a:pt x="1442" y="8469"/>
                </a:lnTo>
                <a:lnTo>
                  <a:pt x="2282" y="8108"/>
                </a:lnTo>
                <a:lnTo>
                  <a:pt x="3063" y="7688"/>
                </a:lnTo>
                <a:lnTo>
                  <a:pt x="3123" y="7628"/>
                </a:lnTo>
                <a:lnTo>
                  <a:pt x="5105" y="8529"/>
                </a:lnTo>
                <a:lnTo>
                  <a:pt x="9369" y="10510"/>
                </a:lnTo>
                <a:lnTo>
                  <a:pt x="6306" y="13693"/>
                </a:lnTo>
                <a:lnTo>
                  <a:pt x="4865" y="15135"/>
                </a:lnTo>
                <a:lnTo>
                  <a:pt x="4745" y="15015"/>
                </a:lnTo>
                <a:lnTo>
                  <a:pt x="4625" y="14895"/>
                </a:lnTo>
                <a:lnTo>
                  <a:pt x="4264" y="14835"/>
                </a:lnTo>
                <a:lnTo>
                  <a:pt x="3604" y="14774"/>
                </a:lnTo>
                <a:lnTo>
                  <a:pt x="3183" y="14714"/>
                </a:lnTo>
                <a:lnTo>
                  <a:pt x="2823" y="14714"/>
                </a:lnTo>
                <a:lnTo>
                  <a:pt x="2403" y="14774"/>
                </a:lnTo>
                <a:lnTo>
                  <a:pt x="2282" y="14835"/>
                </a:lnTo>
                <a:lnTo>
                  <a:pt x="2102" y="14955"/>
                </a:lnTo>
                <a:lnTo>
                  <a:pt x="2042" y="15015"/>
                </a:lnTo>
                <a:lnTo>
                  <a:pt x="2102" y="15135"/>
                </a:lnTo>
                <a:lnTo>
                  <a:pt x="2222" y="15255"/>
                </a:lnTo>
                <a:lnTo>
                  <a:pt x="2343" y="15375"/>
                </a:lnTo>
                <a:lnTo>
                  <a:pt x="2643" y="15495"/>
                </a:lnTo>
                <a:lnTo>
                  <a:pt x="3063" y="15555"/>
                </a:lnTo>
                <a:lnTo>
                  <a:pt x="3363" y="15615"/>
                </a:lnTo>
                <a:lnTo>
                  <a:pt x="3844" y="15675"/>
                </a:lnTo>
                <a:lnTo>
                  <a:pt x="4324" y="15675"/>
                </a:lnTo>
                <a:lnTo>
                  <a:pt x="3484" y="16636"/>
                </a:lnTo>
                <a:lnTo>
                  <a:pt x="2703" y="17657"/>
                </a:lnTo>
                <a:lnTo>
                  <a:pt x="2643" y="17777"/>
                </a:lnTo>
                <a:lnTo>
                  <a:pt x="2703" y="17837"/>
                </a:lnTo>
                <a:lnTo>
                  <a:pt x="2823" y="17897"/>
                </a:lnTo>
                <a:lnTo>
                  <a:pt x="2943" y="17897"/>
                </a:lnTo>
                <a:lnTo>
                  <a:pt x="3724" y="17297"/>
                </a:lnTo>
                <a:lnTo>
                  <a:pt x="4444" y="16696"/>
                </a:lnTo>
                <a:lnTo>
                  <a:pt x="4505" y="17237"/>
                </a:lnTo>
                <a:lnTo>
                  <a:pt x="4565" y="18258"/>
                </a:lnTo>
                <a:lnTo>
                  <a:pt x="4625" y="18798"/>
                </a:lnTo>
                <a:lnTo>
                  <a:pt x="4745" y="19339"/>
                </a:lnTo>
                <a:lnTo>
                  <a:pt x="4865" y="19459"/>
                </a:lnTo>
                <a:lnTo>
                  <a:pt x="4985" y="19519"/>
                </a:lnTo>
                <a:lnTo>
                  <a:pt x="5105" y="19459"/>
                </a:lnTo>
                <a:lnTo>
                  <a:pt x="5225" y="19339"/>
                </a:lnTo>
                <a:lnTo>
                  <a:pt x="5225" y="18798"/>
                </a:lnTo>
                <a:lnTo>
                  <a:pt x="5225" y="18258"/>
                </a:lnTo>
                <a:lnTo>
                  <a:pt x="5225" y="17237"/>
                </a:lnTo>
                <a:lnTo>
                  <a:pt x="5225" y="16576"/>
                </a:lnTo>
                <a:lnTo>
                  <a:pt x="5165" y="15976"/>
                </a:lnTo>
                <a:lnTo>
                  <a:pt x="6727" y="14414"/>
                </a:lnTo>
                <a:lnTo>
                  <a:pt x="9910" y="11171"/>
                </a:lnTo>
                <a:lnTo>
                  <a:pt x="9790" y="14895"/>
                </a:lnTo>
                <a:lnTo>
                  <a:pt x="9669" y="16636"/>
                </a:lnTo>
                <a:lnTo>
                  <a:pt x="9369" y="16816"/>
                </a:lnTo>
                <a:lnTo>
                  <a:pt x="9069" y="17117"/>
                </a:lnTo>
                <a:lnTo>
                  <a:pt x="8588" y="17717"/>
                </a:lnTo>
                <a:lnTo>
                  <a:pt x="7928" y="18378"/>
                </a:lnTo>
                <a:lnTo>
                  <a:pt x="7567" y="18738"/>
                </a:lnTo>
                <a:lnTo>
                  <a:pt x="7327" y="19099"/>
                </a:lnTo>
                <a:lnTo>
                  <a:pt x="7267" y="19219"/>
                </a:lnTo>
                <a:lnTo>
                  <a:pt x="7327" y="19279"/>
                </a:lnTo>
                <a:lnTo>
                  <a:pt x="7447" y="19279"/>
                </a:lnTo>
                <a:lnTo>
                  <a:pt x="7808" y="18978"/>
                </a:lnTo>
                <a:lnTo>
                  <a:pt x="8168" y="18678"/>
                </a:lnTo>
                <a:lnTo>
                  <a:pt x="8829" y="18018"/>
                </a:lnTo>
                <a:lnTo>
                  <a:pt x="9249" y="17657"/>
                </a:lnTo>
                <a:lnTo>
                  <a:pt x="9669" y="17297"/>
                </a:lnTo>
                <a:lnTo>
                  <a:pt x="9609" y="18738"/>
                </a:lnTo>
                <a:lnTo>
                  <a:pt x="9669" y="19399"/>
                </a:lnTo>
                <a:lnTo>
                  <a:pt x="9669" y="20120"/>
                </a:lnTo>
                <a:lnTo>
                  <a:pt x="9729" y="20300"/>
                </a:lnTo>
                <a:lnTo>
                  <a:pt x="9850" y="20420"/>
                </a:lnTo>
                <a:lnTo>
                  <a:pt x="9970" y="20540"/>
                </a:lnTo>
                <a:lnTo>
                  <a:pt x="10150" y="20600"/>
                </a:lnTo>
                <a:lnTo>
                  <a:pt x="10330" y="20600"/>
                </a:lnTo>
                <a:lnTo>
                  <a:pt x="10450" y="20540"/>
                </a:lnTo>
                <a:lnTo>
                  <a:pt x="10570" y="20420"/>
                </a:lnTo>
                <a:lnTo>
                  <a:pt x="10630" y="20240"/>
                </a:lnTo>
                <a:lnTo>
                  <a:pt x="10750" y="19159"/>
                </a:lnTo>
                <a:lnTo>
                  <a:pt x="10811" y="18018"/>
                </a:lnTo>
                <a:lnTo>
                  <a:pt x="11111" y="18258"/>
                </a:lnTo>
                <a:lnTo>
                  <a:pt x="11651" y="18798"/>
                </a:lnTo>
                <a:lnTo>
                  <a:pt x="11952" y="19099"/>
                </a:lnTo>
                <a:lnTo>
                  <a:pt x="12252" y="19279"/>
                </a:lnTo>
                <a:lnTo>
                  <a:pt x="12672" y="19279"/>
                </a:lnTo>
                <a:lnTo>
                  <a:pt x="12792" y="19159"/>
                </a:lnTo>
                <a:lnTo>
                  <a:pt x="12852" y="19099"/>
                </a:lnTo>
                <a:lnTo>
                  <a:pt x="12912" y="18978"/>
                </a:lnTo>
                <a:lnTo>
                  <a:pt x="12912" y="18798"/>
                </a:lnTo>
                <a:lnTo>
                  <a:pt x="12852" y="18678"/>
                </a:lnTo>
                <a:lnTo>
                  <a:pt x="12612" y="18318"/>
                </a:lnTo>
                <a:lnTo>
                  <a:pt x="12312" y="18078"/>
                </a:lnTo>
                <a:lnTo>
                  <a:pt x="11711" y="17537"/>
                </a:lnTo>
                <a:lnTo>
                  <a:pt x="11291" y="17177"/>
                </a:lnTo>
                <a:lnTo>
                  <a:pt x="10811" y="16816"/>
                </a:lnTo>
                <a:lnTo>
                  <a:pt x="10811" y="15375"/>
                </a:lnTo>
                <a:lnTo>
                  <a:pt x="10931" y="11231"/>
                </a:lnTo>
                <a:lnTo>
                  <a:pt x="11171" y="11351"/>
                </a:lnTo>
                <a:lnTo>
                  <a:pt x="16576" y="13874"/>
                </a:lnTo>
                <a:lnTo>
                  <a:pt x="16636" y="14714"/>
                </a:lnTo>
                <a:lnTo>
                  <a:pt x="16756" y="15675"/>
                </a:lnTo>
                <a:lnTo>
                  <a:pt x="16876" y="16096"/>
                </a:lnTo>
                <a:lnTo>
                  <a:pt x="17056" y="16516"/>
                </a:lnTo>
                <a:lnTo>
                  <a:pt x="17237" y="16876"/>
                </a:lnTo>
                <a:lnTo>
                  <a:pt x="17477" y="17237"/>
                </a:lnTo>
                <a:lnTo>
                  <a:pt x="17597" y="17297"/>
                </a:lnTo>
                <a:lnTo>
                  <a:pt x="17657" y="17297"/>
                </a:lnTo>
                <a:lnTo>
                  <a:pt x="17777" y="17237"/>
                </a:lnTo>
                <a:lnTo>
                  <a:pt x="17777" y="17117"/>
                </a:lnTo>
                <a:lnTo>
                  <a:pt x="17777" y="16756"/>
                </a:lnTo>
                <a:lnTo>
                  <a:pt x="17717" y="16456"/>
                </a:lnTo>
                <a:lnTo>
                  <a:pt x="17597" y="15735"/>
                </a:lnTo>
                <a:lnTo>
                  <a:pt x="17357" y="15015"/>
                </a:lnTo>
                <a:lnTo>
                  <a:pt x="17237" y="14354"/>
                </a:lnTo>
                <a:lnTo>
                  <a:pt x="17237" y="14174"/>
                </a:lnTo>
                <a:lnTo>
                  <a:pt x="17297" y="14174"/>
                </a:lnTo>
                <a:lnTo>
                  <a:pt x="20360" y="15555"/>
                </a:lnTo>
                <a:lnTo>
                  <a:pt x="20600" y="15675"/>
                </a:lnTo>
                <a:lnTo>
                  <a:pt x="20840" y="15615"/>
                </a:lnTo>
                <a:lnTo>
                  <a:pt x="20960" y="15435"/>
                </a:lnTo>
                <a:lnTo>
                  <a:pt x="21080" y="15255"/>
                </a:lnTo>
                <a:lnTo>
                  <a:pt x="21080" y="15015"/>
                </a:lnTo>
                <a:lnTo>
                  <a:pt x="20960" y="14774"/>
                </a:lnTo>
                <a:lnTo>
                  <a:pt x="20780" y="14534"/>
                </a:lnTo>
                <a:lnTo>
                  <a:pt x="20480" y="14354"/>
                </a:lnTo>
                <a:lnTo>
                  <a:pt x="17957" y="13153"/>
                </a:lnTo>
                <a:lnTo>
                  <a:pt x="18918" y="12853"/>
                </a:lnTo>
                <a:lnTo>
                  <a:pt x="19999" y="12612"/>
                </a:lnTo>
                <a:lnTo>
                  <a:pt x="21080" y="12312"/>
                </a:lnTo>
                <a:lnTo>
                  <a:pt x="21140" y="12312"/>
                </a:lnTo>
                <a:lnTo>
                  <a:pt x="21080" y="12252"/>
                </a:lnTo>
                <a:lnTo>
                  <a:pt x="20119" y="12192"/>
                </a:lnTo>
                <a:lnTo>
                  <a:pt x="19098" y="12252"/>
                </a:lnTo>
                <a:lnTo>
                  <a:pt x="18558" y="12312"/>
                </a:lnTo>
                <a:lnTo>
                  <a:pt x="18077" y="12432"/>
                </a:lnTo>
                <a:lnTo>
                  <a:pt x="17597" y="12612"/>
                </a:lnTo>
                <a:lnTo>
                  <a:pt x="17177" y="12853"/>
                </a:lnTo>
                <a:lnTo>
                  <a:pt x="11351" y="10150"/>
                </a:lnTo>
                <a:lnTo>
                  <a:pt x="11051" y="10030"/>
                </a:lnTo>
                <a:lnTo>
                  <a:pt x="12792" y="8108"/>
                </a:lnTo>
                <a:lnTo>
                  <a:pt x="14534" y="6186"/>
                </a:lnTo>
                <a:lnTo>
                  <a:pt x="15555" y="5105"/>
                </a:lnTo>
                <a:lnTo>
                  <a:pt x="16876" y="5286"/>
                </a:lnTo>
                <a:lnTo>
                  <a:pt x="17177" y="5346"/>
                </a:lnTo>
                <a:lnTo>
                  <a:pt x="17477" y="5346"/>
                </a:lnTo>
                <a:lnTo>
                  <a:pt x="17717" y="5286"/>
                </a:lnTo>
                <a:lnTo>
                  <a:pt x="18017" y="5165"/>
                </a:lnTo>
                <a:lnTo>
                  <a:pt x="18077" y="5045"/>
                </a:lnTo>
                <a:lnTo>
                  <a:pt x="18077" y="4925"/>
                </a:lnTo>
                <a:lnTo>
                  <a:pt x="17837" y="4745"/>
                </a:lnTo>
                <a:lnTo>
                  <a:pt x="17537" y="4625"/>
                </a:lnTo>
                <a:lnTo>
                  <a:pt x="17237" y="4505"/>
                </a:lnTo>
                <a:lnTo>
                  <a:pt x="16936" y="4505"/>
                </a:lnTo>
                <a:lnTo>
                  <a:pt x="16156" y="4385"/>
                </a:lnTo>
                <a:lnTo>
                  <a:pt x="16396" y="4084"/>
                </a:lnTo>
                <a:lnTo>
                  <a:pt x="17116" y="3304"/>
                </a:lnTo>
                <a:lnTo>
                  <a:pt x="17417" y="2823"/>
                </a:lnTo>
                <a:lnTo>
                  <a:pt x="17537" y="2583"/>
                </a:lnTo>
                <a:lnTo>
                  <a:pt x="17597" y="2343"/>
                </a:lnTo>
                <a:lnTo>
                  <a:pt x="17597" y="2223"/>
                </a:lnTo>
                <a:lnTo>
                  <a:pt x="17477" y="2223"/>
                </a:lnTo>
                <a:lnTo>
                  <a:pt x="17056" y="2463"/>
                </a:lnTo>
                <a:lnTo>
                  <a:pt x="16696" y="2703"/>
                </a:lnTo>
                <a:lnTo>
                  <a:pt x="16035" y="3424"/>
                </a:lnTo>
                <a:lnTo>
                  <a:pt x="15375" y="4145"/>
                </a:lnTo>
                <a:lnTo>
                  <a:pt x="15255" y="3484"/>
                </a:lnTo>
                <a:lnTo>
                  <a:pt x="15255" y="2943"/>
                </a:lnTo>
                <a:lnTo>
                  <a:pt x="15195" y="2643"/>
                </a:lnTo>
                <a:lnTo>
                  <a:pt x="15135" y="2403"/>
                </a:lnTo>
                <a:lnTo>
                  <a:pt x="15014" y="2223"/>
                </a:lnTo>
                <a:lnTo>
                  <a:pt x="14894" y="2163"/>
                </a:lnTo>
                <a:lnTo>
                  <a:pt x="14714" y="2163"/>
                </a:lnTo>
                <a:lnTo>
                  <a:pt x="14534" y="2283"/>
                </a:lnTo>
                <a:lnTo>
                  <a:pt x="14474" y="2583"/>
                </a:lnTo>
                <a:lnTo>
                  <a:pt x="14354" y="2883"/>
                </a:lnTo>
                <a:lnTo>
                  <a:pt x="14354" y="3184"/>
                </a:lnTo>
                <a:lnTo>
                  <a:pt x="14354" y="3544"/>
                </a:lnTo>
                <a:lnTo>
                  <a:pt x="14414" y="3904"/>
                </a:lnTo>
                <a:lnTo>
                  <a:pt x="14474" y="4205"/>
                </a:lnTo>
                <a:lnTo>
                  <a:pt x="14594" y="4505"/>
                </a:lnTo>
                <a:lnTo>
                  <a:pt x="14774" y="4745"/>
                </a:lnTo>
                <a:lnTo>
                  <a:pt x="14114" y="5466"/>
                </a:lnTo>
                <a:lnTo>
                  <a:pt x="10931" y="8829"/>
                </a:lnTo>
                <a:lnTo>
                  <a:pt x="10991" y="4925"/>
                </a:lnTo>
                <a:lnTo>
                  <a:pt x="11051" y="4565"/>
                </a:lnTo>
                <a:lnTo>
                  <a:pt x="11351" y="4205"/>
                </a:lnTo>
                <a:lnTo>
                  <a:pt x="11591" y="3844"/>
                </a:lnTo>
                <a:lnTo>
                  <a:pt x="12612" y="2523"/>
                </a:lnTo>
                <a:lnTo>
                  <a:pt x="12612" y="2403"/>
                </a:lnTo>
                <a:lnTo>
                  <a:pt x="12552" y="2343"/>
                </a:lnTo>
                <a:lnTo>
                  <a:pt x="12432" y="2283"/>
                </a:lnTo>
                <a:lnTo>
                  <a:pt x="12312" y="2343"/>
                </a:lnTo>
                <a:lnTo>
                  <a:pt x="11111" y="3604"/>
                </a:lnTo>
                <a:lnTo>
                  <a:pt x="11051" y="3724"/>
                </a:lnTo>
                <a:lnTo>
                  <a:pt x="11111" y="2763"/>
                </a:lnTo>
                <a:lnTo>
                  <a:pt x="11111" y="1862"/>
                </a:lnTo>
                <a:lnTo>
                  <a:pt x="11051" y="1022"/>
                </a:lnTo>
                <a:lnTo>
                  <a:pt x="10931" y="121"/>
                </a:lnTo>
                <a:lnTo>
                  <a:pt x="10871" y="1"/>
                </a:lnTo>
                <a:close/>
              </a:path>
            </a:pathLst>
          </a:custGeom>
          <a:solidFill>
            <a:srgbClr val="79C6CC"/>
          </a:solidFill>
          <a:ln>
            <a:noFill/>
          </a:ln>
        </p:spPr>
        <p:txBody>
          <a:bodyPr lIns="121897" tIns="121897" rIns="121897" bIns="121897" anchor="ctr" anchorCtr="0">
            <a:noAutofit/>
          </a:bodyPr>
          <a:lstStyle/>
          <a:p>
            <a:pPr lvl="0">
              <a:spcBef>
                <a:spcPts val="0"/>
              </a:spcBef>
              <a:buNone/>
            </a:pPr>
            <a:endParaRPr/>
          </a:p>
        </p:txBody>
      </p:sp>
      <p:sp>
        <p:nvSpPr>
          <p:cNvPr id="100" name="Shape 100"/>
          <p:cNvSpPr/>
          <p:nvPr/>
        </p:nvSpPr>
        <p:spPr>
          <a:xfrm>
            <a:off x="10720700" y="2924115"/>
            <a:ext cx="424331" cy="441520"/>
          </a:xfrm>
          <a:custGeom>
            <a:avLst/>
            <a:gdLst/>
            <a:ahLst/>
            <a:cxnLst/>
            <a:rect l="0" t="0" r="0" b="0"/>
            <a:pathLst>
              <a:path w="19279" h="20060" extrusionOk="0">
                <a:moveTo>
                  <a:pt x="6727" y="5405"/>
                </a:moveTo>
                <a:lnTo>
                  <a:pt x="7447" y="5946"/>
                </a:lnTo>
                <a:lnTo>
                  <a:pt x="8108" y="6366"/>
                </a:lnTo>
                <a:lnTo>
                  <a:pt x="8528" y="6546"/>
                </a:lnTo>
                <a:lnTo>
                  <a:pt x="8889" y="6666"/>
                </a:lnTo>
                <a:lnTo>
                  <a:pt x="8949" y="8949"/>
                </a:lnTo>
                <a:lnTo>
                  <a:pt x="8949" y="8949"/>
                </a:lnTo>
                <a:lnTo>
                  <a:pt x="6546" y="7567"/>
                </a:lnTo>
                <a:lnTo>
                  <a:pt x="6546" y="7507"/>
                </a:lnTo>
                <a:lnTo>
                  <a:pt x="6606" y="6967"/>
                </a:lnTo>
                <a:lnTo>
                  <a:pt x="6666" y="6486"/>
                </a:lnTo>
                <a:lnTo>
                  <a:pt x="6727" y="5405"/>
                </a:lnTo>
                <a:close/>
                <a:moveTo>
                  <a:pt x="12732" y="4564"/>
                </a:moveTo>
                <a:lnTo>
                  <a:pt x="12432" y="5766"/>
                </a:lnTo>
                <a:lnTo>
                  <a:pt x="12192" y="6666"/>
                </a:lnTo>
                <a:lnTo>
                  <a:pt x="12132" y="7087"/>
                </a:lnTo>
                <a:lnTo>
                  <a:pt x="12132" y="7567"/>
                </a:lnTo>
                <a:lnTo>
                  <a:pt x="10090" y="8828"/>
                </a:lnTo>
                <a:lnTo>
                  <a:pt x="9729" y="9069"/>
                </a:lnTo>
                <a:lnTo>
                  <a:pt x="9789" y="6186"/>
                </a:lnTo>
                <a:lnTo>
                  <a:pt x="10210" y="6006"/>
                </a:lnTo>
                <a:lnTo>
                  <a:pt x="10630" y="5766"/>
                </a:lnTo>
                <a:lnTo>
                  <a:pt x="11471" y="5285"/>
                </a:lnTo>
                <a:lnTo>
                  <a:pt x="12732" y="4564"/>
                </a:lnTo>
                <a:close/>
                <a:moveTo>
                  <a:pt x="12672" y="8228"/>
                </a:moveTo>
                <a:lnTo>
                  <a:pt x="13273" y="8708"/>
                </a:lnTo>
                <a:lnTo>
                  <a:pt x="13873" y="9189"/>
                </a:lnTo>
                <a:lnTo>
                  <a:pt x="15074" y="10210"/>
                </a:lnTo>
                <a:lnTo>
                  <a:pt x="14354" y="10210"/>
                </a:lnTo>
                <a:lnTo>
                  <a:pt x="13693" y="10330"/>
                </a:lnTo>
                <a:lnTo>
                  <a:pt x="12852" y="10570"/>
                </a:lnTo>
                <a:lnTo>
                  <a:pt x="12072" y="10991"/>
                </a:lnTo>
                <a:lnTo>
                  <a:pt x="10330" y="9789"/>
                </a:lnTo>
                <a:lnTo>
                  <a:pt x="10750" y="9489"/>
                </a:lnTo>
                <a:lnTo>
                  <a:pt x="12672" y="8228"/>
                </a:lnTo>
                <a:close/>
                <a:moveTo>
                  <a:pt x="6366" y="8228"/>
                </a:moveTo>
                <a:lnTo>
                  <a:pt x="8708" y="9669"/>
                </a:lnTo>
                <a:lnTo>
                  <a:pt x="6006" y="11411"/>
                </a:lnTo>
                <a:lnTo>
                  <a:pt x="5525" y="11051"/>
                </a:lnTo>
                <a:lnTo>
                  <a:pt x="5045" y="10690"/>
                </a:lnTo>
                <a:lnTo>
                  <a:pt x="4565" y="10390"/>
                </a:lnTo>
                <a:lnTo>
                  <a:pt x="4024" y="10090"/>
                </a:lnTo>
                <a:lnTo>
                  <a:pt x="4504" y="9789"/>
                </a:lnTo>
                <a:lnTo>
                  <a:pt x="4865" y="9489"/>
                </a:lnTo>
                <a:lnTo>
                  <a:pt x="5706" y="8949"/>
                </a:lnTo>
                <a:lnTo>
                  <a:pt x="6126" y="8648"/>
                </a:lnTo>
                <a:lnTo>
                  <a:pt x="6246" y="8468"/>
                </a:lnTo>
                <a:lnTo>
                  <a:pt x="6366" y="8228"/>
                </a:lnTo>
                <a:close/>
                <a:moveTo>
                  <a:pt x="9669" y="10330"/>
                </a:moveTo>
                <a:lnTo>
                  <a:pt x="10991" y="11231"/>
                </a:lnTo>
                <a:lnTo>
                  <a:pt x="10931" y="11411"/>
                </a:lnTo>
                <a:lnTo>
                  <a:pt x="10931" y="11591"/>
                </a:lnTo>
                <a:lnTo>
                  <a:pt x="11471" y="14113"/>
                </a:lnTo>
                <a:lnTo>
                  <a:pt x="11471" y="14113"/>
                </a:lnTo>
                <a:lnTo>
                  <a:pt x="10690" y="13693"/>
                </a:lnTo>
                <a:lnTo>
                  <a:pt x="10150" y="13513"/>
                </a:lnTo>
                <a:lnTo>
                  <a:pt x="9669" y="13273"/>
                </a:lnTo>
                <a:lnTo>
                  <a:pt x="9669" y="10330"/>
                </a:lnTo>
                <a:close/>
                <a:moveTo>
                  <a:pt x="8949" y="10690"/>
                </a:moveTo>
                <a:lnTo>
                  <a:pt x="9009" y="13213"/>
                </a:lnTo>
                <a:lnTo>
                  <a:pt x="8949" y="13213"/>
                </a:lnTo>
                <a:lnTo>
                  <a:pt x="8168" y="13513"/>
                </a:lnTo>
                <a:lnTo>
                  <a:pt x="7387" y="13873"/>
                </a:lnTo>
                <a:lnTo>
                  <a:pt x="5886" y="14654"/>
                </a:lnTo>
                <a:lnTo>
                  <a:pt x="5946" y="14053"/>
                </a:lnTo>
                <a:lnTo>
                  <a:pt x="6126" y="13453"/>
                </a:lnTo>
                <a:lnTo>
                  <a:pt x="6426" y="12312"/>
                </a:lnTo>
                <a:lnTo>
                  <a:pt x="8949" y="10690"/>
                </a:lnTo>
                <a:close/>
                <a:moveTo>
                  <a:pt x="9249" y="0"/>
                </a:moveTo>
                <a:lnTo>
                  <a:pt x="9189" y="60"/>
                </a:lnTo>
                <a:lnTo>
                  <a:pt x="9069" y="1021"/>
                </a:lnTo>
                <a:lnTo>
                  <a:pt x="8949" y="2042"/>
                </a:lnTo>
                <a:lnTo>
                  <a:pt x="8648" y="1982"/>
                </a:lnTo>
                <a:lnTo>
                  <a:pt x="8348" y="1862"/>
                </a:lnTo>
                <a:lnTo>
                  <a:pt x="8108" y="1622"/>
                </a:lnTo>
                <a:lnTo>
                  <a:pt x="7808" y="1261"/>
                </a:lnTo>
                <a:lnTo>
                  <a:pt x="7748" y="1201"/>
                </a:lnTo>
                <a:lnTo>
                  <a:pt x="7627" y="1201"/>
                </a:lnTo>
                <a:lnTo>
                  <a:pt x="7567" y="1261"/>
                </a:lnTo>
                <a:lnTo>
                  <a:pt x="7507" y="1381"/>
                </a:lnTo>
                <a:lnTo>
                  <a:pt x="7507" y="1622"/>
                </a:lnTo>
                <a:lnTo>
                  <a:pt x="7567" y="1862"/>
                </a:lnTo>
                <a:lnTo>
                  <a:pt x="7748" y="2102"/>
                </a:lnTo>
                <a:lnTo>
                  <a:pt x="7928" y="2282"/>
                </a:lnTo>
                <a:lnTo>
                  <a:pt x="8108" y="2463"/>
                </a:lnTo>
                <a:lnTo>
                  <a:pt x="8348" y="2583"/>
                </a:lnTo>
                <a:lnTo>
                  <a:pt x="8889" y="2823"/>
                </a:lnTo>
                <a:lnTo>
                  <a:pt x="8829" y="4204"/>
                </a:lnTo>
                <a:lnTo>
                  <a:pt x="8829" y="5525"/>
                </a:lnTo>
                <a:lnTo>
                  <a:pt x="8048" y="5105"/>
                </a:lnTo>
                <a:lnTo>
                  <a:pt x="7267" y="4625"/>
                </a:lnTo>
                <a:lnTo>
                  <a:pt x="6546" y="4084"/>
                </a:lnTo>
                <a:lnTo>
                  <a:pt x="6426" y="4024"/>
                </a:lnTo>
                <a:lnTo>
                  <a:pt x="6306" y="3964"/>
                </a:lnTo>
                <a:lnTo>
                  <a:pt x="6066" y="4024"/>
                </a:lnTo>
                <a:lnTo>
                  <a:pt x="5946" y="4084"/>
                </a:lnTo>
                <a:lnTo>
                  <a:pt x="5826" y="4144"/>
                </a:lnTo>
                <a:lnTo>
                  <a:pt x="5766" y="4264"/>
                </a:lnTo>
                <a:lnTo>
                  <a:pt x="5766" y="4444"/>
                </a:lnTo>
                <a:lnTo>
                  <a:pt x="5766" y="5826"/>
                </a:lnTo>
                <a:lnTo>
                  <a:pt x="5766" y="6486"/>
                </a:lnTo>
                <a:lnTo>
                  <a:pt x="5826" y="7147"/>
                </a:lnTo>
                <a:lnTo>
                  <a:pt x="5826" y="7147"/>
                </a:lnTo>
                <a:lnTo>
                  <a:pt x="5225" y="6847"/>
                </a:lnTo>
                <a:lnTo>
                  <a:pt x="4204" y="6246"/>
                </a:lnTo>
                <a:lnTo>
                  <a:pt x="3063" y="5646"/>
                </a:lnTo>
                <a:lnTo>
                  <a:pt x="3063" y="5165"/>
                </a:lnTo>
                <a:lnTo>
                  <a:pt x="3063" y="4564"/>
                </a:lnTo>
                <a:lnTo>
                  <a:pt x="3063" y="4264"/>
                </a:lnTo>
                <a:lnTo>
                  <a:pt x="3003" y="3964"/>
                </a:lnTo>
                <a:lnTo>
                  <a:pt x="2943" y="3784"/>
                </a:lnTo>
                <a:lnTo>
                  <a:pt x="2823" y="3724"/>
                </a:lnTo>
                <a:lnTo>
                  <a:pt x="2763" y="3664"/>
                </a:lnTo>
                <a:lnTo>
                  <a:pt x="2463" y="3664"/>
                </a:lnTo>
                <a:lnTo>
                  <a:pt x="2402" y="3724"/>
                </a:lnTo>
                <a:lnTo>
                  <a:pt x="2282" y="3784"/>
                </a:lnTo>
                <a:lnTo>
                  <a:pt x="2222" y="3964"/>
                </a:lnTo>
                <a:lnTo>
                  <a:pt x="2162" y="4264"/>
                </a:lnTo>
                <a:lnTo>
                  <a:pt x="2162" y="4564"/>
                </a:lnTo>
                <a:lnTo>
                  <a:pt x="2162" y="5165"/>
                </a:lnTo>
                <a:lnTo>
                  <a:pt x="2162" y="5285"/>
                </a:lnTo>
                <a:lnTo>
                  <a:pt x="1622" y="5165"/>
                </a:lnTo>
                <a:lnTo>
                  <a:pt x="1141" y="5105"/>
                </a:lnTo>
                <a:lnTo>
                  <a:pt x="1081" y="5165"/>
                </a:lnTo>
                <a:lnTo>
                  <a:pt x="1081" y="5225"/>
                </a:lnTo>
                <a:lnTo>
                  <a:pt x="1562" y="5646"/>
                </a:lnTo>
                <a:lnTo>
                  <a:pt x="2102" y="6006"/>
                </a:lnTo>
                <a:lnTo>
                  <a:pt x="2102" y="6066"/>
                </a:lnTo>
                <a:lnTo>
                  <a:pt x="1382" y="6186"/>
                </a:lnTo>
                <a:lnTo>
                  <a:pt x="661" y="6306"/>
                </a:lnTo>
                <a:lnTo>
                  <a:pt x="361" y="6426"/>
                </a:lnTo>
                <a:lnTo>
                  <a:pt x="120" y="6546"/>
                </a:lnTo>
                <a:lnTo>
                  <a:pt x="0" y="6727"/>
                </a:lnTo>
                <a:lnTo>
                  <a:pt x="0" y="6787"/>
                </a:lnTo>
                <a:lnTo>
                  <a:pt x="0" y="6907"/>
                </a:lnTo>
                <a:lnTo>
                  <a:pt x="60" y="7027"/>
                </a:lnTo>
                <a:lnTo>
                  <a:pt x="180" y="7087"/>
                </a:lnTo>
                <a:lnTo>
                  <a:pt x="481" y="7147"/>
                </a:lnTo>
                <a:lnTo>
                  <a:pt x="1021" y="7207"/>
                </a:lnTo>
                <a:lnTo>
                  <a:pt x="1862" y="7147"/>
                </a:lnTo>
                <a:lnTo>
                  <a:pt x="2703" y="7027"/>
                </a:lnTo>
                <a:lnTo>
                  <a:pt x="2883" y="6967"/>
                </a:lnTo>
                <a:lnTo>
                  <a:pt x="3003" y="6847"/>
                </a:lnTo>
                <a:lnTo>
                  <a:pt x="3063" y="6666"/>
                </a:lnTo>
                <a:lnTo>
                  <a:pt x="3123" y="6546"/>
                </a:lnTo>
                <a:lnTo>
                  <a:pt x="4024" y="6967"/>
                </a:lnTo>
                <a:lnTo>
                  <a:pt x="4925" y="7387"/>
                </a:lnTo>
                <a:lnTo>
                  <a:pt x="5585" y="7747"/>
                </a:lnTo>
                <a:lnTo>
                  <a:pt x="5165" y="7928"/>
                </a:lnTo>
                <a:lnTo>
                  <a:pt x="4805" y="8168"/>
                </a:lnTo>
                <a:lnTo>
                  <a:pt x="4144" y="8648"/>
                </a:lnTo>
                <a:lnTo>
                  <a:pt x="3784" y="8949"/>
                </a:lnTo>
                <a:lnTo>
                  <a:pt x="3363" y="9189"/>
                </a:lnTo>
                <a:lnTo>
                  <a:pt x="3003" y="9549"/>
                </a:lnTo>
                <a:lnTo>
                  <a:pt x="2883" y="9729"/>
                </a:lnTo>
                <a:lnTo>
                  <a:pt x="2823" y="9970"/>
                </a:lnTo>
                <a:lnTo>
                  <a:pt x="2823" y="10090"/>
                </a:lnTo>
                <a:lnTo>
                  <a:pt x="2883" y="10210"/>
                </a:lnTo>
                <a:lnTo>
                  <a:pt x="2943" y="10270"/>
                </a:lnTo>
                <a:lnTo>
                  <a:pt x="3063" y="10330"/>
                </a:lnTo>
                <a:lnTo>
                  <a:pt x="3423" y="10330"/>
                </a:lnTo>
                <a:lnTo>
                  <a:pt x="3664" y="10630"/>
                </a:lnTo>
                <a:lnTo>
                  <a:pt x="3964" y="10870"/>
                </a:lnTo>
                <a:lnTo>
                  <a:pt x="4565" y="11411"/>
                </a:lnTo>
                <a:lnTo>
                  <a:pt x="5165" y="11891"/>
                </a:lnTo>
                <a:lnTo>
                  <a:pt x="4144" y="12492"/>
                </a:lnTo>
                <a:lnTo>
                  <a:pt x="3123" y="13093"/>
                </a:lnTo>
                <a:lnTo>
                  <a:pt x="2583" y="12852"/>
                </a:lnTo>
                <a:lnTo>
                  <a:pt x="2042" y="12672"/>
                </a:lnTo>
                <a:lnTo>
                  <a:pt x="1502" y="12612"/>
                </a:lnTo>
                <a:lnTo>
                  <a:pt x="901" y="12732"/>
                </a:lnTo>
                <a:lnTo>
                  <a:pt x="841" y="12792"/>
                </a:lnTo>
                <a:lnTo>
                  <a:pt x="901" y="12912"/>
                </a:lnTo>
                <a:lnTo>
                  <a:pt x="1622" y="13273"/>
                </a:lnTo>
                <a:lnTo>
                  <a:pt x="2402" y="13693"/>
                </a:lnTo>
                <a:lnTo>
                  <a:pt x="2042" y="13993"/>
                </a:lnTo>
                <a:lnTo>
                  <a:pt x="1682" y="14354"/>
                </a:lnTo>
                <a:lnTo>
                  <a:pt x="1622" y="14474"/>
                </a:lnTo>
                <a:lnTo>
                  <a:pt x="1682" y="14594"/>
                </a:lnTo>
                <a:lnTo>
                  <a:pt x="1742" y="14654"/>
                </a:lnTo>
                <a:lnTo>
                  <a:pt x="1862" y="14654"/>
                </a:lnTo>
                <a:lnTo>
                  <a:pt x="2282" y="14594"/>
                </a:lnTo>
                <a:lnTo>
                  <a:pt x="2162" y="15134"/>
                </a:lnTo>
                <a:lnTo>
                  <a:pt x="2162" y="15675"/>
                </a:lnTo>
                <a:lnTo>
                  <a:pt x="2162" y="15795"/>
                </a:lnTo>
                <a:lnTo>
                  <a:pt x="2282" y="15915"/>
                </a:lnTo>
                <a:lnTo>
                  <a:pt x="2342" y="15975"/>
                </a:lnTo>
                <a:lnTo>
                  <a:pt x="2463" y="16035"/>
                </a:lnTo>
                <a:lnTo>
                  <a:pt x="2583" y="16035"/>
                </a:lnTo>
                <a:lnTo>
                  <a:pt x="2703" y="15975"/>
                </a:lnTo>
                <a:lnTo>
                  <a:pt x="2763" y="15915"/>
                </a:lnTo>
                <a:lnTo>
                  <a:pt x="2823" y="15795"/>
                </a:lnTo>
                <a:lnTo>
                  <a:pt x="2943" y="15014"/>
                </a:lnTo>
                <a:lnTo>
                  <a:pt x="3123" y="14294"/>
                </a:lnTo>
                <a:lnTo>
                  <a:pt x="3724" y="13993"/>
                </a:lnTo>
                <a:lnTo>
                  <a:pt x="4324" y="13633"/>
                </a:lnTo>
                <a:lnTo>
                  <a:pt x="5405" y="12912"/>
                </a:lnTo>
                <a:lnTo>
                  <a:pt x="5225" y="13573"/>
                </a:lnTo>
                <a:lnTo>
                  <a:pt x="5105" y="14174"/>
                </a:lnTo>
                <a:lnTo>
                  <a:pt x="4925" y="15435"/>
                </a:lnTo>
                <a:lnTo>
                  <a:pt x="4925" y="15555"/>
                </a:lnTo>
                <a:lnTo>
                  <a:pt x="4985" y="15675"/>
                </a:lnTo>
                <a:lnTo>
                  <a:pt x="5165" y="15795"/>
                </a:lnTo>
                <a:lnTo>
                  <a:pt x="5405" y="15855"/>
                </a:lnTo>
                <a:lnTo>
                  <a:pt x="5585" y="15795"/>
                </a:lnTo>
                <a:lnTo>
                  <a:pt x="7327" y="15014"/>
                </a:lnTo>
                <a:lnTo>
                  <a:pt x="8228" y="14534"/>
                </a:lnTo>
                <a:lnTo>
                  <a:pt x="9009" y="14053"/>
                </a:lnTo>
                <a:lnTo>
                  <a:pt x="9069" y="17777"/>
                </a:lnTo>
                <a:lnTo>
                  <a:pt x="9009" y="17777"/>
                </a:lnTo>
                <a:lnTo>
                  <a:pt x="8768" y="17837"/>
                </a:lnTo>
                <a:lnTo>
                  <a:pt x="8528" y="17957"/>
                </a:lnTo>
                <a:lnTo>
                  <a:pt x="8288" y="18197"/>
                </a:lnTo>
                <a:lnTo>
                  <a:pt x="8048" y="18438"/>
                </a:lnTo>
                <a:lnTo>
                  <a:pt x="7868" y="18738"/>
                </a:lnTo>
                <a:lnTo>
                  <a:pt x="7748" y="19038"/>
                </a:lnTo>
                <a:lnTo>
                  <a:pt x="7748" y="19338"/>
                </a:lnTo>
                <a:lnTo>
                  <a:pt x="7808" y="19579"/>
                </a:lnTo>
                <a:lnTo>
                  <a:pt x="7868" y="19639"/>
                </a:lnTo>
                <a:lnTo>
                  <a:pt x="7988" y="19699"/>
                </a:lnTo>
                <a:lnTo>
                  <a:pt x="8168" y="19639"/>
                </a:lnTo>
                <a:lnTo>
                  <a:pt x="8288" y="19519"/>
                </a:lnTo>
                <a:lnTo>
                  <a:pt x="8588" y="19278"/>
                </a:lnTo>
                <a:lnTo>
                  <a:pt x="8829" y="18978"/>
                </a:lnTo>
                <a:lnTo>
                  <a:pt x="9069" y="18678"/>
                </a:lnTo>
                <a:lnTo>
                  <a:pt x="9069" y="19759"/>
                </a:lnTo>
                <a:lnTo>
                  <a:pt x="9129" y="19879"/>
                </a:lnTo>
                <a:lnTo>
                  <a:pt x="9189" y="19999"/>
                </a:lnTo>
                <a:lnTo>
                  <a:pt x="9249" y="20059"/>
                </a:lnTo>
                <a:lnTo>
                  <a:pt x="9489" y="20059"/>
                </a:lnTo>
                <a:lnTo>
                  <a:pt x="9549" y="19999"/>
                </a:lnTo>
                <a:lnTo>
                  <a:pt x="9609" y="19879"/>
                </a:lnTo>
                <a:lnTo>
                  <a:pt x="9669" y="19759"/>
                </a:lnTo>
                <a:lnTo>
                  <a:pt x="9669" y="18317"/>
                </a:lnTo>
                <a:lnTo>
                  <a:pt x="9850" y="18377"/>
                </a:lnTo>
                <a:lnTo>
                  <a:pt x="9970" y="18438"/>
                </a:lnTo>
                <a:lnTo>
                  <a:pt x="10090" y="18498"/>
                </a:lnTo>
                <a:lnTo>
                  <a:pt x="10210" y="18618"/>
                </a:lnTo>
                <a:lnTo>
                  <a:pt x="10330" y="18738"/>
                </a:lnTo>
                <a:lnTo>
                  <a:pt x="10390" y="18798"/>
                </a:lnTo>
                <a:lnTo>
                  <a:pt x="10510" y="18738"/>
                </a:lnTo>
                <a:lnTo>
                  <a:pt x="10630" y="18738"/>
                </a:lnTo>
                <a:lnTo>
                  <a:pt x="10690" y="18678"/>
                </a:lnTo>
                <a:lnTo>
                  <a:pt x="10750" y="18558"/>
                </a:lnTo>
                <a:lnTo>
                  <a:pt x="10750" y="18498"/>
                </a:lnTo>
                <a:lnTo>
                  <a:pt x="10690" y="18377"/>
                </a:lnTo>
                <a:lnTo>
                  <a:pt x="10510" y="18077"/>
                </a:lnTo>
                <a:lnTo>
                  <a:pt x="10270" y="17897"/>
                </a:lnTo>
                <a:lnTo>
                  <a:pt x="9970" y="17777"/>
                </a:lnTo>
                <a:lnTo>
                  <a:pt x="9669" y="17717"/>
                </a:lnTo>
                <a:lnTo>
                  <a:pt x="9669" y="14354"/>
                </a:lnTo>
                <a:lnTo>
                  <a:pt x="10210" y="14714"/>
                </a:lnTo>
                <a:lnTo>
                  <a:pt x="10810" y="15014"/>
                </a:lnTo>
                <a:lnTo>
                  <a:pt x="11951" y="15555"/>
                </a:lnTo>
                <a:lnTo>
                  <a:pt x="12132" y="15615"/>
                </a:lnTo>
                <a:lnTo>
                  <a:pt x="12432" y="15615"/>
                </a:lnTo>
                <a:lnTo>
                  <a:pt x="12552" y="15495"/>
                </a:lnTo>
                <a:lnTo>
                  <a:pt x="12612" y="15435"/>
                </a:lnTo>
                <a:lnTo>
                  <a:pt x="12732" y="15315"/>
                </a:lnTo>
                <a:lnTo>
                  <a:pt x="12732" y="15134"/>
                </a:lnTo>
                <a:lnTo>
                  <a:pt x="12732" y="14954"/>
                </a:lnTo>
                <a:lnTo>
                  <a:pt x="12132" y="12072"/>
                </a:lnTo>
                <a:lnTo>
                  <a:pt x="15135" y="14414"/>
                </a:lnTo>
                <a:lnTo>
                  <a:pt x="14834" y="14894"/>
                </a:lnTo>
                <a:lnTo>
                  <a:pt x="14594" y="15435"/>
                </a:lnTo>
                <a:lnTo>
                  <a:pt x="14474" y="16035"/>
                </a:lnTo>
                <a:lnTo>
                  <a:pt x="14474" y="16576"/>
                </a:lnTo>
                <a:lnTo>
                  <a:pt x="14534" y="16756"/>
                </a:lnTo>
                <a:lnTo>
                  <a:pt x="14594" y="16816"/>
                </a:lnTo>
                <a:lnTo>
                  <a:pt x="14714" y="16876"/>
                </a:lnTo>
                <a:lnTo>
                  <a:pt x="14834" y="16876"/>
                </a:lnTo>
                <a:lnTo>
                  <a:pt x="15074" y="16816"/>
                </a:lnTo>
                <a:lnTo>
                  <a:pt x="15195" y="16696"/>
                </a:lnTo>
                <a:lnTo>
                  <a:pt x="15255" y="16576"/>
                </a:lnTo>
                <a:lnTo>
                  <a:pt x="15435" y="15975"/>
                </a:lnTo>
                <a:lnTo>
                  <a:pt x="15615" y="15375"/>
                </a:lnTo>
                <a:lnTo>
                  <a:pt x="15795" y="14894"/>
                </a:lnTo>
                <a:lnTo>
                  <a:pt x="16996" y="15855"/>
                </a:lnTo>
                <a:lnTo>
                  <a:pt x="17116" y="15915"/>
                </a:lnTo>
                <a:lnTo>
                  <a:pt x="17417" y="15915"/>
                </a:lnTo>
                <a:lnTo>
                  <a:pt x="17537" y="15795"/>
                </a:lnTo>
                <a:lnTo>
                  <a:pt x="17597" y="15735"/>
                </a:lnTo>
                <a:lnTo>
                  <a:pt x="17657" y="15555"/>
                </a:lnTo>
                <a:lnTo>
                  <a:pt x="17597" y="15435"/>
                </a:lnTo>
                <a:lnTo>
                  <a:pt x="17537" y="15315"/>
                </a:lnTo>
                <a:lnTo>
                  <a:pt x="16756" y="14654"/>
                </a:lnTo>
                <a:lnTo>
                  <a:pt x="17176" y="14534"/>
                </a:lnTo>
                <a:lnTo>
                  <a:pt x="17477" y="14474"/>
                </a:lnTo>
                <a:lnTo>
                  <a:pt x="17837" y="14354"/>
                </a:lnTo>
                <a:lnTo>
                  <a:pt x="18137" y="14174"/>
                </a:lnTo>
                <a:lnTo>
                  <a:pt x="18197" y="14053"/>
                </a:lnTo>
                <a:lnTo>
                  <a:pt x="18318" y="13933"/>
                </a:lnTo>
                <a:lnTo>
                  <a:pt x="18318" y="13753"/>
                </a:lnTo>
                <a:lnTo>
                  <a:pt x="18257" y="13633"/>
                </a:lnTo>
                <a:lnTo>
                  <a:pt x="18137" y="13513"/>
                </a:lnTo>
                <a:lnTo>
                  <a:pt x="17957" y="13393"/>
                </a:lnTo>
                <a:lnTo>
                  <a:pt x="17597" y="13333"/>
                </a:lnTo>
                <a:lnTo>
                  <a:pt x="17236" y="13333"/>
                </a:lnTo>
                <a:lnTo>
                  <a:pt x="16876" y="13393"/>
                </a:lnTo>
                <a:lnTo>
                  <a:pt x="16276" y="13513"/>
                </a:lnTo>
                <a:lnTo>
                  <a:pt x="15975" y="13573"/>
                </a:lnTo>
                <a:lnTo>
                  <a:pt x="15735" y="13693"/>
                </a:lnTo>
                <a:lnTo>
                  <a:pt x="14354" y="12612"/>
                </a:lnTo>
                <a:lnTo>
                  <a:pt x="13033" y="11591"/>
                </a:lnTo>
                <a:lnTo>
                  <a:pt x="13693" y="11291"/>
                </a:lnTo>
                <a:lnTo>
                  <a:pt x="14354" y="10991"/>
                </a:lnTo>
                <a:lnTo>
                  <a:pt x="15074" y="10750"/>
                </a:lnTo>
                <a:lnTo>
                  <a:pt x="15795" y="10690"/>
                </a:lnTo>
                <a:lnTo>
                  <a:pt x="15915" y="10630"/>
                </a:lnTo>
                <a:lnTo>
                  <a:pt x="16035" y="10510"/>
                </a:lnTo>
                <a:lnTo>
                  <a:pt x="16035" y="10330"/>
                </a:lnTo>
                <a:lnTo>
                  <a:pt x="15975" y="10210"/>
                </a:lnTo>
                <a:lnTo>
                  <a:pt x="15135" y="9549"/>
                </a:lnTo>
                <a:lnTo>
                  <a:pt x="14294" y="8889"/>
                </a:lnTo>
                <a:lnTo>
                  <a:pt x="13693" y="8408"/>
                </a:lnTo>
                <a:lnTo>
                  <a:pt x="13033" y="7988"/>
                </a:lnTo>
                <a:lnTo>
                  <a:pt x="15074" y="6546"/>
                </a:lnTo>
                <a:lnTo>
                  <a:pt x="16756" y="5405"/>
                </a:lnTo>
                <a:lnTo>
                  <a:pt x="16996" y="5525"/>
                </a:lnTo>
                <a:lnTo>
                  <a:pt x="17236" y="5585"/>
                </a:lnTo>
                <a:lnTo>
                  <a:pt x="17717" y="5646"/>
                </a:lnTo>
                <a:lnTo>
                  <a:pt x="18257" y="5525"/>
                </a:lnTo>
                <a:lnTo>
                  <a:pt x="18738" y="5405"/>
                </a:lnTo>
                <a:lnTo>
                  <a:pt x="18858" y="5285"/>
                </a:lnTo>
                <a:lnTo>
                  <a:pt x="18978" y="5165"/>
                </a:lnTo>
                <a:lnTo>
                  <a:pt x="18978" y="4985"/>
                </a:lnTo>
                <a:lnTo>
                  <a:pt x="18978" y="4865"/>
                </a:lnTo>
                <a:lnTo>
                  <a:pt x="18918" y="4745"/>
                </a:lnTo>
                <a:lnTo>
                  <a:pt x="18798" y="4625"/>
                </a:lnTo>
                <a:lnTo>
                  <a:pt x="18678" y="4564"/>
                </a:lnTo>
                <a:lnTo>
                  <a:pt x="18498" y="4625"/>
                </a:lnTo>
                <a:lnTo>
                  <a:pt x="18077" y="4745"/>
                </a:lnTo>
                <a:lnTo>
                  <a:pt x="17837" y="4805"/>
                </a:lnTo>
                <a:lnTo>
                  <a:pt x="17597" y="4865"/>
                </a:lnTo>
                <a:lnTo>
                  <a:pt x="18438" y="4264"/>
                </a:lnTo>
                <a:lnTo>
                  <a:pt x="19218" y="3604"/>
                </a:lnTo>
                <a:lnTo>
                  <a:pt x="19278" y="3483"/>
                </a:lnTo>
                <a:lnTo>
                  <a:pt x="19278" y="3363"/>
                </a:lnTo>
                <a:lnTo>
                  <a:pt x="19278" y="3303"/>
                </a:lnTo>
                <a:lnTo>
                  <a:pt x="19218" y="3183"/>
                </a:lnTo>
                <a:lnTo>
                  <a:pt x="19038" y="3063"/>
                </a:lnTo>
                <a:lnTo>
                  <a:pt x="18918" y="3063"/>
                </a:lnTo>
                <a:lnTo>
                  <a:pt x="18798" y="3123"/>
                </a:lnTo>
                <a:lnTo>
                  <a:pt x="18077" y="3483"/>
                </a:lnTo>
                <a:lnTo>
                  <a:pt x="17357" y="3964"/>
                </a:lnTo>
                <a:lnTo>
                  <a:pt x="17477" y="3724"/>
                </a:lnTo>
                <a:lnTo>
                  <a:pt x="17597" y="3483"/>
                </a:lnTo>
                <a:lnTo>
                  <a:pt x="17657" y="3243"/>
                </a:lnTo>
                <a:lnTo>
                  <a:pt x="17537" y="3003"/>
                </a:lnTo>
                <a:lnTo>
                  <a:pt x="17477" y="2883"/>
                </a:lnTo>
                <a:lnTo>
                  <a:pt x="17176" y="2883"/>
                </a:lnTo>
                <a:lnTo>
                  <a:pt x="17116" y="2943"/>
                </a:lnTo>
                <a:lnTo>
                  <a:pt x="16996" y="3123"/>
                </a:lnTo>
                <a:lnTo>
                  <a:pt x="16876" y="3363"/>
                </a:lnTo>
                <a:lnTo>
                  <a:pt x="16576" y="3784"/>
                </a:lnTo>
                <a:lnTo>
                  <a:pt x="16396" y="4204"/>
                </a:lnTo>
                <a:lnTo>
                  <a:pt x="16336" y="4444"/>
                </a:lnTo>
                <a:lnTo>
                  <a:pt x="16336" y="4685"/>
                </a:lnTo>
                <a:lnTo>
                  <a:pt x="14474" y="6006"/>
                </a:lnTo>
                <a:lnTo>
                  <a:pt x="12972" y="7027"/>
                </a:lnTo>
                <a:lnTo>
                  <a:pt x="13213" y="5946"/>
                </a:lnTo>
                <a:lnTo>
                  <a:pt x="13633" y="3844"/>
                </a:lnTo>
                <a:lnTo>
                  <a:pt x="13633" y="3664"/>
                </a:lnTo>
                <a:lnTo>
                  <a:pt x="13513" y="3483"/>
                </a:lnTo>
                <a:lnTo>
                  <a:pt x="13333" y="3423"/>
                </a:lnTo>
                <a:lnTo>
                  <a:pt x="13093" y="3483"/>
                </a:lnTo>
                <a:lnTo>
                  <a:pt x="12072" y="4024"/>
                </a:lnTo>
                <a:lnTo>
                  <a:pt x="11111" y="4625"/>
                </a:lnTo>
                <a:lnTo>
                  <a:pt x="10450" y="5045"/>
                </a:lnTo>
                <a:lnTo>
                  <a:pt x="9789" y="5465"/>
                </a:lnTo>
                <a:lnTo>
                  <a:pt x="9789" y="4144"/>
                </a:lnTo>
                <a:lnTo>
                  <a:pt x="9729" y="2883"/>
                </a:lnTo>
                <a:lnTo>
                  <a:pt x="9970" y="2763"/>
                </a:lnTo>
                <a:lnTo>
                  <a:pt x="10210" y="2643"/>
                </a:lnTo>
                <a:lnTo>
                  <a:pt x="10570" y="2282"/>
                </a:lnTo>
                <a:lnTo>
                  <a:pt x="11171" y="1622"/>
                </a:lnTo>
                <a:lnTo>
                  <a:pt x="11471" y="1261"/>
                </a:lnTo>
                <a:lnTo>
                  <a:pt x="11591" y="901"/>
                </a:lnTo>
                <a:lnTo>
                  <a:pt x="11591" y="721"/>
                </a:lnTo>
                <a:lnTo>
                  <a:pt x="11591" y="601"/>
                </a:lnTo>
                <a:lnTo>
                  <a:pt x="11471" y="481"/>
                </a:lnTo>
                <a:lnTo>
                  <a:pt x="11351" y="421"/>
                </a:lnTo>
                <a:lnTo>
                  <a:pt x="11111" y="421"/>
                </a:lnTo>
                <a:lnTo>
                  <a:pt x="10870" y="481"/>
                </a:lnTo>
                <a:lnTo>
                  <a:pt x="10630" y="601"/>
                </a:lnTo>
                <a:lnTo>
                  <a:pt x="10450" y="781"/>
                </a:lnTo>
                <a:lnTo>
                  <a:pt x="10150" y="1201"/>
                </a:lnTo>
                <a:lnTo>
                  <a:pt x="9789" y="1562"/>
                </a:lnTo>
                <a:lnTo>
                  <a:pt x="9609" y="1742"/>
                </a:lnTo>
                <a:lnTo>
                  <a:pt x="9549" y="901"/>
                </a:lnTo>
                <a:lnTo>
                  <a:pt x="9369" y="60"/>
                </a:lnTo>
                <a:lnTo>
                  <a:pt x="9369" y="0"/>
                </a:lnTo>
                <a:close/>
              </a:path>
            </a:pathLst>
          </a:custGeom>
          <a:solidFill>
            <a:srgbClr val="79C6CC"/>
          </a:solidFill>
          <a:ln>
            <a:noFill/>
          </a:ln>
        </p:spPr>
        <p:txBody>
          <a:bodyPr lIns="121897" tIns="121897" rIns="121897" bIns="121897" anchor="ctr" anchorCtr="0">
            <a:noAutofit/>
          </a:bodyPr>
          <a:lstStyle/>
          <a:p>
            <a:pPr lvl="0">
              <a:spcBef>
                <a:spcPts val="0"/>
              </a:spcBef>
              <a:buNone/>
            </a:pPr>
            <a:endParaRPr/>
          </a:p>
        </p:txBody>
      </p:sp>
      <p:sp>
        <p:nvSpPr>
          <p:cNvPr id="101" name="Shape 101"/>
          <p:cNvSpPr/>
          <p:nvPr/>
        </p:nvSpPr>
        <p:spPr>
          <a:xfrm rot="-7484905">
            <a:off x="1616493" y="1486041"/>
            <a:ext cx="370383" cy="1327360"/>
          </a:xfrm>
          <a:custGeom>
            <a:avLst/>
            <a:gdLst/>
            <a:ahLst/>
            <a:cxnLst/>
            <a:rect l="0" t="0" r="0" b="0"/>
            <a:pathLst>
              <a:path w="11111" h="39819" extrusionOk="0">
                <a:moveTo>
                  <a:pt x="4625" y="1"/>
                </a:moveTo>
                <a:lnTo>
                  <a:pt x="4564" y="61"/>
                </a:lnTo>
                <a:lnTo>
                  <a:pt x="4504" y="481"/>
                </a:lnTo>
                <a:lnTo>
                  <a:pt x="4504" y="962"/>
                </a:lnTo>
                <a:lnTo>
                  <a:pt x="4564" y="1382"/>
                </a:lnTo>
                <a:lnTo>
                  <a:pt x="4625" y="1803"/>
                </a:lnTo>
                <a:lnTo>
                  <a:pt x="4925" y="2643"/>
                </a:lnTo>
                <a:lnTo>
                  <a:pt x="5105" y="3484"/>
                </a:lnTo>
                <a:lnTo>
                  <a:pt x="5285" y="4865"/>
                </a:lnTo>
                <a:lnTo>
                  <a:pt x="5465" y="6187"/>
                </a:lnTo>
                <a:lnTo>
                  <a:pt x="5345" y="7448"/>
                </a:lnTo>
                <a:lnTo>
                  <a:pt x="5285" y="8769"/>
                </a:lnTo>
                <a:lnTo>
                  <a:pt x="5225" y="11292"/>
                </a:lnTo>
                <a:lnTo>
                  <a:pt x="5045" y="11171"/>
                </a:lnTo>
                <a:lnTo>
                  <a:pt x="4625" y="10811"/>
                </a:lnTo>
                <a:lnTo>
                  <a:pt x="4264" y="10451"/>
                </a:lnTo>
                <a:lnTo>
                  <a:pt x="3904" y="9970"/>
                </a:lnTo>
                <a:lnTo>
                  <a:pt x="3604" y="9490"/>
                </a:lnTo>
                <a:lnTo>
                  <a:pt x="3303" y="8949"/>
                </a:lnTo>
                <a:lnTo>
                  <a:pt x="3123" y="8409"/>
                </a:lnTo>
                <a:lnTo>
                  <a:pt x="3003" y="7868"/>
                </a:lnTo>
                <a:lnTo>
                  <a:pt x="2883" y="7268"/>
                </a:lnTo>
                <a:lnTo>
                  <a:pt x="2883" y="6787"/>
                </a:lnTo>
                <a:lnTo>
                  <a:pt x="2883" y="6307"/>
                </a:lnTo>
                <a:lnTo>
                  <a:pt x="2883" y="5886"/>
                </a:lnTo>
                <a:lnTo>
                  <a:pt x="2883" y="5406"/>
                </a:lnTo>
                <a:lnTo>
                  <a:pt x="2823" y="5286"/>
                </a:lnTo>
                <a:lnTo>
                  <a:pt x="2703" y="5226"/>
                </a:lnTo>
                <a:lnTo>
                  <a:pt x="2583" y="5226"/>
                </a:lnTo>
                <a:lnTo>
                  <a:pt x="2463" y="5286"/>
                </a:lnTo>
                <a:lnTo>
                  <a:pt x="2222" y="5526"/>
                </a:lnTo>
                <a:lnTo>
                  <a:pt x="2042" y="5766"/>
                </a:lnTo>
                <a:lnTo>
                  <a:pt x="1922" y="6067"/>
                </a:lnTo>
                <a:lnTo>
                  <a:pt x="1802" y="6367"/>
                </a:lnTo>
                <a:lnTo>
                  <a:pt x="1682" y="6967"/>
                </a:lnTo>
                <a:lnTo>
                  <a:pt x="1682" y="7688"/>
                </a:lnTo>
                <a:lnTo>
                  <a:pt x="1742" y="8349"/>
                </a:lnTo>
                <a:lnTo>
                  <a:pt x="1922" y="9069"/>
                </a:lnTo>
                <a:lnTo>
                  <a:pt x="2102" y="9670"/>
                </a:lnTo>
                <a:lnTo>
                  <a:pt x="2342" y="10211"/>
                </a:lnTo>
                <a:lnTo>
                  <a:pt x="2823" y="11051"/>
                </a:lnTo>
                <a:lnTo>
                  <a:pt x="3123" y="11472"/>
                </a:lnTo>
                <a:lnTo>
                  <a:pt x="3483" y="11892"/>
                </a:lnTo>
                <a:lnTo>
                  <a:pt x="3844" y="12312"/>
                </a:lnTo>
                <a:lnTo>
                  <a:pt x="4264" y="12673"/>
                </a:lnTo>
                <a:lnTo>
                  <a:pt x="4745" y="12973"/>
                </a:lnTo>
                <a:lnTo>
                  <a:pt x="5165" y="13153"/>
                </a:lnTo>
                <a:lnTo>
                  <a:pt x="5165" y="13994"/>
                </a:lnTo>
                <a:lnTo>
                  <a:pt x="4324" y="13874"/>
                </a:lnTo>
                <a:lnTo>
                  <a:pt x="3904" y="13754"/>
                </a:lnTo>
                <a:lnTo>
                  <a:pt x="3483" y="13634"/>
                </a:lnTo>
                <a:lnTo>
                  <a:pt x="2703" y="13273"/>
                </a:lnTo>
                <a:lnTo>
                  <a:pt x="1982" y="12853"/>
                </a:lnTo>
                <a:lnTo>
                  <a:pt x="1321" y="12312"/>
                </a:lnTo>
                <a:lnTo>
                  <a:pt x="721" y="11712"/>
                </a:lnTo>
                <a:lnTo>
                  <a:pt x="601" y="11652"/>
                </a:lnTo>
                <a:lnTo>
                  <a:pt x="481" y="11712"/>
                </a:lnTo>
                <a:lnTo>
                  <a:pt x="361" y="11832"/>
                </a:lnTo>
                <a:lnTo>
                  <a:pt x="361" y="11952"/>
                </a:lnTo>
                <a:lnTo>
                  <a:pt x="541" y="12433"/>
                </a:lnTo>
                <a:lnTo>
                  <a:pt x="781" y="12853"/>
                </a:lnTo>
                <a:lnTo>
                  <a:pt x="1021" y="13273"/>
                </a:lnTo>
                <a:lnTo>
                  <a:pt x="1321" y="13634"/>
                </a:lnTo>
                <a:lnTo>
                  <a:pt x="1682" y="13994"/>
                </a:lnTo>
                <a:lnTo>
                  <a:pt x="2042" y="14354"/>
                </a:lnTo>
                <a:lnTo>
                  <a:pt x="2402" y="14595"/>
                </a:lnTo>
                <a:lnTo>
                  <a:pt x="2823" y="14895"/>
                </a:lnTo>
                <a:lnTo>
                  <a:pt x="3363" y="15075"/>
                </a:lnTo>
                <a:lnTo>
                  <a:pt x="3904" y="15315"/>
                </a:lnTo>
                <a:lnTo>
                  <a:pt x="4504" y="15495"/>
                </a:lnTo>
                <a:lnTo>
                  <a:pt x="5105" y="15556"/>
                </a:lnTo>
                <a:lnTo>
                  <a:pt x="5105" y="17778"/>
                </a:lnTo>
                <a:lnTo>
                  <a:pt x="4084" y="17537"/>
                </a:lnTo>
                <a:lnTo>
                  <a:pt x="3063" y="17117"/>
                </a:lnTo>
                <a:lnTo>
                  <a:pt x="2162" y="16576"/>
                </a:lnTo>
                <a:lnTo>
                  <a:pt x="1201" y="16036"/>
                </a:lnTo>
                <a:lnTo>
                  <a:pt x="1081" y="15976"/>
                </a:lnTo>
                <a:lnTo>
                  <a:pt x="961" y="16036"/>
                </a:lnTo>
                <a:lnTo>
                  <a:pt x="901" y="16156"/>
                </a:lnTo>
                <a:lnTo>
                  <a:pt x="961" y="16276"/>
                </a:lnTo>
                <a:lnTo>
                  <a:pt x="1321" y="16817"/>
                </a:lnTo>
                <a:lnTo>
                  <a:pt x="1742" y="17297"/>
                </a:lnTo>
                <a:lnTo>
                  <a:pt x="2222" y="17778"/>
                </a:lnTo>
                <a:lnTo>
                  <a:pt x="2703" y="18138"/>
                </a:lnTo>
                <a:lnTo>
                  <a:pt x="3243" y="18438"/>
                </a:lnTo>
                <a:lnTo>
                  <a:pt x="3844" y="18739"/>
                </a:lnTo>
                <a:lnTo>
                  <a:pt x="4444" y="18979"/>
                </a:lnTo>
                <a:lnTo>
                  <a:pt x="5045" y="19099"/>
                </a:lnTo>
                <a:lnTo>
                  <a:pt x="5045" y="21741"/>
                </a:lnTo>
                <a:lnTo>
                  <a:pt x="5045" y="22042"/>
                </a:lnTo>
                <a:lnTo>
                  <a:pt x="4324" y="21741"/>
                </a:lnTo>
                <a:lnTo>
                  <a:pt x="4024" y="21561"/>
                </a:lnTo>
                <a:lnTo>
                  <a:pt x="3664" y="21321"/>
                </a:lnTo>
                <a:lnTo>
                  <a:pt x="3423" y="21081"/>
                </a:lnTo>
                <a:lnTo>
                  <a:pt x="3183" y="20841"/>
                </a:lnTo>
                <a:lnTo>
                  <a:pt x="2823" y="20240"/>
                </a:lnTo>
                <a:lnTo>
                  <a:pt x="2402" y="19639"/>
                </a:lnTo>
                <a:lnTo>
                  <a:pt x="2222" y="19339"/>
                </a:lnTo>
                <a:lnTo>
                  <a:pt x="1982" y="19099"/>
                </a:lnTo>
                <a:lnTo>
                  <a:pt x="1862" y="18979"/>
                </a:lnTo>
                <a:lnTo>
                  <a:pt x="1682" y="18979"/>
                </a:lnTo>
                <a:lnTo>
                  <a:pt x="1502" y="19039"/>
                </a:lnTo>
                <a:lnTo>
                  <a:pt x="1381" y="19159"/>
                </a:lnTo>
                <a:lnTo>
                  <a:pt x="1261" y="19459"/>
                </a:lnTo>
                <a:lnTo>
                  <a:pt x="1201" y="19820"/>
                </a:lnTo>
                <a:lnTo>
                  <a:pt x="1141" y="20180"/>
                </a:lnTo>
                <a:lnTo>
                  <a:pt x="1261" y="20540"/>
                </a:lnTo>
                <a:lnTo>
                  <a:pt x="1381" y="20961"/>
                </a:lnTo>
                <a:lnTo>
                  <a:pt x="1562" y="21321"/>
                </a:lnTo>
                <a:lnTo>
                  <a:pt x="1742" y="21681"/>
                </a:lnTo>
                <a:lnTo>
                  <a:pt x="2042" y="21982"/>
                </a:lnTo>
                <a:lnTo>
                  <a:pt x="2342" y="22342"/>
                </a:lnTo>
                <a:lnTo>
                  <a:pt x="2643" y="22642"/>
                </a:lnTo>
                <a:lnTo>
                  <a:pt x="3003" y="22882"/>
                </a:lnTo>
                <a:lnTo>
                  <a:pt x="3363" y="23123"/>
                </a:lnTo>
                <a:lnTo>
                  <a:pt x="3784" y="23303"/>
                </a:lnTo>
                <a:lnTo>
                  <a:pt x="4144" y="23483"/>
                </a:lnTo>
                <a:lnTo>
                  <a:pt x="4504" y="23543"/>
                </a:lnTo>
                <a:lnTo>
                  <a:pt x="4865" y="23603"/>
                </a:lnTo>
                <a:lnTo>
                  <a:pt x="4925" y="23663"/>
                </a:lnTo>
                <a:lnTo>
                  <a:pt x="5045" y="23783"/>
                </a:lnTo>
                <a:lnTo>
                  <a:pt x="4985" y="26786"/>
                </a:lnTo>
                <a:lnTo>
                  <a:pt x="4444" y="26426"/>
                </a:lnTo>
                <a:lnTo>
                  <a:pt x="3964" y="26005"/>
                </a:lnTo>
                <a:lnTo>
                  <a:pt x="3724" y="25705"/>
                </a:lnTo>
                <a:lnTo>
                  <a:pt x="3483" y="25405"/>
                </a:lnTo>
                <a:lnTo>
                  <a:pt x="3123" y="24684"/>
                </a:lnTo>
                <a:lnTo>
                  <a:pt x="2703" y="24084"/>
                </a:lnTo>
                <a:lnTo>
                  <a:pt x="2402" y="23783"/>
                </a:lnTo>
                <a:lnTo>
                  <a:pt x="2162" y="23603"/>
                </a:lnTo>
                <a:lnTo>
                  <a:pt x="1982" y="23543"/>
                </a:lnTo>
                <a:lnTo>
                  <a:pt x="1862" y="23543"/>
                </a:lnTo>
                <a:lnTo>
                  <a:pt x="1742" y="23603"/>
                </a:lnTo>
                <a:lnTo>
                  <a:pt x="1622" y="23723"/>
                </a:lnTo>
                <a:lnTo>
                  <a:pt x="1502" y="23903"/>
                </a:lnTo>
                <a:lnTo>
                  <a:pt x="1442" y="24144"/>
                </a:lnTo>
                <a:lnTo>
                  <a:pt x="1381" y="24564"/>
                </a:lnTo>
                <a:lnTo>
                  <a:pt x="1442" y="25044"/>
                </a:lnTo>
                <a:lnTo>
                  <a:pt x="1622" y="25525"/>
                </a:lnTo>
                <a:lnTo>
                  <a:pt x="1862" y="26005"/>
                </a:lnTo>
                <a:lnTo>
                  <a:pt x="2102" y="26426"/>
                </a:lnTo>
                <a:lnTo>
                  <a:pt x="2643" y="27146"/>
                </a:lnTo>
                <a:lnTo>
                  <a:pt x="3123" y="27627"/>
                </a:lnTo>
                <a:lnTo>
                  <a:pt x="3664" y="28107"/>
                </a:lnTo>
                <a:lnTo>
                  <a:pt x="4324" y="28528"/>
                </a:lnTo>
                <a:lnTo>
                  <a:pt x="4625" y="28708"/>
                </a:lnTo>
                <a:lnTo>
                  <a:pt x="4985" y="28828"/>
                </a:lnTo>
                <a:lnTo>
                  <a:pt x="4985" y="30510"/>
                </a:lnTo>
                <a:lnTo>
                  <a:pt x="4925" y="30870"/>
                </a:lnTo>
                <a:lnTo>
                  <a:pt x="4504" y="30510"/>
                </a:lnTo>
                <a:lnTo>
                  <a:pt x="4084" y="30149"/>
                </a:lnTo>
                <a:lnTo>
                  <a:pt x="3303" y="29248"/>
                </a:lnTo>
                <a:lnTo>
                  <a:pt x="2583" y="28288"/>
                </a:lnTo>
                <a:lnTo>
                  <a:pt x="2463" y="28167"/>
                </a:lnTo>
                <a:lnTo>
                  <a:pt x="2342" y="28107"/>
                </a:lnTo>
                <a:lnTo>
                  <a:pt x="2042" y="28107"/>
                </a:lnTo>
                <a:lnTo>
                  <a:pt x="1922" y="28167"/>
                </a:lnTo>
                <a:lnTo>
                  <a:pt x="1802" y="28288"/>
                </a:lnTo>
                <a:lnTo>
                  <a:pt x="1802" y="28468"/>
                </a:lnTo>
                <a:lnTo>
                  <a:pt x="1802" y="28588"/>
                </a:lnTo>
                <a:lnTo>
                  <a:pt x="1982" y="29308"/>
                </a:lnTo>
                <a:lnTo>
                  <a:pt x="2222" y="29909"/>
                </a:lnTo>
                <a:lnTo>
                  <a:pt x="2583" y="30510"/>
                </a:lnTo>
                <a:lnTo>
                  <a:pt x="3063" y="31050"/>
                </a:lnTo>
                <a:lnTo>
                  <a:pt x="3423" y="31471"/>
                </a:lnTo>
                <a:lnTo>
                  <a:pt x="3904" y="31831"/>
                </a:lnTo>
                <a:lnTo>
                  <a:pt x="4144" y="31951"/>
                </a:lnTo>
                <a:lnTo>
                  <a:pt x="4384" y="32071"/>
                </a:lnTo>
                <a:lnTo>
                  <a:pt x="4625" y="32131"/>
                </a:lnTo>
                <a:lnTo>
                  <a:pt x="4925" y="32191"/>
                </a:lnTo>
                <a:lnTo>
                  <a:pt x="4865" y="34113"/>
                </a:lnTo>
                <a:lnTo>
                  <a:pt x="4805" y="36095"/>
                </a:lnTo>
                <a:lnTo>
                  <a:pt x="3844" y="35134"/>
                </a:lnTo>
                <a:lnTo>
                  <a:pt x="3363" y="34593"/>
                </a:lnTo>
                <a:lnTo>
                  <a:pt x="2883" y="34113"/>
                </a:lnTo>
                <a:lnTo>
                  <a:pt x="2282" y="33272"/>
                </a:lnTo>
                <a:lnTo>
                  <a:pt x="1682" y="32491"/>
                </a:lnTo>
                <a:lnTo>
                  <a:pt x="1381" y="32071"/>
                </a:lnTo>
                <a:lnTo>
                  <a:pt x="1021" y="31711"/>
                </a:lnTo>
                <a:lnTo>
                  <a:pt x="661" y="31350"/>
                </a:lnTo>
                <a:lnTo>
                  <a:pt x="240" y="31110"/>
                </a:lnTo>
                <a:lnTo>
                  <a:pt x="120" y="31050"/>
                </a:lnTo>
                <a:lnTo>
                  <a:pt x="60" y="31110"/>
                </a:lnTo>
                <a:lnTo>
                  <a:pt x="0" y="31170"/>
                </a:lnTo>
                <a:lnTo>
                  <a:pt x="0" y="31230"/>
                </a:lnTo>
                <a:lnTo>
                  <a:pt x="0" y="31771"/>
                </a:lnTo>
                <a:lnTo>
                  <a:pt x="60" y="32251"/>
                </a:lnTo>
                <a:lnTo>
                  <a:pt x="240" y="32792"/>
                </a:lnTo>
                <a:lnTo>
                  <a:pt x="481" y="33272"/>
                </a:lnTo>
                <a:lnTo>
                  <a:pt x="781" y="33693"/>
                </a:lnTo>
                <a:lnTo>
                  <a:pt x="1081" y="34173"/>
                </a:lnTo>
                <a:lnTo>
                  <a:pt x="1742" y="35014"/>
                </a:lnTo>
                <a:lnTo>
                  <a:pt x="2402" y="35795"/>
                </a:lnTo>
                <a:lnTo>
                  <a:pt x="3123" y="36575"/>
                </a:lnTo>
                <a:lnTo>
                  <a:pt x="3544" y="36936"/>
                </a:lnTo>
                <a:lnTo>
                  <a:pt x="3964" y="37236"/>
                </a:lnTo>
                <a:lnTo>
                  <a:pt x="4384" y="37536"/>
                </a:lnTo>
                <a:lnTo>
                  <a:pt x="4865" y="37776"/>
                </a:lnTo>
                <a:lnTo>
                  <a:pt x="4985" y="39518"/>
                </a:lnTo>
                <a:lnTo>
                  <a:pt x="5045" y="39638"/>
                </a:lnTo>
                <a:lnTo>
                  <a:pt x="5105" y="39698"/>
                </a:lnTo>
                <a:lnTo>
                  <a:pt x="5285" y="39818"/>
                </a:lnTo>
                <a:lnTo>
                  <a:pt x="5405" y="39818"/>
                </a:lnTo>
                <a:lnTo>
                  <a:pt x="5465" y="39758"/>
                </a:lnTo>
                <a:lnTo>
                  <a:pt x="5585" y="39698"/>
                </a:lnTo>
                <a:lnTo>
                  <a:pt x="5585" y="39578"/>
                </a:lnTo>
                <a:lnTo>
                  <a:pt x="5766" y="38317"/>
                </a:lnTo>
                <a:lnTo>
                  <a:pt x="5826" y="36996"/>
                </a:lnTo>
                <a:lnTo>
                  <a:pt x="6426" y="36335"/>
                </a:lnTo>
                <a:lnTo>
                  <a:pt x="6967" y="35674"/>
                </a:lnTo>
                <a:lnTo>
                  <a:pt x="8048" y="34413"/>
                </a:lnTo>
                <a:lnTo>
                  <a:pt x="8648" y="33633"/>
                </a:lnTo>
                <a:lnTo>
                  <a:pt x="9249" y="32912"/>
                </a:lnTo>
                <a:lnTo>
                  <a:pt x="9729" y="32131"/>
                </a:lnTo>
                <a:lnTo>
                  <a:pt x="10210" y="31290"/>
                </a:lnTo>
                <a:lnTo>
                  <a:pt x="10210" y="31170"/>
                </a:lnTo>
                <a:lnTo>
                  <a:pt x="10210" y="31050"/>
                </a:lnTo>
                <a:lnTo>
                  <a:pt x="10090" y="30990"/>
                </a:lnTo>
                <a:lnTo>
                  <a:pt x="9970" y="31050"/>
                </a:lnTo>
                <a:lnTo>
                  <a:pt x="9189" y="31651"/>
                </a:lnTo>
                <a:lnTo>
                  <a:pt x="8408" y="32311"/>
                </a:lnTo>
                <a:lnTo>
                  <a:pt x="7747" y="32972"/>
                </a:lnTo>
                <a:lnTo>
                  <a:pt x="7027" y="33693"/>
                </a:lnTo>
                <a:lnTo>
                  <a:pt x="5886" y="34954"/>
                </a:lnTo>
                <a:lnTo>
                  <a:pt x="5946" y="32431"/>
                </a:lnTo>
                <a:lnTo>
                  <a:pt x="6366" y="32431"/>
                </a:lnTo>
                <a:lnTo>
                  <a:pt x="6787" y="32311"/>
                </a:lnTo>
                <a:lnTo>
                  <a:pt x="7207" y="32011"/>
                </a:lnTo>
                <a:lnTo>
                  <a:pt x="7627" y="31711"/>
                </a:lnTo>
                <a:lnTo>
                  <a:pt x="7988" y="31350"/>
                </a:lnTo>
                <a:lnTo>
                  <a:pt x="8348" y="30930"/>
                </a:lnTo>
                <a:lnTo>
                  <a:pt x="8949" y="30269"/>
                </a:lnTo>
                <a:lnTo>
                  <a:pt x="9489" y="29609"/>
                </a:lnTo>
                <a:lnTo>
                  <a:pt x="10090" y="28768"/>
                </a:lnTo>
                <a:lnTo>
                  <a:pt x="10330" y="28348"/>
                </a:lnTo>
                <a:lnTo>
                  <a:pt x="10510" y="27867"/>
                </a:lnTo>
                <a:lnTo>
                  <a:pt x="10570" y="27447"/>
                </a:lnTo>
                <a:lnTo>
                  <a:pt x="10570" y="26966"/>
                </a:lnTo>
                <a:lnTo>
                  <a:pt x="10510" y="26906"/>
                </a:lnTo>
                <a:lnTo>
                  <a:pt x="10390" y="26906"/>
                </a:lnTo>
                <a:lnTo>
                  <a:pt x="10030" y="27146"/>
                </a:lnTo>
                <a:lnTo>
                  <a:pt x="9729" y="27387"/>
                </a:lnTo>
                <a:lnTo>
                  <a:pt x="9189" y="28047"/>
                </a:lnTo>
                <a:lnTo>
                  <a:pt x="8528" y="28828"/>
                </a:lnTo>
                <a:lnTo>
                  <a:pt x="7808" y="29609"/>
                </a:lnTo>
                <a:lnTo>
                  <a:pt x="7387" y="30029"/>
                </a:lnTo>
                <a:lnTo>
                  <a:pt x="6907" y="30389"/>
                </a:lnTo>
                <a:lnTo>
                  <a:pt x="6366" y="30810"/>
                </a:lnTo>
                <a:lnTo>
                  <a:pt x="5946" y="31290"/>
                </a:lnTo>
                <a:lnTo>
                  <a:pt x="5946" y="31230"/>
                </a:lnTo>
                <a:lnTo>
                  <a:pt x="6006" y="28828"/>
                </a:lnTo>
                <a:lnTo>
                  <a:pt x="6066" y="28768"/>
                </a:lnTo>
                <a:lnTo>
                  <a:pt x="6186" y="28708"/>
                </a:lnTo>
                <a:lnTo>
                  <a:pt x="6366" y="28588"/>
                </a:lnTo>
                <a:lnTo>
                  <a:pt x="6426" y="28408"/>
                </a:lnTo>
                <a:lnTo>
                  <a:pt x="6486" y="28227"/>
                </a:lnTo>
                <a:lnTo>
                  <a:pt x="7027" y="27687"/>
                </a:lnTo>
                <a:lnTo>
                  <a:pt x="7507" y="27086"/>
                </a:lnTo>
                <a:lnTo>
                  <a:pt x="8408" y="25885"/>
                </a:lnTo>
                <a:lnTo>
                  <a:pt x="9789" y="24024"/>
                </a:lnTo>
                <a:lnTo>
                  <a:pt x="11111" y="22102"/>
                </a:lnTo>
                <a:lnTo>
                  <a:pt x="11111" y="21922"/>
                </a:lnTo>
                <a:lnTo>
                  <a:pt x="11051" y="21861"/>
                </a:lnTo>
                <a:lnTo>
                  <a:pt x="10931" y="21801"/>
                </a:lnTo>
                <a:lnTo>
                  <a:pt x="10810" y="21861"/>
                </a:lnTo>
                <a:lnTo>
                  <a:pt x="9069" y="23483"/>
                </a:lnTo>
                <a:lnTo>
                  <a:pt x="7447" y="25165"/>
                </a:lnTo>
                <a:lnTo>
                  <a:pt x="6727" y="25825"/>
                </a:lnTo>
                <a:lnTo>
                  <a:pt x="6066" y="26606"/>
                </a:lnTo>
                <a:lnTo>
                  <a:pt x="6126" y="23423"/>
                </a:lnTo>
                <a:lnTo>
                  <a:pt x="6426" y="23183"/>
                </a:lnTo>
                <a:lnTo>
                  <a:pt x="6727" y="22882"/>
                </a:lnTo>
                <a:lnTo>
                  <a:pt x="7267" y="22222"/>
                </a:lnTo>
                <a:lnTo>
                  <a:pt x="7808" y="21561"/>
                </a:lnTo>
                <a:lnTo>
                  <a:pt x="8288" y="20961"/>
                </a:lnTo>
                <a:lnTo>
                  <a:pt x="9009" y="20120"/>
                </a:lnTo>
                <a:lnTo>
                  <a:pt x="9729" y="19219"/>
                </a:lnTo>
                <a:lnTo>
                  <a:pt x="10330" y="18318"/>
                </a:lnTo>
                <a:lnTo>
                  <a:pt x="10931" y="17297"/>
                </a:lnTo>
                <a:lnTo>
                  <a:pt x="10931" y="17237"/>
                </a:lnTo>
                <a:lnTo>
                  <a:pt x="10870" y="17117"/>
                </a:lnTo>
                <a:lnTo>
                  <a:pt x="10810" y="17057"/>
                </a:lnTo>
                <a:lnTo>
                  <a:pt x="10690" y="17117"/>
                </a:lnTo>
                <a:lnTo>
                  <a:pt x="9729" y="17778"/>
                </a:lnTo>
                <a:lnTo>
                  <a:pt x="8889" y="18558"/>
                </a:lnTo>
                <a:lnTo>
                  <a:pt x="8048" y="19399"/>
                </a:lnTo>
                <a:lnTo>
                  <a:pt x="7267" y="20240"/>
                </a:lnTo>
                <a:lnTo>
                  <a:pt x="6186" y="21381"/>
                </a:lnTo>
                <a:lnTo>
                  <a:pt x="6186" y="19279"/>
                </a:lnTo>
                <a:lnTo>
                  <a:pt x="6366" y="19219"/>
                </a:lnTo>
                <a:lnTo>
                  <a:pt x="6486" y="19099"/>
                </a:lnTo>
                <a:lnTo>
                  <a:pt x="6666" y="18859"/>
                </a:lnTo>
                <a:lnTo>
                  <a:pt x="7207" y="18378"/>
                </a:lnTo>
                <a:lnTo>
                  <a:pt x="7747" y="17778"/>
                </a:lnTo>
                <a:lnTo>
                  <a:pt x="8588" y="16697"/>
                </a:lnTo>
                <a:lnTo>
                  <a:pt x="9249" y="15796"/>
                </a:lnTo>
                <a:lnTo>
                  <a:pt x="9849" y="14835"/>
                </a:lnTo>
                <a:lnTo>
                  <a:pt x="10090" y="14294"/>
                </a:lnTo>
                <a:lnTo>
                  <a:pt x="10330" y="13754"/>
                </a:lnTo>
                <a:lnTo>
                  <a:pt x="10510" y="13213"/>
                </a:lnTo>
                <a:lnTo>
                  <a:pt x="10630" y="12673"/>
                </a:lnTo>
                <a:lnTo>
                  <a:pt x="10570" y="12613"/>
                </a:lnTo>
                <a:lnTo>
                  <a:pt x="10570" y="12553"/>
                </a:lnTo>
                <a:lnTo>
                  <a:pt x="10450" y="12553"/>
                </a:lnTo>
                <a:lnTo>
                  <a:pt x="9609" y="13394"/>
                </a:lnTo>
                <a:lnTo>
                  <a:pt x="8889" y="14294"/>
                </a:lnTo>
                <a:lnTo>
                  <a:pt x="8168" y="15195"/>
                </a:lnTo>
                <a:lnTo>
                  <a:pt x="7447" y="16096"/>
                </a:lnTo>
                <a:lnTo>
                  <a:pt x="6907" y="16697"/>
                </a:lnTo>
                <a:lnTo>
                  <a:pt x="6246" y="17297"/>
                </a:lnTo>
                <a:lnTo>
                  <a:pt x="6306" y="15435"/>
                </a:lnTo>
                <a:lnTo>
                  <a:pt x="6666" y="15255"/>
                </a:lnTo>
                <a:lnTo>
                  <a:pt x="6847" y="15135"/>
                </a:lnTo>
                <a:lnTo>
                  <a:pt x="6907" y="14955"/>
                </a:lnTo>
                <a:lnTo>
                  <a:pt x="6967" y="14775"/>
                </a:lnTo>
                <a:lnTo>
                  <a:pt x="6907" y="14535"/>
                </a:lnTo>
                <a:lnTo>
                  <a:pt x="7447" y="13934"/>
                </a:lnTo>
                <a:lnTo>
                  <a:pt x="7988" y="13213"/>
                </a:lnTo>
                <a:lnTo>
                  <a:pt x="8408" y="12493"/>
                </a:lnTo>
                <a:lnTo>
                  <a:pt x="8768" y="11832"/>
                </a:lnTo>
                <a:lnTo>
                  <a:pt x="9429" y="10631"/>
                </a:lnTo>
                <a:lnTo>
                  <a:pt x="9669" y="9970"/>
                </a:lnTo>
                <a:lnTo>
                  <a:pt x="9910" y="9310"/>
                </a:lnTo>
                <a:lnTo>
                  <a:pt x="10090" y="8649"/>
                </a:lnTo>
                <a:lnTo>
                  <a:pt x="10210" y="7988"/>
                </a:lnTo>
                <a:lnTo>
                  <a:pt x="10270" y="7328"/>
                </a:lnTo>
                <a:lnTo>
                  <a:pt x="10270" y="6607"/>
                </a:lnTo>
                <a:lnTo>
                  <a:pt x="10210" y="6487"/>
                </a:lnTo>
                <a:lnTo>
                  <a:pt x="10090" y="6367"/>
                </a:lnTo>
                <a:lnTo>
                  <a:pt x="9970" y="6367"/>
                </a:lnTo>
                <a:lnTo>
                  <a:pt x="9849" y="6487"/>
                </a:lnTo>
                <a:lnTo>
                  <a:pt x="9309" y="7688"/>
                </a:lnTo>
                <a:lnTo>
                  <a:pt x="8768" y="8889"/>
                </a:lnTo>
                <a:lnTo>
                  <a:pt x="8288" y="10030"/>
                </a:lnTo>
                <a:lnTo>
                  <a:pt x="7988" y="10631"/>
                </a:lnTo>
                <a:lnTo>
                  <a:pt x="7687" y="11171"/>
                </a:lnTo>
                <a:lnTo>
                  <a:pt x="7147" y="12012"/>
                </a:lnTo>
                <a:lnTo>
                  <a:pt x="6606" y="12733"/>
                </a:lnTo>
                <a:lnTo>
                  <a:pt x="6606" y="12493"/>
                </a:lnTo>
                <a:lnTo>
                  <a:pt x="6546" y="12312"/>
                </a:lnTo>
                <a:lnTo>
                  <a:pt x="6426" y="12132"/>
                </a:lnTo>
                <a:lnTo>
                  <a:pt x="6306" y="11952"/>
                </a:lnTo>
                <a:lnTo>
                  <a:pt x="6306" y="11352"/>
                </a:lnTo>
                <a:lnTo>
                  <a:pt x="6426" y="11352"/>
                </a:lnTo>
                <a:lnTo>
                  <a:pt x="6486" y="11292"/>
                </a:lnTo>
                <a:lnTo>
                  <a:pt x="6847" y="10811"/>
                </a:lnTo>
                <a:lnTo>
                  <a:pt x="7207" y="10331"/>
                </a:lnTo>
                <a:lnTo>
                  <a:pt x="7447" y="9730"/>
                </a:lnTo>
                <a:lnTo>
                  <a:pt x="7687" y="9129"/>
                </a:lnTo>
                <a:lnTo>
                  <a:pt x="7868" y="8529"/>
                </a:lnTo>
                <a:lnTo>
                  <a:pt x="7988" y="7928"/>
                </a:lnTo>
                <a:lnTo>
                  <a:pt x="8228" y="6727"/>
                </a:lnTo>
                <a:lnTo>
                  <a:pt x="8348" y="5466"/>
                </a:lnTo>
                <a:lnTo>
                  <a:pt x="8408" y="4265"/>
                </a:lnTo>
                <a:lnTo>
                  <a:pt x="8288" y="3004"/>
                </a:lnTo>
                <a:lnTo>
                  <a:pt x="8108" y="1803"/>
                </a:lnTo>
                <a:lnTo>
                  <a:pt x="8108" y="1743"/>
                </a:lnTo>
                <a:lnTo>
                  <a:pt x="7988" y="1743"/>
                </a:lnTo>
                <a:lnTo>
                  <a:pt x="7928" y="1803"/>
                </a:lnTo>
                <a:lnTo>
                  <a:pt x="7928" y="3064"/>
                </a:lnTo>
                <a:lnTo>
                  <a:pt x="7868" y="4265"/>
                </a:lnTo>
                <a:lnTo>
                  <a:pt x="7687" y="5526"/>
                </a:lnTo>
                <a:lnTo>
                  <a:pt x="7507" y="6727"/>
                </a:lnTo>
                <a:lnTo>
                  <a:pt x="7207" y="7688"/>
                </a:lnTo>
                <a:lnTo>
                  <a:pt x="6907" y="8649"/>
                </a:lnTo>
                <a:lnTo>
                  <a:pt x="6606" y="9550"/>
                </a:lnTo>
                <a:lnTo>
                  <a:pt x="6306" y="10511"/>
                </a:lnTo>
                <a:lnTo>
                  <a:pt x="6306" y="8709"/>
                </a:lnTo>
                <a:lnTo>
                  <a:pt x="6306" y="6847"/>
                </a:lnTo>
                <a:lnTo>
                  <a:pt x="6366" y="6007"/>
                </a:lnTo>
                <a:lnTo>
                  <a:pt x="6366" y="5166"/>
                </a:lnTo>
                <a:lnTo>
                  <a:pt x="6306" y="4265"/>
                </a:lnTo>
                <a:lnTo>
                  <a:pt x="6186" y="3424"/>
                </a:lnTo>
                <a:lnTo>
                  <a:pt x="6006" y="2523"/>
                </a:lnTo>
                <a:lnTo>
                  <a:pt x="5766" y="1562"/>
                </a:lnTo>
                <a:lnTo>
                  <a:pt x="5585" y="1082"/>
                </a:lnTo>
                <a:lnTo>
                  <a:pt x="5405" y="662"/>
                </a:lnTo>
                <a:lnTo>
                  <a:pt x="5105" y="301"/>
                </a:lnTo>
                <a:lnTo>
                  <a:pt x="4745" y="1"/>
                </a:lnTo>
                <a:close/>
              </a:path>
            </a:pathLst>
          </a:custGeom>
          <a:solidFill>
            <a:srgbClr val="187767"/>
          </a:solidFill>
          <a:ln>
            <a:noFill/>
          </a:ln>
        </p:spPr>
        <p:txBody>
          <a:bodyPr lIns="121897" tIns="121897" rIns="121897" bIns="121897" anchor="ctr" anchorCtr="0">
            <a:noAutofit/>
          </a:bodyPr>
          <a:lstStyle/>
          <a:p>
            <a:pPr lvl="0">
              <a:spcBef>
                <a:spcPts val="0"/>
              </a:spcBef>
              <a:buNone/>
            </a:pPr>
            <a:endParaRPr/>
          </a:p>
        </p:txBody>
      </p:sp>
      <p:sp>
        <p:nvSpPr>
          <p:cNvPr id="102" name="Shape 102"/>
          <p:cNvSpPr/>
          <p:nvPr/>
        </p:nvSpPr>
        <p:spPr>
          <a:xfrm rot="-5563591" flipH="1">
            <a:off x="1499553" y="1076388"/>
            <a:ext cx="604173" cy="1581475"/>
          </a:xfrm>
          <a:custGeom>
            <a:avLst/>
            <a:gdLst/>
            <a:ahLst/>
            <a:cxnLst/>
            <a:rect l="0" t="0" r="0" b="0"/>
            <a:pathLst>
              <a:path w="13514" h="35374" extrusionOk="0">
                <a:moveTo>
                  <a:pt x="11411" y="3303"/>
                </a:moveTo>
                <a:lnTo>
                  <a:pt x="10811" y="3603"/>
                </a:lnTo>
                <a:lnTo>
                  <a:pt x="10270" y="3964"/>
                </a:lnTo>
                <a:lnTo>
                  <a:pt x="10450" y="3543"/>
                </a:lnTo>
                <a:lnTo>
                  <a:pt x="10931" y="3423"/>
                </a:lnTo>
                <a:lnTo>
                  <a:pt x="11411" y="3303"/>
                </a:lnTo>
                <a:close/>
                <a:moveTo>
                  <a:pt x="7628" y="4865"/>
                </a:moveTo>
                <a:lnTo>
                  <a:pt x="7748" y="4985"/>
                </a:lnTo>
                <a:lnTo>
                  <a:pt x="7868" y="5105"/>
                </a:lnTo>
                <a:lnTo>
                  <a:pt x="8048" y="5105"/>
                </a:lnTo>
                <a:lnTo>
                  <a:pt x="8228" y="5045"/>
                </a:lnTo>
                <a:lnTo>
                  <a:pt x="7928" y="5645"/>
                </a:lnTo>
                <a:lnTo>
                  <a:pt x="7508" y="6426"/>
                </a:lnTo>
                <a:lnTo>
                  <a:pt x="7628" y="4865"/>
                </a:lnTo>
                <a:close/>
                <a:moveTo>
                  <a:pt x="7928" y="26965"/>
                </a:moveTo>
                <a:lnTo>
                  <a:pt x="7748" y="27085"/>
                </a:lnTo>
                <a:lnTo>
                  <a:pt x="6607" y="27986"/>
                </a:lnTo>
                <a:lnTo>
                  <a:pt x="6066" y="28467"/>
                </a:lnTo>
                <a:lnTo>
                  <a:pt x="5586" y="29007"/>
                </a:lnTo>
                <a:lnTo>
                  <a:pt x="5526" y="28647"/>
                </a:lnTo>
                <a:lnTo>
                  <a:pt x="5646" y="28407"/>
                </a:lnTo>
                <a:lnTo>
                  <a:pt x="5646" y="28166"/>
                </a:lnTo>
                <a:lnTo>
                  <a:pt x="5586" y="27926"/>
                </a:lnTo>
                <a:lnTo>
                  <a:pt x="5466" y="27746"/>
                </a:lnTo>
                <a:lnTo>
                  <a:pt x="6066" y="27566"/>
                </a:lnTo>
                <a:lnTo>
                  <a:pt x="6607" y="27446"/>
                </a:lnTo>
                <a:lnTo>
                  <a:pt x="7808" y="27025"/>
                </a:lnTo>
                <a:lnTo>
                  <a:pt x="7928" y="26965"/>
                </a:lnTo>
                <a:close/>
                <a:moveTo>
                  <a:pt x="7808" y="28947"/>
                </a:moveTo>
                <a:lnTo>
                  <a:pt x="7328" y="29548"/>
                </a:lnTo>
                <a:lnTo>
                  <a:pt x="6667" y="30389"/>
                </a:lnTo>
                <a:lnTo>
                  <a:pt x="6367" y="30809"/>
                </a:lnTo>
                <a:lnTo>
                  <a:pt x="6126" y="31229"/>
                </a:lnTo>
                <a:lnTo>
                  <a:pt x="5766" y="29908"/>
                </a:lnTo>
                <a:lnTo>
                  <a:pt x="6307" y="29788"/>
                </a:lnTo>
                <a:lnTo>
                  <a:pt x="6847" y="29548"/>
                </a:lnTo>
                <a:lnTo>
                  <a:pt x="7328" y="29248"/>
                </a:lnTo>
                <a:lnTo>
                  <a:pt x="7808" y="28947"/>
                </a:lnTo>
                <a:close/>
                <a:moveTo>
                  <a:pt x="9430" y="0"/>
                </a:moveTo>
                <a:lnTo>
                  <a:pt x="9189" y="240"/>
                </a:lnTo>
                <a:lnTo>
                  <a:pt x="9009" y="480"/>
                </a:lnTo>
                <a:lnTo>
                  <a:pt x="8709" y="1021"/>
                </a:lnTo>
                <a:lnTo>
                  <a:pt x="8409" y="1622"/>
                </a:lnTo>
                <a:lnTo>
                  <a:pt x="8168" y="2222"/>
                </a:lnTo>
                <a:lnTo>
                  <a:pt x="7808" y="3243"/>
                </a:lnTo>
                <a:lnTo>
                  <a:pt x="7868" y="2162"/>
                </a:lnTo>
                <a:lnTo>
                  <a:pt x="7808" y="1081"/>
                </a:lnTo>
                <a:lnTo>
                  <a:pt x="7808" y="961"/>
                </a:lnTo>
                <a:lnTo>
                  <a:pt x="7688" y="841"/>
                </a:lnTo>
                <a:lnTo>
                  <a:pt x="7568" y="841"/>
                </a:lnTo>
                <a:lnTo>
                  <a:pt x="7448" y="961"/>
                </a:lnTo>
                <a:lnTo>
                  <a:pt x="7087" y="1441"/>
                </a:lnTo>
                <a:lnTo>
                  <a:pt x="6847" y="2042"/>
                </a:lnTo>
                <a:lnTo>
                  <a:pt x="6667" y="2582"/>
                </a:lnTo>
                <a:lnTo>
                  <a:pt x="6487" y="3183"/>
                </a:lnTo>
                <a:lnTo>
                  <a:pt x="6247" y="4444"/>
                </a:lnTo>
                <a:lnTo>
                  <a:pt x="6126" y="5645"/>
                </a:lnTo>
                <a:lnTo>
                  <a:pt x="6066" y="6306"/>
                </a:lnTo>
                <a:lnTo>
                  <a:pt x="6006" y="7207"/>
                </a:lnTo>
                <a:lnTo>
                  <a:pt x="6006" y="7747"/>
                </a:lnTo>
                <a:lnTo>
                  <a:pt x="6066" y="8228"/>
                </a:lnTo>
                <a:lnTo>
                  <a:pt x="6186" y="8648"/>
                </a:lnTo>
                <a:lnTo>
                  <a:pt x="6307" y="8948"/>
                </a:lnTo>
                <a:lnTo>
                  <a:pt x="6066" y="9609"/>
                </a:lnTo>
                <a:lnTo>
                  <a:pt x="6066" y="9669"/>
                </a:lnTo>
                <a:lnTo>
                  <a:pt x="5946" y="8588"/>
                </a:lnTo>
                <a:lnTo>
                  <a:pt x="5886" y="7507"/>
                </a:lnTo>
                <a:lnTo>
                  <a:pt x="5946" y="6366"/>
                </a:lnTo>
                <a:lnTo>
                  <a:pt x="6066" y="5225"/>
                </a:lnTo>
                <a:lnTo>
                  <a:pt x="6066" y="4624"/>
                </a:lnTo>
                <a:lnTo>
                  <a:pt x="6066" y="4024"/>
                </a:lnTo>
                <a:lnTo>
                  <a:pt x="6006" y="3483"/>
                </a:lnTo>
                <a:lnTo>
                  <a:pt x="5886" y="2943"/>
                </a:lnTo>
                <a:lnTo>
                  <a:pt x="5826" y="2823"/>
                </a:lnTo>
                <a:lnTo>
                  <a:pt x="5766" y="2763"/>
                </a:lnTo>
                <a:lnTo>
                  <a:pt x="5646" y="2763"/>
                </a:lnTo>
                <a:lnTo>
                  <a:pt x="5526" y="2823"/>
                </a:lnTo>
                <a:lnTo>
                  <a:pt x="5226" y="3303"/>
                </a:lnTo>
                <a:lnTo>
                  <a:pt x="4985" y="3784"/>
                </a:lnTo>
                <a:lnTo>
                  <a:pt x="4805" y="4384"/>
                </a:lnTo>
                <a:lnTo>
                  <a:pt x="4685" y="4985"/>
                </a:lnTo>
                <a:lnTo>
                  <a:pt x="4565" y="6186"/>
                </a:lnTo>
                <a:lnTo>
                  <a:pt x="4505" y="7327"/>
                </a:lnTo>
                <a:lnTo>
                  <a:pt x="4445" y="8348"/>
                </a:lnTo>
                <a:lnTo>
                  <a:pt x="4024" y="6066"/>
                </a:lnTo>
                <a:lnTo>
                  <a:pt x="3964" y="6006"/>
                </a:lnTo>
                <a:lnTo>
                  <a:pt x="3904" y="5946"/>
                </a:lnTo>
                <a:lnTo>
                  <a:pt x="3844" y="6006"/>
                </a:lnTo>
                <a:lnTo>
                  <a:pt x="3784" y="6066"/>
                </a:lnTo>
                <a:lnTo>
                  <a:pt x="3544" y="7087"/>
                </a:lnTo>
                <a:lnTo>
                  <a:pt x="3364" y="8168"/>
                </a:lnTo>
                <a:lnTo>
                  <a:pt x="3304" y="9309"/>
                </a:lnTo>
                <a:lnTo>
                  <a:pt x="3304" y="10450"/>
                </a:lnTo>
                <a:lnTo>
                  <a:pt x="3424" y="11591"/>
                </a:lnTo>
                <a:lnTo>
                  <a:pt x="3664" y="12672"/>
                </a:lnTo>
                <a:lnTo>
                  <a:pt x="4024" y="13753"/>
                </a:lnTo>
                <a:lnTo>
                  <a:pt x="4265" y="14233"/>
                </a:lnTo>
                <a:lnTo>
                  <a:pt x="4505" y="14714"/>
                </a:lnTo>
                <a:lnTo>
                  <a:pt x="4205" y="16275"/>
                </a:lnTo>
                <a:lnTo>
                  <a:pt x="3964" y="17777"/>
                </a:lnTo>
                <a:lnTo>
                  <a:pt x="3784" y="17476"/>
                </a:lnTo>
                <a:lnTo>
                  <a:pt x="3784" y="17116"/>
                </a:lnTo>
                <a:lnTo>
                  <a:pt x="3784" y="16756"/>
                </a:lnTo>
                <a:lnTo>
                  <a:pt x="3604" y="16035"/>
                </a:lnTo>
                <a:lnTo>
                  <a:pt x="3424" y="15314"/>
                </a:lnTo>
                <a:lnTo>
                  <a:pt x="3244" y="14594"/>
                </a:lnTo>
                <a:lnTo>
                  <a:pt x="3064" y="13633"/>
                </a:lnTo>
                <a:lnTo>
                  <a:pt x="2943" y="12732"/>
                </a:lnTo>
                <a:lnTo>
                  <a:pt x="2823" y="11771"/>
                </a:lnTo>
                <a:lnTo>
                  <a:pt x="2703" y="10810"/>
                </a:lnTo>
                <a:lnTo>
                  <a:pt x="2643" y="10690"/>
                </a:lnTo>
                <a:lnTo>
                  <a:pt x="2583" y="10630"/>
                </a:lnTo>
                <a:lnTo>
                  <a:pt x="2463" y="10570"/>
                </a:lnTo>
                <a:lnTo>
                  <a:pt x="2343" y="10570"/>
                </a:lnTo>
                <a:lnTo>
                  <a:pt x="2163" y="10630"/>
                </a:lnTo>
                <a:lnTo>
                  <a:pt x="2043" y="10690"/>
                </a:lnTo>
                <a:lnTo>
                  <a:pt x="1982" y="10810"/>
                </a:lnTo>
                <a:lnTo>
                  <a:pt x="1862" y="11291"/>
                </a:lnTo>
                <a:lnTo>
                  <a:pt x="1742" y="11771"/>
                </a:lnTo>
                <a:lnTo>
                  <a:pt x="1682" y="12252"/>
                </a:lnTo>
                <a:lnTo>
                  <a:pt x="1682" y="12792"/>
                </a:lnTo>
                <a:lnTo>
                  <a:pt x="1742" y="13753"/>
                </a:lnTo>
                <a:lnTo>
                  <a:pt x="1922" y="14774"/>
                </a:lnTo>
                <a:lnTo>
                  <a:pt x="2043" y="15374"/>
                </a:lnTo>
                <a:lnTo>
                  <a:pt x="2223" y="16035"/>
                </a:lnTo>
                <a:lnTo>
                  <a:pt x="2403" y="16696"/>
                </a:lnTo>
                <a:lnTo>
                  <a:pt x="2763" y="17236"/>
                </a:lnTo>
                <a:lnTo>
                  <a:pt x="2823" y="17356"/>
                </a:lnTo>
                <a:lnTo>
                  <a:pt x="3244" y="18317"/>
                </a:lnTo>
                <a:lnTo>
                  <a:pt x="3544" y="18798"/>
                </a:lnTo>
                <a:lnTo>
                  <a:pt x="3844" y="19218"/>
                </a:lnTo>
                <a:lnTo>
                  <a:pt x="3844" y="19278"/>
                </a:lnTo>
                <a:lnTo>
                  <a:pt x="3304" y="18497"/>
                </a:lnTo>
                <a:lnTo>
                  <a:pt x="2763" y="17657"/>
                </a:lnTo>
                <a:lnTo>
                  <a:pt x="2343" y="16816"/>
                </a:lnTo>
                <a:lnTo>
                  <a:pt x="1802" y="15975"/>
                </a:lnTo>
                <a:lnTo>
                  <a:pt x="1562" y="15555"/>
                </a:lnTo>
                <a:lnTo>
                  <a:pt x="1202" y="15194"/>
                </a:lnTo>
                <a:lnTo>
                  <a:pt x="1142" y="15134"/>
                </a:lnTo>
                <a:lnTo>
                  <a:pt x="1022" y="15074"/>
                </a:lnTo>
                <a:lnTo>
                  <a:pt x="781" y="15134"/>
                </a:lnTo>
                <a:lnTo>
                  <a:pt x="661" y="15254"/>
                </a:lnTo>
                <a:lnTo>
                  <a:pt x="601" y="15435"/>
                </a:lnTo>
                <a:lnTo>
                  <a:pt x="601" y="15975"/>
                </a:lnTo>
                <a:lnTo>
                  <a:pt x="661" y="16516"/>
                </a:lnTo>
                <a:lnTo>
                  <a:pt x="841" y="16996"/>
                </a:lnTo>
                <a:lnTo>
                  <a:pt x="1082" y="17536"/>
                </a:lnTo>
                <a:lnTo>
                  <a:pt x="1622" y="18497"/>
                </a:lnTo>
                <a:lnTo>
                  <a:pt x="2163" y="19398"/>
                </a:lnTo>
                <a:lnTo>
                  <a:pt x="2883" y="20419"/>
                </a:lnTo>
                <a:lnTo>
                  <a:pt x="3304" y="20900"/>
                </a:lnTo>
                <a:lnTo>
                  <a:pt x="3724" y="21320"/>
                </a:lnTo>
                <a:lnTo>
                  <a:pt x="3724" y="22281"/>
                </a:lnTo>
                <a:lnTo>
                  <a:pt x="3304" y="21861"/>
                </a:lnTo>
                <a:lnTo>
                  <a:pt x="2763" y="21200"/>
                </a:lnTo>
                <a:lnTo>
                  <a:pt x="2343" y="20539"/>
                </a:lnTo>
                <a:lnTo>
                  <a:pt x="1922" y="19759"/>
                </a:lnTo>
                <a:lnTo>
                  <a:pt x="1622" y="19038"/>
                </a:lnTo>
                <a:lnTo>
                  <a:pt x="1502" y="18858"/>
                </a:lnTo>
                <a:lnTo>
                  <a:pt x="1442" y="18798"/>
                </a:lnTo>
                <a:lnTo>
                  <a:pt x="1262" y="18738"/>
                </a:lnTo>
                <a:lnTo>
                  <a:pt x="1142" y="18738"/>
                </a:lnTo>
                <a:lnTo>
                  <a:pt x="1022" y="18798"/>
                </a:lnTo>
                <a:lnTo>
                  <a:pt x="901" y="18858"/>
                </a:lnTo>
                <a:lnTo>
                  <a:pt x="841" y="18978"/>
                </a:lnTo>
                <a:lnTo>
                  <a:pt x="841" y="19098"/>
                </a:lnTo>
                <a:lnTo>
                  <a:pt x="901" y="19819"/>
                </a:lnTo>
                <a:lnTo>
                  <a:pt x="1082" y="20479"/>
                </a:lnTo>
                <a:lnTo>
                  <a:pt x="1322" y="21140"/>
                </a:lnTo>
                <a:lnTo>
                  <a:pt x="1622" y="21801"/>
                </a:lnTo>
                <a:lnTo>
                  <a:pt x="901" y="21020"/>
                </a:lnTo>
                <a:lnTo>
                  <a:pt x="241" y="20179"/>
                </a:lnTo>
                <a:lnTo>
                  <a:pt x="181" y="20119"/>
                </a:lnTo>
                <a:lnTo>
                  <a:pt x="61" y="20179"/>
                </a:lnTo>
                <a:lnTo>
                  <a:pt x="1" y="20239"/>
                </a:lnTo>
                <a:lnTo>
                  <a:pt x="1" y="20359"/>
                </a:lnTo>
                <a:lnTo>
                  <a:pt x="541" y="21440"/>
                </a:lnTo>
                <a:lnTo>
                  <a:pt x="1202" y="22461"/>
                </a:lnTo>
                <a:lnTo>
                  <a:pt x="1862" y="23422"/>
                </a:lnTo>
                <a:lnTo>
                  <a:pt x="2583" y="24323"/>
                </a:lnTo>
                <a:lnTo>
                  <a:pt x="3244" y="25044"/>
                </a:lnTo>
                <a:lnTo>
                  <a:pt x="3904" y="25704"/>
                </a:lnTo>
                <a:lnTo>
                  <a:pt x="4024" y="26605"/>
                </a:lnTo>
                <a:lnTo>
                  <a:pt x="3364" y="26065"/>
                </a:lnTo>
                <a:lnTo>
                  <a:pt x="2883" y="25524"/>
                </a:lnTo>
                <a:lnTo>
                  <a:pt x="2343" y="24923"/>
                </a:lnTo>
                <a:lnTo>
                  <a:pt x="1742" y="24383"/>
                </a:lnTo>
                <a:lnTo>
                  <a:pt x="1442" y="24203"/>
                </a:lnTo>
                <a:lnTo>
                  <a:pt x="1142" y="24083"/>
                </a:lnTo>
                <a:lnTo>
                  <a:pt x="1022" y="24023"/>
                </a:lnTo>
                <a:lnTo>
                  <a:pt x="841" y="24083"/>
                </a:lnTo>
                <a:lnTo>
                  <a:pt x="721" y="24203"/>
                </a:lnTo>
                <a:lnTo>
                  <a:pt x="661" y="24323"/>
                </a:lnTo>
                <a:lnTo>
                  <a:pt x="661" y="24743"/>
                </a:lnTo>
                <a:lnTo>
                  <a:pt x="721" y="25104"/>
                </a:lnTo>
                <a:lnTo>
                  <a:pt x="901" y="25524"/>
                </a:lnTo>
                <a:lnTo>
                  <a:pt x="1082" y="25884"/>
                </a:lnTo>
                <a:lnTo>
                  <a:pt x="1622" y="26605"/>
                </a:lnTo>
                <a:lnTo>
                  <a:pt x="2223" y="27206"/>
                </a:lnTo>
                <a:lnTo>
                  <a:pt x="2643" y="27626"/>
                </a:lnTo>
                <a:lnTo>
                  <a:pt x="3184" y="28106"/>
                </a:lnTo>
                <a:lnTo>
                  <a:pt x="3784" y="28587"/>
                </a:lnTo>
                <a:lnTo>
                  <a:pt x="4084" y="28707"/>
                </a:lnTo>
                <a:lnTo>
                  <a:pt x="4385" y="28887"/>
                </a:lnTo>
                <a:lnTo>
                  <a:pt x="4745" y="30329"/>
                </a:lnTo>
                <a:lnTo>
                  <a:pt x="4265" y="30028"/>
                </a:lnTo>
                <a:lnTo>
                  <a:pt x="3904" y="29728"/>
                </a:lnTo>
                <a:lnTo>
                  <a:pt x="3244" y="29127"/>
                </a:lnTo>
                <a:lnTo>
                  <a:pt x="2703" y="28527"/>
                </a:lnTo>
                <a:lnTo>
                  <a:pt x="1562" y="27206"/>
                </a:lnTo>
                <a:lnTo>
                  <a:pt x="1442" y="27085"/>
                </a:lnTo>
                <a:lnTo>
                  <a:pt x="1142" y="27085"/>
                </a:lnTo>
                <a:lnTo>
                  <a:pt x="1022" y="27146"/>
                </a:lnTo>
                <a:lnTo>
                  <a:pt x="901" y="27266"/>
                </a:lnTo>
                <a:lnTo>
                  <a:pt x="841" y="27386"/>
                </a:lnTo>
                <a:lnTo>
                  <a:pt x="781" y="27506"/>
                </a:lnTo>
                <a:lnTo>
                  <a:pt x="781" y="27686"/>
                </a:lnTo>
                <a:lnTo>
                  <a:pt x="901" y="28166"/>
                </a:lnTo>
                <a:lnTo>
                  <a:pt x="1082" y="28587"/>
                </a:lnTo>
                <a:lnTo>
                  <a:pt x="1322" y="29067"/>
                </a:lnTo>
                <a:lnTo>
                  <a:pt x="1562" y="29488"/>
                </a:lnTo>
                <a:lnTo>
                  <a:pt x="2163" y="30268"/>
                </a:lnTo>
                <a:lnTo>
                  <a:pt x="2823" y="30989"/>
                </a:lnTo>
                <a:lnTo>
                  <a:pt x="3184" y="31289"/>
                </a:lnTo>
                <a:lnTo>
                  <a:pt x="2883" y="31289"/>
                </a:lnTo>
                <a:lnTo>
                  <a:pt x="2823" y="31410"/>
                </a:lnTo>
                <a:lnTo>
                  <a:pt x="2763" y="31590"/>
                </a:lnTo>
                <a:lnTo>
                  <a:pt x="2763" y="31710"/>
                </a:lnTo>
                <a:lnTo>
                  <a:pt x="3003" y="32010"/>
                </a:lnTo>
                <a:lnTo>
                  <a:pt x="3184" y="32250"/>
                </a:lnTo>
                <a:lnTo>
                  <a:pt x="3664" y="32731"/>
                </a:lnTo>
                <a:lnTo>
                  <a:pt x="4745" y="33512"/>
                </a:lnTo>
                <a:lnTo>
                  <a:pt x="5466" y="34052"/>
                </a:lnTo>
                <a:lnTo>
                  <a:pt x="5886" y="34352"/>
                </a:lnTo>
                <a:lnTo>
                  <a:pt x="6307" y="34593"/>
                </a:lnTo>
                <a:lnTo>
                  <a:pt x="6607" y="35193"/>
                </a:lnTo>
                <a:lnTo>
                  <a:pt x="6667" y="35313"/>
                </a:lnTo>
                <a:lnTo>
                  <a:pt x="6787" y="35373"/>
                </a:lnTo>
                <a:lnTo>
                  <a:pt x="6847" y="35373"/>
                </a:lnTo>
                <a:lnTo>
                  <a:pt x="6967" y="35313"/>
                </a:lnTo>
                <a:lnTo>
                  <a:pt x="7087" y="35253"/>
                </a:lnTo>
                <a:lnTo>
                  <a:pt x="7147" y="35193"/>
                </a:lnTo>
                <a:lnTo>
                  <a:pt x="7207" y="35073"/>
                </a:lnTo>
                <a:lnTo>
                  <a:pt x="7147" y="34953"/>
                </a:lnTo>
                <a:lnTo>
                  <a:pt x="7147" y="34833"/>
                </a:lnTo>
                <a:lnTo>
                  <a:pt x="7328" y="34773"/>
                </a:lnTo>
                <a:lnTo>
                  <a:pt x="7448" y="34713"/>
                </a:lnTo>
                <a:lnTo>
                  <a:pt x="7568" y="34653"/>
                </a:lnTo>
                <a:lnTo>
                  <a:pt x="7628" y="34532"/>
                </a:lnTo>
                <a:lnTo>
                  <a:pt x="7748" y="34232"/>
                </a:lnTo>
                <a:lnTo>
                  <a:pt x="7688" y="34052"/>
                </a:lnTo>
                <a:lnTo>
                  <a:pt x="7628" y="33932"/>
                </a:lnTo>
                <a:lnTo>
                  <a:pt x="7448" y="33632"/>
                </a:lnTo>
                <a:lnTo>
                  <a:pt x="7207" y="33331"/>
                </a:lnTo>
                <a:lnTo>
                  <a:pt x="6907" y="33091"/>
                </a:lnTo>
                <a:lnTo>
                  <a:pt x="6547" y="32911"/>
                </a:lnTo>
                <a:lnTo>
                  <a:pt x="6427" y="32370"/>
                </a:lnTo>
                <a:lnTo>
                  <a:pt x="6487" y="32130"/>
                </a:lnTo>
                <a:lnTo>
                  <a:pt x="6487" y="31890"/>
                </a:lnTo>
                <a:lnTo>
                  <a:pt x="6967" y="31530"/>
                </a:lnTo>
                <a:lnTo>
                  <a:pt x="7388" y="31109"/>
                </a:lnTo>
                <a:lnTo>
                  <a:pt x="8228" y="30268"/>
                </a:lnTo>
                <a:lnTo>
                  <a:pt x="8709" y="29788"/>
                </a:lnTo>
                <a:lnTo>
                  <a:pt x="9129" y="29248"/>
                </a:lnTo>
                <a:lnTo>
                  <a:pt x="9550" y="28647"/>
                </a:lnTo>
                <a:lnTo>
                  <a:pt x="9850" y="28046"/>
                </a:lnTo>
                <a:lnTo>
                  <a:pt x="9850" y="27926"/>
                </a:lnTo>
                <a:lnTo>
                  <a:pt x="9790" y="27806"/>
                </a:lnTo>
                <a:lnTo>
                  <a:pt x="9730" y="27686"/>
                </a:lnTo>
                <a:lnTo>
                  <a:pt x="9670" y="27626"/>
                </a:lnTo>
                <a:lnTo>
                  <a:pt x="9850" y="27386"/>
                </a:lnTo>
                <a:lnTo>
                  <a:pt x="10030" y="27085"/>
                </a:lnTo>
                <a:lnTo>
                  <a:pt x="10030" y="26785"/>
                </a:lnTo>
                <a:lnTo>
                  <a:pt x="10030" y="26665"/>
                </a:lnTo>
                <a:lnTo>
                  <a:pt x="9910" y="26485"/>
                </a:lnTo>
                <a:lnTo>
                  <a:pt x="9730" y="26305"/>
                </a:lnTo>
                <a:lnTo>
                  <a:pt x="9550" y="26185"/>
                </a:lnTo>
                <a:lnTo>
                  <a:pt x="9850" y="25884"/>
                </a:lnTo>
                <a:lnTo>
                  <a:pt x="10150" y="25584"/>
                </a:lnTo>
                <a:lnTo>
                  <a:pt x="10210" y="25464"/>
                </a:lnTo>
                <a:lnTo>
                  <a:pt x="10270" y="25344"/>
                </a:lnTo>
                <a:lnTo>
                  <a:pt x="10150" y="25104"/>
                </a:lnTo>
                <a:lnTo>
                  <a:pt x="10030" y="24923"/>
                </a:lnTo>
                <a:lnTo>
                  <a:pt x="9790" y="24863"/>
                </a:lnTo>
                <a:lnTo>
                  <a:pt x="9430" y="24863"/>
                </a:lnTo>
                <a:lnTo>
                  <a:pt x="9069" y="24923"/>
                </a:lnTo>
                <a:lnTo>
                  <a:pt x="8709" y="25044"/>
                </a:lnTo>
                <a:lnTo>
                  <a:pt x="8409" y="25164"/>
                </a:lnTo>
                <a:lnTo>
                  <a:pt x="7688" y="25524"/>
                </a:lnTo>
                <a:lnTo>
                  <a:pt x="7087" y="25884"/>
                </a:lnTo>
                <a:lnTo>
                  <a:pt x="6367" y="26305"/>
                </a:lnTo>
                <a:lnTo>
                  <a:pt x="5946" y="25884"/>
                </a:lnTo>
                <a:lnTo>
                  <a:pt x="5526" y="25464"/>
                </a:lnTo>
                <a:lnTo>
                  <a:pt x="6547" y="24923"/>
                </a:lnTo>
                <a:lnTo>
                  <a:pt x="7568" y="24323"/>
                </a:lnTo>
                <a:lnTo>
                  <a:pt x="8649" y="23662"/>
                </a:lnTo>
                <a:lnTo>
                  <a:pt x="9129" y="23242"/>
                </a:lnTo>
                <a:lnTo>
                  <a:pt x="9490" y="22761"/>
                </a:lnTo>
                <a:lnTo>
                  <a:pt x="9610" y="22641"/>
                </a:lnTo>
                <a:lnTo>
                  <a:pt x="9610" y="22461"/>
                </a:lnTo>
                <a:lnTo>
                  <a:pt x="9550" y="22341"/>
                </a:lnTo>
                <a:lnTo>
                  <a:pt x="9490" y="22221"/>
                </a:lnTo>
                <a:lnTo>
                  <a:pt x="9249" y="22101"/>
                </a:lnTo>
                <a:lnTo>
                  <a:pt x="9129" y="22041"/>
                </a:lnTo>
                <a:lnTo>
                  <a:pt x="8949" y="22041"/>
                </a:lnTo>
                <a:lnTo>
                  <a:pt x="8649" y="22161"/>
                </a:lnTo>
                <a:lnTo>
                  <a:pt x="8348" y="22221"/>
                </a:lnTo>
                <a:lnTo>
                  <a:pt x="7688" y="22521"/>
                </a:lnTo>
                <a:lnTo>
                  <a:pt x="7147" y="22942"/>
                </a:lnTo>
                <a:lnTo>
                  <a:pt x="6547" y="23302"/>
                </a:lnTo>
                <a:lnTo>
                  <a:pt x="5406" y="24143"/>
                </a:lnTo>
                <a:lnTo>
                  <a:pt x="5406" y="23963"/>
                </a:lnTo>
                <a:lnTo>
                  <a:pt x="5346" y="23842"/>
                </a:lnTo>
                <a:lnTo>
                  <a:pt x="5226" y="23602"/>
                </a:lnTo>
                <a:lnTo>
                  <a:pt x="4985" y="23362"/>
                </a:lnTo>
                <a:lnTo>
                  <a:pt x="4985" y="23062"/>
                </a:lnTo>
                <a:lnTo>
                  <a:pt x="5766" y="22882"/>
                </a:lnTo>
                <a:lnTo>
                  <a:pt x="6547" y="22581"/>
                </a:lnTo>
                <a:lnTo>
                  <a:pt x="7988" y="21921"/>
                </a:lnTo>
                <a:lnTo>
                  <a:pt x="8709" y="21620"/>
                </a:lnTo>
                <a:lnTo>
                  <a:pt x="9490" y="21260"/>
                </a:lnTo>
                <a:lnTo>
                  <a:pt x="9790" y="21020"/>
                </a:lnTo>
                <a:lnTo>
                  <a:pt x="10150" y="20780"/>
                </a:lnTo>
                <a:lnTo>
                  <a:pt x="10390" y="20539"/>
                </a:lnTo>
                <a:lnTo>
                  <a:pt x="10631" y="20239"/>
                </a:lnTo>
                <a:lnTo>
                  <a:pt x="10691" y="19999"/>
                </a:lnTo>
                <a:lnTo>
                  <a:pt x="10631" y="19759"/>
                </a:lnTo>
                <a:lnTo>
                  <a:pt x="10450" y="19578"/>
                </a:lnTo>
                <a:lnTo>
                  <a:pt x="10210" y="19518"/>
                </a:lnTo>
                <a:lnTo>
                  <a:pt x="9850" y="19518"/>
                </a:lnTo>
                <a:lnTo>
                  <a:pt x="9490" y="19638"/>
                </a:lnTo>
                <a:lnTo>
                  <a:pt x="9069" y="19759"/>
                </a:lnTo>
                <a:lnTo>
                  <a:pt x="8709" y="19939"/>
                </a:lnTo>
                <a:lnTo>
                  <a:pt x="7988" y="20359"/>
                </a:lnTo>
                <a:lnTo>
                  <a:pt x="7328" y="20719"/>
                </a:lnTo>
                <a:lnTo>
                  <a:pt x="6126" y="21500"/>
                </a:lnTo>
                <a:lnTo>
                  <a:pt x="5526" y="21861"/>
                </a:lnTo>
                <a:lnTo>
                  <a:pt x="4985" y="22341"/>
                </a:lnTo>
                <a:lnTo>
                  <a:pt x="4985" y="22041"/>
                </a:lnTo>
                <a:lnTo>
                  <a:pt x="5165" y="22041"/>
                </a:lnTo>
                <a:lnTo>
                  <a:pt x="5286" y="21981"/>
                </a:lnTo>
                <a:lnTo>
                  <a:pt x="5346" y="21861"/>
                </a:lnTo>
                <a:lnTo>
                  <a:pt x="5346" y="21740"/>
                </a:lnTo>
                <a:lnTo>
                  <a:pt x="5226" y="21380"/>
                </a:lnTo>
                <a:lnTo>
                  <a:pt x="5045" y="20960"/>
                </a:lnTo>
                <a:lnTo>
                  <a:pt x="5045" y="20539"/>
                </a:lnTo>
                <a:lnTo>
                  <a:pt x="5406" y="20479"/>
                </a:lnTo>
                <a:lnTo>
                  <a:pt x="5766" y="20419"/>
                </a:lnTo>
                <a:lnTo>
                  <a:pt x="6487" y="20179"/>
                </a:lnTo>
                <a:lnTo>
                  <a:pt x="7147" y="19879"/>
                </a:lnTo>
                <a:lnTo>
                  <a:pt x="7808" y="19518"/>
                </a:lnTo>
                <a:lnTo>
                  <a:pt x="8649" y="19158"/>
                </a:lnTo>
                <a:lnTo>
                  <a:pt x="9369" y="18738"/>
                </a:lnTo>
                <a:lnTo>
                  <a:pt x="9730" y="18497"/>
                </a:lnTo>
                <a:lnTo>
                  <a:pt x="10030" y="18197"/>
                </a:lnTo>
                <a:lnTo>
                  <a:pt x="10330" y="17897"/>
                </a:lnTo>
                <a:lnTo>
                  <a:pt x="10571" y="17536"/>
                </a:lnTo>
                <a:lnTo>
                  <a:pt x="10631" y="17416"/>
                </a:lnTo>
                <a:lnTo>
                  <a:pt x="10691" y="17296"/>
                </a:lnTo>
                <a:lnTo>
                  <a:pt x="10571" y="17056"/>
                </a:lnTo>
                <a:lnTo>
                  <a:pt x="10450" y="16876"/>
                </a:lnTo>
                <a:lnTo>
                  <a:pt x="10330" y="16816"/>
                </a:lnTo>
                <a:lnTo>
                  <a:pt x="10210" y="16816"/>
                </a:lnTo>
                <a:lnTo>
                  <a:pt x="9730" y="16876"/>
                </a:lnTo>
                <a:lnTo>
                  <a:pt x="9309" y="16996"/>
                </a:lnTo>
                <a:lnTo>
                  <a:pt x="8889" y="17116"/>
                </a:lnTo>
                <a:lnTo>
                  <a:pt x="8529" y="17296"/>
                </a:lnTo>
                <a:lnTo>
                  <a:pt x="7808" y="17657"/>
                </a:lnTo>
                <a:lnTo>
                  <a:pt x="7027" y="18197"/>
                </a:lnTo>
                <a:lnTo>
                  <a:pt x="6006" y="18858"/>
                </a:lnTo>
                <a:lnTo>
                  <a:pt x="5526" y="19218"/>
                </a:lnTo>
                <a:lnTo>
                  <a:pt x="5105" y="19638"/>
                </a:lnTo>
                <a:lnTo>
                  <a:pt x="5105" y="19638"/>
                </a:lnTo>
                <a:lnTo>
                  <a:pt x="5286" y="18257"/>
                </a:lnTo>
                <a:lnTo>
                  <a:pt x="5286" y="18197"/>
                </a:lnTo>
                <a:lnTo>
                  <a:pt x="6066" y="17957"/>
                </a:lnTo>
                <a:lnTo>
                  <a:pt x="6847" y="17657"/>
                </a:lnTo>
                <a:lnTo>
                  <a:pt x="8409" y="17056"/>
                </a:lnTo>
                <a:lnTo>
                  <a:pt x="9249" y="16756"/>
                </a:lnTo>
                <a:lnTo>
                  <a:pt x="10150" y="16455"/>
                </a:lnTo>
                <a:lnTo>
                  <a:pt x="10571" y="16275"/>
                </a:lnTo>
                <a:lnTo>
                  <a:pt x="10991" y="16095"/>
                </a:lnTo>
                <a:lnTo>
                  <a:pt x="11351" y="15795"/>
                </a:lnTo>
                <a:lnTo>
                  <a:pt x="11592" y="15495"/>
                </a:lnTo>
                <a:lnTo>
                  <a:pt x="11592" y="15314"/>
                </a:lnTo>
                <a:lnTo>
                  <a:pt x="11592" y="15194"/>
                </a:lnTo>
                <a:lnTo>
                  <a:pt x="11532" y="15014"/>
                </a:lnTo>
                <a:lnTo>
                  <a:pt x="11411" y="14954"/>
                </a:lnTo>
                <a:lnTo>
                  <a:pt x="10991" y="14774"/>
                </a:lnTo>
                <a:lnTo>
                  <a:pt x="10571" y="14714"/>
                </a:lnTo>
                <a:lnTo>
                  <a:pt x="10090" y="14774"/>
                </a:lnTo>
                <a:lnTo>
                  <a:pt x="9610" y="14894"/>
                </a:lnTo>
                <a:lnTo>
                  <a:pt x="9129" y="15074"/>
                </a:lnTo>
                <a:lnTo>
                  <a:pt x="8649" y="15254"/>
                </a:lnTo>
                <a:lnTo>
                  <a:pt x="7808" y="15615"/>
                </a:lnTo>
                <a:lnTo>
                  <a:pt x="6547" y="16275"/>
                </a:lnTo>
                <a:lnTo>
                  <a:pt x="6006" y="16636"/>
                </a:lnTo>
                <a:lnTo>
                  <a:pt x="5406" y="16996"/>
                </a:lnTo>
                <a:lnTo>
                  <a:pt x="5826" y="14834"/>
                </a:lnTo>
                <a:lnTo>
                  <a:pt x="7087" y="14414"/>
                </a:lnTo>
                <a:lnTo>
                  <a:pt x="8288" y="13933"/>
                </a:lnTo>
                <a:lnTo>
                  <a:pt x="8949" y="13693"/>
                </a:lnTo>
                <a:lnTo>
                  <a:pt x="9610" y="13393"/>
                </a:lnTo>
                <a:lnTo>
                  <a:pt x="9910" y="13212"/>
                </a:lnTo>
                <a:lnTo>
                  <a:pt x="10210" y="13032"/>
                </a:lnTo>
                <a:lnTo>
                  <a:pt x="10450" y="12792"/>
                </a:lnTo>
                <a:lnTo>
                  <a:pt x="10631" y="12492"/>
                </a:lnTo>
                <a:lnTo>
                  <a:pt x="10631" y="12312"/>
                </a:lnTo>
                <a:lnTo>
                  <a:pt x="10631" y="12131"/>
                </a:lnTo>
                <a:lnTo>
                  <a:pt x="10511" y="11951"/>
                </a:lnTo>
                <a:lnTo>
                  <a:pt x="10330" y="11831"/>
                </a:lnTo>
                <a:lnTo>
                  <a:pt x="9730" y="11831"/>
                </a:lnTo>
                <a:lnTo>
                  <a:pt x="9430" y="11951"/>
                </a:lnTo>
                <a:lnTo>
                  <a:pt x="9129" y="12071"/>
                </a:lnTo>
                <a:lnTo>
                  <a:pt x="8529" y="12372"/>
                </a:lnTo>
                <a:lnTo>
                  <a:pt x="7988" y="12732"/>
                </a:lnTo>
                <a:lnTo>
                  <a:pt x="6967" y="13333"/>
                </a:lnTo>
                <a:lnTo>
                  <a:pt x="6066" y="13933"/>
                </a:lnTo>
                <a:lnTo>
                  <a:pt x="6367" y="12672"/>
                </a:lnTo>
                <a:lnTo>
                  <a:pt x="7628" y="12131"/>
                </a:lnTo>
                <a:lnTo>
                  <a:pt x="8949" y="11651"/>
                </a:lnTo>
                <a:lnTo>
                  <a:pt x="10270" y="11351"/>
                </a:lnTo>
                <a:lnTo>
                  <a:pt x="10871" y="11110"/>
                </a:lnTo>
                <a:lnTo>
                  <a:pt x="11471" y="10870"/>
                </a:lnTo>
                <a:lnTo>
                  <a:pt x="11652" y="10690"/>
                </a:lnTo>
                <a:lnTo>
                  <a:pt x="11772" y="10570"/>
                </a:lnTo>
                <a:lnTo>
                  <a:pt x="11772" y="10390"/>
                </a:lnTo>
                <a:lnTo>
                  <a:pt x="11772" y="10210"/>
                </a:lnTo>
                <a:lnTo>
                  <a:pt x="11652" y="10029"/>
                </a:lnTo>
                <a:lnTo>
                  <a:pt x="11532" y="9909"/>
                </a:lnTo>
                <a:lnTo>
                  <a:pt x="11411" y="9789"/>
                </a:lnTo>
                <a:lnTo>
                  <a:pt x="11171" y="9729"/>
                </a:lnTo>
                <a:lnTo>
                  <a:pt x="10631" y="9729"/>
                </a:lnTo>
                <a:lnTo>
                  <a:pt x="10030" y="9849"/>
                </a:lnTo>
                <a:lnTo>
                  <a:pt x="9430" y="10029"/>
                </a:lnTo>
                <a:lnTo>
                  <a:pt x="8829" y="10330"/>
                </a:lnTo>
                <a:lnTo>
                  <a:pt x="8228" y="10630"/>
                </a:lnTo>
                <a:lnTo>
                  <a:pt x="7688" y="10990"/>
                </a:lnTo>
                <a:lnTo>
                  <a:pt x="6607" y="11831"/>
                </a:lnTo>
                <a:lnTo>
                  <a:pt x="6607" y="11831"/>
                </a:lnTo>
                <a:lnTo>
                  <a:pt x="7207" y="10089"/>
                </a:lnTo>
                <a:lnTo>
                  <a:pt x="7748" y="9969"/>
                </a:lnTo>
                <a:lnTo>
                  <a:pt x="8228" y="9849"/>
                </a:lnTo>
                <a:lnTo>
                  <a:pt x="9249" y="9489"/>
                </a:lnTo>
                <a:lnTo>
                  <a:pt x="9910" y="9249"/>
                </a:lnTo>
                <a:lnTo>
                  <a:pt x="10511" y="9008"/>
                </a:lnTo>
                <a:lnTo>
                  <a:pt x="10811" y="8828"/>
                </a:lnTo>
                <a:lnTo>
                  <a:pt x="11111" y="8648"/>
                </a:lnTo>
                <a:lnTo>
                  <a:pt x="11351" y="8408"/>
                </a:lnTo>
                <a:lnTo>
                  <a:pt x="11532" y="8168"/>
                </a:lnTo>
                <a:lnTo>
                  <a:pt x="11592" y="7927"/>
                </a:lnTo>
                <a:lnTo>
                  <a:pt x="11592" y="7747"/>
                </a:lnTo>
                <a:lnTo>
                  <a:pt x="11471" y="7567"/>
                </a:lnTo>
                <a:lnTo>
                  <a:pt x="11291" y="7507"/>
                </a:lnTo>
                <a:lnTo>
                  <a:pt x="10931" y="7447"/>
                </a:lnTo>
                <a:lnTo>
                  <a:pt x="10631" y="7507"/>
                </a:lnTo>
                <a:lnTo>
                  <a:pt x="10270" y="7567"/>
                </a:lnTo>
                <a:lnTo>
                  <a:pt x="9970" y="7687"/>
                </a:lnTo>
                <a:lnTo>
                  <a:pt x="9309" y="7927"/>
                </a:lnTo>
                <a:lnTo>
                  <a:pt x="8709" y="8288"/>
                </a:lnTo>
                <a:lnTo>
                  <a:pt x="7748" y="8768"/>
                </a:lnTo>
                <a:lnTo>
                  <a:pt x="7868" y="8468"/>
                </a:lnTo>
                <a:lnTo>
                  <a:pt x="8409" y="8228"/>
                </a:lnTo>
                <a:lnTo>
                  <a:pt x="9009" y="7927"/>
                </a:lnTo>
                <a:lnTo>
                  <a:pt x="10030" y="7267"/>
                </a:lnTo>
                <a:lnTo>
                  <a:pt x="11291" y="6546"/>
                </a:lnTo>
                <a:lnTo>
                  <a:pt x="11892" y="6126"/>
                </a:lnTo>
                <a:lnTo>
                  <a:pt x="12132" y="5825"/>
                </a:lnTo>
                <a:lnTo>
                  <a:pt x="12372" y="5585"/>
                </a:lnTo>
                <a:lnTo>
                  <a:pt x="12432" y="5405"/>
                </a:lnTo>
                <a:lnTo>
                  <a:pt x="12432" y="5225"/>
                </a:lnTo>
                <a:lnTo>
                  <a:pt x="12312" y="5105"/>
                </a:lnTo>
                <a:lnTo>
                  <a:pt x="12072" y="5105"/>
                </a:lnTo>
                <a:lnTo>
                  <a:pt x="11772" y="5225"/>
                </a:lnTo>
                <a:lnTo>
                  <a:pt x="11411" y="5345"/>
                </a:lnTo>
                <a:lnTo>
                  <a:pt x="10811" y="5705"/>
                </a:lnTo>
                <a:lnTo>
                  <a:pt x="9610" y="6546"/>
                </a:lnTo>
                <a:lnTo>
                  <a:pt x="8949" y="6967"/>
                </a:lnTo>
                <a:lnTo>
                  <a:pt x="8288" y="7447"/>
                </a:lnTo>
                <a:lnTo>
                  <a:pt x="9009" y="6066"/>
                </a:lnTo>
                <a:lnTo>
                  <a:pt x="9069" y="5886"/>
                </a:lnTo>
                <a:lnTo>
                  <a:pt x="9850" y="5525"/>
                </a:lnTo>
                <a:lnTo>
                  <a:pt x="10631" y="5105"/>
                </a:lnTo>
                <a:lnTo>
                  <a:pt x="11231" y="4684"/>
                </a:lnTo>
                <a:lnTo>
                  <a:pt x="11832" y="4324"/>
                </a:lnTo>
                <a:lnTo>
                  <a:pt x="12372" y="3904"/>
                </a:lnTo>
                <a:lnTo>
                  <a:pt x="12853" y="3423"/>
                </a:lnTo>
                <a:lnTo>
                  <a:pt x="12973" y="3243"/>
                </a:lnTo>
                <a:lnTo>
                  <a:pt x="12913" y="3063"/>
                </a:lnTo>
                <a:lnTo>
                  <a:pt x="12793" y="2883"/>
                </a:lnTo>
                <a:lnTo>
                  <a:pt x="12613" y="2823"/>
                </a:lnTo>
                <a:lnTo>
                  <a:pt x="13093" y="2582"/>
                </a:lnTo>
                <a:lnTo>
                  <a:pt x="13333" y="2402"/>
                </a:lnTo>
                <a:lnTo>
                  <a:pt x="13453" y="2162"/>
                </a:lnTo>
                <a:lnTo>
                  <a:pt x="13513" y="1982"/>
                </a:lnTo>
                <a:lnTo>
                  <a:pt x="13453" y="1802"/>
                </a:lnTo>
                <a:lnTo>
                  <a:pt x="13393" y="1682"/>
                </a:lnTo>
                <a:lnTo>
                  <a:pt x="13213" y="1561"/>
                </a:lnTo>
                <a:lnTo>
                  <a:pt x="12733" y="1561"/>
                </a:lnTo>
                <a:lnTo>
                  <a:pt x="12192" y="1622"/>
                </a:lnTo>
                <a:lnTo>
                  <a:pt x="11712" y="1862"/>
                </a:lnTo>
                <a:lnTo>
                  <a:pt x="11291" y="2042"/>
                </a:lnTo>
                <a:lnTo>
                  <a:pt x="10991" y="2162"/>
                </a:lnTo>
                <a:lnTo>
                  <a:pt x="10991" y="2162"/>
                </a:lnTo>
                <a:lnTo>
                  <a:pt x="11411" y="1862"/>
                </a:lnTo>
                <a:lnTo>
                  <a:pt x="12072" y="1321"/>
                </a:lnTo>
                <a:lnTo>
                  <a:pt x="12432" y="1021"/>
                </a:lnTo>
                <a:lnTo>
                  <a:pt x="12673" y="721"/>
                </a:lnTo>
                <a:lnTo>
                  <a:pt x="12673" y="541"/>
                </a:lnTo>
                <a:lnTo>
                  <a:pt x="12613" y="360"/>
                </a:lnTo>
                <a:lnTo>
                  <a:pt x="12492" y="300"/>
                </a:lnTo>
                <a:lnTo>
                  <a:pt x="12312" y="300"/>
                </a:lnTo>
                <a:lnTo>
                  <a:pt x="11952" y="420"/>
                </a:lnTo>
                <a:lnTo>
                  <a:pt x="11652" y="661"/>
                </a:lnTo>
                <a:lnTo>
                  <a:pt x="11051" y="1141"/>
                </a:lnTo>
                <a:lnTo>
                  <a:pt x="10330" y="1742"/>
                </a:lnTo>
                <a:lnTo>
                  <a:pt x="9670" y="2342"/>
                </a:lnTo>
                <a:lnTo>
                  <a:pt x="9550" y="2462"/>
                </a:lnTo>
                <a:lnTo>
                  <a:pt x="9550" y="2642"/>
                </a:lnTo>
                <a:lnTo>
                  <a:pt x="9610" y="2763"/>
                </a:lnTo>
                <a:lnTo>
                  <a:pt x="9730" y="2883"/>
                </a:lnTo>
                <a:lnTo>
                  <a:pt x="9369" y="3183"/>
                </a:lnTo>
                <a:lnTo>
                  <a:pt x="9069" y="3543"/>
                </a:lnTo>
                <a:lnTo>
                  <a:pt x="9309" y="2522"/>
                </a:lnTo>
                <a:lnTo>
                  <a:pt x="9430" y="1922"/>
                </a:lnTo>
                <a:lnTo>
                  <a:pt x="9550" y="1321"/>
                </a:lnTo>
                <a:lnTo>
                  <a:pt x="9610" y="661"/>
                </a:lnTo>
                <a:lnTo>
                  <a:pt x="9550" y="60"/>
                </a:lnTo>
                <a:lnTo>
                  <a:pt x="9490" y="0"/>
                </a:lnTo>
                <a:close/>
              </a:path>
            </a:pathLst>
          </a:custGeom>
          <a:solidFill>
            <a:srgbClr val="5E9B54"/>
          </a:solidFill>
          <a:ln>
            <a:noFill/>
          </a:ln>
        </p:spPr>
        <p:txBody>
          <a:bodyPr lIns="121897" tIns="121897" rIns="121897" bIns="121897" anchor="ctr" anchorCtr="0">
            <a:noAutofit/>
          </a:bodyPr>
          <a:lstStyle/>
          <a:p>
            <a:pPr lvl="0">
              <a:spcBef>
                <a:spcPts val="0"/>
              </a:spcBef>
              <a:buNone/>
            </a:pPr>
            <a:endParaRPr/>
          </a:p>
        </p:txBody>
      </p:sp>
      <p:sp>
        <p:nvSpPr>
          <p:cNvPr id="103" name="Shape 103"/>
          <p:cNvSpPr/>
          <p:nvPr/>
        </p:nvSpPr>
        <p:spPr>
          <a:xfrm rot="-4571370">
            <a:off x="1338693" y="2278259"/>
            <a:ext cx="600561" cy="1173653"/>
          </a:xfrm>
          <a:custGeom>
            <a:avLst/>
            <a:gdLst/>
            <a:ahLst/>
            <a:cxnLst/>
            <a:rect l="0" t="0" r="0" b="0"/>
            <a:pathLst>
              <a:path w="22342" h="43662" extrusionOk="0">
                <a:moveTo>
                  <a:pt x="10451" y="1"/>
                </a:moveTo>
                <a:lnTo>
                  <a:pt x="10391" y="61"/>
                </a:lnTo>
                <a:lnTo>
                  <a:pt x="10331" y="61"/>
                </a:lnTo>
                <a:lnTo>
                  <a:pt x="10090" y="962"/>
                </a:lnTo>
                <a:lnTo>
                  <a:pt x="9910" y="1802"/>
                </a:lnTo>
                <a:lnTo>
                  <a:pt x="9610" y="3544"/>
                </a:lnTo>
                <a:lnTo>
                  <a:pt x="9370" y="5286"/>
                </a:lnTo>
                <a:lnTo>
                  <a:pt x="9249" y="7027"/>
                </a:lnTo>
                <a:lnTo>
                  <a:pt x="8829" y="6006"/>
                </a:lnTo>
                <a:lnTo>
                  <a:pt x="8409" y="4925"/>
                </a:lnTo>
                <a:lnTo>
                  <a:pt x="8048" y="3784"/>
                </a:lnTo>
                <a:lnTo>
                  <a:pt x="7688" y="2583"/>
                </a:lnTo>
                <a:lnTo>
                  <a:pt x="7268" y="1382"/>
                </a:lnTo>
                <a:lnTo>
                  <a:pt x="7027" y="782"/>
                </a:lnTo>
                <a:lnTo>
                  <a:pt x="6787" y="241"/>
                </a:lnTo>
                <a:lnTo>
                  <a:pt x="6667" y="121"/>
                </a:lnTo>
                <a:lnTo>
                  <a:pt x="6427" y="121"/>
                </a:lnTo>
                <a:lnTo>
                  <a:pt x="6247" y="181"/>
                </a:lnTo>
                <a:lnTo>
                  <a:pt x="6187" y="421"/>
                </a:lnTo>
                <a:lnTo>
                  <a:pt x="6187" y="1022"/>
                </a:lnTo>
                <a:lnTo>
                  <a:pt x="6187" y="1682"/>
                </a:lnTo>
                <a:lnTo>
                  <a:pt x="6307" y="2343"/>
                </a:lnTo>
                <a:lnTo>
                  <a:pt x="6427" y="3004"/>
                </a:lnTo>
                <a:lnTo>
                  <a:pt x="6847" y="4265"/>
                </a:lnTo>
                <a:lnTo>
                  <a:pt x="7268" y="5466"/>
                </a:lnTo>
                <a:lnTo>
                  <a:pt x="7628" y="6607"/>
                </a:lnTo>
                <a:lnTo>
                  <a:pt x="8048" y="7748"/>
                </a:lnTo>
                <a:lnTo>
                  <a:pt x="8289" y="8349"/>
                </a:lnTo>
                <a:lnTo>
                  <a:pt x="8589" y="8889"/>
                </a:lnTo>
                <a:lnTo>
                  <a:pt x="8889" y="9430"/>
                </a:lnTo>
                <a:lnTo>
                  <a:pt x="9249" y="9850"/>
                </a:lnTo>
                <a:lnTo>
                  <a:pt x="9249" y="10991"/>
                </a:lnTo>
                <a:lnTo>
                  <a:pt x="9310" y="13033"/>
                </a:lnTo>
                <a:lnTo>
                  <a:pt x="9370" y="15075"/>
                </a:lnTo>
                <a:lnTo>
                  <a:pt x="9550" y="17177"/>
                </a:lnTo>
                <a:lnTo>
                  <a:pt x="9730" y="19219"/>
                </a:lnTo>
                <a:lnTo>
                  <a:pt x="8769" y="18618"/>
                </a:lnTo>
                <a:lnTo>
                  <a:pt x="8229" y="18258"/>
                </a:lnTo>
                <a:lnTo>
                  <a:pt x="7748" y="17898"/>
                </a:lnTo>
                <a:lnTo>
                  <a:pt x="7268" y="17477"/>
                </a:lnTo>
                <a:lnTo>
                  <a:pt x="6787" y="16997"/>
                </a:lnTo>
                <a:lnTo>
                  <a:pt x="6847" y="16336"/>
                </a:lnTo>
                <a:lnTo>
                  <a:pt x="6847" y="15676"/>
                </a:lnTo>
                <a:lnTo>
                  <a:pt x="6847" y="15015"/>
                </a:lnTo>
                <a:lnTo>
                  <a:pt x="6847" y="14354"/>
                </a:lnTo>
                <a:lnTo>
                  <a:pt x="6787" y="13694"/>
                </a:lnTo>
                <a:lnTo>
                  <a:pt x="6547" y="13033"/>
                </a:lnTo>
                <a:lnTo>
                  <a:pt x="6487" y="12913"/>
                </a:lnTo>
                <a:lnTo>
                  <a:pt x="6367" y="12853"/>
                </a:lnTo>
                <a:lnTo>
                  <a:pt x="6247" y="12853"/>
                </a:lnTo>
                <a:lnTo>
                  <a:pt x="6127" y="12973"/>
                </a:lnTo>
                <a:lnTo>
                  <a:pt x="5886" y="13574"/>
                </a:lnTo>
                <a:lnTo>
                  <a:pt x="5766" y="14174"/>
                </a:lnTo>
                <a:lnTo>
                  <a:pt x="5646" y="14835"/>
                </a:lnTo>
                <a:lnTo>
                  <a:pt x="5646" y="15435"/>
                </a:lnTo>
                <a:lnTo>
                  <a:pt x="5166" y="14655"/>
                </a:lnTo>
                <a:lnTo>
                  <a:pt x="4745" y="13874"/>
                </a:lnTo>
                <a:lnTo>
                  <a:pt x="4445" y="13153"/>
                </a:lnTo>
                <a:lnTo>
                  <a:pt x="4205" y="12372"/>
                </a:lnTo>
                <a:lnTo>
                  <a:pt x="3965" y="11652"/>
                </a:lnTo>
                <a:lnTo>
                  <a:pt x="3664" y="10931"/>
                </a:lnTo>
                <a:lnTo>
                  <a:pt x="3604" y="10871"/>
                </a:lnTo>
                <a:lnTo>
                  <a:pt x="3484" y="10811"/>
                </a:lnTo>
                <a:lnTo>
                  <a:pt x="3244" y="10751"/>
                </a:lnTo>
                <a:lnTo>
                  <a:pt x="3064" y="10871"/>
                </a:lnTo>
                <a:lnTo>
                  <a:pt x="2944" y="10931"/>
                </a:lnTo>
                <a:lnTo>
                  <a:pt x="2883" y="11051"/>
                </a:lnTo>
                <a:lnTo>
                  <a:pt x="2823" y="11472"/>
                </a:lnTo>
                <a:lnTo>
                  <a:pt x="2763" y="11892"/>
                </a:lnTo>
                <a:lnTo>
                  <a:pt x="2763" y="12312"/>
                </a:lnTo>
                <a:lnTo>
                  <a:pt x="2763" y="12733"/>
                </a:lnTo>
                <a:lnTo>
                  <a:pt x="2944" y="13574"/>
                </a:lnTo>
                <a:lnTo>
                  <a:pt x="3184" y="14474"/>
                </a:lnTo>
                <a:lnTo>
                  <a:pt x="3544" y="15255"/>
                </a:lnTo>
                <a:lnTo>
                  <a:pt x="3965" y="16036"/>
                </a:lnTo>
                <a:lnTo>
                  <a:pt x="4445" y="16817"/>
                </a:lnTo>
                <a:lnTo>
                  <a:pt x="4925" y="17477"/>
                </a:lnTo>
                <a:lnTo>
                  <a:pt x="5346" y="17958"/>
                </a:lnTo>
                <a:lnTo>
                  <a:pt x="5826" y="18498"/>
                </a:lnTo>
                <a:lnTo>
                  <a:pt x="6427" y="19099"/>
                </a:lnTo>
                <a:lnTo>
                  <a:pt x="7087" y="19639"/>
                </a:lnTo>
                <a:lnTo>
                  <a:pt x="7808" y="20180"/>
                </a:lnTo>
                <a:lnTo>
                  <a:pt x="8469" y="20600"/>
                </a:lnTo>
                <a:lnTo>
                  <a:pt x="8829" y="20720"/>
                </a:lnTo>
                <a:lnTo>
                  <a:pt x="9189" y="20840"/>
                </a:lnTo>
                <a:lnTo>
                  <a:pt x="9550" y="20900"/>
                </a:lnTo>
                <a:lnTo>
                  <a:pt x="9910" y="20960"/>
                </a:lnTo>
                <a:lnTo>
                  <a:pt x="10090" y="21981"/>
                </a:lnTo>
                <a:lnTo>
                  <a:pt x="10511" y="24804"/>
                </a:lnTo>
                <a:lnTo>
                  <a:pt x="11051" y="27567"/>
                </a:lnTo>
                <a:lnTo>
                  <a:pt x="11652" y="30329"/>
                </a:lnTo>
                <a:lnTo>
                  <a:pt x="12372" y="33092"/>
                </a:lnTo>
                <a:lnTo>
                  <a:pt x="13213" y="35794"/>
                </a:lnTo>
                <a:lnTo>
                  <a:pt x="14114" y="38437"/>
                </a:lnTo>
                <a:lnTo>
                  <a:pt x="14655" y="39818"/>
                </a:lnTo>
                <a:lnTo>
                  <a:pt x="15255" y="41260"/>
                </a:lnTo>
                <a:lnTo>
                  <a:pt x="13814" y="40239"/>
                </a:lnTo>
                <a:lnTo>
                  <a:pt x="12433" y="39158"/>
                </a:lnTo>
                <a:lnTo>
                  <a:pt x="10991" y="37956"/>
                </a:lnTo>
                <a:lnTo>
                  <a:pt x="9610" y="36695"/>
                </a:lnTo>
                <a:lnTo>
                  <a:pt x="9610" y="36095"/>
                </a:lnTo>
                <a:lnTo>
                  <a:pt x="9610" y="35434"/>
                </a:lnTo>
                <a:lnTo>
                  <a:pt x="9370" y="34233"/>
                </a:lnTo>
                <a:lnTo>
                  <a:pt x="9129" y="33032"/>
                </a:lnTo>
                <a:lnTo>
                  <a:pt x="8829" y="31891"/>
                </a:lnTo>
                <a:lnTo>
                  <a:pt x="8529" y="30449"/>
                </a:lnTo>
                <a:lnTo>
                  <a:pt x="8168" y="29008"/>
                </a:lnTo>
                <a:lnTo>
                  <a:pt x="7748" y="27567"/>
                </a:lnTo>
                <a:lnTo>
                  <a:pt x="7508" y="26906"/>
                </a:lnTo>
                <a:lnTo>
                  <a:pt x="7208" y="26245"/>
                </a:lnTo>
                <a:lnTo>
                  <a:pt x="7087" y="26125"/>
                </a:lnTo>
                <a:lnTo>
                  <a:pt x="6967" y="26125"/>
                </a:lnTo>
                <a:lnTo>
                  <a:pt x="6847" y="26185"/>
                </a:lnTo>
                <a:lnTo>
                  <a:pt x="6787" y="26305"/>
                </a:lnTo>
                <a:lnTo>
                  <a:pt x="6787" y="27026"/>
                </a:lnTo>
                <a:lnTo>
                  <a:pt x="6787" y="27747"/>
                </a:lnTo>
                <a:lnTo>
                  <a:pt x="6907" y="29188"/>
                </a:lnTo>
                <a:lnTo>
                  <a:pt x="7087" y="30630"/>
                </a:lnTo>
                <a:lnTo>
                  <a:pt x="7328" y="32011"/>
                </a:lnTo>
                <a:lnTo>
                  <a:pt x="7568" y="33392"/>
                </a:lnTo>
                <a:lnTo>
                  <a:pt x="7808" y="34834"/>
                </a:lnTo>
                <a:lnTo>
                  <a:pt x="6787" y="33692"/>
                </a:lnTo>
                <a:lnTo>
                  <a:pt x="5766" y="32551"/>
                </a:lnTo>
                <a:lnTo>
                  <a:pt x="4865" y="31350"/>
                </a:lnTo>
                <a:lnTo>
                  <a:pt x="3904" y="30149"/>
                </a:lnTo>
                <a:lnTo>
                  <a:pt x="2223" y="27807"/>
                </a:lnTo>
                <a:lnTo>
                  <a:pt x="1322" y="26606"/>
                </a:lnTo>
                <a:lnTo>
                  <a:pt x="842" y="26065"/>
                </a:lnTo>
                <a:lnTo>
                  <a:pt x="361" y="25525"/>
                </a:lnTo>
                <a:lnTo>
                  <a:pt x="241" y="25465"/>
                </a:lnTo>
                <a:lnTo>
                  <a:pt x="121" y="25525"/>
                </a:lnTo>
                <a:lnTo>
                  <a:pt x="61" y="25585"/>
                </a:lnTo>
                <a:lnTo>
                  <a:pt x="1" y="25765"/>
                </a:lnTo>
                <a:lnTo>
                  <a:pt x="301" y="26726"/>
                </a:lnTo>
                <a:lnTo>
                  <a:pt x="601" y="27747"/>
                </a:lnTo>
                <a:lnTo>
                  <a:pt x="1082" y="28708"/>
                </a:lnTo>
                <a:lnTo>
                  <a:pt x="1562" y="29669"/>
                </a:lnTo>
                <a:lnTo>
                  <a:pt x="2103" y="30570"/>
                </a:lnTo>
                <a:lnTo>
                  <a:pt x="2763" y="31470"/>
                </a:lnTo>
                <a:lnTo>
                  <a:pt x="3424" y="32311"/>
                </a:lnTo>
                <a:lnTo>
                  <a:pt x="4085" y="33212"/>
                </a:lnTo>
                <a:lnTo>
                  <a:pt x="4085" y="33212"/>
                </a:lnTo>
                <a:lnTo>
                  <a:pt x="3304" y="33152"/>
                </a:lnTo>
                <a:lnTo>
                  <a:pt x="2583" y="33212"/>
                </a:lnTo>
                <a:lnTo>
                  <a:pt x="2103" y="33212"/>
                </a:lnTo>
                <a:lnTo>
                  <a:pt x="1622" y="33332"/>
                </a:lnTo>
                <a:lnTo>
                  <a:pt x="1142" y="33452"/>
                </a:lnTo>
                <a:lnTo>
                  <a:pt x="721" y="33632"/>
                </a:lnTo>
                <a:lnTo>
                  <a:pt x="601" y="33813"/>
                </a:lnTo>
                <a:lnTo>
                  <a:pt x="541" y="33993"/>
                </a:lnTo>
                <a:lnTo>
                  <a:pt x="541" y="34173"/>
                </a:lnTo>
                <a:lnTo>
                  <a:pt x="721" y="34353"/>
                </a:lnTo>
                <a:lnTo>
                  <a:pt x="1202" y="34473"/>
                </a:lnTo>
                <a:lnTo>
                  <a:pt x="1682" y="34593"/>
                </a:lnTo>
                <a:lnTo>
                  <a:pt x="2703" y="34593"/>
                </a:lnTo>
                <a:lnTo>
                  <a:pt x="3244" y="34533"/>
                </a:lnTo>
                <a:lnTo>
                  <a:pt x="3724" y="34473"/>
                </a:lnTo>
                <a:lnTo>
                  <a:pt x="4265" y="34353"/>
                </a:lnTo>
                <a:lnTo>
                  <a:pt x="4745" y="34173"/>
                </a:lnTo>
                <a:lnTo>
                  <a:pt x="4865" y="34053"/>
                </a:lnTo>
                <a:lnTo>
                  <a:pt x="6787" y="36155"/>
                </a:lnTo>
                <a:lnTo>
                  <a:pt x="7868" y="37296"/>
                </a:lnTo>
                <a:lnTo>
                  <a:pt x="9009" y="38377"/>
                </a:lnTo>
                <a:lnTo>
                  <a:pt x="10210" y="39398"/>
                </a:lnTo>
                <a:lnTo>
                  <a:pt x="11472" y="40419"/>
                </a:lnTo>
                <a:lnTo>
                  <a:pt x="12733" y="41380"/>
                </a:lnTo>
                <a:lnTo>
                  <a:pt x="14054" y="42220"/>
                </a:lnTo>
                <a:lnTo>
                  <a:pt x="15435" y="43001"/>
                </a:lnTo>
                <a:lnTo>
                  <a:pt x="16817" y="43662"/>
                </a:lnTo>
                <a:lnTo>
                  <a:pt x="17177" y="43662"/>
                </a:lnTo>
                <a:lnTo>
                  <a:pt x="17297" y="43542"/>
                </a:lnTo>
                <a:lnTo>
                  <a:pt x="17417" y="43422"/>
                </a:lnTo>
                <a:lnTo>
                  <a:pt x="17477" y="43241"/>
                </a:lnTo>
                <a:lnTo>
                  <a:pt x="17477" y="43121"/>
                </a:lnTo>
                <a:lnTo>
                  <a:pt x="17417" y="42941"/>
                </a:lnTo>
                <a:lnTo>
                  <a:pt x="17297" y="42821"/>
                </a:lnTo>
                <a:lnTo>
                  <a:pt x="17237" y="42761"/>
                </a:lnTo>
                <a:lnTo>
                  <a:pt x="16937" y="41500"/>
                </a:lnTo>
                <a:lnTo>
                  <a:pt x="16516" y="40299"/>
                </a:lnTo>
                <a:lnTo>
                  <a:pt x="15616" y="37836"/>
                </a:lnTo>
                <a:lnTo>
                  <a:pt x="16156" y="37176"/>
                </a:lnTo>
                <a:lnTo>
                  <a:pt x="16697" y="36455"/>
                </a:lnTo>
                <a:lnTo>
                  <a:pt x="17237" y="35674"/>
                </a:lnTo>
                <a:lnTo>
                  <a:pt x="17718" y="34834"/>
                </a:lnTo>
                <a:lnTo>
                  <a:pt x="18558" y="33212"/>
                </a:lnTo>
                <a:lnTo>
                  <a:pt x="19399" y="31590"/>
                </a:lnTo>
                <a:lnTo>
                  <a:pt x="20300" y="29969"/>
                </a:lnTo>
                <a:lnTo>
                  <a:pt x="21081" y="28227"/>
                </a:lnTo>
                <a:lnTo>
                  <a:pt x="21501" y="27387"/>
                </a:lnTo>
                <a:lnTo>
                  <a:pt x="21801" y="26486"/>
                </a:lnTo>
                <a:lnTo>
                  <a:pt x="22102" y="25585"/>
                </a:lnTo>
                <a:lnTo>
                  <a:pt x="22342" y="24684"/>
                </a:lnTo>
                <a:lnTo>
                  <a:pt x="22342" y="24564"/>
                </a:lnTo>
                <a:lnTo>
                  <a:pt x="22282" y="24504"/>
                </a:lnTo>
                <a:lnTo>
                  <a:pt x="22162" y="24324"/>
                </a:lnTo>
                <a:lnTo>
                  <a:pt x="21921" y="24324"/>
                </a:lnTo>
                <a:lnTo>
                  <a:pt x="21861" y="24384"/>
                </a:lnTo>
                <a:lnTo>
                  <a:pt x="21741" y="24444"/>
                </a:lnTo>
                <a:lnTo>
                  <a:pt x="21261" y="25285"/>
                </a:lnTo>
                <a:lnTo>
                  <a:pt x="20780" y="26065"/>
                </a:lnTo>
                <a:lnTo>
                  <a:pt x="19880" y="27747"/>
                </a:lnTo>
                <a:lnTo>
                  <a:pt x="19099" y="29488"/>
                </a:lnTo>
                <a:lnTo>
                  <a:pt x="18198" y="31110"/>
                </a:lnTo>
                <a:lnTo>
                  <a:pt x="17297" y="32732"/>
                </a:lnTo>
                <a:lnTo>
                  <a:pt x="16336" y="34353"/>
                </a:lnTo>
                <a:lnTo>
                  <a:pt x="15736" y="35314"/>
                </a:lnTo>
                <a:lnTo>
                  <a:pt x="15075" y="36335"/>
                </a:lnTo>
                <a:lnTo>
                  <a:pt x="14474" y="34473"/>
                </a:lnTo>
                <a:lnTo>
                  <a:pt x="13934" y="32671"/>
                </a:lnTo>
                <a:lnTo>
                  <a:pt x="13453" y="30810"/>
                </a:lnTo>
                <a:lnTo>
                  <a:pt x="12973" y="28948"/>
                </a:lnTo>
                <a:lnTo>
                  <a:pt x="12553" y="27026"/>
                </a:lnTo>
                <a:lnTo>
                  <a:pt x="12132" y="25164"/>
                </a:lnTo>
                <a:lnTo>
                  <a:pt x="12793" y="24864"/>
                </a:lnTo>
                <a:lnTo>
                  <a:pt x="13393" y="24444"/>
                </a:lnTo>
                <a:lnTo>
                  <a:pt x="14534" y="23543"/>
                </a:lnTo>
                <a:lnTo>
                  <a:pt x="15135" y="23002"/>
                </a:lnTo>
                <a:lnTo>
                  <a:pt x="15495" y="22702"/>
                </a:lnTo>
                <a:lnTo>
                  <a:pt x="15676" y="22462"/>
                </a:lnTo>
                <a:lnTo>
                  <a:pt x="16456" y="21621"/>
                </a:lnTo>
                <a:lnTo>
                  <a:pt x="17237" y="20780"/>
                </a:lnTo>
                <a:lnTo>
                  <a:pt x="18378" y="19399"/>
                </a:lnTo>
                <a:lnTo>
                  <a:pt x="18979" y="18678"/>
                </a:lnTo>
                <a:lnTo>
                  <a:pt x="19459" y="17898"/>
                </a:lnTo>
                <a:lnTo>
                  <a:pt x="19940" y="17057"/>
                </a:lnTo>
                <a:lnTo>
                  <a:pt x="20300" y="16216"/>
                </a:lnTo>
                <a:lnTo>
                  <a:pt x="20420" y="15796"/>
                </a:lnTo>
                <a:lnTo>
                  <a:pt x="20480" y="15375"/>
                </a:lnTo>
                <a:lnTo>
                  <a:pt x="20480" y="14955"/>
                </a:lnTo>
                <a:lnTo>
                  <a:pt x="20480" y="14474"/>
                </a:lnTo>
                <a:lnTo>
                  <a:pt x="20420" y="14294"/>
                </a:lnTo>
                <a:lnTo>
                  <a:pt x="20240" y="14174"/>
                </a:lnTo>
                <a:lnTo>
                  <a:pt x="20060" y="14054"/>
                </a:lnTo>
                <a:lnTo>
                  <a:pt x="19940" y="14114"/>
                </a:lnTo>
                <a:lnTo>
                  <a:pt x="19819" y="14174"/>
                </a:lnTo>
                <a:lnTo>
                  <a:pt x="19519" y="14414"/>
                </a:lnTo>
                <a:lnTo>
                  <a:pt x="19219" y="14655"/>
                </a:lnTo>
                <a:lnTo>
                  <a:pt x="18678" y="15255"/>
                </a:lnTo>
                <a:lnTo>
                  <a:pt x="18138" y="15916"/>
                </a:lnTo>
                <a:lnTo>
                  <a:pt x="17718" y="16636"/>
                </a:lnTo>
                <a:lnTo>
                  <a:pt x="16877" y="18138"/>
                </a:lnTo>
                <a:lnTo>
                  <a:pt x="16456" y="18858"/>
                </a:lnTo>
                <a:lnTo>
                  <a:pt x="15976" y="19579"/>
                </a:lnTo>
                <a:lnTo>
                  <a:pt x="15736" y="19879"/>
                </a:lnTo>
                <a:lnTo>
                  <a:pt x="15736" y="19099"/>
                </a:lnTo>
                <a:lnTo>
                  <a:pt x="15736" y="18318"/>
                </a:lnTo>
                <a:lnTo>
                  <a:pt x="15616" y="17537"/>
                </a:lnTo>
                <a:lnTo>
                  <a:pt x="15555" y="17177"/>
                </a:lnTo>
                <a:lnTo>
                  <a:pt x="15435" y="16817"/>
                </a:lnTo>
                <a:lnTo>
                  <a:pt x="15375" y="16696"/>
                </a:lnTo>
                <a:lnTo>
                  <a:pt x="15255" y="16636"/>
                </a:lnTo>
                <a:lnTo>
                  <a:pt x="15075" y="16576"/>
                </a:lnTo>
                <a:lnTo>
                  <a:pt x="14895" y="16636"/>
                </a:lnTo>
                <a:lnTo>
                  <a:pt x="14775" y="16696"/>
                </a:lnTo>
                <a:lnTo>
                  <a:pt x="14715" y="16817"/>
                </a:lnTo>
                <a:lnTo>
                  <a:pt x="14595" y="17237"/>
                </a:lnTo>
                <a:lnTo>
                  <a:pt x="14534" y="17597"/>
                </a:lnTo>
                <a:lnTo>
                  <a:pt x="14414" y="18438"/>
                </a:lnTo>
                <a:lnTo>
                  <a:pt x="14414" y="20060"/>
                </a:lnTo>
                <a:lnTo>
                  <a:pt x="14354" y="20780"/>
                </a:lnTo>
                <a:lnTo>
                  <a:pt x="14354" y="21501"/>
                </a:lnTo>
                <a:lnTo>
                  <a:pt x="13574" y="22342"/>
                </a:lnTo>
                <a:lnTo>
                  <a:pt x="12793" y="23123"/>
                </a:lnTo>
                <a:lnTo>
                  <a:pt x="11952" y="23963"/>
                </a:lnTo>
                <a:lnTo>
                  <a:pt x="11592" y="22041"/>
                </a:lnTo>
                <a:lnTo>
                  <a:pt x="11171" y="18678"/>
                </a:lnTo>
                <a:lnTo>
                  <a:pt x="10811" y="15315"/>
                </a:lnTo>
                <a:lnTo>
                  <a:pt x="11351" y="14715"/>
                </a:lnTo>
                <a:lnTo>
                  <a:pt x="11772" y="14054"/>
                </a:lnTo>
                <a:lnTo>
                  <a:pt x="12613" y="12673"/>
                </a:lnTo>
                <a:lnTo>
                  <a:pt x="13694" y="10871"/>
                </a:lnTo>
                <a:lnTo>
                  <a:pt x="14775" y="8949"/>
                </a:lnTo>
                <a:lnTo>
                  <a:pt x="15796" y="7268"/>
                </a:lnTo>
                <a:lnTo>
                  <a:pt x="16877" y="5526"/>
                </a:lnTo>
                <a:lnTo>
                  <a:pt x="17898" y="3724"/>
                </a:lnTo>
                <a:lnTo>
                  <a:pt x="18318" y="2823"/>
                </a:lnTo>
                <a:lnTo>
                  <a:pt x="18738" y="1923"/>
                </a:lnTo>
                <a:lnTo>
                  <a:pt x="18799" y="1622"/>
                </a:lnTo>
                <a:lnTo>
                  <a:pt x="18738" y="1442"/>
                </a:lnTo>
                <a:lnTo>
                  <a:pt x="18618" y="1262"/>
                </a:lnTo>
                <a:lnTo>
                  <a:pt x="18378" y="1142"/>
                </a:lnTo>
                <a:lnTo>
                  <a:pt x="18138" y="1082"/>
                </a:lnTo>
                <a:lnTo>
                  <a:pt x="17898" y="1142"/>
                </a:lnTo>
                <a:lnTo>
                  <a:pt x="17657" y="1202"/>
                </a:lnTo>
                <a:lnTo>
                  <a:pt x="17477" y="1382"/>
                </a:lnTo>
                <a:lnTo>
                  <a:pt x="16937" y="2223"/>
                </a:lnTo>
                <a:lnTo>
                  <a:pt x="16396" y="3124"/>
                </a:lnTo>
                <a:lnTo>
                  <a:pt x="15435" y="4925"/>
                </a:lnTo>
                <a:lnTo>
                  <a:pt x="15195" y="5286"/>
                </a:lnTo>
                <a:lnTo>
                  <a:pt x="15195" y="4205"/>
                </a:lnTo>
                <a:lnTo>
                  <a:pt x="15135" y="3664"/>
                </a:lnTo>
                <a:lnTo>
                  <a:pt x="15075" y="3124"/>
                </a:lnTo>
                <a:lnTo>
                  <a:pt x="15015" y="3064"/>
                </a:lnTo>
                <a:lnTo>
                  <a:pt x="14955" y="2944"/>
                </a:lnTo>
                <a:lnTo>
                  <a:pt x="14775" y="2944"/>
                </a:lnTo>
                <a:lnTo>
                  <a:pt x="14534" y="3004"/>
                </a:lnTo>
                <a:lnTo>
                  <a:pt x="14474" y="3064"/>
                </a:lnTo>
                <a:lnTo>
                  <a:pt x="14414" y="3124"/>
                </a:lnTo>
                <a:lnTo>
                  <a:pt x="14294" y="3784"/>
                </a:lnTo>
                <a:lnTo>
                  <a:pt x="14174" y="4385"/>
                </a:lnTo>
                <a:lnTo>
                  <a:pt x="14054" y="5646"/>
                </a:lnTo>
                <a:lnTo>
                  <a:pt x="13994" y="6547"/>
                </a:lnTo>
                <a:lnTo>
                  <a:pt x="13994" y="6967"/>
                </a:lnTo>
                <a:lnTo>
                  <a:pt x="13994" y="7448"/>
                </a:lnTo>
                <a:lnTo>
                  <a:pt x="13273" y="8649"/>
                </a:lnTo>
                <a:lnTo>
                  <a:pt x="12312" y="10451"/>
                </a:lnTo>
                <a:lnTo>
                  <a:pt x="11291" y="12192"/>
                </a:lnTo>
                <a:lnTo>
                  <a:pt x="10691" y="13333"/>
                </a:lnTo>
                <a:lnTo>
                  <a:pt x="10631" y="10991"/>
                </a:lnTo>
                <a:lnTo>
                  <a:pt x="10571" y="9009"/>
                </a:lnTo>
                <a:lnTo>
                  <a:pt x="10631" y="7027"/>
                </a:lnTo>
                <a:lnTo>
                  <a:pt x="10691" y="5106"/>
                </a:lnTo>
                <a:lnTo>
                  <a:pt x="10691" y="3124"/>
                </a:lnTo>
                <a:lnTo>
                  <a:pt x="11231" y="2523"/>
                </a:lnTo>
                <a:lnTo>
                  <a:pt x="11712" y="1863"/>
                </a:lnTo>
                <a:lnTo>
                  <a:pt x="12132" y="1142"/>
                </a:lnTo>
                <a:lnTo>
                  <a:pt x="12553" y="421"/>
                </a:lnTo>
                <a:lnTo>
                  <a:pt x="12553" y="361"/>
                </a:lnTo>
                <a:lnTo>
                  <a:pt x="12493" y="241"/>
                </a:lnTo>
                <a:lnTo>
                  <a:pt x="12372" y="241"/>
                </a:lnTo>
                <a:lnTo>
                  <a:pt x="11472" y="902"/>
                </a:lnTo>
                <a:lnTo>
                  <a:pt x="10631" y="1622"/>
                </a:lnTo>
                <a:lnTo>
                  <a:pt x="10511" y="121"/>
                </a:lnTo>
                <a:lnTo>
                  <a:pt x="10511" y="61"/>
                </a:lnTo>
                <a:lnTo>
                  <a:pt x="10451" y="1"/>
                </a:lnTo>
                <a:close/>
              </a:path>
            </a:pathLst>
          </a:custGeom>
          <a:solidFill>
            <a:srgbClr val="B5975B"/>
          </a:solidFill>
          <a:ln>
            <a:noFill/>
          </a:ln>
        </p:spPr>
        <p:txBody>
          <a:bodyPr lIns="121897" tIns="121897" rIns="121897" bIns="121897" anchor="ctr" anchorCtr="0">
            <a:noAutofit/>
          </a:bodyPr>
          <a:lstStyle/>
          <a:p>
            <a:pPr lvl="0">
              <a:spcBef>
                <a:spcPts val="0"/>
              </a:spcBef>
              <a:buNone/>
            </a:pPr>
            <a:endParaRPr/>
          </a:p>
        </p:txBody>
      </p:sp>
      <p:sp>
        <p:nvSpPr>
          <p:cNvPr id="104" name="Shape 104"/>
          <p:cNvSpPr/>
          <p:nvPr/>
        </p:nvSpPr>
        <p:spPr>
          <a:xfrm flipH="1">
            <a:off x="556168" y="1229001"/>
            <a:ext cx="1667633" cy="490500"/>
          </a:xfrm>
          <a:custGeom>
            <a:avLst/>
            <a:gdLst/>
            <a:ahLst/>
            <a:cxnLst/>
            <a:rect l="0" t="0" r="0" b="0"/>
            <a:pathLst>
              <a:path w="50029" h="14715" extrusionOk="0">
                <a:moveTo>
                  <a:pt x="42281" y="1"/>
                </a:moveTo>
                <a:lnTo>
                  <a:pt x="41620" y="121"/>
                </a:lnTo>
                <a:lnTo>
                  <a:pt x="40960" y="301"/>
                </a:lnTo>
                <a:lnTo>
                  <a:pt x="39698" y="721"/>
                </a:lnTo>
                <a:lnTo>
                  <a:pt x="36756" y="1742"/>
                </a:lnTo>
                <a:lnTo>
                  <a:pt x="34413" y="2523"/>
                </a:lnTo>
                <a:lnTo>
                  <a:pt x="33272" y="2943"/>
                </a:lnTo>
                <a:lnTo>
                  <a:pt x="32131" y="3424"/>
                </a:lnTo>
                <a:lnTo>
                  <a:pt x="30149" y="3604"/>
                </a:lnTo>
                <a:lnTo>
                  <a:pt x="28227" y="3784"/>
                </a:lnTo>
                <a:lnTo>
                  <a:pt x="26246" y="4024"/>
                </a:lnTo>
                <a:lnTo>
                  <a:pt x="24324" y="4325"/>
                </a:lnTo>
                <a:lnTo>
                  <a:pt x="22702" y="4625"/>
                </a:lnTo>
                <a:lnTo>
                  <a:pt x="21141" y="4925"/>
                </a:lnTo>
                <a:lnTo>
                  <a:pt x="19579" y="5286"/>
                </a:lnTo>
                <a:lnTo>
                  <a:pt x="18018" y="5706"/>
                </a:lnTo>
                <a:lnTo>
                  <a:pt x="16456" y="6126"/>
                </a:lnTo>
                <a:lnTo>
                  <a:pt x="14895" y="6547"/>
                </a:lnTo>
                <a:lnTo>
                  <a:pt x="11832" y="7568"/>
                </a:lnTo>
                <a:lnTo>
                  <a:pt x="10331" y="8168"/>
                </a:lnTo>
                <a:lnTo>
                  <a:pt x="8829" y="8769"/>
                </a:lnTo>
                <a:lnTo>
                  <a:pt x="5826" y="10090"/>
                </a:lnTo>
                <a:lnTo>
                  <a:pt x="4385" y="10751"/>
                </a:lnTo>
                <a:lnTo>
                  <a:pt x="2884" y="11411"/>
                </a:lnTo>
                <a:lnTo>
                  <a:pt x="2163" y="11832"/>
                </a:lnTo>
                <a:lnTo>
                  <a:pt x="1442" y="12252"/>
                </a:lnTo>
                <a:lnTo>
                  <a:pt x="782" y="12733"/>
                </a:lnTo>
                <a:lnTo>
                  <a:pt x="241" y="13273"/>
                </a:lnTo>
                <a:lnTo>
                  <a:pt x="61" y="13513"/>
                </a:lnTo>
                <a:lnTo>
                  <a:pt x="1" y="13754"/>
                </a:lnTo>
                <a:lnTo>
                  <a:pt x="1" y="14054"/>
                </a:lnTo>
                <a:lnTo>
                  <a:pt x="121" y="14294"/>
                </a:lnTo>
                <a:lnTo>
                  <a:pt x="301" y="14474"/>
                </a:lnTo>
                <a:lnTo>
                  <a:pt x="481" y="14594"/>
                </a:lnTo>
                <a:lnTo>
                  <a:pt x="782" y="14715"/>
                </a:lnTo>
                <a:lnTo>
                  <a:pt x="1082" y="14654"/>
                </a:lnTo>
                <a:lnTo>
                  <a:pt x="1742" y="14474"/>
                </a:lnTo>
                <a:lnTo>
                  <a:pt x="2463" y="14174"/>
                </a:lnTo>
                <a:lnTo>
                  <a:pt x="3184" y="13874"/>
                </a:lnTo>
                <a:lnTo>
                  <a:pt x="3844" y="13513"/>
                </a:lnTo>
                <a:lnTo>
                  <a:pt x="5226" y="12733"/>
                </a:lnTo>
                <a:lnTo>
                  <a:pt x="6547" y="12072"/>
                </a:lnTo>
                <a:lnTo>
                  <a:pt x="7988" y="11411"/>
                </a:lnTo>
                <a:lnTo>
                  <a:pt x="9430" y="10751"/>
                </a:lnTo>
                <a:lnTo>
                  <a:pt x="12433" y="9610"/>
                </a:lnTo>
                <a:lnTo>
                  <a:pt x="14294" y="8949"/>
                </a:lnTo>
                <a:lnTo>
                  <a:pt x="14895" y="8889"/>
                </a:lnTo>
                <a:lnTo>
                  <a:pt x="16216" y="8769"/>
                </a:lnTo>
                <a:lnTo>
                  <a:pt x="17597" y="8769"/>
                </a:lnTo>
                <a:lnTo>
                  <a:pt x="18979" y="8889"/>
                </a:lnTo>
                <a:lnTo>
                  <a:pt x="20420" y="9069"/>
                </a:lnTo>
                <a:lnTo>
                  <a:pt x="21801" y="9309"/>
                </a:lnTo>
                <a:lnTo>
                  <a:pt x="23243" y="9670"/>
                </a:lnTo>
                <a:lnTo>
                  <a:pt x="29008" y="10991"/>
                </a:lnTo>
                <a:lnTo>
                  <a:pt x="29308" y="11592"/>
                </a:lnTo>
                <a:lnTo>
                  <a:pt x="29669" y="12192"/>
                </a:lnTo>
                <a:lnTo>
                  <a:pt x="30450" y="13273"/>
                </a:lnTo>
                <a:lnTo>
                  <a:pt x="30810" y="13754"/>
                </a:lnTo>
                <a:lnTo>
                  <a:pt x="31170" y="14174"/>
                </a:lnTo>
                <a:lnTo>
                  <a:pt x="31350" y="14414"/>
                </a:lnTo>
                <a:lnTo>
                  <a:pt x="31591" y="14534"/>
                </a:lnTo>
                <a:lnTo>
                  <a:pt x="31831" y="14654"/>
                </a:lnTo>
                <a:lnTo>
                  <a:pt x="32131" y="14715"/>
                </a:lnTo>
                <a:lnTo>
                  <a:pt x="32311" y="14715"/>
                </a:lnTo>
                <a:lnTo>
                  <a:pt x="32492" y="14594"/>
                </a:lnTo>
                <a:lnTo>
                  <a:pt x="32612" y="14474"/>
                </a:lnTo>
                <a:lnTo>
                  <a:pt x="32672" y="14294"/>
                </a:lnTo>
                <a:lnTo>
                  <a:pt x="32732" y="13994"/>
                </a:lnTo>
                <a:lnTo>
                  <a:pt x="32672" y="13694"/>
                </a:lnTo>
                <a:lnTo>
                  <a:pt x="32612" y="13393"/>
                </a:lnTo>
                <a:lnTo>
                  <a:pt x="32492" y="13153"/>
                </a:lnTo>
                <a:lnTo>
                  <a:pt x="32131" y="12673"/>
                </a:lnTo>
                <a:lnTo>
                  <a:pt x="31771" y="12192"/>
                </a:lnTo>
                <a:lnTo>
                  <a:pt x="31230" y="11471"/>
                </a:lnTo>
                <a:lnTo>
                  <a:pt x="31230" y="11471"/>
                </a:lnTo>
                <a:lnTo>
                  <a:pt x="31951" y="11652"/>
                </a:lnTo>
                <a:lnTo>
                  <a:pt x="32672" y="11832"/>
                </a:lnTo>
                <a:lnTo>
                  <a:pt x="33332" y="11952"/>
                </a:lnTo>
                <a:lnTo>
                  <a:pt x="33693" y="12012"/>
                </a:lnTo>
                <a:lnTo>
                  <a:pt x="34353" y="12012"/>
                </a:lnTo>
                <a:lnTo>
                  <a:pt x="34714" y="11952"/>
                </a:lnTo>
                <a:lnTo>
                  <a:pt x="34834" y="11832"/>
                </a:lnTo>
                <a:lnTo>
                  <a:pt x="34954" y="11772"/>
                </a:lnTo>
                <a:lnTo>
                  <a:pt x="35074" y="11592"/>
                </a:lnTo>
                <a:lnTo>
                  <a:pt x="35134" y="11471"/>
                </a:lnTo>
                <a:lnTo>
                  <a:pt x="35194" y="11291"/>
                </a:lnTo>
                <a:lnTo>
                  <a:pt x="35134" y="11171"/>
                </a:lnTo>
                <a:lnTo>
                  <a:pt x="35074" y="10991"/>
                </a:lnTo>
                <a:lnTo>
                  <a:pt x="34954" y="10871"/>
                </a:lnTo>
                <a:lnTo>
                  <a:pt x="34714" y="10631"/>
                </a:lnTo>
                <a:lnTo>
                  <a:pt x="34413" y="10451"/>
                </a:lnTo>
                <a:lnTo>
                  <a:pt x="34113" y="10330"/>
                </a:lnTo>
                <a:lnTo>
                  <a:pt x="33813" y="10210"/>
                </a:lnTo>
                <a:lnTo>
                  <a:pt x="33152" y="10030"/>
                </a:lnTo>
                <a:lnTo>
                  <a:pt x="32431" y="9910"/>
                </a:lnTo>
                <a:lnTo>
                  <a:pt x="29188" y="9189"/>
                </a:lnTo>
                <a:lnTo>
                  <a:pt x="25945" y="8409"/>
                </a:lnTo>
                <a:lnTo>
                  <a:pt x="22642" y="7748"/>
                </a:lnTo>
                <a:lnTo>
                  <a:pt x="21321" y="7448"/>
                </a:lnTo>
                <a:lnTo>
                  <a:pt x="19940" y="7268"/>
                </a:lnTo>
                <a:lnTo>
                  <a:pt x="22282" y="6667"/>
                </a:lnTo>
                <a:lnTo>
                  <a:pt x="24624" y="6187"/>
                </a:lnTo>
                <a:lnTo>
                  <a:pt x="26186" y="5886"/>
                </a:lnTo>
                <a:lnTo>
                  <a:pt x="27747" y="5646"/>
                </a:lnTo>
                <a:lnTo>
                  <a:pt x="30870" y="5226"/>
                </a:lnTo>
                <a:lnTo>
                  <a:pt x="33993" y="4985"/>
                </a:lnTo>
                <a:lnTo>
                  <a:pt x="37176" y="4805"/>
                </a:lnTo>
                <a:lnTo>
                  <a:pt x="40299" y="4805"/>
                </a:lnTo>
                <a:lnTo>
                  <a:pt x="43482" y="4865"/>
                </a:lnTo>
                <a:lnTo>
                  <a:pt x="46665" y="5045"/>
                </a:lnTo>
                <a:lnTo>
                  <a:pt x="49788" y="5286"/>
                </a:lnTo>
                <a:lnTo>
                  <a:pt x="49908" y="5226"/>
                </a:lnTo>
                <a:lnTo>
                  <a:pt x="49968" y="5226"/>
                </a:lnTo>
                <a:lnTo>
                  <a:pt x="50028" y="5045"/>
                </a:lnTo>
                <a:lnTo>
                  <a:pt x="49968" y="4925"/>
                </a:lnTo>
                <a:lnTo>
                  <a:pt x="49908" y="4865"/>
                </a:lnTo>
                <a:lnTo>
                  <a:pt x="49848" y="4805"/>
                </a:lnTo>
                <a:lnTo>
                  <a:pt x="48046" y="4445"/>
                </a:lnTo>
                <a:lnTo>
                  <a:pt x="46244" y="4085"/>
                </a:lnTo>
                <a:lnTo>
                  <a:pt x="44443" y="3844"/>
                </a:lnTo>
                <a:lnTo>
                  <a:pt x="42581" y="3604"/>
                </a:lnTo>
                <a:lnTo>
                  <a:pt x="40779" y="3424"/>
                </a:lnTo>
                <a:lnTo>
                  <a:pt x="38918" y="3364"/>
                </a:lnTo>
                <a:lnTo>
                  <a:pt x="37056" y="3304"/>
                </a:lnTo>
                <a:lnTo>
                  <a:pt x="35194" y="3304"/>
                </a:lnTo>
                <a:lnTo>
                  <a:pt x="37236" y="2643"/>
                </a:lnTo>
                <a:lnTo>
                  <a:pt x="39939" y="1742"/>
                </a:lnTo>
                <a:lnTo>
                  <a:pt x="41260" y="1322"/>
                </a:lnTo>
                <a:lnTo>
                  <a:pt x="41920" y="1082"/>
                </a:lnTo>
                <a:lnTo>
                  <a:pt x="42461" y="721"/>
                </a:lnTo>
                <a:lnTo>
                  <a:pt x="42581" y="601"/>
                </a:lnTo>
                <a:lnTo>
                  <a:pt x="42641" y="541"/>
                </a:lnTo>
                <a:lnTo>
                  <a:pt x="42641" y="301"/>
                </a:lnTo>
                <a:lnTo>
                  <a:pt x="42581" y="181"/>
                </a:lnTo>
                <a:lnTo>
                  <a:pt x="42521" y="121"/>
                </a:lnTo>
                <a:lnTo>
                  <a:pt x="42401" y="61"/>
                </a:lnTo>
                <a:lnTo>
                  <a:pt x="42281" y="1"/>
                </a:lnTo>
                <a:close/>
              </a:path>
            </a:pathLst>
          </a:custGeom>
          <a:solidFill>
            <a:srgbClr val="79C6CC"/>
          </a:solidFill>
          <a:ln>
            <a:noFill/>
          </a:ln>
        </p:spPr>
        <p:txBody>
          <a:bodyPr lIns="121897" tIns="121897" rIns="121897" bIns="121897" anchor="ctr" anchorCtr="0">
            <a:noAutofit/>
          </a:bodyPr>
          <a:lstStyle/>
          <a:p>
            <a:pPr lvl="0">
              <a:spcBef>
                <a:spcPts val="0"/>
              </a:spcBef>
              <a:buNone/>
            </a:pPr>
            <a:endParaRPr/>
          </a:p>
        </p:txBody>
      </p:sp>
      <p:sp>
        <p:nvSpPr>
          <p:cNvPr id="105" name="Shape 105"/>
          <p:cNvSpPr/>
          <p:nvPr/>
        </p:nvSpPr>
        <p:spPr>
          <a:xfrm rot="956724">
            <a:off x="1123479" y="742379"/>
            <a:ext cx="710821" cy="701247"/>
          </a:xfrm>
          <a:custGeom>
            <a:avLst/>
            <a:gdLst/>
            <a:ahLst/>
            <a:cxnLst/>
            <a:rect l="0" t="0" r="0" b="0"/>
            <a:pathLst>
              <a:path w="26726" h="26366" extrusionOk="0">
                <a:moveTo>
                  <a:pt x="23843" y="11952"/>
                </a:moveTo>
                <a:lnTo>
                  <a:pt x="24023" y="12012"/>
                </a:lnTo>
                <a:lnTo>
                  <a:pt x="24324" y="12253"/>
                </a:lnTo>
                <a:lnTo>
                  <a:pt x="24504" y="12553"/>
                </a:lnTo>
                <a:lnTo>
                  <a:pt x="24624" y="12913"/>
                </a:lnTo>
                <a:lnTo>
                  <a:pt x="24624" y="13093"/>
                </a:lnTo>
                <a:lnTo>
                  <a:pt x="24564" y="13273"/>
                </a:lnTo>
                <a:lnTo>
                  <a:pt x="24444" y="13394"/>
                </a:lnTo>
                <a:lnTo>
                  <a:pt x="24324" y="13574"/>
                </a:lnTo>
                <a:lnTo>
                  <a:pt x="24023" y="13754"/>
                </a:lnTo>
                <a:lnTo>
                  <a:pt x="23843" y="13814"/>
                </a:lnTo>
                <a:lnTo>
                  <a:pt x="23483" y="13814"/>
                </a:lnTo>
                <a:lnTo>
                  <a:pt x="23303" y="13754"/>
                </a:lnTo>
                <a:lnTo>
                  <a:pt x="23002" y="13574"/>
                </a:lnTo>
                <a:lnTo>
                  <a:pt x="22822" y="13273"/>
                </a:lnTo>
                <a:lnTo>
                  <a:pt x="22702" y="12913"/>
                </a:lnTo>
                <a:lnTo>
                  <a:pt x="22762" y="12733"/>
                </a:lnTo>
                <a:lnTo>
                  <a:pt x="22822" y="12553"/>
                </a:lnTo>
                <a:lnTo>
                  <a:pt x="22882" y="12373"/>
                </a:lnTo>
                <a:lnTo>
                  <a:pt x="23002" y="12253"/>
                </a:lnTo>
                <a:lnTo>
                  <a:pt x="23303" y="12012"/>
                </a:lnTo>
                <a:lnTo>
                  <a:pt x="23483" y="11952"/>
                </a:lnTo>
                <a:close/>
                <a:moveTo>
                  <a:pt x="9129" y="1"/>
                </a:moveTo>
                <a:lnTo>
                  <a:pt x="8589" y="61"/>
                </a:lnTo>
                <a:lnTo>
                  <a:pt x="8048" y="121"/>
                </a:lnTo>
                <a:lnTo>
                  <a:pt x="7568" y="241"/>
                </a:lnTo>
                <a:lnTo>
                  <a:pt x="7027" y="421"/>
                </a:lnTo>
                <a:lnTo>
                  <a:pt x="6547" y="662"/>
                </a:lnTo>
                <a:lnTo>
                  <a:pt x="6006" y="962"/>
                </a:lnTo>
                <a:lnTo>
                  <a:pt x="5586" y="1322"/>
                </a:lnTo>
                <a:lnTo>
                  <a:pt x="5165" y="1743"/>
                </a:lnTo>
                <a:lnTo>
                  <a:pt x="4805" y="2163"/>
                </a:lnTo>
                <a:lnTo>
                  <a:pt x="4625" y="2523"/>
                </a:lnTo>
                <a:lnTo>
                  <a:pt x="4505" y="3004"/>
                </a:lnTo>
                <a:lnTo>
                  <a:pt x="4445" y="3484"/>
                </a:lnTo>
                <a:lnTo>
                  <a:pt x="4445" y="3544"/>
                </a:lnTo>
                <a:lnTo>
                  <a:pt x="4505" y="3604"/>
                </a:lnTo>
                <a:lnTo>
                  <a:pt x="4745" y="3604"/>
                </a:lnTo>
                <a:lnTo>
                  <a:pt x="5045" y="3664"/>
                </a:lnTo>
                <a:lnTo>
                  <a:pt x="5406" y="3785"/>
                </a:lnTo>
                <a:lnTo>
                  <a:pt x="5826" y="3965"/>
                </a:lnTo>
                <a:lnTo>
                  <a:pt x="6126" y="4205"/>
                </a:lnTo>
                <a:lnTo>
                  <a:pt x="6246" y="4385"/>
                </a:lnTo>
                <a:lnTo>
                  <a:pt x="6367" y="4625"/>
                </a:lnTo>
                <a:lnTo>
                  <a:pt x="6427" y="4866"/>
                </a:lnTo>
                <a:lnTo>
                  <a:pt x="6427" y="5166"/>
                </a:lnTo>
                <a:lnTo>
                  <a:pt x="6427" y="5406"/>
                </a:lnTo>
                <a:lnTo>
                  <a:pt x="6367" y="5586"/>
                </a:lnTo>
                <a:lnTo>
                  <a:pt x="6186" y="6007"/>
                </a:lnTo>
                <a:lnTo>
                  <a:pt x="5886" y="6367"/>
                </a:lnTo>
                <a:lnTo>
                  <a:pt x="5526" y="6667"/>
                </a:lnTo>
                <a:lnTo>
                  <a:pt x="4925" y="7088"/>
                </a:lnTo>
                <a:lnTo>
                  <a:pt x="4204" y="7508"/>
                </a:lnTo>
                <a:lnTo>
                  <a:pt x="3544" y="7868"/>
                </a:lnTo>
                <a:lnTo>
                  <a:pt x="2883" y="8289"/>
                </a:lnTo>
                <a:lnTo>
                  <a:pt x="2343" y="8769"/>
                </a:lnTo>
                <a:lnTo>
                  <a:pt x="1862" y="9310"/>
                </a:lnTo>
                <a:lnTo>
                  <a:pt x="1382" y="9850"/>
                </a:lnTo>
                <a:lnTo>
                  <a:pt x="1021" y="10451"/>
                </a:lnTo>
                <a:lnTo>
                  <a:pt x="721" y="11051"/>
                </a:lnTo>
                <a:lnTo>
                  <a:pt x="421" y="11712"/>
                </a:lnTo>
                <a:lnTo>
                  <a:pt x="241" y="12433"/>
                </a:lnTo>
                <a:lnTo>
                  <a:pt x="61" y="13093"/>
                </a:lnTo>
                <a:lnTo>
                  <a:pt x="1" y="13814"/>
                </a:lnTo>
                <a:lnTo>
                  <a:pt x="1" y="14475"/>
                </a:lnTo>
                <a:lnTo>
                  <a:pt x="61" y="15195"/>
                </a:lnTo>
                <a:lnTo>
                  <a:pt x="181" y="15856"/>
                </a:lnTo>
                <a:lnTo>
                  <a:pt x="361" y="16517"/>
                </a:lnTo>
                <a:lnTo>
                  <a:pt x="601" y="17177"/>
                </a:lnTo>
                <a:lnTo>
                  <a:pt x="901" y="17778"/>
                </a:lnTo>
                <a:lnTo>
                  <a:pt x="1322" y="18378"/>
                </a:lnTo>
                <a:lnTo>
                  <a:pt x="1802" y="19039"/>
                </a:lnTo>
                <a:lnTo>
                  <a:pt x="2463" y="19700"/>
                </a:lnTo>
                <a:lnTo>
                  <a:pt x="3184" y="20300"/>
                </a:lnTo>
                <a:lnTo>
                  <a:pt x="3544" y="20600"/>
                </a:lnTo>
                <a:lnTo>
                  <a:pt x="3964" y="20841"/>
                </a:lnTo>
                <a:lnTo>
                  <a:pt x="4084" y="21862"/>
                </a:lnTo>
                <a:lnTo>
                  <a:pt x="4144" y="22342"/>
                </a:lnTo>
                <a:lnTo>
                  <a:pt x="4325" y="22762"/>
                </a:lnTo>
                <a:lnTo>
                  <a:pt x="4505" y="23183"/>
                </a:lnTo>
                <a:lnTo>
                  <a:pt x="4745" y="23543"/>
                </a:lnTo>
                <a:lnTo>
                  <a:pt x="5045" y="23843"/>
                </a:lnTo>
                <a:lnTo>
                  <a:pt x="5346" y="24084"/>
                </a:lnTo>
                <a:lnTo>
                  <a:pt x="5646" y="24204"/>
                </a:lnTo>
                <a:lnTo>
                  <a:pt x="6607" y="25105"/>
                </a:lnTo>
                <a:lnTo>
                  <a:pt x="7388" y="25885"/>
                </a:lnTo>
                <a:lnTo>
                  <a:pt x="7808" y="26186"/>
                </a:lnTo>
                <a:lnTo>
                  <a:pt x="7988" y="26306"/>
                </a:lnTo>
                <a:lnTo>
                  <a:pt x="8288" y="26366"/>
                </a:lnTo>
                <a:lnTo>
                  <a:pt x="8529" y="26366"/>
                </a:lnTo>
                <a:lnTo>
                  <a:pt x="8709" y="26246"/>
                </a:lnTo>
                <a:lnTo>
                  <a:pt x="8829" y="26066"/>
                </a:lnTo>
                <a:lnTo>
                  <a:pt x="8829" y="25825"/>
                </a:lnTo>
                <a:lnTo>
                  <a:pt x="8769" y="25585"/>
                </a:lnTo>
                <a:lnTo>
                  <a:pt x="8649" y="25345"/>
                </a:lnTo>
                <a:lnTo>
                  <a:pt x="8348" y="24924"/>
                </a:lnTo>
                <a:lnTo>
                  <a:pt x="7628" y="24084"/>
                </a:lnTo>
                <a:lnTo>
                  <a:pt x="7267" y="23723"/>
                </a:lnTo>
                <a:lnTo>
                  <a:pt x="7568" y="23363"/>
                </a:lnTo>
                <a:lnTo>
                  <a:pt x="7688" y="23183"/>
                </a:lnTo>
                <a:lnTo>
                  <a:pt x="7808" y="23063"/>
                </a:lnTo>
                <a:lnTo>
                  <a:pt x="8168" y="22943"/>
                </a:lnTo>
                <a:lnTo>
                  <a:pt x="8589" y="22883"/>
                </a:lnTo>
                <a:lnTo>
                  <a:pt x="9369" y="22822"/>
                </a:lnTo>
                <a:lnTo>
                  <a:pt x="10030" y="22702"/>
                </a:lnTo>
                <a:lnTo>
                  <a:pt x="10691" y="22522"/>
                </a:lnTo>
                <a:lnTo>
                  <a:pt x="11231" y="22282"/>
                </a:lnTo>
                <a:lnTo>
                  <a:pt x="11832" y="21922"/>
                </a:lnTo>
                <a:lnTo>
                  <a:pt x="12432" y="21381"/>
                </a:lnTo>
                <a:lnTo>
                  <a:pt x="12793" y="21081"/>
                </a:lnTo>
                <a:lnTo>
                  <a:pt x="13153" y="20901"/>
                </a:lnTo>
                <a:lnTo>
                  <a:pt x="13633" y="20781"/>
                </a:lnTo>
                <a:lnTo>
                  <a:pt x="14054" y="20841"/>
                </a:lnTo>
                <a:lnTo>
                  <a:pt x="14474" y="21021"/>
                </a:lnTo>
                <a:lnTo>
                  <a:pt x="14774" y="21261"/>
                </a:lnTo>
                <a:lnTo>
                  <a:pt x="15075" y="21561"/>
                </a:lnTo>
                <a:lnTo>
                  <a:pt x="15315" y="21982"/>
                </a:lnTo>
                <a:lnTo>
                  <a:pt x="15795" y="22883"/>
                </a:lnTo>
                <a:lnTo>
                  <a:pt x="16216" y="23903"/>
                </a:lnTo>
                <a:lnTo>
                  <a:pt x="16396" y="24324"/>
                </a:lnTo>
                <a:lnTo>
                  <a:pt x="16636" y="24744"/>
                </a:lnTo>
                <a:lnTo>
                  <a:pt x="16937" y="25105"/>
                </a:lnTo>
                <a:lnTo>
                  <a:pt x="17237" y="25405"/>
                </a:lnTo>
                <a:lnTo>
                  <a:pt x="17597" y="25585"/>
                </a:lnTo>
                <a:lnTo>
                  <a:pt x="18018" y="25705"/>
                </a:lnTo>
                <a:lnTo>
                  <a:pt x="18318" y="25645"/>
                </a:lnTo>
                <a:lnTo>
                  <a:pt x="18558" y="25525"/>
                </a:lnTo>
                <a:lnTo>
                  <a:pt x="18798" y="25345"/>
                </a:lnTo>
                <a:lnTo>
                  <a:pt x="18798" y="25165"/>
                </a:lnTo>
                <a:lnTo>
                  <a:pt x="18858" y="25045"/>
                </a:lnTo>
                <a:lnTo>
                  <a:pt x="18798" y="24804"/>
                </a:lnTo>
                <a:lnTo>
                  <a:pt x="18618" y="24564"/>
                </a:lnTo>
                <a:lnTo>
                  <a:pt x="18258" y="24144"/>
                </a:lnTo>
                <a:lnTo>
                  <a:pt x="18018" y="23964"/>
                </a:lnTo>
                <a:lnTo>
                  <a:pt x="17897" y="23723"/>
                </a:lnTo>
                <a:lnTo>
                  <a:pt x="17777" y="23423"/>
                </a:lnTo>
                <a:lnTo>
                  <a:pt x="17837" y="23063"/>
                </a:lnTo>
                <a:lnTo>
                  <a:pt x="17897" y="22642"/>
                </a:lnTo>
                <a:lnTo>
                  <a:pt x="17957" y="22162"/>
                </a:lnTo>
                <a:lnTo>
                  <a:pt x="17957" y="21201"/>
                </a:lnTo>
                <a:lnTo>
                  <a:pt x="18618" y="22102"/>
                </a:lnTo>
                <a:lnTo>
                  <a:pt x="18978" y="22522"/>
                </a:lnTo>
                <a:lnTo>
                  <a:pt x="19399" y="22943"/>
                </a:lnTo>
                <a:lnTo>
                  <a:pt x="19819" y="23243"/>
                </a:lnTo>
                <a:lnTo>
                  <a:pt x="20360" y="23483"/>
                </a:lnTo>
                <a:lnTo>
                  <a:pt x="20660" y="23483"/>
                </a:lnTo>
                <a:lnTo>
                  <a:pt x="20960" y="23543"/>
                </a:lnTo>
                <a:lnTo>
                  <a:pt x="21261" y="23483"/>
                </a:lnTo>
                <a:lnTo>
                  <a:pt x="21621" y="23423"/>
                </a:lnTo>
                <a:lnTo>
                  <a:pt x="21741" y="23363"/>
                </a:lnTo>
                <a:lnTo>
                  <a:pt x="21861" y="23243"/>
                </a:lnTo>
                <a:lnTo>
                  <a:pt x="21861" y="23063"/>
                </a:lnTo>
                <a:lnTo>
                  <a:pt x="21801" y="22883"/>
                </a:lnTo>
                <a:lnTo>
                  <a:pt x="21501" y="22582"/>
                </a:lnTo>
                <a:lnTo>
                  <a:pt x="21201" y="22402"/>
                </a:lnTo>
                <a:lnTo>
                  <a:pt x="20840" y="22162"/>
                </a:lnTo>
                <a:lnTo>
                  <a:pt x="20480" y="21982"/>
                </a:lnTo>
                <a:lnTo>
                  <a:pt x="20240" y="21741"/>
                </a:lnTo>
                <a:lnTo>
                  <a:pt x="20120" y="21501"/>
                </a:lnTo>
                <a:lnTo>
                  <a:pt x="19939" y="21201"/>
                </a:lnTo>
                <a:lnTo>
                  <a:pt x="19879" y="20901"/>
                </a:lnTo>
                <a:lnTo>
                  <a:pt x="19759" y="20300"/>
                </a:lnTo>
                <a:lnTo>
                  <a:pt x="19639" y="19700"/>
                </a:lnTo>
                <a:lnTo>
                  <a:pt x="19699" y="19399"/>
                </a:lnTo>
                <a:lnTo>
                  <a:pt x="19879" y="18979"/>
                </a:lnTo>
                <a:lnTo>
                  <a:pt x="20180" y="18438"/>
                </a:lnTo>
                <a:lnTo>
                  <a:pt x="20660" y="17898"/>
                </a:lnTo>
                <a:lnTo>
                  <a:pt x="21140" y="17417"/>
                </a:lnTo>
                <a:lnTo>
                  <a:pt x="21801" y="16997"/>
                </a:lnTo>
                <a:lnTo>
                  <a:pt x="22101" y="16817"/>
                </a:lnTo>
                <a:lnTo>
                  <a:pt x="22462" y="16697"/>
                </a:lnTo>
                <a:lnTo>
                  <a:pt x="22882" y="16577"/>
                </a:lnTo>
                <a:lnTo>
                  <a:pt x="23242" y="16577"/>
                </a:lnTo>
                <a:lnTo>
                  <a:pt x="23663" y="16517"/>
                </a:lnTo>
                <a:lnTo>
                  <a:pt x="24083" y="16396"/>
                </a:lnTo>
                <a:lnTo>
                  <a:pt x="24504" y="16276"/>
                </a:lnTo>
                <a:lnTo>
                  <a:pt x="24924" y="16096"/>
                </a:lnTo>
                <a:lnTo>
                  <a:pt x="25284" y="15916"/>
                </a:lnTo>
                <a:lnTo>
                  <a:pt x="25585" y="15676"/>
                </a:lnTo>
                <a:lnTo>
                  <a:pt x="25885" y="15436"/>
                </a:lnTo>
                <a:lnTo>
                  <a:pt x="26185" y="15135"/>
                </a:lnTo>
                <a:lnTo>
                  <a:pt x="26365" y="14895"/>
                </a:lnTo>
                <a:lnTo>
                  <a:pt x="26546" y="14595"/>
                </a:lnTo>
                <a:lnTo>
                  <a:pt x="26666" y="14354"/>
                </a:lnTo>
                <a:lnTo>
                  <a:pt x="26726" y="14054"/>
                </a:lnTo>
                <a:lnTo>
                  <a:pt x="26666" y="13814"/>
                </a:lnTo>
                <a:lnTo>
                  <a:pt x="26546" y="13574"/>
                </a:lnTo>
                <a:lnTo>
                  <a:pt x="26365" y="13394"/>
                </a:lnTo>
                <a:lnTo>
                  <a:pt x="26125" y="13213"/>
                </a:lnTo>
                <a:lnTo>
                  <a:pt x="25945" y="13093"/>
                </a:lnTo>
                <a:lnTo>
                  <a:pt x="25825" y="12973"/>
                </a:lnTo>
                <a:lnTo>
                  <a:pt x="25765" y="12793"/>
                </a:lnTo>
                <a:lnTo>
                  <a:pt x="25705" y="12613"/>
                </a:lnTo>
                <a:lnTo>
                  <a:pt x="25645" y="12192"/>
                </a:lnTo>
                <a:lnTo>
                  <a:pt x="25585" y="11712"/>
                </a:lnTo>
                <a:lnTo>
                  <a:pt x="25525" y="11232"/>
                </a:lnTo>
                <a:lnTo>
                  <a:pt x="25344" y="10751"/>
                </a:lnTo>
                <a:lnTo>
                  <a:pt x="25224" y="10511"/>
                </a:lnTo>
                <a:lnTo>
                  <a:pt x="24984" y="10271"/>
                </a:lnTo>
                <a:lnTo>
                  <a:pt x="24744" y="10030"/>
                </a:lnTo>
                <a:lnTo>
                  <a:pt x="24444" y="9850"/>
                </a:lnTo>
                <a:lnTo>
                  <a:pt x="23783" y="9490"/>
                </a:lnTo>
                <a:lnTo>
                  <a:pt x="23122" y="9250"/>
                </a:lnTo>
                <a:lnTo>
                  <a:pt x="22462" y="9130"/>
                </a:lnTo>
                <a:lnTo>
                  <a:pt x="21681" y="9190"/>
                </a:lnTo>
                <a:lnTo>
                  <a:pt x="21261" y="8649"/>
                </a:lnTo>
                <a:lnTo>
                  <a:pt x="20900" y="8169"/>
                </a:lnTo>
                <a:lnTo>
                  <a:pt x="20360" y="7748"/>
                </a:lnTo>
                <a:lnTo>
                  <a:pt x="19759" y="7268"/>
                </a:lnTo>
                <a:lnTo>
                  <a:pt x="19099" y="6968"/>
                </a:lnTo>
                <a:lnTo>
                  <a:pt x="18738" y="6787"/>
                </a:lnTo>
                <a:lnTo>
                  <a:pt x="18378" y="6727"/>
                </a:lnTo>
                <a:lnTo>
                  <a:pt x="17957" y="6667"/>
                </a:lnTo>
                <a:lnTo>
                  <a:pt x="17597" y="6727"/>
                </a:lnTo>
                <a:lnTo>
                  <a:pt x="17477" y="6727"/>
                </a:lnTo>
                <a:lnTo>
                  <a:pt x="17417" y="6847"/>
                </a:lnTo>
                <a:lnTo>
                  <a:pt x="17477" y="7028"/>
                </a:lnTo>
                <a:lnTo>
                  <a:pt x="17537" y="7148"/>
                </a:lnTo>
                <a:lnTo>
                  <a:pt x="17777" y="7508"/>
                </a:lnTo>
                <a:lnTo>
                  <a:pt x="18018" y="7808"/>
                </a:lnTo>
                <a:lnTo>
                  <a:pt x="18078" y="7928"/>
                </a:lnTo>
                <a:lnTo>
                  <a:pt x="18138" y="8169"/>
                </a:lnTo>
                <a:lnTo>
                  <a:pt x="18138" y="8829"/>
                </a:lnTo>
                <a:lnTo>
                  <a:pt x="18198" y="9490"/>
                </a:lnTo>
                <a:lnTo>
                  <a:pt x="18258" y="9730"/>
                </a:lnTo>
                <a:lnTo>
                  <a:pt x="18318" y="9910"/>
                </a:lnTo>
                <a:lnTo>
                  <a:pt x="18498" y="10211"/>
                </a:lnTo>
                <a:lnTo>
                  <a:pt x="18078" y="10511"/>
                </a:lnTo>
                <a:lnTo>
                  <a:pt x="17717" y="10871"/>
                </a:lnTo>
                <a:lnTo>
                  <a:pt x="17357" y="11232"/>
                </a:lnTo>
                <a:lnTo>
                  <a:pt x="17117" y="11652"/>
                </a:lnTo>
                <a:lnTo>
                  <a:pt x="16156" y="11952"/>
                </a:lnTo>
                <a:lnTo>
                  <a:pt x="15135" y="12132"/>
                </a:lnTo>
                <a:lnTo>
                  <a:pt x="14114" y="12192"/>
                </a:lnTo>
                <a:lnTo>
                  <a:pt x="12973" y="12132"/>
                </a:lnTo>
                <a:lnTo>
                  <a:pt x="12192" y="12072"/>
                </a:lnTo>
                <a:lnTo>
                  <a:pt x="11411" y="12072"/>
                </a:lnTo>
                <a:lnTo>
                  <a:pt x="10631" y="12132"/>
                </a:lnTo>
                <a:lnTo>
                  <a:pt x="9910" y="12192"/>
                </a:lnTo>
                <a:lnTo>
                  <a:pt x="9189" y="12373"/>
                </a:lnTo>
                <a:lnTo>
                  <a:pt x="8469" y="12673"/>
                </a:lnTo>
                <a:lnTo>
                  <a:pt x="7748" y="13033"/>
                </a:lnTo>
                <a:lnTo>
                  <a:pt x="7087" y="13454"/>
                </a:lnTo>
                <a:lnTo>
                  <a:pt x="6547" y="13934"/>
                </a:lnTo>
                <a:lnTo>
                  <a:pt x="6066" y="14415"/>
                </a:lnTo>
                <a:lnTo>
                  <a:pt x="5586" y="14955"/>
                </a:lnTo>
                <a:lnTo>
                  <a:pt x="5225" y="15556"/>
                </a:lnTo>
                <a:lnTo>
                  <a:pt x="4865" y="16216"/>
                </a:lnTo>
                <a:lnTo>
                  <a:pt x="4565" y="16877"/>
                </a:lnTo>
                <a:lnTo>
                  <a:pt x="4325" y="17537"/>
                </a:lnTo>
                <a:lnTo>
                  <a:pt x="4144" y="18198"/>
                </a:lnTo>
                <a:lnTo>
                  <a:pt x="4084" y="18739"/>
                </a:lnTo>
                <a:lnTo>
                  <a:pt x="3724" y="18498"/>
                </a:lnTo>
                <a:lnTo>
                  <a:pt x="3604" y="18018"/>
                </a:lnTo>
                <a:lnTo>
                  <a:pt x="3484" y="17598"/>
                </a:lnTo>
                <a:lnTo>
                  <a:pt x="3424" y="17057"/>
                </a:lnTo>
                <a:lnTo>
                  <a:pt x="3364" y="16577"/>
                </a:lnTo>
                <a:lnTo>
                  <a:pt x="3424" y="16096"/>
                </a:lnTo>
                <a:lnTo>
                  <a:pt x="3424" y="15616"/>
                </a:lnTo>
                <a:lnTo>
                  <a:pt x="3544" y="15195"/>
                </a:lnTo>
                <a:lnTo>
                  <a:pt x="3724" y="14715"/>
                </a:lnTo>
                <a:lnTo>
                  <a:pt x="4024" y="14114"/>
                </a:lnTo>
                <a:lnTo>
                  <a:pt x="4385" y="13574"/>
                </a:lnTo>
                <a:lnTo>
                  <a:pt x="4805" y="13093"/>
                </a:lnTo>
                <a:lnTo>
                  <a:pt x="5286" y="12733"/>
                </a:lnTo>
                <a:lnTo>
                  <a:pt x="5886" y="12373"/>
                </a:lnTo>
                <a:lnTo>
                  <a:pt x="6427" y="12132"/>
                </a:lnTo>
                <a:lnTo>
                  <a:pt x="7087" y="11892"/>
                </a:lnTo>
                <a:lnTo>
                  <a:pt x="7688" y="11712"/>
                </a:lnTo>
                <a:lnTo>
                  <a:pt x="9790" y="11111"/>
                </a:lnTo>
                <a:lnTo>
                  <a:pt x="10751" y="10751"/>
                </a:lnTo>
                <a:lnTo>
                  <a:pt x="11712" y="10331"/>
                </a:lnTo>
                <a:lnTo>
                  <a:pt x="12132" y="10090"/>
                </a:lnTo>
                <a:lnTo>
                  <a:pt x="12552" y="9790"/>
                </a:lnTo>
                <a:lnTo>
                  <a:pt x="12913" y="9490"/>
                </a:lnTo>
                <a:lnTo>
                  <a:pt x="13273" y="9130"/>
                </a:lnTo>
                <a:lnTo>
                  <a:pt x="13633" y="8769"/>
                </a:lnTo>
                <a:lnTo>
                  <a:pt x="13874" y="8289"/>
                </a:lnTo>
                <a:lnTo>
                  <a:pt x="14174" y="7808"/>
                </a:lnTo>
                <a:lnTo>
                  <a:pt x="14354" y="7268"/>
                </a:lnTo>
                <a:lnTo>
                  <a:pt x="14534" y="6727"/>
                </a:lnTo>
                <a:lnTo>
                  <a:pt x="14594" y="6247"/>
                </a:lnTo>
                <a:lnTo>
                  <a:pt x="14654" y="5706"/>
                </a:lnTo>
                <a:lnTo>
                  <a:pt x="14654" y="5166"/>
                </a:lnTo>
                <a:lnTo>
                  <a:pt x="14594" y="4685"/>
                </a:lnTo>
                <a:lnTo>
                  <a:pt x="14474" y="4205"/>
                </a:lnTo>
                <a:lnTo>
                  <a:pt x="14294" y="3664"/>
                </a:lnTo>
                <a:lnTo>
                  <a:pt x="14114" y="3244"/>
                </a:lnTo>
                <a:lnTo>
                  <a:pt x="13874" y="2764"/>
                </a:lnTo>
                <a:lnTo>
                  <a:pt x="13573" y="2343"/>
                </a:lnTo>
                <a:lnTo>
                  <a:pt x="13273" y="1923"/>
                </a:lnTo>
                <a:lnTo>
                  <a:pt x="12913" y="1562"/>
                </a:lnTo>
                <a:lnTo>
                  <a:pt x="12552" y="1202"/>
                </a:lnTo>
                <a:lnTo>
                  <a:pt x="12132" y="902"/>
                </a:lnTo>
                <a:lnTo>
                  <a:pt x="11652" y="662"/>
                </a:lnTo>
                <a:lnTo>
                  <a:pt x="11171" y="421"/>
                </a:lnTo>
                <a:lnTo>
                  <a:pt x="10691" y="241"/>
                </a:lnTo>
                <a:lnTo>
                  <a:pt x="10150" y="121"/>
                </a:lnTo>
                <a:lnTo>
                  <a:pt x="9610" y="1"/>
                </a:lnTo>
                <a:close/>
              </a:path>
            </a:pathLst>
          </a:custGeom>
          <a:solidFill>
            <a:srgbClr val="F56737"/>
          </a:solidFill>
          <a:ln>
            <a:noFill/>
          </a:ln>
        </p:spPr>
        <p:txBody>
          <a:bodyPr lIns="121897" tIns="121897" rIns="121897" bIns="121897" anchor="ctr" anchorCtr="0">
            <a:noAutofit/>
          </a:bodyPr>
          <a:lstStyle/>
          <a:p>
            <a:pPr lvl="0">
              <a:spcBef>
                <a:spcPts val="0"/>
              </a:spcBef>
              <a:buNone/>
            </a:pPr>
            <a:endParaRPr/>
          </a:p>
        </p:txBody>
      </p:sp>
      <p:sp>
        <p:nvSpPr>
          <p:cNvPr id="106" name="Shape 106"/>
          <p:cNvSpPr/>
          <p:nvPr/>
        </p:nvSpPr>
        <p:spPr>
          <a:xfrm>
            <a:off x="1979634" y="308470"/>
            <a:ext cx="435101" cy="432497"/>
          </a:xfrm>
          <a:custGeom>
            <a:avLst/>
            <a:gdLst/>
            <a:ahLst/>
            <a:cxnLst/>
            <a:rect l="0" t="0" r="0" b="0"/>
            <a:pathLst>
              <a:path w="20060" h="19940" extrusionOk="0">
                <a:moveTo>
                  <a:pt x="12372" y="13093"/>
                </a:moveTo>
                <a:lnTo>
                  <a:pt x="12913" y="13574"/>
                </a:lnTo>
                <a:lnTo>
                  <a:pt x="12973" y="13874"/>
                </a:lnTo>
                <a:lnTo>
                  <a:pt x="13093" y="14114"/>
                </a:lnTo>
                <a:lnTo>
                  <a:pt x="13093" y="14114"/>
                </a:lnTo>
                <a:lnTo>
                  <a:pt x="12372" y="13093"/>
                </a:lnTo>
                <a:close/>
                <a:moveTo>
                  <a:pt x="14114" y="1"/>
                </a:moveTo>
                <a:lnTo>
                  <a:pt x="13874" y="962"/>
                </a:lnTo>
                <a:lnTo>
                  <a:pt x="13694" y="1983"/>
                </a:lnTo>
                <a:lnTo>
                  <a:pt x="13694" y="2463"/>
                </a:lnTo>
                <a:lnTo>
                  <a:pt x="13694" y="3004"/>
                </a:lnTo>
                <a:lnTo>
                  <a:pt x="13754" y="3484"/>
                </a:lnTo>
                <a:lnTo>
                  <a:pt x="13934" y="3965"/>
                </a:lnTo>
                <a:lnTo>
                  <a:pt x="10090" y="9130"/>
                </a:lnTo>
                <a:lnTo>
                  <a:pt x="10030" y="9250"/>
                </a:lnTo>
                <a:lnTo>
                  <a:pt x="10090" y="7328"/>
                </a:lnTo>
                <a:lnTo>
                  <a:pt x="10150" y="6067"/>
                </a:lnTo>
                <a:lnTo>
                  <a:pt x="10391" y="5947"/>
                </a:lnTo>
                <a:lnTo>
                  <a:pt x="10571" y="5826"/>
                </a:lnTo>
                <a:lnTo>
                  <a:pt x="10751" y="5646"/>
                </a:lnTo>
                <a:lnTo>
                  <a:pt x="10871" y="5406"/>
                </a:lnTo>
                <a:lnTo>
                  <a:pt x="10931" y="5226"/>
                </a:lnTo>
                <a:lnTo>
                  <a:pt x="10931" y="4986"/>
                </a:lnTo>
                <a:lnTo>
                  <a:pt x="10931" y="4745"/>
                </a:lnTo>
                <a:lnTo>
                  <a:pt x="10811" y="4565"/>
                </a:lnTo>
                <a:lnTo>
                  <a:pt x="10751" y="4325"/>
                </a:lnTo>
                <a:lnTo>
                  <a:pt x="10571" y="4145"/>
                </a:lnTo>
                <a:lnTo>
                  <a:pt x="10451" y="4025"/>
                </a:lnTo>
                <a:lnTo>
                  <a:pt x="10210" y="3905"/>
                </a:lnTo>
                <a:lnTo>
                  <a:pt x="10030" y="3845"/>
                </a:lnTo>
                <a:lnTo>
                  <a:pt x="9550" y="3845"/>
                </a:lnTo>
                <a:lnTo>
                  <a:pt x="9310" y="3905"/>
                </a:lnTo>
                <a:lnTo>
                  <a:pt x="9129" y="4025"/>
                </a:lnTo>
                <a:lnTo>
                  <a:pt x="8949" y="4145"/>
                </a:lnTo>
                <a:lnTo>
                  <a:pt x="8829" y="4325"/>
                </a:lnTo>
                <a:lnTo>
                  <a:pt x="8709" y="4565"/>
                </a:lnTo>
                <a:lnTo>
                  <a:pt x="8649" y="4745"/>
                </a:lnTo>
                <a:lnTo>
                  <a:pt x="8649" y="4986"/>
                </a:lnTo>
                <a:lnTo>
                  <a:pt x="8709" y="5346"/>
                </a:lnTo>
                <a:lnTo>
                  <a:pt x="8889" y="5706"/>
                </a:lnTo>
                <a:lnTo>
                  <a:pt x="9129" y="5947"/>
                </a:lnTo>
                <a:lnTo>
                  <a:pt x="9490" y="6067"/>
                </a:lnTo>
                <a:lnTo>
                  <a:pt x="9430" y="6847"/>
                </a:lnTo>
                <a:lnTo>
                  <a:pt x="9250" y="8469"/>
                </a:lnTo>
                <a:lnTo>
                  <a:pt x="6907" y="5166"/>
                </a:lnTo>
                <a:lnTo>
                  <a:pt x="6006" y="3965"/>
                </a:lnTo>
                <a:lnTo>
                  <a:pt x="6427" y="2764"/>
                </a:lnTo>
                <a:lnTo>
                  <a:pt x="6547" y="2463"/>
                </a:lnTo>
                <a:lnTo>
                  <a:pt x="6607" y="2163"/>
                </a:lnTo>
                <a:lnTo>
                  <a:pt x="6667" y="1863"/>
                </a:lnTo>
                <a:lnTo>
                  <a:pt x="6547" y="1562"/>
                </a:lnTo>
                <a:lnTo>
                  <a:pt x="6487" y="1502"/>
                </a:lnTo>
                <a:lnTo>
                  <a:pt x="6367" y="1502"/>
                </a:lnTo>
                <a:lnTo>
                  <a:pt x="6127" y="1683"/>
                </a:lnTo>
                <a:lnTo>
                  <a:pt x="5946" y="1923"/>
                </a:lnTo>
                <a:lnTo>
                  <a:pt x="5826" y="2163"/>
                </a:lnTo>
                <a:lnTo>
                  <a:pt x="5706" y="2463"/>
                </a:lnTo>
                <a:lnTo>
                  <a:pt x="5406" y="3244"/>
                </a:lnTo>
                <a:lnTo>
                  <a:pt x="5226" y="2944"/>
                </a:lnTo>
                <a:lnTo>
                  <a:pt x="4565" y="2043"/>
                </a:lnTo>
                <a:lnTo>
                  <a:pt x="4205" y="1683"/>
                </a:lnTo>
                <a:lnTo>
                  <a:pt x="3965" y="1502"/>
                </a:lnTo>
                <a:lnTo>
                  <a:pt x="3724" y="1382"/>
                </a:lnTo>
                <a:lnTo>
                  <a:pt x="3604" y="1382"/>
                </a:lnTo>
                <a:lnTo>
                  <a:pt x="3604" y="1442"/>
                </a:lnTo>
                <a:lnTo>
                  <a:pt x="3724" y="1923"/>
                </a:lnTo>
                <a:lnTo>
                  <a:pt x="3904" y="2343"/>
                </a:lnTo>
                <a:lnTo>
                  <a:pt x="4505" y="3124"/>
                </a:lnTo>
                <a:lnTo>
                  <a:pt x="5046" y="3965"/>
                </a:lnTo>
                <a:lnTo>
                  <a:pt x="4385" y="3905"/>
                </a:lnTo>
                <a:lnTo>
                  <a:pt x="3784" y="3845"/>
                </a:lnTo>
                <a:lnTo>
                  <a:pt x="3544" y="3784"/>
                </a:lnTo>
                <a:lnTo>
                  <a:pt x="3244" y="3845"/>
                </a:lnTo>
                <a:lnTo>
                  <a:pt x="3064" y="3905"/>
                </a:lnTo>
                <a:lnTo>
                  <a:pt x="3004" y="4025"/>
                </a:lnTo>
                <a:lnTo>
                  <a:pt x="2944" y="4205"/>
                </a:lnTo>
                <a:lnTo>
                  <a:pt x="3064" y="4385"/>
                </a:lnTo>
                <a:lnTo>
                  <a:pt x="3304" y="4505"/>
                </a:lnTo>
                <a:lnTo>
                  <a:pt x="3604" y="4685"/>
                </a:lnTo>
                <a:lnTo>
                  <a:pt x="3904" y="4745"/>
                </a:lnTo>
                <a:lnTo>
                  <a:pt x="4265" y="4805"/>
                </a:lnTo>
                <a:lnTo>
                  <a:pt x="4565" y="4865"/>
                </a:lnTo>
                <a:lnTo>
                  <a:pt x="4925" y="4865"/>
                </a:lnTo>
                <a:lnTo>
                  <a:pt x="5226" y="4805"/>
                </a:lnTo>
                <a:lnTo>
                  <a:pt x="5466" y="4685"/>
                </a:lnTo>
                <a:lnTo>
                  <a:pt x="5526" y="4625"/>
                </a:lnTo>
                <a:lnTo>
                  <a:pt x="6067" y="5406"/>
                </a:lnTo>
                <a:lnTo>
                  <a:pt x="8229" y="8469"/>
                </a:lnTo>
                <a:lnTo>
                  <a:pt x="7148" y="7688"/>
                </a:lnTo>
                <a:lnTo>
                  <a:pt x="6847" y="7388"/>
                </a:lnTo>
                <a:lnTo>
                  <a:pt x="6487" y="7208"/>
                </a:lnTo>
                <a:lnTo>
                  <a:pt x="6487" y="7148"/>
                </a:lnTo>
                <a:lnTo>
                  <a:pt x="6427" y="6787"/>
                </a:lnTo>
                <a:lnTo>
                  <a:pt x="6247" y="6487"/>
                </a:lnTo>
                <a:lnTo>
                  <a:pt x="5946" y="6307"/>
                </a:lnTo>
                <a:lnTo>
                  <a:pt x="5766" y="6247"/>
                </a:lnTo>
                <a:lnTo>
                  <a:pt x="5406" y="6247"/>
                </a:lnTo>
                <a:lnTo>
                  <a:pt x="5226" y="6307"/>
                </a:lnTo>
                <a:lnTo>
                  <a:pt x="4925" y="6487"/>
                </a:lnTo>
                <a:lnTo>
                  <a:pt x="4685" y="6787"/>
                </a:lnTo>
                <a:lnTo>
                  <a:pt x="4685" y="6967"/>
                </a:lnTo>
                <a:lnTo>
                  <a:pt x="4625" y="7148"/>
                </a:lnTo>
                <a:lnTo>
                  <a:pt x="4745" y="7508"/>
                </a:lnTo>
                <a:lnTo>
                  <a:pt x="4925" y="7808"/>
                </a:lnTo>
                <a:lnTo>
                  <a:pt x="5226" y="7988"/>
                </a:lnTo>
                <a:lnTo>
                  <a:pt x="5406" y="8048"/>
                </a:lnTo>
                <a:lnTo>
                  <a:pt x="5826" y="8048"/>
                </a:lnTo>
                <a:lnTo>
                  <a:pt x="6127" y="7928"/>
                </a:lnTo>
                <a:lnTo>
                  <a:pt x="6487" y="8229"/>
                </a:lnTo>
                <a:lnTo>
                  <a:pt x="6907" y="8589"/>
                </a:lnTo>
                <a:lnTo>
                  <a:pt x="7328" y="8949"/>
                </a:lnTo>
                <a:lnTo>
                  <a:pt x="7328" y="8949"/>
                </a:lnTo>
                <a:lnTo>
                  <a:pt x="4925" y="8409"/>
                </a:lnTo>
                <a:lnTo>
                  <a:pt x="4565" y="8289"/>
                </a:lnTo>
                <a:lnTo>
                  <a:pt x="4265" y="7928"/>
                </a:lnTo>
                <a:lnTo>
                  <a:pt x="3965" y="7568"/>
                </a:lnTo>
                <a:lnTo>
                  <a:pt x="2884" y="6367"/>
                </a:lnTo>
                <a:lnTo>
                  <a:pt x="2823" y="6307"/>
                </a:lnTo>
                <a:lnTo>
                  <a:pt x="2703" y="6367"/>
                </a:lnTo>
                <a:lnTo>
                  <a:pt x="2643" y="6487"/>
                </a:lnTo>
                <a:lnTo>
                  <a:pt x="2643" y="6607"/>
                </a:lnTo>
                <a:lnTo>
                  <a:pt x="3664" y="7988"/>
                </a:lnTo>
                <a:lnTo>
                  <a:pt x="3724" y="8109"/>
                </a:lnTo>
                <a:lnTo>
                  <a:pt x="3724" y="8109"/>
                </a:lnTo>
                <a:lnTo>
                  <a:pt x="2823" y="7868"/>
                </a:lnTo>
                <a:lnTo>
                  <a:pt x="1983" y="7688"/>
                </a:lnTo>
                <a:lnTo>
                  <a:pt x="1082" y="7508"/>
                </a:lnTo>
                <a:lnTo>
                  <a:pt x="61" y="7508"/>
                </a:lnTo>
                <a:lnTo>
                  <a:pt x="1" y="7628"/>
                </a:lnTo>
                <a:lnTo>
                  <a:pt x="61" y="7748"/>
                </a:lnTo>
                <a:lnTo>
                  <a:pt x="121" y="7868"/>
                </a:lnTo>
                <a:lnTo>
                  <a:pt x="601" y="8048"/>
                </a:lnTo>
                <a:lnTo>
                  <a:pt x="1082" y="8289"/>
                </a:lnTo>
                <a:lnTo>
                  <a:pt x="2043" y="8589"/>
                </a:lnTo>
                <a:lnTo>
                  <a:pt x="4085" y="9009"/>
                </a:lnTo>
                <a:lnTo>
                  <a:pt x="3664" y="9310"/>
                </a:lnTo>
                <a:lnTo>
                  <a:pt x="3244" y="9550"/>
                </a:lnTo>
                <a:lnTo>
                  <a:pt x="2523" y="10030"/>
                </a:lnTo>
                <a:lnTo>
                  <a:pt x="2163" y="10271"/>
                </a:lnTo>
                <a:lnTo>
                  <a:pt x="1863" y="10571"/>
                </a:lnTo>
                <a:lnTo>
                  <a:pt x="1863" y="10691"/>
                </a:lnTo>
                <a:lnTo>
                  <a:pt x="1863" y="10751"/>
                </a:lnTo>
                <a:lnTo>
                  <a:pt x="1923" y="10811"/>
                </a:lnTo>
                <a:lnTo>
                  <a:pt x="2043" y="10811"/>
                </a:lnTo>
                <a:lnTo>
                  <a:pt x="2403" y="10631"/>
                </a:lnTo>
                <a:lnTo>
                  <a:pt x="2763" y="10451"/>
                </a:lnTo>
                <a:lnTo>
                  <a:pt x="3484" y="9970"/>
                </a:lnTo>
                <a:lnTo>
                  <a:pt x="4085" y="9550"/>
                </a:lnTo>
                <a:lnTo>
                  <a:pt x="4325" y="9370"/>
                </a:lnTo>
                <a:lnTo>
                  <a:pt x="4625" y="9130"/>
                </a:lnTo>
                <a:lnTo>
                  <a:pt x="4745" y="9190"/>
                </a:lnTo>
                <a:lnTo>
                  <a:pt x="8469" y="10150"/>
                </a:lnTo>
                <a:lnTo>
                  <a:pt x="7087" y="10571"/>
                </a:lnTo>
                <a:lnTo>
                  <a:pt x="6367" y="10871"/>
                </a:lnTo>
                <a:lnTo>
                  <a:pt x="5706" y="11171"/>
                </a:lnTo>
                <a:lnTo>
                  <a:pt x="5526" y="10991"/>
                </a:lnTo>
                <a:lnTo>
                  <a:pt x="5286" y="10931"/>
                </a:lnTo>
                <a:lnTo>
                  <a:pt x="4986" y="10871"/>
                </a:lnTo>
                <a:lnTo>
                  <a:pt x="4685" y="10931"/>
                </a:lnTo>
                <a:lnTo>
                  <a:pt x="4445" y="10991"/>
                </a:lnTo>
                <a:lnTo>
                  <a:pt x="4205" y="11171"/>
                </a:lnTo>
                <a:lnTo>
                  <a:pt x="4085" y="11352"/>
                </a:lnTo>
                <a:lnTo>
                  <a:pt x="3965" y="11532"/>
                </a:lnTo>
                <a:lnTo>
                  <a:pt x="3904" y="11712"/>
                </a:lnTo>
                <a:lnTo>
                  <a:pt x="3904" y="11952"/>
                </a:lnTo>
                <a:lnTo>
                  <a:pt x="3904" y="12132"/>
                </a:lnTo>
                <a:lnTo>
                  <a:pt x="3965" y="12373"/>
                </a:lnTo>
                <a:lnTo>
                  <a:pt x="4085" y="12553"/>
                </a:lnTo>
                <a:lnTo>
                  <a:pt x="4205" y="12733"/>
                </a:lnTo>
                <a:lnTo>
                  <a:pt x="4445" y="12913"/>
                </a:lnTo>
                <a:lnTo>
                  <a:pt x="4685" y="12973"/>
                </a:lnTo>
                <a:lnTo>
                  <a:pt x="4986" y="13033"/>
                </a:lnTo>
                <a:lnTo>
                  <a:pt x="5286" y="12973"/>
                </a:lnTo>
                <a:lnTo>
                  <a:pt x="5526" y="12853"/>
                </a:lnTo>
                <a:lnTo>
                  <a:pt x="5826" y="12673"/>
                </a:lnTo>
                <a:lnTo>
                  <a:pt x="6006" y="12373"/>
                </a:lnTo>
                <a:lnTo>
                  <a:pt x="6067" y="12072"/>
                </a:lnTo>
                <a:lnTo>
                  <a:pt x="6727" y="11952"/>
                </a:lnTo>
                <a:lnTo>
                  <a:pt x="7328" y="11712"/>
                </a:lnTo>
                <a:lnTo>
                  <a:pt x="8529" y="11231"/>
                </a:lnTo>
                <a:lnTo>
                  <a:pt x="8529" y="11231"/>
                </a:lnTo>
                <a:lnTo>
                  <a:pt x="6127" y="14595"/>
                </a:lnTo>
                <a:lnTo>
                  <a:pt x="5286" y="15856"/>
                </a:lnTo>
                <a:lnTo>
                  <a:pt x="4865" y="15736"/>
                </a:lnTo>
                <a:lnTo>
                  <a:pt x="4445" y="15616"/>
                </a:lnTo>
                <a:lnTo>
                  <a:pt x="3904" y="15495"/>
                </a:lnTo>
                <a:lnTo>
                  <a:pt x="3304" y="15435"/>
                </a:lnTo>
                <a:lnTo>
                  <a:pt x="3064" y="15375"/>
                </a:lnTo>
                <a:lnTo>
                  <a:pt x="2884" y="15435"/>
                </a:lnTo>
                <a:lnTo>
                  <a:pt x="2463" y="15495"/>
                </a:lnTo>
                <a:lnTo>
                  <a:pt x="2403" y="15616"/>
                </a:lnTo>
                <a:lnTo>
                  <a:pt x="2403" y="15676"/>
                </a:lnTo>
                <a:lnTo>
                  <a:pt x="2703" y="15976"/>
                </a:lnTo>
                <a:lnTo>
                  <a:pt x="3004" y="16156"/>
                </a:lnTo>
                <a:lnTo>
                  <a:pt x="3664" y="16336"/>
                </a:lnTo>
                <a:lnTo>
                  <a:pt x="4265" y="16456"/>
                </a:lnTo>
                <a:lnTo>
                  <a:pt x="4745" y="16577"/>
                </a:lnTo>
                <a:lnTo>
                  <a:pt x="4205" y="17357"/>
                </a:lnTo>
                <a:lnTo>
                  <a:pt x="3965" y="17718"/>
                </a:lnTo>
                <a:lnTo>
                  <a:pt x="3724" y="18018"/>
                </a:lnTo>
                <a:lnTo>
                  <a:pt x="3604" y="18378"/>
                </a:lnTo>
                <a:lnTo>
                  <a:pt x="3604" y="18618"/>
                </a:lnTo>
                <a:lnTo>
                  <a:pt x="3664" y="18799"/>
                </a:lnTo>
                <a:lnTo>
                  <a:pt x="3724" y="18859"/>
                </a:lnTo>
                <a:lnTo>
                  <a:pt x="3965" y="18799"/>
                </a:lnTo>
                <a:lnTo>
                  <a:pt x="4205" y="18739"/>
                </a:lnTo>
                <a:lnTo>
                  <a:pt x="4385" y="18558"/>
                </a:lnTo>
                <a:lnTo>
                  <a:pt x="4565" y="18438"/>
                </a:lnTo>
                <a:lnTo>
                  <a:pt x="4865" y="18018"/>
                </a:lnTo>
                <a:lnTo>
                  <a:pt x="5166" y="17597"/>
                </a:lnTo>
                <a:lnTo>
                  <a:pt x="5646" y="16997"/>
                </a:lnTo>
                <a:lnTo>
                  <a:pt x="5766" y="17778"/>
                </a:lnTo>
                <a:lnTo>
                  <a:pt x="5886" y="18558"/>
                </a:lnTo>
                <a:lnTo>
                  <a:pt x="6067" y="19279"/>
                </a:lnTo>
                <a:lnTo>
                  <a:pt x="6187" y="19579"/>
                </a:lnTo>
                <a:lnTo>
                  <a:pt x="6367" y="19940"/>
                </a:lnTo>
                <a:lnTo>
                  <a:pt x="6427" y="19940"/>
                </a:lnTo>
                <a:lnTo>
                  <a:pt x="6547" y="19880"/>
                </a:lnTo>
                <a:lnTo>
                  <a:pt x="6547" y="19519"/>
                </a:lnTo>
                <a:lnTo>
                  <a:pt x="6547" y="19159"/>
                </a:lnTo>
                <a:lnTo>
                  <a:pt x="6427" y="18438"/>
                </a:lnTo>
                <a:lnTo>
                  <a:pt x="6247" y="17597"/>
                </a:lnTo>
                <a:lnTo>
                  <a:pt x="6006" y="16757"/>
                </a:lnTo>
                <a:lnTo>
                  <a:pt x="5946" y="16637"/>
                </a:lnTo>
                <a:lnTo>
                  <a:pt x="7208" y="14955"/>
                </a:lnTo>
                <a:lnTo>
                  <a:pt x="8949" y="12673"/>
                </a:lnTo>
                <a:lnTo>
                  <a:pt x="8829" y="14655"/>
                </a:lnTo>
                <a:lnTo>
                  <a:pt x="8589" y="14715"/>
                </a:lnTo>
                <a:lnTo>
                  <a:pt x="8409" y="14775"/>
                </a:lnTo>
                <a:lnTo>
                  <a:pt x="8289" y="14895"/>
                </a:lnTo>
                <a:lnTo>
                  <a:pt x="8169" y="15015"/>
                </a:lnTo>
                <a:lnTo>
                  <a:pt x="7988" y="15375"/>
                </a:lnTo>
                <a:lnTo>
                  <a:pt x="7928" y="15736"/>
                </a:lnTo>
                <a:lnTo>
                  <a:pt x="8048" y="16096"/>
                </a:lnTo>
                <a:lnTo>
                  <a:pt x="8229" y="16396"/>
                </a:lnTo>
                <a:lnTo>
                  <a:pt x="8349" y="16516"/>
                </a:lnTo>
                <a:lnTo>
                  <a:pt x="8529" y="16637"/>
                </a:lnTo>
                <a:lnTo>
                  <a:pt x="8709" y="16697"/>
                </a:lnTo>
                <a:lnTo>
                  <a:pt x="8949" y="16697"/>
                </a:lnTo>
                <a:lnTo>
                  <a:pt x="9250" y="16637"/>
                </a:lnTo>
                <a:lnTo>
                  <a:pt x="9550" y="16516"/>
                </a:lnTo>
                <a:lnTo>
                  <a:pt x="9730" y="16336"/>
                </a:lnTo>
                <a:lnTo>
                  <a:pt x="9850" y="16096"/>
                </a:lnTo>
                <a:lnTo>
                  <a:pt x="9910" y="15796"/>
                </a:lnTo>
                <a:lnTo>
                  <a:pt x="9910" y="15495"/>
                </a:lnTo>
                <a:lnTo>
                  <a:pt x="9850" y="15255"/>
                </a:lnTo>
                <a:lnTo>
                  <a:pt x="9730" y="15015"/>
                </a:lnTo>
                <a:lnTo>
                  <a:pt x="9910" y="11352"/>
                </a:lnTo>
                <a:lnTo>
                  <a:pt x="10030" y="11171"/>
                </a:lnTo>
                <a:lnTo>
                  <a:pt x="10150" y="11231"/>
                </a:lnTo>
                <a:lnTo>
                  <a:pt x="12493" y="14775"/>
                </a:lnTo>
                <a:lnTo>
                  <a:pt x="13634" y="16456"/>
                </a:lnTo>
                <a:lnTo>
                  <a:pt x="13514" y="16577"/>
                </a:lnTo>
                <a:lnTo>
                  <a:pt x="13393" y="16697"/>
                </a:lnTo>
                <a:lnTo>
                  <a:pt x="13213" y="16997"/>
                </a:lnTo>
                <a:lnTo>
                  <a:pt x="13033" y="17658"/>
                </a:lnTo>
                <a:lnTo>
                  <a:pt x="12913" y="18018"/>
                </a:lnTo>
                <a:lnTo>
                  <a:pt x="12793" y="18438"/>
                </a:lnTo>
                <a:lnTo>
                  <a:pt x="12793" y="18799"/>
                </a:lnTo>
                <a:lnTo>
                  <a:pt x="12793" y="18979"/>
                </a:lnTo>
                <a:lnTo>
                  <a:pt x="12913" y="19159"/>
                </a:lnTo>
                <a:lnTo>
                  <a:pt x="12973" y="19219"/>
                </a:lnTo>
                <a:lnTo>
                  <a:pt x="13093" y="19219"/>
                </a:lnTo>
                <a:lnTo>
                  <a:pt x="13213" y="19099"/>
                </a:lnTo>
                <a:lnTo>
                  <a:pt x="13393" y="18979"/>
                </a:lnTo>
                <a:lnTo>
                  <a:pt x="13574" y="18678"/>
                </a:lnTo>
                <a:lnTo>
                  <a:pt x="13694" y="18378"/>
                </a:lnTo>
                <a:lnTo>
                  <a:pt x="13814" y="18018"/>
                </a:lnTo>
                <a:lnTo>
                  <a:pt x="13934" y="17597"/>
                </a:lnTo>
                <a:lnTo>
                  <a:pt x="14054" y="17117"/>
                </a:lnTo>
                <a:lnTo>
                  <a:pt x="14835" y="18138"/>
                </a:lnTo>
                <a:lnTo>
                  <a:pt x="15676" y="19099"/>
                </a:lnTo>
                <a:lnTo>
                  <a:pt x="15736" y="19159"/>
                </a:lnTo>
                <a:lnTo>
                  <a:pt x="15856" y="19159"/>
                </a:lnTo>
                <a:lnTo>
                  <a:pt x="15916" y="19039"/>
                </a:lnTo>
                <a:lnTo>
                  <a:pt x="15916" y="18919"/>
                </a:lnTo>
                <a:lnTo>
                  <a:pt x="15556" y="18078"/>
                </a:lnTo>
                <a:lnTo>
                  <a:pt x="15075" y="17237"/>
                </a:lnTo>
                <a:lnTo>
                  <a:pt x="15616" y="17237"/>
                </a:lnTo>
                <a:lnTo>
                  <a:pt x="16697" y="17417"/>
                </a:lnTo>
                <a:lnTo>
                  <a:pt x="17237" y="17477"/>
                </a:lnTo>
                <a:lnTo>
                  <a:pt x="17718" y="17477"/>
                </a:lnTo>
                <a:lnTo>
                  <a:pt x="17898" y="17417"/>
                </a:lnTo>
                <a:lnTo>
                  <a:pt x="17958" y="17237"/>
                </a:lnTo>
                <a:lnTo>
                  <a:pt x="17958" y="17117"/>
                </a:lnTo>
                <a:lnTo>
                  <a:pt x="17838" y="16997"/>
                </a:lnTo>
                <a:lnTo>
                  <a:pt x="17357" y="16877"/>
                </a:lnTo>
                <a:lnTo>
                  <a:pt x="16817" y="16757"/>
                </a:lnTo>
                <a:lnTo>
                  <a:pt x="15736" y="16577"/>
                </a:lnTo>
                <a:lnTo>
                  <a:pt x="15135" y="16456"/>
                </a:lnTo>
                <a:lnTo>
                  <a:pt x="14535" y="16336"/>
                </a:lnTo>
                <a:lnTo>
                  <a:pt x="13333" y="14535"/>
                </a:lnTo>
                <a:lnTo>
                  <a:pt x="13093" y="14174"/>
                </a:lnTo>
                <a:lnTo>
                  <a:pt x="13273" y="14354"/>
                </a:lnTo>
                <a:lnTo>
                  <a:pt x="13454" y="14535"/>
                </a:lnTo>
                <a:lnTo>
                  <a:pt x="13634" y="14595"/>
                </a:lnTo>
                <a:lnTo>
                  <a:pt x="13814" y="14655"/>
                </a:lnTo>
                <a:lnTo>
                  <a:pt x="14054" y="14655"/>
                </a:lnTo>
                <a:lnTo>
                  <a:pt x="14294" y="14595"/>
                </a:lnTo>
                <a:lnTo>
                  <a:pt x="14474" y="14475"/>
                </a:lnTo>
                <a:lnTo>
                  <a:pt x="14655" y="14354"/>
                </a:lnTo>
                <a:lnTo>
                  <a:pt x="14715" y="14174"/>
                </a:lnTo>
                <a:lnTo>
                  <a:pt x="14835" y="13994"/>
                </a:lnTo>
                <a:lnTo>
                  <a:pt x="14895" y="13634"/>
                </a:lnTo>
                <a:lnTo>
                  <a:pt x="14835" y="13273"/>
                </a:lnTo>
                <a:lnTo>
                  <a:pt x="14715" y="13093"/>
                </a:lnTo>
                <a:lnTo>
                  <a:pt x="14655" y="12913"/>
                </a:lnTo>
                <a:lnTo>
                  <a:pt x="14474" y="12793"/>
                </a:lnTo>
                <a:lnTo>
                  <a:pt x="14294" y="12673"/>
                </a:lnTo>
                <a:lnTo>
                  <a:pt x="14054" y="12613"/>
                </a:lnTo>
                <a:lnTo>
                  <a:pt x="13694" y="12613"/>
                </a:lnTo>
                <a:lnTo>
                  <a:pt x="13454" y="12733"/>
                </a:lnTo>
                <a:lnTo>
                  <a:pt x="11111" y="10811"/>
                </a:lnTo>
                <a:lnTo>
                  <a:pt x="14414" y="11592"/>
                </a:lnTo>
                <a:lnTo>
                  <a:pt x="16096" y="12072"/>
                </a:lnTo>
                <a:lnTo>
                  <a:pt x="16216" y="12433"/>
                </a:lnTo>
                <a:lnTo>
                  <a:pt x="16456" y="12793"/>
                </a:lnTo>
                <a:lnTo>
                  <a:pt x="16937" y="13394"/>
                </a:lnTo>
                <a:lnTo>
                  <a:pt x="17477" y="14174"/>
                </a:lnTo>
                <a:lnTo>
                  <a:pt x="17718" y="14535"/>
                </a:lnTo>
                <a:lnTo>
                  <a:pt x="18018" y="14895"/>
                </a:lnTo>
                <a:lnTo>
                  <a:pt x="18138" y="14955"/>
                </a:lnTo>
                <a:lnTo>
                  <a:pt x="18198" y="14895"/>
                </a:lnTo>
                <a:lnTo>
                  <a:pt x="18258" y="14835"/>
                </a:lnTo>
                <a:lnTo>
                  <a:pt x="18258" y="14775"/>
                </a:lnTo>
                <a:lnTo>
                  <a:pt x="18018" y="14354"/>
                </a:lnTo>
                <a:lnTo>
                  <a:pt x="17778" y="13934"/>
                </a:lnTo>
                <a:lnTo>
                  <a:pt x="17297" y="13153"/>
                </a:lnTo>
                <a:lnTo>
                  <a:pt x="17057" y="12733"/>
                </a:lnTo>
                <a:lnTo>
                  <a:pt x="16757" y="12252"/>
                </a:lnTo>
                <a:lnTo>
                  <a:pt x="16757" y="12252"/>
                </a:lnTo>
                <a:lnTo>
                  <a:pt x="18138" y="12553"/>
                </a:lnTo>
                <a:lnTo>
                  <a:pt x="18799" y="12673"/>
                </a:lnTo>
                <a:lnTo>
                  <a:pt x="19519" y="12793"/>
                </a:lnTo>
                <a:lnTo>
                  <a:pt x="19699" y="12733"/>
                </a:lnTo>
                <a:lnTo>
                  <a:pt x="19820" y="12673"/>
                </a:lnTo>
                <a:lnTo>
                  <a:pt x="19940" y="12553"/>
                </a:lnTo>
                <a:lnTo>
                  <a:pt x="20060" y="12433"/>
                </a:lnTo>
                <a:lnTo>
                  <a:pt x="20060" y="12252"/>
                </a:lnTo>
                <a:lnTo>
                  <a:pt x="20060" y="12132"/>
                </a:lnTo>
                <a:lnTo>
                  <a:pt x="20000" y="12012"/>
                </a:lnTo>
                <a:lnTo>
                  <a:pt x="19820" y="11892"/>
                </a:lnTo>
                <a:lnTo>
                  <a:pt x="18739" y="11532"/>
                </a:lnTo>
                <a:lnTo>
                  <a:pt x="17657" y="11231"/>
                </a:lnTo>
                <a:lnTo>
                  <a:pt x="18018" y="11051"/>
                </a:lnTo>
                <a:lnTo>
                  <a:pt x="18618" y="10631"/>
                </a:lnTo>
                <a:lnTo>
                  <a:pt x="18919" y="10391"/>
                </a:lnTo>
                <a:lnTo>
                  <a:pt x="19219" y="10090"/>
                </a:lnTo>
                <a:lnTo>
                  <a:pt x="19279" y="9970"/>
                </a:lnTo>
                <a:lnTo>
                  <a:pt x="19279" y="9850"/>
                </a:lnTo>
                <a:lnTo>
                  <a:pt x="19279" y="9670"/>
                </a:lnTo>
                <a:lnTo>
                  <a:pt x="19219" y="9550"/>
                </a:lnTo>
                <a:lnTo>
                  <a:pt x="19159" y="9490"/>
                </a:lnTo>
                <a:lnTo>
                  <a:pt x="19039" y="9370"/>
                </a:lnTo>
                <a:lnTo>
                  <a:pt x="18739" y="9370"/>
                </a:lnTo>
                <a:lnTo>
                  <a:pt x="18378" y="9550"/>
                </a:lnTo>
                <a:lnTo>
                  <a:pt x="18018" y="9790"/>
                </a:lnTo>
                <a:lnTo>
                  <a:pt x="17417" y="10271"/>
                </a:lnTo>
                <a:lnTo>
                  <a:pt x="16937" y="10631"/>
                </a:lnTo>
                <a:lnTo>
                  <a:pt x="16516" y="10991"/>
                </a:lnTo>
                <a:lnTo>
                  <a:pt x="15075" y="10691"/>
                </a:lnTo>
                <a:lnTo>
                  <a:pt x="11952" y="9970"/>
                </a:lnTo>
                <a:lnTo>
                  <a:pt x="13153" y="9430"/>
                </a:lnTo>
                <a:lnTo>
                  <a:pt x="13333" y="9610"/>
                </a:lnTo>
                <a:lnTo>
                  <a:pt x="13574" y="9730"/>
                </a:lnTo>
                <a:lnTo>
                  <a:pt x="13874" y="9850"/>
                </a:lnTo>
                <a:lnTo>
                  <a:pt x="14174" y="9730"/>
                </a:lnTo>
                <a:lnTo>
                  <a:pt x="14414" y="9610"/>
                </a:lnTo>
                <a:lnTo>
                  <a:pt x="14595" y="9310"/>
                </a:lnTo>
                <a:lnTo>
                  <a:pt x="14655" y="9009"/>
                </a:lnTo>
                <a:lnTo>
                  <a:pt x="14655" y="8949"/>
                </a:lnTo>
                <a:lnTo>
                  <a:pt x="14655" y="8769"/>
                </a:lnTo>
                <a:lnTo>
                  <a:pt x="14595" y="8649"/>
                </a:lnTo>
                <a:lnTo>
                  <a:pt x="14414" y="8409"/>
                </a:lnTo>
                <a:lnTo>
                  <a:pt x="14174" y="8229"/>
                </a:lnTo>
                <a:lnTo>
                  <a:pt x="13994" y="8169"/>
                </a:lnTo>
                <a:lnTo>
                  <a:pt x="13634" y="8169"/>
                </a:lnTo>
                <a:lnTo>
                  <a:pt x="13454" y="8289"/>
                </a:lnTo>
                <a:lnTo>
                  <a:pt x="13273" y="8409"/>
                </a:lnTo>
                <a:lnTo>
                  <a:pt x="13153" y="8589"/>
                </a:lnTo>
                <a:lnTo>
                  <a:pt x="12372" y="8769"/>
                </a:lnTo>
                <a:lnTo>
                  <a:pt x="11652" y="9009"/>
                </a:lnTo>
                <a:lnTo>
                  <a:pt x="14775" y="4745"/>
                </a:lnTo>
                <a:lnTo>
                  <a:pt x="14835" y="4745"/>
                </a:lnTo>
                <a:lnTo>
                  <a:pt x="15676" y="4865"/>
                </a:lnTo>
                <a:lnTo>
                  <a:pt x="16576" y="4926"/>
                </a:lnTo>
                <a:lnTo>
                  <a:pt x="17057" y="4926"/>
                </a:lnTo>
                <a:lnTo>
                  <a:pt x="17477" y="4865"/>
                </a:lnTo>
                <a:lnTo>
                  <a:pt x="17898" y="4745"/>
                </a:lnTo>
                <a:lnTo>
                  <a:pt x="18258" y="4565"/>
                </a:lnTo>
                <a:lnTo>
                  <a:pt x="18378" y="4505"/>
                </a:lnTo>
                <a:lnTo>
                  <a:pt x="18378" y="4385"/>
                </a:lnTo>
                <a:lnTo>
                  <a:pt x="18318" y="4265"/>
                </a:lnTo>
                <a:lnTo>
                  <a:pt x="18198" y="4265"/>
                </a:lnTo>
                <a:lnTo>
                  <a:pt x="17898" y="4205"/>
                </a:lnTo>
                <a:lnTo>
                  <a:pt x="17537" y="4145"/>
                </a:lnTo>
                <a:lnTo>
                  <a:pt x="16817" y="4145"/>
                </a:lnTo>
                <a:lnTo>
                  <a:pt x="16096" y="4205"/>
                </a:lnTo>
                <a:lnTo>
                  <a:pt x="15195" y="4205"/>
                </a:lnTo>
                <a:lnTo>
                  <a:pt x="15255" y="4145"/>
                </a:lnTo>
                <a:lnTo>
                  <a:pt x="17237" y="1442"/>
                </a:lnTo>
                <a:lnTo>
                  <a:pt x="17357" y="1142"/>
                </a:lnTo>
                <a:lnTo>
                  <a:pt x="17357" y="962"/>
                </a:lnTo>
                <a:lnTo>
                  <a:pt x="17237" y="782"/>
                </a:lnTo>
                <a:lnTo>
                  <a:pt x="17057" y="662"/>
                </a:lnTo>
                <a:lnTo>
                  <a:pt x="16817" y="601"/>
                </a:lnTo>
                <a:lnTo>
                  <a:pt x="16576" y="662"/>
                </a:lnTo>
                <a:lnTo>
                  <a:pt x="16336" y="782"/>
                </a:lnTo>
                <a:lnTo>
                  <a:pt x="16096" y="1022"/>
                </a:lnTo>
                <a:lnTo>
                  <a:pt x="14414" y="3304"/>
                </a:lnTo>
                <a:lnTo>
                  <a:pt x="14294" y="2223"/>
                </a:lnTo>
                <a:lnTo>
                  <a:pt x="14234" y="1142"/>
                </a:lnTo>
                <a:lnTo>
                  <a:pt x="14234" y="1"/>
                </a:lnTo>
                <a:close/>
              </a:path>
            </a:pathLst>
          </a:custGeom>
          <a:solidFill>
            <a:srgbClr val="79C6CC"/>
          </a:solidFill>
          <a:ln>
            <a:noFill/>
          </a:ln>
        </p:spPr>
        <p:txBody>
          <a:bodyPr lIns="121897" tIns="121897" rIns="121897" bIns="121897" anchor="ctr" anchorCtr="0">
            <a:noAutofit/>
          </a:bodyPr>
          <a:lstStyle/>
          <a:p>
            <a:pPr lvl="0" rtl="0">
              <a:spcBef>
                <a:spcPts val="0"/>
              </a:spcBef>
              <a:buNone/>
            </a:pPr>
            <a:endParaRPr/>
          </a:p>
        </p:txBody>
      </p:sp>
      <p:sp>
        <p:nvSpPr>
          <p:cNvPr id="107" name="Shape 107"/>
          <p:cNvSpPr/>
          <p:nvPr/>
        </p:nvSpPr>
        <p:spPr>
          <a:xfrm>
            <a:off x="444360" y="2114830"/>
            <a:ext cx="372433" cy="362903"/>
          </a:xfrm>
          <a:custGeom>
            <a:avLst/>
            <a:gdLst/>
            <a:ahLst/>
            <a:cxnLst/>
            <a:rect l="0" t="0" r="0" b="0"/>
            <a:pathLst>
              <a:path w="21141" h="20600" extrusionOk="0">
                <a:moveTo>
                  <a:pt x="10991" y="7687"/>
                </a:moveTo>
                <a:lnTo>
                  <a:pt x="11411" y="7867"/>
                </a:lnTo>
                <a:lnTo>
                  <a:pt x="11771" y="7988"/>
                </a:lnTo>
                <a:lnTo>
                  <a:pt x="10931" y="8888"/>
                </a:lnTo>
                <a:lnTo>
                  <a:pt x="10991" y="7687"/>
                </a:lnTo>
                <a:close/>
                <a:moveTo>
                  <a:pt x="10090" y="7507"/>
                </a:moveTo>
                <a:lnTo>
                  <a:pt x="10030" y="9549"/>
                </a:lnTo>
                <a:lnTo>
                  <a:pt x="8048" y="8708"/>
                </a:lnTo>
                <a:lnTo>
                  <a:pt x="8709" y="8288"/>
                </a:lnTo>
                <a:lnTo>
                  <a:pt x="10090" y="7507"/>
                </a:lnTo>
                <a:close/>
                <a:moveTo>
                  <a:pt x="12973" y="7988"/>
                </a:moveTo>
                <a:lnTo>
                  <a:pt x="12973" y="8348"/>
                </a:lnTo>
                <a:lnTo>
                  <a:pt x="13033" y="8648"/>
                </a:lnTo>
                <a:lnTo>
                  <a:pt x="13153" y="9369"/>
                </a:lnTo>
                <a:lnTo>
                  <a:pt x="13273" y="10270"/>
                </a:lnTo>
                <a:lnTo>
                  <a:pt x="13453" y="11110"/>
                </a:lnTo>
                <a:lnTo>
                  <a:pt x="13453" y="11110"/>
                </a:lnTo>
                <a:lnTo>
                  <a:pt x="11351" y="10150"/>
                </a:lnTo>
                <a:lnTo>
                  <a:pt x="11051" y="10029"/>
                </a:lnTo>
                <a:lnTo>
                  <a:pt x="12792" y="8168"/>
                </a:lnTo>
                <a:lnTo>
                  <a:pt x="12912" y="8108"/>
                </a:lnTo>
                <a:lnTo>
                  <a:pt x="12973" y="7988"/>
                </a:lnTo>
                <a:close/>
                <a:moveTo>
                  <a:pt x="7207" y="9549"/>
                </a:moveTo>
                <a:lnTo>
                  <a:pt x="9369" y="10570"/>
                </a:lnTo>
                <a:lnTo>
                  <a:pt x="7267" y="12672"/>
                </a:lnTo>
                <a:lnTo>
                  <a:pt x="7327" y="11831"/>
                </a:lnTo>
                <a:lnTo>
                  <a:pt x="7327" y="10990"/>
                </a:lnTo>
                <a:lnTo>
                  <a:pt x="7327" y="10270"/>
                </a:lnTo>
                <a:lnTo>
                  <a:pt x="7267" y="9909"/>
                </a:lnTo>
                <a:lnTo>
                  <a:pt x="7207" y="9549"/>
                </a:lnTo>
                <a:close/>
                <a:moveTo>
                  <a:pt x="9910" y="11171"/>
                </a:moveTo>
                <a:lnTo>
                  <a:pt x="9790" y="14233"/>
                </a:lnTo>
                <a:lnTo>
                  <a:pt x="9429" y="13993"/>
                </a:lnTo>
                <a:lnTo>
                  <a:pt x="9009" y="13813"/>
                </a:lnTo>
                <a:lnTo>
                  <a:pt x="8168" y="13513"/>
                </a:lnTo>
                <a:lnTo>
                  <a:pt x="7808" y="13393"/>
                </a:lnTo>
                <a:lnTo>
                  <a:pt x="9910" y="11171"/>
                </a:lnTo>
                <a:close/>
                <a:moveTo>
                  <a:pt x="10931" y="11291"/>
                </a:moveTo>
                <a:lnTo>
                  <a:pt x="11171" y="11411"/>
                </a:lnTo>
                <a:lnTo>
                  <a:pt x="13573" y="12492"/>
                </a:lnTo>
                <a:lnTo>
                  <a:pt x="12552" y="13152"/>
                </a:lnTo>
                <a:lnTo>
                  <a:pt x="11651" y="13693"/>
                </a:lnTo>
                <a:lnTo>
                  <a:pt x="10871" y="14233"/>
                </a:lnTo>
                <a:lnTo>
                  <a:pt x="10931" y="11291"/>
                </a:lnTo>
                <a:close/>
                <a:moveTo>
                  <a:pt x="10750" y="0"/>
                </a:moveTo>
                <a:lnTo>
                  <a:pt x="10630" y="60"/>
                </a:lnTo>
                <a:lnTo>
                  <a:pt x="10570" y="120"/>
                </a:lnTo>
                <a:lnTo>
                  <a:pt x="10450" y="661"/>
                </a:lnTo>
                <a:lnTo>
                  <a:pt x="10330" y="1141"/>
                </a:lnTo>
                <a:lnTo>
                  <a:pt x="10270" y="2162"/>
                </a:lnTo>
                <a:lnTo>
                  <a:pt x="10210" y="4264"/>
                </a:lnTo>
                <a:lnTo>
                  <a:pt x="9850" y="3904"/>
                </a:lnTo>
                <a:lnTo>
                  <a:pt x="9489" y="3543"/>
                </a:lnTo>
                <a:lnTo>
                  <a:pt x="8889" y="2943"/>
                </a:lnTo>
                <a:lnTo>
                  <a:pt x="8588" y="2642"/>
                </a:lnTo>
                <a:lnTo>
                  <a:pt x="8228" y="2402"/>
                </a:lnTo>
                <a:lnTo>
                  <a:pt x="8168" y="2402"/>
                </a:lnTo>
                <a:lnTo>
                  <a:pt x="8108" y="2462"/>
                </a:lnTo>
                <a:lnTo>
                  <a:pt x="8048" y="2522"/>
                </a:lnTo>
                <a:lnTo>
                  <a:pt x="8048" y="2582"/>
                </a:lnTo>
                <a:lnTo>
                  <a:pt x="8288" y="2943"/>
                </a:lnTo>
                <a:lnTo>
                  <a:pt x="8588" y="3303"/>
                </a:lnTo>
                <a:lnTo>
                  <a:pt x="9189" y="3844"/>
                </a:lnTo>
                <a:lnTo>
                  <a:pt x="9669" y="4384"/>
                </a:lnTo>
                <a:lnTo>
                  <a:pt x="9910" y="4624"/>
                </a:lnTo>
                <a:lnTo>
                  <a:pt x="10210" y="4805"/>
                </a:lnTo>
                <a:lnTo>
                  <a:pt x="10210" y="4925"/>
                </a:lnTo>
                <a:lnTo>
                  <a:pt x="10090" y="6666"/>
                </a:lnTo>
                <a:lnTo>
                  <a:pt x="8348" y="7687"/>
                </a:lnTo>
                <a:lnTo>
                  <a:pt x="7808" y="7988"/>
                </a:lnTo>
                <a:lnTo>
                  <a:pt x="7267" y="8348"/>
                </a:lnTo>
                <a:lnTo>
                  <a:pt x="5165" y="7447"/>
                </a:lnTo>
                <a:lnTo>
                  <a:pt x="3784" y="6786"/>
                </a:lnTo>
                <a:lnTo>
                  <a:pt x="3784" y="6366"/>
                </a:lnTo>
                <a:lnTo>
                  <a:pt x="3784" y="6006"/>
                </a:lnTo>
                <a:lnTo>
                  <a:pt x="3844" y="5405"/>
                </a:lnTo>
                <a:lnTo>
                  <a:pt x="3784" y="4805"/>
                </a:lnTo>
                <a:lnTo>
                  <a:pt x="3784" y="4564"/>
                </a:lnTo>
                <a:lnTo>
                  <a:pt x="3724" y="4384"/>
                </a:lnTo>
                <a:lnTo>
                  <a:pt x="3544" y="3964"/>
                </a:lnTo>
                <a:lnTo>
                  <a:pt x="3363" y="3964"/>
                </a:lnTo>
                <a:lnTo>
                  <a:pt x="3183" y="4324"/>
                </a:lnTo>
                <a:lnTo>
                  <a:pt x="3063" y="4684"/>
                </a:lnTo>
                <a:lnTo>
                  <a:pt x="3003" y="5345"/>
                </a:lnTo>
                <a:lnTo>
                  <a:pt x="3003" y="6006"/>
                </a:lnTo>
                <a:lnTo>
                  <a:pt x="2943" y="6486"/>
                </a:lnTo>
                <a:lnTo>
                  <a:pt x="2102" y="6066"/>
                </a:lnTo>
                <a:lnTo>
                  <a:pt x="1682" y="5886"/>
                </a:lnTo>
                <a:lnTo>
                  <a:pt x="1322" y="5765"/>
                </a:lnTo>
                <a:lnTo>
                  <a:pt x="721" y="5765"/>
                </a:lnTo>
                <a:lnTo>
                  <a:pt x="541" y="5886"/>
                </a:lnTo>
                <a:lnTo>
                  <a:pt x="601" y="6126"/>
                </a:lnTo>
                <a:lnTo>
                  <a:pt x="721" y="6366"/>
                </a:lnTo>
                <a:lnTo>
                  <a:pt x="901" y="6546"/>
                </a:lnTo>
                <a:lnTo>
                  <a:pt x="1141" y="6666"/>
                </a:lnTo>
                <a:lnTo>
                  <a:pt x="1562" y="6907"/>
                </a:lnTo>
                <a:lnTo>
                  <a:pt x="2042" y="7087"/>
                </a:lnTo>
                <a:lnTo>
                  <a:pt x="2703" y="7447"/>
                </a:lnTo>
                <a:lnTo>
                  <a:pt x="1982" y="7687"/>
                </a:lnTo>
                <a:lnTo>
                  <a:pt x="1261" y="7988"/>
                </a:lnTo>
                <a:lnTo>
                  <a:pt x="601" y="8288"/>
                </a:lnTo>
                <a:lnTo>
                  <a:pt x="301" y="8468"/>
                </a:lnTo>
                <a:lnTo>
                  <a:pt x="0" y="8708"/>
                </a:lnTo>
                <a:lnTo>
                  <a:pt x="0" y="8828"/>
                </a:lnTo>
                <a:lnTo>
                  <a:pt x="60" y="8888"/>
                </a:lnTo>
                <a:lnTo>
                  <a:pt x="421" y="8828"/>
                </a:lnTo>
                <a:lnTo>
                  <a:pt x="781" y="8768"/>
                </a:lnTo>
                <a:lnTo>
                  <a:pt x="1442" y="8468"/>
                </a:lnTo>
                <a:lnTo>
                  <a:pt x="2282" y="8168"/>
                </a:lnTo>
                <a:lnTo>
                  <a:pt x="3063" y="7747"/>
                </a:lnTo>
                <a:lnTo>
                  <a:pt x="3123" y="7627"/>
                </a:lnTo>
                <a:lnTo>
                  <a:pt x="5105" y="8588"/>
                </a:lnTo>
                <a:lnTo>
                  <a:pt x="6607" y="9249"/>
                </a:lnTo>
                <a:lnTo>
                  <a:pt x="6486" y="9669"/>
                </a:lnTo>
                <a:lnTo>
                  <a:pt x="6546" y="10150"/>
                </a:lnTo>
                <a:lnTo>
                  <a:pt x="6607" y="10990"/>
                </a:lnTo>
                <a:lnTo>
                  <a:pt x="6546" y="11651"/>
                </a:lnTo>
                <a:lnTo>
                  <a:pt x="6486" y="12312"/>
                </a:lnTo>
                <a:lnTo>
                  <a:pt x="6426" y="12972"/>
                </a:lnTo>
                <a:lnTo>
                  <a:pt x="6426" y="13573"/>
                </a:lnTo>
                <a:lnTo>
                  <a:pt x="6306" y="13693"/>
                </a:lnTo>
                <a:lnTo>
                  <a:pt x="4865" y="15134"/>
                </a:lnTo>
                <a:lnTo>
                  <a:pt x="4745" y="15014"/>
                </a:lnTo>
                <a:lnTo>
                  <a:pt x="4625" y="14954"/>
                </a:lnTo>
                <a:lnTo>
                  <a:pt x="4264" y="14834"/>
                </a:lnTo>
                <a:lnTo>
                  <a:pt x="3604" y="14774"/>
                </a:lnTo>
                <a:lnTo>
                  <a:pt x="3183" y="14714"/>
                </a:lnTo>
                <a:lnTo>
                  <a:pt x="2823" y="14714"/>
                </a:lnTo>
                <a:lnTo>
                  <a:pt x="2403" y="14774"/>
                </a:lnTo>
                <a:lnTo>
                  <a:pt x="2282" y="14834"/>
                </a:lnTo>
                <a:lnTo>
                  <a:pt x="2102" y="14954"/>
                </a:lnTo>
                <a:lnTo>
                  <a:pt x="2042" y="15074"/>
                </a:lnTo>
                <a:lnTo>
                  <a:pt x="2102" y="15134"/>
                </a:lnTo>
                <a:lnTo>
                  <a:pt x="2222" y="15314"/>
                </a:lnTo>
                <a:lnTo>
                  <a:pt x="2343" y="15374"/>
                </a:lnTo>
                <a:lnTo>
                  <a:pt x="2643" y="15555"/>
                </a:lnTo>
                <a:lnTo>
                  <a:pt x="3063" y="15555"/>
                </a:lnTo>
                <a:lnTo>
                  <a:pt x="3363" y="15615"/>
                </a:lnTo>
                <a:lnTo>
                  <a:pt x="3844" y="15675"/>
                </a:lnTo>
                <a:lnTo>
                  <a:pt x="4324" y="15675"/>
                </a:lnTo>
                <a:lnTo>
                  <a:pt x="3484" y="16636"/>
                </a:lnTo>
                <a:lnTo>
                  <a:pt x="2703" y="17657"/>
                </a:lnTo>
                <a:lnTo>
                  <a:pt x="2643" y="17777"/>
                </a:lnTo>
                <a:lnTo>
                  <a:pt x="2703" y="17837"/>
                </a:lnTo>
                <a:lnTo>
                  <a:pt x="2823" y="17897"/>
                </a:lnTo>
                <a:lnTo>
                  <a:pt x="2943" y="17897"/>
                </a:lnTo>
                <a:lnTo>
                  <a:pt x="3724" y="17296"/>
                </a:lnTo>
                <a:lnTo>
                  <a:pt x="4444" y="16696"/>
                </a:lnTo>
                <a:lnTo>
                  <a:pt x="4505" y="17236"/>
                </a:lnTo>
                <a:lnTo>
                  <a:pt x="4565" y="18317"/>
                </a:lnTo>
                <a:lnTo>
                  <a:pt x="4625" y="18858"/>
                </a:lnTo>
                <a:lnTo>
                  <a:pt x="4745" y="19338"/>
                </a:lnTo>
                <a:lnTo>
                  <a:pt x="4865" y="19458"/>
                </a:lnTo>
                <a:lnTo>
                  <a:pt x="4985" y="19518"/>
                </a:lnTo>
                <a:lnTo>
                  <a:pt x="5105" y="19518"/>
                </a:lnTo>
                <a:lnTo>
                  <a:pt x="5225" y="19338"/>
                </a:lnTo>
                <a:lnTo>
                  <a:pt x="5225" y="18858"/>
                </a:lnTo>
                <a:lnTo>
                  <a:pt x="5225" y="18317"/>
                </a:lnTo>
                <a:lnTo>
                  <a:pt x="5225" y="17236"/>
                </a:lnTo>
                <a:lnTo>
                  <a:pt x="5225" y="16636"/>
                </a:lnTo>
                <a:lnTo>
                  <a:pt x="5165" y="15975"/>
                </a:lnTo>
                <a:lnTo>
                  <a:pt x="6727" y="14474"/>
                </a:lnTo>
                <a:lnTo>
                  <a:pt x="7147" y="14053"/>
                </a:lnTo>
                <a:lnTo>
                  <a:pt x="7387" y="14173"/>
                </a:lnTo>
                <a:lnTo>
                  <a:pt x="7688" y="14354"/>
                </a:lnTo>
                <a:lnTo>
                  <a:pt x="8228" y="14534"/>
                </a:lnTo>
                <a:lnTo>
                  <a:pt x="9009" y="14894"/>
                </a:lnTo>
                <a:lnTo>
                  <a:pt x="9369" y="15014"/>
                </a:lnTo>
                <a:lnTo>
                  <a:pt x="9790" y="15134"/>
                </a:lnTo>
                <a:lnTo>
                  <a:pt x="9669" y="16636"/>
                </a:lnTo>
                <a:lnTo>
                  <a:pt x="9369" y="16876"/>
                </a:lnTo>
                <a:lnTo>
                  <a:pt x="9069" y="17176"/>
                </a:lnTo>
                <a:lnTo>
                  <a:pt x="8588" y="17777"/>
                </a:lnTo>
                <a:lnTo>
                  <a:pt x="7928" y="18437"/>
                </a:lnTo>
                <a:lnTo>
                  <a:pt x="7567" y="18738"/>
                </a:lnTo>
                <a:lnTo>
                  <a:pt x="7327" y="19158"/>
                </a:lnTo>
                <a:lnTo>
                  <a:pt x="7267" y="19218"/>
                </a:lnTo>
                <a:lnTo>
                  <a:pt x="7327" y="19278"/>
                </a:lnTo>
                <a:lnTo>
                  <a:pt x="7387" y="19338"/>
                </a:lnTo>
                <a:lnTo>
                  <a:pt x="7447" y="19278"/>
                </a:lnTo>
                <a:lnTo>
                  <a:pt x="7808" y="19038"/>
                </a:lnTo>
                <a:lnTo>
                  <a:pt x="8168" y="18678"/>
                </a:lnTo>
                <a:lnTo>
                  <a:pt x="8829" y="18017"/>
                </a:lnTo>
                <a:lnTo>
                  <a:pt x="9249" y="17717"/>
                </a:lnTo>
                <a:lnTo>
                  <a:pt x="9669" y="17296"/>
                </a:lnTo>
                <a:lnTo>
                  <a:pt x="9609" y="18738"/>
                </a:lnTo>
                <a:lnTo>
                  <a:pt x="9669" y="19458"/>
                </a:lnTo>
                <a:lnTo>
                  <a:pt x="9669" y="20119"/>
                </a:lnTo>
                <a:lnTo>
                  <a:pt x="9729" y="20299"/>
                </a:lnTo>
                <a:lnTo>
                  <a:pt x="9850" y="20419"/>
                </a:lnTo>
                <a:lnTo>
                  <a:pt x="9970" y="20539"/>
                </a:lnTo>
                <a:lnTo>
                  <a:pt x="10150" y="20599"/>
                </a:lnTo>
                <a:lnTo>
                  <a:pt x="10330" y="20599"/>
                </a:lnTo>
                <a:lnTo>
                  <a:pt x="10450" y="20539"/>
                </a:lnTo>
                <a:lnTo>
                  <a:pt x="10570" y="20419"/>
                </a:lnTo>
                <a:lnTo>
                  <a:pt x="10630" y="20239"/>
                </a:lnTo>
                <a:lnTo>
                  <a:pt x="10750" y="19158"/>
                </a:lnTo>
                <a:lnTo>
                  <a:pt x="10811" y="18017"/>
                </a:lnTo>
                <a:lnTo>
                  <a:pt x="11111" y="18317"/>
                </a:lnTo>
                <a:lnTo>
                  <a:pt x="11651" y="18858"/>
                </a:lnTo>
                <a:lnTo>
                  <a:pt x="11952" y="19098"/>
                </a:lnTo>
                <a:lnTo>
                  <a:pt x="12252" y="19278"/>
                </a:lnTo>
                <a:lnTo>
                  <a:pt x="12372" y="19338"/>
                </a:lnTo>
                <a:lnTo>
                  <a:pt x="12552" y="19338"/>
                </a:lnTo>
                <a:lnTo>
                  <a:pt x="12672" y="19278"/>
                </a:lnTo>
                <a:lnTo>
                  <a:pt x="12792" y="19218"/>
                </a:lnTo>
                <a:lnTo>
                  <a:pt x="12852" y="19098"/>
                </a:lnTo>
                <a:lnTo>
                  <a:pt x="12912" y="18978"/>
                </a:lnTo>
                <a:lnTo>
                  <a:pt x="12912" y="18858"/>
                </a:lnTo>
                <a:lnTo>
                  <a:pt x="12852" y="18678"/>
                </a:lnTo>
                <a:lnTo>
                  <a:pt x="12612" y="18377"/>
                </a:lnTo>
                <a:lnTo>
                  <a:pt x="12312" y="18077"/>
                </a:lnTo>
                <a:lnTo>
                  <a:pt x="11711" y="17536"/>
                </a:lnTo>
                <a:lnTo>
                  <a:pt x="11291" y="17176"/>
                </a:lnTo>
                <a:lnTo>
                  <a:pt x="10811" y="16816"/>
                </a:lnTo>
                <a:lnTo>
                  <a:pt x="10811" y="15374"/>
                </a:lnTo>
                <a:lnTo>
                  <a:pt x="10811" y="15314"/>
                </a:lnTo>
                <a:lnTo>
                  <a:pt x="11892" y="14654"/>
                </a:lnTo>
                <a:lnTo>
                  <a:pt x="12912" y="13873"/>
                </a:lnTo>
                <a:lnTo>
                  <a:pt x="13573" y="13393"/>
                </a:lnTo>
                <a:lnTo>
                  <a:pt x="14234" y="12792"/>
                </a:lnTo>
                <a:lnTo>
                  <a:pt x="16576" y="13873"/>
                </a:lnTo>
                <a:lnTo>
                  <a:pt x="16576" y="13933"/>
                </a:lnTo>
                <a:lnTo>
                  <a:pt x="16636" y="14774"/>
                </a:lnTo>
                <a:lnTo>
                  <a:pt x="16756" y="15675"/>
                </a:lnTo>
                <a:lnTo>
                  <a:pt x="16876" y="16095"/>
                </a:lnTo>
                <a:lnTo>
                  <a:pt x="17056" y="16516"/>
                </a:lnTo>
                <a:lnTo>
                  <a:pt x="17237" y="16936"/>
                </a:lnTo>
                <a:lnTo>
                  <a:pt x="17477" y="17236"/>
                </a:lnTo>
                <a:lnTo>
                  <a:pt x="17597" y="17296"/>
                </a:lnTo>
                <a:lnTo>
                  <a:pt x="17657" y="17296"/>
                </a:lnTo>
                <a:lnTo>
                  <a:pt x="17777" y="17236"/>
                </a:lnTo>
                <a:lnTo>
                  <a:pt x="17777" y="17116"/>
                </a:lnTo>
                <a:lnTo>
                  <a:pt x="17777" y="16816"/>
                </a:lnTo>
                <a:lnTo>
                  <a:pt x="17717" y="16455"/>
                </a:lnTo>
                <a:lnTo>
                  <a:pt x="17597" y="15735"/>
                </a:lnTo>
                <a:lnTo>
                  <a:pt x="17357" y="15074"/>
                </a:lnTo>
                <a:lnTo>
                  <a:pt x="17237" y="14354"/>
                </a:lnTo>
                <a:lnTo>
                  <a:pt x="17237" y="14173"/>
                </a:lnTo>
                <a:lnTo>
                  <a:pt x="17297" y="14173"/>
                </a:lnTo>
                <a:lnTo>
                  <a:pt x="20360" y="15615"/>
                </a:lnTo>
                <a:lnTo>
                  <a:pt x="20600" y="15675"/>
                </a:lnTo>
                <a:lnTo>
                  <a:pt x="20840" y="15615"/>
                </a:lnTo>
                <a:lnTo>
                  <a:pt x="20960" y="15495"/>
                </a:lnTo>
                <a:lnTo>
                  <a:pt x="21080" y="15254"/>
                </a:lnTo>
                <a:lnTo>
                  <a:pt x="21080" y="15014"/>
                </a:lnTo>
                <a:lnTo>
                  <a:pt x="20960" y="14774"/>
                </a:lnTo>
                <a:lnTo>
                  <a:pt x="20780" y="14534"/>
                </a:lnTo>
                <a:lnTo>
                  <a:pt x="20480" y="14354"/>
                </a:lnTo>
                <a:lnTo>
                  <a:pt x="17957" y="13212"/>
                </a:lnTo>
                <a:lnTo>
                  <a:pt x="18918" y="12912"/>
                </a:lnTo>
                <a:lnTo>
                  <a:pt x="19999" y="12612"/>
                </a:lnTo>
                <a:lnTo>
                  <a:pt x="21080" y="12372"/>
                </a:lnTo>
                <a:lnTo>
                  <a:pt x="21140" y="12312"/>
                </a:lnTo>
                <a:lnTo>
                  <a:pt x="21080" y="12252"/>
                </a:lnTo>
                <a:lnTo>
                  <a:pt x="19098" y="12252"/>
                </a:lnTo>
                <a:lnTo>
                  <a:pt x="18558" y="12312"/>
                </a:lnTo>
                <a:lnTo>
                  <a:pt x="18077" y="12432"/>
                </a:lnTo>
                <a:lnTo>
                  <a:pt x="17597" y="12612"/>
                </a:lnTo>
                <a:lnTo>
                  <a:pt x="17177" y="12852"/>
                </a:lnTo>
                <a:lnTo>
                  <a:pt x="14474" y="11591"/>
                </a:lnTo>
                <a:lnTo>
                  <a:pt x="14414" y="11050"/>
                </a:lnTo>
                <a:lnTo>
                  <a:pt x="14354" y="10450"/>
                </a:lnTo>
                <a:lnTo>
                  <a:pt x="14054" y="9309"/>
                </a:lnTo>
                <a:lnTo>
                  <a:pt x="13873" y="8348"/>
                </a:lnTo>
                <a:lnTo>
                  <a:pt x="13693" y="7867"/>
                </a:lnTo>
                <a:lnTo>
                  <a:pt x="13513" y="7687"/>
                </a:lnTo>
                <a:lnTo>
                  <a:pt x="13393" y="7507"/>
                </a:lnTo>
                <a:lnTo>
                  <a:pt x="14534" y="6246"/>
                </a:lnTo>
                <a:lnTo>
                  <a:pt x="15555" y="5105"/>
                </a:lnTo>
                <a:lnTo>
                  <a:pt x="16876" y="5285"/>
                </a:lnTo>
                <a:lnTo>
                  <a:pt x="17177" y="5345"/>
                </a:lnTo>
                <a:lnTo>
                  <a:pt x="17477" y="5345"/>
                </a:lnTo>
                <a:lnTo>
                  <a:pt x="17717" y="5285"/>
                </a:lnTo>
                <a:lnTo>
                  <a:pt x="18017" y="5165"/>
                </a:lnTo>
                <a:lnTo>
                  <a:pt x="18077" y="5045"/>
                </a:lnTo>
                <a:lnTo>
                  <a:pt x="18077" y="4925"/>
                </a:lnTo>
                <a:lnTo>
                  <a:pt x="17837" y="4744"/>
                </a:lnTo>
                <a:lnTo>
                  <a:pt x="17537" y="4624"/>
                </a:lnTo>
                <a:lnTo>
                  <a:pt x="17237" y="4564"/>
                </a:lnTo>
                <a:lnTo>
                  <a:pt x="16936" y="4504"/>
                </a:lnTo>
                <a:lnTo>
                  <a:pt x="16156" y="4384"/>
                </a:lnTo>
                <a:lnTo>
                  <a:pt x="16396" y="4144"/>
                </a:lnTo>
                <a:lnTo>
                  <a:pt x="17116" y="3303"/>
                </a:lnTo>
                <a:lnTo>
                  <a:pt x="17417" y="2883"/>
                </a:lnTo>
                <a:lnTo>
                  <a:pt x="17537" y="2642"/>
                </a:lnTo>
                <a:lnTo>
                  <a:pt x="17597" y="2342"/>
                </a:lnTo>
                <a:lnTo>
                  <a:pt x="17597" y="2282"/>
                </a:lnTo>
                <a:lnTo>
                  <a:pt x="17477" y="2222"/>
                </a:lnTo>
                <a:lnTo>
                  <a:pt x="17056" y="2462"/>
                </a:lnTo>
                <a:lnTo>
                  <a:pt x="16696" y="2763"/>
                </a:lnTo>
                <a:lnTo>
                  <a:pt x="16035" y="3483"/>
                </a:lnTo>
                <a:lnTo>
                  <a:pt x="15375" y="4204"/>
                </a:lnTo>
                <a:lnTo>
                  <a:pt x="15255" y="3483"/>
                </a:lnTo>
                <a:lnTo>
                  <a:pt x="15255" y="2943"/>
                </a:lnTo>
                <a:lnTo>
                  <a:pt x="15195" y="2642"/>
                </a:lnTo>
                <a:lnTo>
                  <a:pt x="15135" y="2402"/>
                </a:lnTo>
                <a:lnTo>
                  <a:pt x="15014" y="2222"/>
                </a:lnTo>
                <a:lnTo>
                  <a:pt x="14894" y="2162"/>
                </a:lnTo>
                <a:lnTo>
                  <a:pt x="14714" y="2222"/>
                </a:lnTo>
                <a:lnTo>
                  <a:pt x="14534" y="2342"/>
                </a:lnTo>
                <a:lnTo>
                  <a:pt x="14474" y="2582"/>
                </a:lnTo>
                <a:lnTo>
                  <a:pt x="14354" y="2883"/>
                </a:lnTo>
                <a:lnTo>
                  <a:pt x="14354" y="3243"/>
                </a:lnTo>
                <a:lnTo>
                  <a:pt x="14354" y="3543"/>
                </a:lnTo>
                <a:lnTo>
                  <a:pt x="14414" y="3904"/>
                </a:lnTo>
                <a:lnTo>
                  <a:pt x="14474" y="4264"/>
                </a:lnTo>
                <a:lnTo>
                  <a:pt x="14594" y="4504"/>
                </a:lnTo>
                <a:lnTo>
                  <a:pt x="14774" y="4744"/>
                </a:lnTo>
                <a:lnTo>
                  <a:pt x="14774" y="4805"/>
                </a:lnTo>
                <a:lnTo>
                  <a:pt x="14114" y="5465"/>
                </a:lnTo>
                <a:lnTo>
                  <a:pt x="12552" y="7147"/>
                </a:lnTo>
                <a:lnTo>
                  <a:pt x="12192" y="6967"/>
                </a:lnTo>
                <a:lnTo>
                  <a:pt x="11771" y="6786"/>
                </a:lnTo>
                <a:lnTo>
                  <a:pt x="11351" y="6666"/>
                </a:lnTo>
                <a:lnTo>
                  <a:pt x="10991" y="6546"/>
                </a:lnTo>
                <a:lnTo>
                  <a:pt x="10991" y="4925"/>
                </a:lnTo>
                <a:lnTo>
                  <a:pt x="11051" y="4564"/>
                </a:lnTo>
                <a:lnTo>
                  <a:pt x="11351" y="4204"/>
                </a:lnTo>
                <a:lnTo>
                  <a:pt x="11591" y="3844"/>
                </a:lnTo>
                <a:lnTo>
                  <a:pt x="12612" y="2582"/>
                </a:lnTo>
                <a:lnTo>
                  <a:pt x="12612" y="2462"/>
                </a:lnTo>
                <a:lnTo>
                  <a:pt x="12552" y="2342"/>
                </a:lnTo>
                <a:lnTo>
                  <a:pt x="12432" y="2282"/>
                </a:lnTo>
                <a:lnTo>
                  <a:pt x="12312" y="2342"/>
                </a:lnTo>
                <a:lnTo>
                  <a:pt x="11111" y="3663"/>
                </a:lnTo>
                <a:lnTo>
                  <a:pt x="11051" y="3724"/>
                </a:lnTo>
                <a:lnTo>
                  <a:pt x="11111" y="2823"/>
                </a:lnTo>
                <a:lnTo>
                  <a:pt x="11111" y="1922"/>
                </a:lnTo>
                <a:lnTo>
                  <a:pt x="11051" y="1021"/>
                </a:lnTo>
                <a:lnTo>
                  <a:pt x="10931" y="120"/>
                </a:lnTo>
                <a:lnTo>
                  <a:pt x="10871" y="60"/>
                </a:lnTo>
                <a:lnTo>
                  <a:pt x="10750" y="0"/>
                </a:lnTo>
                <a:close/>
              </a:path>
            </a:pathLst>
          </a:custGeom>
          <a:solidFill>
            <a:srgbClr val="79C6CC"/>
          </a:solidFill>
          <a:ln>
            <a:noFill/>
          </a:ln>
        </p:spPr>
        <p:txBody>
          <a:bodyPr lIns="121897" tIns="121897" rIns="121897" bIns="121897" anchor="ctr" anchorCtr="0">
            <a:noAutofit/>
          </a:bodyPr>
          <a:lstStyle/>
          <a:p>
            <a:pPr lvl="0">
              <a:spcBef>
                <a:spcPts val="0"/>
              </a:spcBef>
              <a:buNone/>
            </a:pPr>
            <a:endParaRPr/>
          </a:p>
        </p:txBody>
      </p:sp>
      <p:sp>
        <p:nvSpPr>
          <p:cNvPr id="108" name="Shape 108"/>
          <p:cNvSpPr/>
          <p:nvPr/>
        </p:nvSpPr>
        <p:spPr>
          <a:xfrm>
            <a:off x="2026634" y="1164801"/>
            <a:ext cx="8138799" cy="4528399"/>
          </a:xfrm>
          <a:prstGeom prst="rect">
            <a:avLst/>
          </a:prstGeom>
          <a:solidFill>
            <a:srgbClr val="FFFFFF"/>
          </a:solidFill>
          <a:ln w="76200" cap="flat" cmpd="sng">
            <a:solidFill>
              <a:srgbClr val="CE2F1C"/>
            </a:solidFill>
            <a:prstDash val="solid"/>
            <a:miter/>
            <a:headEnd type="none" w="med" len="med"/>
            <a:tailEnd type="none" w="med" len="med"/>
          </a:ln>
        </p:spPr>
        <p:txBody>
          <a:bodyPr lIns="121897" tIns="121897" rIns="121897" bIns="121897" anchor="ctr" anchorCtr="0">
            <a:noAutofit/>
          </a:bodyPr>
          <a:lstStyle/>
          <a:p>
            <a:pPr lvl="0">
              <a:spcBef>
                <a:spcPts val="0"/>
              </a:spcBef>
              <a:buNone/>
            </a:pPr>
            <a:endParaRPr/>
          </a:p>
        </p:txBody>
      </p:sp>
      <p:sp>
        <p:nvSpPr>
          <p:cNvPr id="109" name="Shape 109"/>
          <p:cNvSpPr/>
          <p:nvPr/>
        </p:nvSpPr>
        <p:spPr>
          <a:xfrm>
            <a:off x="2179746" y="1326001"/>
            <a:ext cx="7832399" cy="4205999"/>
          </a:xfrm>
          <a:prstGeom prst="rect">
            <a:avLst/>
          </a:prstGeom>
          <a:solidFill>
            <a:srgbClr val="FFFFFF"/>
          </a:solidFill>
          <a:ln w="9525" cap="flat" cmpd="sng">
            <a:solidFill>
              <a:srgbClr val="79C6CC"/>
            </a:solidFill>
            <a:prstDash val="dot"/>
            <a:miter/>
            <a:headEnd type="none" w="med" len="med"/>
            <a:tailEnd type="none" w="med" len="med"/>
          </a:ln>
        </p:spPr>
        <p:txBody>
          <a:bodyPr lIns="121897" tIns="121897" rIns="121897" bIns="121897" anchor="ctr" anchorCtr="0">
            <a:noAutofit/>
          </a:bodyPr>
          <a:lstStyle/>
          <a:p>
            <a:pPr lvl="0">
              <a:spcBef>
                <a:spcPts val="0"/>
              </a:spcBef>
              <a:buNone/>
            </a:pPr>
            <a:endParaRPr/>
          </a:p>
        </p:txBody>
      </p:sp>
      <p:sp>
        <p:nvSpPr>
          <p:cNvPr id="110" name="Shape 110"/>
          <p:cNvSpPr txBox="1">
            <a:spLocks noGrp="1"/>
          </p:cNvSpPr>
          <p:nvPr>
            <p:ph type="title"/>
          </p:nvPr>
        </p:nvSpPr>
        <p:spPr>
          <a:xfrm>
            <a:off x="2476950" y="1419558"/>
            <a:ext cx="7237999" cy="603999"/>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11" name="Shape 111"/>
          <p:cNvSpPr txBox="1">
            <a:spLocks noGrp="1"/>
          </p:cNvSpPr>
          <p:nvPr>
            <p:ph type="body" idx="1"/>
          </p:nvPr>
        </p:nvSpPr>
        <p:spPr>
          <a:xfrm>
            <a:off x="2428601" y="1897973"/>
            <a:ext cx="3559999" cy="3441999"/>
          </a:xfrm>
          <a:prstGeom prst="rect">
            <a:avLst/>
          </a:prstGeom>
        </p:spPr>
        <p:txBody>
          <a:bodyPr lIns="121897" tIns="121897" rIns="121897" bIns="121897" anchor="t" anchorCtr="0"/>
          <a:lstStyle>
            <a:lvl1pPr lvl="0">
              <a:spcBef>
                <a:spcPts val="0"/>
              </a:spcBef>
              <a:buSzPct val="100000"/>
              <a:defRPr sz="2100"/>
            </a:lvl1pPr>
            <a:lvl2pPr lvl="1">
              <a:spcBef>
                <a:spcPts val="0"/>
              </a:spcBef>
              <a:buSzPct val="100000"/>
              <a:defRPr sz="2100"/>
            </a:lvl2pPr>
            <a:lvl3pPr lvl="2">
              <a:spcBef>
                <a:spcPts val="0"/>
              </a:spcBef>
              <a:buSzPct val="100000"/>
              <a:defRPr sz="2100"/>
            </a:lvl3pPr>
            <a:lvl4pPr lvl="3">
              <a:spcBef>
                <a:spcPts val="0"/>
              </a:spcBef>
              <a:buSzPct val="100000"/>
              <a:defRPr sz="2100"/>
            </a:lvl4pPr>
            <a:lvl5pPr lvl="4">
              <a:spcBef>
                <a:spcPts val="0"/>
              </a:spcBef>
              <a:buSzPct val="100000"/>
              <a:defRPr sz="2100"/>
            </a:lvl5pPr>
            <a:lvl6pPr lvl="5">
              <a:spcBef>
                <a:spcPts val="0"/>
              </a:spcBef>
              <a:buSzPct val="100000"/>
              <a:defRPr sz="2100"/>
            </a:lvl6pPr>
            <a:lvl7pPr lvl="6">
              <a:spcBef>
                <a:spcPts val="0"/>
              </a:spcBef>
              <a:buSzPct val="100000"/>
              <a:defRPr sz="2100"/>
            </a:lvl7pPr>
            <a:lvl8pPr lvl="7">
              <a:spcBef>
                <a:spcPts val="0"/>
              </a:spcBef>
              <a:buSzPct val="100000"/>
              <a:defRPr sz="2100"/>
            </a:lvl8pPr>
            <a:lvl9pPr lvl="8">
              <a:spcBef>
                <a:spcPts val="0"/>
              </a:spcBef>
              <a:buSzPct val="100000"/>
              <a:defRPr sz="2100"/>
            </a:lvl9pPr>
          </a:lstStyle>
          <a:p>
            <a:endParaRPr/>
          </a:p>
        </p:txBody>
      </p:sp>
      <p:sp>
        <p:nvSpPr>
          <p:cNvPr id="112" name="Shape 112"/>
          <p:cNvSpPr txBox="1">
            <a:spLocks noGrp="1"/>
          </p:cNvSpPr>
          <p:nvPr>
            <p:ph type="body" idx="2"/>
          </p:nvPr>
        </p:nvSpPr>
        <p:spPr>
          <a:xfrm>
            <a:off x="6203198" y="1897973"/>
            <a:ext cx="3559999" cy="3441999"/>
          </a:xfrm>
          <a:prstGeom prst="rect">
            <a:avLst/>
          </a:prstGeom>
        </p:spPr>
        <p:txBody>
          <a:bodyPr lIns="121897" tIns="121897" rIns="121897" bIns="121897" anchor="t" anchorCtr="0"/>
          <a:lstStyle>
            <a:lvl1pPr lvl="0">
              <a:spcBef>
                <a:spcPts val="0"/>
              </a:spcBef>
              <a:buSzPct val="100000"/>
              <a:defRPr sz="2100"/>
            </a:lvl1pPr>
            <a:lvl2pPr lvl="1">
              <a:spcBef>
                <a:spcPts val="0"/>
              </a:spcBef>
              <a:buSzPct val="100000"/>
              <a:defRPr sz="2100"/>
            </a:lvl2pPr>
            <a:lvl3pPr lvl="2">
              <a:spcBef>
                <a:spcPts val="0"/>
              </a:spcBef>
              <a:buSzPct val="100000"/>
              <a:defRPr sz="2100"/>
            </a:lvl3pPr>
            <a:lvl4pPr lvl="3">
              <a:spcBef>
                <a:spcPts val="0"/>
              </a:spcBef>
              <a:buSzPct val="100000"/>
              <a:defRPr sz="2100"/>
            </a:lvl4pPr>
            <a:lvl5pPr lvl="4">
              <a:spcBef>
                <a:spcPts val="0"/>
              </a:spcBef>
              <a:buSzPct val="100000"/>
              <a:defRPr sz="2100"/>
            </a:lvl5pPr>
            <a:lvl6pPr lvl="5">
              <a:spcBef>
                <a:spcPts val="0"/>
              </a:spcBef>
              <a:buSzPct val="100000"/>
              <a:defRPr sz="2100"/>
            </a:lvl6pPr>
            <a:lvl7pPr lvl="6">
              <a:spcBef>
                <a:spcPts val="0"/>
              </a:spcBef>
              <a:buSzPct val="100000"/>
              <a:defRPr sz="2100"/>
            </a:lvl7pPr>
            <a:lvl8pPr lvl="7">
              <a:spcBef>
                <a:spcPts val="0"/>
              </a:spcBef>
              <a:buSzPct val="100000"/>
              <a:defRPr sz="2100"/>
            </a:lvl8pPr>
            <a:lvl9pPr lvl="8">
              <a:spcBef>
                <a:spcPts val="0"/>
              </a:spcBef>
              <a:buSzPct val="100000"/>
              <a:defRPr sz="2100"/>
            </a:lvl9pPr>
          </a:lstStyle>
          <a:p>
            <a:endParaRPr/>
          </a:p>
        </p:txBody>
      </p:sp>
    </p:spTree>
    <p:extLst>
      <p:ext uri="{BB962C8B-B14F-4D97-AF65-F5344CB8AC3E}">
        <p14:creationId xmlns:p14="http://schemas.microsoft.com/office/powerpoint/2010/main" val="3653671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113"/>
        <p:cNvGrpSpPr/>
        <p:nvPr/>
      </p:nvGrpSpPr>
      <p:grpSpPr>
        <a:xfrm>
          <a:off x="0" y="0"/>
          <a:ext cx="0" cy="0"/>
          <a:chOff x="0" y="0"/>
          <a:chExt cx="0" cy="0"/>
        </a:xfrm>
      </p:grpSpPr>
      <p:sp>
        <p:nvSpPr>
          <p:cNvPr id="114" name="Shape 114"/>
          <p:cNvSpPr/>
          <p:nvPr/>
        </p:nvSpPr>
        <p:spPr>
          <a:xfrm rot="3731686" flipH="1">
            <a:off x="10293190" y="4244874"/>
            <a:ext cx="450497" cy="1179215"/>
          </a:xfrm>
          <a:custGeom>
            <a:avLst/>
            <a:gdLst/>
            <a:ahLst/>
            <a:cxnLst/>
            <a:rect l="0" t="0" r="0" b="0"/>
            <a:pathLst>
              <a:path w="13514" h="35374" extrusionOk="0">
                <a:moveTo>
                  <a:pt x="11411" y="3303"/>
                </a:moveTo>
                <a:lnTo>
                  <a:pt x="10811" y="3603"/>
                </a:lnTo>
                <a:lnTo>
                  <a:pt x="10270" y="3964"/>
                </a:lnTo>
                <a:lnTo>
                  <a:pt x="10450" y="3543"/>
                </a:lnTo>
                <a:lnTo>
                  <a:pt x="10931" y="3423"/>
                </a:lnTo>
                <a:lnTo>
                  <a:pt x="11411" y="3303"/>
                </a:lnTo>
                <a:close/>
                <a:moveTo>
                  <a:pt x="7628" y="4865"/>
                </a:moveTo>
                <a:lnTo>
                  <a:pt x="7748" y="4985"/>
                </a:lnTo>
                <a:lnTo>
                  <a:pt x="7868" y="5105"/>
                </a:lnTo>
                <a:lnTo>
                  <a:pt x="8048" y="5105"/>
                </a:lnTo>
                <a:lnTo>
                  <a:pt x="8228" y="5045"/>
                </a:lnTo>
                <a:lnTo>
                  <a:pt x="7928" y="5645"/>
                </a:lnTo>
                <a:lnTo>
                  <a:pt x="7508" y="6426"/>
                </a:lnTo>
                <a:lnTo>
                  <a:pt x="7628" y="4865"/>
                </a:lnTo>
                <a:close/>
                <a:moveTo>
                  <a:pt x="7928" y="26965"/>
                </a:moveTo>
                <a:lnTo>
                  <a:pt x="7748" y="27085"/>
                </a:lnTo>
                <a:lnTo>
                  <a:pt x="6607" y="27986"/>
                </a:lnTo>
                <a:lnTo>
                  <a:pt x="6066" y="28467"/>
                </a:lnTo>
                <a:lnTo>
                  <a:pt x="5586" y="29007"/>
                </a:lnTo>
                <a:lnTo>
                  <a:pt x="5526" y="28647"/>
                </a:lnTo>
                <a:lnTo>
                  <a:pt x="5646" y="28407"/>
                </a:lnTo>
                <a:lnTo>
                  <a:pt x="5646" y="28166"/>
                </a:lnTo>
                <a:lnTo>
                  <a:pt x="5586" y="27926"/>
                </a:lnTo>
                <a:lnTo>
                  <a:pt x="5466" y="27746"/>
                </a:lnTo>
                <a:lnTo>
                  <a:pt x="6066" y="27566"/>
                </a:lnTo>
                <a:lnTo>
                  <a:pt x="6607" y="27446"/>
                </a:lnTo>
                <a:lnTo>
                  <a:pt x="7808" y="27025"/>
                </a:lnTo>
                <a:lnTo>
                  <a:pt x="7928" y="26965"/>
                </a:lnTo>
                <a:close/>
                <a:moveTo>
                  <a:pt x="7808" y="28947"/>
                </a:moveTo>
                <a:lnTo>
                  <a:pt x="7328" y="29548"/>
                </a:lnTo>
                <a:lnTo>
                  <a:pt x="6667" y="30389"/>
                </a:lnTo>
                <a:lnTo>
                  <a:pt x="6367" y="30809"/>
                </a:lnTo>
                <a:lnTo>
                  <a:pt x="6126" y="31229"/>
                </a:lnTo>
                <a:lnTo>
                  <a:pt x="5766" y="29908"/>
                </a:lnTo>
                <a:lnTo>
                  <a:pt x="6307" y="29788"/>
                </a:lnTo>
                <a:lnTo>
                  <a:pt x="6847" y="29548"/>
                </a:lnTo>
                <a:lnTo>
                  <a:pt x="7328" y="29248"/>
                </a:lnTo>
                <a:lnTo>
                  <a:pt x="7808" y="28947"/>
                </a:lnTo>
                <a:close/>
                <a:moveTo>
                  <a:pt x="9430" y="0"/>
                </a:moveTo>
                <a:lnTo>
                  <a:pt x="9189" y="240"/>
                </a:lnTo>
                <a:lnTo>
                  <a:pt x="9009" y="480"/>
                </a:lnTo>
                <a:lnTo>
                  <a:pt x="8709" y="1021"/>
                </a:lnTo>
                <a:lnTo>
                  <a:pt x="8409" y="1622"/>
                </a:lnTo>
                <a:lnTo>
                  <a:pt x="8168" y="2222"/>
                </a:lnTo>
                <a:lnTo>
                  <a:pt x="7808" y="3243"/>
                </a:lnTo>
                <a:lnTo>
                  <a:pt x="7868" y="2162"/>
                </a:lnTo>
                <a:lnTo>
                  <a:pt x="7808" y="1081"/>
                </a:lnTo>
                <a:lnTo>
                  <a:pt x="7808" y="961"/>
                </a:lnTo>
                <a:lnTo>
                  <a:pt x="7688" y="841"/>
                </a:lnTo>
                <a:lnTo>
                  <a:pt x="7568" y="841"/>
                </a:lnTo>
                <a:lnTo>
                  <a:pt x="7448" y="961"/>
                </a:lnTo>
                <a:lnTo>
                  <a:pt x="7087" y="1441"/>
                </a:lnTo>
                <a:lnTo>
                  <a:pt x="6847" y="2042"/>
                </a:lnTo>
                <a:lnTo>
                  <a:pt x="6667" y="2582"/>
                </a:lnTo>
                <a:lnTo>
                  <a:pt x="6487" y="3183"/>
                </a:lnTo>
                <a:lnTo>
                  <a:pt x="6247" y="4444"/>
                </a:lnTo>
                <a:lnTo>
                  <a:pt x="6126" y="5645"/>
                </a:lnTo>
                <a:lnTo>
                  <a:pt x="6066" y="6306"/>
                </a:lnTo>
                <a:lnTo>
                  <a:pt x="6006" y="7207"/>
                </a:lnTo>
                <a:lnTo>
                  <a:pt x="6006" y="7747"/>
                </a:lnTo>
                <a:lnTo>
                  <a:pt x="6066" y="8228"/>
                </a:lnTo>
                <a:lnTo>
                  <a:pt x="6186" y="8648"/>
                </a:lnTo>
                <a:lnTo>
                  <a:pt x="6307" y="8948"/>
                </a:lnTo>
                <a:lnTo>
                  <a:pt x="6066" y="9609"/>
                </a:lnTo>
                <a:lnTo>
                  <a:pt x="6066" y="9669"/>
                </a:lnTo>
                <a:lnTo>
                  <a:pt x="5946" y="8588"/>
                </a:lnTo>
                <a:lnTo>
                  <a:pt x="5886" y="7507"/>
                </a:lnTo>
                <a:lnTo>
                  <a:pt x="5946" y="6366"/>
                </a:lnTo>
                <a:lnTo>
                  <a:pt x="6066" y="5225"/>
                </a:lnTo>
                <a:lnTo>
                  <a:pt x="6066" y="4624"/>
                </a:lnTo>
                <a:lnTo>
                  <a:pt x="6066" y="4024"/>
                </a:lnTo>
                <a:lnTo>
                  <a:pt x="6006" y="3483"/>
                </a:lnTo>
                <a:lnTo>
                  <a:pt x="5886" y="2943"/>
                </a:lnTo>
                <a:lnTo>
                  <a:pt x="5826" y="2823"/>
                </a:lnTo>
                <a:lnTo>
                  <a:pt x="5766" y="2763"/>
                </a:lnTo>
                <a:lnTo>
                  <a:pt x="5646" y="2763"/>
                </a:lnTo>
                <a:lnTo>
                  <a:pt x="5526" y="2823"/>
                </a:lnTo>
                <a:lnTo>
                  <a:pt x="5226" y="3303"/>
                </a:lnTo>
                <a:lnTo>
                  <a:pt x="4985" y="3784"/>
                </a:lnTo>
                <a:lnTo>
                  <a:pt x="4805" y="4384"/>
                </a:lnTo>
                <a:lnTo>
                  <a:pt x="4685" y="4985"/>
                </a:lnTo>
                <a:lnTo>
                  <a:pt x="4565" y="6186"/>
                </a:lnTo>
                <a:lnTo>
                  <a:pt x="4505" y="7327"/>
                </a:lnTo>
                <a:lnTo>
                  <a:pt x="4445" y="8348"/>
                </a:lnTo>
                <a:lnTo>
                  <a:pt x="4024" y="6066"/>
                </a:lnTo>
                <a:lnTo>
                  <a:pt x="3964" y="6006"/>
                </a:lnTo>
                <a:lnTo>
                  <a:pt x="3904" y="5946"/>
                </a:lnTo>
                <a:lnTo>
                  <a:pt x="3844" y="6006"/>
                </a:lnTo>
                <a:lnTo>
                  <a:pt x="3784" y="6066"/>
                </a:lnTo>
                <a:lnTo>
                  <a:pt x="3544" y="7087"/>
                </a:lnTo>
                <a:lnTo>
                  <a:pt x="3364" y="8168"/>
                </a:lnTo>
                <a:lnTo>
                  <a:pt x="3304" y="9309"/>
                </a:lnTo>
                <a:lnTo>
                  <a:pt x="3304" y="10450"/>
                </a:lnTo>
                <a:lnTo>
                  <a:pt x="3424" y="11591"/>
                </a:lnTo>
                <a:lnTo>
                  <a:pt x="3664" y="12672"/>
                </a:lnTo>
                <a:lnTo>
                  <a:pt x="4024" y="13753"/>
                </a:lnTo>
                <a:lnTo>
                  <a:pt x="4265" y="14233"/>
                </a:lnTo>
                <a:lnTo>
                  <a:pt x="4505" y="14714"/>
                </a:lnTo>
                <a:lnTo>
                  <a:pt x="4205" y="16275"/>
                </a:lnTo>
                <a:lnTo>
                  <a:pt x="3964" y="17777"/>
                </a:lnTo>
                <a:lnTo>
                  <a:pt x="3784" y="17476"/>
                </a:lnTo>
                <a:lnTo>
                  <a:pt x="3784" y="17116"/>
                </a:lnTo>
                <a:lnTo>
                  <a:pt x="3784" y="16756"/>
                </a:lnTo>
                <a:lnTo>
                  <a:pt x="3604" y="16035"/>
                </a:lnTo>
                <a:lnTo>
                  <a:pt x="3424" y="15314"/>
                </a:lnTo>
                <a:lnTo>
                  <a:pt x="3244" y="14594"/>
                </a:lnTo>
                <a:lnTo>
                  <a:pt x="3064" y="13633"/>
                </a:lnTo>
                <a:lnTo>
                  <a:pt x="2943" y="12732"/>
                </a:lnTo>
                <a:lnTo>
                  <a:pt x="2823" y="11771"/>
                </a:lnTo>
                <a:lnTo>
                  <a:pt x="2703" y="10810"/>
                </a:lnTo>
                <a:lnTo>
                  <a:pt x="2643" y="10690"/>
                </a:lnTo>
                <a:lnTo>
                  <a:pt x="2583" y="10630"/>
                </a:lnTo>
                <a:lnTo>
                  <a:pt x="2463" y="10570"/>
                </a:lnTo>
                <a:lnTo>
                  <a:pt x="2343" y="10570"/>
                </a:lnTo>
                <a:lnTo>
                  <a:pt x="2163" y="10630"/>
                </a:lnTo>
                <a:lnTo>
                  <a:pt x="2043" y="10690"/>
                </a:lnTo>
                <a:lnTo>
                  <a:pt x="1982" y="10810"/>
                </a:lnTo>
                <a:lnTo>
                  <a:pt x="1862" y="11291"/>
                </a:lnTo>
                <a:lnTo>
                  <a:pt x="1742" y="11771"/>
                </a:lnTo>
                <a:lnTo>
                  <a:pt x="1682" y="12252"/>
                </a:lnTo>
                <a:lnTo>
                  <a:pt x="1682" y="12792"/>
                </a:lnTo>
                <a:lnTo>
                  <a:pt x="1742" y="13753"/>
                </a:lnTo>
                <a:lnTo>
                  <a:pt x="1922" y="14774"/>
                </a:lnTo>
                <a:lnTo>
                  <a:pt x="2043" y="15374"/>
                </a:lnTo>
                <a:lnTo>
                  <a:pt x="2223" y="16035"/>
                </a:lnTo>
                <a:lnTo>
                  <a:pt x="2403" y="16696"/>
                </a:lnTo>
                <a:lnTo>
                  <a:pt x="2763" y="17236"/>
                </a:lnTo>
                <a:lnTo>
                  <a:pt x="2823" y="17356"/>
                </a:lnTo>
                <a:lnTo>
                  <a:pt x="3244" y="18317"/>
                </a:lnTo>
                <a:lnTo>
                  <a:pt x="3544" y="18798"/>
                </a:lnTo>
                <a:lnTo>
                  <a:pt x="3844" y="19218"/>
                </a:lnTo>
                <a:lnTo>
                  <a:pt x="3844" y="19278"/>
                </a:lnTo>
                <a:lnTo>
                  <a:pt x="3304" y="18497"/>
                </a:lnTo>
                <a:lnTo>
                  <a:pt x="2763" y="17657"/>
                </a:lnTo>
                <a:lnTo>
                  <a:pt x="2343" y="16816"/>
                </a:lnTo>
                <a:lnTo>
                  <a:pt x="1802" y="15975"/>
                </a:lnTo>
                <a:lnTo>
                  <a:pt x="1562" y="15555"/>
                </a:lnTo>
                <a:lnTo>
                  <a:pt x="1202" y="15194"/>
                </a:lnTo>
                <a:lnTo>
                  <a:pt x="1142" y="15134"/>
                </a:lnTo>
                <a:lnTo>
                  <a:pt x="1022" y="15074"/>
                </a:lnTo>
                <a:lnTo>
                  <a:pt x="781" y="15134"/>
                </a:lnTo>
                <a:lnTo>
                  <a:pt x="661" y="15254"/>
                </a:lnTo>
                <a:lnTo>
                  <a:pt x="601" y="15435"/>
                </a:lnTo>
                <a:lnTo>
                  <a:pt x="601" y="15975"/>
                </a:lnTo>
                <a:lnTo>
                  <a:pt x="661" y="16516"/>
                </a:lnTo>
                <a:lnTo>
                  <a:pt x="841" y="16996"/>
                </a:lnTo>
                <a:lnTo>
                  <a:pt x="1082" y="17536"/>
                </a:lnTo>
                <a:lnTo>
                  <a:pt x="1622" y="18497"/>
                </a:lnTo>
                <a:lnTo>
                  <a:pt x="2163" y="19398"/>
                </a:lnTo>
                <a:lnTo>
                  <a:pt x="2883" y="20419"/>
                </a:lnTo>
                <a:lnTo>
                  <a:pt x="3304" y="20900"/>
                </a:lnTo>
                <a:lnTo>
                  <a:pt x="3724" y="21320"/>
                </a:lnTo>
                <a:lnTo>
                  <a:pt x="3724" y="22281"/>
                </a:lnTo>
                <a:lnTo>
                  <a:pt x="3304" y="21861"/>
                </a:lnTo>
                <a:lnTo>
                  <a:pt x="2763" y="21200"/>
                </a:lnTo>
                <a:lnTo>
                  <a:pt x="2343" y="20539"/>
                </a:lnTo>
                <a:lnTo>
                  <a:pt x="1922" y="19759"/>
                </a:lnTo>
                <a:lnTo>
                  <a:pt x="1622" y="19038"/>
                </a:lnTo>
                <a:lnTo>
                  <a:pt x="1502" y="18858"/>
                </a:lnTo>
                <a:lnTo>
                  <a:pt x="1442" y="18798"/>
                </a:lnTo>
                <a:lnTo>
                  <a:pt x="1262" y="18738"/>
                </a:lnTo>
                <a:lnTo>
                  <a:pt x="1142" y="18738"/>
                </a:lnTo>
                <a:lnTo>
                  <a:pt x="1022" y="18798"/>
                </a:lnTo>
                <a:lnTo>
                  <a:pt x="901" y="18858"/>
                </a:lnTo>
                <a:lnTo>
                  <a:pt x="841" y="18978"/>
                </a:lnTo>
                <a:lnTo>
                  <a:pt x="841" y="19098"/>
                </a:lnTo>
                <a:lnTo>
                  <a:pt x="901" y="19819"/>
                </a:lnTo>
                <a:lnTo>
                  <a:pt x="1082" y="20479"/>
                </a:lnTo>
                <a:lnTo>
                  <a:pt x="1322" y="21140"/>
                </a:lnTo>
                <a:lnTo>
                  <a:pt x="1622" y="21801"/>
                </a:lnTo>
                <a:lnTo>
                  <a:pt x="901" y="21020"/>
                </a:lnTo>
                <a:lnTo>
                  <a:pt x="241" y="20179"/>
                </a:lnTo>
                <a:lnTo>
                  <a:pt x="181" y="20119"/>
                </a:lnTo>
                <a:lnTo>
                  <a:pt x="61" y="20179"/>
                </a:lnTo>
                <a:lnTo>
                  <a:pt x="1" y="20239"/>
                </a:lnTo>
                <a:lnTo>
                  <a:pt x="1" y="20359"/>
                </a:lnTo>
                <a:lnTo>
                  <a:pt x="541" y="21440"/>
                </a:lnTo>
                <a:lnTo>
                  <a:pt x="1202" y="22461"/>
                </a:lnTo>
                <a:lnTo>
                  <a:pt x="1862" y="23422"/>
                </a:lnTo>
                <a:lnTo>
                  <a:pt x="2583" y="24323"/>
                </a:lnTo>
                <a:lnTo>
                  <a:pt x="3244" y="25044"/>
                </a:lnTo>
                <a:lnTo>
                  <a:pt x="3904" y="25704"/>
                </a:lnTo>
                <a:lnTo>
                  <a:pt x="4024" y="26605"/>
                </a:lnTo>
                <a:lnTo>
                  <a:pt x="3364" y="26065"/>
                </a:lnTo>
                <a:lnTo>
                  <a:pt x="2883" y="25524"/>
                </a:lnTo>
                <a:lnTo>
                  <a:pt x="2343" y="24923"/>
                </a:lnTo>
                <a:lnTo>
                  <a:pt x="1742" y="24383"/>
                </a:lnTo>
                <a:lnTo>
                  <a:pt x="1442" y="24203"/>
                </a:lnTo>
                <a:lnTo>
                  <a:pt x="1142" y="24083"/>
                </a:lnTo>
                <a:lnTo>
                  <a:pt x="1022" y="24023"/>
                </a:lnTo>
                <a:lnTo>
                  <a:pt x="841" y="24083"/>
                </a:lnTo>
                <a:lnTo>
                  <a:pt x="721" y="24203"/>
                </a:lnTo>
                <a:lnTo>
                  <a:pt x="661" y="24323"/>
                </a:lnTo>
                <a:lnTo>
                  <a:pt x="661" y="24743"/>
                </a:lnTo>
                <a:lnTo>
                  <a:pt x="721" y="25104"/>
                </a:lnTo>
                <a:lnTo>
                  <a:pt x="901" y="25524"/>
                </a:lnTo>
                <a:lnTo>
                  <a:pt x="1082" y="25884"/>
                </a:lnTo>
                <a:lnTo>
                  <a:pt x="1622" y="26605"/>
                </a:lnTo>
                <a:lnTo>
                  <a:pt x="2223" y="27206"/>
                </a:lnTo>
                <a:lnTo>
                  <a:pt x="2643" y="27626"/>
                </a:lnTo>
                <a:lnTo>
                  <a:pt x="3184" y="28106"/>
                </a:lnTo>
                <a:lnTo>
                  <a:pt x="3784" y="28587"/>
                </a:lnTo>
                <a:lnTo>
                  <a:pt x="4084" y="28707"/>
                </a:lnTo>
                <a:lnTo>
                  <a:pt x="4385" y="28887"/>
                </a:lnTo>
                <a:lnTo>
                  <a:pt x="4745" y="30329"/>
                </a:lnTo>
                <a:lnTo>
                  <a:pt x="4265" y="30028"/>
                </a:lnTo>
                <a:lnTo>
                  <a:pt x="3904" y="29728"/>
                </a:lnTo>
                <a:lnTo>
                  <a:pt x="3244" y="29127"/>
                </a:lnTo>
                <a:lnTo>
                  <a:pt x="2703" y="28527"/>
                </a:lnTo>
                <a:lnTo>
                  <a:pt x="1562" y="27206"/>
                </a:lnTo>
                <a:lnTo>
                  <a:pt x="1442" y="27085"/>
                </a:lnTo>
                <a:lnTo>
                  <a:pt x="1142" y="27085"/>
                </a:lnTo>
                <a:lnTo>
                  <a:pt x="1022" y="27146"/>
                </a:lnTo>
                <a:lnTo>
                  <a:pt x="901" y="27266"/>
                </a:lnTo>
                <a:lnTo>
                  <a:pt x="841" y="27386"/>
                </a:lnTo>
                <a:lnTo>
                  <a:pt x="781" y="27506"/>
                </a:lnTo>
                <a:lnTo>
                  <a:pt x="781" y="27686"/>
                </a:lnTo>
                <a:lnTo>
                  <a:pt x="901" y="28166"/>
                </a:lnTo>
                <a:lnTo>
                  <a:pt x="1082" y="28587"/>
                </a:lnTo>
                <a:lnTo>
                  <a:pt x="1322" y="29067"/>
                </a:lnTo>
                <a:lnTo>
                  <a:pt x="1562" y="29488"/>
                </a:lnTo>
                <a:lnTo>
                  <a:pt x="2163" y="30268"/>
                </a:lnTo>
                <a:lnTo>
                  <a:pt x="2823" y="30989"/>
                </a:lnTo>
                <a:lnTo>
                  <a:pt x="3184" y="31289"/>
                </a:lnTo>
                <a:lnTo>
                  <a:pt x="2883" y="31289"/>
                </a:lnTo>
                <a:lnTo>
                  <a:pt x="2823" y="31410"/>
                </a:lnTo>
                <a:lnTo>
                  <a:pt x="2763" y="31590"/>
                </a:lnTo>
                <a:lnTo>
                  <a:pt x="2763" y="31710"/>
                </a:lnTo>
                <a:lnTo>
                  <a:pt x="3003" y="32010"/>
                </a:lnTo>
                <a:lnTo>
                  <a:pt x="3184" y="32250"/>
                </a:lnTo>
                <a:lnTo>
                  <a:pt x="3664" y="32731"/>
                </a:lnTo>
                <a:lnTo>
                  <a:pt x="4745" y="33512"/>
                </a:lnTo>
                <a:lnTo>
                  <a:pt x="5466" y="34052"/>
                </a:lnTo>
                <a:lnTo>
                  <a:pt x="5886" y="34352"/>
                </a:lnTo>
                <a:lnTo>
                  <a:pt x="6307" y="34593"/>
                </a:lnTo>
                <a:lnTo>
                  <a:pt x="6607" y="35193"/>
                </a:lnTo>
                <a:lnTo>
                  <a:pt x="6667" y="35313"/>
                </a:lnTo>
                <a:lnTo>
                  <a:pt x="6787" y="35373"/>
                </a:lnTo>
                <a:lnTo>
                  <a:pt x="6847" y="35373"/>
                </a:lnTo>
                <a:lnTo>
                  <a:pt x="6967" y="35313"/>
                </a:lnTo>
                <a:lnTo>
                  <a:pt x="7087" y="35253"/>
                </a:lnTo>
                <a:lnTo>
                  <a:pt x="7147" y="35193"/>
                </a:lnTo>
                <a:lnTo>
                  <a:pt x="7207" y="35073"/>
                </a:lnTo>
                <a:lnTo>
                  <a:pt x="7147" y="34953"/>
                </a:lnTo>
                <a:lnTo>
                  <a:pt x="7147" y="34833"/>
                </a:lnTo>
                <a:lnTo>
                  <a:pt x="7328" y="34773"/>
                </a:lnTo>
                <a:lnTo>
                  <a:pt x="7448" y="34713"/>
                </a:lnTo>
                <a:lnTo>
                  <a:pt x="7568" y="34653"/>
                </a:lnTo>
                <a:lnTo>
                  <a:pt x="7628" y="34532"/>
                </a:lnTo>
                <a:lnTo>
                  <a:pt x="7748" y="34232"/>
                </a:lnTo>
                <a:lnTo>
                  <a:pt x="7688" y="34052"/>
                </a:lnTo>
                <a:lnTo>
                  <a:pt x="7628" y="33932"/>
                </a:lnTo>
                <a:lnTo>
                  <a:pt x="7448" y="33632"/>
                </a:lnTo>
                <a:lnTo>
                  <a:pt x="7207" y="33331"/>
                </a:lnTo>
                <a:lnTo>
                  <a:pt x="6907" y="33091"/>
                </a:lnTo>
                <a:lnTo>
                  <a:pt x="6547" y="32911"/>
                </a:lnTo>
                <a:lnTo>
                  <a:pt x="6427" y="32370"/>
                </a:lnTo>
                <a:lnTo>
                  <a:pt x="6487" y="32130"/>
                </a:lnTo>
                <a:lnTo>
                  <a:pt x="6487" y="31890"/>
                </a:lnTo>
                <a:lnTo>
                  <a:pt x="6967" y="31530"/>
                </a:lnTo>
                <a:lnTo>
                  <a:pt x="7388" y="31109"/>
                </a:lnTo>
                <a:lnTo>
                  <a:pt x="8228" y="30268"/>
                </a:lnTo>
                <a:lnTo>
                  <a:pt x="8709" y="29788"/>
                </a:lnTo>
                <a:lnTo>
                  <a:pt x="9129" y="29248"/>
                </a:lnTo>
                <a:lnTo>
                  <a:pt x="9550" y="28647"/>
                </a:lnTo>
                <a:lnTo>
                  <a:pt x="9850" y="28046"/>
                </a:lnTo>
                <a:lnTo>
                  <a:pt x="9850" y="27926"/>
                </a:lnTo>
                <a:lnTo>
                  <a:pt x="9790" y="27806"/>
                </a:lnTo>
                <a:lnTo>
                  <a:pt x="9730" y="27686"/>
                </a:lnTo>
                <a:lnTo>
                  <a:pt x="9670" y="27626"/>
                </a:lnTo>
                <a:lnTo>
                  <a:pt x="9850" y="27386"/>
                </a:lnTo>
                <a:lnTo>
                  <a:pt x="10030" y="27085"/>
                </a:lnTo>
                <a:lnTo>
                  <a:pt x="10030" y="26785"/>
                </a:lnTo>
                <a:lnTo>
                  <a:pt x="10030" y="26665"/>
                </a:lnTo>
                <a:lnTo>
                  <a:pt x="9910" y="26485"/>
                </a:lnTo>
                <a:lnTo>
                  <a:pt x="9730" y="26305"/>
                </a:lnTo>
                <a:lnTo>
                  <a:pt x="9550" y="26185"/>
                </a:lnTo>
                <a:lnTo>
                  <a:pt x="9850" y="25884"/>
                </a:lnTo>
                <a:lnTo>
                  <a:pt x="10150" y="25584"/>
                </a:lnTo>
                <a:lnTo>
                  <a:pt x="10210" y="25464"/>
                </a:lnTo>
                <a:lnTo>
                  <a:pt x="10270" y="25344"/>
                </a:lnTo>
                <a:lnTo>
                  <a:pt x="10150" y="25104"/>
                </a:lnTo>
                <a:lnTo>
                  <a:pt x="10030" y="24923"/>
                </a:lnTo>
                <a:lnTo>
                  <a:pt x="9790" y="24863"/>
                </a:lnTo>
                <a:lnTo>
                  <a:pt x="9430" y="24863"/>
                </a:lnTo>
                <a:lnTo>
                  <a:pt x="9069" y="24923"/>
                </a:lnTo>
                <a:lnTo>
                  <a:pt x="8709" y="25044"/>
                </a:lnTo>
                <a:lnTo>
                  <a:pt x="8409" y="25164"/>
                </a:lnTo>
                <a:lnTo>
                  <a:pt x="7688" y="25524"/>
                </a:lnTo>
                <a:lnTo>
                  <a:pt x="7087" y="25884"/>
                </a:lnTo>
                <a:lnTo>
                  <a:pt x="6367" y="26305"/>
                </a:lnTo>
                <a:lnTo>
                  <a:pt x="5946" y="25884"/>
                </a:lnTo>
                <a:lnTo>
                  <a:pt x="5526" y="25464"/>
                </a:lnTo>
                <a:lnTo>
                  <a:pt x="6547" y="24923"/>
                </a:lnTo>
                <a:lnTo>
                  <a:pt x="7568" y="24323"/>
                </a:lnTo>
                <a:lnTo>
                  <a:pt x="8649" y="23662"/>
                </a:lnTo>
                <a:lnTo>
                  <a:pt x="9129" y="23242"/>
                </a:lnTo>
                <a:lnTo>
                  <a:pt x="9490" y="22761"/>
                </a:lnTo>
                <a:lnTo>
                  <a:pt x="9610" y="22641"/>
                </a:lnTo>
                <a:lnTo>
                  <a:pt x="9610" y="22461"/>
                </a:lnTo>
                <a:lnTo>
                  <a:pt x="9550" y="22341"/>
                </a:lnTo>
                <a:lnTo>
                  <a:pt x="9490" y="22221"/>
                </a:lnTo>
                <a:lnTo>
                  <a:pt x="9249" y="22101"/>
                </a:lnTo>
                <a:lnTo>
                  <a:pt x="9129" y="22041"/>
                </a:lnTo>
                <a:lnTo>
                  <a:pt x="8949" y="22041"/>
                </a:lnTo>
                <a:lnTo>
                  <a:pt x="8649" y="22161"/>
                </a:lnTo>
                <a:lnTo>
                  <a:pt x="8348" y="22221"/>
                </a:lnTo>
                <a:lnTo>
                  <a:pt x="7688" y="22521"/>
                </a:lnTo>
                <a:lnTo>
                  <a:pt x="7147" y="22942"/>
                </a:lnTo>
                <a:lnTo>
                  <a:pt x="6547" y="23302"/>
                </a:lnTo>
                <a:lnTo>
                  <a:pt x="5406" y="24143"/>
                </a:lnTo>
                <a:lnTo>
                  <a:pt x="5406" y="23963"/>
                </a:lnTo>
                <a:lnTo>
                  <a:pt x="5346" y="23842"/>
                </a:lnTo>
                <a:lnTo>
                  <a:pt x="5226" y="23602"/>
                </a:lnTo>
                <a:lnTo>
                  <a:pt x="4985" y="23362"/>
                </a:lnTo>
                <a:lnTo>
                  <a:pt x="4985" y="23062"/>
                </a:lnTo>
                <a:lnTo>
                  <a:pt x="5766" y="22882"/>
                </a:lnTo>
                <a:lnTo>
                  <a:pt x="6547" y="22581"/>
                </a:lnTo>
                <a:lnTo>
                  <a:pt x="7988" y="21921"/>
                </a:lnTo>
                <a:lnTo>
                  <a:pt x="8709" y="21620"/>
                </a:lnTo>
                <a:lnTo>
                  <a:pt x="9490" y="21260"/>
                </a:lnTo>
                <a:lnTo>
                  <a:pt x="9790" y="21020"/>
                </a:lnTo>
                <a:lnTo>
                  <a:pt x="10150" y="20780"/>
                </a:lnTo>
                <a:lnTo>
                  <a:pt x="10390" y="20539"/>
                </a:lnTo>
                <a:lnTo>
                  <a:pt x="10631" y="20239"/>
                </a:lnTo>
                <a:lnTo>
                  <a:pt x="10691" y="19999"/>
                </a:lnTo>
                <a:lnTo>
                  <a:pt x="10631" y="19759"/>
                </a:lnTo>
                <a:lnTo>
                  <a:pt x="10450" y="19578"/>
                </a:lnTo>
                <a:lnTo>
                  <a:pt x="10210" y="19518"/>
                </a:lnTo>
                <a:lnTo>
                  <a:pt x="9850" y="19518"/>
                </a:lnTo>
                <a:lnTo>
                  <a:pt x="9490" y="19638"/>
                </a:lnTo>
                <a:lnTo>
                  <a:pt x="9069" y="19759"/>
                </a:lnTo>
                <a:lnTo>
                  <a:pt x="8709" y="19939"/>
                </a:lnTo>
                <a:lnTo>
                  <a:pt x="7988" y="20359"/>
                </a:lnTo>
                <a:lnTo>
                  <a:pt x="7328" y="20719"/>
                </a:lnTo>
                <a:lnTo>
                  <a:pt x="6126" y="21500"/>
                </a:lnTo>
                <a:lnTo>
                  <a:pt x="5526" y="21861"/>
                </a:lnTo>
                <a:lnTo>
                  <a:pt x="4985" y="22341"/>
                </a:lnTo>
                <a:lnTo>
                  <a:pt x="4985" y="22041"/>
                </a:lnTo>
                <a:lnTo>
                  <a:pt x="5165" y="22041"/>
                </a:lnTo>
                <a:lnTo>
                  <a:pt x="5286" y="21981"/>
                </a:lnTo>
                <a:lnTo>
                  <a:pt x="5346" y="21861"/>
                </a:lnTo>
                <a:lnTo>
                  <a:pt x="5346" y="21740"/>
                </a:lnTo>
                <a:lnTo>
                  <a:pt x="5226" y="21380"/>
                </a:lnTo>
                <a:lnTo>
                  <a:pt x="5045" y="20960"/>
                </a:lnTo>
                <a:lnTo>
                  <a:pt x="5045" y="20539"/>
                </a:lnTo>
                <a:lnTo>
                  <a:pt x="5406" y="20479"/>
                </a:lnTo>
                <a:lnTo>
                  <a:pt x="5766" y="20419"/>
                </a:lnTo>
                <a:lnTo>
                  <a:pt x="6487" y="20179"/>
                </a:lnTo>
                <a:lnTo>
                  <a:pt x="7147" y="19879"/>
                </a:lnTo>
                <a:lnTo>
                  <a:pt x="7808" y="19518"/>
                </a:lnTo>
                <a:lnTo>
                  <a:pt x="8649" y="19158"/>
                </a:lnTo>
                <a:lnTo>
                  <a:pt x="9369" y="18738"/>
                </a:lnTo>
                <a:lnTo>
                  <a:pt x="9730" y="18497"/>
                </a:lnTo>
                <a:lnTo>
                  <a:pt x="10030" y="18197"/>
                </a:lnTo>
                <a:lnTo>
                  <a:pt x="10330" y="17897"/>
                </a:lnTo>
                <a:lnTo>
                  <a:pt x="10571" y="17536"/>
                </a:lnTo>
                <a:lnTo>
                  <a:pt x="10631" y="17416"/>
                </a:lnTo>
                <a:lnTo>
                  <a:pt x="10691" y="17296"/>
                </a:lnTo>
                <a:lnTo>
                  <a:pt x="10571" y="17056"/>
                </a:lnTo>
                <a:lnTo>
                  <a:pt x="10450" y="16876"/>
                </a:lnTo>
                <a:lnTo>
                  <a:pt x="10330" y="16816"/>
                </a:lnTo>
                <a:lnTo>
                  <a:pt x="10210" y="16816"/>
                </a:lnTo>
                <a:lnTo>
                  <a:pt x="9730" y="16876"/>
                </a:lnTo>
                <a:lnTo>
                  <a:pt x="9309" y="16996"/>
                </a:lnTo>
                <a:lnTo>
                  <a:pt x="8889" y="17116"/>
                </a:lnTo>
                <a:lnTo>
                  <a:pt x="8529" y="17296"/>
                </a:lnTo>
                <a:lnTo>
                  <a:pt x="7808" y="17657"/>
                </a:lnTo>
                <a:lnTo>
                  <a:pt x="7027" y="18197"/>
                </a:lnTo>
                <a:lnTo>
                  <a:pt x="6006" y="18858"/>
                </a:lnTo>
                <a:lnTo>
                  <a:pt x="5526" y="19218"/>
                </a:lnTo>
                <a:lnTo>
                  <a:pt x="5105" y="19638"/>
                </a:lnTo>
                <a:lnTo>
                  <a:pt x="5105" y="19638"/>
                </a:lnTo>
                <a:lnTo>
                  <a:pt x="5286" y="18257"/>
                </a:lnTo>
                <a:lnTo>
                  <a:pt x="5286" y="18197"/>
                </a:lnTo>
                <a:lnTo>
                  <a:pt x="6066" y="17957"/>
                </a:lnTo>
                <a:lnTo>
                  <a:pt x="6847" y="17657"/>
                </a:lnTo>
                <a:lnTo>
                  <a:pt x="8409" y="17056"/>
                </a:lnTo>
                <a:lnTo>
                  <a:pt x="9249" y="16756"/>
                </a:lnTo>
                <a:lnTo>
                  <a:pt x="10150" y="16455"/>
                </a:lnTo>
                <a:lnTo>
                  <a:pt x="10571" y="16275"/>
                </a:lnTo>
                <a:lnTo>
                  <a:pt x="10991" y="16095"/>
                </a:lnTo>
                <a:lnTo>
                  <a:pt x="11351" y="15795"/>
                </a:lnTo>
                <a:lnTo>
                  <a:pt x="11592" y="15495"/>
                </a:lnTo>
                <a:lnTo>
                  <a:pt x="11592" y="15314"/>
                </a:lnTo>
                <a:lnTo>
                  <a:pt x="11592" y="15194"/>
                </a:lnTo>
                <a:lnTo>
                  <a:pt x="11532" y="15014"/>
                </a:lnTo>
                <a:lnTo>
                  <a:pt x="11411" y="14954"/>
                </a:lnTo>
                <a:lnTo>
                  <a:pt x="10991" y="14774"/>
                </a:lnTo>
                <a:lnTo>
                  <a:pt x="10571" y="14714"/>
                </a:lnTo>
                <a:lnTo>
                  <a:pt x="10090" y="14774"/>
                </a:lnTo>
                <a:lnTo>
                  <a:pt x="9610" y="14894"/>
                </a:lnTo>
                <a:lnTo>
                  <a:pt x="9129" y="15074"/>
                </a:lnTo>
                <a:lnTo>
                  <a:pt x="8649" y="15254"/>
                </a:lnTo>
                <a:lnTo>
                  <a:pt x="7808" y="15615"/>
                </a:lnTo>
                <a:lnTo>
                  <a:pt x="6547" y="16275"/>
                </a:lnTo>
                <a:lnTo>
                  <a:pt x="6006" y="16636"/>
                </a:lnTo>
                <a:lnTo>
                  <a:pt x="5406" y="16996"/>
                </a:lnTo>
                <a:lnTo>
                  <a:pt x="5826" y="14834"/>
                </a:lnTo>
                <a:lnTo>
                  <a:pt x="7087" y="14414"/>
                </a:lnTo>
                <a:lnTo>
                  <a:pt x="8288" y="13933"/>
                </a:lnTo>
                <a:lnTo>
                  <a:pt x="8949" y="13693"/>
                </a:lnTo>
                <a:lnTo>
                  <a:pt x="9610" y="13393"/>
                </a:lnTo>
                <a:lnTo>
                  <a:pt x="9910" y="13212"/>
                </a:lnTo>
                <a:lnTo>
                  <a:pt x="10210" y="13032"/>
                </a:lnTo>
                <a:lnTo>
                  <a:pt x="10450" y="12792"/>
                </a:lnTo>
                <a:lnTo>
                  <a:pt x="10631" y="12492"/>
                </a:lnTo>
                <a:lnTo>
                  <a:pt x="10631" y="12312"/>
                </a:lnTo>
                <a:lnTo>
                  <a:pt x="10631" y="12131"/>
                </a:lnTo>
                <a:lnTo>
                  <a:pt x="10511" y="11951"/>
                </a:lnTo>
                <a:lnTo>
                  <a:pt x="10330" y="11831"/>
                </a:lnTo>
                <a:lnTo>
                  <a:pt x="9730" y="11831"/>
                </a:lnTo>
                <a:lnTo>
                  <a:pt x="9430" y="11951"/>
                </a:lnTo>
                <a:lnTo>
                  <a:pt x="9129" y="12071"/>
                </a:lnTo>
                <a:lnTo>
                  <a:pt x="8529" y="12372"/>
                </a:lnTo>
                <a:lnTo>
                  <a:pt x="7988" y="12732"/>
                </a:lnTo>
                <a:lnTo>
                  <a:pt x="6967" y="13333"/>
                </a:lnTo>
                <a:lnTo>
                  <a:pt x="6066" y="13933"/>
                </a:lnTo>
                <a:lnTo>
                  <a:pt x="6367" y="12672"/>
                </a:lnTo>
                <a:lnTo>
                  <a:pt x="7628" y="12131"/>
                </a:lnTo>
                <a:lnTo>
                  <a:pt x="8949" y="11651"/>
                </a:lnTo>
                <a:lnTo>
                  <a:pt x="10270" y="11351"/>
                </a:lnTo>
                <a:lnTo>
                  <a:pt x="10871" y="11110"/>
                </a:lnTo>
                <a:lnTo>
                  <a:pt x="11471" y="10870"/>
                </a:lnTo>
                <a:lnTo>
                  <a:pt x="11652" y="10690"/>
                </a:lnTo>
                <a:lnTo>
                  <a:pt x="11772" y="10570"/>
                </a:lnTo>
                <a:lnTo>
                  <a:pt x="11772" y="10390"/>
                </a:lnTo>
                <a:lnTo>
                  <a:pt x="11772" y="10210"/>
                </a:lnTo>
                <a:lnTo>
                  <a:pt x="11652" y="10029"/>
                </a:lnTo>
                <a:lnTo>
                  <a:pt x="11532" y="9909"/>
                </a:lnTo>
                <a:lnTo>
                  <a:pt x="11411" y="9789"/>
                </a:lnTo>
                <a:lnTo>
                  <a:pt x="11171" y="9729"/>
                </a:lnTo>
                <a:lnTo>
                  <a:pt x="10631" y="9729"/>
                </a:lnTo>
                <a:lnTo>
                  <a:pt x="10030" y="9849"/>
                </a:lnTo>
                <a:lnTo>
                  <a:pt x="9430" y="10029"/>
                </a:lnTo>
                <a:lnTo>
                  <a:pt x="8829" y="10330"/>
                </a:lnTo>
                <a:lnTo>
                  <a:pt x="8228" y="10630"/>
                </a:lnTo>
                <a:lnTo>
                  <a:pt x="7688" y="10990"/>
                </a:lnTo>
                <a:lnTo>
                  <a:pt x="6607" y="11831"/>
                </a:lnTo>
                <a:lnTo>
                  <a:pt x="6607" y="11831"/>
                </a:lnTo>
                <a:lnTo>
                  <a:pt x="7207" y="10089"/>
                </a:lnTo>
                <a:lnTo>
                  <a:pt x="7748" y="9969"/>
                </a:lnTo>
                <a:lnTo>
                  <a:pt x="8228" y="9849"/>
                </a:lnTo>
                <a:lnTo>
                  <a:pt x="9249" y="9489"/>
                </a:lnTo>
                <a:lnTo>
                  <a:pt x="9910" y="9249"/>
                </a:lnTo>
                <a:lnTo>
                  <a:pt x="10511" y="9008"/>
                </a:lnTo>
                <a:lnTo>
                  <a:pt x="10811" y="8828"/>
                </a:lnTo>
                <a:lnTo>
                  <a:pt x="11111" y="8648"/>
                </a:lnTo>
                <a:lnTo>
                  <a:pt x="11351" y="8408"/>
                </a:lnTo>
                <a:lnTo>
                  <a:pt x="11532" y="8168"/>
                </a:lnTo>
                <a:lnTo>
                  <a:pt x="11592" y="7927"/>
                </a:lnTo>
                <a:lnTo>
                  <a:pt x="11592" y="7747"/>
                </a:lnTo>
                <a:lnTo>
                  <a:pt x="11471" y="7567"/>
                </a:lnTo>
                <a:lnTo>
                  <a:pt x="11291" y="7507"/>
                </a:lnTo>
                <a:lnTo>
                  <a:pt x="10931" y="7447"/>
                </a:lnTo>
                <a:lnTo>
                  <a:pt x="10631" y="7507"/>
                </a:lnTo>
                <a:lnTo>
                  <a:pt x="10270" y="7567"/>
                </a:lnTo>
                <a:lnTo>
                  <a:pt x="9970" y="7687"/>
                </a:lnTo>
                <a:lnTo>
                  <a:pt x="9309" y="7927"/>
                </a:lnTo>
                <a:lnTo>
                  <a:pt x="8709" y="8288"/>
                </a:lnTo>
                <a:lnTo>
                  <a:pt x="7748" y="8768"/>
                </a:lnTo>
                <a:lnTo>
                  <a:pt x="7868" y="8468"/>
                </a:lnTo>
                <a:lnTo>
                  <a:pt x="8409" y="8228"/>
                </a:lnTo>
                <a:lnTo>
                  <a:pt x="9009" y="7927"/>
                </a:lnTo>
                <a:lnTo>
                  <a:pt x="10030" y="7267"/>
                </a:lnTo>
                <a:lnTo>
                  <a:pt x="11291" y="6546"/>
                </a:lnTo>
                <a:lnTo>
                  <a:pt x="11892" y="6126"/>
                </a:lnTo>
                <a:lnTo>
                  <a:pt x="12132" y="5825"/>
                </a:lnTo>
                <a:lnTo>
                  <a:pt x="12372" y="5585"/>
                </a:lnTo>
                <a:lnTo>
                  <a:pt x="12432" y="5405"/>
                </a:lnTo>
                <a:lnTo>
                  <a:pt x="12432" y="5225"/>
                </a:lnTo>
                <a:lnTo>
                  <a:pt x="12312" y="5105"/>
                </a:lnTo>
                <a:lnTo>
                  <a:pt x="12072" y="5105"/>
                </a:lnTo>
                <a:lnTo>
                  <a:pt x="11772" y="5225"/>
                </a:lnTo>
                <a:lnTo>
                  <a:pt x="11411" y="5345"/>
                </a:lnTo>
                <a:lnTo>
                  <a:pt x="10811" y="5705"/>
                </a:lnTo>
                <a:lnTo>
                  <a:pt x="9610" y="6546"/>
                </a:lnTo>
                <a:lnTo>
                  <a:pt x="8949" y="6967"/>
                </a:lnTo>
                <a:lnTo>
                  <a:pt x="8288" y="7447"/>
                </a:lnTo>
                <a:lnTo>
                  <a:pt x="9009" y="6066"/>
                </a:lnTo>
                <a:lnTo>
                  <a:pt x="9069" y="5886"/>
                </a:lnTo>
                <a:lnTo>
                  <a:pt x="9850" y="5525"/>
                </a:lnTo>
                <a:lnTo>
                  <a:pt x="10631" y="5105"/>
                </a:lnTo>
                <a:lnTo>
                  <a:pt x="11231" y="4684"/>
                </a:lnTo>
                <a:lnTo>
                  <a:pt x="11832" y="4324"/>
                </a:lnTo>
                <a:lnTo>
                  <a:pt x="12372" y="3904"/>
                </a:lnTo>
                <a:lnTo>
                  <a:pt x="12853" y="3423"/>
                </a:lnTo>
                <a:lnTo>
                  <a:pt x="12973" y="3243"/>
                </a:lnTo>
                <a:lnTo>
                  <a:pt x="12913" y="3063"/>
                </a:lnTo>
                <a:lnTo>
                  <a:pt x="12793" y="2883"/>
                </a:lnTo>
                <a:lnTo>
                  <a:pt x="12613" y="2823"/>
                </a:lnTo>
                <a:lnTo>
                  <a:pt x="13093" y="2582"/>
                </a:lnTo>
                <a:lnTo>
                  <a:pt x="13333" y="2402"/>
                </a:lnTo>
                <a:lnTo>
                  <a:pt x="13453" y="2162"/>
                </a:lnTo>
                <a:lnTo>
                  <a:pt x="13513" y="1982"/>
                </a:lnTo>
                <a:lnTo>
                  <a:pt x="13453" y="1802"/>
                </a:lnTo>
                <a:lnTo>
                  <a:pt x="13393" y="1682"/>
                </a:lnTo>
                <a:lnTo>
                  <a:pt x="13213" y="1561"/>
                </a:lnTo>
                <a:lnTo>
                  <a:pt x="12733" y="1561"/>
                </a:lnTo>
                <a:lnTo>
                  <a:pt x="12192" y="1622"/>
                </a:lnTo>
                <a:lnTo>
                  <a:pt x="11712" y="1862"/>
                </a:lnTo>
                <a:lnTo>
                  <a:pt x="11291" y="2042"/>
                </a:lnTo>
                <a:lnTo>
                  <a:pt x="10991" y="2162"/>
                </a:lnTo>
                <a:lnTo>
                  <a:pt x="10991" y="2162"/>
                </a:lnTo>
                <a:lnTo>
                  <a:pt x="11411" y="1862"/>
                </a:lnTo>
                <a:lnTo>
                  <a:pt x="12072" y="1321"/>
                </a:lnTo>
                <a:lnTo>
                  <a:pt x="12432" y="1021"/>
                </a:lnTo>
                <a:lnTo>
                  <a:pt x="12673" y="721"/>
                </a:lnTo>
                <a:lnTo>
                  <a:pt x="12673" y="541"/>
                </a:lnTo>
                <a:lnTo>
                  <a:pt x="12613" y="360"/>
                </a:lnTo>
                <a:lnTo>
                  <a:pt x="12492" y="300"/>
                </a:lnTo>
                <a:lnTo>
                  <a:pt x="12312" y="300"/>
                </a:lnTo>
                <a:lnTo>
                  <a:pt x="11952" y="420"/>
                </a:lnTo>
                <a:lnTo>
                  <a:pt x="11652" y="661"/>
                </a:lnTo>
                <a:lnTo>
                  <a:pt x="11051" y="1141"/>
                </a:lnTo>
                <a:lnTo>
                  <a:pt x="10330" y="1742"/>
                </a:lnTo>
                <a:lnTo>
                  <a:pt x="9670" y="2342"/>
                </a:lnTo>
                <a:lnTo>
                  <a:pt x="9550" y="2462"/>
                </a:lnTo>
                <a:lnTo>
                  <a:pt x="9550" y="2642"/>
                </a:lnTo>
                <a:lnTo>
                  <a:pt x="9610" y="2763"/>
                </a:lnTo>
                <a:lnTo>
                  <a:pt x="9730" y="2883"/>
                </a:lnTo>
                <a:lnTo>
                  <a:pt x="9369" y="3183"/>
                </a:lnTo>
                <a:lnTo>
                  <a:pt x="9069" y="3543"/>
                </a:lnTo>
                <a:lnTo>
                  <a:pt x="9309" y="2522"/>
                </a:lnTo>
                <a:lnTo>
                  <a:pt x="9430" y="1922"/>
                </a:lnTo>
                <a:lnTo>
                  <a:pt x="9550" y="1321"/>
                </a:lnTo>
                <a:lnTo>
                  <a:pt x="9610" y="661"/>
                </a:lnTo>
                <a:lnTo>
                  <a:pt x="9550" y="60"/>
                </a:lnTo>
                <a:lnTo>
                  <a:pt x="9490" y="0"/>
                </a:lnTo>
                <a:close/>
              </a:path>
            </a:pathLst>
          </a:custGeom>
          <a:solidFill>
            <a:srgbClr val="187767"/>
          </a:solidFill>
          <a:ln>
            <a:noFill/>
          </a:ln>
        </p:spPr>
        <p:txBody>
          <a:bodyPr lIns="121897" tIns="121897" rIns="121897" bIns="121897" anchor="ctr" anchorCtr="0">
            <a:noAutofit/>
          </a:bodyPr>
          <a:lstStyle/>
          <a:p>
            <a:pPr lvl="0">
              <a:spcBef>
                <a:spcPts val="0"/>
              </a:spcBef>
              <a:buNone/>
            </a:pPr>
            <a:endParaRPr/>
          </a:p>
        </p:txBody>
      </p:sp>
      <p:sp>
        <p:nvSpPr>
          <p:cNvPr id="115" name="Shape 115"/>
          <p:cNvSpPr/>
          <p:nvPr/>
        </p:nvSpPr>
        <p:spPr>
          <a:xfrm rot="3048944">
            <a:off x="10181210" y="3502476"/>
            <a:ext cx="436895" cy="900915"/>
          </a:xfrm>
          <a:custGeom>
            <a:avLst/>
            <a:gdLst/>
            <a:ahLst/>
            <a:cxnLst/>
            <a:rect l="0" t="0" r="0" b="0"/>
            <a:pathLst>
              <a:path w="18378" h="37897" extrusionOk="0">
                <a:moveTo>
                  <a:pt x="4505" y="1"/>
                </a:moveTo>
                <a:lnTo>
                  <a:pt x="4024" y="121"/>
                </a:lnTo>
                <a:lnTo>
                  <a:pt x="3784" y="181"/>
                </a:lnTo>
                <a:lnTo>
                  <a:pt x="3604" y="301"/>
                </a:lnTo>
                <a:lnTo>
                  <a:pt x="3424" y="481"/>
                </a:lnTo>
                <a:lnTo>
                  <a:pt x="3243" y="661"/>
                </a:lnTo>
                <a:lnTo>
                  <a:pt x="3123" y="842"/>
                </a:lnTo>
                <a:lnTo>
                  <a:pt x="3003" y="1082"/>
                </a:lnTo>
                <a:lnTo>
                  <a:pt x="2943" y="1622"/>
                </a:lnTo>
                <a:lnTo>
                  <a:pt x="2883" y="2163"/>
                </a:lnTo>
                <a:lnTo>
                  <a:pt x="2883" y="2763"/>
                </a:lnTo>
                <a:lnTo>
                  <a:pt x="2943" y="3304"/>
                </a:lnTo>
                <a:lnTo>
                  <a:pt x="3063" y="3844"/>
                </a:lnTo>
                <a:lnTo>
                  <a:pt x="3243" y="4325"/>
                </a:lnTo>
                <a:lnTo>
                  <a:pt x="3424" y="4865"/>
                </a:lnTo>
                <a:lnTo>
                  <a:pt x="3664" y="5346"/>
                </a:lnTo>
                <a:lnTo>
                  <a:pt x="4144" y="6247"/>
                </a:lnTo>
                <a:lnTo>
                  <a:pt x="4445" y="6607"/>
                </a:lnTo>
                <a:lnTo>
                  <a:pt x="4745" y="7027"/>
                </a:lnTo>
                <a:lnTo>
                  <a:pt x="5105" y="7268"/>
                </a:lnTo>
                <a:lnTo>
                  <a:pt x="5466" y="7568"/>
                </a:lnTo>
                <a:lnTo>
                  <a:pt x="6246" y="8048"/>
                </a:lnTo>
                <a:lnTo>
                  <a:pt x="6787" y="10210"/>
                </a:lnTo>
                <a:lnTo>
                  <a:pt x="5766" y="9370"/>
                </a:lnTo>
                <a:lnTo>
                  <a:pt x="4685" y="8589"/>
                </a:lnTo>
                <a:lnTo>
                  <a:pt x="3484" y="7568"/>
                </a:lnTo>
                <a:lnTo>
                  <a:pt x="2883" y="7027"/>
                </a:lnTo>
                <a:lnTo>
                  <a:pt x="2283" y="6547"/>
                </a:lnTo>
                <a:lnTo>
                  <a:pt x="1982" y="6367"/>
                </a:lnTo>
                <a:lnTo>
                  <a:pt x="1682" y="6307"/>
                </a:lnTo>
                <a:lnTo>
                  <a:pt x="1442" y="6247"/>
                </a:lnTo>
                <a:lnTo>
                  <a:pt x="1141" y="6307"/>
                </a:lnTo>
                <a:lnTo>
                  <a:pt x="901" y="6427"/>
                </a:lnTo>
                <a:lnTo>
                  <a:pt x="661" y="6607"/>
                </a:lnTo>
                <a:lnTo>
                  <a:pt x="421" y="6787"/>
                </a:lnTo>
                <a:lnTo>
                  <a:pt x="301" y="7027"/>
                </a:lnTo>
                <a:lnTo>
                  <a:pt x="120" y="7328"/>
                </a:lnTo>
                <a:lnTo>
                  <a:pt x="60" y="7568"/>
                </a:lnTo>
                <a:lnTo>
                  <a:pt x="0" y="7868"/>
                </a:lnTo>
                <a:lnTo>
                  <a:pt x="60" y="8168"/>
                </a:lnTo>
                <a:lnTo>
                  <a:pt x="120" y="8469"/>
                </a:lnTo>
                <a:lnTo>
                  <a:pt x="241" y="8709"/>
                </a:lnTo>
                <a:lnTo>
                  <a:pt x="481" y="8949"/>
                </a:lnTo>
                <a:lnTo>
                  <a:pt x="721" y="9189"/>
                </a:lnTo>
                <a:lnTo>
                  <a:pt x="1382" y="9550"/>
                </a:lnTo>
                <a:lnTo>
                  <a:pt x="2042" y="9850"/>
                </a:lnTo>
                <a:lnTo>
                  <a:pt x="3364" y="10511"/>
                </a:lnTo>
                <a:lnTo>
                  <a:pt x="4625" y="11231"/>
                </a:lnTo>
                <a:lnTo>
                  <a:pt x="5946" y="11892"/>
                </a:lnTo>
                <a:lnTo>
                  <a:pt x="6246" y="11952"/>
                </a:lnTo>
                <a:lnTo>
                  <a:pt x="6607" y="11892"/>
                </a:lnTo>
                <a:lnTo>
                  <a:pt x="6847" y="11772"/>
                </a:lnTo>
                <a:lnTo>
                  <a:pt x="7087" y="11592"/>
                </a:lnTo>
                <a:lnTo>
                  <a:pt x="7507" y="13153"/>
                </a:lnTo>
                <a:lnTo>
                  <a:pt x="7808" y="14715"/>
                </a:lnTo>
                <a:lnTo>
                  <a:pt x="7868" y="15075"/>
                </a:lnTo>
                <a:lnTo>
                  <a:pt x="6667" y="14294"/>
                </a:lnTo>
                <a:lnTo>
                  <a:pt x="6066" y="13874"/>
                </a:lnTo>
                <a:lnTo>
                  <a:pt x="5466" y="13513"/>
                </a:lnTo>
                <a:lnTo>
                  <a:pt x="4805" y="13213"/>
                </a:lnTo>
                <a:lnTo>
                  <a:pt x="4144" y="12973"/>
                </a:lnTo>
                <a:lnTo>
                  <a:pt x="3424" y="12733"/>
                </a:lnTo>
                <a:lnTo>
                  <a:pt x="2703" y="12613"/>
                </a:lnTo>
                <a:lnTo>
                  <a:pt x="2403" y="12613"/>
                </a:lnTo>
                <a:lnTo>
                  <a:pt x="2162" y="12673"/>
                </a:lnTo>
                <a:lnTo>
                  <a:pt x="1922" y="12793"/>
                </a:lnTo>
                <a:lnTo>
                  <a:pt x="1742" y="12913"/>
                </a:lnTo>
                <a:lnTo>
                  <a:pt x="1562" y="13093"/>
                </a:lnTo>
                <a:lnTo>
                  <a:pt x="1442" y="13333"/>
                </a:lnTo>
                <a:lnTo>
                  <a:pt x="1382" y="13573"/>
                </a:lnTo>
                <a:lnTo>
                  <a:pt x="1322" y="13814"/>
                </a:lnTo>
                <a:lnTo>
                  <a:pt x="1322" y="14054"/>
                </a:lnTo>
                <a:lnTo>
                  <a:pt x="1322" y="14354"/>
                </a:lnTo>
                <a:lnTo>
                  <a:pt x="1382" y="14594"/>
                </a:lnTo>
                <a:lnTo>
                  <a:pt x="1502" y="14835"/>
                </a:lnTo>
                <a:lnTo>
                  <a:pt x="1682" y="15075"/>
                </a:lnTo>
                <a:lnTo>
                  <a:pt x="1862" y="15255"/>
                </a:lnTo>
                <a:lnTo>
                  <a:pt x="2042" y="15375"/>
                </a:lnTo>
                <a:lnTo>
                  <a:pt x="2343" y="15495"/>
                </a:lnTo>
                <a:lnTo>
                  <a:pt x="3003" y="15675"/>
                </a:lnTo>
                <a:lnTo>
                  <a:pt x="3724" y="15856"/>
                </a:lnTo>
                <a:lnTo>
                  <a:pt x="5105" y="15976"/>
                </a:lnTo>
                <a:lnTo>
                  <a:pt x="6547" y="16156"/>
                </a:lnTo>
                <a:lnTo>
                  <a:pt x="7267" y="16276"/>
                </a:lnTo>
                <a:lnTo>
                  <a:pt x="7928" y="16456"/>
                </a:lnTo>
                <a:lnTo>
                  <a:pt x="8168" y="16456"/>
                </a:lnTo>
                <a:lnTo>
                  <a:pt x="8588" y="19459"/>
                </a:lnTo>
                <a:lnTo>
                  <a:pt x="8949" y="22522"/>
                </a:lnTo>
                <a:lnTo>
                  <a:pt x="8949" y="22642"/>
                </a:lnTo>
                <a:lnTo>
                  <a:pt x="8408" y="22101"/>
                </a:lnTo>
                <a:lnTo>
                  <a:pt x="7748" y="21681"/>
                </a:lnTo>
                <a:lnTo>
                  <a:pt x="7147" y="21201"/>
                </a:lnTo>
                <a:lnTo>
                  <a:pt x="6667" y="20780"/>
                </a:lnTo>
                <a:lnTo>
                  <a:pt x="6186" y="20420"/>
                </a:lnTo>
                <a:lnTo>
                  <a:pt x="5646" y="20000"/>
                </a:lnTo>
                <a:lnTo>
                  <a:pt x="5105" y="19639"/>
                </a:lnTo>
                <a:lnTo>
                  <a:pt x="4445" y="19339"/>
                </a:lnTo>
                <a:lnTo>
                  <a:pt x="3784" y="19099"/>
                </a:lnTo>
                <a:lnTo>
                  <a:pt x="3484" y="19039"/>
                </a:lnTo>
                <a:lnTo>
                  <a:pt x="3123" y="18979"/>
                </a:lnTo>
                <a:lnTo>
                  <a:pt x="2823" y="18979"/>
                </a:lnTo>
                <a:lnTo>
                  <a:pt x="2523" y="19039"/>
                </a:lnTo>
                <a:lnTo>
                  <a:pt x="2222" y="19159"/>
                </a:lnTo>
                <a:lnTo>
                  <a:pt x="1982" y="19339"/>
                </a:lnTo>
                <a:lnTo>
                  <a:pt x="1622" y="19639"/>
                </a:lnTo>
                <a:lnTo>
                  <a:pt x="1382" y="20000"/>
                </a:lnTo>
                <a:lnTo>
                  <a:pt x="1322" y="20180"/>
                </a:lnTo>
                <a:lnTo>
                  <a:pt x="1262" y="20420"/>
                </a:lnTo>
                <a:lnTo>
                  <a:pt x="1262" y="20660"/>
                </a:lnTo>
                <a:lnTo>
                  <a:pt x="1322" y="20840"/>
                </a:lnTo>
                <a:lnTo>
                  <a:pt x="1442" y="21141"/>
                </a:lnTo>
                <a:lnTo>
                  <a:pt x="1562" y="21381"/>
                </a:lnTo>
                <a:lnTo>
                  <a:pt x="1742" y="21621"/>
                </a:lnTo>
                <a:lnTo>
                  <a:pt x="1982" y="21861"/>
                </a:lnTo>
                <a:lnTo>
                  <a:pt x="2463" y="22162"/>
                </a:lnTo>
                <a:lnTo>
                  <a:pt x="3003" y="22462"/>
                </a:lnTo>
                <a:lnTo>
                  <a:pt x="3544" y="22642"/>
                </a:lnTo>
                <a:lnTo>
                  <a:pt x="4204" y="22822"/>
                </a:lnTo>
                <a:lnTo>
                  <a:pt x="5345" y="23062"/>
                </a:lnTo>
                <a:lnTo>
                  <a:pt x="6006" y="23183"/>
                </a:lnTo>
                <a:lnTo>
                  <a:pt x="6607" y="23363"/>
                </a:lnTo>
                <a:lnTo>
                  <a:pt x="7207" y="23603"/>
                </a:lnTo>
                <a:lnTo>
                  <a:pt x="7808" y="23843"/>
                </a:lnTo>
                <a:lnTo>
                  <a:pt x="8468" y="24143"/>
                </a:lnTo>
                <a:lnTo>
                  <a:pt x="8769" y="24264"/>
                </a:lnTo>
                <a:lnTo>
                  <a:pt x="9069" y="24264"/>
                </a:lnTo>
                <a:lnTo>
                  <a:pt x="9129" y="25825"/>
                </a:lnTo>
                <a:lnTo>
                  <a:pt x="9129" y="27447"/>
                </a:lnTo>
                <a:lnTo>
                  <a:pt x="9069" y="30569"/>
                </a:lnTo>
                <a:lnTo>
                  <a:pt x="8408" y="30089"/>
                </a:lnTo>
                <a:lnTo>
                  <a:pt x="7748" y="29609"/>
                </a:lnTo>
                <a:lnTo>
                  <a:pt x="7027" y="29188"/>
                </a:lnTo>
                <a:lnTo>
                  <a:pt x="6366" y="28708"/>
                </a:lnTo>
                <a:lnTo>
                  <a:pt x="5946" y="28407"/>
                </a:lnTo>
                <a:lnTo>
                  <a:pt x="5526" y="28167"/>
                </a:lnTo>
                <a:lnTo>
                  <a:pt x="4565" y="27747"/>
                </a:lnTo>
                <a:lnTo>
                  <a:pt x="3604" y="27386"/>
                </a:lnTo>
                <a:lnTo>
                  <a:pt x="2643" y="27146"/>
                </a:lnTo>
                <a:lnTo>
                  <a:pt x="2222" y="27026"/>
                </a:lnTo>
                <a:lnTo>
                  <a:pt x="1802" y="27086"/>
                </a:lnTo>
                <a:lnTo>
                  <a:pt x="1442" y="27146"/>
                </a:lnTo>
                <a:lnTo>
                  <a:pt x="1141" y="27326"/>
                </a:lnTo>
                <a:lnTo>
                  <a:pt x="901" y="27567"/>
                </a:lnTo>
                <a:lnTo>
                  <a:pt x="721" y="27867"/>
                </a:lnTo>
                <a:lnTo>
                  <a:pt x="601" y="28167"/>
                </a:lnTo>
                <a:lnTo>
                  <a:pt x="481" y="28528"/>
                </a:lnTo>
                <a:lnTo>
                  <a:pt x="481" y="28888"/>
                </a:lnTo>
                <a:lnTo>
                  <a:pt x="481" y="29188"/>
                </a:lnTo>
                <a:lnTo>
                  <a:pt x="601" y="29548"/>
                </a:lnTo>
                <a:lnTo>
                  <a:pt x="781" y="29849"/>
                </a:lnTo>
                <a:lnTo>
                  <a:pt x="1021" y="30149"/>
                </a:lnTo>
                <a:lnTo>
                  <a:pt x="1322" y="30389"/>
                </a:lnTo>
                <a:lnTo>
                  <a:pt x="1682" y="30509"/>
                </a:lnTo>
                <a:lnTo>
                  <a:pt x="2162" y="30630"/>
                </a:lnTo>
                <a:lnTo>
                  <a:pt x="3964" y="30870"/>
                </a:lnTo>
                <a:lnTo>
                  <a:pt x="4865" y="30990"/>
                </a:lnTo>
                <a:lnTo>
                  <a:pt x="5766" y="31050"/>
                </a:lnTo>
                <a:lnTo>
                  <a:pt x="6246" y="31050"/>
                </a:lnTo>
                <a:lnTo>
                  <a:pt x="6667" y="31170"/>
                </a:lnTo>
                <a:lnTo>
                  <a:pt x="7447" y="31530"/>
                </a:lnTo>
                <a:lnTo>
                  <a:pt x="7868" y="31650"/>
                </a:lnTo>
                <a:lnTo>
                  <a:pt x="8228" y="31711"/>
                </a:lnTo>
                <a:lnTo>
                  <a:pt x="9009" y="31831"/>
                </a:lnTo>
                <a:lnTo>
                  <a:pt x="8709" y="37356"/>
                </a:lnTo>
                <a:lnTo>
                  <a:pt x="8709" y="37596"/>
                </a:lnTo>
                <a:lnTo>
                  <a:pt x="8829" y="37716"/>
                </a:lnTo>
                <a:lnTo>
                  <a:pt x="8949" y="37836"/>
                </a:lnTo>
                <a:lnTo>
                  <a:pt x="9129" y="37896"/>
                </a:lnTo>
                <a:lnTo>
                  <a:pt x="9309" y="37896"/>
                </a:lnTo>
                <a:lnTo>
                  <a:pt x="9489" y="37836"/>
                </a:lnTo>
                <a:lnTo>
                  <a:pt x="9609" y="37716"/>
                </a:lnTo>
                <a:lnTo>
                  <a:pt x="9730" y="37536"/>
                </a:lnTo>
                <a:lnTo>
                  <a:pt x="9970" y="36095"/>
                </a:lnTo>
                <a:lnTo>
                  <a:pt x="10210" y="34713"/>
                </a:lnTo>
                <a:lnTo>
                  <a:pt x="10330" y="33272"/>
                </a:lnTo>
                <a:lnTo>
                  <a:pt x="10450" y="31831"/>
                </a:lnTo>
                <a:lnTo>
                  <a:pt x="10690" y="31711"/>
                </a:lnTo>
                <a:lnTo>
                  <a:pt x="11051" y="31410"/>
                </a:lnTo>
                <a:lnTo>
                  <a:pt x="11411" y="31170"/>
                </a:lnTo>
                <a:lnTo>
                  <a:pt x="12252" y="30810"/>
                </a:lnTo>
                <a:lnTo>
                  <a:pt x="13934" y="30089"/>
                </a:lnTo>
                <a:lnTo>
                  <a:pt x="14714" y="29729"/>
                </a:lnTo>
                <a:lnTo>
                  <a:pt x="15495" y="29368"/>
                </a:lnTo>
                <a:lnTo>
                  <a:pt x="16276" y="28948"/>
                </a:lnTo>
                <a:lnTo>
                  <a:pt x="17056" y="28588"/>
                </a:lnTo>
                <a:lnTo>
                  <a:pt x="17537" y="28407"/>
                </a:lnTo>
                <a:lnTo>
                  <a:pt x="17837" y="28107"/>
                </a:lnTo>
                <a:lnTo>
                  <a:pt x="18138" y="27807"/>
                </a:lnTo>
                <a:lnTo>
                  <a:pt x="18258" y="27447"/>
                </a:lnTo>
                <a:lnTo>
                  <a:pt x="18378" y="27086"/>
                </a:lnTo>
                <a:lnTo>
                  <a:pt x="18378" y="26726"/>
                </a:lnTo>
                <a:lnTo>
                  <a:pt x="18378" y="26365"/>
                </a:lnTo>
                <a:lnTo>
                  <a:pt x="18258" y="26005"/>
                </a:lnTo>
                <a:lnTo>
                  <a:pt x="18077" y="25705"/>
                </a:lnTo>
                <a:lnTo>
                  <a:pt x="17837" y="25405"/>
                </a:lnTo>
                <a:lnTo>
                  <a:pt x="17597" y="25164"/>
                </a:lnTo>
                <a:lnTo>
                  <a:pt x="17237" y="24984"/>
                </a:lnTo>
                <a:lnTo>
                  <a:pt x="16876" y="24924"/>
                </a:lnTo>
                <a:lnTo>
                  <a:pt x="16516" y="24864"/>
                </a:lnTo>
                <a:lnTo>
                  <a:pt x="16096" y="24924"/>
                </a:lnTo>
                <a:lnTo>
                  <a:pt x="15615" y="25104"/>
                </a:lnTo>
                <a:lnTo>
                  <a:pt x="14714" y="25585"/>
                </a:lnTo>
                <a:lnTo>
                  <a:pt x="13753" y="26065"/>
                </a:lnTo>
                <a:lnTo>
                  <a:pt x="12913" y="26666"/>
                </a:lnTo>
                <a:lnTo>
                  <a:pt x="12492" y="26966"/>
                </a:lnTo>
                <a:lnTo>
                  <a:pt x="12132" y="27326"/>
                </a:lnTo>
                <a:lnTo>
                  <a:pt x="11651" y="27807"/>
                </a:lnTo>
                <a:lnTo>
                  <a:pt x="11231" y="28347"/>
                </a:lnTo>
                <a:lnTo>
                  <a:pt x="10510" y="29488"/>
                </a:lnTo>
                <a:lnTo>
                  <a:pt x="10510" y="26906"/>
                </a:lnTo>
                <a:lnTo>
                  <a:pt x="10390" y="24324"/>
                </a:lnTo>
                <a:lnTo>
                  <a:pt x="10570" y="24203"/>
                </a:lnTo>
                <a:lnTo>
                  <a:pt x="10751" y="24083"/>
                </a:lnTo>
                <a:lnTo>
                  <a:pt x="11471" y="23183"/>
                </a:lnTo>
                <a:lnTo>
                  <a:pt x="12192" y="22282"/>
                </a:lnTo>
                <a:lnTo>
                  <a:pt x="12612" y="21861"/>
                </a:lnTo>
                <a:lnTo>
                  <a:pt x="13093" y="21441"/>
                </a:lnTo>
                <a:lnTo>
                  <a:pt x="14054" y="20660"/>
                </a:lnTo>
                <a:lnTo>
                  <a:pt x="14955" y="19939"/>
                </a:lnTo>
                <a:lnTo>
                  <a:pt x="15435" y="19519"/>
                </a:lnTo>
                <a:lnTo>
                  <a:pt x="15855" y="19099"/>
                </a:lnTo>
                <a:lnTo>
                  <a:pt x="16216" y="18678"/>
                </a:lnTo>
                <a:lnTo>
                  <a:pt x="16516" y="18198"/>
                </a:lnTo>
                <a:lnTo>
                  <a:pt x="16696" y="17657"/>
                </a:lnTo>
                <a:lnTo>
                  <a:pt x="16696" y="17357"/>
                </a:lnTo>
                <a:lnTo>
                  <a:pt x="16696" y="17057"/>
                </a:lnTo>
                <a:lnTo>
                  <a:pt x="16636" y="16696"/>
                </a:lnTo>
                <a:lnTo>
                  <a:pt x="16516" y="16396"/>
                </a:lnTo>
                <a:lnTo>
                  <a:pt x="16336" y="16096"/>
                </a:lnTo>
                <a:lnTo>
                  <a:pt x="16096" y="15916"/>
                </a:lnTo>
                <a:lnTo>
                  <a:pt x="15855" y="15736"/>
                </a:lnTo>
                <a:lnTo>
                  <a:pt x="15555" y="15615"/>
                </a:lnTo>
                <a:lnTo>
                  <a:pt x="14834" y="15615"/>
                </a:lnTo>
                <a:lnTo>
                  <a:pt x="14534" y="15675"/>
                </a:lnTo>
                <a:lnTo>
                  <a:pt x="14294" y="15796"/>
                </a:lnTo>
                <a:lnTo>
                  <a:pt x="13813" y="16096"/>
                </a:lnTo>
                <a:lnTo>
                  <a:pt x="13393" y="16516"/>
                </a:lnTo>
                <a:lnTo>
                  <a:pt x="13033" y="16937"/>
                </a:lnTo>
                <a:lnTo>
                  <a:pt x="12732" y="17477"/>
                </a:lnTo>
                <a:lnTo>
                  <a:pt x="12492" y="18018"/>
                </a:lnTo>
                <a:lnTo>
                  <a:pt x="12012" y="19039"/>
                </a:lnTo>
                <a:lnTo>
                  <a:pt x="11531" y="20120"/>
                </a:lnTo>
                <a:lnTo>
                  <a:pt x="11291" y="20600"/>
                </a:lnTo>
                <a:lnTo>
                  <a:pt x="10991" y="21081"/>
                </a:lnTo>
                <a:lnTo>
                  <a:pt x="10210" y="22162"/>
                </a:lnTo>
                <a:lnTo>
                  <a:pt x="10210" y="22041"/>
                </a:lnTo>
                <a:lnTo>
                  <a:pt x="9910" y="19699"/>
                </a:lnTo>
                <a:lnTo>
                  <a:pt x="9549" y="17297"/>
                </a:lnTo>
                <a:lnTo>
                  <a:pt x="9850" y="17117"/>
                </a:lnTo>
                <a:lnTo>
                  <a:pt x="10150" y="16817"/>
                </a:lnTo>
                <a:lnTo>
                  <a:pt x="10630" y="16156"/>
                </a:lnTo>
                <a:lnTo>
                  <a:pt x="11111" y="15435"/>
                </a:lnTo>
                <a:lnTo>
                  <a:pt x="11531" y="14775"/>
                </a:lnTo>
                <a:lnTo>
                  <a:pt x="12072" y="13994"/>
                </a:lnTo>
                <a:lnTo>
                  <a:pt x="12732" y="13213"/>
                </a:lnTo>
                <a:lnTo>
                  <a:pt x="13393" y="12492"/>
                </a:lnTo>
                <a:lnTo>
                  <a:pt x="14054" y="11772"/>
                </a:lnTo>
                <a:lnTo>
                  <a:pt x="14294" y="11532"/>
                </a:lnTo>
                <a:lnTo>
                  <a:pt x="14414" y="11291"/>
                </a:lnTo>
                <a:lnTo>
                  <a:pt x="14474" y="10991"/>
                </a:lnTo>
                <a:lnTo>
                  <a:pt x="14534" y="10751"/>
                </a:lnTo>
                <a:lnTo>
                  <a:pt x="14474" y="10451"/>
                </a:lnTo>
                <a:lnTo>
                  <a:pt x="14354" y="10210"/>
                </a:lnTo>
                <a:lnTo>
                  <a:pt x="14234" y="9970"/>
                </a:lnTo>
                <a:lnTo>
                  <a:pt x="14054" y="9790"/>
                </a:lnTo>
                <a:lnTo>
                  <a:pt x="13813" y="9610"/>
                </a:lnTo>
                <a:lnTo>
                  <a:pt x="13573" y="9430"/>
                </a:lnTo>
                <a:lnTo>
                  <a:pt x="13333" y="9370"/>
                </a:lnTo>
                <a:lnTo>
                  <a:pt x="13093" y="9309"/>
                </a:lnTo>
                <a:lnTo>
                  <a:pt x="12792" y="9309"/>
                </a:lnTo>
                <a:lnTo>
                  <a:pt x="12552" y="9370"/>
                </a:lnTo>
                <a:lnTo>
                  <a:pt x="12252" y="9490"/>
                </a:lnTo>
                <a:lnTo>
                  <a:pt x="12012" y="9730"/>
                </a:lnTo>
                <a:lnTo>
                  <a:pt x="11231" y="10571"/>
                </a:lnTo>
                <a:lnTo>
                  <a:pt x="10510" y="11471"/>
                </a:lnTo>
                <a:lnTo>
                  <a:pt x="9850" y="12492"/>
                </a:lnTo>
                <a:lnTo>
                  <a:pt x="9309" y="13513"/>
                </a:lnTo>
                <a:lnTo>
                  <a:pt x="8949" y="14294"/>
                </a:lnTo>
                <a:lnTo>
                  <a:pt x="8288" y="11532"/>
                </a:lnTo>
                <a:lnTo>
                  <a:pt x="8468" y="11471"/>
                </a:lnTo>
                <a:lnTo>
                  <a:pt x="8588" y="11411"/>
                </a:lnTo>
                <a:lnTo>
                  <a:pt x="9489" y="10330"/>
                </a:lnTo>
                <a:lnTo>
                  <a:pt x="9970" y="9790"/>
                </a:lnTo>
                <a:lnTo>
                  <a:pt x="10450" y="9249"/>
                </a:lnTo>
                <a:lnTo>
                  <a:pt x="12552" y="7328"/>
                </a:lnTo>
                <a:lnTo>
                  <a:pt x="13213" y="6607"/>
                </a:lnTo>
                <a:lnTo>
                  <a:pt x="13573" y="6187"/>
                </a:lnTo>
                <a:lnTo>
                  <a:pt x="13873" y="5706"/>
                </a:lnTo>
                <a:lnTo>
                  <a:pt x="14054" y="5226"/>
                </a:lnTo>
                <a:lnTo>
                  <a:pt x="14114" y="4985"/>
                </a:lnTo>
                <a:lnTo>
                  <a:pt x="14114" y="4745"/>
                </a:lnTo>
                <a:lnTo>
                  <a:pt x="14114" y="4505"/>
                </a:lnTo>
                <a:lnTo>
                  <a:pt x="13994" y="4265"/>
                </a:lnTo>
                <a:lnTo>
                  <a:pt x="13873" y="4085"/>
                </a:lnTo>
                <a:lnTo>
                  <a:pt x="13633" y="3904"/>
                </a:lnTo>
                <a:lnTo>
                  <a:pt x="13393" y="3724"/>
                </a:lnTo>
                <a:lnTo>
                  <a:pt x="13093" y="3664"/>
                </a:lnTo>
                <a:lnTo>
                  <a:pt x="12853" y="3604"/>
                </a:lnTo>
                <a:lnTo>
                  <a:pt x="12612" y="3664"/>
                </a:lnTo>
                <a:lnTo>
                  <a:pt x="12312" y="3724"/>
                </a:lnTo>
                <a:lnTo>
                  <a:pt x="12072" y="3844"/>
                </a:lnTo>
                <a:lnTo>
                  <a:pt x="11591" y="4145"/>
                </a:lnTo>
                <a:lnTo>
                  <a:pt x="11111" y="4565"/>
                </a:lnTo>
                <a:lnTo>
                  <a:pt x="10690" y="5045"/>
                </a:lnTo>
                <a:lnTo>
                  <a:pt x="10030" y="5886"/>
                </a:lnTo>
                <a:lnTo>
                  <a:pt x="9309" y="7087"/>
                </a:lnTo>
                <a:lnTo>
                  <a:pt x="8949" y="7748"/>
                </a:lnTo>
                <a:lnTo>
                  <a:pt x="8649" y="8349"/>
                </a:lnTo>
                <a:lnTo>
                  <a:pt x="8288" y="9249"/>
                </a:lnTo>
                <a:lnTo>
                  <a:pt x="7868" y="10090"/>
                </a:lnTo>
                <a:lnTo>
                  <a:pt x="7507" y="9129"/>
                </a:lnTo>
                <a:lnTo>
                  <a:pt x="7147" y="8168"/>
                </a:lnTo>
                <a:lnTo>
                  <a:pt x="7267" y="8108"/>
                </a:lnTo>
                <a:lnTo>
                  <a:pt x="7327" y="7928"/>
                </a:lnTo>
                <a:lnTo>
                  <a:pt x="7327" y="7508"/>
                </a:lnTo>
                <a:lnTo>
                  <a:pt x="7267" y="6967"/>
                </a:lnTo>
                <a:lnTo>
                  <a:pt x="7087" y="6367"/>
                </a:lnTo>
                <a:lnTo>
                  <a:pt x="6667" y="5106"/>
                </a:lnTo>
                <a:lnTo>
                  <a:pt x="6366" y="4205"/>
                </a:lnTo>
                <a:lnTo>
                  <a:pt x="6246" y="3424"/>
                </a:lnTo>
                <a:lnTo>
                  <a:pt x="6186" y="2643"/>
                </a:lnTo>
                <a:lnTo>
                  <a:pt x="6066" y="1862"/>
                </a:lnTo>
                <a:lnTo>
                  <a:pt x="5946" y="1082"/>
                </a:lnTo>
                <a:lnTo>
                  <a:pt x="5886" y="842"/>
                </a:lnTo>
                <a:lnTo>
                  <a:pt x="5766" y="601"/>
                </a:lnTo>
                <a:lnTo>
                  <a:pt x="5586" y="421"/>
                </a:lnTo>
                <a:lnTo>
                  <a:pt x="5405" y="301"/>
                </a:lnTo>
                <a:lnTo>
                  <a:pt x="5225" y="181"/>
                </a:lnTo>
                <a:lnTo>
                  <a:pt x="4985" y="61"/>
                </a:lnTo>
                <a:lnTo>
                  <a:pt x="4505" y="1"/>
                </a:lnTo>
                <a:close/>
              </a:path>
            </a:pathLst>
          </a:custGeom>
          <a:solidFill>
            <a:srgbClr val="79C6CC"/>
          </a:solidFill>
          <a:ln>
            <a:noFill/>
          </a:ln>
        </p:spPr>
        <p:txBody>
          <a:bodyPr lIns="121897" tIns="121897" rIns="121897" bIns="121897" anchor="ctr" anchorCtr="0">
            <a:noAutofit/>
          </a:bodyPr>
          <a:lstStyle/>
          <a:p>
            <a:pPr lvl="0">
              <a:spcBef>
                <a:spcPts val="0"/>
              </a:spcBef>
              <a:buNone/>
            </a:pPr>
            <a:endParaRPr/>
          </a:p>
        </p:txBody>
      </p:sp>
      <p:sp>
        <p:nvSpPr>
          <p:cNvPr id="116" name="Shape 116"/>
          <p:cNvSpPr/>
          <p:nvPr/>
        </p:nvSpPr>
        <p:spPr>
          <a:xfrm rot="4552656" flipH="1">
            <a:off x="10308225" y="4603404"/>
            <a:ext cx="744751" cy="1455435"/>
          </a:xfrm>
          <a:custGeom>
            <a:avLst/>
            <a:gdLst/>
            <a:ahLst/>
            <a:cxnLst/>
            <a:rect l="0" t="0" r="0" b="0"/>
            <a:pathLst>
              <a:path w="22342" h="43662" extrusionOk="0">
                <a:moveTo>
                  <a:pt x="10451" y="1"/>
                </a:moveTo>
                <a:lnTo>
                  <a:pt x="10391" y="61"/>
                </a:lnTo>
                <a:lnTo>
                  <a:pt x="10331" y="61"/>
                </a:lnTo>
                <a:lnTo>
                  <a:pt x="10090" y="962"/>
                </a:lnTo>
                <a:lnTo>
                  <a:pt x="9910" y="1802"/>
                </a:lnTo>
                <a:lnTo>
                  <a:pt x="9610" y="3544"/>
                </a:lnTo>
                <a:lnTo>
                  <a:pt x="9370" y="5286"/>
                </a:lnTo>
                <a:lnTo>
                  <a:pt x="9249" y="7027"/>
                </a:lnTo>
                <a:lnTo>
                  <a:pt x="8829" y="6006"/>
                </a:lnTo>
                <a:lnTo>
                  <a:pt x="8409" y="4925"/>
                </a:lnTo>
                <a:lnTo>
                  <a:pt x="8048" y="3784"/>
                </a:lnTo>
                <a:lnTo>
                  <a:pt x="7688" y="2583"/>
                </a:lnTo>
                <a:lnTo>
                  <a:pt x="7268" y="1382"/>
                </a:lnTo>
                <a:lnTo>
                  <a:pt x="7027" y="782"/>
                </a:lnTo>
                <a:lnTo>
                  <a:pt x="6787" y="241"/>
                </a:lnTo>
                <a:lnTo>
                  <a:pt x="6667" y="121"/>
                </a:lnTo>
                <a:lnTo>
                  <a:pt x="6427" y="121"/>
                </a:lnTo>
                <a:lnTo>
                  <a:pt x="6247" y="181"/>
                </a:lnTo>
                <a:lnTo>
                  <a:pt x="6187" y="421"/>
                </a:lnTo>
                <a:lnTo>
                  <a:pt x="6187" y="1022"/>
                </a:lnTo>
                <a:lnTo>
                  <a:pt x="6187" y="1682"/>
                </a:lnTo>
                <a:lnTo>
                  <a:pt x="6307" y="2343"/>
                </a:lnTo>
                <a:lnTo>
                  <a:pt x="6427" y="3004"/>
                </a:lnTo>
                <a:lnTo>
                  <a:pt x="6847" y="4265"/>
                </a:lnTo>
                <a:lnTo>
                  <a:pt x="7268" y="5466"/>
                </a:lnTo>
                <a:lnTo>
                  <a:pt x="7628" y="6607"/>
                </a:lnTo>
                <a:lnTo>
                  <a:pt x="8048" y="7748"/>
                </a:lnTo>
                <a:lnTo>
                  <a:pt x="8289" y="8349"/>
                </a:lnTo>
                <a:lnTo>
                  <a:pt x="8589" y="8889"/>
                </a:lnTo>
                <a:lnTo>
                  <a:pt x="8889" y="9430"/>
                </a:lnTo>
                <a:lnTo>
                  <a:pt x="9249" y="9850"/>
                </a:lnTo>
                <a:lnTo>
                  <a:pt x="9249" y="10991"/>
                </a:lnTo>
                <a:lnTo>
                  <a:pt x="9310" y="13033"/>
                </a:lnTo>
                <a:lnTo>
                  <a:pt x="9370" y="15075"/>
                </a:lnTo>
                <a:lnTo>
                  <a:pt x="9550" y="17177"/>
                </a:lnTo>
                <a:lnTo>
                  <a:pt x="9730" y="19219"/>
                </a:lnTo>
                <a:lnTo>
                  <a:pt x="8769" y="18618"/>
                </a:lnTo>
                <a:lnTo>
                  <a:pt x="8229" y="18258"/>
                </a:lnTo>
                <a:lnTo>
                  <a:pt x="7748" y="17898"/>
                </a:lnTo>
                <a:lnTo>
                  <a:pt x="7268" y="17477"/>
                </a:lnTo>
                <a:lnTo>
                  <a:pt x="6787" y="16997"/>
                </a:lnTo>
                <a:lnTo>
                  <a:pt x="6847" y="16336"/>
                </a:lnTo>
                <a:lnTo>
                  <a:pt x="6847" y="15676"/>
                </a:lnTo>
                <a:lnTo>
                  <a:pt x="6847" y="15015"/>
                </a:lnTo>
                <a:lnTo>
                  <a:pt x="6847" y="14354"/>
                </a:lnTo>
                <a:lnTo>
                  <a:pt x="6787" y="13694"/>
                </a:lnTo>
                <a:lnTo>
                  <a:pt x="6547" y="13033"/>
                </a:lnTo>
                <a:lnTo>
                  <a:pt x="6487" y="12913"/>
                </a:lnTo>
                <a:lnTo>
                  <a:pt x="6367" y="12853"/>
                </a:lnTo>
                <a:lnTo>
                  <a:pt x="6247" y="12853"/>
                </a:lnTo>
                <a:lnTo>
                  <a:pt x="6127" y="12973"/>
                </a:lnTo>
                <a:lnTo>
                  <a:pt x="5886" y="13574"/>
                </a:lnTo>
                <a:lnTo>
                  <a:pt x="5766" y="14174"/>
                </a:lnTo>
                <a:lnTo>
                  <a:pt x="5646" y="14835"/>
                </a:lnTo>
                <a:lnTo>
                  <a:pt x="5646" y="15435"/>
                </a:lnTo>
                <a:lnTo>
                  <a:pt x="5166" y="14655"/>
                </a:lnTo>
                <a:lnTo>
                  <a:pt x="4745" y="13874"/>
                </a:lnTo>
                <a:lnTo>
                  <a:pt x="4445" y="13153"/>
                </a:lnTo>
                <a:lnTo>
                  <a:pt x="4205" y="12372"/>
                </a:lnTo>
                <a:lnTo>
                  <a:pt x="3965" y="11652"/>
                </a:lnTo>
                <a:lnTo>
                  <a:pt x="3664" y="10931"/>
                </a:lnTo>
                <a:lnTo>
                  <a:pt x="3604" y="10871"/>
                </a:lnTo>
                <a:lnTo>
                  <a:pt x="3484" y="10811"/>
                </a:lnTo>
                <a:lnTo>
                  <a:pt x="3244" y="10751"/>
                </a:lnTo>
                <a:lnTo>
                  <a:pt x="3064" y="10871"/>
                </a:lnTo>
                <a:lnTo>
                  <a:pt x="2944" y="10931"/>
                </a:lnTo>
                <a:lnTo>
                  <a:pt x="2883" y="11051"/>
                </a:lnTo>
                <a:lnTo>
                  <a:pt x="2823" y="11472"/>
                </a:lnTo>
                <a:lnTo>
                  <a:pt x="2763" y="11892"/>
                </a:lnTo>
                <a:lnTo>
                  <a:pt x="2763" y="12312"/>
                </a:lnTo>
                <a:lnTo>
                  <a:pt x="2763" y="12733"/>
                </a:lnTo>
                <a:lnTo>
                  <a:pt x="2944" y="13574"/>
                </a:lnTo>
                <a:lnTo>
                  <a:pt x="3184" y="14474"/>
                </a:lnTo>
                <a:lnTo>
                  <a:pt x="3544" y="15255"/>
                </a:lnTo>
                <a:lnTo>
                  <a:pt x="3965" y="16036"/>
                </a:lnTo>
                <a:lnTo>
                  <a:pt x="4445" y="16817"/>
                </a:lnTo>
                <a:lnTo>
                  <a:pt x="4925" y="17477"/>
                </a:lnTo>
                <a:lnTo>
                  <a:pt x="5346" y="17958"/>
                </a:lnTo>
                <a:lnTo>
                  <a:pt x="5826" y="18498"/>
                </a:lnTo>
                <a:lnTo>
                  <a:pt x="6427" y="19099"/>
                </a:lnTo>
                <a:lnTo>
                  <a:pt x="7087" y="19639"/>
                </a:lnTo>
                <a:lnTo>
                  <a:pt x="7808" y="20180"/>
                </a:lnTo>
                <a:lnTo>
                  <a:pt x="8469" y="20600"/>
                </a:lnTo>
                <a:lnTo>
                  <a:pt x="8829" y="20720"/>
                </a:lnTo>
                <a:lnTo>
                  <a:pt x="9189" y="20840"/>
                </a:lnTo>
                <a:lnTo>
                  <a:pt x="9550" y="20900"/>
                </a:lnTo>
                <a:lnTo>
                  <a:pt x="9910" y="20960"/>
                </a:lnTo>
                <a:lnTo>
                  <a:pt x="10090" y="21981"/>
                </a:lnTo>
                <a:lnTo>
                  <a:pt x="10511" y="24804"/>
                </a:lnTo>
                <a:lnTo>
                  <a:pt x="11051" y="27567"/>
                </a:lnTo>
                <a:lnTo>
                  <a:pt x="11652" y="30329"/>
                </a:lnTo>
                <a:lnTo>
                  <a:pt x="12372" y="33092"/>
                </a:lnTo>
                <a:lnTo>
                  <a:pt x="13213" y="35794"/>
                </a:lnTo>
                <a:lnTo>
                  <a:pt x="14114" y="38437"/>
                </a:lnTo>
                <a:lnTo>
                  <a:pt x="14655" y="39818"/>
                </a:lnTo>
                <a:lnTo>
                  <a:pt x="15255" y="41260"/>
                </a:lnTo>
                <a:lnTo>
                  <a:pt x="13814" y="40239"/>
                </a:lnTo>
                <a:lnTo>
                  <a:pt x="12433" y="39158"/>
                </a:lnTo>
                <a:lnTo>
                  <a:pt x="10991" y="37956"/>
                </a:lnTo>
                <a:lnTo>
                  <a:pt x="9610" y="36695"/>
                </a:lnTo>
                <a:lnTo>
                  <a:pt x="9610" y="36095"/>
                </a:lnTo>
                <a:lnTo>
                  <a:pt x="9610" y="35434"/>
                </a:lnTo>
                <a:lnTo>
                  <a:pt x="9370" y="34233"/>
                </a:lnTo>
                <a:lnTo>
                  <a:pt x="9129" y="33032"/>
                </a:lnTo>
                <a:lnTo>
                  <a:pt x="8829" y="31891"/>
                </a:lnTo>
                <a:lnTo>
                  <a:pt x="8529" y="30449"/>
                </a:lnTo>
                <a:lnTo>
                  <a:pt x="8168" y="29008"/>
                </a:lnTo>
                <a:lnTo>
                  <a:pt x="7748" y="27567"/>
                </a:lnTo>
                <a:lnTo>
                  <a:pt x="7508" y="26906"/>
                </a:lnTo>
                <a:lnTo>
                  <a:pt x="7208" y="26245"/>
                </a:lnTo>
                <a:lnTo>
                  <a:pt x="7087" y="26125"/>
                </a:lnTo>
                <a:lnTo>
                  <a:pt x="6967" y="26125"/>
                </a:lnTo>
                <a:lnTo>
                  <a:pt x="6847" y="26185"/>
                </a:lnTo>
                <a:lnTo>
                  <a:pt x="6787" y="26305"/>
                </a:lnTo>
                <a:lnTo>
                  <a:pt x="6787" y="27026"/>
                </a:lnTo>
                <a:lnTo>
                  <a:pt x="6787" y="27747"/>
                </a:lnTo>
                <a:lnTo>
                  <a:pt x="6907" y="29188"/>
                </a:lnTo>
                <a:lnTo>
                  <a:pt x="7087" y="30630"/>
                </a:lnTo>
                <a:lnTo>
                  <a:pt x="7328" y="32011"/>
                </a:lnTo>
                <a:lnTo>
                  <a:pt x="7568" y="33392"/>
                </a:lnTo>
                <a:lnTo>
                  <a:pt x="7808" y="34834"/>
                </a:lnTo>
                <a:lnTo>
                  <a:pt x="6787" y="33692"/>
                </a:lnTo>
                <a:lnTo>
                  <a:pt x="5766" y="32551"/>
                </a:lnTo>
                <a:lnTo>
                  <a:pt x="4865" y="31350"/>
                </a:lnTo>
                <a:lnTo>
                  <a:pt x="3904" y="30149"/>
                </a:lnTo>
                <a:lnTo>
                  <a:pt x="2223" y="27807"/>
                </a:lnTo>
                <a:lnTo>
                  <a:pt x="1322" y="26606"/>
                </a:lnTo>
                <a:lnTo>
                  <a:pt x="842" y="26065"/>
                </a:lnTo>
                <a:lnTo>
                  <a:pt x="361" y="25525"/>
                </a:lnTo>
                <a:lnTo>
                  <a:pt x="241" y="25465"/>
                </a:lnTo>
                <a:lnTo>
                  <a:pt x="121" y="25525"/>
                </a:lnTo>
                <a:lnTo>
                  <a:pt x="61" y="25585"/>
                </a:lnTo>
                <a:lnTo>
                  <a:pt x="1" y="25765"/>
                </a:lnTo>
                <a:lnTo>
                  <a:pt x="301" y="26726"/>
                </a:lnTo>
                <a:lnTo>
                  <a:pt x="601" y="27747"/>
                </a:lnTo>
                <a:lnTo>
                  <a:pt x="1082" y="28708"/>
                </a:lnTo>
                <a:lnTo>
                  <a:pt x="1562" y="29669"/>
                </a:lnTo>
                <a:lnTo>
                  <a:pt x="2103" y="30570"/>
                </a:lnTo>
                <a:lnTo>
                  <a:pt x="2763" y="31470"/>
                </a:lnTo>
                <a:lnTo>
                  <a:pt x="3424" y="32311"/>
                </a:lnTo>
                <a:lnTo>
                  <a:pt x="4085" y="33212"/>
                </a:lnTo>
                <a:lnTo>
                  <a:pt x="4085" y="33212"/>
                </a:lnTo>
                <a:lnTo>
                  <a:pt x="3304" y="33152"/>
                </a:lnTo>
                <a:lnTo>
                  <a:pt x="2583" y="33212"/>
                </a:lnTo>
                <a:lnTo>
                  <a:pt x="2103" y="33212"/>
                </a:lnTo>
                <a:lnTo>
                  <a:pt x="1622" y="33332"/>
                </a:lnTo>
                <a:lnTo>
                  <a:pt x="1142" y="33452"/>
                </a:lnTo>
                <a:lnTo>
                  <a:pt x="721" y="33632"/>
                </a:lnTo>
                <a:lnTo>
                  <a:pt x="601" y="33813"/>
                </a:lnTo>
                <a:lnTo>
                  <a:pt x="541" y="33993"/>
                </a:lnTo>
                <a:lnTo>
                  <a:pt x="541" y="34173"/>
                </a:lnTo>
                <a:lnTo>
                  <a:pt x="721" y="34353"/>
                </a:lnTo>
                <a:lnTo>
                  <a:pt x="1202" y="34473"/>
                </a:lnTo>
                <a:lnTo>
                  <a:pt x="1682" y="34593"/>
                </a:lnTo>
                <a:lnTo>
                  <a:pt x="2703" y="34593"/>
                </a:lnTo>
                <a:lnTo>
                  <a:pt x="3244" y="34533"/>
                </a:lnTo>
                <a:lnTo>
                  <a:pt x="3724" y="34473"/>
                </a:lnTo>
                <a:lnTo>
                  <a:pt x="4265" y="34353"/>
                </a:lnTo>
                <a:lnTo>
                  <a:pt x="4745" y="34173"/>
                </a:lnTo>
                <a:lnTo>
                  <a:pt x="4865" y="34053"/>
                </a:lnTo>
                <a:lnTo>
                  <a:pt x="6787" y="36155"/>
                </a:lnTo>
                <a:lnTo>
                  <a:pt x="7868" y="37296"/>
                </a:lnTo>
                <a:lnTo>
                  <a:pt x="9009" y="38377"/>
                </a:lnTo>
                <a:lnTo>
                  <a:pt x="10210" y="39398"/>
                </a:lnTo>
                <a:lnTo>
                  <a:pt x="11472" y="40419"/>
                </a:lnTo>
                <a:lnTo>
                  <a:pt x="12733" y="41380"/>
                </a:lnTo>
                <a:lnTo>
                  <a:pt x="14054" y="42220"/>
                </a:lnTo>
                <a:lnTo>
                  <a:pt x="15435" y="43001"/>
                </a:lnTo>
                <a:lnTo>
                  <a:pt x="16817" y="43662"/>
                </a:lnTo>
                <a:lnTo>
                  <a:pt x="17177" y="43662"/>
                </a:lnTo>
                <a:lnTo>
                  <a:pt x="17297" y="43542"/>
                </a:lnTo>
                <a:lnTo>
                  <a:pt x="17417" y="43422"/>
                </a:lnTo>
                <a:lnTo>
                  <a:pt x="17477" y="43241"/>
                </a:lnTo>
                <a:lnTo>
                  <a:pt x="17477" y="43121"/>
                </a:lnTo>
                <a:lnTo>
                  <a:pt x="17417" y="42941"/>
                </a:lnTo>
                <a:lnTo>
                  <a:pt x="17297" y="42821"/>
                </a:lnTo>
                <a:lnTo>
                  <a:pt x="17237" y="42761"/>
                </a:lnTo>
                <a:lnTo>
                  <a:pt x="16937" y="41500"/>
                </a:lnTo>
                <a:lnTo>
                  <a:pt x="16516" y="40299"/>
                </a:lnTo>
                <a:lnTo>
                  <a:pt x="15616" y="37836"/>
                </a:lnTo>
                <a:lnTo>
                  <a:pt x="16156" y="37176"/>
                </a:lnTo>
                <a:lnTo>
                  <a:pt x="16697" y="36455"/>
                </a:lnTo>
                <a:lnTo>
                  <a:pt x="17237" y="35674"/>
                </a:lnTo>
                <a:lnTo>
                  <a:pt x="17718" y="34834"/>
                </a:lnTo>
                <a:lnTo>
                  <a:pt x="18558" y="33212"/>
                </a:lnTo>
                <a:lnTo>
                  <a:pt x="19399" y="31590"/>
                </a:lnTo>
                <a:lnTo>
                  <a:pt x="20300" y="29969"/>
                </a:lnTo>
                <a:lnTo>
                  <a:pt x="21081" y="28227"/>
                </a:lnTo>
                <a:lnTo>
                  <a:pt x="21501" y="27387"/>
                </a:lnTo>
                <a:lnTo>
                  <a:pt x="21801" y="26486"/>
                </a:lnTo>
                <a:lnTo>
                  <a:pt x="22102" y="25585"/>
                </a:lnTo>
                <a:lnTo>
                  <a:pt x="22342" y="24684"/>
                </a:lnTo>
                <a:lnTo>
                  <a:pt x="22342" y="24564"/>
                </a:lnTo>
                <a:lnTo>
                  <a:pt x="22282" y="24504"/>
                </a:lnTo>
                <a:lnTo>
                  <a:pt x="22162" y="24324"/>
                </a:lnTo>
                <a:lnTo>
                  <a:pt x="21921" y="24324"/>
                </a:lnTo>
                <a:lnTo>
                  <a:pt x="21861" y="24384"/>
                </a:lnTo>
                <a:lnTo>
                  <a:pt x="21741" y="24444"/>
                </a:lnTo>
                <a:lnTo>
                  <a:pt x="21261" y="25285"/>
                </a:lnTo>
                <a:lnTo>
                  <a:pt x="20780" y="26065"/>
                </a:lnTo>
                <a:lnTo>
                  <a:pt x="19880" y="27747"/>
                </a:lnTo>
                <a:lnTo>
                  <a:pt x="19099" y="29488"/>
                </a:lnTo>
                <a:lnTo>
                  <a:pt x="18198" y="31110"/>
                </a:lnTo>
                <a:lnTo>
                  <a:pt x="17297" y="32732"/>
                </a:lnTo>
                <a:lnTo>
                  <a:pt x="16336" y="34353"/>
                </a:lnTo>
                <a:lnTo>
                  <a:pt x="15736" y="35314"/>
                </a:lnTo>
                <a:lnTo>
                  <a:pt x="15075" y="36335"/>
                </a:lnTo>
                <a:lnTo>
                  <a:pt x="14474" y="34473"/>
                </a:lnTo>
                <a:lnTo>
                  <a:pt x="13934" y="32671"/>
                </a:lnTo>
                <a:lnTo>
                  <a:pt x="13453" y="30810"/>
                </a:lnTo>
                <a:lnTo>
                  <a:pt x="12973" y="28948"/>
                </a:lnTo>
                <a:lnTo>
                  <a:pt x="12553" y="27026"/>
                </a:lnTo>
                <a:lnTo>
                  <a:pt x="12132" y="25164"/>
                </a:lnTo>
                <a:lnTo>
                  <a:pt x="12793" y="24864"/>
                </a:lnTo>
                <a:lnTo>
                  <a:pt x="13393" y="24444"/>
                </a:lnTo>
                <a:lnTo>
                  <a:pt x="14534" y="23543"/>
                </a:lnTo>
                <a:lnTo>
                  <a:pt x="15135" y="23002"/>
                </a:lnTo>
                <a:lnTo>
                  <a:pt x="15495" y="22702"/>
                </a:lnTo>
                <a:lnTo>
                  <a:pt x="15676" y="22462"/>
                </a:lnTo>
                <a:lnTo>
                  <a:pt x="16456" y="21621"/>
                </a:lnTo>
                <a:lnTo>
                  <a:pt x="17237" y="20780"/>
                </a:lnTo>
                <a:lnTo>
                  <a:pt x="18378" y="19399"/>
                </a:lnTo>
                <a:lnTo>
                  <a:pt x="18979" y="18678"/>
                </a:lnTo>
                <a:lnTo>
                  <a:pt x="19459" y="17898"/>
                </a:lnTo>
                <a:lnTo>
                  <a:pt x="19940" y="17057"/>
                </a:lnTo>
                <a:lnTo>
                  <a:pt x="20300" y="16216"/>
                </a:lnTo>
                <a:lnTo>
                  <a:pt x="20420" y="15796"/>
                </a:lnTo>
                <a:lnTo>
                  <a:pt x="20480" y="15375"/>
                </a:lnTo>
                <a:lnTo>
                  <a:pt x="20480" y="14955"/>
                </a:lnTo>
                <a:lnTo>
                  <a:pt x="20480" y="14474"/>
                </a:lnTo>
                <a:lnTo>
                  <a:pt x="20420" y="14294"/>
                </a:lnTo>
                <a:lnTo>
                  <a:pt x="20240" y="14174"/>
                </a:lnTo>
                <a:lnTo>
                  <a:pt x="20060" y="14054"/>
                </a:lnTo>
                <a:lnTo>
                  <a:pt x="19940" y="14114"/>
                </a:lnTo>
                <a:lnTo>
                  <a:pt x="19819" y="14174"/>
                </a:lnTo>
                <a:lnTo>
                  <a:pt x="19519" y="14414"/>
                </a:lnTo>
                <a:lnTo>
                  <a:pt x="19219" y="14655"/>
                </a:lnTo>
                <a:lnTo>
                  <a:pt x="18678" y="15255"/>
                </a:lnTo>
                <a:lnTo>
                  <a:pt x="18138" y="15916"/>
                </a:lnTo>
                <a:lnTo>
                  <a:pt x="17718" y="16636"/>
                </a:lnTo>
                <a:lnTo>
                  <a:pt x="16877" y="18138"/>
                </a:lnTo>
                <a:lnTo>
                  <a:pt x="16456" y="18858"/>
                </a:lnTo>
                <a:lnTo>
                  <a:pt x="15976" y="19579"/>
                </a:lnTo>
                <a:lnTo>
                  <a:pt x="15736" y="19879"/>
                </a:lnTo>
                <a:lnTo>
                  <a:pt x="15736" y="19099"/>
                </a:lnTo>
                <a:lnTo>
                  <a:pt x="15736" y="18318"/>
                </a:lnTo>
                <a:lnTo>
                  <a:pt x="15616" y="17537"/>
                </a:lnTo>
                <a:lnTo>
                  <a:pt x="15555" y="17177"/>
                </a:lnTo>
                <a:lnTo>
                  <a:pt x="15435" y="16817"/>
                </a:lnTo>
                <a:lnTo>
                  <a:pt x="15375" y="16696"/>
                </a:lnTo>
                <a:lnTo>
                  <a:pt x="15255" y="16636"/>
                </a:lnTo>
                <a:lnTo>
                  <a:pt x="15075" y="16576"/>
                </a:lnTo>
                <a:lnTo>
                  <a:pt x="14895" y="16636"/>
                </a:lnTo>
                <a:lnTo>
                  <a:pt x="14775" y="16696"/>
                </a:lnTo>
                <a:lnTo>
                  <a:pt x="14715" y="16817"/>
                </a:lnTo>
                <a:lnTo>
                  <a:pt x="14595" y="17237"/>
                </a:lnTo>
                <a:lnTo>
                  <a:pt x="14534" y="17597"/>
                </a:lnTo>
                <a:lnTo>
                  <a:pt x="14414" y="18438"/>
                </a:lnTo>
                <a:lnTo>
                  <a:pt x="14414" y="20060"/>
                </a:lnTo>
                <a:lnTo>
                  <a:pt x="14354" y="20780"/>
                </a:lnTo>
                <a:lnTo>
                  <a:pt x="14354" y="21501"/>
                </a:lnTo>
                <a:lnTo>
                  <a:pt x="13574" y="22342"/>
                </a:lnTo>
                <a:lnTo>
                  <a:pt x="12793" y="23123"/>
                </a:lnTo>
                <a:lnTo>
                  <a:pt x="11952" y="23963"/>
                </a:lnTo>
                <a:lnTo>
                  <a:pt x="11592" y="22041"/>
                </a:lnTo>
                <a:lnTo>
                  <a:pt x="11171" y="18678"/>
                </a:lnTo>
                <a:lnTo>
                  <a:pt x="10811" y="15315"/>
                </a:lnTo>
                <a:lnTo>
                  <a:pt x="11351" y="14715"/>
                </a:lnTo>
                <a:lnTo>
                  <a:pt x="11772" y="14054"/>
                </a:lnTo>
                <a:lnTo>
                  <a:pt x="12613" y="12673"/>
                </a:lnTo>
                <a:lnTo>
                  <a:pt x="13694" y="10871"/>
                </a:lnTo>
                <a:lnTo>
                  <a:pt x="14775" y="8949"/>
                </a:lnTo>
                <a:lnTo>
                  <a:pt x="15796" y="7268"/>
                </a:lnTo>
                <a:lnTo>
                  <a:pt x="16877" y="5526"/>
                </a:lnTo>
                <a:lnTo>
                  <a:pt x="17898" y="3724"/>
                </a:lnTo>
                <a:lnTo>
                  <a:pt x="18318" y="2823"/>
                </a:lnTo>
                <a:lnTo>
                  <a:pt x="18738" y="1923"/>
                </a:lnTo>
                <a:lnTo>
                  <a:pt x="18799" y="1622"/>
                </a:lnTo>
                <a:lnTo>
                  <a:pt x="18738" y="1442"/>
                </a:lnTo>
                <a:lnTo>
                  <a:pt x="18618" y="1262"/>
                </a:lnTo>
                <a:lnTo>
                  <a:pt x="18378" y="1142"/>
                </a:lnTo>
                <a:lnTo>
                  <a:pt x="18138" y="1082"/>
                </a:lnTo>
                <a:lnTo>
                  <a:pt x="17898" y="1142"/>
                </a:lnTo>
                <a:lnTo>
                  <a:pt x="17657" y="1202"/>
                </a:lnTo>
                <a:lnTo>
                  <a:pt x="17477" y="1382"/>
                </a:lnTo>
                <a:lnTo>
                  <a:pt x="16937" y="2223"/>
                </a:lnTo>
                <a:lnTo>
                  <a:pt x="16396" y="3124"/>
                </a:lnTo>
                <a:lnTo>
                  <a:pt x="15435" y="4925"/>
                </a:lnTo>
                <a:lnTo>
                  <a:pt x="15195" y="5286"/>
                </a:lnTo>
                <a:lnTo>
                  <a:pt x="15195" y="4205"/>
                </a:lnTo>
                <a:lnTo>
                  <a:pt x="15135" y="3664"/>
                </a:lnTo>
                <a:lnTo>
                  <a:pt x="15075" y="3124"/>
                </a:lnTo>
                <a:lnTo>
                  <a:pt x="15015" y="3064"/>
                </a:lnTo>
                <a:lnTo>
                  <a:pt x="14955" y="2944"/>
                </a:lnTo>
                <a:lnTo>
                  <a:pt x="14775" y="2944"/>
                </a:lnTo>
                <a:lnTo>
                  <a:pt x="14534" y="3004"/>
                </a:lnTo>
                <a:lnTo>
                  <a:pt x="14474" y="3064"/>
                </a:lnTo>
                <a:lnTo>
                  <a:pt x="14414" y="3124"/>
                </a:lnTo>
                <a:lnTo>
                  <a:pt x="14294" y="3784"/>
                </a:lnTo>
                <a:lnTo>
                  <a:pt x="14174" y="4385"/>
                </a:lnTo>
                <a:lnTo>
                  <a:pt x="14054" y="5646"/>
                </a:lnTo>
                <a:lnTo>
                  <a:pt x="13994" y="6547"/>
                </a:lnTo>
                <a:lnTo>
                  <a:pt x="13994" y="6967"/>
                </a:lnTo>
                <a:lnTo>
                  <a:pt x="13994" y="7448"/>
                </a:lnTo>
                <a:lnTo>
                  <a:pt x="13273" y="8649"/>
                </a:lnTo>
                <a:lnTo>
                  <a:pt x="12312" y="10451"/>
                </a:lnTo>
                <a:lnTo>
                  <a:pt x="11291" y="12192"/>
                </a:lnTo>
                <a:lnTo>
                  <a:pt x="10691" y="13333"/>
                </a:lnTo>
                <a:lnTo>
                  <a:pt x="10631" y="10991"/>
                </a:lnTo>
                <a:lnTo>
                  <a:pt x="10571" y="9009"/>
                </a:lnTo>
                <a:lnTo>
                  <a:pt x="10631" y="7027"/>
                </a:lnTo>
                <a:lnTo>
                  <a:pt x="10691" y="5106"/>
                </a:lnTo>
                <a:lnTo>
                  <a:pt x="10691" y="3124"/>
                </a:lnTo>
                <a:lnTo>
                  <a:pt x="11231" y="2523"/>
                </a:lnTo>
                <a:lnTo>
                  <a:pt x="11712" y="1863"/>
                </a:lnTo>
                <a:lnTo>
                  <a:pt x="12132" y="1142"/>
                </a:lnTo>
                <a:lnTo>
                  <a:pt x="12553" y="421"/>
                </a:lnTo>
                <a:lnTo>
                  <a:pt x="12553" y="361"/>
                </a:lnTo>
                <a:lnTo>
                  <a:pt x="12493" y="241"/>
                </a:lnTo>
                <a:lnTo>
                  <a:pt x="12372" y="241"/>
                </a:lnTo>
                <a:lnTo>
                  <a:pt x="11472" y="902"/>
                </a:lnTo>
                <a:lnTo>
                  <a:pt x="10631" y="1622"/>
                </a:lnTo>
                <a:lnTo>
                  <a:pt x="10511" y="121"/>
                </a:lnTo>
                <a:lnTo>
                  <a:pt x="10511" y="61"/>
                </a:lnTo>
                <a:lnTo>
                  <a:pt x="10451" y="1"/>
                </a:lnTo>
                <a:close/>
              </a:path>
            </a:pathLst>
          </a:custGeom>
          <a:solidFill>
            <a:srgbClr val="5E9B54"/>
          </a:solidFill>
          <a:ln>
            <a:noFill/>
          </a:ln>
        </p:spPr>
        <p:txBody>
          <a:bodyPr lIns="121897" tIns="121897" rIns="121897" bIns="121897" anchor="ctr" anchorCtr="0">
            <a:noAutofit/>
          </a:bodyPr>
          <a:lstStyle/>
          <a:p>
            <a:pPr lvl="0">
              <a:spcBef>
                <a:spcPts val="0"/>
              </a:spcBef>
              <a:buNone/>
            </a:pPr>
            <a:endParaRPr/>
          </a:p>
        </p:txBody>
      </p:sp>
      <p:sp>
        <p:nvSpPr>
          <p:cNvPr id="117" name="Shape 117"/>
          <p:cNvSpPr/>
          <p:nvPr/>
        </p:nvSpPr>
        <p:spPr>
          <a:xfrm>
            <a:off x="9884034" y="4001067"/>
            <a:ext cx="1780671" cy="470085"/>
          </a:xfrm>
          <a:custGeom>
            <a:avLst/>
            <a:gdLst/>
            <a:ahLst/>
            <a:cxnLst/>
            <a:rect l="0" t="0" r="0" b="0"/>
            <a:pathLst>
              <a:path w="43001" h="11352" extrusionOk="0">
                <a:moveTo>
                  <a:pt x="25464" y="1"/>
                </a:moveTo>
                <a:lnTo>
                  <a:pt x="24683" y="181"/>
                </a:lnTo>
                <a:lnTo>
                  <a:pt x="23903" y="421"/>
                </a:lnTo>
                <a:lnTo>
                  <a:pt x="23122" y="721"/>
                </a:lnTo>
                <a:lnTo>
                  <a:pt x="22341" y="1082"/>
                </a:lnTo>
                <a:lnTo>
                  <a:pt x="20780" y="1983"/>
                </a:lnTo>
                <a:lnTo>
                  <a:pt x="19398" y="2823"/>
                </a:lnTo>
                <a:lnTo>
                  <a:pt x="18377" y="3424"/>
                </a:lnTo>
                <a:lnTo>
                  <a:pt x="18618" y="2763"/>
                </a:lnTo>
                <a:lnTo>
                  <a:pt x="18738" y="2043"/>
                </a:lnTo>
                <a:lnTo>
                  <a:pt x="18918" y="1262"/>
                </a:lnTo>
                <a:lnTo>
                  <a:pt x="18918" y="902"/>
                </a:lnTo>
                <a:lnTo>
                  <a:pt x="18918" y="541"/>
                </a:lnTo>
                <a:lnTo>
                  <a:pt x="18858" y="421"/>
                </a:lnTo>
                <a:lnTo>
                  <a:pt x="18618" y="421"/>
                </a:lnTo>
                <a:lnTo>
                  <a:pt x="18317" y="721"/>
                </a:lnTo>
                <a:lnTo>
                  <a:pt x="18077" y="1082"/>
                </a:lnTo>
                <a:lnTo>
                  <a:pt x="17717" y="1863"/>
                </a:lnTo>
                <a:lnTo>
                  <a:pt x="17356" y="2643"/>
                </a:lnTo>
                <a:lnTo>
                  <a:pt x="17236" y="3004"/>
                </a:lnTo>
                <a:lnTo>
                  <a:pt x="17176" y="3424"/>
                </a:lnTo>
                <a:lnTo>
                  <a:pt x="17176" y="3604"/>
                </a:lnTo>
                <a:lnTo>
                  <a:pt x="17236" y="3784"/>
                </a:lnTo>
                <a:lnTo>
                  <a:pt x="17356" y="3904"/>
                </a:lnTo>
                <a:lnTo>
                  <a:pt x="17477" y="3964"/>
                </a:lnTo>
                <a:lnTo>
                  <a:pt x="16696" y="4445"/>
                </a:lnTo>
                <a:lnTo>
                  <a:pt x="15915" y="4985"/>
                </a:lnTo>
                <a:lnTo>
                  <a:pt x="15194" y="5586"/>
                </a:lnTo>
                <a:lnTo>
                  <a:pt x="14534" y="6187"/>
                </a:lnTo>
                <a:lnTo>
                  <a:pt x="12552" y="6547"/>
                </a:lnTo>
                <a:lnTo>
                  <a:pt x="10630" y="6967"/>
                </a:lnTo>
                <a:lnTo>
                  <a:pt x="7988" y="7568"/>
                </a:lnTo>
                <a:lnTo>
                  <a:pt x="6606" y="7868"/>
                </a:lnTo>
                <a:lnTo>
                  <a:pt x="5285" y="8289"/>
                </a:lnTo>
                <a:lnTo>
                  <a:pt x="3964" y="8709"/>
                </a:lnTo>
                <a:lnTo>
                  <a:pt x="2643" y="9189"/>
                </a:lnTo>
                <a:lnTo>
                  <a:pt x="1381" y="9730"/>
                </a:lnTo>
                <a:lnTo>
                  <a:pt x="180" y="10330"/>
                </a:lnTo>
                <a:lnTo>
                  <a:pt x="60" y="10391"/>
                </a:lnTo>
                <a:lnTo>
                  <a:pt x="0" y="10511"/>
                </a:lnTo>
                <a:lnTo>
                  <a:pt x="0" y="10631"/>
                </a:lnTo>
                <a:lnTo>
                  <a:pt x="0" y="10751"/>
                </a:lnTo>
                <a:lnTo>
                  <a:pt x="120" y="10871"/>
                </a:lnTo>
                <a:lnTo>
                  <a:pt x="180" y="10931"/>
                </a:lnTo>
                <a:lnTo>
                  <a:pt x="300" y="10991"/>
                </a:lnTo>
                <a:lnTo>
                  <a:pt x="480" y="10991"/>
                </a:lnTo>
                <a:lnTo>
                  <a:pt x="1802" y="10691"/>
                </a:lnTo>
                <a:lnTo>
                  <a:pt x="3123" y="10330"/>
                </a:lnTo>
                <a:lnTo>
                  <a:pt x="4384" y="9910"/>
                </a:lnTo>
                <a:lnTo>
                  <a:pt x="5705" y="9550"/>
                </a:lnTo>
                <a:lnTo>
                  <a:pt x="8228" y="8889"/>
                </a:lnTo>
                <a:lnTo>
                  <a:pt x="10810" y="8349"/>
                </a:lnTo>
                <a:lnTo>
                  <a:pt x="12192" y="8048"/>
                </a:lnTo>
                <a:lnTo>
                  <a:pt x="14113" y="9490"/>
                </a:lnTo>
                <a:lnTo>
                  <a:pt x="15254" y="10451"/>
                </a:lnTo>
                <a:lnTo>
                  <a:pt x="15795" y="10871"/>
                </a:lnTo>
                <a:lnTo>
                  <a:pt x="16456" y="11291"/>
                </a:lnTo>
                <a:lnTo>
                  <a:pt x="16816" y="11291"/>
                </a:lnTo>
                <a:lnTo>
                  <a:pt x="16876" y="11231"/>
                </a:lnTo>
                <a:lnTo>
                  <a:pt x="16996" y="10991"/>
                </a:lnTo>
                <a:lnTo>
                  <a:pt x="16996" y="10871"/>
                </a:lnTo>
                <a:lnTo>
                  <a:pt x="16936" y="10751"/>
                </a:lnTo>
                <a:lnTo>
                  <a:pt x="16696" y="10330"/>
                </a:lnTo>
                <a:lnTo>
                  <a:pt x="16456" y="9850"/>
                </a:lnTo>
                <a:lnTo>
                  <a:pt x="16095" y="9430"/>
                </a:lnTo>
                <a:lnTo>
                  <a:pt x="15675" y="9069"/>
                </a:lnTo>
                <a:lnTo>
                  <a:pt x="15314" y="8709"/>
                </a:lnTo>
                <a:lnTo>
                  <a:pt x="14834" y="8349"/>
                </a:lnTo>
                <a:lnTo>
                  <a:pt x="13873" y="7748"/>
                </a:lnTo>
                <a:lnTo>
                  <a:pt x="15795" y="7448"/>
                </a:lnTo>
                <a:lnTo>
                  <a:pt x="17717" y="7147"/>
                </a:lnTo>
                <a:lnTo>
                  <a:pt x="19639" y="6967"/>
                </a:lnTo>
                <a:lnTo>
                  <a:pt x="21620" y="6787"/>
                </a:lnTo>
                <a:lnTo>
                  <a:pt x="24203" y="6607"/>
                </a:lnTo>
                <a:lnTo>
                  <a:pt x="26845" y="6547"/>
                </a:lnTo>
                <a:lnTo>
                  <a:pt x="29428" y="6547"/>
                </a:lnTo>
                <a:lnTo>
                  <a:pt x="32070" y="6667"/>
                </a:lnTo>
                <a:lnTo>
                  <a:pt x="34052" y="6787"/>
                </a:lnTo>
                <a:lnTo>
                  <a:pt x="36034" y="6967"/>
                </a:lnTo>
                <a:lnTo>
                  <a:pt x="36274" y="7508"/>
                </a:lnTo>
                <a:lnTo>
                  <a:pt x="36515" y="7988"/>
                </a:lnTo>
                <a:lnTo>
                  <a:pt x="37175" y="8949"/>
                </a:lnTo>
                <a:lnTo>
                  <a:pt x="38016" y="10210"/>
                </a:lnTo>
                <a:lnTo>
                  <a:pt x="38496" y="10811"/>
                </a:lnTo>
                <a:lnTo>
                  <a:pt x="38737" y="11051"/>
                </a:lnTo>
                <a:lnTo>
                  <a:pt x="38977" y="11291"/>
                </a:lnTo>
                <a:lnTo>
                  <a:pt x="39097" y="11351"/>
                </a:lnTo>
                <a:lnTo>
                  <a:pt x="39217" y="11351"/>
                </a:lnTo>
                <a:lnTo>
                  <a:pt x="39457" y="11291"/>
                </a:lnTo>
                <a:lnTo>
                  <a:pt x="39577" y="11051"/>
                </a:lnTo>
                <a:lnTo>
                  <a:pt x="39637" y="10931"/>
                </a:lnTo>
                <a:lnTo>
                  <a:pt x="39637" y="10811"/>
                </a:lnTo>
                <a:lnTo>
                  <a:pt x="39457" y="10451"/>
                </a:lnTo>
                <a:lnTo>
                  <a:pt x="39337" y="10150"/>
                </a:lnTo>
                <a:lnTo>
                  <a:pt x="38917" y="9490"/>
                </a:lnTo>
                <a:lnTo>
                  <a:pt x="37956" y="8289"/>
                </a:lnTo>
                <a:lnTo>
                  <a:pt x="37535" y="7688"/>
                </a:lnTo>
                <a:lnTo>
                  <a:pt x="37055" y="7087"/>
                </a:lnTo>
                <a:lnTo>
                  <a:pt x="37235" y="7087"/>
                </a:lnTo>
                <a:lnTo>
                  <a:pt x="40058" y="7508"/>
                </a:lnTo>
                <a:lnTo>
                  <a:pt x="41439" y="7628"/>
                </a:lnTo>
                <a:lnTo>
                  <a:pt x="42160" y="7688"/>
                </a:lnTo>
                <a:lnTo>
                  <a:pt x="42820" y="7688"/>
                </a:lnTo>
                <a:lnTo>
                  <a:pt x="42941" y="7628"/>
                </a:lnTo>
                <a:lnTo>
                  <a:pt x="43001" y="7508"/>
                </a:lnTo>
                <a:lnTo>
                  <a:pt x="43001" y="7388"/>
                </a:lnTo>
                <a:lnTo>
                  <a:pt x="42941" y="7328"/>
                </a:lnTo>
                <a:lnTo>
                  <a:pt x="41739" y="6787"/>
                </a:lnTo>
                <a:lnTo>
                  <a:pt x="40478" y="6427"/>
                </a:lnTo>
                <a:lnTo>
                  <a:pt x="39157" y="6127"/>
                </a:lnTo>
                <a:lnTo>
                  <a:pt x="37836" y="5886"/>
                </a:lnTo>
                <a:lnTo>
                  <a:pt x="36454" y="5766"/>
                </a:lnTo>
                <a:lnTo>
                  <a:pt x="35133" y="5646"/>
                </a:lnTo>
                <a:lnTo>
                  <a:pt x="32491" y="5406"/>
                </a:lnTo>
                <a:lnTo>
                  <a:pt x="29728" y="5286"/>
                </a:lnTo>
                <a:lnTo>
                  <a:pt x="26965" y="5226"/>
                </a:lnTo>
                <a:lnTo>
                  <a:pt x="24143" y="5226"/>
                </a:lnTo>
                <a:lnTo>
                  <a:pt x="21380" y="5406"/>
                </a:lnTo>
                <a:lnTo>
                  <a:pt x="19278" y="5586"/>
                </a:lnTo>
                <a:lnTo>
                  <a:pt x="17116" y="5826"/>
                </a:lnTo>
                <a:lnTo>
                  <a:pt x="17537" y="5526"/>
                </a:lnTo>
                <a:lnTo>
                  <a:pt x="18858" y="4685"/>
                </a:lnTo>
                <a:lnTo>
                  <a:pt x="20239" y="3844"/>
                </a:lnTo>
                <a:lnTo>
                  <a:pt x="21620" y="3064"/>
                </a:lnTo>
                <a:lnTo>
                  <a:pt x="23062" y="2343"/>
                </a:lnTo>
                <a:lnTo>
                  <a:pt x="24503" y="1682"/>
                </a:lnTo>
                <a:lnTo>
                  <a:pt x="25224" y="1322"/>
                </a:lnTo>
                <a:lnTo>
                  <a:pt x="25824" y="902"/>
                </a:lnTo>
                <a:lnTo>
                  <a:pt x="25945" y="781"/>
                </a:lnTo>
                <a:lnTo>
                  <a:pt x="26005" y="601"/>
                </a:lnTo>
                <a:lnTo>
                  <a:pt x="26005" y="481"/>
                </a:lnTo>
                <a:lnTo>
                  <a:pt x="25945" y="301"/>
                </a:lnTo>
                <a:lnTo>
                  <a:pt x="25884" y="181"/>
                </a:lnTo>
                <a:lnTo>
                  <a:pt x="25764" y="61"/>
                </a:lnTo>
                <a:lnTo>
                  <a:pt x="25644" y="1"/>
                </a:lnTo>
                <a:close/>
              </a:path>
            </a:pathLst>
          </a:custGeom>
          <a:solidFill>
            <a:srgbClr val="B5975B"/>
          </a:solidFill>
          <a:ln>
            <a:noFill/>
          </a:ln>
        </p:spPr>
        <p:txBody>
          <a:bodyPr lIns="121897" tIns="121897" rIns="121897" bIns="121897" anchor="ctr" anchorCtr="0">
            <a:noAutofit/>
          </a:bodyPr>
          <a:lstStyle/>
          <a:p>
            <a:pPr lvl="0">
              <a:spcBef>
                <a:spcPts val="0"/>
              </a:spcBef>
              <a:buNone/>
            </a:pPr>
            <a:endParaRPr/>
          </a:p>
        </p:txBody>
      </p:sp>
      <p:sp>
        <p:nvSpPr>
          <p:cNvPr id="118" name="Shape 118"/>
          <p:cNvSpPr/>
          <p:nvPr/>
        </p:nvSpPr>
        <p:spPr>
          <a:xfrm>
            <a:off x="11084233" y="3718038"/>
            <a:ext cx="511720" cy="537431"/>
          </a:xfrm>
          <a:custGeom>
            <a:avLst/>
            <a:gdLst/>
            <a:ahLst/>
            <a:cxnLst/>
            <a:rect l="0" t="0" r="0" b="0"/>
            <a:pathLst>
              <a:path w="20301" h="21321" extrusionOk="0">
                <a:moveTo>
                  <a:pt x="5106" y="1922"/>
                </a:moveTo>
                <a:lnTo>
                  <a:pt x="5286" y="2042"/>
                </a:lnTo>
                <a:lnTo>
                  <a:pt x="5526" y="2162"/>
                </a:lnTo>
                <a:lnTo>
                  <a:pt x="5646" y="2282"/>
                </a:lnTo>
                <a:lnTo>
                  <a:pt x="5826" y="2462"/>
                </a:lnTo>
                <a:lnTo>
                  <a:pt x="5886" y="2703"/>
                </a:lnTo>
                <a:lnTo>
                  <a:pt x="5947" y="2883"/>
                </a:lnTo>
                <a:lnTo>
                  <a:pt x="5947" y="3123"/>
                </a:lnTo>
                <a:lnTo>
                  <a:pt x="5947" y="3363"/>
                </a:lnTo>
                <a:lnTo>
                  <a:pt x="5886" y="3543"/>
                </a:lnTo>
                <a:lnTo>
                  <a:pt x="5826" y="3784"/>
                </a:lnTo>
                <a:lnTo>
                  <a:pt x="5646" y="3964"/>
                </a:lnTo>
                <a:lnTo>
                  <a:pt x="5526" y="4084"/>
                </a:lnTo>
                <a:lnTo>
                  <a:pt x="5286" y="4204"/>
                </a:lnTo>
                <a:lnTo>
                  <a:pt x="5106" y="4324"/>
                </a:lnTo>
                <a:lnTo>
                  <a:pt x="4505" y="4324"/>
                </a:lnTo>
                <a:lnTo>
                  <a:pt x="4325" y="4204"/>
                </a:lnTo>
                <a:lnTo>
                  <a:pt x="4085" y="4084"/>
                </a:lnTo>
                <a:lnTo>
                  <a:pt x="3965" y="3964"/>
                </a:lnTo>
                <a:lnTo>
                  <a:pt x="3784" y="3784"/>
                </a:lnTo>
                <a:lnTo>
                  <a:pt x="3724" y="3543"/>
                </a:lnTo>
                <a:lnTo>
                  <a:pt x="3664" y="3363"/>
                </a:lnTo>
                <a:lnTo>
                  <a:pt x="3664" y="3123"/>
                </a:lnTo>
                <a:lnTo>
                  <a:pt x="3664" y="2883"/>
                </a:lnTo>
                <a:lnTo>
                  <a:pt x="3724" y="2703"/>
                </a:lnTo>
                <a:lnTo>
                  <a:pt x="3784" y="2462"/>
                </a:lnTo>
                <a:lnTo>
                  <a:pt x="3965" y="2282"/>
                </a:lnTo>
                <a:lnTo>
                  <a:pt x="4085" y="2162"/>
                </a:lnTo>
                <a:lnTo>
                  <a:pt x="4325" y="2042"/>
                </a:lnTo>
                <a:lnTo>
                  <a:pt x="4505" y="1922"/>
                </a:lnTo>
                <a:close/>
                <a:moveTo>
                  <a:pt x="5766" y="0"/>
                </a:moveTo>
                <a:lnTo>
                  <a:pt x="4986" y="60"/>
                </a:lnTo>
                <a:lnTo>
                  <a:pt x="4205" y="120"/>
                </a:lnTo>
                <a:lnTo>
                  <a:pt x="3364" y="360"/>
                </a:lnTo>
                <a:lnTo>
                  <a:pt x="2583" y="601"/>
                </a:lnTo>
                <a:lnTo>
                  <a:pt x="1863" y="1021"/>
                </a:lnTo>
                <a:lnTo>
                  <a:pt x="1562" y="1261"/>
                </a:lnTo>
                <a:lnTo>
                  <a:pt x="1262" y="1502"/>
                </a:lnTo>
                <a:lnTo>
                  <a:pt x="1022" y="1742"/>
                </a:lnTo>
                <a:lnTo>
                  <a:pt x="842" y="2042"/>
                </a:lnTo>
                <a:lnTo>
                  <a:pt x="601" y="2102"/>
                </a:lnTo>
                <a:lnTo>
                  <a:pt x="361" y="2162"/>
                </a:lnTo>
                <a:lnTo>
                  <a:pt x="121" y="2282"/>
                </a:lnTo>
                <a:lnTo>
                  <a:pt x="1" y="2522"/>
                </a:lnTo>
                <a:lnTo>
                  <a:pt x="1" y="2763"/>
                </a:lnTo>
                <a:lnTo>
                  <a:pt x="61" y="2883"/>
                </a:lnTo>
                <a:lnTo>
                  <a:pt x="121" y="2943"/>
                </a:lnTo>
                <a:lnTo>
                  <a:pt x="541" y="3243"/>
                </a:lnTo>
                <a:lnTo>
                  <a:pt x="902" y="3543"/>
                </a:lnTo>
                <a:lnTo>
                  <a:pt x="1322" y="3784"/>
                </a:lnTo>
                <a:lnTo>
                  <a:pt x="1622" y="4144"/>
                </a:lnTo>
                <a:lnTo>
                  <a:pt x="1983" y="4745"/>
                </a:lnTo>
                <a:lnTo>
                  <a:pt x="2163" y="5285"/>
                </a:lnTo>
                <a:lnTo>
                  <a:pt x="2283" y="5946"/>
                </a:lnTo>
                <a:lnTo>
                  <a:pt x="2403" y="6546"/>
                </a:lnTo>
                <a:lnTo>
                  <a:pt x="2583" y="8708"/>
                </a:lnTo>
                <a:lnTo>
                  <a:pt x="2764" y="9729"/>
                </a:lnTo>
                <a:lnTo>
                  <a:pt x="2884" y="10270"/>
                </a:lnTo>
                <a:lnTo>
                  <a:pt x="3064" y="10810"/>
                </a:lnTo>
                <a:lnTo>
                  <a:pt x="3484" y="11651"/>
                </a:lnTo>
                <a:lnTo>
                  <a:pt x="3965" y="12492"/>
                </a:lnTo>
                <a:lnTo>
                  <a:pt x="4505" y="13273"/>
                </a:lnTo>
                <a:lnTo>
                  <a:pt x="5106" y="13993"/>
                </a:lnTo>
                <a:lnTo>
                  <a:pt x="5826" y="14714"/>
                </a:lnTo>
                <a:lnTo>
                  <a:pt x="6547" y="15315"/>
                </a:lnTo>
                <a:lnTo>
                  <a:pt x="7388" y="15795"/>
                </a:lnTo>
                <a:lnTo>
                  <a:pt x="8169" y="16215"/>
                </a:lnTo>
                <a:lnTo>
                  <a:pt x="8769" y="16456"/>
                </a:lnTo>
                <a:lnTo>
                  <a:pt x="9370" y="16636"/>
                </a:lnTo>
                <a:lnTo>
                  <a:pt x="9850" y="17717"/>
                </a:lnTo>
                <a:lnTo>
                  <a:pt x="10090" y="18317"/>
                </a:lnTo>
                <a:lnTo>
                  <a:pt x="10271" y="18918"/>
                </a:lnTo>
                <a:lnTo>
                  <a:pt x="10331" y="19518"/>
                </a:lnTo>
                <a:lnTo>
                  <a:pt x="10331" y="20119"/>
                </a:lnTo>
                <a:lnTo>
                  <a:pt x="10391" y="20419"/>
                </a:lnTo>
                <a:lnTo>
                  <a:pt x="10451" y="20720"/>
                </a:lnTo>
                <a:lnTo>
                  <a:pt x="10571" y="20960"/>
                </a:lnTo>
                <a:lnTo>
                  <a:pt x="10751" y="21200"/>
                </a:lnTo>
                <a:lnTo>
                  <a:pt x="10871" y="21320"/>
                </a:lnTo>
                <a:lnTo>
                  <a:pt x="11051" y="21320"/>
                </a:lnTo>
                <a:lnTo>
                  <a:pt x="11232" y="21260"/>
                </a:lnTo>
                <a:lnTo>
                  <a:pt x="11352" y="21200"/>
                </a:lnTo>
                <a:lnTo>
                  <a:pt x="11592" y="20960"/>
                </a:lnTo>
                <a:lnTo>
                  <a:pt x="11712" y="20599"/>
                </a:lnTo>
                <a:lnTo>
                  <a:pt x="11772" y="20239"/>
                </a:lnTo>
                <a:lnTo>
                  <a:pt x="11772" y="19879"/>
                </a:lnTo>
                <a:lnTo>
                  <a:pt x="11652" y="19098"/>
                </a:lnTo>
                <a:lnTo>
                  <a:pt x="11472" y="18377"/>
                </a:lnTo>
                <a:lnTo>
                  <a:pt x="11232" y="17597"/>
                </a:lnTo>
                <a:lnTo>
                  <a:pt x="10931" y="16876"/>
                </a:lnTo>
                <a:lnTo>
                  <a:pt x="11592" y="16876"/>
                </a:lnTo>
                <a:lnTo>
                  <a:pt x="12192" y="16816"/>
                </a:lnTo>
                <a:lnTo>
                  <a:pt x="12853" y="16756"/>
                </a:lnTo>
                <a:lnTo>
                  <a:pt x="13454" y="16636"/>
                </a:lnTo>
                <a:lnTo>
                  <a:pt x="13754" y="17296"/>
                </a:lnTo>
                <a:lnTo>
                  <a:pt x="13994" y="18017"/>
                </a:lnTo>
                <a:lnTo>
                  <a:pt x="14114" y="18678"/>
                </a:lnTo>
                <a:lnTo>
                  <a:pt x="14174" y="19338"/>
                </a:lnTo>
                <a:lnTo>
                  <a:pt x="14234" y="20660"/>
                </a:lnTo>
                <a:lnTo>
                  <a:pt x="14294" y="20900"/>
                </a:lnTo>
                <a:lnTo>
                  <a:pt x="14415" y="21080"/>
                </a:lnTo>
                <a:lnTo>
                  <a:pt x="14595" y="21200"/>
                </a:lnTo>
                <a:lnTo>
                  <a:pt x="14835" y="21320"/>
                </a:lnTo>
                <a:lnTo>
                  <a:pt x="15015" y="21320"/>
                </a:lnTo>
                <a:lnTo>
                  <a:pt x="15255" y="21200"/>
                </a:lnTo>
                <a:lnTo>
                  <a:pt x="15435" y="21080"/>
                </a:lnTo>
                <a:lnTo>
                  <a:pt x="15556" y="20840"/>
                </a:lnTo>
                <a:lnTo>
                  <a:pt x="15616" y="20359"/>
                </a:lnTo>
                <a:lnTo>
                  <a:pt x="15676" y="19759"/>
                </a:lnTo>
                <a:lnTo>
                  <a:pt x="15676" y="19158"/>
                </a:lnTo>
                <a:lnTo>
                  <a:pt x="15616" y="18498"/>
                </a:lnTo>
                <a:lnTo>
                  <a:pt x="15496" y="17897"/>
                </a:lnTo>
                <a:lnTo>
                  <a:pt x="15255" y="17296"/>
                </a:lnTo>
                <a:lnTo>
                  <a:pt x="15015" y="16696"/>
                </a:lnTo>
                <a:lnTo>
                  <a:pt x="14715" y="16215"/>
                </a:lnTo>
                <a:lnTo>
                  <a:pt x="15496" y="15855"/>
                </a:lnTo>
                <a:lnTo>
                  <a:pt x="16396" y="15375"/>
                </a:lnTo>
                <a:lnTo>
                  <a:pt x="17177" y="14774"/>
                </a:lnTo>
                <a:lnTo>
                  <a:pt x="17958" y="14113"/>
                </a:lnTo>
                <a:lnTo>
                  <a:pt x="18618" y="13393"/>
                </a:lnTo>
                <a:lnTo>
                  <a:pt x="19159" y="12672"/>
                </a:lnTo>
                <a:lnTo>
                  <a:pt x="19399" y="12312"/>
                </a:lnTo>
                <a:lnTo>
                  <a:pt x="19579" y="11891"/>
                </a:lnTo>
                <a:lnTo>
                  <a:pt x="19639" y="11831"/>
                </a:lnTo>
                <a:lnTo>
                  <a:pt x="19880" y="11471"/>
                </a:lnTo>
                <a:lnTo>
                  <a:pt x="20060" y="11111"/>
                </a:lnTo>
                <a:lnTo>
                  <a:pt x="20180" y="10690"/>
                </a:lnTo>
                <a:lnTo>
                  <a:pt x="20300" y="10330"/>
                </a:lnTo>
                <a:lnTo>
                  <a:pt x="20300" y="9909"/>
                </a:lnTo>
                <a:lnTo>
                  <a:pt x="20300" y="9489"/>
                </a:lnTo>
                <a:lnTo>
                  <a:pt x="20240" y="9069"/>
                </a:lnTo>
                <a:lnTo>
                  <a:pt x="20120" y="8708"/>
                </a:lnTo>
                <a:lnTo>
                  <a:pt x="20000" y="8288"/>
                </a:lnTo>
                <a:lnTo>
                  <a:pt x="19760" y="7928"/>
                </a:lnTo>
                <a:lnTo>
                  <a:pt x="19579" y="7627"/>
                </a:lnTo>
                <a:lnTo>
                  <a:pt x="19279" y="7327"/>
                </a:lnTo>
                <a:lnTo>
                  <a:pt x="18979" y="7027"/>
                </a:lnTo>
                <a:lnTo>
                  <a:pt x="18618" y="6787"/>
                </a:lnTo>
                <a:lnTo>
                  <a:pt x="18258" y="6606"/>
                </a:lnTo>
                <a:lnTo>
                  <a:pt x="17838" y="6486"/>
                </a:lnTo>
                <a:lnTo>
                  <a:pt x="17477" y="6486"/>
                </a:lnTo>
                <a:lnTo>
                  <a:pt x="17177" y="6606"/>
                </a:lnTo>
                <a:lnTo>
                  <a:pt x="16997" y="6787"/>
                </a:lnTo>
                <a:lnTo>
                  <a:pt x="16877" y="7027"/>
                </a:lnTo>
                <a:lnTo>
                  <a:pt x="16877" y="7327"/>
                </a:lnTo>
                <a:lnTo>
                  <a:pt x="16937" y="7627"/>
                </a:lnTo>
                <a:lnTo>
                  <a:pt x="17117" y="7868"/>
                </a:lnTo>
                <a:lnTo>
                  <a:pt x="17417" y="8048"/>
                </a:lnTo>
                <a:lnTo>
                  <a:pt x="17778" y="8228"/>
                </a:lnTo>
                <a:lnTo>
                  <a:pt x="18078" y="8468"/>
                </a:lnTo>
                <a:lnTo>
                  <a:pt x="18318" y="8828"/>
                </a:lnTo>
                <a:lnTo>
                  <a:pt x="18438" y="9249"/>
                </a:lnTo>
                <a:lnTo>
                  <a:pt x="18498" y="9609"/>
                </a:lnTo>
                <a:lnTo>
                  <a:pt x="18438" y="10030"/>
                </a:lnTo>
                <a:lnTo>
                  <a:pt x="18318" y="10450"/>
                </a:lnTo>
                <a:lnTo>
                  <a:pt x="18078" y="10810"/>
                </a:lnTo>
                <a:lnTo>
                  <a:pt x="17718" y="11111"/>
                </a:lnTo>
                <a:lnTo>
                  <a:pt x="17357" y="11351"/>
                </a:lnTo>
                <a:lnTo>
                  <a:pt x="16877" y="11531"/>
                </a:lnTo>
                <a:lnTo>
                  <a:pt x="16396" y="11591"/>
                </a:lnTo>
                <a:lnTo>
                  <a:pt x="15916" y="11591"/>
                </a:lnTo>
                <a:lnTo>
                  <a:pt x="15435" y="11471"/>
                </a:lnTo>
                <a:lnTo>
                  <a:pt x="15015" y="11291"/>
                </a:lnTo>
                <a:lnTo>
                  <a:pt x="14595" y="11111"/>
                </a:lnTo>
                <a:lnTo>
                  <a:pt x="14174" y="10750"/>
                </a:lnTo>
                <a:lnTo>
                  <a:pt x="13814" y="10390"/>
                </a:lnTo>
                <a:lnTo>
                  <a:pt x="13454" y="9970"/>
                </a:lnTo>
                <a:lnTo>
                  <a:pt x="13213" y="9549"/>
                </a:lnTo>
                <a:lnTo>
                  <a:pt x="13033" y="9069"/>
                </a:lnTo>
                <a:lnTo>
                  <a:pt x="12853" y="8588"/>
                </a:lnTo>
                <a:lnTo>
                  <a:pt x="12553" y="7627"/>
                </a:lnTo>
                <a:lnTo>
                  <a:pt x="12192" y="5525"/>
                </a:lnTo>
                <a:lnTo>
                  <a:pt x="11952" y="4504"/>
                </a:lnTo>
                <a:lnTo>
                  <a:pt x="11772" y="4024"/>
                </a:lnTo>
                <a:lnTo>
                  <a:pt x="11532" y="3604"/>
                </a:lnTo>
                <a:lnTo>
                  <a:pt x="11111" y="2883"/>
                </a:lnTo>
                <a:lnTo>
                  <a:pt x="10631" y="2222"/>
                </a:lnTo>
                <a:lnTo>
                  <a:pt x="10090" y="1682"/>
                </a:lnTo>
                <a:lnTo>
                  <a:pt x="9430" y="1201"/>
                </a:lnTo>
                <a:lnTo>
                  <a:pt x="8769" y="781"/>
                </a:lnTo>
                <a:lnTo>
                  <a:pt x="7988" y="421"/>
                </a:lnTo>
                <a:lnTo>
                  <a:pt x="7208" y="180"/>
                </a:lnTo>
                <a:lnTo>
                  <a:pt x="6427" y="60"/>
                </a:lnTo>
                <a:lnTo>
                  <a:pt x="5766" y="0"/>
                </a:lnTo>
                <a:close/>
              </a:path>
            </a:pathLst>
          </a:custGeom>
          <a:solidFill>
            <a:srgbClr val="CE2F1C"/>
          </a:solidFill>
          <a:ln>
            <a:noFill/>
          </a:ln>
        </p:spPr>
        <p:txBody>
          <a:bodyPr lIns="121897" tIns="121897" rIns="121897" bIns="121897" anchor="ctr" anchorCtr="0">
            <a:noAutofit/>
          </a:bodyPr>
          <a:lstStyle/>
          <a:p>
            <a:pPr lvl="0">
              <a:spcBef>
                <a:spcPts val="0"/>
              </a:spcBef>
              <a:buNone/>
            </a:pPr>
            <a:endParaRPr/>
          </a:p>
        </p:txBody>
      </p:sp>
      <p:sp>
        <p:nvSpPr>
          <p:cNvPr id="119" name="Shape 119"/>
          <p:cNvSpPr/>
          <p:nvPr/>
        </p:nvSpPr>
        <p:spPr>
          <a:xfrm rot="2077429">
            <a:off x="11427775" y="5400819"/>
            <a:ext cx="465347" cy="453437"/>
          </a:xfrm>
          <a:custGeom>
            <a:avLst/>
            <a:gdLst/>
            <a:ahLst/>
            <a:cxnLst/>
            <a:rect l="0" t="0" r="0" b="0"/>
            <a:pathLst>
              <a:path w="21141" h="20600" extrusionOk="0">
                <a:moveTo>
                  <a:pt x="10630" y="1"/>
                </a:moveTo>
                <a:lnTo>
                  <a:pt x="10570" y="121"/>
                </a:lnTo>
                <a:lnTo>
                  <a:pt x="10450" y="601"/>
                </a:lnTo>
                <a:lnTo>
                  <a:pt x="10330" y="1142"/>
                </a:lnTo>
                <a:lnTo>
                  <a:pt x="10270" y="2163"/>
                </a:lnTo>
                <a:lnTo>
                  <a:pt x="10210" y="4265"/>
                </a:lnTo>
                <a:lnTo>
                  <a:pt x="9850" y="3904"/>
                </a:lnTo>
                <a:lnTo>
                  <a:pt x="9489" y="3544"/>
                </a:lnTo>
                <a:lnTo>
                  <a:pt x="8889" y="2943"/>
                </a:lnTo>
                <a:lnTo>
                  <a:pt x="8588" y="2643"/>
                </a:lnTo>
                <a:lnTo>
                  <a:pt x="8228" y="2403"/>
                </a:lnTo>
                <a:lnTo>
                  <a:pt x="8108" y="2403"/>
                </a:lnTo>
                <a:lnTo>
                  <a:pt x="8048" y="2523"/>
                </a:lnTo>
                <a:lnTo>
                  <a:pt x="8048" y="2583"/>
                </a:lnTo>
                <a:lnTo>
                  <a:pt x="8288" y="2943"/>
                </a:lnTo>
                <a:lnTo>
                  <a:pt x="8588" y="3244"/>
                </a:lnTo>
                <a:lnTo>
                  <a:pt x="9189" y="3844"/>
                </a:lnTo>
                <a:lnTo>
                  <a:pt x="9669" y="4325"/>
                </a:lnTo>
                <a:lnTo>
                  <a:pt x="9910" y="4565"/>
                </a:lnTo>
                <a:lnTo>
                  <a:pt x="10210" y="4745"/>
                </a:lnTo>
                <a:lnTo>
                  <a:pt x="10210" y="4925"/>
                </a:lnTo>
                <a:lnTo>
                  <a:pt x="10030" y="9550"/>
                </a:lnTo>
                <a:lnTo>
                  <a:pt x="5165" y="7388"/>
                </a:lnTo>
                <a:lnTo>
                  <a:pt x="3784" y="6787"/>
                </a:lnTo>
                <a:lnTo>
                  <a:pt x="3784" y="6367"/>
                </a:lnTo>
                <a:lnTo>
                  <a:pt x="3784" y="5946"/>
                </a:lnTo>
                <a:lnTo>
                  <a:pt x="3844" y="5406"/>
                </a:lnTo>
                <a:lnTo>
                  <a:pt x="3784" y="4805"/>
                </a:lnTo>
                <a:lnTo>
                  <a:pt x="3784" y="4565"/>
                </a:lnTo>
                <a:lnTo>
                  <a:pt x="3724" y="4385"/>
                </a:lnTo>
                <a:lnTo>
                  <a:pt x="3544" y="3964"/>
                </a:lnTo>
                <a:lnTo>
                  <a:pt x="3424" y="3904"/>
                </a:lnTo>
                <a:lnTo>
                  <a:pt x="3363" y="3964"/>
                </a:lnTo>
                <a:lnTo>
                  <a:pt x="3183" y="4325"/>
                </a:lnTo>
                <a:lnTo>
                  <a:pt x="3063" y="4685"/>
                </a:lnTo>
                <a:lnTo>
                  <a:pt x="3003" y="5346"/>
                </a:lnTo>
                <a:lnTo>
                  <a:pt x="3003" y="5946"/>
                </a:lnTo>
                <a:lnTo>
                  <a:pt x="2943" y="6427"/>
                </a:lnTo>
                <a:lnTo>
                  <a:pt x="2102" y="6066"/>
                </a:lnTo>
                <a:lnTo>
                  <a:pt x="1682" y="5886"/>
                </a:lnTo>
                <a:lnTo>
                  <a:pt x="1322" y="5766"/>
                </a:lnTo>
                <a:lnTo>
                  <a:pt x="961" y="5706"/>
                </a:lnTo>
                <a:lnTo>
                  <a:pt x="721" y="5766"/>
                </a:lnTo>
                <a:lnTo>
                  <a:pt x="541" y="5826"/>
                </a:lnTo>
                <a:lnTo>
                  <a:pt x="541" y="5886"/>
                </a:lnTo>
                <a:lnTo>
                  <a:pt x="601" y="6126"/>
                </a:lnTo>
                <a:lnTo>
                  <a:pt x="721" y="6307"/>
                </a:lnTo>
                <a:lnTo>
                  <a:pt x="901" y="6487"/>
                </a:lnTo>
                <a:lnTo>
                  <a:pt x="1141" y="6667"/>
                </a:lnTo>
                <a:lnTo>
                  <a:pt x="1562" y="6847"/>
                </a:lnTo>
                <a:lnTo>
                  <a:pt x="2042" y="7087"/>
                </a:lnTo>
                <a:lnTo>
                  <a:pt x="2703" y="7388"/>
                </a:lnTo>
                <a:lnTo>
                  <a:pt x="1982" y="7688"/>
                </a:lnTo>
                <a:lnTo>
                  <a:pt x="1261" y="7988"/>
                </a:lnTo>
                <a:lnTo>
                  <a:pt x="601" y="8288"/>
                </a:lnTo>
                <a:lnTo>
                  <a:pt x="301" y="8469"/>
                </a:lnTo>
                <a:lnTo>
                  <a:pt x="0" y="8709"/>
                </a:lnTo>
                <a:lnTo>
                  <a:pt x="0" y="8769"/>
                </a:lnTo>
                <a:lnTo>
                  <a:pt x="60" y="8829"/>
                </a:lnTo>
                <a:lnTo>
                  <a:pt x="421" y="8829"/>
                </a:lnTo>
                <a:lnTo>
                  <a:pt x="781" y="8709"/>
                </a:lnTo>
                <a:lnTo>
                  <a:pt x="1442" y="8469"/>
                </a:lnTo>
                <a:lnTo>
                  <a:pt x="2282" y="8108"/>
                </a:lnTo>
                <a:lnTo>
                  <a:pt x="3063" y="7688"/>
                </a:lnTo>
                <a:lnTo>
                  <a:pt x="3123" y="7628"/>
                </a:lnTo>
                <a:lnTo>
                  <a:pt x="5105" y="8529"/>
                </a:lnTo>
                <a:lnTo>
                  <a:pt x="9369" y="10510"/>
                </a:lnTo>
                <a:lnTo>
                  <a:pt x="6306" y="13693"/>
                </a:lnTo>
                <a:lnTo>
                  <a:pt x="4865" y="15135"/>
                </a:lnTo>
                <a:lnTo>
                  <a:pt x="4745" y="15015"/>
                </a:lnTo>
                <a:lnTo>
                  <a:pt x="4625" y="14895"/>
                </a:lnTo>
                <a:lnTo>
                  <a:pt x="4264" y="14835"/>
                </a:lnTo>
                <a:lnTo>
                  <a:pt x="3604" y="14774"/>
                </a:lnTo>
                <a:lnTo>
                  <a:pt x="3183" y="14714"/>
                </a:lnTo>
                <a:lnTo>
                  <a:pt x="2823" y="14714"/>
                </a:lnTo>
                <a:lnTo>
                  <a:pt x="2403" y="14774"/>
                </a:lnTo>
                <a:lnTo>
                  <a:pt x="2282" y="14835"/>
                </a:lnTo>
                <a:lnTo>
                  <a:pt x="2102" y="14955"/>
                </a:lnTo>
                <a:lnTo>
                  <a:pt x="2042" y="15015"/>
                </a:lnTo>
                <a:lnTo>
                  <a:pt x="2102" y="15135"/>
                </a:lnTo>
                <a:lnTo>
                  <a:pt x="2222" y="15255"/>
                </a:lnTo>
                <a:lnTo>
                  <a:pt x="2343" y="15375"/>
                </a:lnTo>
                <a:lnTo>
                  <a:pt x="2643" y="15495"/>
                </a:lnTo>
                <a:lnTo>
                  <a:pt x="3063" y="15555"/>
                </a:lnTo>
                <a:lnTo>
                  <a:pt x="3363" y="15615"/>
                </a:lnTo>
                <a:lnTo>
                  <a:pt x="3844" y="15675"/>
                </a:lnTo>
                <a:lnTo>
                  <a:pt x="4324" y="15675"/>
                </a:lnTo>
                <a:lnTo>
                  <a:pt x="3484" y="16636"/>
                </a:lnTo>
                <a:lnTo>
                  <a:pt x="2703" y="17657"/>
                </a:lnTo>
                <a:lnTo>
                  <a:pt x="2643" y="17777"/>
                </a:lnTo>
                <a:lnTo>
                  <a:pt x="2703" y="17837"/>
                </a:lnTo>
                <a:lnTo>
                  <a:pt x="2823" y="17897"/>
                </a:lnTo>
                <a:lnTo>
                  <a:pt x="2943" y="17897"/>
                </a:lnTo>
                <a:lnTo>
                  <a:pt x="3724" y="17297"/>
                </a:lnTo>
                <a:lnTo>
                  <a:pt x="4444" y="16696"/>
                </a:lnTo>
                <a:lnTo>
                  <a:pt x="4505" y="17237"/>
                </a:lnTo>
                <a:lnTo>
                  <a:pt x="4565" y="18258"/>
                </a:lnTo>
                <a:lnTo>
                  <a:pt x="4625" y="18798"/>
                </a:lnTo>
                <a:lnTo>
                  <a:pt x="4745" y="19339"/>
                </a:lnTo>
                <a:lnTo>
                  <a:pt x="4865" y="19459"/>
                </a:lnTo>
                <a:lnTo>
                  <a:pt x="4985" y="19519"/>
                </a:lnTo>
                <a:lnTo>
                  <a:pt x="5105" y="19459"/>
                </a:lnTo>
                <a:lnTo>
                  <a:pt x="5225" y="19339"/>
                </a:lnTo>
                <a:lnTo>
                  <a:pt x="5225" y="18798"/>
                </a:lnTo>
                <a:lnTo>
                  <a:pt x="5225" y="18258"/>
                </a:lnTo>
                <a:lnTo>
                  <a:pt x="5225" y="17237"/>
                </a:lnTo>
                <a:lnTo>
                  <a:pt x="5225" y="16576"/>
                </a:lnTo>
                <a:lnTo>
                  <a:pt x="5165" y="15976"/>
                </a:lnTo>
                <a:lnTo>
                  <a:pt x="6727" y="14414"/>
                </a:lnTo>
                <a:lnTo>
                  <a:pt x="9910" y="11171"/>
                </a:lnTo>
                <a:lnTo>
                  <a:pt x="9790" y="14895"/>
                </a:lnTo>
                <a:lnTo>
                  <a:pt x="9669" y="16636"/>
                </a:lnTo>
                <a:lnTo>
                  <a:pt x="9369" y="16816"/>
                </a:lnTo>
                <a:lnTo>
                  <a:pt x="9069" y="17117"/>
                </a:lnTo>
                <a:lnTo>
                  <a:pt x="8588" y="17717"/>
                </a:lnTo>
                <a:lnTo>
                  <a:pt x="7928" y="18378"/>
                </a:lnTo>
                <a:lnTo>
                  <a:pt x="7567" y="18738"/>
                </a:lnTo>
                <a:lnTo>
                  <a:pt x="7327" y="19099"/>
                </a:lnTo>
                <a:lnTo>
                  <a:pt x="7267" y="19219"/>
                </a:lnTo>
                <a:lnTo>
                  <a:pt x="7327" y="19279"/>
                </a:lnTo>
                <a:lnTo>
                  <a:pt x="7447" y="19279"/>
                </a:lnTo>
                <a:lnTo>
                  <a:pt x="7808" y="18978"/>
                </a:lnTo>
                <a:lnTo>
                  <a:pt x="8168" y="18678"/>
                </a:lnTo>
                <a:lnTo>
                  <a:pt x="8829" y="18018"/>
                </a:lnTo>
                <a:lnTo>
                  <a:pt x="9249" y="17657"/>
                </a:lnTo>
                <a:lnTo>
                  <a:pt x="9669" y="17297"/>
                </a:lnTo>
                <a:lnTo>
                  <a:pt x="9609" y="18738"/>
                </a:lnTo>
                <a:lnTo>
                  <a:pt x="9669" y="19399"/>
                </a:lnTo>
                <a:lnTo>
                  <a:pt x="9669" y="20120"/>
                </a:lnTo>
                <a:lnTo>
                  <a:pt x="9729" y="20300"/>
                </a:lnTo>
                <a:lnTo>
                  <a:pt x="9850" y="20420"/>
                </a:lnTo>
                <a:lnTo>
                  <a:pt x="9970" y="20540"/>
                </a:lnTo>
                <a:lnTo>
                  <a:pt x="10150" y="20600"/>
                </a:lnTo>
                <a:lnTo>
                  <a:pt x="10330" y="20600"/>
                </a:lnTo>
                <a:lnTo>
                  <a:pt x="10450" y="20540"/>
                </a:lnTo>
                <a:lnTo>
                  <a:pt x="10570" y="20420"/>
                </a:lnTo>
                <a:lnTo>
                  <a:pt x="10630" y="20240"/>
                </a:lnTo>
                <a:lnTo>
                  <a:pt x="10750" y="19159"/>
                </a:lnTo>
                <a:lnTo>
                  <a:pt x="10811" y="18018"/>
                </a:lnTo>
                <a:lnTo>
                  <a:pt x="11111" y="18258"/>
                </a:lnTo>
                <a:lnTo>
                  <a:pt x="11651" y="18798"/>
                </a:lnTo>
                <a:lnTo>
                  <a:pt x="11952" y="19099"/>
                </a:lnTo>
                <a:lnTo>
                  <a:pt x="12252" y="19279"/>
                </a:lnTo>
                <a:lnTo>
                  <a:pt x="12672" y="19279"/>
                </a:lnTo>
                <a:lnTo>
                  <a:pt x="12792" y="19159"/>
                </a:lnTo>
                <a:lnTo>
                  <a:pt x="12852" y="19099"/>
                </a:lnTo>
                <a:lnTo>
                  <a:pt x="12912" y="18978"/>
                </a:lnTo>
                <a:lnTo>
                  <a:pt x="12912" y="18798"/>
                </a:lnTo>
                <a:lnTo>
                  <a:pt x="12852" y="18678"/>
                </a:lnTo>
                <a:lnTo>
                  <a:pt x="12612" y="18318"/>
                </a:lnTo>
                <a:lnTo>
                  <a:pt x="12312" y="18078"/>
                </a:lnTo>
                <a:lnTo>
                  <a:pt x="11711" y="17537"/>
                </a:lnTo>
                <a:lnTo>
                  <a:pt x="11291" y="17177"/>
                </a:lnTo>
                <a:lnTo>
                  <a:pt x="10811" y="16816"/>
                </a:lnTo>
                <a:lnTo>
                  <a:pt x="10811" y="15375"/>
                </a:lnTo>
                <a:lnTo>
                  <a:pt x="10931" y="11231"/>
                </a:lnTo>
                <a:lnTo>
                  <a:pt x="11171" y="11351"/>
                </a:lnTo>
                <a:lnTo>
                  <a:pt x="16576" y="13874"/>
                </a:lnTo>
                <a:lnTo>
                  <a:pt x="16636" y="14714"/>
                </a:lnTo>
                <a:lnTo>
                  <a:pt x="16756" y="15675"/>
                </a:lnTo>
                <a:lnTo>
                  <a:pt x="16876" y="16096"/>
                </a:lnTo>
                <a:lnTo>
                  <a:pt x="17056" y="16516"/>
                </a:lnTo>
                <a:lnTo>
                  <a:pt x="17237" y="16876"/>
                </a:lnTo>
                <a:lnTo>
                  <a:pt x="17477" y="17237"/>
                </a:lnTo>
                <a:lnTo>
                  <a:pt x="17597" y="17297"/>
                </a:lnTo>
                <a:lnTo>
                  <a:pt x="17657" y="17297"/>
                </a:lnTo>
                <a:lnTo>
                  <a:pt x="17777" y="17237"/>
                </a:lnTo>
                <a:lnTo>
                  <a:pt x="17777" y="17117"/>
                </a:lnTo>
                <a:lnTo>
                  <a:pt x="17777" y="16756"/>
                </a:lnTo>
                <a:lnTo>
                  <a:pt x="17717" y="16456"/>
                </a:lnTo>
                <a:lnTo>
                  <a:pt x="17597" y="15735"/>
                </a:lnTo>
                <a:lnTo>
                  <a:pt x="17357" y="15015"/>
                </a:lnTo>
                <a:lnTo>
                  <a:pt x="17237" y="14354"/>
                </a:lnTo>
                <a:lnTo>
                  <a:pt x="17237" y="14174"/>
                </a:lnTo>
                <a:lnTo>
                  <a:pt x="17297" y="14174"/>
                </a:lnTo>
                <a:lnTo>
                  <a:pt x="20360" y="15555"/>
                </a:lnTo>
                <a:lnTo>
                  <a:pt x="20600" y="15675"/>
                </a:lnTo>
                <a:lnTo>
                  <a:pt x="20840" y="15615"/>
                </a:lnTo>
                <a:lnTo>
                  <a:pt x="20960" y="15435"/>
                </a:lnTo>
                <a:lnTo>
                  <a:pt x="21080" y="15255"/>
                </a:lnTo>
                <a:lnTo>
                  <a:pt x="21080" y="15015"/>
                </a:lnTo>
                <a:lnTo>
                  <a:pt x="20960" y="14774"/>
                </a:lnTo>
                <a:lnTo>
                  <a:pt x="20780" y="14534"/>
                </a:lnTo>
                <a:lnTo>
                  <a:pt x="20480" y="14354"/>
                </a:lnTo>
                <a:lnTo>
                  <a:pt x="17957" y="13153"/>
                </a:lnTo>
                <a:lnTo>
                  <a:pt x="18918" y="12853"/>
                </a:lnTo>
                <a:lnTo>
                  <a:pt x="19999" y="12612"/>
                </a:lnTo>
                <a:lnTo>
                  <a:pt x="21080" y="12312"/>
                </a:lnTo>
                <a:lnTo>
                  <a:pt x="21140" y="12312"/>
                </a:lnTo>
                <a:lnTo>
                  <a:pt x="21080" y="12252"/>
                </a:lnTo>
                <a:lnTo>
                  <a:pt x="20119" y="12192"/>
                </a:lnTo>
                <a:lnTo>
                  <a:pt x="19098" y="12252"/>
                </a:lnTo>
                <a:lnTo>
                  <a:pt x="18558" y="12312"/>
                </a:lnTo>
                <a:lnTo>
                  <a:pt x="18077" y="12432"/>
                </a:lnTo>
                <a:lnTo>
                  <a:pt x="17597" y="12612"/>
                </a:lnTo>
                <a:lnTo>
                  <a:pt x="17177" y="12853"/>
                </a:lnTo>
                <a:lnTo>
                  <a:pt x="11351" y="10150"/>
                </a:lnTo>
                <a:lnTo>
                  <a:pt x="11051" y="10030"/>
                </a:lnTo>
                <a:lnTo>
                  <a:pt x="12792" y="8108"/>
                </a:lnTo>
                <a:lnTo>
                  <a:pt x="14534" y="6186"/>
                </a:lnTo>
                <a:lnTo>
                  <a:pt x="15555" y="5105"/>
                </a:lnTo>
                <a:lnTo>
                  <a:pt x="16876" y="5286"/>
                </a:lnTo>
                <a:lnTo>
                  <a:pt x="17177" y="5346"/>
                </a:lnTo>
                <a:lnTo>
                  <a:pt x="17477" y="5346"/>
                </a:lnTo>
                <a:lnTo>
                  <a:pt x="17717" y="5286"/>
                </a:lnTo>
                <a:lnTo>
                  <a:pt x="18017" y="5165"/>
                </a:lnTo>
                <a:lnTo>
                  <a:pt x="18077" y="5045"/>
                </a:lnTo>
                <a:lnTo>
                  <a:pt x="18077" y="4925"/>
                </a:lnTo>
                <a:lnTo>
                  <a:pt x="17837" y="4745"/>
                </a:lnTo>
                <a:lnTo>
                  <a:pt x="17537" y="4625"/>
                </a:lnTo>
                <a:lnTo>
                  <a:pt x="17237" y="4505"/>
                </a:lnTo>
                <a:lnTo>
                  <a:pt x="16936" y="4505"/>
                </a:lnTo>
                <a:lnTo>
                  <a:pt x="16156" y="4385"/>
                </a:lnTo>
                <a:lnTo>
                  <a:pt x="16396" y="4084"/>
                </a:lnTo>
                <a:lnTo>
                  <a:pt x="17116" y="3304"/>
                </a:lnTo>
                <a:lnTo>
                  <a:pt x="17417" y="2823"/>
                </a:lnTo>
                <a:lnTo>
                  <a:pt x="17537" y="2583"/>
                </a:lnTo>
                <a:lnTo>
                  <a:pt x="17597" y="2343"/>
                </a:lnTo>
                <a:lnTo>
                  <a:pt x="17597" y="2223"/>
                </a:lnTo>
                <a:lnTo>
                  <a:pt x="17477" y="2223"/>
                </a:lnTo>
                <a:lnTo>
                  <a:pt x="17056" y="2463"/>
                </a:lnTo>
                <a:lnTo>
                  <a:pt x="16696" y="2703"/>
                </a:lnTo>
                <a:lnTo>
                  <a:pt x="16035" y="3424"/>
                </a:lnTo>
                <a:lnTo>
                  <a:pt x="15375" y="4145"/>
                </a:lnTo>
                <a:lnTo>
                  <a:pt x="15255" y="3484"/>
                </a:lnTo>
                <a:lnTo>
                  <a:pt x="15255" y="2943"/>
                </a:lnTo>
                <a:lnTo>
                  <a:pt x="15195" y="2643"/>
                </a:lnTo>
                <a:lnTo>
                  <a:pt x="15135" y="2403"/>
                </a:lnTo>
                <a:lnTo>
                  <a:pt x="15014" y="2223"/>
                </a:lnTo>
                <a:lnTo>
                  <a:pt x="14894" y="2163"/>
                </a:lnTo>
                <a:lnTo>
                  <a:pt x="14714" y="2163"/>
                </a:lnTo>
                <a:lnTo>
                  <a:pt x="14534" y="2283"/>
                </a:lnTo>
                <a:lnTo>
                  <a:pt x="14474" y="2583"/>
                </a:lnTo>
                <a:lnTo>
                  <a:pt x="14354" y="2883"/>
                </a:lnTo>
                <a:lnTo>
                  <a:pt x="14354" y="3184"/>
                </a:lnTo>
                <a:lnTo>
                  <a:pt x="14354" y="3544"/>
                </a:lnTo>
                <a:lnTo>
                  <a:pt x="14414" y="3904"/>
                </a:lnTo>
                <a:lnTo>
                  <a:pt x="14474" y="4205"/>
                </a:lnTo>
                <a:lnTo>
                  <a:pt x="14594" y="4505"/>
                </a:lnTo>
                <a:lnTo>
                  <a:pt x="14774" y="4745"/>
                </a:lnTo>
                <a:lnTo>
                  <a:pt x="14114" y="5466"/>
                </a:lnTo>
                <a:lnTo>
                  <a:pt x="10931" y="8829"/>
                </a:lnTo>
                <a:lnTo>
                  <a:pt x="10991" y="4925"/>
                </a:lnTo>
                <a:lnTo>
                  <a:pt x="11051" y="4565"/>
                </a:lnTo>
                <a:lnTo>
                  <a:pt x="11351" y="4205"/>
                </a:lnTo>
                <a:lnTo>
                  <a:pt x="11591" y="3844"/>
                </a:lnTo>
                <a:lnTo>
                  <a:pt x="12612" y="2523"/>
                </a:lnTo>
                <a:lnTo>
                  <a:pt x="12612" y="2403"/>
                </a:lnTo>
                <a:lnTo>
                  <a:pt x="12552" y="2343"/>
                </a:lnTo>
                <a:lnTo>
                  <a:pt x="12432" y="2283"/>
                </a:lnTo>
                <a:lnTo>
                  <a:pt x="12312" y="2343"/>
                </a:lnTo>
                <a:lnTo>
                  <a:pt x="11111" y="3604"/>
                </a:lnTo>
                <a:lnTo>
                  <a:pt x="11051" y="3724"/>
                </a:lnTo>
                <a:lnTo>
                  <a:pt x="11111" y="2763"/>
                </a:lnTo>
                <a:lnTo>
                  <a:pt x="11111" y="1862"/>
                </a:lnTo>
                <a:lnTo>
                  <a:pt x="11051" y="1022"/>
                </a:lnTo>
                <a:lnTo>
                  <a:pt x="10931" y="121"/>
                </a:lnTo>
                <a:lnTo>
                  <a:pt x="10871" y="1"/>
                </a:lnTo>
                <a:close/>
              </a:path>
            </a:pathLst>
          </a:custGeom>
          <a:solidFill>
            <a:srgbClr val="79C6CC"/>
          </a:solidFill>
          <a:ln>
            <a:noFill/>
          </a:ln>
        </p:spPr>
        <p:txBody>
          <a:bodyPr lIns="121897" tIns="121897" rIns="121897" bIns="121897" anchor="ctr" anchorCtr="0">
            <a:noAutofit/>
          </a:bodyPr>
          <a:lstStyle/>
          <a:p>
            <a:pPr lvl="0">
              <a:spcBef>
                <a:spcPts val="0"/>
              </a:spcBef>
              <a:buNone/>
            </a:pPr>
            <a:endParaRPr/>
          </a:p>
        </p:txBody>
      </p:sp>
      <p:sp>
        <p:nvSpPr>
          <p:cNvPr id="120" name="Shape 120"/>
          <p:cNvSpPr/>
          <p:nvPr/>
        </p:nvSpPr>
        <p:spPr>
          <a:xfrm>
            <a:off x="10720700" y="2924115"/>
            <a:ext cx="424331" cy="441520"/>
          </a:xfrm>
          <a:custGeom>
            <a:avLst/>
            <a:gdLst/>
            <a:ahLst/>
            <a:cxnLst/>
            <a:rect l="0" t="0" r="0" b="0"/>
            <a:pathLst>
              <a:path w="19279" h="20060" extrusionOk="0">
                <a:moveTo>
                  <a:pt x="6727" y="5405"/>
                </a:moveTo>
                <a:lnTo>
                  <a:pt x="7447" y="5946"/>
                </a:lnTo>
                <a:lnTo>
                  <a:pt x="8108" y="6366"/>
                </a:lnTo>
                <a:lnTo>
                  <a:pt x="8528" y="6546"/>
                </a:lnTo>
                <a:lnTo>
                  <a:pt x="8889" y="6666"/>
                </a:lnTo>
                <a:lnTo>
                  <a:pt x="8949" y="8949"/>
                </a:lnTo>
                <a:lnTo>
                  <a:pt x="8949" y="8949"/>
                </a:lnTo>
                <a:lnTo>
                  <a:pt x="6546" y="7567"/>
                </a:lnTo>
                <a:lnTo>
                  <a:pt x="6546" y="7507"/>
                </a:lnTo>
                <a:lnTo>
                  <a:pt x="6606" y="6967"/>
                </a:lnTo>
                <a:lnTo>
                  <a:pt x="6666" y="6486"/>
                </a:lnTo>
                <a:lnTo>
                  <a:pt x="6727" y="5405"/>
                </a:lnTo>
                <a:close/>
                <a:moveTo>
                  <a:pt x="12732" y="4564"/>
                </a:moveTo>
                <a:lnTo>
                  <a:pt x="12432" y="5766"/>
                </a:lnTo>
                <a:lnTo>
                  <a:pt x="12192" y="6666"/>
                </a:lnTo>
                <a:lnTo>
                  <a:pt x="12132" y="7087"/>
                </a:lnTo>
                <a:lnTo>
                  <a:pt x="12132" y="7567"/>
                </a:lnTo>
                <a:lnTo>
                  <a:pt x="10090" y="8828"/>
                </a:lnTo>
                <a:lnTo>
                  <a:pt x="9729" y="9069"/>
                </a:lnTo>
                <a:lnTo>
                  <a:pt x="9789" y="6186"/>
                </a:lnTo>
                <a:lnTo>
                  <a:pt x="10210" y="6006"/>
                </a:lnTo>
                <a:lnTo>
                  <a:pt x="10630" y="5766"/>
                </a:lnTo>
                <a:lnTo>
                  <a:pt x="11471" y="5285"/>
                </a:lnTo>
                <a:lnTo>
                  <a:pt x="12732" y="4564"/>
                </a:lnTo>
                <a:close/>
                <a:moveTo>
                  <a:pt x="12672" y="8228"/>
                </a:moveTo>
                <a:lnTo>
                  <a:pt x="13273" y="8708"/>
                </a:lnTo>
                <a:lnTo>
                  <a:pt x="13873" y="9189"/>
                </a:lnTo>
                <a:lnTo>
                  <a:pt x="15074" y="10210"/>
                </a:lnTo>
                <a:lnTo>
                  <a:pt x="14354" y="10210"/>
                </a:lnTo>
                <a:lnTo>
                  <a:pt x="13693" y="10330"/>
                </a:lnTo>
                <a:lnTo>
                  <a:pt x="12852" y="10570"/>
                </a:lnTo>
                <a:lnTo>
                  <a:pt x="12072" y="10991"/>
                </a:lnTo>
                <a:lnTo>
                  <a:pt x="10330" y="9789"/>
                </a:lnTo>
                <a:lnTo>
                  <a:pt x="10750" y="9489"/>
                </a:lnTo>
                <a:lnTo>
                  <a:pt x="12672" y="8228"/>
                </a:lnTo>
                <a:close/>
                <a:moveTo>
                  <a:pt x="6366" y="8228"/>
                </a:moveTo>
                <a:lnTo>
                  <a:pt x="8708" y="9669"/>
                </a:lnTo>
                <a:lnTo>
                  <a:pt x="6006" y="11411"/>
                </a:lnTo>
                <a:lnTo>
                  <a:pt x="5525" y="11051"/>
                </a:lnTo>
                <a:lnTo>
                  <a:pt x="5045" y="10690"/>
                </a:lnTo>
                <a:lnTo>
                  <a:pt x="4565" y="10390"/>
                </a:lnTo>
                <a:lnTo>
                  <a:pt x="4024" y="10090"/>
                </a:lnTo>
                <a:lnTo>
                  <a:pt x="4504" y="9789"/>
                </a:lnTo>
                <a:lnTo>
                  <a:pt x="4865" y="9489"/>
                </a:lnTo>
                <a:lnTo>
                  <a:pt x="5706" y="8949"/>
                </a:lnTo>
                <a:lnTo>
                  <a:pt x="6126" y="8648"/>
                </a:lnTo>
                <a:lnTo>
                  <a:pt x="6246" y="8468"/>
                </a:lnTo>
                <a:lnTo>
                  <a:pt x="6366" y="8228"/>
                </a:lnTo>
                <a:close/>
                <a:moveTo>
                  <a:pt x="9669" y="10330"/>
                </a:moveTo>
                <a:lnTo>
                  <a:pt x="10991" y="11231"/>
                </a:lnTo>
                <a:lnTo>
                  <a:pt x="10931" y="11411"/>
                </a:lnTo>
                <a:lnTo>
                  <a:pt x="10931" y="11591"/>
                </a:lnTo>
                <a:lnTo>
                  <a:pt x="11471" y="14113"/>
                </a:lnTo>
                <a:lnTo>
                  <a:pt x="11471" y="14113"/>
                </a:lnTo>
                <a:lnTo>
                  <a:pt x="10690" y="13693"/>
                </a:lnTo>
                <a:lnTo>
                  <a:pt x="10150" y="13513"/>
                </a:lnTo>
                <a:lnTo>
                  <a:pt x="9669" y="13273"/>
                </a:lnTo>
                <a:lnTo>
                  <a:pt x="9669" y="10330"/>
                </a:lnTo>
                <a:close/>
                <a:moveTo>
                  <a:pt x="8949" y="10690"/>
                </a:moveTo>
                <a:lnTo>
                  <a:pt x="9009" y="13213"/>
                </a:lnTo>
                <a:lnTo>
                  <a:pt x="8949" y="13213"/>
                </a:lnTo>
                <a:lnTo>
                  <a:pt x="8168" y="13513"/>
                </a:lnTo>
                <a:lnTo>
                  <a:pt x="7387" y="13873"/>
                </a:lnTo>
                <a:lnTo>
                  <a:pt x="5886" y="14654"/>
                </a:lnTo>
                <a:lnTo>
                  <a:pt x="5946" y="14053"/>
                </a:lnTo>
                <a:lnTo>
                  <a:pt x="6126" y="13453"/>
                </a:lnTo>
                <a:lnTo>
                  <a:pt x="6426" y="12312"/>
                </a:lnTo>
                <a:lnTo>
                  <a:pt x="8949" y="10690"/>
                </a:lnTo>
                <a:close/>
                <a:moveTo>
                  <a:pt x="9249" y="0"/>
                </a:moveTo>
                <a:lnTo>
                  <a:pt x="9189" y="60"/>
                </a:lnTo>
                <a:lnTo>
                  <a:pt x="9069" y="1021"/>
                </a:lnTo>
                <a:lnTo>
                  <a:pt x="8949" y="2042"/>
                </a:lnTo>
                <a:lnTo>
                  <a:pt x="8648" y="1982"/>
                </a:lnTo>
                <a:lnTo>
                  <a:pt x="8348" y="1862"/>
                </a:lnTo>
                <a:lnTo>
                  <a:pt x="8108" y="1622"/>
                </a:lnTo>
                <a:lnTo>
                  <a:pt x="7808" y="1261"/>
                </a:lnTo>
                <a:lnTo>
                  <a:pt x="7748" y="1201"/>
                </a:lnTo>
                <a:lnTo>
                  <a:pt x="7627" y="1201"/>
                </a:lnTo>
                <a:lnTo>
                  <a:pt x="7567" y="1261"/>
                </a:lnTo>
                <a:lnTo>
                  <a:pt x="7507" y="1381"/>
                </a:lnTo>
                <a:lnTo>
                  <a:pt x="7507" y="1622"/>
                </a:lnTo>
                <a:lnTo>
                  <a:pt x="7567" y="1862"/>
                </a:lnTo>
                <a:lnTo>
                  <a:pt x="7748" y="2102"/>
                </a:lnTo>
                <a:lnTo>
                  <a:pt x="7928" y="2282"/>
                </a:lnTo>
                <a:lnTo>
                  <a:pt x="8108" y="2463"/>
                </a:lnTo>
                <a:lnTo>
                  <a:pt x="8348" y="2583"/>
                </a:lnTo>
                <a:lnTo>
                  <a:pt x="8889" y="2823"/>
                </a:lnTo>
                <a:lnTo>
                  <a:pt x="8829" y="4204"/>
                </a:lnTo>
                <a:lnTo>
                  <a:pt x="8829" y="5525"/>
                </a:lnTo>
                <a:lnTo>
                  <a:pt x="8048" y="5105"/>
                </a:lnTo>
                <a:lnTo>
                  <a:pt x="7267" y="4625"/>
                </a:lnTo>
                <a:lnTo>
                  <a:pt x="6546" y="4084"/>
                </a:lnTo>
                <a:lnTo>
                  <a:pt x="6426" y="4024"/>
                </a:lnTo>
                <a:lnTo>
                  <a:pt x="6306" y="3964"/>
                </a:lnTo>
                <a:lnTo>
                  <a:pt x="6066" y="4024"/>
                </a:lnTo>
                <a:lnTo>
                  <a:pt x="5946" y="4084"/>
                </a:lnTo>
                <a:lnTo>
                  <a:pt x="5826" y="4144"/>
                </a:lnTo>
                <a:lnTo>
                  <a:pt x="5766" y="4264"/>
                </a:lnTo>
                <a:lnTo>
                  <a:pt x="5766" y="4444"/>
                </a:lnTo>
                <a:lnTo>
                  <a:pt x="5766" y="5826"/>
                </a:lnTo>
                <a:lnTo>
                  <a:pt x="5766" y="6486"/>
                </a:lnTo>
                <a:lnTo>
                  <a:pt x="5826" y="7147"/>
                </a:lnTo>
                <a:lnTo>
                  <a:pt x="5826" y="7147"/>
                </a:lnTo>
                <a:lnTo>
                  <a:pt x="5225" y="6847"/>
                </a:lnTo>
                <a:lnTo>
                  <a:pt x="4204" y="6246"/>
                </a:lnTo>
                <a:lnTo>
                  <a:pt x="3063" y="5646"/>
                </a:lnTo>
                <a:lnTo>
                  <a:pt x="3063" y="5165"/>
                </a:lnTo>
                <a:lnTo>
                  <a:pt x="3063" y="4564"/>
                </a:lnTo>
                <a:lnTo>
                  <a:pt x="3063" y="4264"/>
                </a:lnTo>
                <a:lnTo>
                  <a:pt x="3003" y="3964"/>
                </a:lnTo>
                <a:lnTo>
                  <a:pt x="2943" y="3784"/>
                </a:lnTo>
                <a:lnTo>
                  <a:pt x="2823" y="3724"/>
                </a:lnTo>
                <a:lnTo>
                  <a:pt x="2763" y="3664"/>
                </a:lnTo>
                <a:lnTo>
                  <a:pt x="2463" y="3664"/>
                </a:lnTo>
                <a:lnTo>
                  <a:pt x="2402" y="3724"/>
                </a:lnTo>
                <a:lnTo>
                  <a:pt x="2282" y="3784"/>
                </a:lnTo>
                <a:lnTo>
                  <a:pt x="2222" y="3964"/>
                </a:lnTo>
                <a:lnTo>
                  <a:pt x="2162" y="4264"/>
                </a:lnTo>
                <a:lnTo>
                  <a:pt x="2162" y="4564"/>
                </a:lnTo>
                <a:lnTo>
                  <a:pt x="2162" y="5165"/>
                </a:lnTo>
                <a:lnTo>
                  <a:pt x="2162" y="5285"/>
                </a:lnTo>
                <a:lnTo>
                  <a:pt x="1622" y="5165"/>
                </a:lnTo>
                <a:lnTo>
                  <a:pt x="1141" y="5105"/>
                </a:lnTo>
                <a:lnTo>
                  <a:pt x="1081" y="5165"/>
                </a:lnTo>
                <a:lnTo>
                  <a:pt x="1081" y="5225"/>
                </a:lnTo>
                <a:lnTo>
                  <a:pt x="1562" y="5646"/>
                </a:lnTo>
                <a:lnTo>
                  <a:pt x="2102" y="6006"/>
                </a:lnTo>
                <a:lnTo>
                  <a:pt x="2102" y="6066"/>
                </a:lnTo>
                <a:lnTo>
                  <a:pt x="1382" y="6186"/>
                </a:lnTo>
                <a:lnTo>
                  <a:pt x="661" y="6306"/>
                </a:lnTo>
                <a:lnTo>
                  <a:pt x="361" y="6426"/>
                </a:lnTo>
                <a:lnTo>
                  <a:pt x="120" y="6546"/>
                </a:lnTo>
                <a:lnTo>
                  <a:pt x="0" y="6727"/>
                </a:lnTo>
                <a:lnTo>
                  <a:pt x="0" y="6787"/>
                </a:lnTo>
                <a:lnTo>
                  <a:pt x="0" y="6907"/>
                </a:lnTo>
                <a:lnTo>
                  <a:pt x="60" y="7027"/>
                </a:lnTo>
                <a:lnTo>
                  <a:pt x="180" y="7087"/>
                </a:lnTo>
                <a:lnTo>
                  <a:pt x="481" y="7147"/>
                </a:lnTo>
                <a:lnTo>
                  <a:pt x="1021" y="7207"/>
                </a:lnTo>
                <a:lnTo>
                  <a:pt x="1862" y="7147"/>
                </a:lnTo>
                <a:lnTo>
                  <a:pt x="2703" y="7027"/>
                </a:lnTo>
                <a:lnTo>
                  <a:pt x="2883" y="6967"/>
                </a:lnTo>
                <a:lnTo>
                  <a:pt x="3003" y="6847"/>
                </a:lnTo>
                <a:lnTo>
                  <a:pt x="3063" y="6666"/>
                </a:lnTo>
                <a:lnTo>
                  <a:pt x="3123" y="6546"/>
                </a:lnTo>
                <a:lnTo>
                  <a:pt x="4024" y="6967"/>
                </a:lnTo>
                <a:lnTo>
                  <a:pt x="4925" y="7387"/>
                </a:lnTo>
                <a:lnTo>
                  <a:pt x="5585" y="7747"/>
                </a:lnTo>
                <a:lnTo>
                  <a:pt x="5165" y="7928"/>
                </a:lnTo>
                <a:lnTo>
                  <a:pt x="4805" y="8168"/>
                </a:lnTo>
                <a:lnTo>
                  <a:pt x="4144" y="8648"/>
                </a:lnTo>
                <a:lnTo>
                  <a:pt x="3784" y="8949"/>
                </a:lnTo>
                <a:lnTo>
                  <a:pt x="3363" y="9189"/>
                </a:lnTo>
                <a:lnTo>
                  <a:pt x="3003" y="9549"/>
                </a:lnTo>
                <a:lnTo>
                  <a:pt x="2883" y="9729"/>
                </a:lnTo>
                <a:lnTo>
                  <a:pt x="2823" y="9970"/>
                </a:lnTo>
                <a:lnTo>
                  <a:pt x="2823" y="10090"/>
                </a:lnTo>
                <a:lnTo>
                  <a:pt x="2883" y="10210"/>
                </a:lnTo>
                <a:lnTo>
                  <a:pt x="2943" y="10270"/>
                </a:lnTo>
                <a:lnTo>
                  <a:pt x="3063" y="10330"/>
                </a:lnTo>
                <a:lnTo>
                  <a:pt x="3423" y="10330"/>
                </a:lnTo>
                <a:lnTo>
                  <a:pt x="3664" y="10630"/>
                </a:lnTo>
                <a:lnTo>
                  <a:pt x="3964" y="10870"/>
                </a:lnTo>
                <a:lnTo>
                  <a:pt x="4565" y="11411"/>
                </a:lnTo>
                <a:lnTo>
                  <a:pt x="5165" y="11891"/>
                </a:lnTo>
                <a:lnTo>
                  <a:pt x="4144" y="12492"/>
                </a:lnTo>
                <a:lnTo>
                  <a:pt x="3123" y="13093"/>
                </a:lnTo>
                <a:lnTo>
                  <a:pt x="2583" y="12852"/>
                </a:lnTo>
                <a:lnTo>
                  <a:pt x="2042" y="12672"/>
                </a:lnTo>
                <a:lnTo>
                  <a:pt x="1502" y="12612"/>
                </a:lnTo>
                <a:lnTo>
                  <a:pt x="901" y="12732"/>
                </a:lnTo>
                <a:lnTo>
                  <a:pt x="841" y="12792"/>
                </a:lnTo>
                <a:lnTo>
                  <a:pt x="901" y="12912"/>
                </a:lnTo>
                <a:lnTo>
                  <a:pt x="1622" y="13273"/>
                </a:lnTo>
                <a:lnTo>
                  <a:pt x="2402" y="13693"/>
                </a:lnTo>
                <a:lnTo>
                  <a:pt x="2042" y="13993"/>
                </a:lnTo>
                <a:lnTo>
                  <a:pt x="1682" y="14354"/>
                </a:lnTo>
                <a:lnTo>
                  <a:pt x="1622" y="14474"/>
                </a:lnTo>
                <a:lnTo>
                  <a:pt x="1682" y="14594"/>
                </a:lnTo>
                <a:lnTo>
                  <a:pt x="1742" y="14654"/>
                </a:lnTo>
                <a:lnTo>
                  <a:pt x="1862" y="14654"/>
                </a:lnTo>
                <a:lnTo>
                  <a:pt x="2282" y="14594"/>
                </a:lnTo>
                <a:lnTo>
                  <a:pt x="2162" y="15134"/>
                </a:lnTo>
                <a:lnTo>
                  <a:pt x="2162" y="15675"/>
                </a:lnTo>
                <a:lnTo>
                  <a:pt x="2162" y="15795"/>
                </a:lnTo>
                <a:lnTo>
                  <a:pt x="2282" y="15915"/>
                </a:lnTo>
                <a:lnTo>
                  <a:pt x="2342" y="15975"/>
                </a:lnTo>
                <a:lnTo>
                  <a:pt x="2463" y="16035"/>
                </a:lnTo>
                <a:lnTo>
                  <a:pt x="2583" y="16035"/>
                </a:lnTo>
                <a:lnTo>
                  <a:pt x="2703" y="15975"/>
                </a:lnTo>
                <a:lnTo>
                  <a:pt x="2763" y="15915"/>
                </a:lnTo>
                <a:lnTo>
                  <a:pt x="2823" y="15795"/>
                </a:lnTo>
                <a:lnTo>
                  <a:pt x="2943" y="15014"/>
                </a:lnTo>
                <a:lnTo>
                  <a:pt x="3123" y="14294"/>
                </a:lnTo>
                <a:lnTo>
                  <a:pt x="3724" y="13993"/>
                </a:lnTo>
                <a:lnTo>
                  <a:pt x="4324" y="13633"/>
                </a:lnTo>
                <a:lnTo>
                  <a:pt x="5405" y="12912"/>
                </a:lnTo>
                <a:lnTo>
                  <a:pt x="5225" y="13573"/>
                </a:lnTo>
                <a:lnTo>
                  <a:pt x="5105" y="14174"/>
                </a:lnTo>
                <a:lnTo>
                  <a:pt x="4925" y="15435"/>
                </a:lnTo>
                <a:lnTo>
                  <a:pt x="4925" y="15555"/>
                </a:lnTo>
                <a:lnTo>
                  <a:pt x="4985" y="15675"/>
                </a:lnTo>
                <a:lnTo>
                  <a:pt x="5165" y="15795"/>
                </a:lnTo>
                <a:lnTo>
                  <a:pt x="5405" y="15855"/>
                </a:lnTo>
                <a:lnTo>
                  <a:pt x="5585" y="15795"/>
                </a:lnTo>
                <a:lnTo>
                  <a:pt x="7327" y="15014"/>
                </a:lnTo>
                <a:lnTo>
                  <a:pt x="8228" y="14534"/>
                </a:lnTo>
                <a:lnTo>
                  <a:pt x="9009" y="14053"/>
                </a:lnTo>
                <a:lnTo>
                  <a:pt x="9069" y="17777"/>
                </a:lnTo>
                <a:lnTo>
                  <a:pt x="9009" y="17777"/>
                </a:lnTo>
                <a:lnTo>
                  <a:pt x="8768" y="17837"/>
                </a:lnTo>
                <a:lnTo>
                  <a:pt x="8528" y="17957"/>
                </a:lnTo>
                <a:lnTo>
                  <a:pt x="8288" y="18197"/>
                </a:lnTo>
                <a:lnTo>
                  <a:pt x="8048" y="18438"/>
                </a:lnTo>
                <a:lnTo>
                  <a:pt x="7868" y="18738"/>
                </a:lnTo>
                <a:lnTo>
                  <a:pt x="7748" y="19038"/>
                </a:lnTo>
                <a:lnTo>
                  <a:pt x="7748" y="19338"/>
                </a:lnTo>
                <a:lnTo>
                  <a:pt x="7808" y="19579"/>
                </a:lnTo>
                <a:lnTo>
                  <a:pt x="7868" y="19639"/>
                </a:lnTo>
                <a:lnTo>
                  <a:pt x="7988" y="19699"/>
                </a:lnTo>
                <a:lnTo>
                  <a:pt x="8168" y="19639"/>
                </a:lnTo>
                <a:lnTo>
                  <a:pt x="8288" y="19519"/>
                </a:lnTo>
                <a:lnTo>
                  <a:pt x="8588" y="19278"/>
                </a:lnTo>
                <a:lnTo>
                  <a:pt x="8829" y="18978"/>
                </a:lnTo>
                <a:lnTo>
                  <a:pt x="9069" y="18678"/>
                </a:lnTo>
                <a:lnTo>
                  <a:pt x="9069" y="19759"/>
                </a:lnTo>
                <a:lnTo>
                  <a:pt x="9129" y="19879"/>
                </a:lnTo>
                <a:lnTo>
                  <a:pt x="9189" y="19999"/>
                </a:lnTo>
                <a:lnTo>
                  <a:pt x="9249" y="20059"/>
                </a:lnTo>
                <a:lnTo>
                  <a:pt x="9489" y="20059"/>
                </a:lnTo>
                <a:lnTo>
                  <a:pt x="9549" y="19999"/>
                </a:lnTo>
                <a:lnTo>
                  <a:pt x="9609" y="19879"/>
                </a:lnTo>
                <a:lnTo>
                  <a:pt x="9669" y="19759"/>
                </a:lnTo>
                <a:lnTo>
                  <a:pt x="9669" y="18317"/>
                </a:lnTo>
                <a:lnTo>
                  <a:pt x="9850" y="18377"/>
                </a:lnTo>
                <a:lnTo>
                  <a:pt x="9970" y="18438"/>
                </a:lnTo>
                <a:lnTo>
                  <a:pt x="10090" y="18498"/>
                </a:lnTo>
                <a:lnTo>
                  <a:pt x="10210" y="18618"/>
                </a:lnTo>
                <a:lnTo>
                  <a:pt x="10330" y="18738"/>
                </a:lnTo>
                <a:lnTo>
                  <a:pt x="10390" y="18798"/>
                </a:lnTo>
                <a:lnTo>
                  <a:pt x="10510" y="18738"/>
                </a:lnTo>
                <a:lnTo>
                  <a:pt x="10630" y="18738"/>
                </a:lnTo>
                <a:lnTo>
                  <a:pt x="10690" y="18678"/>
                </a:lnTo>
                <a:lnTo>
                  <a:pt x="10750" y="18558"/>
                </a:lnTo>
                <a:lnTo>
                  <a:pt x="10750" y="18498"/>
                </a:lnTo>
                <a:lnTo>
                  <a:pt x="10690" y="18377"/>
                </a:lnTo>
                <a:lnTo>
                  <a:pt x="10510" y="18077"/>
                </a:lnTo>
                <a:lnTo>
                  <a:pt x="10270" y="17897"/>
                </a:lnTo>
                <a:lnTo>
                  <a:pt x="9970" y="17777"/>
                </a:lnTo>
                <a:lnTo>
                  <a:pt x="9669" y="17717"/>
                </a:lnTo>
                <a:lnTo>
                  <a:pt x="9669" y="14354"/>
                </a:lnTo>
                <a:lnTo>
                  <a:pt x="10210" y="14714"/>
                </a:lnTo>
                <a:lnTo>
                  <a:pt x="10810" y="15014"/>
                </a:lnTo>
                <a:lnTo>
                  <a:pt x="11951" y="15555"/>
                </a:lnTo>
                <a:lnTo>
                  <a:pt x="12132" y="15615"/>
                </a:lnTo>
                <a:lnTo>
                  <a:pt x="12432" y="15615"/>
                </a:lnTo>
                <a:lnTo>
                  <a:pt x="12552" y="15495"/>
                </a:lnTo>
                <a:lnTo>
                  <a:pt x="12612" y="15435"/>
                </a:lnTo>
                <a:lnTo>
                  <a:pt x="12732" y="15315"/>
                </a:lnTo>
                <a:lnTo>
                  <a:pt x="12732" y="15134"/>
                </a:lnTo>
                <a:lnTo>
                  <a:pt x="12732" y="14954"/>
                </a:lnTo>
                <a:lnTo>
                  <a:pt x="12132" y="12072"/>
                </a:lnTo>
                <a:lnTo>
                  <a:pt x="15135" y="14414"/>
                </a:lnTo>
                <a:lnTo>
                  <a:pt x="14834" y="14894"/>
                </a:lnTo>
                <a:lnTo>
                  <a:pt x="14594" y="15435"/>
                </a:lnTo>
                <a:lnTo>
                  <a:pt x="14474" y="16035"/>
                </a:lnTo>
                <a:lnTo>
                  <a:pt x="14474" y="16576"/>
                </a:lnTo>
                <a:lnTo>
                  <a:pt x="14534" y="16756"/>
                </a:lnTo>
                <a:lnTo>
                  <a:pt x="14594" y="16816"/>
                </a:lnTo>
                <a:lnTo>
                  <a:pt x="14714" y="16876"/>
                </a:lnTo>
                <a:lnTo>
                  <a:pt x="14834" y="16876"/>
                </a:lnTo>
                <a:lnTo>
                  <a:pt x="15074" y="16816"/>
                </a:lnTo>
                <a:lnTo>
                  <a:pt x="15195" y="16696"/>
                </a:lnTo>
                <a:lnTo>
                  <a:pt x="15255" y="16576"/>
                </a:lnTo>
                <a:lnTo>
                  <a:pt x="15435" y="15975"/>
                </a:lnTo>
                <a:lnTo>
                  <a:pt x="15615" y="15375"/>
                </a:lnTo>
                <a:lnTo>
                  <a:pt x="15795" y="14894"/>
                </a:lnTo>
                <a:lnTo>
                  <a:pt x="16996" y="15855"/>
                </a:lnTo>
                <a:lnTo>
                  <a:pt x="17116" y="15915"/>
                </a:lnTo>
                <a:lnTo>
                  <a:pt x="17417" y="15915"/>
                </a:lnTo>
                <a:lnTo>
                  <a:pt x="17537" y="15795"/>
                </a:lnTo>
                <a:lnTo>
                  <a:pt x="17597" y="15735"/>
                </a:lnTo>
                <a:lnTo>
                  <a:pt x="17657" y="15555"/>
                </a:lnTo>
                <a:lnTo>
                  <a:pt x="17597" y="15435"/>
                </a:lnTo>
                <a:lnTo>
                  <a:pt x="17537" y="15315"/>
                </a:lnTo>
                <a:lnTo>
                  <a:pt x="16756" y="14654"/>
                </a:lnTo>
                <a:lnTo>
                  <a:pt x="17176" y="14534"/>
                </a:lnTo>
                <a:lnTo>
                  <a:pt x="17477" y="14474"/>
                </a:lnTo>
                <a:lnTo>
                  <a:pt x="17837" y="14354"/>
                </a:lnTo>
                <a:lnTo>
                  <a:pt x="18137" y="14174"/>
                </a:lnTo>
                <a:lnTo>
                  <a:pt x="18197" y="14053"/>
                </a:lnTo>
                <a:lnTo>
                  <a:pt x="18318" y="13933"/>
                </a:lnTo>
                <a:lnTo>
                  <a:pt x="18318" y="13753"/>
                </a:lnTo>
                <a:lnTo>
                  <a:pt x="18257" y="13633"/>
                </a:lnTo>
                <a:lnTo>
                  <a:pt x="18137" y="13513"/>
                </a:lnTo>
                <a:lnTo>
                  <a:pt x="17957" y="13393"/>
                </a:lnTo>
                <a:lnTo>
                  <a:pt x="17597" y="13333"/>
                </a:lnTo>
                <a:lnTo>
                  <a:pt x="17236" y="13333"/>
                </a:lnTo>
                <a:lnTo>
                  <a:pt x="16876" y="13393"/>
                </a:lnTo>
                <a:lnTo>
                  <a:pt x="16276" y="13513"/>
                </a:lnTo>
                <a:lnTo>
                  <a:pt x="15975" y="13573"/>
                </a:lnTo>
                <a:lnTo>
                  <a:pt x="15735" y="13693"/>
                </a:lnTo>
                <a:lnTo>
                  <a:pt x="14354" y="12612"/>
                </a:lnTo>
                <a:lnTo>
                  <a:pt x="13033" y="11591"/>
                </a:lnTo>
                <a:lnTo>
                  <a:pt x="13693" y="11291"/>
                </a:lnTo>
                <a:lnTo>
                  <a:pt x="14354" y="10991"/>
                </a:lnTo>
                <a:lnTo>
                  <a:pt x="15074" y="10750"/>
                </a:lnTo>
                <a:lnTo>
                  <a:pt x="15795" y="10690"/>
                </a:lnTo>
                <a:lnTo>
                  <a:pt x="15915" y="10630"/>
                </a:lnTo>
                <a:lnTo>
                  <a:pt x="16035" y="10510"/>
                </a:lnTo>
                <a:lnTo>
                  <a:pt x="16035" y="10330"/>
                </a:lnTo>
                <a:lnTo>
                  <a:pt x="15975" y="10210"/>
                </a:lnTo>
                <a:lnTo>
                  <a:pt x="15135" y="9549"/>
                </a:lnTo>
                <a:lnTo>
                  <a:pt x="14294" y="8889"/>
                </a:lnTo>
                <a:lnTo>
                  <a:pt x="13693" y="8408"/>
                </a:lnTo>
                <a:lnTo>
                  <a:pt x="13033" y="7988"/>
                </a:lnTo>
                <a:lnTo>
                  <a:pt x="15074" y="6546"/>
                </a:lnTo>
                <a:lnTo>
                  <a:pt x="16756" y="5405"/>
                </a:lnTo>
                <a:lnTo>
                  <a:pt x="16996" y="5525"/>
                </a:lnTo>
                <a:lnTo>
                  <a:pt x="17236" y="5585"/>
                </a:lnTo>
                <a:lnTo>
                  <a:pt x="17717" y="5646"/>
                </a:lnTo>
                <a:lnTo>
                  <a:pt x="18257" y="5525"/>
                </a:lnTo>
                <a:lnTo>
                  <a:pt x="18738" y="5405"/>
                </a:lnTo>
                <a:lnTo>
                  <a:pt x="18858" y="5285"/>
                </a:lnTo>
                <a:lnTo>
                  <a:pt x="18978" y="5165"/>
                </a:lnTo>
                <a:lnTo>
                  <a:pt x="18978" y="4985"/>
                </a:lnTo>
                <a:lnTo>
                  <a:pt x="18978" y="4865"/>
                </a:lnTo>
                <a:lnTo>
                  <a:pt x="18918" y="4745"/>
                </a:lnTo>
                <a:lnTo>
                  <a:pt x="18798" y="4625"/>
                </a:lnTo>
                <a:lnTo>
                  <a:pt x="18678" y="4564"/>
                </a:lnTo>
                <a:lnTo>
                  <a:pt x="18498" y="4625"/>
                </a:lnTo>
                <a:lnTo>
                  <a:pt x="18077" y="4745"/>
                </a:lnTo>
                <a:lnTo>
                  <a:pt x="17837" y="4805"/>
                </a:lnTo>
                <a:lnTo>
                  <a:pt x="17597" y="4865"/>
                </a:lnTo>
                <a:lnTo>
                  <a:pt x="18438" y="4264"/>
                </a:lnTo>
                <a:lnTo>
                  <a:pt x="19218" y="3604"/>
                </a:lnTo>
                <a:lnTo>
                  <a:pt x="19278" y="3483"/>
                </a:lnTo>
                <a:lnTo>
                  <a:pt x="19278" y="3363"/>
                </a:lnTo>
                <a:lnTo>
                  <a:pt x="19278" y="3303"/>
                </a:lnTo>
                <a:lnTo>
                  <a:pt x="19218" y="3183"/>
                </a:lnTo>
                <a:lnTo>
                  <a:pt x="19038" y="3063"/>
                </a:lnTo>
                <a:lnTo>
                  <a:pt x="18918" y="3063"/>
                </a:lnTo>
                <a:lnTo>
                  <a:pt x="18798" y="3123"/>
                </a:lnTo>
                <a:lnTo>
                  <a:pt x="18077" y="3483"/>
                </a:lnTo>
                <a:lnTo>
                  <a:pt x="17357" y="3964"/>
                </a:lnTo>
                <a:lnTo>
                  <a:pt x="17477" y="3724"/>
                </a:lnTo>
                <a:lnTo>
                  <a:pt x="17597" y="3483"/>
                </a:lnTo>
                <a:lnTo>
                  <a:pt x="17657" y="3243"/>
                </a:lnTo>
                <a:lnTo>
                  <a:pt x="17537" y="3003"/>
                </a:lnTo>
                <a:lnTo>
                  <a:pt x="17477" y="2883"/>
                </a:lnTo>
                <a:lnTo>
                  <a:pt x="17176" y="2883"/>
                </a:lnTo>
                <a:lnTo>
                  <a:pt x="17116" y="2943"/>
                </a:lnTo>
                <a:lnTo>
                  <a:pt x="16996" y="3123"/>
                </a:lnTo>
                <a:lnTo>
                  <a:pt x="16876" y="3363"/>
                </a:lnTo>
                <a:lnTo>
                  <a:pt x="16576" y="3784"/>
                </a:lnTo>
                <a:lnTo>
                  <a:pt x="16396" y="4204"/>
                </a:lnTo>
                <a:lnTo>
                  <a:pt x="16336" y="4444"/>
                </a:lnTo>
                <a:lnTo>
                  <a:pt x="16336" y="4685"/>
                </a:lnTo>
                <a:lnTo>
                  <a:pt x="14474" y="6006"/>
                </a:lnTo>
                <a:lnTo>
                  <a:pt x="12972" y="7027"/>
                </a:lnTo>
                <a:lnTo>
                  <a:pt x="13213" y="5946"/>
                </a:lnTo>
                <a:lnTo>
                  <a:pt x="13633" y="3844"/>
                </a:lnTo>
                <a:lnTo>
                  <a:pt x="13633" y="3664"/>
                </a:lnTo>
                <a:lnTo>
                  <a:pt x="13513" y="3483"/>
                </a:lnTo>
                <a:lnTo>
                  <a:pt x="13333" y="3423"/>
                </a:lnTo>
                <a:lnTo>
                  <a:pt x="13093" y="3483"/>
                </a:lnTo>
                <a:lnTo>
                  <a:pt x="12072" y="4024"/>
                </a:lnTo>
                <a:lnTo>
                  <a:pt x="11111" y="4625"/>
                </a:lnTo>
                <a:lnTo>
                  <a:pt x="10450" y="5045"/>
                </a:lnTo>
                <a:lnTo>
                  <a:pt x="9789" y="5465"/>
                </a:lnTo>
                <a:lnTo>
                  <a:pt x="9789" y="4144"/>
                </a:lnTo>
                <a:lnTo>
                  <a:pt x="9729" y="2883"/>
                </a:lnTo>
                <a:lnTo>
                  <a:pt x="9970" y="2763"/>
                </a:lnTo>
                <a:lnTo>
                  <a:pt x="10210" y="2643"/>
                </a:lnTo>
                <a:lnTo>
                  <a:pt x="10570" y="2282"/>
                </a:lnTo>
                <a:lnTo>
                  <a:pt x="11171" y="1622"/>
                </a:lnTo>
                <a:lnTo>
                  <a:pt x="11471" y="1261"/>
                </a:lnTo>
                <a:lnTo>
                  <a:pt x="11591" y="901"/>
                </a:lnTo>
                <a:lnTo>
                  <a:pt x="11591" y="721"/>
                </a:lnTo>
                <a:lnTo>
                  <a:pt x="11591" y="601"/>
                </a:lnTo>
                <a:lnTo>
                  <a:pt x="11471" y="481"/>
                </a:lnTo>
                <a:lnTo>
                  <a:pt x="11351" y="421"/>
                </a:lnTo>
                <a:lnTo>
                  <a:pt x="11111" y="421"/>
                </a:lnTo>
                <a:lnTo>
                  <a:pt x="10870" y="481"/>
                </a:lnTo>
                <a:lnTo>
                  <a:pt x="10630" y="601"/>
                </a:lnTo>
                <a:lnTo>
                  <a:pt x="10450" y="781"/>
                </a:lnTo>
                <a:lnTo>
                  <a:pt x="10150" y="1201"/>
                </a:lnTo>
                <a:lnTo>
                  <a:pt x="9789" y="1562"/>
                </a:lnTo>
                <a:lnTo>
                  <a:pt x="9609" y="1742"/>
                </a:lnTo>
                <a:lnTo>
                  <a:pt x="9549" y="901"/>
                </a:lnTo>
                <a:lnTo>
                  <a:pt x="9369" y="60"/>
                </a:lnTo>
                <a:lnTo>
                  <a:pt x="9369" y="0"/>
                </a:lnTo>
                <a:close/>
              </a:path>
            </a:pathLst>
          </a:custGeom>
          <a:solidFill>
            <a:srgbClr val="79C6CC"/>
          </a:solidFill>
          <a:ln>
            <a:noFill/>
          </a:ln>
        </p:spPr>
        <p:txBody>
          <a:bodyPr lIns="121897" tIns="121897" rIns="121897" bIns="121897" anchor="ctr" anchorCtr="0">
            <a:noAutofit/>
          </a:bodyPr>
          <a:lstStyle/>
          <a:p>
            <a:pPr lvl="0">
              <a:spcBef>
                <a:spcPts val="0"/>
              </a:spcBef>
              <a:buNone/>
            </a:pPr>
            <a:endParaRPr/>
          </a:p>
        </p:txBody>
      </p:sp>
      <p:sp>
        <p:nvSpPr>
          <p:cNvPr id="121" name="Shape 121"/>
          <p:cNvSpPr/>
          <p:nvPr/>
        </p:nvSpPr>
        <p:spPr>
          <a:xfrm rot="-7484905">
            <a:off x="1616493" y="1486041"/>
            <a:ext cx="370383" cy="1327360"/>
          </a:xfrm>
          <a:custGeom>
            <a:avLst/>
            <a:gdLst/>
            <a:ahLst/>
            <a:cxnLst/>
            <a:rect l="0" t="0" r="0" b="0"/>
            <a:pathLst>
              <a:path w="11111" h="39819" extrusionOk="0">
                <a:moveTo>
                  <a:pt x="4625" y="1"/>
                </a:moveTo>
                <a:lnTo>
                  <a:pt x="4564" y="61"/>
                </a:lnTo>
                <a:lnTo>
                  <a:pt x="4504" y="481"/>
                </a:lnTo>
                <a:lnTo>
                  <a:pt x="4504" y="962"/>
                </a:lnTo>
                <a:lnTo>
                  <a:pt x="4564" y="1382"/>
                </a:lnTo>
                <a:lnTo>
                  <a:pt x="4625" y="1803"/>
                </a:lnTo>
                <a:lnTo>
                  <a:pt x="4925" y="2643"/>
                </a:lnTo>
                <a:lnTo>
                  <a:pt x="5105" y="3484"/>
                </a:lnTo>
                <a:lnTo>
                  <a:pt x="5285" y="4865"/>
                </a:lnTo>
                <a:lnTo>
                  <a:pt x="5465" y="6187"/>
                </a:lnTo>
                <a:lnTo>
                  <a:pt x="5345" y="7448"/>
                </a:lnTo>
                <a:lnTo>
                  <a:pt x="5285" y="8769"/>
                </a:lnTo>
                <a:lnTo>
                  <a:pt x="5225" y="11292"/>
                </a:lnTo>
                <a:lnTo>
                  <a:pt x="5045" y="11171"/>
                </a:lnTo>
                <a:lnTo>
                  <a:pt x="4625" y="10811"/>
                </a:lnTo>
                <a:lnTo>
                  <a:pt x="4264" y="10451"/>
                </a:lnTo>
                <a:lnTo>
                  <a:pt x="3904" y="9970"/>
                </a:lnTo>
                <a:lnTo>
                  <a:pt x="3604" y="9490"/>
                </a:lnTo>
                <a:lnTo>
                  <a:pt x="3303" y="8949"/>
                </a:lnTo>
                <a:lnTo>
                  <a:pt x="3123" y="8409"/>
                </a:lnTo>
                <a:lnTo>
                  <a:pt x="3003" y="7868"/>
                </a:lnTo>
                <a:lnTo>
                  <a:pt x="2883" y="7268"/>
                </a:lnTo>
                <a:lnTo>
                  <a:pt x="2883" y="6787"/>
                </a:lnTo>
                <a:lnTo>
                  <a:pt x="2883" y="6307"/>
                </a:lnTo>
                <a:lnTo>
                  <a:pt x="2883" y="5886"/>
                </a:lnTo>
                <a:lnTo>
                  <a:pt x="2883" y="5406"/>
                </a:lnTo>
                <a:lnTo>
                  <a:pt x="2823" y="5286"/>
                </a:lnTo>
                <a:lnTo>
                  <a:pt x="2703" y="5226"/>
                </a:lnTo>
                <a:lnTo>
                  <a:pt x="2583" y="5226"/>
                </a:lnTo>
                <a:lnTo>
                  <a:pt x="2463" y="5286"/>
                </a:lnTo>
                <a:lnTo>
                  <a:pt x="2222" y="5526"/>
                </a:lnTo>
                <a:lnTo>
                  <a:pt x="2042" y="5766"/>
                </a:lnTo>
                <a:lnTo>
                  <a:pt x="1922" y="6067"/>
                </a:lnTo>
                <a:lnTo>
                  <a:pt x="1802" y="6367"/>
                </a:lnTo>
                <a:lnTo>
                  <a:pt x="1682" y="6967"/>
                </a:lnTo>
                <a:lnTo>
                  <a:pt x="1682" y="7688"/>
                </a:lnTo>
                <a:lnTo>
                  <a:pt x="1742" y="8349"/>
                </a:lnTo>
                <a:lnTo>
                  <a:pt x="1922" y="9069"/>
                </a:lnTo>
                <a:lnTo>
                  <a:pt x="2102" y="9670"/>
                </a:lnTo>
                <a:lnTo>
                  <a:pt x="2342" y="10211"/>
                </a:lnTo>
                <a:lnTo>
                  <a:pt x="2823" y="11051"/>
                </a:lnTo>
                <a:lnTo>
                  <a:pt x="3123" y="11472"/>
                </a:lnTo>
                <a:lnTo>
                  <a:pt x="3483" y="11892"/>
                </a:lnTo>
                <a:lnTo>
                  <a:pt x="3844" y="12312"/>
                </a:lnTo>
                <a:lnTo>
                  <a:pt x="4264" y="12673"/>
                </a:lnTo>
                <a:lnTo>
                  <a:pt x="4745" y="12973"/>
                </a:lnTo>
                <a:lnTo>
                  <a:pt x="5165" y="13153"/>
                </a:lnTo>
                <a:lnTo>
                  <a:pt x="5165" y="13994"/>
                </a:lnTo>
                <a:lnTo>
                  <a:pt x="4324" y="13874"/>
                </a:lnTo>
                <a:lnTo>
                  <a:pt x="3904" y="13754"/>
                </a:lnTo>
                <a:lnTo>
                  <a:pt x="3483" y="13634"/>
                </a:lnTo>
                <a:lnTo>
                  <a:pt x="2703" y="13273"/>
                </a:lnTo>
                <a:lnTo>
                  <a:pt x="1982" y="12853"/>
                </a:lnTo>
                <a:lnTo>
                  <a:pt x="1321" y="12312"/>
                </a:lnTo>
                <a:lnTo>
                  <a:pt x="721" y="11712"/>
                </a:lnTo>
                <a:lnTo>
                  <a:pt x="601" y="11652"/>
                </a:lnTo>
                <a:lnTo>
                  <a:pt x="481" y="11712"/>
                </a:lnTo>
                <a:lnTo>
                  <a:pt x="361" y="11832"/>
                </a:lnTo>
                <a:lnTo>
                  <a:pt x="361" y="11952"/>
                </a:lnTo>
                <a:lnTo>
                  <a:pt x="541" y="12433"/>
                </a:lnTo>
                <a:lnTo>
                  <a:pt x="781" y="12853"/>
                </a:lnTo>
                <a:lnTo>
                  <a:pt x="1021" y="13273"/>
                </a:lnTo>
                <a:lnTo>
                  <a:pt x="1321" y="13634"/>
                </a:lnTo>
                <a:lnTo>
                  <a:pt x="1682" y="13994"/>
                </a:lnTo>
                <a:lnTo>
                  <a:pt x="2042" y="14354"/>
                </a:lnTo>
                <a:lnTo>
                  <a:pt x="2402" y="14595"/>
                </a:lnTo>
                <a:lnTo>
                  <a:pt x="2823" y="14895"/>
                </a:lnTo>
                <a:lnTo>
                  <a:pt x="3363" y="15075"/>
                </a:lnTo>
                <a:lnTo>
                  <a:pt x="3904" y="15315"/>
                </a:lnTo>
                <a:lnTo>
                  <a:pt x="4504" y="15495"/>
                </a:lnTo>
                <a:lnTo>
                  <a:pt x="5105" y="15556"/>
                </a:lnTo>
                <a:lnTo>
                  <a:pt x="5105" y="17778"/>
                </a:lnTo>
                <a:lnTo>
                  <a:pt x="4084" y="17537"/>
                </a:lnTo>
                <a:lnTo>
                  <a:pt x="3063" y="17117"/>
                </a:lnTo>
                <a:lnTo>
                  <a:pt x="2162" y="16576"/>
                </a:lnTo>
                <a:lnTo>
                  <a:pt x="1201" y="16036"/>
                </a:lnTo>
                <a:lnTo>
                  <a:pt x="1081" y="15976"/>
                </a:lnTo>
                <a:lnTo>
                  <a:pt x="961" y="16036"/>
                </a:lnTo>
                <a:lnTo>
                  <a:pt x="901" y="16156"/>
                </a:lnTo>
                <a:lnTo>
                  <a:pt x="961" y="16276"/>
                </a:lnTo>
                <a:lnTo>
                  <a:pt x="1321" y="16817"/>
                </a:lnTo>
                <a:lnTo>
                  <a:pt x="1742" y="17297"/>
                </a:lnTo>
                <a:lnTo>
                  <a:pt x="2222" y="17778"/>
                </a:lnTo>
                <a:lnTo>
                  <a:pt x="2703" y="18138"/>
                </a:lnTo>
                <a:lnTo>
                  <a:pt x="3243" y="18438"/>
                </a:lnTo>
                <a:lnTo>
                  <a:pt x="3844" y="18739"/>
                </a:lnTo>
                <a:lnTo>
                  <a:pt x="4444" y="18979"/>
                </a:lnTo>
                <a:lnTo>
                  <a:pt x="5045" y="19099"/>
                </a:lnTo>
                <a:lnTo>
                  <a:pt x="5045" y="21741"/>
                </a:lnTo>
                <a:lnTo>
                  <a:pt x="5045" y="22042"/>
                </a:lnTo>
                <a:lnTo>
                  <a:pt x="4324" y="21741"/>
                </a:lnTo>
                <a:lnTo>
                  <a:pt x="4024" y="21561"/>
                </a:lnTo>
                <a:lnTo>
                  <a:pt x="3664" y="21321"/>
                </a:lnTo>
                <a:lnTo>
                  <a:pt x="3423" y="21081"/>
                </a:lnTo>
                <a:lnTo>
                  <a:pt x="3183" y="20841"/>
                </a:lnTo>
                <a:lnTo>
                  <a:pt x="2823" y="20240"/>
                </a:lnTo>
                <a:lnTo>
                  <a:pt x="2402" y="19639"/>
                </a:lnTo>
                <a:lnTo>
                  <a:pt x="2222" y="19339"/>
                </a:lnTo>
                <a:lnTo>
                  <a:pt x="1982" y="19099"/>
                </a:lnTo>
                <a:lnTo>
                  <a:pt x="1862" y="18979"/>
                </a:lnTo>
                <a:lnTo>
                  <a:pt x="1682" y="18979"/>
                </a:lnTo>
                <a:lnTo>
                  <a:pt x="1502" y="19039"/>
                </a:lnTo>
                <a:lnTo>
                  <a:pt x="1381" y="19159"/>
                </a:lnTo>
                <a:lnTo>
                  <a:pt x="1261" y="19459"/>
                </a:lnTo>
                <a:lnTo>
                  <a:pt x="1201" y="19820"/>
                </a:lnTo>
                <a:lnTo>
                  <a:pt x="1141" y="20180"/>
                </a:lnTo>
                <a:lnTo>
                  <a:pt x="1261" y="20540"/>
                </a:lnTo>
                <a:lnTo>
                  <a:pt x="1381" y="20961"/>
                </a:lnTo>
                <a:lnTo>
                  <a:pt x="1562" y="21321"/>
                </a:lnTo>
                <a:lnTo>
                  <a:pt x="1742" y="21681"/>
                </a:lnTo>
                <a:lnTo>
                  <a:pt x="2042" y="21982"/>
                </a:lnTo>
                <a:lnTo>
                  <a:pt x="2342" y="22342"/>
                </a:lnTo>
                <a:lnTo>
                  <a:pt x="2643" y="22642"/>
                </a:lnTo>
                <a:lnTo>
                  <a:pt x="3003" y="22882"/>
                </a:lnTo>
                <a:lnTo>
                  <a:pt x="3363" y="23123"/>
                </a:lnTo>
                <a:lnTo>
                  <a:pt x="3784" y="23303"/>
                </a:lnTo>
                <a:lnTo>
                  <a:pt x="4144" y="23483"/>
                </a:lnTo>
                <a:lnTo>
                  <a:pt x="4504" y="23543"/>
                </a:lnTo>
                <a:lnTo>
                  <a:pt x="4865" y="23603"/>
                </a:lnTo>
                <a:lnTo>
                  <a:pt x="4925" y="23663"/>
                </a:lnTo>
                <a:lnTo>
                  <a:pt x="5045" y="23783"/>
                </a:lnTo>
                <a:lnTo>
                  <a:pt x="4985" y="26786"/>
                </a:lnTo>
                <a:lnTo>
                  <a:pt x="4444" y="26426"/>
                </a:lnTo>
                <a:lnTo>
                  <a:pt x="3964" y="26005"/>
                </a:lnTo>
                <a:lnTo>
                  <a:pt x="3724" y="25705"/>
                </a:lnTo>
                <a:lnTo>
                  <a:pt x="3483" y="25405"/>
                </a:lnTo>
                <a:lnTo>
                  <a:pt x="3123" y="24684"/>
                </a:lnTo>
                <a:lnTo>
                  <a:pt x="2703" y="24084"/>
                </a:lnTo>
                <a:lnTo>
                  <a:pt x="2402" y="23783"/>
                </a:lnTo>
                <a:lnTo>
                  <a:pt x="2162" y="23603"/>
                </a:lnTo>
                <a:lnTo>
                  <a:pt x="1982" y="23543"/>
                </a:lnTo>
                <a:lnTo>
                  <a:pt x="1862" y="23543"/>
                </a:lnTo>
                <a:lnTo>
                  <a:pt x="1742" y="23603"/>
                </a:lnTo>
                <a:lnTo>
                  <a:pt x="1622" y="23723"/>
                </a:lnTo>
                <a:lnTo>
                  <a:pt x="1502" y="23903"/>
                </a:lnTo>
                <a:lnTo>
                  <a:pt x="1442" y="24144"/>
                </a:lnTo>
                <a:lnTo>
                  <a:pt x="1381" y="24564"/>
                </a:lnTo>
                <a:lnTo>
                  <a:pt x="1442" y="25044"/>
                </a:lnTo>
                <a:lnTo>
                  <a:pt x="1622" y="25525"/>
                </a:lnTo>
                <a:lnTo>
                  <a:pt x="1862" y="26005"/>
                </a:lnTo>
                <a:lnTo>
                  <a:pt x="2102" y="26426"/>
                </a:lnTo>
                <a:lnTo>
                  <a:pt x="2643" y="27146"/>
                </a:lnTo>
                <a:lnTo>
                  <a:pt x="3123" y="27627"/>
                </a:lnTo>
                <a:lnTo>
                  <a:pt x="3664" y="28107"/>
                </a:lnTo>
                <a:lnTo>
                  <a:pt x="4324" y="28528"/>
                </a:lnTo>
                <a:lnTo>
                  <a:pt x="4625" y="28708"/>
                </a:lnTo>
                <a:lnTo>
                  <a:pt x="4985" y="28828"/>
                </a:lnTo>
                <a:lnTo>
                  <a:pt x="4985" y="30510"/>
                </a:lnTo>
                <a:lnTo>
                  <a:pt x="4925" y="30870"/>
                </a:lnTo>
                <a:lnTo>
                  <a:pt x="4504" y="30510"/>
                </a:lnTo>
                <a:lnTo>
                  <a:pt x="4084" y="30149"/>
                </a:lnTo>
                <a:lnTo>
                  <a:pt x="3303" y="29248"/>
                </a:lnTo>
                <a:lnTo>
                  <a:pt x="2583" y="28288"/>
                </a:lnTo>
                <a:lnTo>
                  <a:pt x="2463" y="28167"/>
                </a:lnTo>
                <a:lnTo>
                  <a:pt x="2342" y="28107"/>
                </a:lnTo>
                <a:lnTo>
                  <a:pt x="2042" y="28107"/>
                </a:lnTo>
                <a:lnTo>
                  <a:pt x="1922" y="28167"/>
                </a:lnTo>
                <a:lnTo>
                  <a:pt x="1802" y="28288"/>
                </a:lnTo>
                <a:lnTo>
                  <a:pt x="1802" y="28468"/>
                </a:lnTo>
                <a:lnTo>
                  <a:pt x="1802" y="28588"/>
                </a:lnTo>
                <a:lnTo>
                  <a:pt x="1982" y="29308"/>
                </a:lnTo>
                <a:lnTo>
                  <a:pt x="2222" y="29909"/>
                </a:lnTo>
                <a:lnTo>
                  <a:pt x="2583" y="30510"/>
                </a:lnTo>
                <a:lnTo>
                  <a:pt x="3063" y="31050"/>
                </a:lnTo>
                <a:lnTo>
                  <a:pt x="3423" y="31471"/>
                </a:lnTo>
                <a:lnTo>
                  <a:pt x="3904" y="31831"/>
                </a:lnTo>
                <a:lnTo>
                  <a:pt x="4144" y="31951"/>
                </a:lnTo>
                <a:lnTo>
                  <a:pt x="4384" y="32071"/>
                </a:lnTo>
                <a:lnTo>
                  <a:pt x="4625" y="32131"/>
                </a:lnTo>
                <a:lnTo>
                  <a:pt x="4925" y="32191"/>
                </a:lnTo>
                <a:lnTo>
                  <a:pt x="4865" y="34113"/>
                </a:lnTo>
                <a:lnTo>
                  <a:pt x="4805" y="36095"/>
                </a:lnTo>
                <a:lnTo>
                  <a:pt x="3844" y="35134"/>
                </a:lnTo>
                <a:lnTo>
                  <a:pt x="3363" y="34593"/>
                </a:lnTo>
                <a:lnTo>
                  <a:pt x="2883" y="34113"/>
                </a:lnTo>
                <a:lnTo>
                  <a:pt x="2282" y="33272"/>
                </a:lnTo>
                <a:lnTo>
                  <a:pt x="1682" y="32491"/>
                </a:lnTo>
                <a:lnTo>
                  <a:pt x="1381" y="32071"/>
                </a:lnTo>
                <a:lnTo>
                  <a:pt x="1021" y="31711"/>
                </a:lnTo>
                <a:lnTo>
                  <a:pt x="661" y="31350"/>
                </a:lnTo>
                <a:lnTo>
                  <a:pt x="240" y="31110"/>
                </a:lnTo>
                <a:lnTo>
                  <a:pt x="120" y="31050"/>
                </a:lnTo>
                <a:lnTo>
                  <a:pt x="60" y="31110"/>
                </a:lnTo>
                <a:lnTo>
                  <a:pt x="0" y="31170"/>
                </a:lnTo>
                <a:lnTo>
                  <a:pt x="0" y="31230"/>
                </a:lnTo>
                <a:lnTo>
                  <a:pt x="0" y="31771"/>
                </a:lnTo>
                <a:lnTo>
                  <a:pt x="60" y="32251"/>
                </a:lnTo>
                <a:lnTo>
                  <a:pt x="240" y="32792"/>
                </a:lnTo>
                <a:lnTo>
                  <a:pt x="481" y="33272"/>
                </a:lnTo>
                <a:lnTo>
                  <a:pt x="781" y="33693"/>
                </a:lnTo>
                <a:lnTo>
                  <a:pt x="1081" y="34173"/>
                </a:lnTo>
                <a:lnTo>
                  <a:pt x="1742" y="35014"/>
                </a:lnTo>
                <a:lnTo>
                  <a:pt x="2402" y="35795"/>
                </a:lnTo>
                <a:lnTo>
                  <a:pt x="3123" y="36575"/>
                </a:lnTo>
                <a:lnTo>
                  <a:pt x="3544" y="36936"/>
                </a:lnTo>
                <a:lnTo>
                  <a:pt x="3964" y="37236"/>
                </a:lnTo>
                <a:lnTo>
                  <a:pt x="4384" y="37536"/>
                </a:lnTo>
                <a:lnTo>
                  <a:pt x="4865" y="37776"/>
                </a:lnTo>
                <a:lnTo>
                  <a:pt x="4985" y="39518"/>
                </a:lnTo>
                <a:lnTo>
                  <a:pt x="5045" y="39638"/>
                </a:lnTo>
                <a:lnTo>
                  <a:pt x="5105" y="39698"/>
                </a:lnTo>
                <a:lnTo>
                  <a:pt x="5285" y="39818"/>
                </a:lnTo>
                <a:lnTo>
                  <a:pt x="5405" y="39818"/>
                </a:lnTo>
                <a:lnTo>
                  <a:pt x="5465" y="39758"/>
                </a:lnTo>
                <a:lnTo>
                  <a:pt x="5585" y="39698"/>
                </a:lnTo>
                <a:lnTo>
                  <a:pt x="5585" y="39578"/>
                </a:lnTo>
                <a:lnTo>
                  <a:pt x="5766" y="38317"/>
                </a:lnTo>
                <a:lnTo>
                  <a:pt x="5826" y="36996"/>
                </a:lnTo>
                <a:lnTo>
                  <a:pt x="6426" y="36335"/>
                </a:lnTo>
                <a:lnTo>
                  <a:pt x="6967" y="35674"/>
                </a:lnTo>
                <a:lnTo>
                  <a:pt x="8048" y="34413"/>
                </a:lnTo>
                <a:lnTo>
                  <a:pt x="8648" y="33633"/>
                </a:lnTo>
                <a:lnTo>
                  <a:pt x="9249" y="32912"/>
                </a:lnTo>
                <a:lnTo>
                  <a:pt x="9729" y="32131"/>
                </a:lnTo>
                <a:lnTo>
                  <a:pt x="10210" y="31290"/>
                </a:lnTo>
                <a:lnTo>
                  <a:pt x="10210" y="31170"/>
                </a:lnTo>
                <a:lnTo>
                  <a:pt x="10210" y="31050"/>
                </a:lnTo>
                <a:lnTo>
                  <a:pt x="10090" y="30990"/>
                </a:lnTo>
                <a:lnTo>
                  <a:pt x="9970" y="31050"/>
                </a:lnTo>
                <a:lnTo>
                  <a:pt x="9189" y="31651"/>
                </a:lnTo>
                <a:lnTo>
                  <a:pt x="8408" y="32311"/>
                </a:lnTo>
                <a:lnTo>
                  <a:pt x="7747" y="32972"/>
                </a:lnTo>
                <a:lnTo>
                  <a:pt x="7027" y="33693"/>
                </a:lnTo>
                <a:lnTo>
                  <a:pt x="5886" y="34954"/>
                </a:lnTo>
                <a:lnTo>
                  <a:pt x="5946" y="32431"/>
                </a:lnTo>
                <a:lnTo>
                  <a:pt x="6366" y="32431"/>
                </a:lnTo>
                <a:lnTo>
                  <a:pt x="6787" y="32311"/>
                </a:lnTo>
                <a:lnTo>
                  <a:pt x="7207" y="32011"/>
                </a:lnTo>
                <a:lnTo>
                  <a:pt x="7627" y="31711"/>
                </a:lnTo>
                <a:lnTo>
                  <a:pt x="7988" y="31350"/>
                </a:lnTo>
                <a:lnTo>
                  <a:pt x="8348" y="30930"/>
                </a:lnTo>
                <a:lnTo>
                  <a:pt x="8949" y="30269"/>
                </a:lnTo>
                <a:lnTo>
                  <a:pt x="9489" y="29609"/>
                </a:lnTo>
                <a:lnTo>
                  <a:pt x="10090" y="28768"/>
                </a:lnTo>
                <a:lnTo>
                  <a:pt x="10330" y="28348"/>
                </a:lnTo>
                <a:lnTo>
                  <a:pt x="10510" y="27867"/>
                </a:lnTo>
                <a:lnTo>
                  <a:pt x="10570" y="27447"/>
                </a:lnTo>
                <a:lnTo>
                  <a:pt x="10570" y="26966"/>
                </a:lnTo>
                <a:lnTo>
                  <a:pt x="10510" y="26906"/>
                </a:lnTo>
                <a:lnTo>
                  <a:pt x="10390" y="26906"/>
                </a:lnTo>
                <a:lnTo>
                  <a:pt x="10030" y="27146"/>
                </a:lnTo>
                <a:lnTo>
                  <a:pt x="9729" y="27387"/>
                </a:lnTo>
                <a:lnTo>
                  <a:pt x="9189" y="28047"/>
                </a:lnTo>
                <a:lnTo>
                  <a:pt x="8528" y="28828"/>
                </a:lnTo>
                <a:lnTo>
                  <a:pt x="7808" y="29609"/>
                </a:lnTo>
                <a:lnTo>
                  <a:pt x="7387" y="30029"/>
                </a:lnTo>
                <a:lnTo>
                  <a:pt x="6907" y="30389"/>
                </a:lnTo>
                <a:lnTo>
                  <a:pt x="6366" y="30810"/>
                </a:lnTo>
                <a:lnTo>
                  <a:pt x="5946" y="31290"/>
                </a:lnTo>
                <a:lnTo>
                  <a:pt x="5946" y="31230"/>
                </a:lnTo>
                <a:lnTo>
                  <a:pt x="6006" y="28828"/>
                </a:lnTo>
                <a:lnTo>
                  <a:pt x="6066" y="28768"/>
                </a:lnTo>
                <a:lnTo>
                  <a:pt x="6186" y="28708"/>
                </a:lnTo>
                <a:lnTo>
                  <a:pt x="6366" y="28588"/>
                </a:lnTo>
                <a:lnTo>
                  <a:pt x="6426" y="28408"/>
                </a:lnTo>
                <a:lnTo>
                  <a:pt x="6486" y="28227"/>
                </a:lnTo>
                <a:lnTo>
                  <a:pt x="7027" y="27687"/>
                </a:lnTo>
                <a:lnTo>
                  <a:pt x="7507" y="27086"/>
                </a:lnTo>
                <a:lnTo>
                  <a:pt x="8408" y="25885"/>
                </a:lnTo>
                <a:lnTo>
                  <a:pt x="9789" y="24024"/>
                </a:lnTo>
                <a:lnTo>
                  <a:pt x="11111" y="22102"/>
                </a:lnTo>
                <a:lnTo>
                  <a:pt x="11111" y="21922"/>
                </a:lnTo>
                <a:lnTo>
                  <a:pt x="11051" y="21861"/>
                </a:lnTo>
                <a:lnTo>
                  <a:pt x="10931" y="21801"/>
                </a:lnTo>
                <a:lnTo>
                  <a:pt x="10810" y="21861"/>
                </a:lnTo>
                <a:lnTo>
                  <a:pt x="9069" y="23483"/>
                </a:lnTo>
                <a:lnTo>
                  <a:pt x="7447" y="25165"/>
                </a:lnTo>
                <a:lnTo>
                  <a:pt x="6727" y="25825"/>
                </a:lnTo>
                <a:lnTo>
                  <a:pt x="6066" y="26606"/>
                </a:lnTo>
                <a:lnTo>
                  <a:pt x="6126" y="23423"/>
                </a:lnTo>
                <a:lnTo>
                  <a:pt x="6426" y="23183"/>
                </a:lnTo>
                <a:lnTo>
                  <a:pt x="6727" y="22882"/>
                </a:lnTo>
                <a:lnTo>
                  <a:pt x="7267" y="22222"/>
                </a:lnTo>
                <a:lnTo>
                  <a:pt x="7808" y="21561"/>
                </a:lnTo>
                <a:lnTo>
                  <a:pt x="8288" y="20961"/>
                </a:lnTo>
                <a:lnTo>
                  <a:pt x="9009" y="20120"/>
                </a:lnTo>
                <a:lnTo>
                  <a:pt x="9729" y="19219"/>
                </a:lnTo>
                <a:lnTo>
                  <a:pt x="10330" y="18318"/>
                </a:lnTo>
                <a:lnTo>
                  <a:pt x="10931" y="17297"/>
                </a:lnTo>
                <a:lnTo>
                  <a:pt x="10931" y="17237"/>
                </a:lnTo>
                <a:lnTo>
                  <a:pt x="10870" y="17117"/>
                </a:lnTo>
                <a:lnTo>
                  <a:pt x="10810" y="17057"/>
                </a:lnTo>
                <a:lnTo>
                  <a:pt x="10690" y="17117"/>
                </a:lnTo>
                <a:lnTo>
                  <a:pt x="9729" y="17778"/>
                </a:lnTo>
                <a:lnTo>
                  <a:pt x="8889" y="18558"/>
                </a:lnTo>
                <a:lnTo>
                  <a:pt x="8048" y="19399"/>
                </a:lnTo>
                <a:lnTo>
                  <a:pt x="7267" y="20240"/>
                </a:lnTo>
                <a:lnTo>
                  <a:pt x="6186" y="21381"/>
                </a:lnTo>
                <a:lnTo>
                  <a:pt x="6186" y="19279"/>
                </a:lnTo>
                <a:lnTo>
                  <a:pt x="6366" y="19219"/>
                </a:lnTo>
                <a:lnTo>
                  <a:pt x="6486" y="19099"/>
                </a:lnTo>
                <a:lnTo>
                  <a:pt x="6666" y="18859"/>
                </a:lnTo>
                <a:lnTo>
                  <a:pt x="7207" y="18378"/>
                </a:lnTo>
                <a:lnTo>
                  <a:pt x="7747" y="17778"/>
                </a:lnTo>
                <a:lnTo>
                  <a:pt x="8588" y="16697"/>
                </a:lnTo>
                <a:lnTo>
                  <a:pt x="9249" y="15796"/>
                </a:lnTo>
                <a:lnTo>
                  <a:pt x="9849" y="14835"/>
                </a:lnTo>
                <a:lnTo>
                  <a:pt x="10090" y="14294"/>
                </a:lnTo>
                <a:lnTo>
                  <a:pt x="10330" y="13754"/>
                </a:lnTo>
                <a:lnTo>
                  <a:pt x="10510" y="13213"/>
                </a:lnTo>
                <a:lnTo>
                  <a:pt x="10630" y="12673"/>
                </a:lnTo>
                <a:lnTo>
                  <a:pt x="10570" y="12613"/>
                </a:lnTo>
                <a:lnTo>
                  <a:pt x="10570" y="12553"/>
                </a:lnTo>
                <a:lnTo>
                  <a:pt x="10450" y="12553"/>
                </a:lnTo>
                <a:lnTo>
                  <a:pt x="9609" y="13394"/>
                </a:lnTo>
                <a:lnTo>
                  <a:pt x="8889" y="14294"/>
                </a:lnTo>
                <a:lnTo>
                  <a:pt x="8168" y="15195"/>
                </a:lnTo>
                <a:lnTo>
                  <a:pt x="7447" y="16096"/>
                </a:lnTo>
                <a:lnTo>
                  <a:pt x="6907" y="16697"/>
                </a:lnTo>
                <a:lnTo>
                  <a:pt x="6246" y="17297"/>
                </a:lnTo>
                <a:lnTo>
                  <a:pt x="6306" y="15435"/>
                </a:lnTo>
                <a:lnTo>
                  <a:pt x="6666" y="15255"/>
                </a:lnTo>
                <a:lnTo>
                  <a:pt x="6847" y="15135"/>
                </a:lnTo>
                <a:lnTo>
                  <a:pt x="6907" y="14955"/>
                </a:lnTo>
                <a:lnTo>
                  <a:pt x="6967" y="14775"/>
                </a:lnTo>
                <a:lnTo>
                  <a:pt x="6907" y="14535"/>
                </a:lnTo>
                <a:lnTo>
                  <a:pt x="7447" y="13934"/>
                </a:lnTo>
                <a:lnTo>
                  <a:pt x="7988" y="13213"/>
                </a:lnTo>
                <a:lnTo>
                  <a:pt x="8408" y="12493"/>
                </a:lnTo>
                <a:lnTo>
                  <a:pt x="8768" y="11832"/>
                </a:lnTo>
                <a:lnTo>
                  <a:pt x="9429" y="10631"/>
                </a:lnTo>
                <a:lnTo>
                  <a:pt x="9669" y="9970"/>
                </a:lnTo>
                <a:lnTo>
                  <a:pt x="9910" y="9310"/>
                </a:lnTo>
                <a:lnTo>
                  <a:pt x="10090" y="8649"/>
                </a:lnTo>
                <a:lnTo>
                  <a:pt x="10210" y="7988"/>
                </a:lnTo>
                <a:lnTo>
                  <a:pt x="10270" y="7328"/>
                </a:lnTo>
                <a:lnTo>
                  <a:pt x="10270" y="6607"/>
                </a:lnTo>
                <a:lnTo>
                  <a:pt x="10210" y="6487"/>
                </a:lnTo>
                <a:lnTo>
                  <a:pt x="10090" y="6367"/>
                </a:lnTo>
                <a:lnTo>
                  <a:pt x="9970" y="6367"/>
                </a:lnTo>
                <a:lnTo>
                  <a:pt x="9849" y="6487"/>
                </a:lnTo>
                <a:lnTo>
                  <a:pt x="9309" y="7688"/>
                </a:lnTo>
                <a:lnTo>
                  <a:pt x="8768" y="8889"/>
                </a:lnTo>
                <a:lnTo>
                  <a:pt x="8288" y="10030"/>
                </a:lnTo>
                <a:lnTo>
                  <a:pt x="7988" y="10631"/>
                </a:lnTo>
                <a:lnTo>
                  <a:pt x="7687" y="11171"/>
                </a:lnTo>
                <a:lnTo>
                  <a:pt x="7147" y="12012"/>
                </a:lnTo>
                <a:lnTo>
                  <a:pt x="6606" y="12733"/>
                </a:lnTo>
                <a:lnTo>
                  <a:pt x="6606" y="12493"/>
                </a:lnTo>
                <a:lnTo>
                  <a:pt x="6546" y="12312"/>
                </a:lnTo>
                <a:lnTo>
                  <a:pt x="6426" y="12132"/>
                </a:lnTo>
                <a:lnTo>
                  <a:pt x="6306" y="11952"/>
                </a:lnTo>
                <a:lnTo>
                  <a:pt x="6306" y="11352"/>
                </a:lnTo>
                <a:lnTo>
                  <a:pt x="6426" y="11352"/>
                </a:lnTo>
                <a:lnTo>
                  <a:pt x="6486" y="11292"/>
                </a:lnTo>
                <a:lnTo>
                  <a:pt x="6847" y="10811"/>
                </a:lnTo>
                <a:lnTo>
                  <a:pt x="7207" y="10331"/>
                </a:lnTo>
                <a:lnTo>
                  <a:pt x="7447" y="9730"/>
                </a:lnTo>
                <a:lnTo>
                  <a:pt x="7687" y="9129"/>
                </a:lnTo>
                <a:lnTo>
                  <a:pt x="7868" y="8529"/>
                </a:lnTo>
                <a:lnTo>
                  <a:pt x="7988" y="7928"/>
                </a:lnTo>
                <a:lnTo>
                  <a:pt x="8228" y="6727"/>
                </a:lnTo>
                <a:lnTo>
                  <a:pt x="8348" y="5466"/>
                </a:lnTo>
                <a:lnTo>
                  <a:pt x="8408" y="4265"/>
                </a:lnTo>
                <a:lnTo>
                  <a:pt x="8288" y="3004"/>
                </a:lnTo>
                <a:lnTo>
                  <a:pt x="8108" y="1803"/>
                </a:lnTo>
                <a:lnTo>
                  <a:pt x="8108" y="1743"/>
                </a:lnTo>
                <a:lnTo>
                  <a:pt x="7988" y="1743"/>
                </a:lnTo>
                <a:lnTo>
                  <a:pt x="7928" y="1803"/>
                </a:lnTo>
                <a:lnTo>
                  <a:pt x="7928" y="3064"/>
                </a:lnTo>
                <a:lnTo>
                  <a:pt x="7868" y="4265"/>
                </a:lnTo>
                <a:lnTo>
                  <a:pt x="7687" y="5526"/>
                </a:lnTo>
                <a:lnTo>
                  <a:pt x="7507" y="6727"/>
                </a:lnTo>
                <a:lnTo>
                  <a:pt x="7207" y="7688"/>
                </a:lnTo>
                <a:lnTo>
                  <a:pt x="6907" y="8649"/>
                </a:lnTo>
                <a:lnTo>
                  <a:pt x="6606" y="9550"/>
                </a:lnTo>
                <a:lnTo>
                  <a:pt x="6306" y="10511"/>
                </a:lnTo>
                <a:lnTo>
                  <a:pt x="6306" y="8709"/>
                </a:lnTo>
                <a:lnTo>
                  <a:pt x="6306" y="6847"/>
                </a:lnTo>
                <a:lnTo>
                  <a:pt x="6366" y="6007"/>
                </a:lnTo>
                <a:lnTo>
                  <a:pt x="6366" y="5166"/>
                </a:lnTo>
                <a:lnTo>
                  <a:pt x="6306" y="4265"/>
                </a:lnTo>
                <a:lnTo>
                  <a:pt x="6186" y="3424"/>
                </a:lnTo>
                <a:lnTo>
                  <a:pt x="6006" y="2523"/>
                </a:lnTo>
                <a:lnTo>
                  <a:pt x="5766" y="1562"/>
                </a:lnTo>
                <a:lnTo>
                  <a:pt x="5585" y="1082"/>
                </a:lnTo>
                <a:lnTo>
                  <a:pt x="5405" y="662"/>
                </a:lnTo>
                <a:lnTo>
                  <a:pt x="5105" y="301"/>
                </a:lnTo>
                <a:lnTo>
                  <a:pt x="4745" y="1"/>
                </a:lnTo>
                <a:close/>
              </a:path>
            </a:pathLst>
          </a:custGeom>
          <a:solidFill>
            <a:srgbClr val="187767"/>
          </a:solidFill>
          <a:ln>
            <a:noFill/>
          </a:ln>
        </p:spPr>
        <p:txBody>
          <a:bodyPr lIns="121897" tIns="121897" rIns="121897" bIns="121897" anchor="ctr" anchorCtr="0">
            <a:noAutofit/>
          </a:bodyPr>
          <a:lstStyle/>
          <a:p>
            <a:pPr lvl="0">
              <a:spcBef>
                <a:spcPts val="0"/>
              </a:spcBef>
              <a:buNone/>
            </a:pPr>
            <a:endParaRPr/>
          </a:p>
        </p:txBody>
      </p:sp>
      <p:sp>
        <p:nvSpPr>
          <p:cNvPr id="122" name="Shape 122"/>
          <p:cNvSpPr/>
          <p:nvPr/>
        </p:nvSpPr>
        <p:spPr>
          <a:xfrm rot="-5563591" flipH="1">
            <a:off x="1499553" y="1076388"/>
            <a:ext cx="604173" cy="1581475"/>
          </a:xfrm>
          <a:custGeom>
            <a:avLst/>
            <a:gdLst/>
            <a:ahLst/>
            <a:cxnLst/>
            <a:rect l="0" t="0" r="0" b="0"/>
            <a:pathLst>
              <a:path w="13514" h="35374" extrusionOk="0">
                <a:moveTo>
                  <a:pt x="11411" y="3303"/>
                </a:moveTo>
                <a:lnTo>
                  <a:pt x="10811" y="3603"/>
                </a:lnTo>
                <a:lnTo>
                  <a:pt x="10270" y="3964"/>
                </a:lnTo>
                <a:lnTo>
                  <a:pt x="10450" y="3543"/>
                </a:lnTo>
                <a:lnTo>
                  <a:pt x="10931" y="3423"/>
                </a:lnTo>
                <a:lnTo>
                  <a:pt x="11411" y="3303"/>
                </a:lnTo>
                <a:close/>
                <a:moveTo>
                  <a:pt x="7628" y="4865"/>
                </a:moveTo>
                <a:lnTo>
                  <a:pt x="7748" y="4985"/>
                </a:lnTo>
                <a:lnTo>
                  <a:pt x="7868" y="5105"/>
                </a:lnTo>
                <a:lnTo>
                  <a:pt x="8048" y="5105"/>
                </a:lnTo>
                <a:lnTo>
                  <a:pt x="8228" y="5045"/>
                </a:lnTo>
                <a:lnTo>
                  <a:pt x="7928" y="5645"/>
                </a:lnTo>
                <a:lnTo>
                  <a:pt x="7508" y="6426"/>
                </a:lnTo>
                <a:lnTo>
                  <a:pt x="7628" y="4865"/>
                </a:lnTo>
                <a:close/>
                <a:moveTo>
                  <a:pt x="7928" y="26965"/>
                </a:moveTo>
                <a:lnTo>
                  <a:pt x="7748" y="27085"/>
                </a:lnTo>
                <a:lnTo>
                  <a:pt x="6607" y="27986"/>
                </a:lnTo>
                <a:lnTo>
                  <a:pt x="6066" y="28467"/>
                </a:lnTo>
                <a:lnTo>
                  <a:pt x="5586" y="29007"/>
                </a:lnTo>
                <a:lnTo>
                  <a:pt x="5526" y="28647"/>
                </a:lnTo>
                <a:lnTo>
                  <a:pt x="5646" y="28407"/>
                </a:lnTo>
                <a:lnTo>
                  <a:pt x="5646" y="28166"/>
                </a:lnTo>
                <a:lnTo>
                  <a:pt x="5586" y="27926"/>
                </a:lnTo>
                <a:lnTo>
                  <a:pt x="5466" y="27746"/>
                </a:lnTo>
                <a:lnTo>
                  <a:pt x="6066" y="27566"/>
                </a:lnTo>
                <a:lnTo>
                  <a:pt x="6607" y="27446"/>
                </a:lnTo>
                <a:lnTo>
                  <a:pt x="7808" y="27025"/>
                </a:lnTo>
                <a:lnTo>
                  <a:pt x="7928" y="26965"/>
                </a:lnTo>
                <a:close/>
                <a:moveTo>
                  <a:pt x="7808" y="28947"/>
                </a:moveTo>
                <a:lnTo>
                  <a:pt x="7328" y="29548"/>
                </a:lnTo>
                <a:lnTo>
                  <a:pt x="6667" y="30389"/>
                </a:lnTo>
                <a:lnTo>
                  <a:pt x="6367" y="30809"/>
                </a:lnTo>
                <a:lnTo>
                  <a:pt x="6126" y="31229"/>
                </a:lnTo>
                <a:lnTo>
                  <a:pt x="5766" y="29908"/>
                </a:lnTo>
                <a:lnTo>
                  <a:pt x="6307" y="29788"/>
                </a:lnTo>
                <a:lnTo>
                  <a:pt x="6847" y="29548"/>
                </a:lnTo>
                <a:lnTo>
                  <a:pt x="7328" y="29248"/>
                </a:lnTo>
                <a:lnTo>
                  <a:pt x="7808" y="28947"/>
                </a:lnTo>
                <a:close/>
                <a:moveTo>
                  <a:pt x="9430" y="0"/>
                </a:moveTo>
                <a:lnTo>
                  <a:pt x="9189" y="240"/>
                </a:lnTo>
                <a:lnTo>
                  <a:pt x="9009" y="480"/>
                </a:lnTo>
                <a:lnTo>
                  <a:pt x="8709" y="1021"/>
                </a:lnTo>
                <a:lnTo>
                  <a:pt x="8409" y="1622"/>
                </a:lnTo>
                <a:lnTo>
                  <a:pt x="8168" y="2222"/>
                </a:lnTo>
                <a:lnTo>
                  <a:pt x="7808" y="3243"/>
                </a:lnTo>
                <a:lnTo>
                  <a:pt x="7868" y="2162"/>
                </a:lnTo>
                <a:lnTo>
                  <a:pt x="7808" y="1081"/>
                </a:lnTo>
                <a:lnTo>
                  <a:pt x="7808" y="961"/>
                </a:lnTo>
                <a:lnTo>
                  <a:pt x="7688" y="841"/>
                </a:lnTo>
                <a:lnTo>
                  <a:pt x="7568" y="841"/>
                </a:lnTo>
                <a:lnTo>
                  <a:pt x="7448" y="961"/>
                </a:lnTo>
                <a:lnTo>
                  <a:pt x="7087" y="1441"/>
                </a:lnTo>
                <a:lnTo>
                  <a:pt x="6847" y="2042"/>
                </a:lnTo>
                <a:lnTo>
                  <a:pt x="6667" y="2582"/>
                </a:lnTo>
                <a:lnTo>
                  <a:pt x="6487" y="3183"/>
                </a:lnTo>
                <a:lnTo>
                  <a:pt x="6247" y="4444"/>
                </a:lnTo>
                <a:lnTo>
                  <a:pt x="6126" y="5645"/>
                </a:lnTo>
                <a:lnTo>
                  <a:pt x="6066" y="6306"/>
                </a:lnTo>
                <a:lnTo>
                  <a:pt x="6006" y="7207"/>
                </a:lnTo>
                <a:lnTo>
                  <a:pt x="6006" y="7747"/>
                </a:lnTo>
                <a:lnTo>
                  <a:pt x="6066" y="8228"/>
                </a:lnTo>
                <a:lnTo>
                  <a:pt x="6186" y="8648"/>
                </a:lnTo>
                <a:lnTo>
                  <a:pt x="6307" y="8948"/>
                </a:lnTo>
                <a:lnTo>
                  <a:pt x="6066" y="9609"/>
                </a:lnTo>
                <a:lnTo>
                  <a:pt x="6066" y="9669"/>
                </a:lnTo>
                <a:lnTo>
                  <a:pt x="5946" y="8588"/>
                </a:lnTo>
                <a:lnTo>
                  <a:pt x="5886" y="7507"/>
                </a:lnTo>
                <a:lnTo>
                  <a:pt x="5946" y="6366"/>
                </a:lnTo>
                <a:lnTo>
                  <a:pt x="6066" y="5225"/>
                </a:lnTo>
                <a:lnTo>
                  <a:pt x="6066" y="4624"/>
                </a:lnTo>
                <a:lnTo>
                  <a:pt x="6066" y="4024"/>
                </a:lnTo>
                <a:lnTo>
                  <a:pt x="6006" y="3483"/>
                </a:lnTo>
                <a:lnTo>
                  <a:pt x="5886" y="2943"/>
                </a:lnTo>
                <a:lnTo>
                  <a:pt x="5826" y="2823"/>
                </a:lnTo>
                <a:lnTo>
                  <a:pt x="5766" y="2763"/>
                </a:lnTo>
                <a:lnTo>
                  <a:pt x="5646" y="2763"/>
                </a:lnTo>
                <a:lnTo>
                  <a:pt x="5526" y="2823"/>
                </a:lnTo>
                <a:lnTo>
                  <a:pt x="5226" y="3303"/>
                </a:lnTo>
                <a:lnTo>
                  <a:pt x="4985" y="3784"/>
                </a:lnTo>
                <a:lnTo>
                  <a:pt x="4805" y="4384"/>
                </a:lnTo>
                <a:lnTo>
                  <a:pt x="4685" y="4985"/>
                </a:lnTo>
                <a:lnTo>
                  <a:pt x="4565" y="6186"/>
                </a:lnTo>
                <a:lnTo>
                  <a:pt x="4505" y="7327"/>
                </a:lnTo>
                <a:lnTo>
                  <a:pt x="4445" y="8348"/>
                </a:lnTo>
                <a:lnTo>
                  <a:pt x="4024" y="6066"/>
                </a:lnTo>
                <a:lnTo>
                  <a:pt x="3964" y="6006"/>
                </a:lnTo>
                <a:lnTo>
                  <a:pt x="3904" y="5946"/>
                </a:lnTo>
                <a:lnTo>
                  <a:pt x="3844" y="6006"/>
                </a:lnTo>
                <a:lnTo>
                  <a:pt x="3784" y="6066"/>
                </a:lnTo>
                <a:lnTo>
                  <a:pt x="3544" y="7087"/>
                </a:lnTo>
                <a:lnTo>
                  <a:pt x="3364" y="8168"/>
                </a:lnTo>
                <a:lnTo>
                  <a:pt x="3304" y="9309"/>
                </a:lnTo>
                <a:lnTo>
                  <a:pt x="3304" y="10450"/>
                </a:lnTo>
                <a:lnTo>
                  <a:pt x="3424" y="11591"/>
                </a:lnTo>
                <a:lnTo>
                  <a:pt x="3664" y="12672"/>
                </a:lnTo>
                <a:lnTo>
                  <a:pt x="4024" y="13753"/>
                </a:lnTo>
                <a:lnTo>
                  <a:pt x="4265" y="14233"/>
                </a:lnTo>
                <a:lnTo>
                  <a:pt x="4505" y="14714"/>
                </a:lnTo>
                <a:lnTo>
                  <a:pt x="4205" y="16275"/>
                </a:lnTo>
                <a:lnTo>
                  <a:pt x="3964" y="17777"/>
                </a:lnTo>
                <a:lnTo>
                  <a:pt x="3784" y="17476"/>
                </a:lnTo>
                <a:lnTo>
                  <a:pt x="3784" y="17116"/>
                </a:lnTo>
                <a:lnTo>
                  <a:pt x="3784" y="16756"/>
                </a:lnTo>
                <a:lnTo>
                  <a:pt x="3604" y="16035"/>
                </a:lnTo>
                <a:lnTo>
                  <a:pt x="3424" y="15314"/>
                </a:lnTo>
                <a:lnTo>
                  <a:pt x="3244" y="14594"/>
                </a:lnTo>
                <a:lnTo>
                  <a:pt x="3064" y="13633"/>
                </a:lnTo>
                <a:lnTo>
                  <a:pt x="2943" y="12732"/>
                </a:lnTo>
                <a:lnTo>
                  <a:pt x="2823" y="11771"/>
                </a:lnTo>
                <a:lnTo>
                  <a:pt x="2703" y="10810"/>
                </a:lnTo>
                <a:lnTo>
                  <a:pt x="2643" y="10690"/>
                </a:lnTo>
                <a:lnTo>
                  <a:pt x="2583" y="10630"/>
                </a:lnTo>
                <a:lnTo>
                  <a:pt x="2463" y="10570"/>
                </a:lnTo>
                <a:lnTo>
                  <a:pt x="2343" y="10570"/>
                </a:lnTo>
                <a:lnTo>
                  <a:pt x="2163" y="10630"/>
                </a:lnTo>
                <a:lnTo>
                  <a:pt x="2043" y="10690"/>
                </a:lnTo>
                <a:lnTo>
                  <a:pt x="1982" y="10810"/>
                </a:lnTo>
                <a:lnTo>
                  <a:pt x="1862" y="11291"/>
                </a:lnTo>
                <a:lnTo>
                  <a:pt x="1742" y="11771"/>
                </a:lnTo>
                <a:lnTo>
                  <a:pt x="1682" y="12252"/>
                </a:lnTo>
                <a:lnTo>
                  <a:pt x="1682" y="12792"/>
                </a:lnTo>
                <a:lnTo>
                  <a:pt x="1742" y="13753"/>
                </a:lnTo>
                <a:lnTo>
                  <a:pt x="1922" y="14774"/>
                </a:lnTo>
                <a:lnTo>
                  <a:pt x="2043" y="15374"/>
                </a:lnTo>
                <a:lnTo>
                  <a:pt x="2223" y="16035"/>
                </a:lnTo>
                <a:lnTo>
                  <a:pt x="2403" y="16696"/>
                </a:lnTo>
                <a:lnTo>
                  <a:pt x="2763" y="17236"/>
                </a:lnTo>
                <a:lnTo>
                  <a:pt x="2823" y="17356"/>
                </a:lnTo>
                <a:lnTo>
                  <a:pt x="3244" y="18317"/>
                </a:lnTo>
                <a:lnTo>
                  <a:pt x="3544" y="18798"/>
                </a:lnTo>
                <a:lnTo>
                  <a:pt x="3844" y="19218"/>
                </a:lnTo>
                <a:lnTo>
                  <a:pt x="3844" y="19278"/>
                </a:lnTo>
                <a:lnTo>
                  <a:pt x="3304" y="18497"/>
                </a:lnTo>
                <a:lnTo>
                  <a:pt x="2763" y="17657"/>
                </a:lnTo>
                <a:lnTo>
                  <a:pt x="2343" y="16816"/>
                </a:lnTo>
                <a:lnTo>
                  <a:pt x="1802" y="15975"/>
                </a:lnTo>
                <a:lnTo>
                  <a:pt x="1562" y="15555"/>
                </a:lnTo>
                <a:lnTo>
                  <a:pt x="1202" y="15194"/>
                </a:lnTo>
                <a:lnTo>
                  <a:pt x="1142" y="15134"/>
                </a:lnTo>
                <a:lnTo>
                  <a:pt x="1022" y="15074"/>
                </a:lnTo>
                <a:lnTo>
                  <a:pt x="781" y="15134"/>
                </a:lnTo>
                <a:lnTo>
                  <a:pt x="661" y="15254"/>
                </a:lnTo>
                <a:lnTo>
                  <a:pt x="601" y="15435"/>
                </a:lnTo>
                <a:lnTo>
                  <a:pt x="601" y="15975"/>
                </a:lnTo>
                <a:lnTo>
                  <a:pt x="661" y="16516"/>
                </a:lnTo>
                <a:lnTo>
                  <a:pt x="841" y="16996"/>
                </a:lnTo>
                <a:lnTo>
                  <a:pt x="1082" y="17536"/>
                </a:lnTo>
                <a:lnTo>
                  <a:pt x="1622" y="18497"/>
                </a:lnTo>
                <a:lnTo>
                  <a:pt x="2163" y="19398"/>
                </a:lnTo>
                <a:lnTo>
                  <a:pt x="2883" y="20419"/>
                </a:lnTo>
                <a:lnTo>
                  <a:pt x="3304" y="20900"/>
                </a:lnTo>
                <a:lnTo>
                  <a:pt x="3724" y="21320"/>
                </a:lnTo>
                <a:lnTo>
                  <a:pt x="3724" y="22281"/>
                </a:lnTo>
                <a:lnTo>
                  <a:pt x="3304" y="21861"/>
                </a:lnTo>
                <a:lnTo>
                  <a:pt x="2763" y="21200"/>
                </a:lnTo>
                <a:lnTo>
                  <a:pt x="2343" y="20539"/>
                </a:lnTo>
                <a:lnTo>
                  <a:pt x="1922" y="19759"/>
                </a:lnTo>
                <a:lnTo>
                  <a:pt x="1622" y="19038"/>
                </a:lnTo>
                <a:lnTo>
                  <a:pt x="1502" y="18858"/>
                </a:lnTo>
                <a:lnTo>
                  <a:pt x="1442" y="18798"/>
                </a:lnTo>
                <a:lnTo>
                  <a:pt x="1262" y="18738"/>
                </a:lnTo>
                <a:lnTo>
                  <a:pt x="1142" y="18738"/>
                </a:lnTo>
                <a:lnTo>
                  <a:pt x="1022" y="18798"/>
                </a:lnTo>
                <a:lnTo>
                  <a:pt x="901" y="18858"/>
                </a:lnTo>
                <a:lnTo>
                  <a:pt x="841" y="18978"/>
                </a:lnTo>
                <a:lnTo>
                  <a:pt x="841" y="19098"/>
                </a:lnTo>
                <a:lnTo>
                  <a:pt x="901" y="19819"/>
                </a:lnTo>
                <a:lnTo>
                  <a:pt x="1082" y="20479"/>
                </a:lnTo>
                <a:lnTo>
                  <a:pt x="1322" y="21140"/>
                </a:lnTo>
                <a:lnTo>
                  <a:pt x="1622" y="21801"/>
                </a:lnTo>
                <a:lnTo>
                  <a:pt x="901" y="21020"/>
                </a:lnTo>
                <a:lnTo>
                  <a:pt x="241" y="20179"/>
                </a:lnTo>
                <a:lnTo>
                  <a:pt x="181" y="20119"/>
                </a:lnTo>
                <a:lnTo>
                  <a:pt x="61" y="20179"/>
                </a:lnTo>
                <a:lnTo>
                  <a:pt x="1" y="20239"/>
                </a:lnTo>
                <a:lnTo>
                  <a:pt x="1" y="20359"/>
                </a:lnTo>
                <a:lnTo>
                  <a:pt x="541" y="21440"/>
                </a:lnTo>
                <a:lnTo>
                  <a:pt x="1202" y="22461"/>
                </a:lnTo>
                <a:lnTo>
                  <a:pt x="1862" y="23422"/>
                </a:lnTo>
                <a:lnTo>
                  <a:pt x="2583" y="24323"/>
                </a:lnTo>
                <a:lnTo>
                  <a:pt x="3244" y="25044"/>
                </a:lnTo>
                <a:lnTo>
                  <a:pt x="3904" y="25704"/>
                </a:lnTo>
                <a:lnTo>
                  <a:pt x="4024" y="26605"/>
                </a:lnTo>
                <a:lnTo>
                  <a:pt x="3364" y="26065"/>
                </a:lnTo>
                <a:lnTo>
                  <a:pt x="2883" y="25524"/>
                </a:lnTo>
                <a:lnTo>
                  <a:pt x="2343" y="24923"/>
                </a:lnTo>
                <a:lnTo>
                  <a:pt x="1742" y="24383"/>
                </a:lnTo>
                <a:lnTo>
                  <a:pt x="1442" y="24203"/>
                </a:lnTo>
                <a:lnTo>
                  <a:pt x="1142" y="24083"/>
                </a:lnTo>
                <a:lnTo>
                  <a:pt x="1022" y="24023"/>
                </a:lnTo>
                <a:lnTo>
                  <a:pt x="841" y="24083"/>
                </a:lnTo>
                <a:lnTo>
                  <a:pt x="721" y="24203"/>
                </a:lnTo>
                <a:lnTo>
                  <a:pt x="661" y="24323"/>
                </a:lnTo>
                <a:lnTo>
                  <a:pt x="661" y="24743"/>
                </a:lnTo>
                <a:lnTo>
                  <a:pt x="721" y="25104"/>
                </a:lnTo>
                <a:lnTo>
                  <a:pt x="901" y="25524"/>
                </a:lnTo>
                <a:lnTo>
                  <a:pt x="1082" y="25884"/>
                </a:lnTo>
                <a:lnTo>
                  <a:pt x="1622" y="26605"/>
                </a:lnTo>
                <a:lnTo>
                  <a:pt x="2223" y="27206"/>
                </a:lnTo>
                <a:lnTo>
                  <a:pt x="2643" y="27626"/>
                </a:lnTo>
                <a:lnTo>
                  <a:pt x="3184" y="28106"/>
                </a:lnTo>
                <a:lnTo>
                  <a:pt x="3784" y="28587"/>
                </a:lnTo>
                <a:lnTo>
                  <a:pt x="4084" y="28707"/>
                </a:lnTo>
                <a:lnTo>
                  <a:pt x="4385" y="28887"/>
                </a:lnTo>
                <a:lnTo>
                  <a:pt x="4745" y="30329"/>
                </a:lnTo>
                <a:lnTo>
                  <a:pt x="4265" y="30028"/>
                </a:lnTo>
                <a:lnTo>
                  <a:pt x="3904" y="29728"/>
                </a:lnTo>
                <a:lnTo>
                  <a:pt x="3244" y="29127"/>
                </a:lnTo>
                <a:lnTo>
                  <a:pt x="2703" y="28527"/>
                </a:lnTo>
                <a:lnTo>
                  <a:pt x="1562" y="27206"/>
                </a:lnTo>
                <a:lnTo>
                  <a:pt x="1442" y="27085"/>
                </a:lnTo>
                <a:lnTo>
                  <a:pt x="1142" y="27085"/>
                </a:lnTo>
                <a:lnTo>
                  <a:pt x="1022" y="27146"/>
                </a:lnTo>
                <a:lnTo>
                  <a:pt x="901" y="27266"/>
                </a:lnTo>
                <a:lnTo>
                  <a:pt x="841" y="27386"/>
                </a:lnTo>
                <a:lnTo>
                  <a:pt x="781" y="27506"/>
                </a:lnTo>
                <a:lnTo>
                  <a:pt x="781" y="27686"/>
                </a:lnTo>
                <a:lnTo>
                  <a:pt x="901" y="28166"/>
                </a:lnTo>
                <a:lnTo>
                  <a:pt x="1082" y="28587"/>
                </a:lnTo>
                <a:lnTo>
                  <a:pt x="1322" y="29067"/>
                </a:lnTo>
                <a:lnTo>
                  <a:pt x="1562" y="29488"/>
                </a:lnTo>
                <a:lnTo>
                  <a:pt x="2163" y="30268"/>
                </a:lnTo>
                <a:lnTo>
                  <a:pt x="2823" y="30989"/>
                </a:lnTo>
                <a:lnTo>
                  <a:pt x="3184" y="31289"/>
                </a:lnTo>
                <a:lnTo>
                  <a:pt x="2883" y="31289"/>
                </a:lnTo>
                <a:lnTo>
                  <a:pt x="2823" y="31410"/>
                </a:lnTo>
                <a:lnTo>
                  <a:pt x="2763" y="31590"/>
                </a:lnTo>
                <a:lnTo>
                  <a:pt x="2763" y="31710"/>
                </a:lnTo>
                <a:lnTo>
                  <a:pt x="3003" y="32010"/>
                </a:lnTo>
                <a:lnTo>
                  <a:pt x="3184" y="32250"/>
                </a:lnTo>
                <a:lnTo>
                  <a:pt x="3664" y="32731"/>
                </a:lnTo>
                <a:lnTo>
                  <a:pt x="4745" y="33512"/>
                </a:lnTo>
                <a:lnTo>
                  <a:pt x="5466" y="34052"/>
                </a:lnTo>
                <a:lnTo>
                  <a:pt x="5886" y="34352"/>
                </a:lnTo>
                <a:lnTo>
                  <a:pt x="6307" y="34593"/>
                </a:lnTo>
                <a:lnTo>
                  <a:pt x="6607" y="35193"/>
                </a:lnTo>
                <a:lnTo>
                  <a:pt x="6667" y="35313"/>
                </a:lnTo>
                <a:lnTo>
                  <a:pt x="6787" y="35373"/>
                </a:lnTo>
                <a:lnTo>
                  <a:pt x="6847" y="35373"/>
                </a:lnTo>
                <a:lnTo>
                  <a:pt x="6967" y="35313"/>
                </a:lnTo>
                <a:lnTo>
                  <a:pt x="7087" y="35253"/>
                </a:lnTo>
                <a:lnTo>
                  <a:pt x="7147" y="35193"/>
                </a:lnTo>
                <a:lnTo>
                  <a:pt x="7207" y="35073"/>
                </a:lnTo>
                <a:lnTo>
                  <a:pt x="7147" y="34953"/>
                </a:lnTo>
                <a:lnTo>
                  <a:pt x="7147" y="34833"/>
                </a:lnTo>
                <a:lnTo>
                  <a:pt x="7328" y="34773"/>
                </a:lnTo>
                <a:lnTo>
                  <a:pt x="7448" y="34713"/>
                </a:lnTo>
                <a:lnTo>
                  <a:pt x="7568" y="34653"/>
                </a:lnTo>
                <a:lnTo>
                  <a:pt x="7628" y="34532"/>
                </a:lnTo>
                <a:lnTo>
                  <a:pt x="7748" y="34232"/>
                </a:lnTo>
                <a:lnTo>
                  <a:pt x="7688" y="34052"/>
                </a:lnTo>
                <a:lnTo>
                  <a:pt x="7628" y="33932"/>
                </a:lnTo>
                <a:lnTo>
                  <a:pt x="7448" y="33632"/>
                </a:lnTo>
                <a:lnTo>
                  <a:pt x="7207" y="33331"/>
                </a:lnTo>
                <a:lnTo>
                  <a:pt x="6907" y="33091"/>
                </a:lnTo>
                <a:lnTo>
                  <a:pt x="6547" y="32911"/>
                </a:lnTo>
                <a:lnTo>
                  <a:pt x="6427" y="32370"/>
                </a:lnTo>
                <a:lnTo>
                  <a:pt x="6487" y="32130"/>
                </a:lnTo>
                <a:lnTo>
                  <a:pt x="6487" y="31890"/>
                </a:lnTo>
                <a:lnTo>
                  <a:pt x="6967" y="31530"/>
                </a:lnTo>
                <a:lnTo>
                  <a:pt x="7388" y="31109"/>
                </a:lnTo>
                <a:lnTo>
                  <a:pt x="8228" y="30268"/>
                </a:lnTo>
                <a:lnTo>
                  <a:pt x="8709" y="29788"/>
                </a:lnTo>
                <a:lnTo>
                  <a:pt x="9129" y="29248"/>
                </a:lnTo>
                <a:lnTo>
                  <a:pt x="9550" y="28647"/>
                </a:lnTo>
                <a:lnTo>
                  <a:pt x="9850" y="28046"/>
                </a:lnTo>
                <a:lnTo>
                  <a:pt x="9850" y="27926"/>
                </a:lnTo>
                <a:lnTo>
                  <a:pt x="9790" y="27806"/>
                </a:lnTo>
                <a:lnTo>
                  <a:pt x="9730" y="27686"/>
                </a:lnTo>
                <a:lnTo>
                  <a:pt x="9670" y="27626"/>
                </a:lnTo>
                <a:lnTo>
                  <a:pt x="9850" y="27386"/>
                </a:lnTo>
                <a:lnTo>
                  <a:pt x="10030" y="27085"/>
                </a:lnTo>
                <a:lnTo>
                  <a:pt x="10030" y="26785"/>
                </a:lnTo>
                <a:lnTo>
                  <a:pt x="10030" y="26665"/>
                </a:lnTo>
                <a:lnTo>
                  <a:pt x="9910" y="26485"/>
                </a:lnTo>
                <a:lnTo>
                  <a:pt x="9730" y="26305"/>
                </a:lnTo>
                <a:lnTo>
                  <a:pt x="9550" y="26185"/>
                </a:lnTo>
                <a:lnTo>
                  <a:pt x="9850" y="25884"/>
                </a:lnTo>
                <a:lnTo>
                  <a:pt x="10150" y="25584"/>
                </a:lnTo>
                <a:lnTo>
                  <a:pt x="10210" y="25464"/>
                </a:lnTo>
                <a:lnTo>
                  <a:pt x="10270" y="25344"/>
                </a:lnTo>
                <a:lnTo>
                  <a:pt x="10150" y="25104"/>
                </a:lnTo>
                <a:lnTo>
                  <a:pt x="10030" y="24923"/>
                </a:lnTo>
                <a:lnTo>
                  <a:pt x="9790" y="24863"/>
                </a:lnTo>
                <a:lnTo>
                  <a:pt x="9430" y="24863"/>
                </a:lnTo>
                <a:lnTo>
                  <a:pt x="9069" y="24923"/>
                </a:lnTo>
                <a:lnTo>
                  <a:pt x="8709" y="25044"/>
                </a:lnTo>
                <a:lnTo>
                  <a:pt x="8409" y="25164"/>
                </a:lnTo>
                <a:lnTo>
                  <a:pt x="7688" y="25524"/>
                </a:lnTo>
                <a:lnTo>
                  <a:pt x="7087" y="25884"/>
                </a:lnTo>
                <a:lnTo>
                  <a:pt x="6367" y="26305"/>
                </a:lnTo>
                <a:lnTo>
                  <a:pt x="5946" y="25884"/>
                </a:lnTo>
                <a:lnTo>
                  <a:pt x="5526" y="25464"/>
                </a:lnTo>
                <a:lnTo>
                  <a:pt x="6547" y="24923"/>
                </a:lnTo>
                <a:lnTo>
                  <a:pt x="7568" y="24323"/>
                </a:lnTo>
                <a:lnTo>
                  <a:pt x="8649" y="23662"/>
                </a:lnTo>
                <a:lnTo>
                  <a:pt x="9129" y="23242"/>
                </a:lnTo>
                <a:lnTo>
                  <a:pt x="9490" y="22761"/>
                </a:lnTo>
                <a:lnTo>
                  <a:pt x="9610" y="22641"/>
                </a:lnTo>
                <a:lnTo>
                  <a:pt x="9610" y="22461"/>
                </a:lnTo>
                <a:lnTo>
                  <a:pt x="9550" y="22341"/>
                </a:lnTo>
                <a:lnTo>
                  <a:pt x="9490" y="22221"/>
                </a:lnTo>
                <a:lnTo>
                  <a:pt x="9249" y="22101"/>
                </a:lnTo>
                <a:lnTo>
                  <a:pt x="9129" y="22041"/>
                </a:lnTo>
                <a:lnTo>
                  <a:pt x="8949" y="22041"/>
                </a:lnTo>
                <a:lnTo>
                  <a:pt x="8649" y="22161"/>
                </a:lnTo>
                <a:lnTo>
                  <a:pt x="8348" y="22221"/>
                </a:lnTo>
                <a:lnTo>
                  <a:pt x="7688" y="22521"/>
                </a:lnTo>
                <a:lnTo>
                  <a:pt x="7147" y="22942"/>
                </a:lnTo>
                <a:lnTo>
                  <a:pt x="6547" y="23302"/>
                </a:lnTo>
                <a:lnTo>
                  <a:pt x="5406" y="24143"/>
                </a:lnTo>
                <a:lnTo>
                  <a:pt x="5406" y="23963"/>
                </a:lnTo>
                <a:lnTo>
                  <a:pt x="5346" y="23842"/>
                </a:lnTo>
                <a:lnTo>
                  <a:pt x="5226" y="23602"/>
                </a:lnTo>
                <a:lnTo>
                  <a:pt x="4985" y="23362"/>
                </a:lnTo>
                <a:lnTo>
                  <a:pt x="4985" y="23062"/>
                </a:lnTo>
                <a:lnTo>
                  <a:pt x="5766" y="22882"/>
                </a:lnTo>
                <a:lnTo>
                  <a:pt x="6547" y="22581"/>
                </a:lnTo>
                <a:lnTo>
                  <a:pt x="7988" y="21921"/>
                </a:lnTo>
                <a:lnTo>
                  <a:pt x="8709" y="21620"/>
                </a:lnTo>
                <a:lnTo>
                  <a:pt x="9490" y="21260"/>
                </a:lnTo>
                <a:lnTo>
                  <a:pt x="9790" y="21020"/>
                </a:lnTo>
                <a:lnTo>
                  <a:pt x="10150" y="20780"/>
                </a:lnTo>
                <a:lnTo>
                  <a:pt x="10390" y="20539"/>
                </a:lnTo>
                <a:lnTo>
                  <a:pt x="10631" y="20239"/>
                </a:lnTo>
                <a:lnTo>
                  <a:pt x="10691" y="19999"/>
                </a:lnTo>
                <a:lnTo>
                  <a:pt x="10631" y="19759"/>
                </a:lnTo>
                <a:lnTo>
                  <a:pt x="10450" y="19578"/>
                </a:lnTo>
                <a:lnTo>
                  <a:pt x="10210" y="19518"/>
                </a:lnTo>
                <a:lnTo>
                  <a:pt x="9850" y="19518"/>
                </a:lnTo>
                <a:lnTo>
                  <a:pt x="9490" y="19638"/>
                </a:lnTo>
                <a:lnTo>
                  <a:pt x="9069" y="19759"/>
                </a:lnTo>
                <a:lnTo>
                  <a:pt x="8709" y="19939"/>
                </a:lnTo>
                <a:lnTo>
                  <a:pt x="7988" y="20359"/>
                </a:lnTo>
                <a:lnTo>
                  <a:pt x="7328" y="20719"/>
                </a:lnTo>
                <a:lnTo>
                  <a:pt x="6126" y="21500"/>
                </a:lnTo>
                <a:lnTo>
                  <a:pt x="5526" y="21861"/>
                </a:lnTo>
                <a:lnTo>
                  <a:pt x="4985" y="22341"/>
                </a:lnTo>
                <a:lnTo>
                  <a:pt x="4985" y="22041"/>
                </a:lnTo>
                <a:lnTo>
                  <a:pt x="5165" y="22041"/>
                </a:lnTo>
                <a:lnTo>
                  <a:pt x="5286" y="21981"/>
                </a:lnTo>
                <a:lnTo>
                  <a:pt x="5346" y="21861"/>
                </a:lnTo>
                <a:lnTo>
                  <a:pt x="5346" y="21740"/>
                </a:lnTo>
                <a:lnTo>
                  <a:pt x="5226" y="21380"/>
                </a:lnTo>
                <a:lnTo>
                  <a:pt x="5045" y="20960"/>
                </a:lnTo>
                <a:lnTo>
                  <a:pt x="5045" y="20539"/>
                </a:lnTo>
                <a:lnTo>
                  <a:pt x="5406" y="20479"/>
                </a:lnTo>
                <a:lnTo>
                  <a:pt x="5766" y="20419"/>
                </a:lnTo>
                <a:lnTo>
                  <a:pt x="6487" y="20179"/>
                </a:lnTo>
                <a:lnTo>
                  <a:pt x="7147" y="19879"/>
                </a:lnTo>
                <a:lnTo>
                  <a:pt x="7808" y="19518"/>
                </a:lnTo>
                <a:lnTo>
                  <a:pt x="8649" y="19158"/>
                </a:lnTo>
                <a:lnTo>
                  <a:pt x="9369" y="18738"/>
                </a:lnTo>
                <a:lnTo>
                  <a:pt x="9730" y="18497"/>
                </a:lnTo>
                <a:lnTo>
                  <a:pt x="10030" y="18197"/>
                </a:lnTo>
                <a:lnTo>
                  <a:pt x="10330" y="17897"/>
                </a:lnTo>
                <a:lnTo>
                  <a:pt x="10571" y="17536"/>
                </a:lnTo>
                <a:lnTo>
                  <a:pt x="10631" y="17416"/>
                </a:lnTo>
                <a:lnTo>
                  <a:pt x="10691" y="17296"/>
                </a:lnTo>
                <a:lnTo>
                  <a:pt x="10571" y="17056"/>
                </a:lnTo>
                <a:lnTo>
                  <a:pt x="10450" y="16876"/>
                </a:lnTo>
                <a:lnTo>
                  <a:pt x="10330" y="16816"/>
                </a:lnTo>
                <a:lnTo>
                  <a:pt x="10210" y="16816"/>
                </a:lnTo>
                <a:lnTo>
                  <a:pt x="9730" y="16876"/>
                </a:lnTo>
                <a:lnTo>
                  <a:pt x="9309" y="16996"/>
                </a:lnTo>
                <a:lnTo>
                  <a:pt x="8889" y="17116"/>
                </a:lnTo>
                <a:lnTo>
                  <a:pt x="8529" y="17296"/>
                </a:lnTo>
                <a:lnTo>
                  <a:pt x="7808" y="17657"/>
                </a:lnTo>
                <a:lnTo>
                  <a:pt x="7027" y="18197"/>
                </a:lnTo>
                <a:lnTo>
                  <a:pt x="6006" y="18858"/>
                </a:lnTo>
                <a:lnTo>
                  <a:pt x="5526" y="19218"/>
                </a:lnTo>
                <a:lnTo>
                  <a:pt x="5105" y="19638"/>
                </a:lnTo>
                <a:lnTo>
                  <a:pt x="5105" y="19638"/>
                </a:lnTo>
                <a:lnTo>
                  <a:pt x="5286" y="18257"/>
                </a:lnTo>
                <a:lnTo>
                  <a:pt x="5286" y="18197"/>
                </a:lnTo>
                <a:lnTo>
                  <a:pt x="6066" y="17957"/>
                </a:lnTo>
                <a:lnTo>
                  <a:pt x="6847" y="17657"/>
                </a:lnTo>
                <a:lnTo>
                  <a:pt x="8409" y="17056"/>
                </a:lnTo>
                <a:lnTo>
                  <a:pt x="9249" y="16756"/>
                </a:lnTo>
                <a:lnTo>
                  <a:pt x="10150" y="16455"/>
                </a:lnTo>
                <a:lnTo>
                  <a:pt x="10571" y="16275"/>
                </a:lnTo>
                <a:lnTo>
                  <a:pt x="10991" y="16095"/>
                </a:lnTo>
                <a:lnTo>
                  <a:pt x="11351" y="15795"/>
                </a:lnTo>
                <a:lnTo>
                  <a:pt x="11592" y="15495"/>
                </a:lnTo>
                <a:lnTo>
                  <a:pt x="11592" y="15314"/>
                </a:lnTo>
                <a:lnTo>
                  <a:pt x="11592" y="15194"/>
                </a:lnTo>
                <a:lnTo>
                  <a:pt x="11532" y="15014"/>
                </a:lnTo>
                <a:lnTo>
                  <a:pt x="11411" y="14954"/>
                </a:lnTo>
                <a:lnTo>
                  <a:pt x="10991" y="14774"/>
                </a:lnTo>
                <a:lnTo>
                  <a:pt x="10571" y="14714"/>
                </a:lnTo>
                <a:lnTo>
                  <a:pt x="10090" y="14774"/>
                </a:lnTo>
                <a:lnTo>
                  <a:pt x="9610" y="14894"/>
                </a:lnTo>
                <a:lnTo>
                  <a:pt x="9129" y="15074"/>
                </a:lnTo>
                <a:lnTo>
                  <a:pt x="8649" y="15254"/>
                </a:lnTo>
                <a:lnTo>
                  <a:pt x="7808" y="15615"/>
                </a:lnTo>
                <a:lnTo>
                  <a:pt x="6547" y="16275"/>
                </a:lnTo>
                <a:lnTo>
                  <a:pt x="6006" y="16636"/>
                </a:lnTo>
                <a:lnTo>
                  <a:pt x="5406" y="16996"/>
                </a:lnTo>
                <a:lnTo>
                  <a:pt x="5826" y="14834"/>
                </a:lnTo>
                <a:lnTo>
                  <a:pt x="7087" y="14414"/>
                </a:lnTo>
                <a:lnTo>
                  <a:pt x="8288" y="13933"/>
                </a:lnTo>
                <a:lnTo>
                  <a:pt x="8949" y="13693"/>
                </a:lnTo>
                <a:lnTo>
                  <a:pt x="9610" y="13393"/>
                </a:lnTo>
                <a:lnTo>
                  <a:pt x="9910" y="13212"/>
                </a:lnTo>
                <a:lnTo>
                  <a:pt x="10210" y="13032"/>
                </a:lnTo>
                <a:lnTo>
                  <a:pt x="10450" y="12792"/>
                </a:lnTo>
                <a:lnTo>
                  <a:pt x="10631" y="12492"/>
                </a:lnTo>
                <a:lnTo>
                  <a:pt x="10631" y="12312"/>
                </a:lnTo>
                <a:lnTo>
                  <a:pt x="10631" y="12131"/>
                </a:lnTo>
                <a:lnTo>
                  <a:pt x="10511" y="11951"/>
                </a:lnTo>
                <a:lnTo>
                  <a:pt x="10330" y="11831"/>
                </a:lnTo>
                <a:lnTo>
                  <a:pt x="9730" y="11831"/>
                </a:lnTo>
                <a:lnTo>
                  <a:pt x="9430" y="11951"/>
                </a:lnTo>
                <a:lnTo>
                  <a:pt x="9129" y="12071"/>
                </a:lnTo>
                <a:lnTo>
                  <a:pt x="8529" y="12372"/>
                </a:lnTo>
                <a:lnTo>
                  <a:pt x="7988" y="12732"/>
                </a:lnTo>
                <a:lnTo>
                  <a:pt x="6967" y="13333"/>
                </a:lnTo>
                <a:lnTo>
                  <a:pt x="6066" y="13933"/>
                </a:lnTo>
                <a:lnTo>
                  <a:pt x="6367" y="12672"/>
                </a:lnTo>
                <a:lnTo>
                  <a:pt x="7628" y="12131"/>
                </a:lnTo>
                <a:lnTo>
                  <a:pt x="8949" y="11651"/>
                </a:lnTo>
                <a:lnTo>
                  <a:pt x="10270" y="11351"/>
                </a:lnTo>
                <a:lnTo>
                  <a:pt x="10871" y="11110"/>
                </a:lnTo>
                <a:lnTo>
                  <a:pt x="11471" y="10870"/>
                </a:lnTo>
                <a:lnTo>
                  <a:pt x="11652" y="10690"/>
                </a:lnTo>
                <a:lnTo>
                  <a:pt x="11772" y="10570"/>
                </a:lnTo>
                <a:lnTo>
                  <a:pt x="11772" y="10390"/>
                </a:lnTo>
                <a:lnTo>
                  <a:pt x="11772" y="10210"/>
                </a:lnTo>
                <a:lnTo>
                  <a:pt x="11652" y="10029"/>
                </a:lnTo>
                <a:lnTo>
                  <a:pt x="11532" y="9909"/>
                </a:lnTo>
                <a:lnTo>
                  <a:pt x="11411" y="9789"/>
                </a:lnTo>
                <a:lnTo>
                  <a:pt x="11171" y="9729"/>
                </a:lnTo>
                <a:lnTo>
                  <a:pt x="10631" y="9729"/>
                </a:lnTo>
                <a:lnTo>
                  <a:pt x="10030" y="9849"/>
                </a:lnTo>
                <a:lnTo>
                  <a:pt x="9430" y="10029"/>
                </a:lnTo>
                <a:lnTo>
                  <a:pt x="8829" y="10330"/>
                </a:lnTo>
                <a:lnTo>
                  <a:pt x="8228" y="10630"/>
                </a:lnTo>
                <a:lnTo>
                  <a:pt x="7688" y="10990"/>
                </a:lnTo>
                <a:lnTo>
                  <a:pt x="6607" y="11831"/>
                </a:lnTo>
                <a:lnTo>
                  <a:pt x="6607" y="11831"/>
                </a:lnTo>
                <a:lnTo>
                  <a:pt x="7207" y="10089"/>
                </a:lnTo>
                <a:lnTo>
                  <a:pt x="7748" y="9969"/>
                </a:lnTo>
                <a:lnTo>
                  <a:pt x="8228" y="9849"/>
                </a:lnTo>
                <a:lnTo>
                  <a:pt x="9249" y="9489"/>
                </a:lnTo>
                <a:lnTo>
                  <a:pt x="9910" y="9249"/>
                </a:lnTo>
                <a:lnTo>
                  <a:pt x="10511" y="9008"/>
                </a:lnTo>
                <a:lnTo>
                  <a:pt x="10811" y="8828"/>
                </a:lnTo>
                <a:lnTo>
                  <a:pt x="11111" y="8648"/>
                </a:lnTo>
                <a:lnTo>
                  <a:pt x="11351" y="8408"/>
                </a:lnTo>
                <a:lnTo>
                  <a:pt x="11532" y="8168"/>
                </a:lnTo>
                <a:lnTo>
                  <a:pt x="11592" y="7927"/>
                </a:lnTo>
                <a:lnTo>
                  <a:pt x="11592" y="7747"/>
                </a:lnTo>
                <a:lnTo>
                  <a:pt x="11471" y="7567"/>
                </a:lnTo>
                <a:lnTo>
                  <a:pt x="11291" y="7507"/>
                </a:lnTo>
                <a:lnTo>
                  <a:pt x="10931" y="7447"/>
                </a:lnTo>
                <a:lnTo>
                  <a:pt x="10631" y="7507"/>
                </a:lnTo>
                <a:lnTo>
                  <a:pt x="10270" y="7567"/>
                </a:lnTo>
                <a:lnTo>
                  <a:pt x="9970" y="7687"/>
                </a:lnTo>
                <a:lnTo>
                  <a:pt x="9309" y="7927"/>
                </a:lnTo>
                <a:lnTo>
                  <a:pt x="8709" y="8288"/>
                </a:lnTo>
                <a:lnTo>
                  <a:pt x="7748" y="8768"/>
                </a:lnTo>
                <a:lnTo>
                  <a:pt x="7868" y="8468"/>
                </a:lnTo>
                <a:lnTo>
                  <a:pt x="8409" y="8228"/>
                </a:lnTo>
                <a:lnTo>
                  <a:pt x="9009" y="7927"/>
                </a:lnTo>
                <a:lnTo>
                  <a:pt x="10030" y="7267"/>
                </a:lnTo>
                <a:lnTo>
                  <a:pt x="11291" y="6546"/>
                </a:lnTo>
                <a:lnTo>
                  <a:pt x="11892" y="6126"/>
                </a:lnTo>
                <a:lnTo>
                  <a:pt x="12132" y="5825"/>
                </a:lnTo>
                <a:lnTo>
                  <a:pt x="12372" y="5585"/>
                </a:lnTo>
                <a:lnTo>
                  <a:pt x="12432" y="5405"/>
                </a:lnTo>
                <a:lnTo>
                  <a:pt x="12432" y="5225"/>
                </a:lnTo>
                <a:lnTo>
                  <a:pt x="12312" y="5105"/>
                </a:lnTo>
                <a:lnTo>
                  <a:pt x="12072" y="5105"/>
                </a:lnTo>
                <a:lnTo>
                  <a:pt x="11772" y="5225"/>
                </a:lnTo>
                <a:lnTo>
                  <a:pt x="11411" y="5345"/>
                </a:lnTo>
                <a:lnTo>
                  <a:pt x="10811" y="5705"/>
                </a:lnTo>
                <a:lnTo>
                  <a:pt x="9610" y="6546"/>
                </a:lnTo>
                <a:lnTo>
                  <a:pt x="8949" y="6967"/>
                </a:lnTo>
                <a:lnTo>
                  <a:pt x="8288" y="7447"/>
                </a:lnTo>
                <a:lnTo>
                  <a:pt x="9009" y="6066"/>
                </a:lnTo>
                <a:lnTo>
                  <a:pt x="9069" y="5886"/>
                </a:lnTo>
                <a:lnTo>
                  <a:pt x="9850" y="5525"/>
                </a:lnTo>
                <a:lnTo>
                  <a:pt x="10631" y="5105"/>
                </a:lnTo>
                <a:lnTo>
                  <a:pt x="11231" y="4684"/>
                </a:lnTo>
                <a:lnTo>
                  <a:pt x="11832" y="4324"/>
                </a:lnTo>
                <a:lnTo>
                  <a:pt x="12372" y="3904"/>
                </a:lnTo>
                <a:lnTo>
                  <a:pt x="12853" y="3423"/>
                </a:lnTo>
                <a:lnTo>
                  <a:pt x="12973" y="3243"/>
                </a:lnTo>
                <a:lnTo>
                  <a:pt x="12913" y="3063"/>
                </a:lnTo>
                <a:lnTo>
                  <a:pt x="12793" y="2883"/>
                </a:lnTo>
                <a:lnTo>
                  <a:pt x="12613" y="2823"/>
                </a:lnTo>
                <a:lnTo>
                  <a:pt x="13093" y="2582"/>
                </a:lnTo>
                <a:lnTo>
                  <a:pt x="13333" y="2402"/>
                </a:lnTo>
                <a:lnTo>
                  <a:pt x="13453" y="2162"/>
                </a:lnTo>
                <a:lnTo>
                  <a:pt x="13513" y="1982"/>
                </a:lnTo>
                <a:lnTo>
                  <a:pt x="13453" y="1802"/>
                </a:lnTo>
                <a:lnTo>
                  <a:pt x="13393" y="1682"/>
                </a:lnTo>
                <a:lnTo>
                  <a:pt x="13213" y="1561"/>
                </a:lnTo>
                <a:lnTo>
                  <a:pt x="12733" y="1561"/>
                </a:lnTo>
                <a:lnTo>
                  <a:pt x="12192" y="1622"/>
                </a:lnTo>
                <a:lnTo>
                  <a:pt x="11712" y="1862"/>
                </a:lnTo>
                <a:lnTo>
                  <a:pt x="11291" y="2042"/>
                </a:lnTo>
                <a:lnTo>
                  <a:pt x="10991" y="2162"/>
                </a:lnTo>
                <a:lnTo>
                  <a:pt x="10991" y="2162"/>
                </a:lnTo>
                <a:lnTo>
                  <a:pt x="11411" y="1862"/>
                </a:lnTo>
                <a:lnTo>
                  <a:pt x="12072" y="1321"/>
                </a:lnTo>
                <a:lnTo>
                  <a:pt x="12432" y="1021"/>
                </a:lnTo>
                <a:lnTo>
                  <a:pt x="12673" y="721"/>
                </a:lnTo>
                <a:lnTo>
                  <a:pt x="12673" y="541"/>
                </a:lnTo>
                <a:lnTo>
                  <a:pt x="12613" y="360"/>
                </a:lnTo>
                <a:lnTo>
                  <a:pt x="12492" y="300"/>
                </a:lnTo>
                <a:lnTo>
                  <a:pt x="12312" y="300"/>
                </a:lnTo>
                <a:lnTo>
                  <a:pt x="11952" y="420"/>
                </a:lnTo>
                <a:lnTo>
                  <a:pt x="11652" y="661"/>
                </a:lnTo>
                <a:lnTo>
                  <a:pt x="11051" y="1141"/>
                </a:lnTo>
                <a:lnTo>
                  <a:pt x="10330" y="1742"/>
                </a:lnTo>
                <a:lnTo>
                  <a:pt x="9670" y="2342"/>
                </a:lnTo>
                <a:lnTo>
                  <a:pt x="9550" y="2462"/>
                </a:lnTo>
                <a:lnTo>
                  <a:pt x="9550" y="2642"/>
                </a:lnTo>
                <a:lnTo>
                  <a:pt x="9610" y="2763"/>
                </a:lnTo>
                <a:lnTo>
                  <a:pt x="9730" y="2883"/>
                </a:lnTo>
                <a:lnTo>
                  <a:pt x="9369" y="3183"/>
                </a:lnTo>
                <a:lnTo>
                  <a:pt x="9069" y="3543"/>
                </a:lnTo>
                <a:lnTo>
                  <a:pt x="9309" y="2522"/>
                </a:lnTo>
                <a:lnTo>
                  <a:pt x="9430" y="1922"/>
                </a:lnTo>
                <a:lnTo>
                  <a:pt x="9550" y="1321"/>
                </a:lnTo>
                <a:lnTo>
                  <a:pt x="9610" y="661"/>
                </a:lnTo>
                <a:lnTo>
                  <a:pt x="9550" y="60"/>
                </a:lnTo>
                <a:lnTo>
                  <a:pt x="9490" y="0"/>
                </a:lnTo>
                <a:close/>
              </a:path>
            </a:pathLst>
          </a:custGeom>
          <a:solidFill>
            <a:srgbClr val="5E9B54"/>
          </a:solidFill>
          <a:ln>
            <a:noFill/>
          </a:ln>
        </p:spPr>
        <p:txBody>
          <a:bodyPr lIns="121897" tIns="121897" rIns="121897" bIns="121897" anchor="ctr" anchorCtr="0">
            <a:noAutofit/>
          </a:bodyPr>
          <a:lstStyle/>
          <a:p>
            <a:pPr lvl="0">
              <a:spcBef>
                <a:spcPts val="0"/>
              </a:spcBef>
              <a:buNone/>
            </a:pPr>
            <a:endParaRPr/>
          </a:p>
        </p:txBody>
      </p:sp>
      <p:sp>
        <p:nvSpPr>
          <p:cNvPr id="123" name="Shape 123"/>
          <p:cNvSpPr/>
          <p:nvPr/>
        </p:nvSpPr>
        <p:spPr>
          <a:xfrm rot="-4571370">
            <a:off x="1338693" y="2278259"/>
            <a:ext cx="600561" cy="1173653"/>
          </a:xfrm>
          <a:custGeom>
            <a:avLst/>
            <a:gdLst/>
            <a:ahLst/>
            <a:cxnLst/>
            <a:rect l="0" t="0" r="0" b="0"/>
            <a:pathLst>
              <a:path w="22342" h="43662" extrusionOk="0">
                <a:moveTo>
                  <a:pt x="10451" y="1"/>
                </a:moveTo>
                <a:lnTo>
                  <a:pt x="10391" y="61"/>
                </a:lnTo>
                <a:lnTo>
                  <a:pt x="10331" y="61"/>
                </a:lnTo>
                <a:lnTo>
                  <a:pt x="10090" y="962"/>
                </a:lnTo>
                <a:lnTo>
                  <a:pt x="9910" y="1802"/>
                </a:lnTo>
                <a:lnTo>
                  <a:pt x="9610" y="3544"/>
                </a:lnTo>
                <a:lnTo>
                  <a:pt x="9370" y="5286"/>
                </a:lnTo>
                <a:lnTo>
                  <a:pt x="9249" y="7027"/>
                </a:lnTo>
                <a:lnTo>
                  <a:pt x="8829" y="6006"/>
                </a:lnTo>
                <a:lnTo>
                  <a:pt x="8409" y="4925"/>
                </a:lnTo>
                <a:lnTo>
                  <a:pt x="8048" y="3784"/>
                </a:lnTo>
                <a:lnTo>
                  <a:pt x="7688" y="2583"/>
                </a:lnTo>
                <a:lnTo>
                  <a:pt x="7268" y="1382"/>
                </a:lnTo>
                <a:lnTo>
                  <a:pt x="7027" y="782"/>
                </a:lnTo>
                <a:lnTo>
                  <a:pt x="6787" y="241"/>
                </a:lnTo>
                <a:lnTo>
                  <a:pt x="6667" y="121"/>
                </a:lnTo>
                <a:lnTo>
                  <a:pt x="6427" y="121"/>
                </a:lnTo>
                <a:lnTo>
                  <a:pt x="6247" y="181"/>
                </a:lnTo>
                <a:lnTo>
                  <a:pt x="6187" y="421"/>
                </a:lnTo>
                <a:lnTo>
                  <a:pt x="6187" y="1022"/>
                </a:lnTo>
                <a:lnTo>
                  <a:pt x="6187" y="1682"/>
                </a:lnTo>
                <a:lnTo>
                  <a:pt x="6307" y="2343"/>
                </a:lnTo>
                <a:lnTo>
                  <a:pt x="6427" y="3004"/>
                </a:lnTo>
                <a:lnTo>
                  <a:pt x="6847" y="4265"/>
                </a:lnTo>
                <a:lnTo>
                  <a:pt x="7268" y="5466"/>
                </a:lnTo>
                <a:lnTo>
                  <a:pt x="7628" y="6607"/>
                </a:lnTo>
                <a:lnTo>
                  <a:pt x="8048" y="7748"/>
                </a:lnTo>
                <a:lnTo>
                  <a:pt x="8289" y="8349"/>
                </a:lnTo>
                <a:lnTo>
                  <a:pt x="8589" y="8889"/>
                </a:lnTo>
                <a:lnTo>
                  <a:pt x="8889" y="9430"/>
                </a:lnTo>
                <a:lnTo>
                  <a:pt x="9249" y="9850"/>
                </a:lnTo>
                <a:lnTo>
                  <a:pt x="9249" y="10991"/>
                </a:lnTo>
                <a:lnTo>
                  <a:pt x="9310" y="13033"/>
                </a:lnTo>
                <a:lnTo>
                  <a:pt x="9370" y="15075"/>
                </a:lnTo>
                <a:lnTo>
                  <a:pt x="9550" y="17177"/>
                </a:lnTo>
                <a:lnTo>
                  <a:pt x="9730" y="19219"/>
                </a:lnTo>
                <a:lnTo>
                  <a:pt x="8769" y="18618"/>
                </a:lnTo>
                <a:lnTo>
                  <a:pt x="8229" y="18258"/>
                </a:lnTo>
                <a:lnTo>
                  <a:pt x="7748" y="17898"/>
                </a:lnTo>
                <a:lnTo>
                  <a:pt x="7268" y="17477"/>
                </a:lnTo>
                <a:lnTo>
                  <a:pt x="6787" y="16997"/>
                </a:lnTo>
                <a:lnTo>
                  <a:pt x="6847" y="16336"/>
                </a:lnTo>
                <a:lnTo>
                  <a:pt x="6847" y="15676"/>
                </a:lnTo>
                <a:lnTo>
                  <a:pt x="6847" y="15015"/>
                </a:lnTo>
                <a:lnTo>
                  <a:pt x="6847" y="14354"/>
                </a:lnTo>
                <a:lnTo>
                  <a:pt x="6787" y="13694"/>
                </a:lnTo>
                <a:lnTo>
                  <a:pt x="6547" y="13033"/>
                </a:lnTo>
                <a:lnTo>
                  <a:pt x="6487" y="12913"/>
                </a:lnTo>
                <a:lnTo>
                  <a:pt x="6367" y="12853"/>
                </a:lnTo>
                <a:lnTo>
                  <a:pt x="6247" y="12853"/>
                </a:lnTo>
                <a:lnTo>
                  <a:pt x="6127" y="12973"/>
                </a:lnTo>
                <a:lnTo>
                  <a:pt x="5886" y="13574"/>
                </a:lnTo>
                <a:lnTo>
                  <a:pt x="5766" y="14174"/>
                </a:lnTo>
                <a:lnTo>
                  <a:pt x="5646" y="14835"/>
                </a:lnTo>
                <a:lnTo>
                  <a:pt x="5646" y="15435"/>
                </a:lnTo>
                <a:lnTo>
                  <a:pt x="5166" y="14655"/>
                </a:lnTo>
                <a:lnTo>
                  <a:pt x="4745" y="13874"/>
                </a:lnTo>
                <a:lnTo>
                  <a:pt x="4445" y="13153"/>
                </a:lnTo>
                <a:lnTo>
                  <a:pt x="4205" y="12372"/>
                </a:lnTo>
                <a:lnTo>
                  <a:pt x="3965" y="11652"/>
                </a:lnTo>
                <a:lnTo>
                  <a:pt x="3664" y="10931"/>
                </a:lnTo>
                <a:lnTo>
                  <a:pt x="3604" y="10871"/>
                </a:lnTo>
                <a:lnTo>
                  <a:pt x="3484" y="10811"/>
                </a:lnTo>
                <a:lnTo>
                  <a:pt x="3244" y="10751"/>
                </a:lnTo>
                <a:lnTo>
                  <a:pt x="3064" y="10871"/>
                </a:lnTo>
                <a:lnTo>
                  <a:pt x="2944" y="10931"/>
                </a:lnTo>
                <a:lnTo>
                  <a:pt x="2883" y="11051"/>
                </a:lnTo>
                <a:lnTo>
                  <a:pt x="2823" y="11472"/>
                </a:lnTo>
                <a:lnTo>
                  <a:pt x="2763" y="11892"/>
                </a:lnTo>
                <a:lnTo>
                  <a:pt x="2763" y="12312"/>
                </a:lnTo>
                <a:lnTo>
                  <a:pt x="2763" y="12733"/>
                </a:lnTo>
                <a:lnTo>
                  <a:pt x="2944" y="13574"/>
                </a:lnTo>
                <a:lnTo>
                  <a:pt x="3184" y="14474"/>
                </a:lnTo>
                <a:lnTo>
                  <a:pt x="3544" y="15255"/>
                </a:lnTo>
                <a:lnTo>
                  <a:pt x="3965" y="16036"/>
                </a:lnTo>
                <a:lnTo>
                  <a:pt x="4445" y="16817"/>
                </a:lnTo>
                <a:lnTo>
                  <a:pt x="4925" y="17477"/>
                </a:lnTo>
                <a:lnTo>
                  <a:pt x="5346" y="17958"/>
                </a:lnTo>
                <a:lnTo>
                  <a:pt x="5826" y="18498"/>
                </a:lnTo>
                <a:lnTo>
                  <a:pt x="6427" y="19099"/>
                </a:lnTo>
                <a:lnTo>
                  <a:pt x="7087" y="19639"/>
                </a:lnTo>
                <a:lnTo>
                  <a:pt x="7808" y="20180"/>
                </a:lnTo>
                <a:lnTo>
                  <a:pt x="8469" y="20600"/>
                </a:lnTo>
                <a:lnTo>
                  <a:pt x="8829" y="20720"/>
                </a:lnTo>
                <a:lnTo>
                  <a:pt x="9189" y="20840"/>
                </a:lnTo>
                <a:lnTo>
                  <a:pt x="9550" y="20900"/>
                </a:lnTo>
                <a:lnTo>
                  <a:pt x="9910" y="20960"/>
                </a:lnTo>
                <a:lnTo>
                  <a:pt x="10090" y="21981"/>
                </a:lnTo>
                <a:lnTo>
                  <a:pt x="10511" y="24804"/>
                </a:lnTo>
                <a:lnTo>
                  <a:pt x="11051" y="27567"/>
                </a:lnTo>
                <a:lnTo>
                  <a:pt x="11652" y="30329"/>
                </a:lnTo>
                <a:lnTo>
                  <a:pt x="12372" y="33092"/>
                </a:lnTo>
                <a:lnTo>
                  <a:pt x="13213" y="35794"/>
                </a:lnTo>
                <a:lnTo>
                  <a:pt x="14114" y="38437"/>
                </a:lnTo>
                <a:lnTo>
                  <a:pt x="14655" y="39818"/>
                </a:lnTo>
                <a:lnTo>
                  <a:pt x="15255" y="41260"/>
                </a:lnTo>
                <a:lnTo>
                  <a:pt x="13814" y="40239"/>
                </a:lnTo>
                <a:lnTo>
                  <a:pt x="12433" y="39158"/>
                </a:lnTo>
                <a:lnTo>
                  <a:pt x="10991" y="37956"/>
                </a:lnTo>
                <a:lnTo>
                  <a:pt x="9610" y="36695"/>
                </a:lnTo>
                <a:lnTo>
                  <a:pt x="9610" y="36095"/>
                </a:lnTo>
                <a:lnTo>
                  <a:pt x="9610" y="35434"/>
                </a:lnTo>
                <a:lnTo>
                  <a:pt x="9370" y="34233"/>
                </a:lnTo>
                <a:lnTo>
                  <a:pt x="9129" y="33032"/>
                </a:lnTo>
                <a:lnTo>
                  <a:pt x="8829" y="31891"/>
                </a:lnTo>
                <a:lnTo>
                  <a:pt x="8529" y="30449"/>
                </a:lnTo>
                <a:lnTo>
                  <a:pt x="8168" y="29008"/>
                </a:lnTo>
                <a:lnTo>
                  <a:pt x="7748" y="27567"/>
                </a:lnTo>
                <a:lnTo>
                  <a:pt x="7508" y="26906"/>
                </a:lnTo>
                <a:lnTo>
                  <a:pt x="7208" y="26245"/>
                </a:lnTo>
                <a:lnTo>
                  <a:pt x="7087" y="26125"/>
                </a:lnTo>
                <a:lnTo>
                  <a:pt x="6967" y="26125"/>
                </a:lnTo>
                <a:lnTo>
                  <a:pt x="6847" y="26185"/>
                </a:lnTo>
                <a:lnTo>
                  <a:pt x="6787" y="26305"/>
                </a:lnTo>
                <a:lnTo>
                  <a:pt x="6787" y="27026"/>
                </a:lnTo>
                <a:lnTo>
                  <a:pt x="6787" y="27747"/>
                </a:lnTo>
                <a:lnTo>
                  <a:pt x="6907" y="29188"/>
                </a:lnTo>
                <a:lnTo>
                  <a:pt x="7087" y="30630"/>
                </a:lnTo>
                <a:lnTo>
                  <a:pt x="7328" y="32011"/>
                </a:lnTo>
                <a:lnTo>
                  <a:pt x="7568" y="33392"/>
                </a:lnTo>
                <a:lnTo>
                  <a:pt x="7808" y="34834"/>
                </a:lnTo>
                <a:lnTo>
                  <a:pt x="6787" y="33692"/>
                </a:lnTo>
                <a:lnTo>
                  <a:pt x="5766" y="32551"/>
                </a:lnTo>
                <a:lnTo>
                  <a:pt x="4865" y="31350"/>
                </a:lnTo>
                <a:lnTo>
                  <a:pt x="3904" y="30149"/>
                </a:lnTo>
                <a:lnTo>
                  <a:pt x="2223" y="27807"/>
                </a:lnTo>
                <a:lnTo>
                  <a:pt x="1322" y="26606"/>
                </a:lnTo>
                <a:lnTo>
                  <a:pt x="842" y="26065"/>
                </a:lnTo>
                <a:lnTo>
                  <a:pt x="361" y="25525"/>
                </a:lnTo>
                <a:lnTo>
                  <a:pt x="241" y="25465"/>
                </a:lnTo>
                <a:lnTo>
                  <a:pt x="121" y="25525"/>
                </a:lnTo>
                <a:lnTo>
                  <a:pt x="61" y="25585"/>
                </a:lnTo>
                <a:lnTo>
                  <a:pt x="1" y="25765"/>
                </a:lnTo>
                <a:lnTo>
                  <a:pt x="301" y="26726"/>
                </a:lnTo>
                <a:lnTo>
                  <a:pt x="601" y="27747"/>
                </a:lnTo>
                <a:lnTo>
                  <a:pt x="1082" y="28708"/>
                </a:lnTo>
                <a:lnTo>
                  <a:pt x="1562" y="29669"/>
                </a:lnTo>
                <a:lnTo>
                  <a:pt x="2103" y="30570"/>
                </a:lnTo>
                <a:lnTo>
                  <a:pt x="2763" y="31470"/>
                </a:lnTo>
                <a:lnTo>
                  <a:pt x="3424" y="32311"/>
                </a:lnTo>
                <a:lnTo>
                  <a:pt x="4085" y="33212"/>
                </a:lnTo>
                <a:lnTo>
                  <a:pt x="4085" y="33212"/>
                </a:lnTo>
                <a:lnTo>
                  <a:pt x="3304" y="33152"/>
                </a:lnTo>
                <a:lnTo>
                  <a:pt x="2583" y="33212"/>
                </a:lnTo>
                <a:lnTo>
                  <a:pt x="2103" y="33212"/>
                </a:lnTo>
                <a:lnTo>
                  <a:pt x="1622" y="33332"/>
                </a:lnTo>
                <a:lnTo>
                  <a:pt x="1142" y="33452"/>
                </a:lnTo>
                <a:lnTo>
                  <a:pt x="721" y="33632"/>
                </a:lnTo>
                <a:lnTo>
                  <a:pt x="601" y="33813"/>
                </a:lnTo>
                <a:lnTo>
                  <a:pt x="541" y="33993"/>
                </a:lnTo>
                <a:lnTo>
                  <a:pt x="541" y="34173"/>
                </a:lnTo>
                <a:lnTo>
                  <a:pt x="721" y="34353"/>
                </a:lnTo>
                <a:lnTo>
                  <a:pt x="1202" y="34473"/>
                </a:lnTo>
                <a:lnTo>
                  <a:pt x="1682" y="34593"/>
                </a:lnTo>
                <a:lnTo>
                  <a:pt x="2703" y="34593"/>
                </a:lnTo>
                <a:lnTo>
                  <a:pt x="3244" y="34533"/>
                </a:lnTo>
                <a:lnTo>
                  <a:pt x="3724" y="34473"/>
                </a:lnTo>
                <a:lnTo>
                  <a:pt x="4265" y="34353"/>
                </a:lnTo>
                <a:lnTo>
                  <a:pt x="4745" y="34173"/>
                </a:lnTo>
                <a:lnTo>
                  <a:pt x="4865" y="34053"/>
                </a:lnTo>
                <a:lnTo>
                  <a:pt x="6787" y="36155"/>
                </a:lnTo>
                <a:lnTo>
                  <a:pt x="7868" y="37296"/>
                </a:lnTo>
                <a:lnTo>
                  <a:pt x="9009" y="38377"/>
                </a:lnTo>
                <a:lnTo>
                  <a:pt x="10210" y="39398"/>
                </a:lnTo>
                <a:lnTo>
                  <a:pt x="11472" y="40419"/>
                </a:lnTo>
                <a:lnTo>
                  <a:pt x="12733" y="41380"/>
                </a:lnTo>
                <a:lnTo>
                  <a:pt x="14054" y="42220"/>
                </a:lnTo>
                <a:lnTo>
                  <a:pt x="15435" y="43001"/>
                </a:lnTo>
                <a:lnTo>
                  <a:pt x="16817" y="43662"/>
                </a:lnTo>
                <a:lnTo>
                  <a:pt x="17177" y="43662"/>
                </a:lnTo>
                <a:lnTo>
                  <a:pt x="17297" y="43542"/>
                </a:lnTo>
                <a:lnTo>
                  <a:pt x="17417" y="43422"/>
                </a:lnTo>
                <a:lnTo>
                  <a:pt x="17477" y="43241"/>
                </a:lnTo>
                <a:lnTo>
                  <a:pt x="17477" y="43121"/>
                </a:lnTo>
                <a:lnTo>
                  <a:pt x="17417" y="42941"/>
                </a:lnTo>
                <a:lnTo>
                  <a:pt x="17297" y="42821"/>
                </a:lnTo>
                <a:lnTo>
                  <a:pt x="17237" y="42761"/>
                </a:lnTo>
                <a:lnTo>
                  <a:pt x="16937" y="41500"/>
                </a:lnTo>
                <a:lnTo>
                  <a:pt x="16516" y="40299"/>
                </a:lnTo>
                <a:lnTo>
                  <a:pt x="15616" y="37836"/>
                </a:lnTo>
                <a:lnTo>
                  <a:pt x="16156" y="37176"/>
                </a:lnTo>
                <a:lnTo>
                  <a:pt x="16697" y="36455"/>
                </a:lnTo>
                <a:lnTo>
                  <a:pt x="17237" y="35674"/>
                </a:lnTo>
                <a:lnTo>
                  <a:pt x="17718" y="34834"/>
                </a:lnTo>
                <a:lnTo>
                  <a:pt x="18558" y="33212"/>
                </a:lnTo>
                <a:lnTo>
                  <a:pt x="19399" y="31590"/>
                </a:lnTo>
                <a:lnTo>
                  <a:pt x="20300" y="29969"/>
                </a:lnTo>
                <a:lnTo>
                  <a:pt x="21081" y="28227"/>
                </a:lnTo>
                <a:lnTo>
                  <a:pt x="21501" y="27387"/>
                </a:lnTo>
                <a:lnTo>
                  <a:pt x="21801" y="26486"/>
                </a:lnTo>
                <a:lnTo>
                  <a:pt x="22102" y="25585"/>
                </a:lnTo>
                <a:lnTo>
                  <a:pt x="22342" y="24684"/>
                </a:lnTo>
                <a:lnTo>
                  <a:pt x="22342" y="24564"/>
                </a:lnTo>
                <a:lnTo>
                  <a:pt x="22282" y="24504"/>
                </a:lnTo>
                <a:lnTo>
                  <a:pt x="22162" y="24324"/>
                </a:lnTo>
                <a:lnTo>
                  <a:pt x="21921" y="24324"/>
                </a:lnTo>
                <a:lnTo>
                  <a:pt x="21861" y="24384"/>
                </a:lnTo>
                <a:lnTo>
                  <a:pt x="21741" y="24444"/>
                </a:lnTo>
                <a:lnTo>
                  <a:pt x="21261" y="25285"/>
                </a:lnTo>
                <a:lnTo>
                  <a:pt x="20780" y="26065"/>
                </a:lnTo>
                <a:lnTo>
                  <a:pt x="19880" y="27747"/>
                </a:lnTo>
                <a:lnTo>
                  <a:pt x="19099" y="29488"/>
                </a:lnTo>
                <a:lnTo>
                  <a:pt x="18198" y="31110"/>
                </a:lnTo>
                <a:lnTo>
                  <a:pt x="17297" y="32732"/>
                </a:lnTo>
                <a:lnTo>
                  <a:pt x="16336" y="34353"/>
                </a:lnTo>
                <a:lnTo>
                  <a:pt x="15736" y="35314"/>
                </a:lnTo>
                <a:lnTo>
                  <a:pt x="15075" y="36335"/>
                </a:lnTo>
                <a:lnTo>
                  <a:pt x="14474" y="34473"/>
                </a:lnTo>
                <a:lnTo>
                  <a:pt x="13934" y="32671"/>
                </a:lnTo>
                <a:lnTo>
                  <a:pt x="13453" y="30810"/>
                </a:lnTo>
                <a:lnTo>
                  <a:pt x="12973" y="28948"/>
                </a:lnTo>
                <a:lnTo>
                  <a:pt x="12553" y="27026"/>
                </a:lnTo>
                <a:lnTo>
                  <a:pt x="12132" y="25164"/>
                </a:lnTo>
                <a:lnTo>
                  <a:pt x="12793" y="24864"/>
                </a:lnTo>
                <a:lnTo>
                  <a:pt x="13393" y="24444"/>
                </a:lnTo>
                <a:lnTo>
                  <a:pt x="14534" y="23543"/>
                </a:lnTo>
                <a:lnTo>
                  <a:pt x="15135" y="23002"/>
                </a:lnTo>
                <a:lnTo>
                  <a:pt x="15495" y="22702"/>
                </a:lnTo>
                <a:lnTo>
                  <a:pt x="15676" y="22462"/>
                </a:lnTo>
                <a:lnTo>
                  <a:pt x="16456" y="21621"/>
                </a:lnTo>
                <a:lnTo>
                  <a:pt x="17237" y="20780"/>
                </a:lnTo>
                <a:lnTo>
                  <a:pt x="18378" y="19399"/>
                </a:lnTo>
                <a:lnTo>
                  <a:pt x="18979" y="18678"/>
                </a:lnTo>
                <a:lnTo>
                  <a:pt x="19459" y="17898"/>
                </a:lnTo>
                <a:lnTo>
                  <a:pt x="19940" y="17057"/>
                </a:lnTo>
                <a:lnTo>
                  <a:pt x="20300" y="16216"/>
                </a:lnTo>
                <a:lnTo>
                  <a:pt x="20420" y="15796"/>
                </a:lnTo>
                <a:lnTo>
                  <a:pt x="20480" y="15375"/>
                </a:lnTo>
                <a:lnTo>
                  <a:pt x="20480" y="14955"/>
                </a:lnTo>
                <a:lnTo>
                  <a:pt x="20480" y="14474"/>
                </a:lnTo>
                <a:lnTo>
                  <a:pt x="20420" y="14294"/>
                </a:lnTo>
                <a:lnTo>
                  <a:pt x="20240" y="14174"/>
                </a:lnTo>
                <a:lnTo>
                  <a:pt x="20060" y="14054"/>
                </a:lnTo>
                <a:lnTo>
                  <a:pt x="19940" y="14114"/>
                </a:lnTo>
                <a:lnTo>
                  <a:pt x="19819" y="14174"/>
                </a:lnTo>
                <a:lnTo>
                  <a:pt x="19519" y="14414"/>
                </a:lnTo>
                <a:lnTo>
                  <a:pt x="19219" y="14655"/>
                </a:lnTo>
                <a:lnTo>
                  <a:pt x="18678" y="15255"/>
                </a:lnTo>
                <a:lnTo>
                  <a:pt x="18138" y="15916"/>
                </a:lnTo>
                <a:lnTo>
                  <a:pt x="17718" y="16636"/>
                </a:lnTo>
                <a:lnTo>
                  <a:pt x="16877" y="18138"/>
                </a:lnTo>
                <a:lnTo>
                  <a:pt x="16456" y="18858"/>
                </a:lnTo>
                <a:lnTo>
                  <a:pt x="15976" y="19579"/>
                </a:lnTo>
                <a:lnTo>
                  <a:pt x="15736" y="19879"/>
                </a:lnTo>
                <a:lnTo>
                  <a:pt x="15736" y="19099"/>
                </a:lnTo>
                <a:lnTo>
                  <a:pt x="15736" y="18318"/>
                </a:lnTo>
                <a:lnTo>
                  <a:pt x="15616" y="17537"/>
                </a:lnTo>
                <a:lnTo>
                  <a:pt x="15555" y="17177"/>
                </a:lnTo>
                <a:lnTo>
                  <a:pt x="15435" y="16817"/>
                </a:lnTo>
                <a:lnTo>
                  <a:pt x="15375" y="16696"/>
                </a:lnTo>
                <a:lnTo>
                  <a:pt x="15255" y="16636"/>
                </a:lnTo>
                <a:lnTo>
                  <a:pt x="15075" y="16576"/>
                </a:lnTo>
                <a:lnTo>
                  <a:pt x="14895" y="16636"/>
                </a:lnTo>
                <a:lnTo>
                  <a:pt x="14775" y="16696"/>
                </a:lnTo>
                <a:lnTo>
                  <a:pt x="14715" y="16817"/>
                </a:lnTo>
                <a:lnTo>
                  <a:pt x="14595" y="17237"/>
                </a:lnTo>
                <a:lnTo>
                  <a:pt x="14534" y="17597"/>
                </a:lnTo>
                <a:lnTo>
                  <a:pt x="14414" y="18438"/>
                </a:lnTo>
                <a:lnTo>
                  <a:pt x="14414" y="20060"/>
                </a:lnTo>
                <a:lnTo>
                  <a:pt x="14354" y="20780"/>
                </a:lnTo>
                <a:lnTo>
                  <a:pt x="14354" y="21501"/>
                </a:lnTo>
                <a:lnTo>
                  <a:pt x="13574" y="22342"/>
                </a:lnTo>
                <a:lnTo>
                  <a:pt x="12793" y="23123"/>
                </a:lnTo>
                <a:lnTo>
                  <a:pt x="11952" y="23963"/>
                </a:lnTo>
                <a:lnTo>
                  <a:pt x="11592" y="22041"/>
                </a:lnTo>
                <a:lnTo>
                  <a:pt x="11171" y="18678"/>
                </a:lnTo>
                <a:lnTo>
                  <a:pt x="10811" y="15315"/>
                </a:lnTo>
                <a:lnTo>
                  <a:pt x="11351" y="14715"/>
                </a:lnTo>
                <a:lnTo>
                  <a:pt x="11772" y="14054"/>
                </a:lnTo>
                <a:lnTo>
                  <a:pt x="12613" y="12673"/>
                </a:lnTo>
                <a:lnTo>
                  <a:pt x="13694" y="10871"/>
                </a:lnTo>
                <a:lnTo>
                  <a:pt x="14775" y="8949"/>
                </a:lnTo>
                <a:lnTo>
                  <a:pt x="15796" y="7268"/>
                </a:lnTo>
                <a:lnTo>
                  <a:pt x="16877" y="5526"/>
                </a:lnTo>
                <a:lnTo>
                  <a:pt x="17898" y="3724"/>
                </a:lnTo>
                <a:lnTo>
                  <a:pt x="18318" y="2823"/>
                </a:lnTo>
                <a:lnTo>
                  <a:pt x="18738" y="1923"/>
                </a:lnTo>
                <a:lnTo>
                  <a:pt x="18799" y="1622"/>
                </a:lnTo>
                <a:lnTo>
                  <a:pt x="18738" y="1442"/>
                </a:lnTo>
                <a:lnTo>
                  <a:pt x="18618" y="1262"/>
                </a:lnTo>
                <a:lnTo>
                  <a:pt x="18378" y="1142"/>
                </a:lnTo>
                <a:lnTo>
                  <a:pt x="18138" y="1082"/>
                </a:lnTo>
                <a:lnTo>
                  <a:pt x="17898" y="1142"/>
                </a:lnTo>
                <a:lnTo>
                  <a:pt x="17657" y="1202"/>
                </a:lnTo>
                <a:lnTo>
                  <a:pt x="17477" y="1382"/>
                </a:lnTo>
                <a:lnTo>
                  <a:pt x="16937" y="2223"/>
                </a:lnTo>
                <a:lnTo>
                  <a:pt x="16396" y="3124"/>
                </a:lnTo>
                <a:lnTo>
                  <a:pt x="15435" y="4925"/>
                </a:lnTo>
                <a:lnTo>
                  <a:pt x="15195" y="5286"/>
                </a:lnTo>
                <a:lnTo>
                  <a:pt x="15195" y="4205"/>
                </a:lnTo>
                <a:lnTo>
                  <a:pt x="15135" y="3664"/>
                </a:lnTo>
                <a:lnTo>
                  <a:pt x="15075" y="3124"/>
                </a:lnTo>
                <a:lnTo>
                  <a:pt x="15015" y="3064"/>
                </a:lnTo>
                <a:lnTo>
                  <a:pt x="14955" y="2944"/>
                </a:lnTo>
                <a:lnTo>
                  <a:pt x="14775" y="2944"/>
                </a:lnTo>
                <a:lnTo>
                  <a:pt x="14534" y="3004"/>
                </a:lnTo>
                <a:lnTo>
                  <a:pt x="14474" y="3064"/>
                </a:lnTo>
                <a:lnTo>
                  <a:pt x="14414" y="3124"/>
                </a:lnTo>
                <a:lnTo>
                  <a:pt x="14294" y="3784"/>
                </a:lnTo>
                <a:lnTo>
                  <a:pt x="14174" y="4385"/>
                </a:lnTo>
                <a:lnTo>
                  <a:pt x="14054" y="5646"/>
                </a:lnTo>
                <a:lnTo>
                  <a:pt x="13994" y="6547"/>
                </a:lnTo>
                <a:lnTo>
                  <a:pt x="13994" y="6967"/>
                </a:lnTo>
                <a:lnTo>
                  <a:pt x="13994" y="7448"/>
                </a:lnTo>
                <a:lnTo>
                  <a:pt x="13273" y="8649"/>
                </a:lnTo>
                <a:lnTo>
                  <a:pt x="12312" y="10451"/>
                </a:lnTo>
                <a:lnTo>
                  <a:pt x="11291" y="12192"/>
                </a:lnTo>
                <a:lnTo>
                  <a:pt x="10691" y="13333"/>
                </a:lnTo>
                <a:lnTo>
                  <a:pt x="10631" y="10991"/>
                </a:lnTo>
                <a:lnTo>
                  <a:pt x="10571" y="9009"/>
                </a:lnTo>
                <a:lnTo>
                  <a:pt x="10631" y="7027"/>
                </a:lnTo>
                <a:lnTo>
                  <a:pt x="10691" y="5106"/>
                </a:lnTo>
                <a:lnTo>
                  <a:pt x="10691" y="3124"/>
                </a:lnTo>
                <a:lnTo>
                  <a:pt x="11231" y="2523"/>
                </a:lnTo>
                <a:lnTo>
                  <a:pt x="11712" y="1863"/>
                </a:lnTo>
                <a:lnTo>
                  <a:pt x="12132" y="1142"/>
                </a:lnTo>
                <a:lnTo>
                  <a:pt x="12553" y="421"/>
                </a:lnTo>
                <a:lnTo>
                  <a:pt x="12553" y="361"/>
                </a:lnTo>
                <a:lnTo>
                  <a:pt x="12493" y="241"/>
                </a:lnTo>
                <a:lnTo>
                  <a:pt x="12372" y="241"/>
                </a:lnTo>
                <a:lnTo>
                  <a:pt x="11472" y="902"/>
                </a:lnTo>
                <a:lnTo>
                  <a:pt x="10631" y="1622"/>
                </a:lnTo>
                <a:lnTo>
                  <a:pt x="10511" y="121"/>
                </a:lnTo>
                <a:lnTo>
                  <a:pt x="10511" y="61"/>
                </a:lnTo>
                <a:lnTo>
                  <a:pt x="10451" y="1"/>
                </a:lnTo>
                <a:close/>
              </a:path>
            </a:pathLst>
          </a:custGeom>
          <a:solidFill>
            <a:srgbClr val="B5975B"/>
          </a:solidFill>
          <a:ln>
            <a:noFill/>
          </a:ln>
        </p:spPr>
        <p:txBody>
          <a:bodyPr lIns="121897" tIns="121897" rIns="121897" bIns="121897" anchor="ctr" anchorCtr="0">
            <a:noAutofit/>
          </a:bodyPr>
          <a:lstStyle/>
          <a:p>
            <a:pPr lvl="0">
              <a:spcBef>
                <a:spcPts val="0"/>
              </a:spcBef>
              <a:buNone/>
            </a:pPr>
            <a:endParaRPr/>
          </a:p>
        </p:txBody>
      </p:sp>
      <p:sp>
        <p:nvSpPr>
          <p:cNvPr id="124" name="Shape 124"/>
          <p:cNvSpPr/>
          <p:nvPr/>
        </p:nvSpPr>
        <p:spPr>
          <a:xfrm flipH="1">
            <a:off x="556168" y="1229001"/>
            <a:ext cx="1667633" cy="490500"/>
          </a:xfrm>
          <a:custGeom>
            <a:avLst/>
            <a:gdLst/>
            <a:ahLst/>
            <a:cxnLst/>
            <a:rect l="0" t="0" r="0" b="0"/>
            <a:pathLst>
              <a:path w="50029" h="14715" extrusionOk="0">
                <a:moveTo>
                  <a:pt x="42281" y="1"/>
                </a:moveTo>
                <a:lnTo>
                  <a:pt x="41620" y="121"/>
                </a:lnTo>
                <a:lnTo>
                  <a:pt x="40960" y="301"/>
                </a:lnTo>
                <a:lnTo>
                  <a:pt x="39698" y="721"/>
                </a:lnTo>
                <a:lnTo>
                  <a:pt x="36756" y="1742"/>
                </a:lnTo>
                <a:lnTo>
                  <a:pt x="34413" y="2523"/>
                </a:lnTo>
                <a:lnTo>
                  <a:pt x="33272" y="2943"/>
                </a:lnTo>
                <a:lnTo>
                  <a:pt x="32131" y="3424"/>
                </a:lnTo>
                <a:lnTo>
                  <a:pt x="30149" y="3604"/>
                </a:lnTo>
                <a:lnTo>
                  <a:pt x="28227" y="3784"/>
                </a:lnTo>
                <a:lnTo>
                  <a:pt x="26246" y="4024"/>
                </a:lnTo>
                <a:lnTo>
                  <a:pt x="24324" y="4325"/>
                </a:lnTo>
                <a:lnTo>
                  <a:pt x="22702" y="4625"/>
                </a:lnTo>
                <a:lnTo>
                  <a:pt x="21141" y="4925"/>
                </a:lnTo>
                <a:lnTo>
                  <a:pt x="19579" y="5286"/>
                </a:lnTo>
                <a:lnTo>
                  <a:pt x="18018" y="5706"/>
                </a:lnTo>
                <a:lnTo>
                  <a:pt x="16456" y="6126"/>
                </a:lnTo>
                <a:lnTo>
                  <a:pt x="14895" y="6547"/>
                </a:lnTo>
                <a:lnTo>
                  <a:pt x="11832" y="7568"/>
                </a:lnTo>
                <a:lnTo>
                  <a:pt x="10331" y="8168"/>
                </a:lnTo>
                <a:lnTo>
                  <a:pt x="8829" y="8769"/>
                </a:lnTo>
                <a:lnTo>
                  <a:pt x="5826" y="10090"/>
                </a:lnTo>
                <a:lnTo>
                  <a:pt x="4385" y="10751"/>
                </a:lnTo>
                <a:lnTo>
                  <a:pt x="2884" y="11411"/>
                </a:lnTo>
                <a:lnTo>
                  <a:pt x="2163" y="11832"/>
                </a:lnTo>
                <a:lnTo>
                  <a:pt x="1442" y="12252"/>
                </a:lnTo>
                <a:lnTo>
                  <a:pt x="782" y="12733"/>
                </a:lnTo>
                <a:lnTo>
                  <a:pt x="241" y="13273"/>
                </a:lnTo>
                <a:lnTo>
                  <a:pt x="61" y="13513"/>
                </a:lnTo>
                <a:lnTo>
                  <a:pt x="1" y="13754"/>
                </a:lnTo>
                <a:lnTo>
                  <a:pt x="1" y="14054"/>
                </a:lnTo>
                <a:lnTo>
                  <a:pt x="121" y="14294"/>
                </a:lnTo>
                <a:lnTo>
                  <a:pt x="301" y="14474"/>
                </a:lnTo>
                <a:lnTo>
                  <a:pt x="481" y="14594"/>
                </a:lnTo>
                <a:lnTo>
                  <a:pt x="782" y="14715"/>
                </a:lnTo>
                <a:lnTo>
                  <a:pt x="1082" y="14654"/>
                </a:lnTo>
                <a:lnTo>
                  <a:pt x="1742" y="14474"/>
                </a:lnTo>
                <a:lnTo>
                  <a:pt x="2463" y="14174"/>
                </a:lnTo>
                <a:lnTo>
                  <a:pt x="3184" y="13874"/>
                </a:lnTo>
                <a:lnTo>
                  <a:pt x="3844" y="13513"/>
                </a:lnTo>
                <a:lnTo>
                  <a:pt x="5226" y="12733"/>
                </a:lnTo>
                <a:lnTo>
                  <a:pt x="6547" y="12072"/>
                </a:lnTo>
                <a:lnTo>
                  <a:pt x="7988" y="11411"/>
                </a:lnTo>
                <a:lnTo>
                  <a:pt x="9430" y="10751"/>
                </a:lnTo>
                <a:lnTo>
                  <a:pt x="12433" y="9610"/>
                </a:lnTo>
                <a:lnTo>
                  <a:pt x="14294" y="8949"/>
                </a:lnTo>
                <a:lnTo>
                  <a:pt x="14895" y="8889"/>
                </a:lnTo>
                <a:lnTo>
                  <a:pt x="16216" y="8769"/>
                </a:lnTo>
                <a:lnTo>
                  <a:pt x="17597" y="8769"/>
                </a:lnTo>
                <a:lnTo>
                  <a:pt x="18979" y="8889"/>
                </a:lnTo>
                <a:lnTo>
                  <a:pt x="20420" y="9069"/>
                </a:lnTo>
                <a:lnTo>
                  <a:pt x="21801" y="9309"/>
                </a:lnTo>
                <a:lnTo>
                  <a:pt x="23243" y="9670"/>
                </a:lnTo>
                <a:lnTo>
                  <a:pt x="29008" y="10991"/>
                </a:lnTo>
                <a:lnTo>
                  <a:pt x="29308" y="11592"/>
                </a:lnTo>
                <a:lnTo>
                  <a:pt x="29669" y="12192"/>
                </a:lnTo>
                <a:lnTo>
                  <a:pt x="30450" y="13273"/>
                </a:lnTo>
                <a:lnTo>
                  <a:pt x="30810" y="13754"/>
                </a:lnTo>
                <a:lnTo>
                  <a:pt x="31170" y="14174"/>
                </a:lnTo>
                <a:lnTo>
                  <a:pt x="31350" y="14414"/>
                </a:lnTo>
                <a:lnTo>
                  <a:pt x="31591" y="14534"/>
                </a:lnTo>
                <a:lnTo>
                  <a:pt x="31831" y="14654"/>
                </a:lnTo>
                <a:lnTo>
                  <a:pt x="32131" y="14715"/>
                </a:lnTo>
                <a:lnTo>
                  <a:pt x="32311" y="14715"/>
                </a:lnTo>
                <a:lnTo>
                  <a:pt x="32492" y="14594"/>
                </a:lnTo>
                <a:lnTo>
                  <a:pt x="32612" y="14474"/>
                </a:lnTo>
                <a:lnTo>
                  <a:pt x="32672" y="14294"/>
                </a:lnTo>
                <a:lnTo>
                  <a:pt x="32732" y="13994"/>
                </a:lnTo>
                <a:lnTo>
                  <a:pt x="32672" y="13694"/>
                </a:lnTo>
                <a:lnTo>
                  <a:pt x="32612" y="13393"/>
                </a:lnTo>
                <a:lnTo>
                  <a:pt x="32492" y="13153"/>
                </a:lnTo>
                <a:lnTo>
                  <a:pt x="32131" y="12673"/>
                </a:lnTo>
                <a:lnTo>
                  <a:pt x="31771" y="12192"/>
                </a:lnTo>
                <a:lnTo>
                  <a:pt x="31230" y="11471"/>
                </a:lnTo>
                <a:lnTo>
                  <a:pt x="31230" y="11471"/>
                </a:lnTo>
                <a:lnTo>
                  <a:pt x="31951" y="11652"/>
                </a:lnTo>
                <a:lnTo>
                  <a:pt x="32672" y="11832"/>
                </a:lnTo>
                <a:lnTo>
                  <a:pt x="33332" y="11952"/>
                </a:lnTo>
                <a:lnTo>
                  <a:pt x="33693" y="12012"/>
                </a:lnTo>
                <a:lnTo>
                  <a:pt x="34353" y="12012"/>
                </a:lnTo>
                <a:lnTo>
                  <a:pt x="34714" y="11952"/>
                </a:lnTo>
                <a:lnTo>
                  <a:pt x="34834" y="11832"/>
                </a:lnTo>
                <a:lnTo>
                  <a:pt x="34954" y="11772"/>
                </a:lnTo>
                <a:lnTo>
                  <a:pt x="35074" y="11592"/>
                </a:lnTo>
                <a:lnTo>
                  <a:pt x="35134" y="11471"/>
                </a:lnTo>
                <a:lnTo>
                  <a:pt x="35194" y="11291"/>
                </a:lnTo>
                <a:lnTo>
                  <a:pt x="35134" y="11171"/>
                </a:lnTo>
                <a:lnTo>
                  <a:pt x="35074" y="10991"/>
                </a:lnTo>
                <a:lnTo>
                  <a:pt x="34954" y="10871"/>
                </a:lnTo>
                <a:lnTo>
                  <a:pt x="34714" y="10631"/>
                </a:lnTo>
                <a:lnTo>
                  <a:pt x="34413" y="10451"/>
                </a:lnTo>
                <a:lnTo>
                  <a:pt x="34113" y="10330"/>
                </a:lnTo>
                <a:lnTo>
                  <a:pt x="33813" y="10210"/>
                </a:lnTo>
                <a:lnTo>
                  <a:pt x="33152" y="10030"/>
                </a:lnTo>
                <a:lnTo>
                  <a:pt x="32431" y="9910"/>
                </a:lnTo>
                <a:lnTo>
                  <a:pt x="29188" y="9189"/>
                </a:lnTo>
                <a:lnTo>
                  <a:pt x="25945" y="8409"/>
                </a:lnTo>
                <a:lnTo>
                  <a:pt x="22642" y="7748"/>
                </a:lnTo>
                <a:lnTo>
                  <a:pt x="21321" y="7448"/>
                </a:lnTo>
                <a:lnTo>
                  <a:pt x="19940" y="7268"/>
                </a:lnTo>
                <a:lnTo>
                  <a:pt x="22282" y="6667"/>
                </a:lnTo>
                <a:lnTo>
                  <a:pt x="24624" y="6187"/>
                </a:lnTo>
                <a:lnTo>
                  <a:pt x="26186" y="5886"/>
                </a:lnTo>
                <a:lnTo>
                  <a:pt x="27747" y="5646"/>
                </a:lnTo>
                <a:lnTo>
                  <a:pt x="30870" y="5226"/>
                </a:lnTo>
                <a:lnTo>
                  <a:pt x="33993" y="4985"/>
                </a:lnTo>
                <a:lnTo>
                  <a:pt x="37176" y="4805"/>
                </a:lnTo>
                <a:lnTo>
                  <a:pt x="40299" y="4805"/>
                </a:lnTo>
                <a:lnTo>
                  <a:pt x="43482" y="4865"/>
                </a:lnTo>
                <a:lnTo>
                  <a:pt x="46665" y="5045"/>
                </a:lnTo>
                <a:lnTo>
                  <a:pt x="49788" y="5286"/>
                </a:lnTo>
                <a:lnTo>
                  <a:pt x="49908" y="5226"/>
                </a:lnTo>
                <a:lnTo>
                  <a:pt x="49968" y="5226"/>
                </a:lnTo>
                <a:lnTo>
                  <a:pt x="50028" y="5045"/>
                </a:lnTo>
                <a:lnTo>
                  <a:pt x="49968" y="4925"/>
                </a:lnTo>
                <a:lnTo>
                  <a:pt x="49908" y="4865"/>
                </a:lnTo>
                <a:lnTo>
                  <a:pt x="49848" y="4805"/>
                </a:lnTo>
                <a:lnTo>
                  <a:pt x="48046" y="4445"/>
                </a:lnTo>
                <a:lnTo>
                  <a:pt x="46244" y="4085"/>
                </a:lnTo>
                <a:lnTo>
                  <a:pt x="44443" y="3844"/>
                </a:lnTo>
                <a:lnTo>
                  <a:pt x="42581" y="3604"/>
                </a:lnTo>
                <a:lnTo>
                  <a:pt x="40779" y="3424"/>
                </a:lnTo>
                <a:lnTo>
                  <a:pt x="38918" y="3364"/>
                </a:lnTo>
                <a:lnTo>
                  <a:pt x="37056" y="3304"/>
                </a:lnTo>
                <a:lnTo>
                  <a:pt x="35194" y="3304"/>
                </a:lnTo>
                <a:lnTo>
                  <a:pt x="37236" y="2643"/>
                </a:lnTo>
                <a:lnTo>
                  <a:pt x="39939" y="1742"/>
                </a:lnTo>
                <a:lnTo>
                  <a:pt x="41260" y="1322"/>
                </a:lnTo>
                <a:lnTo>
                  <a:pt x="41920" y="1082"/>
                </a:lnTo>
                <a:lnTo>
                  <a:pt x="42461" y="721"/>
                </a:lnTo>
                <a:lnTo>
                  <a:pt x="42581" y="601"/>
                </a:lnTo>
                <a:lnTo>
                  <a:pt x="42641" y="541"/>
                </a:lnTo>
                <a:lnTo>
                  <a:pt x="42641" y="301"/>
                </a:lnTo>
                <a:lnTo>
                  <a:pt x="42581" y="181"/>
                </a:lnTo>
                <a:lnTo>
                  <a:pt x="42521" y="121"/>
                </a:lnTo>
                <a:lnTo>
                  <a:pt x="42401" y="61"/>
                </a:lnTo>
                <a:lnTo>
                  <a:pt x="42281" y="1"/>
                </a:lnTo>
                <a:close/>
              </a:path>
            </a:pathLst>
          </a:custGeom>
          <a:solidFill>
            <a:srgbClr val="79C6CC"/>
          </a:solidFill>
          <a:ln>
            <a:noFill/>
          </a:ln>
        </p:spPr>
        <p:txBody>
          <a:bodyPr lIns="121897" tIns="121897" rIns="121897" bIns="121897" anchor="ctr" anchorCtr="0">
            <a:noAutofit/>
          </a:bodyPr>
          <a:lstStyle/>
          <a:p>
            <a:pPr lvl="0">
              <a:spcBef>
                <a:spcPts val="0"/>
              </a:spcBef>
              <a:buNone/>
            </a:pPr>
            <a:endParaRPr/>
          </a:p>
        </p:txBody>
      </p:sp>
      <p:sp>
        <p:nvSpPr>
          <p:cNvPr id="125" name="Shape 125"/>
          <p:cNvSpPr/>
          <p:nvPr/>
        </p:nvSpPr>
        <p:spPr>
          <a:xfrm rot="956724">
            <a:off x="1123479" y="742379"/>
            <a:ext cx="710821" cy="701247"/>
          </a:xfrm>
          <a:custGeom>
            <a:avLst/>
            <a:gdLst/>
            <a:ahLst/>
            <a:cxnLst/>
            <a:rect l="0" t="0" r="0" b="0"/>
            <a:pathLst>
              <a:path w="26726" h="26366" extrusionOk="0">
                <a:moveTo>
                  <a:pt x="23843" y="11952"/>
                </a:moveTo>
                <a:lnTo>
                  <a:pt x="24023" y="12012"/>
                </a:lnTo>
                <a:lnTo>
                  <a:pt x="24324" y="12253"/>
                </a:lnTo>
                <a:lnTo>
                  <a:pt x="24504" y="12553"/>
                </a:lnTo>
                <a:lnTo>
                  <a:pt x="24624" y="12913"/>
                </a:lnTo>
                <a:lnTo>
                  <a:pt x="24624" y="13093"/>
                </a:lnTo>
                <a:lnTo>
                  <a:pt x="24564" y="13273"/>
                </a:lnTo>
                <a:lnTo>
                  <a:pt x="24444" y="13394"/>
                </a:lnTo>
                <a:lnTo>
                  <a:pt x="24324" y="13574"/>
                </a:lnTo>
                <a:lnTo>
                  <a:pt x="24023" y="13754"/>
                </a:lnTo>
                <a:lnTo>
                  <a:pt x="23843" y="13814"/>
                </a:lnTo>
                <a:lnTo>
                  <a:pt x="23483" y="13814"/>
                </a:lnTo>
                <a:lnTo>
                  <a:pt x="23303" y="13754"/>
                </a:lnTo>
                <a:lnTo>
                  <a:pt x="23002" y="13574"/>
                </a:lnTo>
                <a:lnTo>
                  <a:pt x="22822" y="13273"/>
                </a:lnTo>
                <a:lnTo>
                  <a:pt x="22702" y="12913"/>
                </a:lnTo>
                <a:lnTo>
                  <a:pt x="22762" y="12733"/>
                </a:lnTo>
                <a:lnTo>
                  <a:pt x="22822" y="12553"/>
                </a:lnTo>
                <a:lnTo>
                  <a:pt x="22882" y="12373"/>
                </a:lnTo>
                <a:lnTo>
                  <a:pt x="23002" y="12253"/>
                </a:lnTo>
                <a:lnTo>
                  <a:pt x="23303" y="12012"/>
                </a:lnTo>
                <a:lnTo>
                  <a:pt x="23483" y="11952"/>
                </a:lnTo>
                <a:close/>
                <a:moveTo>
                  <a:pt x="9129" y="1"/>
                </a:moveTo>
                <a:lnTo>
                  <a:pt x="8589" y="61"/>
                </a:lnTo>
                <a:lnTo>
                  <a:pt x="8048" y="121"/>
                </a:lnTo>
                <a:lnTo>
                  <a:pt x="7568" y="241"/>
                </a:lnTo>
                <a:lnTo>
                  <a:pt x="7027" y="421"/>
                </a:lnTo>
                <a:lnTo>
                  <a:pt x="6547" y="662"/>
                </a:lnTo>
                <a:lnTo>
                  <a:pt x="6006" y="962"/>
                </a:lnTo>
                <a:lnTo>
                  <a:pt x="5586" y="1322"/>
                </a:lnTo>
                <a:lnTo>
                  <a:pt x="5165" y="1743"/>
                </a:lnTo>
                <a:lnTo>
                  <a:pt x="4805" y="2163"/>
                </a:lnTo>
                <a:lnTo>
                  <a:pt x="4625" y="2523"/>
                </a:lnTo>
                <a:lnTo>
                  <a:pt x="4505" y="3004"/>
                </a:lnTo>
                <a:lnTo>
                  <a:pt x="4445" y="3484"/>
                </a:lnTo>
                <a:lnTo>
                  <a:pt x="4445" y="3544"/>
                </a:lnTo>
                <a:lnTo>
                  <a:pt x="4505" y="3604"/>
                </a:lnTo>
                <a:lnTo>
                  <a:pt x="4745" y="3604"/>
                </a:lnTo>
                <a:lnTo>
                  <a:pt x="5045" y="3664"/>
                </a:lnTo>
                <a:lnTo>
                  <a:pt x="5406" y="3785"/>
                </a:lnTo>
                <a:lnTo>
                  <a:pt x="5826" y="3965"/>
                </a:lnTo>
                <a:lnTo>
                  <a:pt x="6126" y="4205"/>
                </a:lnTo>
                <a:lnTo>
                  <a:pt x="6246" y="4385"/>
                </a:lnTo>
                <a:lnTo>
                  <a:pt x="6367" y="4625"/>
                </a:lnTo>
                <a:lnTo>
                  <a:pt x="6427" y="4866"/>
                </a:lnTo>
                <a:lnTo>
                  <a:pt x="6427" y="5166"/>
                </a:lnTo>
                <a:lnTo>
                  <a:pt x="6427" y="5406"/>
                </a:lnTo>
                <a:lnTo>
                  <a:pt x="6367" y="5586"/>
                </a:lnTo>
                <a:lnTo>
                  <a:pt x="6186" y="6007"/>
                </a:lnTo>
                <a:lnTo>
                  <a:pt x="5886" y="6367"/>
                </a:lnTo>
                <a:lnTo>
                  <a:pt x="5526" y="6667"/>
                </a:lnTo>
                <a:lnTo>
                  <a:pt x="4925" y="7088"/>
                </a:lnTo>
                <a:lnTo>
                  <a:pt x="4204" y="7508"/>
                </a:lnTo>
                <a:lnTo>
                  <a:pt x="3544" y="7868"/>
                </a:lnTo>
                <a:lnTo>
                  <a:pt x="2883" y="8289"/>
                </a:lnTo>
                <a:lnTo>
                  <a:pt x="2343" y="8769"/>
                </a:lnTo>
                <a:lnTo>
                  <a:pt x="1862" y="9310"/>
                </a:lnTo>
                <a:lnTo>
                  <a:pt x="1382" y="9850"/>
                </a:lnTo>
                <a:lnTo>
                  <a:pt x="1021" y="10451"/>
                </a:lnTo>
                <a:lnTo>
                  <a:pt x="721" y="11051"/>
                </a:lnTo>
                <a:lnTo>
                  <a:pt x="421" y="11712"/>
                </a:lnTo>
                <a:lnTo>
                  <a:pt x="241" y="12433"/>
                </a:lnTo>
                <a:lnTo>
                  <a:pt x="61" y="13093"/>
                </a:lnTo>
                <a:lnTo>
                  <a:pt x="1" y="13814"/>
                </a:lnTo>
                <a:lnTo>
                  <a:pt x="1" y="14475"/>
                </a:lnTo>
                <a:lnTo>
                  <a:pt x="61" y="15195"/>
                </a:lnTo>
                <a:lnTo>
                  <a:pt x="181" y="15856"/>
                </a:lnTo>
                <a:lnTo>
                  <a:pt x="361" y="16517"/>
                </a:lnTo>
                <a:lnTo>
                  <a:pt x="601" y="17177"/>
                </a:lnTo>
                <a:lnTo>
                  <a:pt x="901" y="17778"/>
                </a:lnTo>
                <a:lnTo>
                  <a:pt x="1322" y="18378"/>
                </a:lnTo>
                <a:lnTo>
                  <a:pt x="1802" y="19039"/>
                </a:lnTo>
                <a:lnTo>
                  <a:pt x="2463" y="19700"/>
                </a:lnTo>
                <a:lnTo>
                  <a:pt x="3184" y="20300"/>
                </a:lnTo>
                <a:lnTo>
                  <a:pt x="3544" y="20600"/>
                </a:lnTo>
                <a:lnTo>
                  <a:pt x="3964" y="20841"/>
                </a:lnTo>
                <a:lnTo>
                  <a:pt x="4084" y="21862"/>
                </a:lnTo>
                <a:lnTo>
                  <a:pt x="4144" y="22342"/>
                </a:lnTo>
                <a:lnTo>
                  <a:pt x="4325" y="22762"/>
                </a:lnTo>
                <a:lnTo>
                  <a:pt x="4505" y="23183"/>
                </a:lnTo>
                <a:lnTo>
                  <a:pt x="4745" y="23543"/>
                </a:lnTo>
                <a:lnTo>
                  <a:pt x="5045" y="23843"/>
                </a:lnTo>
                <a:lnTo>
                  <a:pt x="5346" y="24084"/>
                </a:lnTo>
                <a:lnTo>
                  <a:pt x="5646" y="24204"/>
                </a:lnTo>
                <a:lnTo>
                  <a:pt x="6607" y="25105"/>
                </a:lnTo>
                <a:lnTo>
                  <a:pt x="7388" y="25885"/>
                </a:lnTo>
                <a:lnTo>
                  <a:pt x="7808" y="26186"/>
                </a:lnTo>
                <a:lnTo>
                  <a:pt x="7988" y="26306"/>
                </a:lnTo>
                <a:lnTo>
                  <a:pt x="8288" y="26366"/>
                </a:lnTo>
                <a:lnTo>
                  <a:pt x="8529" y="26366"/>
                </a:lnTo>
                <a:lnTo>
                  <a:pt x="8709" y="26246"/>
                </a:lnTo>
                <a:lnTo>
                  <a:pt x="8829" y="26066"/>
                </a:lnTo>
                <a:lnTo>
                  <a:pt x="8829" y="25825"/>
                </a:lnTo>
                <a:lnTo>
                  <a:pt x="8769" y="25585"/>
                </a:lnTo>
                <a:lnTo>
                  <a:pt x="8649" y="25345"/>
                </a:lnTo>
                <a:lnTo>
                  <a:pt x="8348" y="24924"/>
                </a:lnTo>
                <a:lnTo>
                  <a:pt x="7628" y="24084"/>
                </a:lnTo>
                <a:lnTo>
                  <a:pt x="7267" y="23723"/>
                </a:lnTo>
                <a:lnTo>
                  <a:pt x="7568" y="23363"/>
                </a:lnTo>
                <a:lnTo>
                  <a:pt x="7688" y="23183"/>
                </a:lnTo>
                <a:lnTo>
                  <a:pt x="7808" y="23063"/>
                </a:lnTo>
                <a:lnTo>
                  <a:pt x="8168" y="22943"/>
                </a:lnTo>
                <a:lnTo>
                  <a:pt x="8589" y="22883"/>
                </a:lnTo>
                <a:lnTo>
                  <a:pt x="9369" y="22822"/>
                </a:lnTo>
                <a:lnTo>
                  <a:pt x="10030" y="22702"/>
                </a:lnTo>
                <a:lnTo>
                  <a:pt x="10691" y="22522"/>
                </a:lnTo>
                <a:lnTo>
                  <a:pt x="11231" y="22282"/>
                </a:lnTo>
                <a:lnTo>
                  <a:pt x="11832" y="21922"/>
                </a:lnTo>
                <a:lnTo>
                  <a:pt x="12432" y="21381"/>
                </a:lnTo>
                <a:lnTo>
                  <a:pt x="12793" y="21081"/>
                </a:lnTo>
                <a:lnTo>
                  <a:pt x="13153" y="20901"/>
                </a:lnTo>
                <a:lnTo>
                  <a:pt x="13633" y="20781"/>
                </a:lnTo>
                <a:lnTo>
                  <a:pt x="14054" y="20841"/>
                </a:lnTo>
                <a:lnTo>
                  <a:pt x="14474" y="21021"/>
                </a:lnTo>
                <a:lnTo>
                  <a:pt x="14774" y="21261"/>
                </a:lnTo>
                <a:lnTo>
                  <a:pt x="15075" y="21561"/>
                </a:lnTo>
                <a:lnTo>
                  <a:pt x="15315" y="21982"/>
                </a:lnTo>
                <a:lnTo>
                  <a:pt x="15795" y="22883"/>
                </a:lnTo>
                <a:lnTo>
                  <a:pt x="16216" y="23903"/>
                </a:lnTo>
                <a:lnTo>
                  <a:pt x="16396" y="24324"/>
                </a:lnTo>
                <a:lnTo>
                  <a:pt x="16636" y="24744"/>
                </a:lnTo>
                <a:lnTo>
                  <a:pt x="16937" y="25105"/>
                </a:lnTo>
                <a:lnTo>
                  <a:pt x="17237" y="25405"/>
                </a:lnTo>
                <a:lnTo>
                  <a:pt x="17597" y="25585"/>
                </a:lnTo>
                <a:lnTo>
                  <a:pt x="18018" y="25705"/>
                </a:lnTo>
                <a:lnTo>
                  <a:pt x="18318" y="25645"/>
                </a:lnTo>
                <a:lnTo>
                  <a:pt x="18558" y="25525"/>
                </a:lnTo>
                <a:lnTo>
                  <a:pt x="18798" y="25345"/>
                </a:lnTo>
                <a:lnTo>
                  <a:pt x="18798" y="25165"/>
                </a:lnTo>
                <a:lnTo>
                  <a:pt x="18858" y="25045"/>
                </a:lnTo>
                <a:lnTo>
                  <a:pt x="18798" y="24804"/>
                </a:lnTo>
                <a:lnTo>
                  <a:pt x="18618" y="24564"/>
                </a:lnTo>
                <a:lnTo>
                  <a:pt x="18258" y="24144"/>
                </a:lnTo>
                <a:lnTo>
                  <a:pt x="18018" y="23964"/>
                </a:lnTo>
                <a:lnTo>
                  <a:pt x="17897" y="23723"/>
                </a:lnTo>
                <a:lnTo>
                  <a:pt x="17777" y="23423"/>
                </a:lnTo>
                <a:lnTo>
                  <a:pt x="17837" y="23063"/>
                </a:lnTo>
                <a:lnTo>
                  <a:pt x="17897" y="22642"/>
                </a:lnTo>
                <a:lnTo>
                  <a:pt x="17957" y="22162"/>
                </a:lnTo>
                <a:lnTo>
                  <a:pt x="17957" y="21201"/>
                </a:lnTo>
                <a:lnTo>
                  <a:pt x="18618" y="22102"/>
                </a:lnTo>
                <a:lnTo>
                  <a:pt x="18978" y="22522"/>
                </a:lnTo>
                <a:lnTo>
                  <a:pt x="19399" y="22943"/>
                </a:lnTo>
                <a:lnTo>
                  <a:pt x="19819" y="23243"/>
                </a:lnTo>
                <a:lnTo>
                  <a:pt x="20360" y="23483"/>
                </a:lnTo>
                <a:lnTo>
                  <a:pt x="20660" y="23483"/>
                </a:lnTo>
                <a:lnTo>
                  <a:pt x="20960" y="23543"/>
                </a:lnTo>
                <a:lnTo>
                  <a:pt x="21261" y="23483"/>
                </a:lnTo>
                <a:lnTo>
                  <a:pt x="21621" y="23423"/>
                </a:lnTo>
                <a:lnTo>
                  <a:pt x="21741" y="23363"/>
                </a:lnTo>
                <a:lnTo>
                  <a:pt x="21861" y="23243"/>
                </a:lnTo>
                <a:lnTo>
                  <a:pt x="21861" y="23063"/>
                </a:lnTo>
                <a:lnTo>
                  <a:pt x="21801" y="22883"/>
                </a:lnTo>
                <a:lnTo>
                  <a:pt x="21501" y="22582"/>
                </a:lnTo>
                <a:lnTo>
                  <a:pt x="21201" y="22402"/>
                </a:lnTo>
                <a:lnTo>
                  <a:pt x="20840" y="22162"/>
                </a:lnTo>
                <a:lnTo>
                  <a:pt x="20480" y="21982"/>
                </a:lnTo>
                <a:lnTo>
                  <a:pt x="20240" y="21741"/>
                </a:lnTo>
                <a:lnTo>
                  <a:pt x="20120" y="21501"/>
                </a:lnTo>
                <a:lnTo>
                  <a:pt x="19939" y="21201"/>
                </a:lnTo>
                <a:lnTo>
                  <a:pt x="19879" y="20901"/>
                </a:lnTo>
                <a:lnTo>
                  <a:pt x="19759" y="20300"/>
                </a:lnTo>
                <a:lnTo>
                  <a:pt x="19639" y="19700"/>
                </a:lnTo>
                <a:lnTo>
                  <a:pt x="19699" y="19399"/>
                </a:lnTo>
                <a:lnTo>
                  <a:pt x="19879" y="18979"/>
                </a:lnTo>
                <a:lnTo>
                  <a:pt x="20180" y="18438"/>
                </a:lnTo>
                <a:lnTo>
                  <a:pt x="20660" y="17898"/>
                </a:lnTo>
                <a:lnTo>
                  <a:pt x="21140" y="17417"/>
                </a:lnTo>
                <a:lnTo>
                  <a:pt x="21801" y="16997"/>
                </a:lnTo>
                <a:lnTo>
                  <a:pt x="22101" y="16817"/>
                </a:lnTo>
                <a:lnTo>
                  <a:pt x="22462" y="16697"/>
                </a:lnTo>
                <a:lnTo>
                  <a:pt x="22882" y="16577"/>
                </a:lnTo>
                <a:lnTo>
                  <a:pt x="23242" y="16577"/>
                </a:lnTo>
                <a:lnTo>
                  <a:pt x="23663" y="16517"/>
                </a:lnTo>
                <a:lnTo>
                  <a:pt x="24083" y="16396"/>
                </a:lnTo>
                <a:lnTo>
                  <a:pt x="24504" y="16276"/>
                </a:lnTo>
                <a:lnTo>
                  <a:pt x="24924" y="16096"/>
                </a:lnTo>
                <a:lnTo>
                  <a:pt x="25284" y="15916"/>
                </a:lnTo>
                <a:lnTo>
                  <a:pt x="25585" y="15676"/>
                </a:lnTo>
                <a:lnTo>
                  <a:pt x="25885" y="15436"/>
                </a:lnTo>
                <a:lnTo>
                  <a:pt x="26185" y="15135"/>
                </a:lnTo>
                <a:lnTo>
                  <a:pt x="26365" y="14895"/>
                </a:lnTo>
                <a:lnTo>
                  <a:pt x="26546" y="14595"/>
                </a:lnTo>
                <a:lnTo>
                  <a:pt x="26666" y="14354"/>
                </a:lnTo>
                <a:lnTo>
                  <a:pt x="26726" y="14054"/>
                </a:lnTo>
                <a:lnTo>
                  <a:pt x="26666" y="13814"/>
                </a:lnTo>
                <a:lnTo>
                  <a:pt x="26546" y="13574"/>
                </a:lnTo>
                <a:lnTo>
                  <a:pt x="26365" y="13394"/>
                </a:lnTo>
                <a:lnTo>
                  <a:pt x="26125" y="13213"/>
                </a:lnTo>
                <a:lnTo>
                  <a:pt x="25945" y="13093"/>
                </a:lnTo>
                <a:lnTo>
                  <a:pt x="25825" y="12973"/>
                </a:lnTo>
                <a:lnTo>
                  <a:pt x="25765" y="12793"/>
                </a:lnTo>
                <a:lnTo>
                  <a:pt x="25705" y="12613"/>
                </a:lnTo>
                <a:lnTo>
                  <a:pt x="25645" y="12192"/>
                </a:lnTo>
                <a:lnTo>
                  <a:pt x="25585" y="11712"/>
                </a:lnTo>
                <a:lnTo>
                  <a:pt x="25525" y="11232"/>
                </a:lnTo>
                <a:lnTo>
                  <a:pt x="25344" y="10751"/>
                </a:lnTo>
                <a:lnTo>
                  <a:pt x="25224" y="10511"/>
                </a:lnTo>
                <a:lnTo>
                  <a:pt x="24984" y="10271"/>
                </a:lnTo>
                <a:lnTo>
                  <a:pt x="24744" y="10030"/>
                </a:lnTo>
                <a:lnTo>
                  <a:pt x="24444" y="9850"/>
                </a:lnTo>
                <a:lnTo>
                  <a:pt x="23783" y="9490"/>
                </a:lnTo>
                <a:lnTo>
                  <a:pt x="23122" y="9250"/>
                </a:lnTo>
                <a:lnTo>
                  <a:pt x="22462" y="9130"/>
                </a:lnTo>
                <a:lnTo>
                  <a:pt x="21681" y="9190"/>
                </a:lnTo>
                <a:lnTo>
                  <a:pt x="21261" y="8649"/>
                </a:lnTo>
                <a:lnTo>
                  <a:pt x="20900" y="8169"/>
                </a:lnTo>
                <a:lnTo>
                  <a:pt x="20360" y="7748"/>
                </a:lnTo>
                <a:lnTo>
                  <a:pt x="19759" y="7268"/>
                </a:lnTo>
                <a:lnTo>
                  <a:pt x="19099" y="6968"/>
                </a:lnTo>
                <a:lnTo>
                  <a:pt x="18738" y="6787"/>
                </a:lnTo>
                <a:lnTo>
                  <a:pt x="18378" y="6727"/>
                </a:lnTo>
                <a:lnTo>
                  <a:pt x="17957" y="6667"/>
                </a:lnTo>
                <a:lnTo>
                  <a:pt x="17597" y="6727"/>
                </a:lnTo>
                <a:lnTo>
                  <a:pt x="17477" y="6727"/>
                </a:lnTo>
                <a:lnTo>
                  <a:pt x="17417" y="6847"/>
                </a:lnTo>
                <a:lnTo>
                  <a:pt x="17477" y="7028"/>
                </a:lnTo>
                <a:lnTo>
                  <a:pt x="17537" y="7148"/>
                </a:lnTo>
                <a:lnTo>
                  <a:pt x="17777" y="7508"/>
                </a:lnTo>
                <a:lnTo>
                  <a:pt x="18018" y="7808"/>
                </a:lnTo>
                <a:lnTo>
                  <a:pt x="18078" y="7928"/>
                </a:lnTo>
                <a:lnTo>
                  <a:pt x="18138" y="8169"/>
                </a:lnTo>
                <a:lnTo>
                  <a:pt x="18138" y="8829"/>
                </a:lnTo>
                <a:lnTo>
                  <a:pt x="18198" y="9490"/>
                </a:lnTo>
                <a:lnTo>
                  <a:pt x="18258" y="9730"/>
                </a:lnTo>
                <a:lnTo>
                  <a:pt x="18318" y="9910"/>
                </a:lnTo>
                <a:lnTo>
                  <a:pt x="18498" y="10211"/>
                </a:lnTo>
                <a:lnTo>
                  <a:pt x="18078" y="10511"/>
                </a:lnTo>
                <a:lnTo>
                  <a:pt x="17717" y="10871"/>
                </a:lnTo>
                <a:lnTo>
                  <a:pt x="17357" y="11232"/>
                </a:lnTo>
                <a:lnTo>
                  <a:pt x="17117" y="11652"/>
                </a:lnTo>
                <a:lnTo>
                  <a:pt x="16156" y="11952"/>
                </a:lnTo>
                <a:lnTo>
                  <a:pt x="15135" y="12132"/>
                </a:lnTo>
                <a:lnTo>
                  <a:pt x="14114" y="12192"/>
                </a:lnTo>
                <a:lnTo>
                  <a:pt x="12973" y="12132"/>
                </a:lnTo>
                <a:lnTo>
                  <a:pt x="12192" y="12072"/>
                </a:lnTo>
                <a:lnTo>
                  <a:pt x="11411" y="12072"/>
                </a:lnTo>
                <a:lnTo>
                  <a:pt x="10631" y="12132"/>
                </a:lnTo>
                <a:lnTo>
                  <a:pt x="9910" y="12192"/>
                </a:lnTo>
                <a:lnTo>
                  <a:pt x="9189" y="12373"/>
                </a:lnTo>
                <a:lnTo>
                  <a:pt x="8469" y="12673"/>
                </a:lnTo>
                <a:lnTo>
                  <a:pt x="7748" y="13033"/>
                </a:lnTo>
                <a:lnTo>
                  <a:pt x="7087" y="13454"/>
                </a:lnTo>
                <a:lnTo>
                  <a:pt x="6547" y="13934"/>
                </a:lnTo>
                <a:lnTo>
                  <a:pt x="6066" y="14415"/>
                </a:lnTo>
                <a:lnTo>
                  <a:pt x="5586" y="14955"/>
                </a:lnTo>
                <a:lnTo>
                  <a:pt x="5225" y="15556"/>
                </a:lnTo>
                <a:lnTo>
                  <a:pt x="4865" y="16216"/>
                </a:lnTo>
                <a:lnTo>
                  <a:pt x="4565" y="16877"/>
                </a:lnTo>
                <a:lnTo>
                  <a:pt x="4325" y="17537"/>
                </a:lnTo>
                <a:lnTo>
                  <a:pt x="4144" y="18198"/>
                </a:lnTo>
                <a:lnTo>
                  <a:pt x="4084" y="18739"/>
                </a:lnTo>
                <a:lnTo>
                  <a:pt x="3724" y="18498"/>
                </a:lnTo>
                <a:lnTo>
                  <a:pt x="3604" y="18018"/>
                </a:lnTo>
                <a:lnTo>
                  <a:pt x="3484" y="17598"/>
                </a:lnTo>
                <a:lnTo>
                  <a:pt x="3424" y="17057"/>
                </a:lnTo>
                <a:lnTo>
                  <a:pt x="3364" y="16577"/>
                </a:lnTo>
                <a:lnTo>
                  <a:pt x="3424" y="16096"/>
                </a:lnTo>
                <a:lnTo>
                  <a:pt x="3424" y="15616"/>
                </a:lnTo>
                <a:lnTo>
                  <a:pt x="3544" y="15195"/>
                </a:lnTo>
                <a:lnTo>
                  <a:pt x="3724" y="14715"/>
                </a:lnTo>
                <a:lnTo>
                  <a:pt x="4024" y="14114"/>
                </a:lnTo>
                <a:lnTo>
                  <a:pt x="4385" y="13574"/>
                </a:lnTo>
                <a:lnTo>
                  <a:pt x="4805" y="13093"/>
                </a:lnTo>
                <a:lnTo>
                  <a:pt x="5286" y="12733"/>
                </a:lnTo>
                <a:lnTo>
                  <a:pt x="5886" y="12373"/>
                </a:lnTo>
                <a:lnTo>
                  <a:pt x="6427" y="12132"/>
                </a:lnTo>
                <a:lnTo>
                  <a:pt x="7087" y="11892"/>
                </a:lnTo>
                <a:lnTo>
                  <a:pt x="7688" y="11712"/>
                </a:lnTo>
                <a:lnTo>
                  <a:pt x="9790" y="11111"/>
                </a:lnTo>
                <a:lnTo>
                  <a:pt x="10751" y="10751"/>
                </a:lnTo>
                <a:lnTo>
                  <a:pt x="11712" y="10331"/>
                </a:lnTo>
                <a:lnTo>
                  <a:pt x="12132" y="10090"/>
                </a:lnTo>
                <a:lnTo>
                  <a:pt x="12552" y="9790"/>
                </a:lnTo>
                <a:lnTo>
                  <a:pt x="12913" y="9490"/>
                </a:lnTo>
                <a:lnTo>
                  <a:pt x="13273" y="9130"/>
                </a:lnTo>
                <a:lnTo>
                  <a:pt x="13633" y="8769"/>
                </a:lnTo>
                <a:lnTo>
                  <a:pt x="13874" y="8289"/>
                </a:lnTo>
                <a:lnTo>
                  <a:pt x="14174" y="7808"/>
                </a:lnTo>
                <a:lnTo>
                  <a:pt x="14354" y="7268"/>
                </a:lnTo>
                <a:lnTo>
                  <a:pt x="14534" y="6727"/>
                </a:lnTo>
                <a:lnTo>
                  <a:pt x="14594" y="6247"/>
                </a:lnTo>
                <a:lnTo>
                  <a:pt x="14654" y="5706"/>
                </a:lnTo>
                <a:lnTo>
                  <a:pt x="14654" y="5166"/>
                </a:lnTo>
                <a:lnTo>
                  <a:pt x="14594" y="4685"/>
                </a:lnTo>
                <a:lnTo>
                  <a:pt x="14474" y="4205"/>
                </a:lnTo>
                <a:lnTo>
                  <a:pt x="14294" y="3664"/>
                </a:lnTo>
                <a:lnTo>
                  <a:pt x="14114" y="3244"/>
                </a:lnTo>
                <a:lnTo>
                  <a:pt x="13874" y="2764"/>
                </a:lnTo>
                <a:lnTo>
                  <a:pt x="13573" y="2343"/>
                </a:lnTo>
                <a:lnTo>
                  <a:pt x="13273" y="1923"/>
                </a:lnTo>
                <a:lnTo>
                  <a:pt x="12913" y="1562"/>
                </a:lnTo>
                <a:lnTo>
                  <a:pt x="12552" y="1202"/>
                </a:lnTo>
                <a:lnTo>
                  <a:pt x="12132" y="902"/>
                </a:lnTo>
                <a:lnTo>
                  <a:pt x="11652" y="662"/>
                </a:lnTo>
                <a:lnTo>
                  <a:pt x="11171" y="421"/>
                </a:lnTo>
                <a:lnTo>
                  <a:pt x="10691" y="241"/>
                </a:lnTo>
                <a:lnTo>
                  <a:pt x="10150" y="121"/>
                </a:lnTo>
                <a:lnTo>
                  <a:pt x="9610" y="1"/>
                </a:lnTo>
                <a:close/>
              </a:path>
            </a:pathLst>
          </a:custGeom>
          <a:solidFill>
            <a:srgbClr val="F56737"/>
          </a:solidFill>
          <a:ln>
            <a:noFill/>
          </a:ln>
        </p:spPr>
        <p:txBody>
          <a:bodyPr lIns="121897" tIns="121897" rIns="121897" bIns="121897" anchor="ctr" anchorCtr="0">
            <a:noAutofit/>
          </a:bodyPr>
          <a:lstStyle/>
          <a:p>
            <a:pPr lvl="0">
              <a:spcBef>
                <a:spcPts val="0"/>
              </a:spcBef>
              <a:buNone/>
            </a:pPr>
            <a:endParaRPr/>
          </a:p>
        </p:txBody>
      </p:sp>
      <p:sp>
        <p:nvSpPr>
          <p:cNvPr id="126" name="Shape 126"/>
          <p:cNvSpPr/>
          <p:nvPr/>
        </p:nvSpPr>
        <p:spPr>
          <a:xfrm>
            <a:off x="1979634" y="308470"/>
            <a:ext cx="435101" cy="432497"/>
          </a:xfrm>
          <a:custGeom>
            <a:avLst/>
            <a:gdLst/>
            <a:ahLst/>
            <a:cxnLst/>
            <a:rect l="0" t="0" r="0" b="0"/>
            <a:pathLst>
              <a:path w="20060" h="19940" extrusionOk="0">
                <a:moveTo>
                  <a:pt x="12372" y="13093"/>
                </a:moveTo>
                <a:lnTo>
                  <a:pt x="12913" y="13574"/>
                </a:lnTo>
                <a:lnTo>
                  <a:pt x="12973" y="13874"/>
                </a:lnTo>
                <a:lnTo>
                  <a:pt x="13093" y="14114"/>
                </a:lnTo>
                <a:lnTo>
                  <a:pt x="13093" y="14114"/>
                </a:lnTo>
                <a:lnTo>
                  <a:pt x="12372" y="13093"/>
                </a:lnTo>
                <a:close/>
                <a:moveTo>
                  <a:pt x="14114" y="1"/>
                </a:moveTo>
                <a:lnTo>
                  <a:pt x="13874" y="962"/>
                </a:lnTo>
                <a:lnTo>
                  <a:pt x="13694" y="1983"/>
                </a:lnTo>
                <a:lnTo>
                  <a:pt x="13694" y="2463"/>
                </a:lnTo>
                <a:lnTo>
                  <a:pt x="13694" y="3004"/>
                </a:lnTo>
                <a:lnTo>
                  <a:pt x="13754" y="3484"/>
                </a:lnTo>
                <a:lnTo>
                  <a:pt x="13934" y="3965"/>
                </a:lnTo>
                <a:lnTo>
                  <a:pt x="10090" y="9130"/>
                </a:lnTo>
                <a:lnTo>
                  <a:pt x="10030" y="9250"/>
                </a:lnTo>
                <a:lnTo>
                  <a:pt x="10090" y="7328"/>
                </a:lnTo>
                <a:lnTo>
                  <a:pt x="10150" y="6067"/>
                </a:lnTo>
                <a:lnTo>
                  <a:pt x="10391" y="5947"/>
                </a:lnTo>
                <a:lnTo>
                  <a:pt x="10571" y="5826"/>
                </a:lnTo>
                <a:lnTo>
                  <a:pt x="10751" y="5646"/>
                </a:lnTo>
                <a:lnTo>
                  <a:pt x="10871" y="5406"/>
                </a:lnTo>
                <a:lnTo>
                  <a:pt x="10931" y="5226"/>
                </a:lnTo>
                <a:lnTo>
                  <a:pt x="10931" y="4986"/>
                </a:lnTo>
                <a:lnTo>
                  <a:pt x="10931" y="4745"/>
                </a:lnTo>
                <a:lnTo>
                  <a:pt x="10811" y="4565"/>
                </a:lnTo>
                <a:lnTo>
                  <a:pt x="10751" y="4325"/>
                </a:lnTo>
                <a:lnTo>
                  <a:pt x="10571" y="4145"/>
                </a:lnTo>
                <a:lnTo>
                  <a:pt x="10451" y="4025"/>
                </a:lnTo>
                <a:lnTo>
                  <a:pt x="10210" y="3905"/>
                </a:lnTo>
                <a:lnTo>
                  <a:pt x="10030" y="3845"/>
                </a:lnTo>
                <a:lnTo>
                  <a:pt x="9550" y="3845"/>
                </a:lnTo>
                <a:lnTo>
                  <a:pt x="9310" y="3905"/>
                </a:lnTo>
                <a:lnTo>
                  <a:pt x="9129" y="4025"/>
                </a:lnTo>
                <a:lnTo>
                  <a:pt x="8949" y="4145"/>
                </a:lnTo>
                <a:lnTo>
                  <a:pt x="8829" y="4325"/>
                </a:lnTo>
                <a:lnTo>
                  <a:pt x="8709" y="4565"/>
                </a:lnTo>
                <a:lnTo>
                  <a:pt x="8649" y="4745"/>
                </a:lnTo>
                <a:lnTo>
                  <a:pt x="8649" y="4986"/>
                </a:lnTo>
                <a:lnTo>
                  <a:pt x="8709" y="5346"/>
                </a:lnTo>
                <a:lnTo>
                  <a:pt x="8889" y="5706"/>
                </a:lnTo>
                <a:lnTo>
                  <a:pt x="9129" y="5947"/>
                </a:lnTo>
                <a:lnTo>
                  <a:pt x="9490" y="6067"/>
                </a:lnTo>
                <a:lnTo>
                  <a:pt x="9430" y="6847"/>
                </a:lnTo>
                <a:lnTo>
                  <a:pt x="9250" y="8469"/>
                </a:lnTo>
                <a:lnTo>
                  <a:pt x="6907" y="5166"/>
                </a:lnTo>
                <a:lnTo>
                  <a:pt x="6006" y="3965"/>
                </a:lnTo>
                <a:lnTo>
                  <a:pt x="6427" y="2764"/>
                </a:lnTo>
                <a:lnTo>
                  <a:pt x="6547" y="2463"/>
                </a:lnTo>
                <a:lnTo>
                  <a:pt x="6607" y="2163"/>
                </a:lnTo>
                <a:lnTo>
                  <a:pt x="6667" y="1863"/>
                </a:lnTo>
                <a:lnTo>
                  <a:pt x="6547" y="1562"/>
                </a:lnTo>
                <a:lnTo>
                  <a:pt x="6487" y="1502"/>
                </a:lnTo>
                <a:lnTo>
                  <a:pt x="6367" y="1502"/>
                </a:lnTo>
                <a:lnTo>
                  <a:pt x="6127" y="1683"/>
                </a:lnTo>
                <a:lnTo>
                  <a:pt x="5946" y="1923"/>
                </a:lnTo>
                <a:lnTo>
                  <a:pt x="5826" y="2163"/>
                </a:lnTo>
                <a:lnTo>
                  <a:pt x="5706" y="2463"/>
                </a:lnTo>
                <a:lnTo>
                  <a:pt x="5406" y="3244"/>
                </a:lnTo>
                <a:lnTo>
                  <a:pt x="5226" y="2944"/>
                </a:lnTo>
                <a:lnTo>
                  <a:pt x="4565" y="2043"/>
                </a:lnTo>
                <a:lnTo>
                  <a:pt x="4205" y="1683"/>
                </a:lnTo>
                <a:lnTo>
                  <a:pt x="3965" y="1502"/>
                </a:lnTo>
                <a:lnTo>
                  <a:pt x="3724" y="1382"/>
                </a:lnTo>
                <a:lnTo>
                  <a:pt x="3604" y="1382"/>
                </a:lnTo>
                <a:lnTo>
                  <a:pt x="3604" y="1442"/>
                </a:lnTo>
                <a:lnTo>
                  <a:pt x="3724" y="1923"/>
                </a:lnTo>
                <a:lnTo>
                  <a:pt x="3904" y="2343"/>
                </a:lnTo>
                <a:lnTo>
                  <a:pt x="4505" y="3124"/>
                </a:lnTo>
                <a:lnTo>
                  <a:pt x="5046" y="3965"/>
                </a:lnTo>
                <a:lnTo>
                  <a:pt x="4385" y="3905"/>
                </a:lnTo>
                <a:lnTo>
                  <a:pt x="3784" y="3845"/>
                </a:lnTo>
                <a:lnTo>
                  <a:pt x="3544" y="3784"/>
                </a:lnTo>
                <a:lnTo>
                  <a:pt x="3244" y="3845"/>
                </a:lnTo>
                <a:lnTo>
                  <a:pt x="3064" y="3905"/>
                </a:lnTo>
                <a:lnTo>
                  <a:pt x="3004" y="4025"/>
                </a:lnTo>
                <a:lnTo>
                  <a:pt x="2944" y="4205"/>
                </a:lnTo>
                <a:lnTo>
                  <a:pt x="3064" y="4385"/>
                </a:lnTo>
                <a:lnTo>
                  <a:pt x="3304" y="4505"/>
                </a:lnTo>
                <a:lnTo>
                  <a:pt x="3604" y="4685"/>
                </a:lnTo>
                <a:lnTo>
                  <a:pt x="3904" y="4745"/>
                </a:lnTo>
                <a:lnTo>
                  <a:pt x="4265" y="4805"/>
                </a:lnTo>
                <a:lnTo>
                  <a:pt x="4565" y="4865"/>
                </a:lnTo>
                <a:lnTo>
                  <a:pt x="4925" y="4865"/>
                </a:lnTo>
                <a:lnTo>
                  <a:pt x="5226" y="4805"/>
                </a:lnTo>
                <a:lnTo>
                  <a:pt x="5466" y="4685"/>
                </a:lnTo>
                <a:lnTo>
                  <a:pt x="5526" y="4625"/>
                </a:lnTo>
                <a:lnTo>
                  <a:pt x="6067" y="5406"/>
                </a:lnTo>
                <a:lnTo>
                  <a:pt x="8229" y="8469"/>
                </a:lnTo>
                <a:lnTo>
                  <a:pt x="7148" y="7688"/>
                </a:lnTo>
                <a:lnTo>
                  <a:pt x="6847" y="7388"/>
                </a:lnTo>
                <a:lnTo>
                  <a:pt x="6487" y="7208"/>
                </a:lnTo>
                <a:lnTo>
                  <a:pt x="6487" y="7148"/>
                </a:lnTo>
                <a:lnTo>
                  <a:pt x="6427" y="6787"/>
                </a:lnTo>
                <a:lnTo>
                  <a:pt x="6247" y="6487"/>
                </a:lnTo>
                <a:lnTo>
                  <a:pt x="5946" y="6307"/>
                </a:lnTo>
                <a:lnTo>
                  <a:pt x="5766" y="6247"/>
                </a:lnTo>
                <a:lnTo>
                  <a:pt x="5406" y="6247"/>
                </a:lnTo>
                <a:lnTo>
                  <a:pt x="5226" y="6307"/>
                </a:lnTo>
                <a:lnTo>
                  <a:pt x="4925" y="6487"/>
                </a:lnTo>
                <a:lnTo>
                  <a:pt x="4685" y="6787"/>
                </a:lnTo>
                <a:lnTo>
                  <a:pt x="4685" y="6967"/>
                </a:lnTo>
                <a:lnTo>
                  <a:pt x="4625" y="7148"/>
                </a:lnTo>
                <a:lnTo>
                  <a:pt x="4745" y="7508"/>
                </a:lnTo>
                <a:lnTo>
                  <a:pt x="4925" y="7808"/>
                </a:lnTo>
                <a:lnTo>
                  <a:pt x="5226" y="7988"/>
                </a:lnTo>
                <a:lnTo>
                  <a:pt x="5406" y="8048"/>
                </a:lnTo>
                <a:lnTo>
                  <a:pt x="5826" y="8048"/>
                </a:lnTo>
                <a:lnTo>
                  <a:pt x="6127" y="7928"/>
                </a:lnTo>
                <a:lnTo>
                  <a:pt x="6487" y="8229"/>
                </a:lnTo>
                <a:lnTo>
                  <a:pt x="6907" y="8589"/>
                </a:lnTo>
                <a:lnTo>
                  <a:pt x="7328" y="8949"/>
                </a:lnTo>
                <a:lnTo>
                  <a:pt x="7328" y="8949"/>
                </a:lnTo>
                <a:lnTo>
                  <a:pt x="4925" y="8409"/>
                </a:lnTo>
                <a:lnTo>
                  <a:pt x="4565" y="8289"/>
                </a:lnTo>
                <a:lnTo>
                  <a:pt x="4265" y="7928"/>
                </a:lnTo>
                <a:lnTo>
                  <a:pt x="3965" y="7568"/>
                </a:lnTo>
                <a:lnTo>
                  <a:pt x="2884" y="6367"/>
                </a:lnTo>
                <a:lnTo>
                  <a:pt x="2823" y="6307"/>
                </a:lnTo>
                <a:lnTo>
                  <a:pt x="2703" y="6367"/>
                </a:lnTo>
                <a:lnTo>
                  <a:pt x="2643" y="6487"/>
                </a:lnTo>
                <a:lnTo>
                  <a:pt x="2643" y="6607"/>
                </a:lnTo>
                <a:lnTo>
                  <a:pt x="3664" y="7988"/>
                </a:lnTo>
                <a:lnTo>
                  <a:pt x="3724" y="8109"/>
                </a:lnTo>
                <a:lnTo>
                  <a:pt x="3724" y="8109"/>
                </a:lnTo>
                <a:lnTo>
                  <a:pt x="2823" y="7868"/>
                </a:lnTo>
                <a:lnTo>
                  <a:pt x="1983" y="7688"/>
                </a:lnTo>
                <a:lnTo>
                  <a:pt x="1082" y="7508"/>
                </a:lnTo>
                <a:lnTo>
                  <a:pt x="61" y="7508"/>
                </a:lnTo>
                <a:lnTo>
                  <a:pt x="1" y="7628"/>
                </a:lnTo>
                <a:lnTo>
                  <a:pt x="61" y="7748"/>
                </a:lnTo>
                <a:lnTo>
                  <a:pt x="121" y="7868"/>
                </a:lnTo>
                <a:lnTo>
                  <a:pt x="601" y="8048"/>
                </a:lnTo>
                <a:lnTo>
                  <a:pt x="1082" y="8289"/>
                </a:lnTo>
                <a:lnTo>
                  <a:pt x="2043" y="8589"/>
                </a:lnTo>
                <a:lnTo>
                  <a:pt x="4085" y="9009"/>
                </a:lnTo>
                <a:lnTo>
                  <a:pt x="3664" y="9310"/>
                </a:lnTo>
                <a:lnTo>
                  <a:pt x="3244" y="9550"/>
                </a:lnTo>
                <a:lnTo>
                  <a:pt x="2523" y="10030"/>
                </a:lnTo>
                <a:lnTo>
                  <a:pt x="2163" y="10271"/>
                </a:lnTo>
                <a:lnTo>
                  <a:pt x="1863" y="10571"/>
                </a:lnTo>
                <a:lnTo>
                  <a:pt x="1863" y="10691"/>
                </a:lnTo>
                <a:lnTo>
                  <a:pt x="1863" y="10751"/>
                </a:lnTo>
                <a:lnTo>
                  <a:pt x="1923" y="10811"/>
                </a:lnTo>
                <a:lnTo>
                  <a:pt x="2043" y="10811"/>
                </a:lnTo>
                <a:lnTo>
                  <a:pt x="2403" y="10631"/>
                </a:lnTo>
                <a:lnTo>
                  <a:pt x="2763" y="10451"/>
                </a:lnTo>
                <a:lnTo>
                  <a:pt x="3484" y="9970"/>
                </a:lnTo>
                <a:lnTo>
                  <a:pt x="4085" y="9550"/>
                </a:lnTo>
                <a:lnTo>
                  <a:pt x="4325" y="9370"/>
                </a:lnTo>
                <a:lnTo>
                  <a:pt x="4625" y="9130"/>
                </a:lnTo>
                <a:lnTo>
                  <a:pt x="4745" y="9190"/>
                </a:lnTo>
                <a:lnTo>
                  <a:pt x="8469" y="10150"/>
                </a:lnTo>
                <a:lnTo>
                  <a:pt x="7087" y="10571"/>
                </a:lnTo>
                <a:lnTo>
                  <a:pt x="6367" y="10871"/>
                </a:lnTo>
                <a:lnTo>
                  <a:pt x="5706" y="11171"/>
                </a:lnTo>
                <a:lnTo>
                  <a:pt x="5526" y="10991"/>
                </a:lnTo>
                <a:lnTo>
                  <a:pt x="5286" y="10931"/>
                </a:lnTo>
                <a:lnTo>
                  <a:pt x="4986" y="10871"/>
                </a:lnTo>
                <a:lnTo>
                  <a:pt x="4685" y="10931"/>
                </a:lnTo>
                <a:lnTo>
                  <a:pt x="4445" y="10991"/>
                </a:lnTo>
                <a:lnTo>
                  <a:pt x="4205" y="11171"/>
                </a:lnTo>
                <a:lnTo>
                  <a:pt x="4085" y="11352"/>
                </a:lnTo>
                <a:lnTo>
                  <a:pt x="3965" y="11532"/>
                </a:lnTo>
                <a:lnTo>
                  <a:pt x="3904" y="11712"/>
                </a:lnTo>
                <a:lnTo>
                  <a:pt x="3904" y="11952"/>
                </a:lnTo>
                <a:lnTo>
                  <a:pt x="3904" y="12132"/>
                </a:lnTo>
                <a:lnTo>
                  <a:pt x="3965" y="12373"/>
                </a:lnTo>
                <a:lnTo>
                  <a:pt x="4085" y="12553"/>
                </a:lnTo>
                <a:lnTo>
                  <a:pt x="4205" y="12733"/>
                </a:lnTo>
                <a:lnTo>
                  <a:pt x="4445" y="12913"/>
                </a:lnTo>
                <a:lnTo>
                  <a:pt x="4685" y="12973"/>
                </a:lnTo>
                <a:lnTo>
                  <a:pt x="4986" y="13033"/>
                </a:lnTo>
                <a:lnTo>
                  <a:pt x="5286" y="12973"/>
                </a:lnTo>
                <a:lnTo>
                  <a:pt x="5526" y="12853"/>
                </a:lnTo>
                <a:lnTo>
                  <a:pt x="5826" y="12673"/>
                </a:lnTo>
                <a:lnTo>
                  <a:pt x="6006" y="12373"/>
                </a:lnTo>
                <a:lnTo>
                  <a:pt x="6067" y="12072"/>
                </a:lnTo>
                <a:lnTo>
                  <a:pt x="6727" y="11952"/>
                </a:lnTo>
                <a:lnTo>
                  <a:pt x="7328" y="11712"/>
                </a:lnTo>
                <a:lnTo>
                  <a:pt x="8529" y="11231"/>
                </a:lnTo>
                <a:lnTo>
                  <a:pt x="8529" y="11231"/>
                </a:lnTo>
                <a:lnTo>
                  <a:pt x="6127" y="14595"/>
                </a:lnTo>
                <a:lnTo>
                  <a:pt x="5286" y="15856"/>
                </a:lnTo>
                <a:lnTo>
                  <a:pt x="4865" y="15736"/>
                </a:lnTo>
                <a:lnTo>
                  <a:pt x="4445" y="15616"/>
                </a:lnTo>
                <a:lnTo>
                  <a:pt x="3904" y="15495"/>
                </a:lnTo>
                <a:lnTo>
                  <a:pt x="3304" y="15435"/>
                </a:lnTo>
                <a:lnTo>
                  <a:pt x="3064" y="15375"/>
                </a:lnTo>
                <a:lnTo>
                  <a:pt x="2884" y="15435"/>
                </a:lnTo>
                <a:lnTo>
                  <a:pt x="2463" y="15495"/>
                </a:lnTo>
                <a:lnTo>
                  <a:pt x="2403" y="15616"/>
                </a:lnTo>
                <a:lnTo>
                  <a:pt x="2403" y="15676"/>
                </a:lnTo>
                <a:lnTo>
                  <a:pt x="2703" y="15976"/>
                </a:lnTo>
                <a:lnTo>
                  <a:pt x="3004" y="16156"/>
                </a:lnTo>
                <a:lnTo>
                  <a:pt x="3664" y="16336"/>
                </a:lnTo>
                <a:lnTo>
                  <a:pt x="4265" y="16456"/>
                </a:lnTo>
                <a:lnTo>
                  <a:pt x="4745" y="16577"/>
                </a:lnTo>
                <a:lnTo>
                  <a:pt x="4205" y="17357"/>
                </a:lnTo>
                <a:lnTo>
                  <a:pt x="3965" y="17718"/>
                </a:lnTo>
                <a:lnTo>
                  <a:pt x="3724" y="18018"/>
                </a:lnTo>
                <a:lnTo>
                  <a:pt x="3604" y="18378"/>
                </a:lnTo>
                <a:lnTo>
                  <a:pt x="3604" y="18618"/>
                </a:lnTo>
                <a:lnTo>
                  <a:pt x="3664" y="18799"/>
                </a:lnTo>
                <a:lnTo>
                  <a:pt x="3724" y="18859"/>
                </a:lnTo>
                <a:lnTo>
                  <a:pt x="3965" y="18799"/>
                </a:lnTo>
                <a:lnTo>
                  <a:pt x="4205" y="18739"/>
                </a:lnTo>
                <a:lnTo>
                  <a:pt x="4385" y="18558"/>
                </a:lnTo>
                <a:lnTo>
                  <a:pt x="4565" y="18438"/>
                </a:lnTo>
                <a:lnTo>
                  <a:pt x="4865" y="18018"/>
                </a:lnTo>
                <a:lnTo>
                  <a:pt x="5166" y="17597"/>
                </a:lnTo>
                <a:lnTo>
                  <a:pt x="5646" y="16997"/>
                </a:lnTo>
                <a:lnTo>
                  <a:pt x="5766" y="17778"/>
                </a:lnTo>
                <a:lnTo>
                  <a:pt x="5886" y="18558"/>
                </a:lnTo>
                <a:lnTo>
                  <a:pt x="6067" y="19279"/>
                </a:lnTo>
                <a:lnTo>
                  <a:pt x="6187" y="19579"/>
                </a:lnTo>
                <a:lnTo>
                  <a:pt x="6367" y="19940"/>
                </a:lnTo>
                <a:lnTo>
                  <a:pt x="6427" y="19940"/>
                </a:lnTo>
                <a:lnTo>
                  <a:pt x="6547" y="19880"/>
                </a:lnTo>
                <a:lnTo>
                  <a:pt x="6547" y="19519"/>
                </a:lnTo>
                <a:lnTo>
                  <a:pt x="6547" y="19159"/>
                </a:lnTo>
                <a:lnTo>
                  <a:pt x="6427" y="18438"/>
                </a:lnTo>
                <a:lnTo>
                  <a:pt x="6247" y="17597"/>
                </a:lnTo>
                <a:lnTo>
                  <a:pt x="6006" y="16757"/>
                </a:lnTo>
                <a:lnTo>
                  <a:pt x="5946" y="16637"/>
                </a:lnTo>
                <a:lnTo>
                  <a:pt x="7208" y="14955"/>
                </a:lnTo>
                <a:lnTo>
                  <a:pt x="8949" y="12673"/>
                </a:lnTo>
                <a:lnTo>
                  <a:pt x="8829" y="14655"/>
                </a:lnTo>
                <a:lnTo>
                  <a:pt x="8589" y="14715"/>
                </a:lnTo>
                <a:lnTo>
                  <a:pt x="8409" y="14775"/>
                </a:lnTo>
                <a:lnTo>
                  <a:pt x="8289" y="14895"/>
                </a:lnTo>
                <a:lnTo>
                  <a:pt x="8169" y="15015"/>
                </a:lnTo>
                <a:lnTo>
                  <a:pt x="7988" y="15375"/>
                </a:lnTo>
                <a:lnTo>
                  <a:pt x="7928" y="15736"/>
                </a:lnTo>
                <a:lnTo>
                  <a:pt x="8048" y="16096"/>
                </a:lnTo>
                <a:lnTo>
                  <a:pt x="8229" y="16396"/>
                </a:lnTo>
                <a:lnTo>
                  <a:pt x="8349" y="16516"/>
                </a:lnTo>
                <a:lnTo>
                  <a:pt x="8529" y="16637"/>
                </a:lnTo>
                <a:lnTo>
                  <a:pt x="8709" y="16697"/>
                </a:lnTo>
                <a:lnTo>
                  <a:pt x="8949" y="16697"/>
                </a:lnTo>
                <a:lnTo>
                  <a:pt x="9250" y="16637"/>
                </a:lnTo>
                <a:lnTo>
                  <a:pt x="9550" y="16516"/>
                </a:lnTo>
                <a:lnTo>
                  <a:pt x="9730" y="16336"/>
                </a:lnTo>
                <a:lnTo>
                  <a:pt x="9850" y="16096"/>
                </a:lnTo>
                <a:lnTo>
                  <a:pt x="9910" y="15796"/>
                </a:lnTo>
                <a:lnTo>
                  <a:pt x="9910" y="15495"/>
                </a:lnTo>
                <a:lnTo>
                  <a:pt x="9850" y="15255"/>
                </a:lnTo>
                <a:lnTo>
                  <a:pt x="9730" y="15015"/>
                </a:lnTo>
                <a:lnTo>
                  <a:pt x="9910" y="11352"/>
                </a:lnTo>
                <a:lnTo>
                  <a:pt x="10030" y="11171"/>
                </a:lnTo>
                <a:lnTo>
                  <a:pt x="10150" y="11231"/>
                </a:lnTo>
                <a:lnTo>
                  <a:pt x="12493" y="14775"/>
                </a:lnTo>
                <a:lnTo>
                  <a:pt x="13634" y="16456"/>
                </a:lnTo>
                <a:lnTo>
                  <a:pt x="13514" y="16577"/>
                </a:lnTo>
                <a:lnTo>
                  <a:pt x="13393" y="16697"/>
                </a:lnTo>
                <a:lnTo>
                  <a:pt x="13213" y="16997"/>
                </a:lnTo>
                <a:lnTo>
                  <a:pt x="13033" y="17658"/>
                </a:lnTo>
                <a:lnTo>
                  <a:pt x="12913" y="18018"/>
                </a:lnTo>
                <a:lnTo>
                  <a:pt x="12793" y="18438"/>
                </a:lnTo>
                <a:lnTo>
                  <a:pt x="12793" y="18799"/>
                </a:lnTo>
                <a:lnTo>
                  <a:pt x="12793" y="18979"/>
                </a:lnTo>
                <a:lnTo>
                  <a:pt x="12913" y="19159"/>
                </a:lnTo>
                <a:lnTo>
                  <a:pt x="12973" y="19219"/>
                </a:lnTo>
                <a:lnTo>
                  <a:pt x="13093" y="19219"/>
                </a:lnTo>
                <a:lnTo>
                  <a:pt x="13213" y="19099"/>
                </a:lnTo>
                <a:lnTo>
                  <a:pt x="13393" y="18979"/>
                </a:lnTo>
                <a:lnTo>
                  <a:pt x="13574" y="18678"/>
                </a:lnTo>
                <a:lnTo>
                  <a:pt x="13694" y="18378"/>
                </a:lnTo>
                <a:lnTo>
                  <a:pt x="13814" y="18018"/>
                </a:lnTo>
                <a:lnTo>
                  <a:pt x="13934" y="17597"/>
                </a:lnTo>
                <a:lnTo>
                  <a:pt x="14054" y="17117"/>
                </a:lnTo>
                <a:lnTo>
                  <a:pt x="14835" y="18138"/>
                </a:lnTo>
                <a:lnTo>
                  <a:pt x="15676" y="19099"/>
                </a:lnTo>
                <a:lnTo>
                  <a:pt x="15736" y="19159"/>
                </a:lnTo>
                <a:lnTo>
                  <a:pt x="15856" y="19159"/>
                </a:lnTo>
                <a:lnTo>
                  <a:pt x="15916" y="19039"/>
                </a:lnTo>
                <a:lnTo>
                  <a:pt x="15916" y="18919"/>
                </a:lnTo>
                <a:lnTo>
                  <a:pt x="15556" y="18078"/>
                </a:lnTo>
                <a:lnTo>
                  <a:pt x="15075" y="17237"/>
                </a:lnTo>
                <a:lnTo>
                  <a:pt x="15616" y="17237"/>
                </a:lnTo>
                <a:lnTo>
                  <a:pt x="16697" y="17417"/>
                </a:lnTo>
                <a:lnTo>
                  <a:pt x="17237" y="17477"/>
                </a:lnTo>
                <a:lnTo>
                  <a:pt x="17718" y="17477"/>
                </a:lnTo>
                <a:lnTo>
                  <a:pt x="17898" y="17417"/>
                </a:lnTo>
                <a:lnTo>
                  <a:pt x="17958" y="17237"/>
                </a:lnTo>
                <a:lnTo>
                  <a:pt x="17958" y="17117"/>
                </a:lnTo>
                <a:lnTo>
                  <a:pt x="17838" y="16997"/>
                </a:lnTo>
                <a:lnTo>
                  <a:pt x="17357" y="16877"/>
                </a:lnTo>
                <a:lnTo>
                  <a:pt x="16817" y="16757"/>
                </a:lnTo>
                <a:lnTo>
                  <a:pt x="15736" y="16577"/>
                </a:lnTo>
                <a:lnTo>
                  <a:pt x="15135" y="16456"/>
                </a:lnTo>
                <a:lnTo>
                  <a:pt x="14535" y="16336"/>
                </a:lnTo>
                <a:lnTo>
                  <a:pt x="13333" y="14535"/>
                </a:lnTo>
                <a:lnTo>
                  <a:pt x="13093" y="14174"/>
                </a:lnTo>
                <a:lnTo>
                  <a:pt x="13273" y="14354"/>
                </a:lnTo>
                <a:lnTo>
                  <a:pt x="13454" y="14535"/>
                </a:lnTo>
                <a:lnTo>
                  <a:pt x="13634" y="14595"/>
                </a:lnTo>
                <a:lnTo>
                  <a:pt x="13814" y="14655"/>
                </a:lnTo>
                <a:lnTo>
                  <a:pt x="14054" y="14655"/>
                </a:lnTo>
                <a:lnTo>
                  <a:pt x="14294" y="14595"/>
                </a:lnTo>
                <a:lnTo>
                  <a:pt x="14474" y="14475"/>
                </a:lnTo>
                <a:lnTo>
                  <a:pt x="14655" y="14354"/>
                </a:lnTo>
                <a:lnTo>
                  <a:pt x="14715" y="14174"/>
                </a:lnTo>
                <a:lnTo>
                  <a:pt x="14835" y="13994"/>
                </a:lnTo>
                <a:lnTo>
                  <a:pt x="14895" y="13634"/>
                </a:lnTo>
                <a:lnTo>
                  <a:pt x="14835" y="13273"/>
                </a:lnTo>
                <a:lnTo>
                  <a:pt x="14715" y="13093"/>
                </a:lnTo>
                <a:lnTo>
                  <a:pt x="14655" y="12913"/>
                </a:lnTo>
                <a:lnTo>
                  <a:pt x="14474" y="12793"/>
                </a:lnTo>
                <a:lnTo>
                  <a:pt x="14294" y="12673"/>
                </a:lnTo>
                <a:lnTo>
                  <a:pt x="14054" y="12613"/>
                </a:lnTo>
                <a:lnTo>
                  <a:pt x="13694" y="12613"/>
                </a:lnTo>
                <a:lnTo>
                  <a:pt x="13454" y="12733"/>
                </a:lnTo>
                <a:lnTo>
                  <a:pt x="11111" y="10811"/>
                </a:lnTo>
                <a:lnTo>
                  <a:pt x="14414" y="11592"/>
                </a:lnTo>
                <a:lnTo>
                  <a:pt x="16096" y="12072"/>
                </a:lnTo>
                <a:lnTo>
                  <a:pt x="16216" y="12433"/>
                </a:lnTo>
                <a:lnTo>
                  <a:pt x="16456" y="12793"/>
                </a:lnTo>
                <a:lnTo>
                  <a:pt x="16937" y="13394"/>
                </a:lnTo>
                <a:lnTo>
                  <a:pt x="17477" y="14174"/>
                </a:lnTo>
                <a:lnTo>
                  <a:pt x="17718" y="14535"/>
                </a:lnTo>
                <a:lnTo>
                  <a:pt x="18018" y="14895"/>
                </a:lnTo>
                <a:lnTo>
                  <a:pt x="18138" y="14955"/>
                </a:lnTo>
                <a:lnTo>
                  <a:pt x="18198" y="14895"/>
                </a:lnTo>
                <a:lnTo>
                  <a:pt x="18258" y="14835"/>
                </a:lnTo>
                <a:lnTo>
                  <a:pt x="18258" y="14775"/>
                </a:lnTo>
                <a:lnTo>
                  <a:pt x="18018" y="14354"/>
                </a:lnTo>
                <a:lnTo>
                  <a:pt x="17778" y="13934"/>
                </a:lnTo>
                <a:lnTo>
                  <a:pt x="17297" y="13153"/>
                </a:lnTo>
                <a:lnTo>
                  <a:pt x="17057" y="12733"/>
                </a:lnTo>
                <a:lnTo>
                  <a:pt x="16757" y="12252"/>
                </a:lnTo>
                <a:lnTo>
                  <a:pt x="16757" y="12252"/>
                </a:lnTo>
                <a:lnTo>
                  <a:pt x="18138" y="12553"/>
                </a:lnTo>
                <a:lnTo>
                  <a:pt x="18799" y="12673"/>
                </a:lnTo>
                <a:lnTo>
                  <a:pt x="19519" y="12793"/>
                </a:lnTo>
                <a:lnTo>
                  <a:pt x="19699" y="12733"/>
                </a:lnTo>
                <a:lnTo>
                  <a:pt x="19820" y="12673"/>
                </a:lnTo>
                <a:lnTo>
                  <a:pt x="19940" y="12553"/>
                </a:lnTo>
                <a:lnTo>
                  <a:pt x="20060" y="12433"/>
                </a:lnTo>
                <a:lnTo>
                  <a:pt x="20060" y="12252"/>
                </a:lnTo>
                <a:lnTo>
                  <a:pt x="20060" y="12132"/>
                </a:lnTo>
                <a:lnTo>
                  <a:pt x="20000" y="12012"/>
                </a:lnTo>
                <a:lnTo>
                  <a:pt x="19820" y="11892"/>
                </a:lnTo>
                <a:lnTo>
                  <a:pt x="18739" y="11532"/>
                </a:lnTo>
                <a:lnTo>
                  <a:pt x="17657" y="11231"/>
                </a:lnTo>
                <a:lnTo>
                  <a:pt x="18018" y="11051"/>
                </a:lnTo>
                <a:lnTo>
                  <a:pt x="18618" y="10631"/>
                </a:lnTo>
                <a:lnTo>
                  <a:pt x="18919" y="10391"/>
                </a:lnTo>
                <a:lnTo>
                  <a:pt x="19219" y="10090"/>
                </a:lnTo>
                <a:lnTo>
                  <a:pt x="19279" y="9970"/>
                </a:lnTo>
                <a:lnTo>
                  <a:pt x="19279" y="9850"/>
                </a:lnTo>
                <a:lnTo>
                  <a:pt x="19279" y="9670"/>
                </a:lnTo>
                <a:lnTo>
                  <a:pt x="19219" y="9550"/>
                </a:lnTo>
                <a:lnTo>
                  <a:pt x="19159" y="9490"/>
                </a:lnTo>
                <a:lnTo>
                  <a:pt x="19039" y="9370"/>
                </a:lnTo>
                <a:lnTo>
                  <a:pt x="18739" y="9370"/>
                </a:lnTo>
                <a:lnTo>
                  <a:pt x="18378" y="9550"/>
                </a:lnTo>
                <a:lnTo>
                  <a:pt x="18018" y="9790"/>
                </a:lnTo>
                <a:lnTo>
                  <a:pt x="17417" y="10271"/>
                </a:lnTo>
                <a:lnTo>
                  <a:pt x="16937" y="10631"/>
                </a:lnTo>
                <a:lnTo>
                  <a:pt x="16516" y="10991"/>
                </a:lnTo>
                <a:lnTo>
                  <a:pt x="15075" y="10691"/>
                </a:lnTo>
                <a:lnTo>
                  <a:pt x="11952" y="9970"/>
                </a:lnTo>
                <a:lnTo>
                  <a:pt x="13153" y="9430"/>
                </a:lnTo>
                <a:lnTo>
                  <a:pt x="13333" y="9610"/>
                </a:lnTo>
                <a:lnTo>
                  <a:pt x="13574" y="9730"/>
                </a:lnTo>
                <a:lnTo>
                  <a:pt x="13874" y="9850"/>
                </a:lnTo>
                <a:lnTo>
                  <a:pt x="14174" y="9730"/>
                </a:lnTo>
                <a:lnTo>
                  <a:pt x="14414" y="9610"/>
                </a:lnTo>
                <a:lnTo>
                  <a:pt x="14595" y="9310"/>
                </a:lnTo>
                <a:lnTo>
                  <a:pt x="14655" y="9009"/>
                </a:lnTo>
                <a:lnTo>
                  <a:pt x="14655" y="8949"/>
                </a:lnTo>
                <a:lnTo>
                  <a:pt x="14655" y="8769"/>
                </a:lnTo>
                <a:lnTo>
                  <a:pt x="14595" y="8649"/>
                </a:lnTo>
                <a:lnTo>
                  <a:pt x="14414" y="8409"/>
                </a:lnTo>
                <a:lnTo>
                  <a:pt x="14174" y="8229"/>
                </a:lnTo>
                <a:lnTo>
                  <a:pt x="13994" y="8169"/>
                </a:lnTo>
                <a:lnTo>
                  <a:pt x="13634" y="8169"/>
                </a:lnTo>
                <a:lnTo>
                  <a:pt x="13454" y="8289"/>
                </a:lnTo>
                <a:lnTo>
                  <a:pt x="13273" y="8409"/>
                </a:lnTo>
                <a:lnTo>
                  <a:pt x="13153" y="8589"/>
                </a:lnTo>
                <a:lnTo>
                  <a:pt x="12372" y="8769"/>
                </a:lnTo>
                <a:lnTo>
                  <a:pt x="11652" y="9009"/>
                </a:lnTo>
                <a:lnTo>
                  <a:pt x="14775" y="4745"/>
                </a:lnTo>
                <a:lnTo>
                  <a:pt x="14835" y="4745"/>
                </a:lnTo>
                <a:lnTo>
                  <a:pt x="15676" y="4865"/>
                </a:lnTo>
                <a:lnTo>
                  <a:pt x="16576" y="4926"/>
                </a:lnTo>
                <a:lnTo>
                  <a:pt x="17057" y="4926"/>
                </a:lnTo>
                <a:lnTo>
                  <a:pt x="17477" y="4865"/>
                </a:lnTo>
                <a:lnTo>
                  <a:pt x="17898" y="4745"/>
                </a:lnTo>
                <a:lnTo>
                  <a:pt x="18258" y="4565"/>
                </a:lnTo>
                <a:lnTo>
                  <a:pt x="18378" y="4505"/>
                </a:lnTo>
                <a:lnTo>
                  <a:pt x="18378" y="4385"/>
                </a:lnTo>
                <a:lnTo>
                  <a:pt x="18318" y="4265"/>
                </a:lnTo>
                <a:lnTo>
                  <a:pt x="18198" y="4265"/>
                </a:lnTo>
                <a:lnTo>
                  <a:pt x="17898" y="4205"/>
                </a:lnTo>
                <a:lnTo>
                  <a:pt x="17537" y="4145"/>
                </a:lnTo>
                <a:lnTo>
                  <a:pt x="16817" y="4145"/>
                </a:lnTo>
                <a:lnTo>
                  <a:pt x="16096" y="4205"/>
                </a:lnTo>
                <a:lnTo>
                  <a:pt x="15195" y="4205"/>
                </a:lnTo>
                <a:lnTo>
                  <a:pt x="15255" y="4145"/>
                </a:lnTo>
                <a:lnTo>
                  <a:pt x="17237" y="1442"/>
                </a:lnTo>
                <a:lnTo>
                  <a:pt x="17357" y="1142"/>
                </a:lnTo>
                <a:lnTo>
                  <a:pt x="17357" y="962"/>
                </a:lnTo>
                <a:lnTo>
                  <a:pt x="17237" y="782"/>
                </a:lnTo>
                <a:lnTo>
                  <a:pt x="17057" y="662"/>
                </a:lnTo>
                <a:lnTo>
                  <a:pt x="16817" y="601"/>
                </a:lnTo>
                <a:lnTo>
                  <a:pt x="16576" y="662"/>
                </a:lnTo>
                <a:lnTo>
                  <a:pt x="16336" y="782"/>
                </a:lnTo>
                <a:lnTo>
                  <a:pt x="16096" y="1022"/>
                </a:lnTo>
                <a:lnTo>
                  <a:pt x="14414" y="3304"/>
                </a:lnTo>
                <a:lnTo>
                  <a:pt x="14294" y="2223"/>
                </a:lnTo>
                <a:lnTo>
                  <a:pt x="14234" y="1142"/>
                </a:lnTo>
                <a:lnTo>
                  <a:pt x="14234" y="1"/>
                </a:lnTo>
                <a:close/>
              </a:path>
            </a:pathLst>
          </a:custGeom>
          <a:solidFill>
            <a:srgbClr val="79C6CC"/>
          </a:solidFill>
          <a:ln>
            <a:noFill/>
          </a:ln>
        </p:spPr>
        <p:txBody>
          <a:bodyPr lIns="121897" tIns="121897" rIns="121897" bIns="121897" anchor="ctr" anchorCtr="0">
            <a:noAutofit/>
          </a:bodyPr>
          <a:lstStyle/>
          <a:p>
            <a:pPr lvl="0" rtl="0">
              <a:spcBef>
                <a:spcPts val="0"/>
              </a:spcBef>
              <a:buNone/>
            </a:pPr>
            <a:endParaRPr/>
          </a:p>
        </p:txBody>
      </p:sp>
      <p:sp>
        <p:nvSpPr>
          <p:cNvPr id="127" name="Shape 127"/>
          <p:cNvSpPr/>
          <p:nvPr/>
        </p:nvSpPr>
        <p:spPr>
          <a:xfrm>
            <a:off x="444360" y="2114830"/>
            <a:ext cx="372433" cy="362903"/>
          </a:xfrm>
          <a:custGeom>
            <a:avLst/>
            <a:gdLst/>
            <a:ahLst/>
            <a:cxnLst/>
            <a:rect l="0" t="0" r="0" b="0"/>
            <a:pathLst>
              <a:path w="21141" h="20600" extrusionOk="0">
                <a:moveTo>
                  <a:pt x="10991" y="7687"/>
                </a:moveTo>
                <a:lnTo>
                  <a:pt x="11411" y="7867"/>
                </a:lnTo>
                <a:lnTo>
                  <a:pt x="11771" y="7988"/>
                </a:lnTo>
                <a:lnTo>
                  <a:pt x="10931" y="8888"/>
                </a:lnTo>
                <a:lnTo>
                  <a:pt x="10991" y="7687"/>
                </a:lnTo>
                <a:close/>
                <a:moveTo>
                  <a:pt x="10090" y="7507"/>
                </a:moveTo>
                <a:lnTo>
                  <a:pt x="10030" y="9549"/>
                </a:lnTo>
                <a:lnTo>
                  <a:pt x="8048" y="8708"/>
                </a:lnTo>
                <a:lnTo>
                  <a:pt x="8709" y="8288"/>
                </a:lnTo>
                <a:lnTo>
                  <a:pt x="10090" y="7507"/>
                </a:lnTo>
                <a:close/>
                <a:moveTo>
                  <a:pt x="12973" y="7988"/>
                </a:moveTo>
                <a:lnTo>
                  <a:pt x="12973" y="8348"/>
                </a:lnTo>
                <a:lnTo>
                  <a:pt x="13033" y="8648"/>
                </a:lnTo>
                <a:lnTo>
                  <a:pt x="13153" y="9369"/>
                </a:lnTo>
                <a:lnTo>
                  <a:pt x="13273" y="10270"/>
                </a:lnTo>
                <a:lnTo>
                  <a:pt x="13453" y="11110"/>
                </a:lnTo>
                <a:lnTo>
                  <a:pt x="13453" y="11110"/>
                </a:lnTo>
                <a:lnTo>
                  <a:pt x="11351" y="10150"/>
                </a:lnTo>
                <a:lnTo>
                  <a:pt x="11051" y="10029"/>
                </a:lnTo>
                <a:lnTo>
                  <a:pt x="12792" y="8168"/>
                </a:lnTo>
                <a:lnTo>
                  <a:pt x="12912" y="8108"/>
                </a:lnTo>
                <a:lnTo>
                  <a:pt x="12973" y="7988"/>
                </a:lnTo>
                <a:close/>
                <a:moveTo>
                  <a:pt x="7207" y="9549"/>
                </a:moveTo>
                <a:lnTo>
                  <a:pt x="9369" y="10570"/>
                </a:lnTo>
                <a:lnTo>
                  <a:pt x="7267" y="12672"/>
                </a:lnTo>
                <a:lnTo>
                  <a:pt x="7327" y="11831"/>
                </a:lnTo>
                <a:lnTo>
                  <a:pt x="7327" y="10990"/>
                </a:lnTo>
                <a:lnTo>
                  <a:pt x="7327" y="10270"/>
                </a:lnTo>
                <a:lnTo>
                  <a:pt x="7267" y="9909"/>
                </a:lnTo>
                <a:lnTo>
                  <a:pt x="7207" y="9549"/>
                </a:lnTo>
                <a:close/>
                <a:moveTo>
                  <a:pt x="9910" y="11171"/>
                </a:moveTo>
                <a:lnTo>
                  <a:pt x="9790" y="14233"/>
                </a:lnTo>
                <a:lnTo>
                  <a:pt x="9429" y="13993"/>
                </a:lnTo>
                <a:lnTo>
                  <a:pt x="9009" y="13813"/>
                </a:lnTo>
                <a:lnTo>
                  <a:pt x="8168" y="13513"/>
                </a:lnTo>
                <a:lnTo>
                  <a:pt x="7808" y="13393"/>
                </a:lnTo>
                <a:lnTo>
                  <a:pt x="9910" y="11171"/>
                </a:lnTo>
                <a:close/>
                <a:moveTo>
                  <a:pt x="10931" y="11291"/>
                </a:moveTo>
                <a:lnTo>
                  <a:pt x="11171" y="11411"/>
                </a:lnTo>
                <a:lnTo>
                  <a:pt x="13573" y="12492"/>
                </a:lnTo>
                <a:lnTo>
                  <a:pt x="12552" y="13152"/>
                </a:lnTo>
                <a:lnTo>
                  <a:pt x="11651" y="13693"/>
                </a:lnTo>
                <a:lnTo>
                  <a:pt x="10871" y="14233"/>
                </a:lnTo>
                <a:lnTo>
                  <a:pt x="10931" y="11291"/>
                </a:lnTo>
                <a:close/>
                <a:moveTo>
                  <a:pt x="10750" y="0"/>
                </a:moveTo>
                <a:lnTo>
                  <a:pt x="10630" y="60"/>
                </a:lnTo>
                <a:lnTo>
                  <a:pt x="10570" y="120"/>
                </a:lnTo>
                <a:lnTo>
                  <a:pt x="10450" y="661"/>
                </a:lnTo>
                <a:lnTo>
                  <a:pt x="10330" y="1141"/>
                </a:lnTo>
                <a:lnTo>
                  <a:pt x="10270" y="2162"/>
                </a:lnTo>
                <a:lnTo>
                  <a:pt x="10210" y="4264"/>
                </a:lnTo>
                <a:lnTo>
                  <a:pt x="9850" y="3904"/>
                </a:lnTo>
                <a:lnTo>
                  <a:pt x="9489" y="3543"/>
                </a:lnTo>
                <a:lnTo>
                  <a:pt x="8889" y="2943"/>
                </a:lnTo>
                <a:lnTo>
                  <a:pt x="8588" y="2642"/>
                </a:lnTo>
                <a:lnTo>
                  <a:pt x="8228" y="2402"/>
                </a:lnTo>
                <a:lnTo>
                  <a:pt x="8168" y="2402"/>
                </a:lnTo>
                <a:lnTo>
                  <a:pt x="8108" y="2462"/>
                </a:lnTo>
                <a:lnTo>
                  <a:pt x="8048" y="2522"/>
                </a:lnTo>
                <a:lnTo>
                  <a:pt x="8048" y="2582"/>
                </a:lnTo>
                <a:lnTo>
                  <a:pt x="8288" y="2943"/>
                </a:lnTo>
                <a:lnTo>
                  <a:pt x="8588" y="3303"/>
                </a:lnTo>
                <a:lnTo>
                  <a:pt x="9189" y="3844"/>
                </a:lnTo>
                <a:lnTo>
                  <a:pt x="9669" y="4384"/>
                </a:lnTo>
                <a:lnTo>
                  <a:pt x="9910" y="4624"/>
                </a:lnTo>
                <a:lnTo>
                  <a:pt x="10210" y="4805"/>
                </a:lnTo>
                <a:lnTo>
                  <a:pt x="10210" y="4925"/>
                </a:lnTo>
                <a:lnTo>
                  <a:pt x="10090" y="6666"/>
                </a:lnTo>
                <a:lnTo>
                  <a:pt x="8348" y="7687"/>
                </a:lnTo>
                <a:lnTo>
                  <a:pt x="7808" y="7988"/>
                </a:lnTo>
                <a:lnTo>
                  <a:pt x="7267" y="8348"/>
                </a:lnTo>
                <a:lnTo>
                  <a:pt x="5165" y="7447"/>
                </a:lnTo>
                <a:lnTo>
                  <a:pt x="3784" y="6786"/>
                </a:lnTo>
                <a:lnTo>
                  <a:pt x="3784" y="6366"/>
                </a:lnTo>
                <a:lnTo>
                  <a:pt x="3784" y="6006"/>
                </a:lnTo>
                <a:lnTo>
                  <a:pt x="3844" y="5405"/>
                </a:lnTo>
                <a:lnTo>
                  <a:pt x="3784" y="4805"/>
                </a:lnTo>
                <a:lnTo>
                  <a:pt x="3784" y="4564"/>
                </a:lnTo>
                <a:lnTo>
                  <a:pt x="3724" y="4384"/>
                </a:lnTo>
                <a:lnTo>
                  <a:pt x="3544" y="3964"/>
                </a:lnTo>
                <a:lnTo>
                  <a:pt x="3363" y="3964"/>
                </a:lnTo>
                <a:lnTo>
                  <a:pt x="3183" y="4324"/>
                </a:lnTo>
                <a:lnTo>
                  <a:pt x="3063" y="4684"/>
                </a:lnTo>
                <a:lnTo>
                  <a:pt x="3003" y="5345"/>
                </a:lnTo>
                <a:lnTo>
                  <a:pt x="3003" y="6006"/>
                </a:lnTo>
                <a:lnTo>
                  <a:pt x="2943" y="6486"/>
                </a:lnTo>
                <a:lnTo>
                  <a:pt x="2102" y="6066"/>
                </a:lnTo>
                <a:lnTo>
                  <a:pt x="1682" y="5886"/>
                </a:lnTo>
                <a:lnTo>
                  <a:pt x="1322" y="5765"/>
                </a:lnTo>
                <a:lnTo>
                  <a:pt x="721" y="5765"/>
                </a:lnTo>
                <a:lnTo>
                  <a:pt x="541" y="5886"/>
                </a:lnTo>
                <a:lnTo>
                  <a:pt x="601" y="6126"/>
                </a:lnTo>
                <a:lnTo>
                  <a:pt x="721" y="6366"/>
                </a:lnTo>
                <a:lnTo>
                  <a:pt x="901" y="6546"/>
                </a:lnTo>
                <a:lnTo>
                  <a:pt x="1141" y="6666"/>
                </a:lnTo>
                <a:lnTo>
                  <a:pt x="1562" y="6907"/>
                </a:lnTo>
                <a:lnTo>
                  <a:pt x="2042" y="7087"/>
                </a:lnTo>
                <a:lnTo>
                  <a:pt x="2703" y="7447"/>
                </a:lnTo>
                <a:lnTo>
                  <a:pt x="1982" y="7687"/>
                </a:lnTo>
                <a:lnTo>
                  <a:pt x="1261" y="7988"/>
                </a:lnTo>
                <a:lnTo>
                  <a:pt x="601" y="8288"/>
                </a:lnTo>
                <a:lnTo>
                  <a:pt x="301" y="8468"/>
                </a:lnTo>
                <a:lnTo>
                  <a:pt x="0" y="8708"/>
                </a:lnTo>
                <a:lnTo>
                  <a:pt x="0" y="8828"/>
                </a:lnTo>
                <a:lnTo>
                  <a:pt x="60" y="8888"/>
                </a:lnTo>
                <a:lnTo>
                  <a:pt x="421" y="8828"/>
                </a:lnTo>
                <a:lnTo>
                  <a:pt x="781" y="8768"/>
                </a:lnTo>
                <a:lnTo>
                  <a:pt x="1442" y="8468"/>
                </a:lnTo>
                <a:lnTo>
                  <a:pt x="2282" y="8168"/>
                </a:lnTo>
                <a:lnTo>
                  <a:pt x="3063" y="7747"/>
                </a:lnTo>
                <a:lnTo>
                  <a:pt x="3123" y="7627"/>
                </a:lnTo>
                <a:lnTo>
                  <a:pt x="5105" y="8588"/>
                </a:lnTo>
                <a:lnTo>
                  <a:pt x="6607" y="9249"/>
                </a:lnTo>
                <a:lnTo>
                  <a:pt x="6486" y="9669"/>
                </a:lnTo>
                <a:lnTo>
                  <a:pt x="6546" y="10150"/>
                </a:lnTo>
                <a:lnTo>
                  <a:pt x="6607" y="10990"/>
                </a:lnTo>
                <a:lnTo>
                  <a:pt x="6546" y="11651"/>
                </a:lnTo>
                <a:lnTo>
                  <a:pt x="6486" y="12312"/>
                </a:lnTo>
                <a:lnTo>
                  <a:pt x="6426" y="12972"/>
                </a:lnTo>
                <a:lnTo>
                  <a:pt x="6426" y="13573"/>
                </a:lnTo>
                <a:lnTo>
                  <a:pt x="6306" y="13693"/>
                </a:lnTo>
                <a:lnTo>
                  <a:pt x="4865" y="15134"/>
                </a:lnTo>
                <a:lnTo>
                  <a:pt x="4745" y="15014"/>
                </a:lnTo>
                <a:lnTo>
                  <a:pt x="4625" y="14954"/>
                </a:lnTo>
                <a:lnTo>
                  <a:pt x="4264" y="14834"/>
                </a:lnTo>
                <a:lnTo>
                  <a:pt x="3604" y="14774"/>
                </a:lnTo>
                <a:lnTo>
                  <a:pt x="3183" y="14714"/>
                </a:lnTo>
                <a:lnTo>
                  <a:pt x="2823" y="14714"/>
                </a:lnTo>
                <a:lnTo>
                  <a:pt x="2403" y="14774"/>
                </a:lnTo>
                <a:lnTo>
                  <a:pt x="2282" y="14834"/>
                </a:lnTo>
                <a:lnTo>
                  <a:pt x="2102" y="14954"/>
                </a:lnTo>
                <a:lnTo>
                  <a:pt x="2042" y="15074"/>
                </a:lnTo>
                <a:lnTo>
                  <a:pt x="2102" y="15134"/>
                </a:lnTo>
                <a:lnTo>
                  <a:pt x="2222" y="15314"/>
                </a:lnTo>
                <a:lnTo>
                  <a:pt x="2343" y="15374"/>
                </a:lnTo>
                <a:lnTo>
                  <a:pt x="2643" y="15555"/>
                </a:lnTo>
                <a:lnTo>
                  <a:pt x="3063" y="15555"/>
                </a:lnTo>
                <a:lnTo>
                  <a:pt x="3363" y="15615"/>
                </a:lnTo>
                <a:lnTo>
                  <a:pt x="3844" y="15675"/>
                </a:lnTo>
                <a:lnTo>
                  <a:pt x="4324" y="15675"/>
                </a:lnTo>
                <a:lnTo>
                  <a:pt x="3484" y="16636"/>
                </a:lnTo>
                <a:lnTo>
                  <a:pt x="2703" y="17657"/>
                </a:lnTo>
                <a:lnTo>
                  <a:pt x="2643" y="17777"/>
                </a:lnTo>
                <a:lnTo>
                  <a:pt x="2703" y="17837"/>
                </a:lnTo>
                <a:lnTo>
                  <a:pt x="2823" y="17897"/>
                </a:lnTo>
                <a:lnTo>
                  <a:pt x="2943" y="17897"/>
                </a:lnTo>
                <a:lnTo>
                  <a:pt x="3724" y="17296"/>
                </a:lnTo>
                <a:lnTo>
                  <a:pt x="4444" y="16696"/>
                </a:lnTo>
                <a:lnTo>
                  <a:pt x="4505" y="17236"/>
                </a:lnTo>
                <a:lnTo>
                  <a:pt x="4565" y="18317"/>
                </a:lnTo>
                <a:lnTo>
                  <a:pt x="4625" y="18858"/>
                </a:lnTo>
                <a:lnTo>
                  <a:pt x="4745" y="19338"/>
                </a:lnTo>
                <a:lnTo>
                  <a:pt x="4865" y="19458"/>
                </a:lnTo>
                <a:lnTo>
                  <a:pt x="4985" y="19518"/>
                </a:lnTo>
                <a:lnTo>
                  <a:pt x="5105" y="19518"/>
                </a:lnTo>
                <a:lnTo>
                  <a:pt x="5225" y="19338"/>
                </a:lnTo>
                <a:lnTo>
                  <a:pt x="5225" y="18858"/>
                </a:lnTo>
                <a:lnTo>
                  <a:pt x="5225" y="18317"/>
                </a:lnTo>
                <a:lnTo>
                  <a:pt x="5225" y="17236"/>
                </a:lnTo>
                <a:lnTo>
                  <a:pt x="5225" y="16636"/>
                </a:lnTo>
                <a:lnTo>
                  <a:pt x="5165" y="15975"/>
                </a:lnTo>
                <a:lnTo>
                  <a:pt x="6727" y="14474"/>
                </a:lnTo>
                <a:lnTo>
                  <a:pt x="7147" y="14053"/>
                </a:lnTo>
                <a:lnTo>
                  <a:pt x="7387" y="14173"/>
                </a:lnTo>
                <a:lnTo>
                  <a:pt x="7688" y="14354"/>
                </a:lnTo>
                <a:lnTo>
                  <a:pt x="8228" y="14534"/>
                </a:lnTo>
                <a:lnTo>
                  <a:pt x="9009" y="14894"/>
                </a:lnTo>
                <a:lnTo>
                  <a:pt x="9369" y="15014"/>
                </a:lnTo>
                <a:lnTo>
                  <a:pt x="9790" y="15134"/>
                </a:lnTo>
                <a:lnTo>
                  <a:pt x="9669" y="16636"/>
                </a:lnTo>
                <a:lnTo>
                  <a:pt x="9369" y="16876"/>
                </a:lnTo>
                <a:lnTo>
                  <a:pt x="9069" y="17176"/>
                </a:lnTo>
                <a:lnTo>
                  <a:pt x="8588" y="17777"/>
                </a:lnTo>
                <a:lnTo>
                  <a:pt x="7928" y="18437"/>
                </a:lnTo>
                <a:lnTo>
                  <a:pt x="7567" y="18738"/>
                </a:lnTo>
                <a:lnTo>
                  <a:pt x="7327" y="19158"/>
                </a:lnTo>
                <a:lnTo>
                  <a:pt x="7267" y="19218"/>
                </a:lnTo>
                <a:lnTo>
                  <a:pt x="7327" y="19278"/>
                </a:lnTo>
                <a:lnTo>
                  <a:pt x="7387" y="19338"/>
                </a:lnTo>
                <a:lnTo>
                  <a:pt x="7447" y="19278"/>
                </a:lnTo>
                <a:lnTo>
                  <a:pt x="7808" y="19038"/>
                </a:lnTo>
                <a:lnTo>
                  <a:pt x="8168" y="18678"/>
                </a:lnTo>
                <a:lnTo>
                  <a:pt x="8829" y="18017"/>
                </a:lnTo>
                <a:lnTo>
                  <a:pt x="9249" y="17717"/>
                </a:lnTo>
                <a:lnTo>
                  <a:pt x="9669" y="17296"/>
                </a:lnTo>
                <a:lnTo>
                  <a:pt x="9609" y="18738"/>
                </a:lnTo>
                <a:lnTo>
                  <a:pt x="9669" y="19458"/>
                </a:lnTo>
                <a:lnTo>
                  <a:pt x="9669" y="20119"/>
                </a:lnTo>
                <a:lnTo>
                  <a:pt x="9729" y="20299"/>
                </a:lnTo>
                <a:lnTo>
                  <a:pt x="9850" y="20419"/>
                </a:lnTo>
                <a:lnTo>
                  <a:pt x="9970" y="20539"/>
                </a:lnTo>
                <a:lnTo>
                  <a:pt x="10150" y="20599"/>
                </a:lnTo>
                <a:lnTo>
                  <a:pt x="10330" y="20599"/>
                </a:lnTo>
                <a:lnTo>
                  <a:pt x="10450" y="20539"/>
                </a:lnTo>
                <a:lnTo>
                  <a:pt x="10570" y="20419"/>
                </a:lnTo>
                <a:lnTo>
                  <a:pt x="10630" y="20239"/>
                </a:lnTo>
                <a:lnTo>
                  <a:pt x="10750" y="19158"/>
                </a:lnTo>
                <a:lnTo>
                  <a:pt x="10811" y="18017"/>
                </a:lnTo>
                <a:lnTo>
                  <a:pt x="11111" y="18317"/>
                </a:lnTo>
                <a:lnTo>
                  <a:pt x="11651" y="18858"/>
                </a:lnTo>
                <a:lnTo>
                  <a:pt x="11952" y="19098"/>
                </a:lnTo>
                <a:lnTo>
                  <a:pt x="12252" y="19278"/>
                </a:lnTo>
                <a:lnTo>
                  <a:pt x="12372" y="19338"/>
                </a:lnTo>
                <a:lnTo>
                  <a:pt x="12552" y="19338"/>
                </a:lnTo>
                <a:lnTo>
                  <a:pt x="12672" y="19278"/>
                </a:lnTo>
                <a:lnTo>
                  <a:pt x="12792" y="19218"/>
                </a:lnTo>
                <a:lnTo>
                  <a:pt x="12852" y="19098"/>
                </a:lnTo>
                <a:lnTo>
                  <a:pt x="12912" y="18978"/>
                </a:lnTo>
                <a:lnTo>
                  <a:pt x="12912" y="18858"/>
                </a:lnTo>
                <a:lnTo>
                  <a:pt x="12852" y="18678"/>
                </a:lnTo>
                <a:lnTo>
                  <a:pt x="12612" y="18377"/>
                </a:lnTo>
                <a:lnTo>
                  <a:pt x="12312" y="18077"/>
                </a:lnTo>
                <a:lnTo>
                  <a:pt x="11711" y="17536"/>
                </a:lnTo>
                <a:lnTo>
                  <a:pt x="11291" y="17176"/>
                </a:lnTo>
                <a:lnTo>
                  <a:pt x="10811" y="16816"/>
                </a:lnTo>
                <a:lnTo>
                  <a:pt x="10811" y="15374"/>
                </a:lnTo>
                <a:lnTo>
                  <a:pt x="10811" y="15314"/>
                </a:lnTo>
                <a:lnTo>
                  <a:pt x="11892" y="14654"/>
                </a:lnTo>
                <a:lnTo>
                  <a:pt x="12912" y="13873"/>
                </a:lnTo>
                <a:lnTo>
                  <a:pt x="13573" y="13393"/>
                </a:lnTo>
                <a:lnTo>
                  <a:pt x="14234" y="12792"/>
                </a:lnTo>
                <a:lnTo>
                  <a:pt x="16576" y="13873"/>
                </a:lnTo>
                <a:lnTo>
                  <a:pt x="16576" y="13933"/>
                </a:lnTo>
                <a:lnTo>
                  <a:pt x="16636" y="14774"/>
                </a:lnTo>
                <a:lnTo>
                  <a:pt x="16756" y="15675"/>
                </a:lnTo>
                <a:lnTo>
                  <a:pt x="16876" y="16095"/>
                </a:lnTo>
                <a:lnTo>
                  <a:pt x="17056" y="16516"/>
                </a:lnTo>
                <a:lnTo>
                  <a:pt x="17237" y="16936"/>
                </a:lnTo>
                <a:lnTo>
                  <a:pt x="17477" y="17236"/>
                </a:lnTo>
                <a:lnTo>
                  <a:pt x="17597" y="17296"/>
                </a:lnTo>
                <a:lnTo>
                  <a:pt x="17657" y="17296"/>
                </a:lnTo>
                <a:lnTo>
                  <a:pt x="17777" y="17236"/>
                </a:lnTo>
                <a:lnTo>
                  <a:pt x="17777" y="17116"/>
                </a:lnTo>
                <a:lnTo>
                  <a:pt x="17777" y="16816"/>
                </a:lnTo>
                <a:lnTo>
                  <a:pt x="17717" y="16455"/>
                </a:lnTo>
                <a:lnTo>
                  <a:pt x="17597" y="15735"/>
                </a:lnTo>
                <a:lnTo>
                  <a:pt x="17357" y="15074"/>
                </a:lnTo>
                <a:lnTo>
                  <a:pt x="17237" y="14354"/>
                </a:lnTo>
                <a:lnTo>
                  <a:pt x="17237" y="14173"/>
                </a:lnTo>
                <a:lnTo>
                  <a:pt x="17297" y="14173"/>
                </a:lnTo>
                <a:lnTo>
                  <a:pt x="20360" y="15615"/>
                </a:lnTo>
                <a:lnTo>
                  <a:pt x="20600" y="15675"/>
                </a:lnTo>
                <a:lnTo>
                  <a:pt x="20840" y="15615"/>
                </a:lnTo>
                <a:lnTo>
                  <a:pt x="20960" y="15495"/>
                </a:lnTo>
                <a:lnTo>
                  <a:pt x="21080" y="15254"/>
                </a:lnTo>
                <a:lnTo>
                  <a:pt x="21080" y="15014"/>
                </a:lnTo>
                <a:lnTo>
                  <a:pt x="20960" y="14774"/>
                </a:lnTo>
                <a:lnTo>
                  <a:pt x="20780" y="14534"/>
                </a:lnTo>
                <a:lnTo>
                  <a:pt x="20480" y="14354"/>
                </a:lnTo>
                <a:lnTo>
                  <a:pt x="17957" y="13212"/>
                </a:lnTo>
                <a:lnTo>
                  <a:pt x="18918" y="12912"/>
                </a:lnTo>
                <a:lnTo>
                  <a:pt x="19999" y="12612"/>
                </a:lnTo>
                <a:lnTo>
                  <a:pt x="21080" y="12372"/>
                </a:lnTo>
                <a:lnTo>
                  <a:pt x="21140" y="12312"/>
                </a:lnTo>
                <a:lnTo>
                  <a:pt x="21080" y="12252"/>
                </a:lnTo>
                <a:lnTo>
                  <a:pt x="19098" y="12252"/>
                </a:lnTo>
                <a:lnTo>
                  <a:pt x="18558" y="12312"/>
                </a:lnTo>
                <a:lnTo>
                  <a:pt x="18077" y="12432"/>
                </a:lnTo>
                <a:lnTo>
                  <a:pt x="17597" y="12612"/>
                </a:lnTo>
                <a:lnTo>
                  <a:pt x="17177" y="12852"/>
                </a:lnTo>
                <a:lnTo>
                  <a:pt x="14474" y="11591"/>
                </a:lnTo>
                <a:lnTo>
                  <a:pt x="14414" y="11050"/>
                </a:lnTo>
                <a:lnTo>
                  <a:pt x="14354" y="10450"/>
                </a:lnTo>
                <a:lnTo>
                  <a:pt x="14054" y="9309"/>
                </a:lnTo>
                <a:lnTo>
                  <a:pt x="13873" y="8348"/>
                </a:lnTo>
                <a:lnTo>
                  <a:pt x="13693" y="7867"/>
                </a:lnTo>
                <a:lnTo>
                  <a:pt x="13513" y="7687"/>
                </a:lnTo>
                <a:lnTo>
                  <a:pt x="13393" y="7507"/>
                </a:lnTo>
                <a:lnTo>
                  <a:pt x="14534" y="6246"/>
                </a:lnTo>
                <a:lnTo>
                  <a:pt x="15555" y="5105"/>
                </a:lnTo>
                <a:lnTo>
                  <a:pt x="16876" y="5285"/>
                </a:lnTo>
                <a:lnTo>
                  <a:pt x="17177" y="5345"/>
                </a:lnTo>
                <a:lnTo>
                  <a:pt x="17477" y="5345"/>
                </a:lnTo>
                <a:lnTo>
                  <a:pt x="17717" y="5285"/>
                </a:lnTo>
                <a:lnTo>
                  <a:pt x="18017" y="5165"/>
                </a:lnTo>
                <a:lnTo>
                  <a:pt x="18077" y="5045"/>
                </a:lnTo>
                <a:lnTo>
                  <a:pt x="18077" y="4925"/>
                </a:lnTo>
                <a:lnTo>
                  <a:pt x="17837" y="4744"/>
                </a:lnTo>
                <a:lnTo>
                  <a:pt x="17537" y="4624"/>
                </a:lnTo>
                <a:lnTo>
                  <a:pt x="17237" y="4564"/>
                </a:lnTo>
                <a:lnTo>
                  <a:pt x="16936" y="4504"/>
                </a:lnTo>
                <a:lnTo>
                  <a:pt x="16156" y="4384"/>
                </a:lnTo>
                <a:lnTo>
                  <a:pt x="16396" y="4144"/>
                </a:lnTo>
                <a:lnTo>
                  <a:pt x="17116" y="3303"/>
                </a:lnTo>
                <a:lnTo>
                  <a:pt x="17417" y="2883"/>
                </a:lnTo>
                <a:lnTo>
                  <a:pt x="17537" y="2642"/>
                </a:lnTo>
                <a:lnTo>
                  <a:pt x="17597" y="2342"/>
                </a:lnTo>
                <a:lnTo>
                  <a:pt x="17597" y="2282"/>
                </a:lnTo>
                <a:lnTo>
                  <a:pt x="17477" y="2222"/>
                </a:lnTo>
                <a:lnTo>
                  <a:pt x="17056" y="2462"/>
                </a:lnTo>
                <a:lnTo>
                  <a:pt x="16696" y="2763"/>
                </a:lnTo>
                <a:lnTo>
                  <a:pt x="16035" y="3483"/>
                </a:lnTo>
                <a:lnTo>
                  <a:pt x="15375" y="4204"/>
                </a:lnTo>
                <a:lnTo>
                  <a:pt x="15255" y="3483"/>
                </a:lnTo>
                <a:lnTo>
                  <a:pt x="15255" y="2943"/>
                </a:lnTo>
                <a:lnTo>
                  <a:pt x="15195" y="2642"/>
                </a:lnTo>
                <a:lnTo>
                  <a:pt x="15135" y="2402"/>
                </a:lnTo>
                <a:lnTo>
                  <a:pt x="15014" y="2222"/>
                </a:lnTo>
                <a:lnTo>
                  <a:pt x="14894" y="2162"/>
                </a:lnTo>
                <a:lnTo>
                  <a:pt x="14714" y="2222"/>
                </a:lnTo>
                <a:lnTo>
                  <a:pt x="14534" y="2342"/>
                </a:lnTo>
                <a:lnTo>
                  <a:pt x="14474" y="2582"/>
                </a:lnTo>
                <a:lnTo>
                  <a:pt x="14354" y="2883"/>
                </a:lnTo>
                <a:lnTo>
                  <a:pt x="14354" y="3243"/>
                </a:lnTo>
                <a:lnTo>
                  <a:pt x="14354" y="3543"/>
                </a:lnTo>
                <a:lnTo>
                  <a:pt x="14414" y="3904"/>
                </a:lnTo>
                <a:lnTo>
                  <a:pt x="14474" y="4264"/>
                </a:lnTo>
                <a:lnTo>
                  <a:pt x="14594" y="4504"/>
                </a:lnTo>
                <a:lnTo>
                  <a:pt x="14774" y="4744"/>
                </a:lnTo>
                <a:lnTo>
                  <a:pt x="14774" y="4805"/>
                </a:lnTo>
                <a:lnTo>
                  <a:pt x="14114" y="5465"/>
                </a:lnTo>
                <a:lnTo>
                  <a:pt x="12552" y="7147"/>
                </a:lnTo>
                <a:lnTo>
                  <a:pt x="12192" y="6967"/>
                </a:lnTo>
                <a:lnTo>
                  <a:pt x="11771" y="6786"/>
                </a:lnTo>
                <a:lnTo>
                  <a:pt x="11351" y="6666"/>
                </a:lnTo>
                <a:lnTo>
                  <a:pt x="10991" y="6546"/>
                </a:lnTo>
                <a:lnTo>
                  <a:pt x="10991" y="4925"/>
                </a:lnTo>
                <a:lnTo>
                  <a:pt x="11051" y="4564"/>
                </a:lnTo>
                <a:lnTo>
                  <a:pt x="11351" y="4204"/>
                </a:lnTo>
                <a:lnTo>
                  <a:pt x="11591" y="3844"/>
                </a:lnTo>
                <a:lnTo>
                  <a:pt x="12612" y="2582"/>
                </a:lnTo>
                <a:lnTo>
                  <a:pt x="12612" y="2462"/>
                </a:lnTo>
                <a:lnTo>
                  <a:pt x="12552" y="2342"/>
                </a:lnTo>
                <a:lnTo>
                  <a:pt x="12432" y="2282"/>
                </a:lnTo>
                <a:lnTo>
                  <a:pt x="12312" y="2342"/>
                </a:lnTo>
                <a:lnTo>
                  <a:pt x="11111" y="3663"/>
                </a:lnTo>
                <a:lnTo>
                  <a:pt x="11051" y="3724"/>
                </a:lnTo>
                <a:lnTo>
                  <a:pt x="11111" y="2823"/>
                </a:lnTo>
                <a:lnTo>
                  <a:pt x="11111" y="1922"/>
                </a:lnTo>
                <a:lnTo>
                  <a:pt x="11051" y="1021"/>
                </a:lnTo>
                <a:lnTo>
                  <a:pt x="10931" y="120"/>
                </a:lnTo>
                <a:lnTo>
                  <a:pt x="10871" y="60"/>
                </a:lnTo>
                <a:lnTo>
                  <a:pt x="10750" y="0"/>
                </a:lnTo>
                <a:close/>
              </a:path>
            </a:pathLst>
          </a:custGeom>
          <a:solidFill>
            <a:srgbClr val="79C6CC"/>
          </a:solidFill>
          <a:ln>
            <a:noFill/>
          </a:ln>
        </p:spPr>
        <p:txBody>
          <a:bodyPr lIns="121897" tIns="121897" rIns="121897" bIns="121897" anchor="ctr" anchorCtr="0">
            <a:noAutofit/>
          </a:bodyPr>
          <a:lstStyle/>
          <a:p>
            <a:pPr lvl="0">
              <a:spcBef>
                <a:spcPts val="0"/>
              </a:spcBef>
              <a:buNone/>
            </a:pPr>
            <a:endParaRPr/>
          </a:p>
        </p:txBody>
      </p:sp>
      <p:sp>
        <p:nvSpPr>
          <p:cNvPr id="128" name="Shape 128"/>
          <p:cNvSpPr/>
          <p:nvPr/>
        </p:nvSpPr>
        <p:spPr>
          <a:xfrm>
            <a:off x="2026634" y="1164801"/>
            <a:ext cx="8138799" cy="4528399"/>
          </a:xfrm>
          <a:prstGeom prst="rect">
            <a:avLst/>
          </a:prstGeom>
          <a:solidFill>
            <a:srgbClr val="FFFFFF"/>
          </a:solidFill>
          <a:ln w="76200" cap="flat" cmpd="sng">
            <a:solidFill>
              <a:srgbClr val="CE2F1C"/>
            </a:solidFill>
            <a:prstDash val="solid"/>
            <a:miter/>
            <a:headEnd type="none" w="med" len="med"/>
            <a:tailEnd type="none" w="med" len="med"/>
          </a:ln>
        </p:spPr>
        <p:txBody>
          <a:bodyPr lIns="121897" tIns="121897" rIns="121897" bIns="121897" anchor="ctr" anchorCtr="0">
            <a:noAutofit/>
          </a:bodyPr>
          <a:lstStyle/>
          <a:p>
            <a:pPr lvl="0">
              <a:spcBef>
                <a:spcPts val="0"/>
              </a:spcBef>
              <a:buNone/>
            </a:pPr>
            <a:endParaRPr/>
          </a:p>
        </p:txBody>
      </p:sp>
      <p:sp>
        <p:nvSpPr>
          <p:cNvPr id="129" name="Shape 129"/>
          <p:cNvSpPr/>
          <p:nvPr/>
        </p:nvSpPr>
        <p:spPr>
          <a:xfrm>
            <a:off x="2179746" y="1326001"/>
            <a:ext cx="7832399" cy="4205999"/>
          </a:xfrm>
          <a:prstGeom prst="rect">
            <a:avLst/>
          </a:prstGeom>
          <a:solidFill>
            <a:srgbClr val="FFFFFF"/>
          </a:solidFill>
          <a:ln w="9525" cap="flat" cmpd="sng">
            <a:solidFill>
              <a:srgbClr val="79C6CC"/>
            </a:solidFill>
            <a:prstDash val="dot"/>
            <a:miter/>
            <a:headEnd type="none" w="med" len="med"/>
            <a:tailEnd type="none" w="med" len="med"/>
          </a:ln>
        </p:spPr>
        <p:txBody>
          <a:bodyPr lIns="121897" tIns="121897" rIns="121897" bIns="121897" anchor="ctr" anchorCtr="0">
            <a:noAutofit/>
          </a:bodyPr>
          <a:lstStyle/>
          <a:p>
            <a:pPr lvl="0">
              <a:spcBef>
                <a:spcPts val="0"/>
              </a:spcBef>
              <a:buNone/>
            </a:pPr>
            <a:endParaRPr/>
          </a:p>
        </p:txBody>
      </p:sp>
      <p:sp>
        <p:nvSpPr>
          <p:cNvPr id="130" name="Shape 130"/>
          <p:cNvSpPr txBox="1">
            <a:spLocks noGrp="1"/>
          </p:cNvSpPr>
          <p:nvPr>
            <p:ph type="title"/>
          </p:nvPr>
        </p:nvSpPr>
        <p:spPr>
          <a:xfrm>
            <a:off x="2476950" y="1419558"/>
            <a:ext cx="7237999" cy="603999"/>
          </a:xfrm>
          <a:prstGeom prst="rect">
            <a:avLst/>
          </a:prstGeom>
        </p:spPr>
        <p:txBody>
          <a:bodyPr lIns="121897" tIns="121897" rIns="121897" bIns="121897"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1" name="Shape 131"/>
          <p:cNvSpPr txBox="1">
            <a:spLocks noGrp="1"/>
          </p:cNvSpPr>
          <p:nvPr>
            <p:ph type="body" idx="1"/>
          </p:nvPr>
        </p:nvSpPr>
        <p:spPr>
          <a:xfrm>
            <a:off x="2335000" y="1919933"/>
            <a:ext cx="2396800" cy="3096400"/>
          </a:xfrm>
          <a:prstGeom prst="rect">
            <a:avLst/>
          </a:prstGeom>
        </p:spPr>
        <p:txBody>
          <a:bodyPr lIns="121897" tIns="121897" rIns="121897" bIns="121897"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132" name="Shape 132"/>
          <p:cNvSpPr txBox="1">
            <a:spLocks noGrp="1"/>
          </p:cNvSpPr>
          <p:nvPr>
            <p:ph type="body" idx="2"/>
          </p:nvPr>
        </p:nvSpPr>
        <p:spPr>
          <a:xfrm>
            <a:off x="4854748" y="1919933"/>
            <a:ext cx="2396800" cy="3096400"/>
          </a:xfrm>
          <a:prstGeom prst="rect">
            <a:avLst/>
          </a:prstGeom>
        </p:spPr>
        <p:txBody>
          <a:bodyPr lIns="121897" tIns="121897" rIns="121897" bIns="121897"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133" name="Shape 133"/>
          <p:cNvSpPr txBox="1">
            <a:spLocks noGrp="1"/>
          </p:cNvSpPr>
          <p:nvPr>
            <p:ph type="body" idx="3"/>
          </p:nvPr>
        </p:nvSpPr>
        <p:spPr>
          <a:xfrm>
            <a:off x="7374497" y="1919933"/>
            <a:ext cx="2396800" cy="3096400"/>
          </a:xfrm>
          <a:prstGeom prst="rect">
            <a:avLst/>
          </a:prstGeom>
        </p:spPr>
        <p:txBody>
          <a:bodyPr lIns="121897" tIns="121897" rIns="121897" bIns="121897"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Tree>
    <p:extLst>
      <p:ext uri="{BB962C8B-B14F-4D97-AF65-F5344CB8AC3E}">
        <p14:creationId xmlns:p14="http://schemas.microsoft.com/office/powerpoint/2010/main" val="1860062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DFB9BE-24E9-4D5F-9ADE-DA3ED0312C9E}"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2420455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DFB9BE-24E9-4D5F-9ADE-DA3ED0312C9E}"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2483299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DFB9BE-24E9-4D5F-9ADE-DA3ED0312C9E}" type="datetimeFigureOut">
              <a:rPr lang="en-US" smtClean="0"/>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130165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DFB9BE-24E9-4D5F-9ADE-DA3ED0312C9E}" type="datetimeFigureOut">
              <a:rPr lang="en-US" smtClean="0"/>
              <a:t>7/28/2021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111525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DFB9BE-24E9-4D5F-9ADE-DA3ED0312C9E}" type="datetimeFigureOut">
              <a:rPr lang="en-US" smtClean="0"/>
              <a:t>7/28/2021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4086431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DFB9BE-24E9-4D5F-9ADE-DA3ED0312C9E}" type="datetimeFigureOut">
              <a:rPr lang="en-US" smtClean="0"/>
              <a:t>7/28/2021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1709418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DFB9BE-24E9-4D5F-9ADE-DA3ED0312C9E}" type="datetimeFigureOut">
              <a:rPr lang="en-US" smtClean="0"/>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3386134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DFB9BE-24E9-4D5F-9ADE-DA3ED0312C9E}" type="datetimeFigureOut">
              <a:rPr lang="en-US" smtClean="0"/>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107754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FB9BE-24E9-4D5F-9ADE-DA3ED0312C9E}" type="datetimeFigureOut">
              <a:rPr lang="en-US" smtClean="0"/>
              <a:t>7/28/2021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DB14F-FBB4-4717-929D-FF0790417543}" type="slidenum">
              <a:rPr lang="en-US" smtClean="0"/>
              <a:t>‹#›</a:t>
            </a:fld>
            <a:endParaRPr lang="en-US"/>
          </a:p>
        </p:txBody>
      </p:sp>
    </p:spTree>
    <p:extLst>
      <p:ext uri="{BB962C8B-B14F-4D97-AF65-F5344CB8AC3E}">
        <p14:creationId xmlns:p14="http://schemas.microsoft.com/office/powerpoint/2010/main" val="185580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8678" y="2933220"/>
            <a:ext cx="7918126" cy="1320341"/>
          </a:xfrm>
        </p:spPr>
        <p:txBody>
          <a:bodyPr>
            <a:noAutofit/>
          </a:bodyPr>
          <a:lstStyle/>
          <a:p>
            <a:pPr>
              <a:lnSpc>
                <a:spcPct val="150000"/>
              </a:lnSpc>
            </a:pPr>
            <a:r>
              <a:rPr lang="en-US" sz="3600" b="1">
                <a:solidFill>
                  <a:srgbClr val="002060"/>
                </a:solidFill>
                <a:effectLst>
                  <a:glow rad="101600">
                    <a:schemeClr val="accent3">
                      <a:satMod val="175000"/>
                      <a:alpha val="40000"/>
                    </a:schemeClr>
                  </a:glow>
                </a:effectLst>
                <a:latin typeface="Times New Roman" pitchFamily="18" charset="0"/>
                <a:cs typeface="Times New Roman" pitchFamily="18" charset="0"/>
              </a:rPr>
              <a:t>CHUYÊN ĐỀ HỌC VẤN DẠY CON </a:t>
            </a:r>
            <a:br>
              <a:rPr lang="en-US" sz="3400">
                <a:solidFill>
                  <a:schemeClr val="accent2">
                    <a:lumMod val="75000"/>
                  </a:schemeClr>
                </a:solidFill>
                <a:effectLst>
                  <a:glow rad="101600">
                    <a:schemeClr val="accent3">
                      <a:satMod val="175000"/>
                      <a:alpha val="40000"/>
                    </a:schemeClr>
                  </a:glow>
                </a:effectLst>
                <a:latin typeface="Times New Roman" pitchFamily="18" charset="0"/>
                <a:cs typeface="Times New Roman" pitchFamily="18" charset="0"/>
              </a:rPr>
            </a:br>
            <a:r>
              <a:rPr lang="en-US" sz="2800" b="1">
                <a:solidFill>
                  <a:srgbClr val="002060"/>
                </a:solidFill>
                <a:effectLst>
                  <a:glow rad="101600">
                    <a:schemeClr val="accent3">
                      <a:satMod val="175000"/>
                      <a:alpha val="40000"/>
                    </a:schemeClr>
                  </a:glow>
                </a:effectLst>
                <a:latin typeface="Times New Roman" pitchFamily="18" charset="0"/>
                <a:cs typeface="Times New Roman" pitchFamily="18" charset="0"/>
              </a:rPr>
              <a:t>Tập 9.1:</a:t>
            </a:r>
            <a:r>
              <a:rPr lang="en-US" sz="2800">
                <a:solidFill>
                  <a:srgbClr val="002060"/>
                </a:solidFill>
                <a:effectLst>
                  <a:glow rad="101600">
                    <a:schemeClr val="accent3">
                      <a:satMod val="175000"/>
                      <a:alpha val="40000"/>
                    </a:schemeClr>
                  </a:glow>
                </a:effectLst>
                <a:latin typeface="Times New Roman" pitchFamily="18" charset="0"/>
                <a:cs typeface="Times New Roman" pitchFamily="18" charset="0"/>
              </a:rPr>
              <a:t> </a:t>
            </a:r>
            <a:r>
              <a:rPr lang="en-US" sz="2800" b="1">
                <a:solidFill>
                  <a:srgbClr val="002060"/>
                </a:solidFill>
                <a:effectLst>
                  <a:glow rad="101600">
                    <a:schemeClr val="accent3">
                      <a:satMod val="175000"/>
                      <a:alpha val="40000"/>
                    </a:schemeClr>
                  </a:glow>
                </a:effectLst>
                <a:latin typeface="Times New Roman" pitchFamily="18" charset="0"/>
                <a:cs typeface="Times New Roman" pitchFamily="18" charset="0"/>
              </a:rPr>
              <a:t>Tâm Thái Của Người Làm Giáo Dục</a:t>
            </a:r>
            <a:endParaRPr lang="en-US" sz="2400" b="1" dirty="0">
              <a:solidFill>
                <a:srgbClr val="002060"/>
              </a:solidFill>
              <a:effectLst>
                <a:glow rad="101600">
                  <a:schemeClr val="accent3">
                    <a:satMod val="175000"/>
                    <a:alpha val="40000"/>
                  </a:schemeClr>
                </a:glow>
              </a:effectLst>
              <a:latin typeface="Times New Roman" pitchFamily="18" charset="0"/>
              <a:cs typeface="Times New Roman" pitchFamily="18" charset="0"/>
            </a:endParaRPr>
          </a:p>
        </p:txBody>
      </p:sp>
      <p:sp>
        <p:nvSpPr>
          <p:cNvPr id="5" name="Freeform: Shape 167">
            <a:extLst>
              <a:ext uri="{FF2B5EF4-FFF2-40B4-BE49-F238E27FC236}">
                <a16:creationId xmlns:a16="http://schemas.microsoft.com/office/drawing/2014/main" id="{5234D4CF-C1FA-40A3-A0CF-9CDBD6DC754C}"/>
              </a:ext>
            </a:extLst>
          </p:cNvPr>
          <p:cNvSpPr/>
          <p:nvPr/>
        </p:nvSpPr>
        <p:spPr>
          <a:xfrm>
            <a:off x="498427" y="1667166"/>
            <a:ext cx="1924395" cy="4402211"/>
          </a:xfrm>
          <a:custGeom>
            <a:avLst/>
            <a:gdLst>
              <a:gd name="connsiteX0" fmla="*/ 0 w 3583156"/>
              <a:gd name="connsiteY0" fmla="*/ 0 h 8153400"/>
              <a:gd name="connsiteX1" fmla="*/ 3583156 w 3583156"/>
              <a:gd name="connsiteY1" fmla="*/ 0 h 8153400"/>
              <a:gd name="connsiteX2" fmla="*/ 3583156 w 3583156"/>
              <a:gd name="connsiteY2" fmla="*/ 3894509 h 8153400"/>
              <a:gd name="connsiteX3" fmla="*/ 3443915 w 3583156"/>
              <a:gd name="connsiteY3" fmla="*/ 3894509 h 8153400"/>
              <a:gd name="connsiteX4" fmla="*/ 3443915 w 3583156"/>
              <a:gd name="connsiteY4" fmla="*/ 139241 h 8153400"/>
              <a:gd name="connsiteX5" fmla="*/ 139241 w 3583156"/>
              <a:gd name="connsiteY5" fmla="*/ 139241 h 8153400"/>
              <a:gd name="connsiteX6" fmla="*/ 139241 w 3583156"/>
              <a:gd name="connsiteY6" fmla="*/ 8014159 h 8153400"/>
              <a:gd name="connsiteX7" fmla="*/ 323849 w 3583156"/>
              <a:gd name="connsiteY7" fmla="*/ 8014159 h 8153400"/>
              <a:gd name="connsiteX8" fmla="*/ 323849 w 3583156"/>
              <a:gd name="connsiteY8" fmla="*/ 8153400 h 8153400"/>
              <a:gd name="connsiteX9" fmla="*/ 0 w 3583156"/>
              <a:gd name="connsiteY9" fmla="*/ 8153400 h 815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3156" h="8153400">
                <a:moveTo>
                  <a:pt x="0" y="0"/>
                </a:moveTo>
                <a:lnTo>
                  <a:pt x="3583156" y="0"/>
                </a:lnTo>
                <a:lnTo>
                  <a:pt x="3583156" y="3894509"/>
                </a:lnTo>
                <a:lnTo>
                  <a:pt x="3443915" y="3894509"/>
                </a:lnTo>
                <a:lnTo>
                  <a:pt x="3443915" y="139241"/>
                </a:lnTo>
                <a:lnTo>
                  <a:pt x="139241" y="139241"/>
                </a:lnTo>
                <a:lnTo>
                  <a:pt x="139241" y="8014159"/>
                </a:lnTo>
                <a:lnTo>
                  <a:pt x="323849" y="8014159"/>
                </a:lnTo>
                <a:lnTo>
                  <a:pt x="323849" y="8153400"/>
                </a:lnTo>
                <a:lnTo>
                  <a:pt x="0" y="8153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grpSp>
        <p:nvGrpSpPr>
          <p:cNvPr id="6" name="Group 5">
            <a:extLst>
              <a:ext uri="{FF2B5EF4-FFF2-40B4-BE49-F238E27FC236}">
                <a16:creationId xmlns:a16="http://schemas.microsoft.com/office/drawing/2014/main" id="{7E1AA285-90AD-4A5E-BE92-EB69D454AF01}"/>
              </a:ext>
            </a:extLst>
          </p:cNvPr>
          <p:cNvGrpSpPr/>
          <p:nvPr/>
        </p:nvGrpSpPr>
        <p:grpSpPr>
          <a:xfrm>
            <a:off x="505242" y="5325130"/>
            <a:ext cx="3053570" cy="812617"/>
            <a:chOff x="3960971" y="2767117"/>
            <a:chExt cx="4267200" cy="1321489"/>
          </a:xfrm>
        </p:grpSpPr>
        <p:sp>
          <p:nvSpPr>
            <p:cNvPr id="7" name="Freeform: Shape 146">
              <a:extLst>
                <a:ext uri="{FF2B5EF4-FFF2-40B4-BE49-F238E27FC236}">
                  <a16:creationId xmlns:a16="http://schemas.microsoft.com/office/drawing/2014/main" id="{0372E30A-71E7-4290-9400-9976481B1E89}"/>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chemeClr val="accent2">
                <a:lumMod val="40000"/>
                <a:lumOff val="6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8" name="Freeform: Shape 147">
              <a:extLst>
                <a:ext uri="{FF2B5EF4-FFF2-40B4-BE49-F238E27FC236}">
                  <a16:creationId xmlns:a16="http://schemas.microsoft.com/office/drawing/2014/main" id="{51C4A27E-D425-4D9B-B3E3-77B704ABD65D}"/>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9" name="Freeform: Shape 148">
              <a:extLst>
                <a:ext uri="{FF2B5EF4-FFF2-40B4-BE49-F238E27FC236}">
                  <a16:creationId xmlns:a16="http://schemas.microsoft.com/office/drawing/2014/main" id="{037E5CFC-DBDF-4BA3-8214-83D6D0BA920A}"/>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chemeClr val="accent2">
                <a:lumMod val="40000"/>
                <a:lumOff val="6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Freeform: Shape 149">
              <a:extLst>
                <a:ext uri="{FF2B5EF4-FFF2-40B4-BE49-F238E27FC236}">
                  <a16:creationId xmlns:a16="http://schemas.microsoft.com/office/drawing/2014/main" id="{E898D73C-C3C1-4B5F-8BBB-8FD378963F43}"/>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chemeClr val="accent2">
                <a:lumMod val="40000"/>
                <a:lumOff val="6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1" name="Group 10">
            <a:extLst>
              <a:ext uri="{FF2B5EF4-FFF2-40B4-BE49-F238E27FC236}">
                <a16:creationId xmlns:a16="http://schemas.microsoft.com/office/drawing/2014/main" id="{AB418A56-7D2A-4130-8498-5C5D15390FEB}"/>
              </a:ext>
            </a:extLst>
          </p:cNvPr>
          <p:cNvGrpSpPr/>
          <p:nvPr/>
        </p:nvGrpSpPr>
        <p:grpSpPr>
          <a:xfrm rot="20788243">
            <a:off x="962850" y="3877093"/>
            <a:ext cx="1702922" cy="1376917"/>
            <a:chOff x="8479089" y="1262387"/>
            <a:chExt cx="6147593" cy="5684813"/>
          </a:xfrm>
          <a:solidFill>
            <a:schemeClr val="accent2">
              <a:lumMod val="60000"/>
              <a:lumOff val="40000"/>
            </a:schemeClr>
          </a:solidFill>
        </p:grpSpPr>
        <p:grpSp>
          <p:nvGrpSpPr>
            <p:cNvPr id="12" name="Group 11">
              <a:extLst>
                <a:ext uri="{FF2B5EF4-FFF2-40B4-BE49-F238E27FC236}">
                  <a16:creationId xmlns:a16="http://schemas.microsoft.com/office/drawing/2014/main" id="{6B738F09-BE00-45D3-88A5-FDB1618D8D19}"/>
                </a:ext>
              </a:extLst>
            </p:cNvPr>
            <p:cNvGrpSpPr/>
            <p:nvPr/>
          </p:nvGrpSpPr>
          <p:grpSpPr>
            <a:xfrm rot="20275744" flipH="1">
              <a:off x="9114364" y="4275293"/>
              <a:ext cx="965714" cy="1155036"/>
              <a:chOff x="5704433" y="717502"/>
              <a:chExt cx="7365528" cy="8809481"/>
            </a:xfrm>
            <a:grpFill/>
          </p:grpSpPr>
          <p:sp>
            <p:nvSpPr>
              <p:cNvPr id="101" name="Freeform: Shape 138">
                <a:extLst>
                  <a:ext uri="{FF2B5EF4-FFF2-40B4-BE49-F238E27FC236}">
                    <a16:creationId xmlns:a16="http://schemas.microsoft.com/office/drawing/2014/main" id="{B7DC8659-9D27-456B-9E4E-B4A13119D357}"/>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102" name="Freeform: Shape 139">
                <a:extLst>
                  <a:ext uri="{FF2B5EF4-FFF2-40B4-BE49-F238E27FC236}">
                    <a16:creationId xmlns:a16="http://schemas.microsoft.com/office/drawing/2014/main" id="{3A8E1560-9381-49AF-96E5-169BE3FD3DCE}"/>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103" name="Freeform: Shape 140">
                <a:extLst>
                  <a:ext uri="{FF2B5EF4-FFF2-40B4-BE49-F238E27FC236}">
                    <a16:creationId xmlns:a16="http://schemas.microsoft.com/office/drawing/2014/main" id="{585072EC-EAC1-4A8C-A727-218C44150C9A}"/>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104" name="Freeform: Shape 141">
                <a:extLst>
                  <a:ext uri="{FF2B5EF4-FFF2-40B4-BE49-F238E27FC236}">
                    <a16:creationId xmlns:a16="http://schemas.microsoft.com/office/drawing/2014/main" id="{2C63F105-6E15-46F1-9DCD-F9479B05DEE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105" name="Freeform: Shape 142">
                <a:extLst>
                  <a:ext uri="{FF2B5EF4-FFF2-40B4-BE49-F238E27FC236}">
                    <a16:creationId xmlns:a16="http://schemas.microsoft.com/office/drawing/2014/main" id="{0430C843-00CE-447B-8F31-3A35BF7F4D19}"/>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106" name="Freeform: Shape 143">
                <a:extLst>
                  <a:ext uri="{FF2B5EF4-FFF2-40B4-BE49-F238E27FC236}">
                    <a16:creationId xmlns:a16="http://schemas.microsoft.com/office/drawing/2014/main" id="{230D7E1F-305A-450C-84D1-009E7FA1308B}"/>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107" name="Freeform: Shape 144">
                <a:extLst>
                  <a:ext uri="{FF2B5EF4-FFF2-40B4-BE49-F238E27FC236}">
                    <a16:creationId xmlns:a16="http://schemas.microsoft.com/office/drawing/2014/main" id="{7FDEF37D-0B4C-4463-837A-9B5CC6542C5E}"/>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6700D410-542E-4490-AC2E-5733428A9F83}"/>
                </a:ext>
              </a:extLst>
            </p:cNvPr>
            <p:cNvGrpSpPr/>
            <p:nvPr/>
          </p:nvGrpSpPr>
          <p:grpSpPr>
            <a:xfrm rot="20275744" flipH="1">
              <a:off x="8479089" y="5341625"/>
              <a:ext cx="1416763" cy="1605575"/>
              <a:chOff x="5365048" y="479821"/>
              <a:chExt cx="8036930" cy="9108010"/>
            </a:xfrm>
            <a:grpFill/>
          </p:grpSpPr>
          <p:sp>
            <p:nvSpPr>
              <p:cNvPr id="94" name="Freeform: Shape 131">
                <a:extLst>
                  <a:ext uri="{FF2B5EF4-FFF2-40B4-BE49-F238E27FC236}">
                    <a16:creationId xmlns:a16="http://schemas.microsoft.com/office/drawing/2014/main" id="{FC3E2579-7C0E-49CE-A38F-AD49B5FF5C18}"/>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95" name="Freeform: Shape 132">
                <a:extLst>
                  <a:ext uri="{FF2B5EF4-FFF2-40B4-BE49-F238E27FC236}">
                    <a16:creationId xmlns:a16="http://schemas.microsoft.com/office/drawing/2014/main" id="{F720685C-A63C-4EE8-A0F3-8B5F5E67F007}"/>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96" name="Freeform: Shape 133">
                <a:extLst>
                  <a:ext uri="{FF2B5EF4-FFF2-40B4-BE49-F238E27FC236}">
                    <a16:creationId xmlns:a16="http://schemas.microsoft.com/office/drawing/2014/main" id="{6DE35E59-3952-4EEF-909A-DF104EB419D6}"/>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97" name="Freeform: Shape 134">
                <a:extLst>
                  <a:ext uri="{FF2B5EF4-FFF2-40B4-BE49-F238E27FC236}">
                    <a16:creationId xmlns:a16="http://schemas.microsoft.com/office/drawing/2014/main" id="{501B19BB-6475-456B-B918-41FBADBDFD38}"/>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98" name="Freeform: Shape 135">
                <a:extLst>
                  <a:ext uri="{FF2B5EF4-FFF2-40B4-BE49-F238E27FC236}">
                    <a16:creationId xmlns:a16="http://schemas.microsoft.com/office/drawing/2014/main" id="{8C2EA56C-7A9A-4469-A4AE-1EA267D79667}"/>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99" name="Freeform: Shape 136">
                <a:extLst>
                  <a:ext uri="{FF2B5EF4-FFF2-40B4-BE49-F238E27FC236}">
                    <a16:creationId xmlns:a16="http://schemas.microsoft.com/office/drawing/2014/main" id="{86FA2514-C561-429A-BF52-4E36E2723D8C}"/>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100" name="Freeform: Shape 137">
                <a:extLst>
                  <a:ext uri="{FF2B5EF4-FFF2-40B4-BE49-F238E27FC236}">
                    <a16:creationId xmlns:a16="http://schemas.microsoft.com/office/drawing/2014/main" id="{E31D85F1-37B9-4685-82B7-A8D035891475}"/>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4" name="Group 13">
              <a:extLst>
                <a:ext uri="{FF2B5EF4-FFF2-40B4-BE49-F238E27FC236}">
                  <a16:creationId xmlns:a16="http://schemas.microsoft.com/office/drawing/2014/main" id="{F4632AC1-AF4C-4594-996E-7255A1A0B775}"/>
                </a:ext>
              </a:extLst>
            </p:cNvPr>
            <p:cNvGrpSpPr/>
            <p:nvPr/>
          </p:nvGrpSpPr>
          <p:grpSpPr>
            <a:xfrm rot="20275744" flipH="1">
              <a:off x="10278521" y="5974428"/>
              <a:ext cx="496268" cy="512648"/>
              <a:chOff x="5365048" y="1982197"/>
              <a:chExt cx="7362621" cy="7605634"/>
            </a:xfrm>
            <a:grpFill/>
          </p:grpSpPr>
          <p:sp>
            <p:nvSpPr>
              <p:cNvPr id="87" name="Freeform: Shape 124">
                <a:extLst>
                  <a:ext uri="{FF2B5EF4-FFF2-40B4-BE49-F238E27FC236}">
                    <a16:creationId xmlns:a16="http://schemas.microsoft.com/office/drawing/2014/main" id="{89B70B08-F517-40CC-8C79-7C67CBA9FD67}"/>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88" name="Freeform: Shape 125">
                <a:extLst>
                  <a:ext uri="{FF2B5EF4-FFF2-40B4-BE49-F238E27FC236}">
                    <a16:creationId xmlns:a16="http://schemas.microsoft.com/office/drawing/2014/main" id="{5BD33883-AAD7-44F7-BD37-9B8ECADB67A7}"/>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89" name="Freeform: Shape 126">
                <a:extLst>
                  <a:ext uri="{FF2B5EF4-FFF2-40B4-BE49-F238E27FC236}">
                    <a16:creationId xmlns:a16="http://schemas.microsoft.com/office/drawing/2014/main" id="{307A9DD2-FFCD-4720-94D7-F30DB64636B8}"/>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90" name="Freeform: Shape 127">
                <a:extLst>
                  <a:ext uri="{FF2B5EF4-FFF2-40B4-BE49-F238E27FC236}">
                    <a16:creationId xmlns:a16="http://schemas.microsoft.com/office/drawing/2014/main" id="{AD2DFBBD-AAD1-447F-BB48-1B2BCB778C17}"/>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91" name="Freeform: Shape 128">
                <a:extLst>
                  <a:ext uri="{FF2B5EF4-FFF2-40B4-BE49-F238E27FC236}">
                    <a16:creationId xmlns:a16="http://schemas.microsoft.com/office/drawing/2014/main" id="{7E774126-BA1E-4A48-8286-FFA0F8E3F8D0}"/>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92" name="Freeform: Shape 129">
                <a:extLst>
                  <a:ext uri="{FF2B5EF4-FFF2-40B4-BE49-F238E27FC236}">
                    <a16:creationId xmlns:a16="http://schemas.microsoft.com/office/drawing/2014/main" id="{82E37550-39D3-476A-9D0C-CB0EE00DFCD5}"/>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93" name="Freeform: Shape 130">
                <a:extLst>
                  <a:ext uri="{FF2B5EF4-FFF2-40B4-BE49-F238E27FC236}">
                    <a16:creationId xmlns:a16="http://schemas.microsoft.com/office/drawing/2014/main" id="{5C742560-5EB7-40E4-8A20-8D18F0243DAB}"/>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5" name="Group 14">
              <a:extLst>
                <a:ext uri="{FF2B5EF4-FFF2-40B4-BE49-F238E27FC236}">
                  <a16:creationId xmlns:a16="http://schemas.microsoft.com/office/drawing/2014/main" id="{8524E513-E2C8-468A-A58A-CFC7E25F7891}"/>
                </a:ext>
              </a:extLst>
            </p:cNvPr>
            <p:cNvGrpSpPr/>
            <p:nvPr/>
          </p:nvGrpSpPr>
          <p:grpSpPr>
            <a:xfrm rot="20275744" flipH="1">
              <a:off x="11620616" y="3813253"/>
              <a:ext cx="1199247" cy="1359069"/>
              <a:chOff x="5365051" y="479822"/>
              <a:chExt cx="8036930" cy="9108006"/>
            </a:xfrm>
            <a:grpFill/>
          </p:grpSpPr>
          <p:sp>
            <p:nvSpPr>
              <p:cNvPr id="80" name="Freeform: Shape 117">
                <a:extLst>
                  <a:ext uri="{FF2B5EF4-FFF2-40B4-BE49-F238E27FC236}">
                    <a16:creationId xmlns:a16="http://schemas.microsoft.com/office/drawing/2014/main" id="{2169EB12-DA5E-44B6-8F39-54A0F020640E}"/>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81" name="Freeform: Shape 118">
                <a:extLst>
                  <a:ext uri="{FF2B5EF4-FFF2-40B4-BE49-F238E27FC236}">
                    <a16:creationId xmlns:a16="http://schemas.microsoft.com/office/drawing/2014/main" id="{8C6E7EBD-1C9C-466A-AD4E-1DB6D8D8C9F9}"/>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82" name="Freeform: Shape 119">
                <a:extLst>
                  <a:ext uri="{FF2B5EF4-FFF2-40B4-BE49-F238E27FC236}">
                    <a16:creationId xmlns:a16="http://schemas.microsoft.com/office/drawing/2014/main" id="{570A29CA-6CC1-490C-9C31-08B6E00B3901}"/>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83" name="Freeform: Shape 120">
                <a:extLst>
                  <a:ext uri="{FF2B5EF4-FFF2-40B4-BE49-F238E27FC236}">
                    <a16:creationId xmlns:a16="http://schemas.microsoft.com/office/drawing/2014/main" id="{C891C4E6-CB29-4C2D-90B2-D70B47755178}"/>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84" name="Freeform: Shape 121">
                <a:extLst>
                  <a:ext uri="{FF2B5EF4-FFF2-40B4-BE49-F238E27FC236}">
                    <a16:creationId xmlns:a16="http://schemas.microsoft.com/office/drawing/2014/main" id="{1E1001C2-8267-477D-89A7-F90FDF5DB246}"/>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85" name="Freeform: Shape 122">
                <a:extLst>
                  <a:ext uri="{FF2B5EF4-FFF2-40B4-BE49-F238E27FC236}">
                    <a16:creationId xmlns:a16="http://schemas.microsoft.com/office/drawing/2014/main" id="{66729FEA-1322-4C15-BE3C-1C6A37D38183}"/>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86" name="Freeform: Shape 123">
                <a:extLst>
                  <a:ext uri="{FF2B5EF4-FFF2-40B4-BE49-F238E27FC236}">
                    <a16:creationId xmlns:a16="http://schemas.microsoft.com/office/drawing/2014/main" id="{9C27F096-CD01-4245-8DA2-8C084E2D4440}"/>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6" name="Group 15">
              <a:extLst>
                <a:ext uri="{FF2B5EF4-FFF2-40B4-BE49-F238E27FC236}">
                  <a16:creationId xmlns:a16="http://schemas.microsoft.com/office/drawing/2014/main" id="{78CEB3E5-BC80-48C6-8415-C2DFAE3BD223}"/>
                </a:ext>
              </a:extLst>
            </p:cNvPr>
            <p:cNvGrpSpPr/>
            <p:nvPr/>
          </p:nvGrpSpPr>
          <p:grpSpPr>
            <a:xfrm rot="20073958" flipH="1">
              <a:off x="10116519" y="4915091"/>
              <a:ext cx="1567652" cy="1079675"/>
              <a:chOff x="3667032" y="1708483"/>
              <a:chExt cx="8105829" cy="5582653"/>
            </a:xfrm>
            <a:grpFill/>
          </p:grpSpPr>
          <p:sp>
            <p:nvSpPr>
              <p:cNvPr id="73" name="Freeform: Shape 110">
                <a:extLst>
                  <a:ext uri="{FF2B5EF4-FFF2-40B4-BE49-F238E27FC236}">
                    <a16:creationId xmlns:a16="http://schemas.microsoft.com/office/drawing/2014/main" id="{FCC0AB56-626B-44BB-897D-173DA3087149}"/>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74" name="Freeform: Shape 111">
                <a:extLst>
                  <a:ext uri="{FF2B5EF4-FFF2-40B4-BE49-F238E27FC236}">
                    <a16:creationId xmlns:a16="http://schemas.microsoft.com/office/drawing/2014/main" id="{9F5555B2-70BE-43DD-B410-FF80124DFB2B}"/>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75" name="Freeform: Shape 112">
                <a:extLst>
                  <a:ext uri="{FF2B5EF4-FFF2-40B4-BE49-F238E27FC236}">
                    <a16:creationId xmlns:a16="http://schemas.microsoft.com/office/drawing/2014/main" id="{7C6CB87F-E252-406E-BD88-096A9A34CCA3}"/>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76" name="Freeform: Shape 113">
                <a:extLst>
                  <a:ext uri="{FF2B5EF4-FFF2-40B4-BE49-F238E27FC236}">
                    <a16:creationId xmlns:a16="http://schemas.microsoft.com/office/drawing/2014/main" id="{F6737F00-F775-4784-B59F-E5F4A06D5344}"/>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77" name="Freeform: Shape 114">
                <a:extLst>
                  <a:ext uri="{FF2B5EF4-FFF2-40B4-BE49-F238E27FC236}">
                    <a16:creationId xmlns:a16="http://schemas.microsoft.com/office/drawing/2014/main" id="{58CF56DE-8CEC-4B4E-B918-C1DFB6A5FEE2}"/>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78" name="Freeform: Shape 115">
                <a:extLst>
                  <a:ext uri="{FF2B5EF4-FFF2-40B4-BE49-F238E27FC236}">
                    <a16:creationId xmlns:a16="http://schemas.microsoft.com/office/drawing/2014/main" id="{C0001AC1-5456-4312-AF36-914B7BB6D8B6}"/>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79" name="Freeform: Shape 116">
                <a:extLst>
                  <a:ext uri="{FF2B5EF4-FFF2-40B4-BE49-F238E27FC236}">
                    <a16:creationId xmlns:a16="http://schemas.microsoft.com/office/drawing/2014/main" id="{0DDF2BA6-4189-4AC4-AB05-6B7AB839F670}"/>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grpSp>
        <p:grpSp>
          <p:nvGrpSpPr>
            <p:cNvPr id="17" name="Group 16">
              <a:extLst>
                <a:ext uri="{FF2B5EF4-FFF2-40B4-BE49-F238E27FC236}">
                  <a16:creationId xmlns:a16="http://schemas.microsoft.com/office/drawing/2014/main" id="{3F94258E-8492-48DA-9616-17FFEA325B93}"/>
                </a:ext>
              </a:extLst>
            </p:cNvPr>
            <p:cNvGrpSpPr/>
            <p:nvPr/>
          </p:nvGrpSpPr>
          <p:grpSpPr>
            <a:xfrm rot="20073958" flipH="1">
              <a:off x="10286237" y="3877079"/>
              <a:ext cx="981094" cy="675699"/>
              <a:chOff x="3667032" y="1708483"/>
              <a:chExt cx="8105829" cy="5582653"/>
            </a:xfrm>
            <a:grpFill/>
          </p:grpSpPr>
          <p:sp>
            <p:nvSpPr>
              <p:cNvPr id="66" name="Freeform: Shape 103">
                <a:extLst>
                  <a:ext uri="{FF2B5EF4-FFF2-40B4-BE49-F238E27FC236}">
                    <a16:creationId xmlns:a16="http://schemas.microsoft.com/office/drawing/2014/main" id="{BCDD47DD-FE7C-4A6C-9773-3FDD1269F05E}"/>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67" name="Freeform: Shape 104">
                <a:extLst>
                  <a:ext uri="{FF2B5EF4-FFF2-40B4-BE49-F238E27FC236}">
                    <a16:creationId xmlns:a16="http://schemas.microsoft.com/office/drawing/2014/main" id="{D14748D4-0EF0-46A5-BB1E-C3876C30068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68" name="Freeform: Shape 105">
                <a:extLst>
                  <a:ext uri="{FF2B5EF4-FFF2-40B4-BE49-F238E27FC236}">
                    <a16:creationId xmlns:a16="http://schemas.microsoft.com/office/drawing/2014/main" id="{00F5CC18-E877-471D-A6C7-D1E9B8FF8EB8}"/>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69" name="Freeform: Shape 106">
                <a:extLst>
                  <a:ext uri="{FF2B5EF4-FFF2-40B4-BE49-F238E27FC236}">
                    <a16:creationId xmlns:a16="http://schemas.microsoft.com/office/drawing/2014/main" id="{93F6DF02-1AEB-45DE-AFC1-367D8AD20521}"/>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70" name="Freeform: Shape 107">
                <a:extLst>
                  <a:ext uri="{FF2B5EF4-FFF2-40B4-BE49-F238E27FC236}">
                    <a16:creationId xmlns:a16="http://schemas.microsoft.com/office/drawing/2014/main" id="{950D4811-28B8-4155-B542-0267B4D7F6A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71" name="Freeform: Shape 108">
                <a:extLst>
                  <a:ext uri="{FF2B5EF4-FFF2-40B4-BE49-F238E27FC236}">
                    <a16:creationId xmlns:a16="http://schemas.microsoft.com/office/drawing/2014/main" id="{C2E5FAA2-8A3B-44B6-BF6F-24890A7306F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72" name="Freeform: Shape 109">
                <a:extLst>
                  <a:ext uri="{FF2B5EF4-FFF2-40B4-BE49-F238E27FC236}">
                    <a16:creationId xmlns:a16="http://schemas.microsoft.com/office/drawing/2014/main" id="{E490B12C-A200-46FA-BC51-A665EE4FFD8A}"/>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8" name="Group 17">
              <a:extLst>
                <a:ext uri="{FF2B5EF4-FFF2-40B4-BE49-F238E27FC236}">
                  <a16:creationId xmlns:a16="http://schemas.microsoft.com/office/drawing/2014/main" id="{E777C03F-1225-43D8-8EE3-6D63ADD53603}"/>
                </a:ext>
              </a:extLst>
            </p:cNvPr>
            <p:cNvGrpSpPr/>
            <p:nvPr/>
          </p:nvGrpSpPr>
          <p:grpSpPr>
            <a:xfrm rot="20275744" flipH="1">
              <a:off x="10178216" y="1637990"/>
              <a:ext cx="1416763" cy="1605575"/>
              <a:chOff x="5365048" y="479821"/>
              <a:chExt cx="8036930" cy="9108010"/>
            </a:xfrm>
            <a:grpFill/>
          </p:grpSpPr>
          <p:sp>
            <p:nvSpPr>
              <p:cNvPr id="59" name="Freeform: Shape 96">
                <a:extLst>
                  <a:ext uri="{FF2B5EF4-FFF2-40B4-BE49-F238E27FC236}">
                    <a16:creationId xmlns:a16="http://schemas.microsoft.com/office/drawing/2014/main" id="{62E72525-178B-4FA0-84BF-CC01B581051B}"/>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60" name="Freeform: Shape 97">
                <a:extLst>
                  <a:ext uri="{FF2B5EF4-FFF2-40B4-BE49-F238E27FC236}">
                    <a16:creationId xmlns:a16="http://schemas.microsoft.com/office/drawing/2014/main" id="{69CC5269-8E33-44FE-9CE8-DB9A37AA8711}"/>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61" name="Freeform: Shape 98">
                <a:extLst>
                  <a:ext uri="{FF2B5EF4-FFF2-40B4-BE49-F238E27FC236}">
                    <a16:creationId xmlns:a16="http://schemas.microsoft.com/office/drawing/2014/main" id="{6404344F-BCA1-4CF1-BE67-5C7679EB5426}"/>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62" name="Freeform: Shape 99">
                <a:extLst>
                  <a:ext uri="{FF2B5EF4-FFF2-40B4-BE49-F238E27FC236}">
                    <a16:creationId xmlns:a16="http://schemas.microsoft.com/office/drawing/2014/main" id="{6734C2D2-F60A-42DD-B42B-64384E825774}"/>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63" name="Freeform: Shape 100">
                <a:extLst>
                  <a:ext uri="{FF2B5EF4-FFF2-40B4-BE49-F238E27FC236}">
                    <a16:creationId xmlns:a16="http://schemas.microsoft.com/office/drawing/2014/main" id="{426592D0-DC86-4FEE-A0C6-1D7DA6412183}"/>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64" name="Freeform: Shape 101">
                <a:extLst>
                  <a:ext uri="{FF2B5EF4-FFF2-40B4-BE49-F238E27FC236}">
                    <a16:creationId xmlns:a16="http://schemas.microsoft.com/office/drawing/2014/main" id="{0B87A9A3-74F6-420F-AFBC-CC0A40DFF155}"/>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65" name="Freeform: Shape 102">
                <a:extLst>
                  <a:ext uri="{FF2B5EF4-FFF2-40B4-BE49-F238E27FC236}">
                    <a16:creationId xmlns:a16="http://schemas.microsoft.com/office/drawing/2014/main" id="{71BAFB78-B42B-4B72-A936-0DCE58C642A8}"/>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9" name="Group 18">
              <a:extLst>
                <a:ext uri="{FF2B5EF4-FFF2-40B4-BE49-F238E27FC236}">
                  <a16:creationId xmlns:a16="http://schemas.microsoft.com/office/drawing/2014/main" id="{879CCFBB-54D7-4D4F-9064-405F738524D6}"/>
                </a:ext>
              </a:extLst>
            </p:cNvPr>
            <p:cNvGrpSpPr/>
            <p:nvPr/>
          </p:nvGrpSpPr>
          <p:grpSpPr>
            <a:xfrm rot="20275744" flipH="1">
              <a:off x="11852978" y="2424207"/>
              <a:ext cx="1074020" cy="1217154"/>
              <a:chOff x="5365048" y="479821"/>
              <a:chExt cx="8036930" cy="9108010"/>
            </a:xfrm>
            <a:grpFill/>
          </p:grpSpPr>
          <p:sp>
            <p:nvSpPr>
              <p:cNvPr id="52" name="Freeform: Shape 89">
                <a:extLst>
                  <a:ext uri="{FF2B5EF4-FFF2-40B4-BE49-F238E27FC236}">
                    <a16:creationId xmlns:a16="http://schemas.microsoft.com/office/drawing/2014/main" id="{35B5626F-E6D7-4A94-BF42-F2FAB1CD8641}"/>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53" name="Freeform: Shape 90">
                <a:extLst>
                  <a:ext uri="{FF2B5EF4-FFF2-40B4-BE49-F238E27FC236}">
                    <a16:creationId xmlns:a16="http://schemas.microsoft.com/office/drawing/2014/main" id="{9434F757-486E-4106-A1E3-0218FEF3CCBA}"/>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54" name="Freeform: Shape 91">
                <a:extLst>
                  <a:ext uri="{FF2B5EF4-FFF2-40B4-BE49-F238E27FC236}">
                    <a16:creationId xmlns:a16="http://schemas.microsoft.com/office/drawing/2014/main" id="{107355F6-81D2-4D0A-B020-739E29AAB2E2}"/>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55" name="Freeform: Shape 92">
                <a:extLst>
                  <a:ext uri="{FF2B5EF4-FFF2-40B4-BE49-F238E27FC236}">
                    <a16:creationId xmlns:a16="http://schemas.microsoft.com/office/drawing/2014/main" id="{1AD154E2-89F2-432E-AA9B-7424E2761CD7}"/>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56" name="Freeform: Shape 93">
                <a:extLst>
                  <a:ext uri="{FF2B5EF4-FFF2-40B4-BE49-F238E27FC236}">
                    <a16:creationId xmlns:a16="http://schemas.microsoft.com/office/drawing/2014/main" id="{B6617580-2F50-45D1-B20C-A64020C0BDB1}"/>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57" name="Freeform: Shape 94">
                <a:extLst>
                  <a:ext uri="{FF2B5EF4-FFF2-40B4-BE49-F238E27FC236}">
                    <a16:creationId xmlns:a16="http://schemas.microsoft.com/office/drawing/2014/main" id="{A7D66DE4-00B6-4AC5-BD23-7E2CCEE95FD3}"/>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58" name="Freeform: Shape 95">
                <a:extLst>
                  <a:ext uri="{FF2B5EF4-FFF2-40B4-BE49-F238E27FC236}">
                    <a16:creationId xmlns:a16="http://schemas.microsoft.com/office/drawing/2014/main" id="{BAE1DCA4-A861-42AE-944C-5EC37A8C55AC}"/>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0" name="Group 19">
              <a:extLst>
                <a:ext uri="{FF2B5EF4-FFF2-40B4-BE49-F238E27FC236}">
                  <a16:creationId xmlns:a16="http://schemas.microsoft.com/office/drawing/2014/main" id="{E7342380-A1E7-43F3-9E43-7F9C32335906}"/>
                </a:ext>
              </a:extLst>
            </p:cNvPr>
            <p:cNvGrpSpPr/>
            <p:nvPr/>
          </p:nvGrpSpPr>
          <p:grpSpPr>
            <a:xfrm rot="21043784" flipH="1">
              <a:off x="12949687" y="4848328"/>
              <a:ext cx="885221" cy="609671"/>
              <a:chOff x="3667032" y="1708483"/>
              <a:chExt cx="8105829" cy="5582653"/>
            </a:xfrm>
            <a:grpFill/>
          </p:grpSpPr>
          <p:sp>
            <p:nvSpPr>
              <p:cNvPr id="45" name="Freeform: Shape 82">
                <a:extLst>
                  <a:ext uri="{FF2B5EF4-FFF2-40B4-BE49-F238E27FC236}">
                    <a16:creationId xmlns:a16="http://schemas.microsoft.com/office/drawing/2014/main" id="{0FDD9D8A-523A-4FBA-A662-46E5AC35D20A}"/>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46" name="Freeform: Shape 83">
                <a:extLst>
                  <a:ext uri="{FF2B5EF4-FFF2-40B4-BE49-F238E27FC236}">
                    <a16:creationId xmlns:a16="http://schemas.microsoft.com/office/drawing/2014/main" id="{CCA98B03-5D1A-41C6-8201-E8104EFA2394}"/>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47" name="Freeform: Shape 84">
                <a:extLst>
                  <a:ext uri="{FF2B5EF4-FFF2-40B4-BE49-F238E27FC236}">
                    <a16:creationId xmlns:a16="http://schemas.microsoft.com/office/drawing/2014/main" id="{0E6C900F-9F37-4FAC-9D63-C787BA0181D0}"/>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48" name="Freeform: Shape 85">
                <a:extLst>
                  <a:ext uri="{FF2B5EF4-FFF2-40B4-BE49-F238E27FC236}">
                    <a16:creationId xmlns:a16="http://schemas.microsoft.com/office/drawing/2014/main" id="{645227E2-265B-4C48-BC65-812317D1C9EE}"/>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49" name="Freeform: Shape 86">
                <a:extLst>
                  <a:ext uri="{FF2B5EF4-FFF2-40B4-BE49-F238E27FC236}">
                    <a16:creationId xmlns:a16="http://schemas.microsoft.com/office/drawing/2014/main" id="{35B11BFA-D821-4CCB-A3C3-A8456C306E2D}"/>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50" name="Freeform: Shape 87">
                <a:extLst>
                  <a:ext uri="{FF2B5EF4-FFF2-40B4-BE49-F238E27FC236}">
                    <a16:creationId xmlns:a16="http://schemas.microsoft.com/office/drawing/2014/main" id="{161C27F5-BE5E-4C9E-B308-A6A0BD46730A}"/>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51" name="Freeform: Shape 88">
                <a:extLst>
                  <a:ext uri="{FF2B5EF4-FFF2-40B4-BE49-F238E27FC236}">
                    <a16:creationId xmlns:a16="http://schemas.microsoft.com/office/drawing/2014/main" id="{BEA7DB35-43EA-46C1-BFD9-305A3AD67D0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1" name="Group 20">
              <a:extLst>
                <a:ext uri="{FF2B5EF4-FFF2-40B4-BE49-F238E27FC236}">
                  <a16:creationId xmlns:a16="http://schemas.microsoft.com/office/drawing/2014/main" id="{CD81C25F-6C2B-4DFA-8B10-E10F977CFCD7}"/>
                </a:ext>
              </a:extLst>
            </p:cNvPr>
            <p:cNvGrpSpPr/>
            <p:nvPr/>
          </p:nvGrpSpPr>
          <p:grpSpPr>
            <a:xfrm rot="21043784" flipH="1">
              <a:off x="9098407" y="3250270"/>
              <a:ext cx="740471" cy="509978"/>
              <a:chOff x="3667032" y="1708483"/>
              <a:chExt cx="8105829" cy="5582653"/>
            </a:xfrm>
            <a:grpFill/>
          </p:grpSpPr>
          <p:sp>
            <p:nvSpPr>
              <p:cNvPr id="38" name="Freeform: Shape 75">
                <a:extLst>
                  <a:ext uri="{FF2B5EF4-FFF2-40B4-BE49-F238E27FC236}">
                    <a16:creationId xmlns:a16="http://schemas.microsoft.com/office/drawing/2014/main" id="{AB0437A3-BE79-4F53-A9D4-DD75820D12FF}"/>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39" name="Freeform: Shape 76">
                <a:extLst>
                  <a:ext uri="{FF2B5EF4-FFF2-40B4-BE49-F238E27FC236}">
                    <a16:creationId xmlns:a16="http://schemas.microsoft.com/office/drawing/2014/main" id="{F6F73B6E-777C-47EE-A0F8-1D6AA17964BE}"/>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40" name="Freeform: Shape 77">
                <a:extLst>
                  <a:ext uri="{FF2B5EF4-FFF2-40B4-BE49-F238E27FC236}">
                    <a16:creationId xmlns:a16="http://schemas.microsoft.com/office/drawing/2014/main" id="{2BD1BA57-FC50-433A-B978-339684C0AA5F}"/>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41" name="Freeform: Shape 78">
                <a:extLst>
                  <a:ext uri="{FF2B5EF4-FFF2-40B4-BE49-F238E27FC236}">
                    <a16:creationId xmlns:a16="http://schemas.microsoft.com/office/drawing/2014/main" id="{D6C56A76-B71D-4348-9DFA-5DFE99CB0FF2}"/>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42" name="Freeform: Shape 79">
                <a:extLst>
                  <a:ext uri="{FF2B5EF4-FFF2-40B4-BE49-F238E27FC236}">
                    <a16:creationId xmlns:a16="http://schemas.microsoft.com/office/drawing/2014/main" id="{B0AF2679-7A3F-484E-9A5B-649D26E6218E}"/>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43" name="Freeform: Shape 80">
                <a:extLst>
                  <a:ext uri="{FF2B5EF4-FFF2-40B4-BE49-F238E27FC236}">
                    <a16:creationId xmlns:a16="http://schemas.microsoft.com/office/drawing/2014/main" id="{E242437E-E71E-492D-9572-EA09D1F965BE}"/>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44" name="Freeform: Shape 81">
                <a:extLst>
                  <a:ext uri="{FF2B5EF4-FFF2-40B4-BE49-F238E27FC236}">
                    <a16:creationId xmlns:a16="http://schemas.microsoft.com/office/drawing/2014/main" id="{527169D8-D601-475C-BFDC-E628F818BDC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2" name="Group 21">
              <a:extLst>
                <a:ext uri="{FF2B5EF4-FFF2-40B4-BE49-F238E27FC236}">
                  <a16:creationId xmlns:a16="http://schemas.microsoft.com/office/drawing/2014/main" id="{321591C5-C04F-4C21-8ABD-82AA023FBA22}"/>
                </a:ext>
              </a:extLst>
            </p:cNvPr>
            <p:cNvGrpSpPr/>
            <p:nvPr/>
          </p:nvGrpSpPr>
          <p:grpSpPr>
            <a:xfrm rot="20275744" flipH="1">
              <a:off x="12999428" y="1262387"/>
              <a:ext cx="1627254" cy="1844118"/>
              <a:chOff x="5365048" y="479821"/>
              <a:chExt cx="8036930" cy="9108010"/>
            </a:xfrm>
            <a:grpFill/>
          </p:grpSpPr>
          <p:sp>
            <p:nvSpPr>
              <p:cNvPr id="31" name="Freeform: Shape 68">
                <a:extLst>
                  <a:ext uri="{FF2B5EF4-FFF2-40B4-BE49-F238E27FC236}">
                    <a16:creationId xmlns:a16="http://schemas.microsoft.com/office/drawing/2014/main" id="{91255C69-2E23-4D49-9A54-EF2DC9B24D5E}"/>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32" name="Freeform: Shape 69">
                <a:extLst>
                  <a:ext uri="{FF2B5EF4-FFF2-40B4-BE49-F238E27FC236}">
                    <a16:creationId xmlns:a16="http://schemas.microsoft.com/office/drawing/2014/main" id="{098F8893-BA0E-411D-A35B-EF99CA6A4C5F}"/>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33" name="Freeform: Shape 70">
                <a:extLst>
                  <a:ext uri="{FF2B5EF4-FFF2-40B4-BE49-F238E27FC236}">
                    <a16:creationId xmlns:a16="http://schemas.microsoft.com/office/drawing/2014/main" id="{CB21944C-D3A3-40F6-8CEB-8CB9CA33C65B}"/>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34" name="Freeform: Shape 71">
                <a:extLst>
                  <a:ext uri="{FF2B5EF4-FFF2-40B4-BE49-F238E27FC236}">
                    <a16:creationId xmlns:a16="http://schemas.microsoft.com/office/drawing/2014/main" id="{A1212871-D3C6-450D-A8A2-D9EFD7F6BB32}"/>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35" name="Freeform: Shape 72">
                <a:extLst>
                  <a:ext uri="{FF2B5EF4-FFF2-40B4-BE49-F238E27FC236}">
                    <a16:creationId xmlns:a16="http://schemas.microsoft.com/office/drawing/2014/main" id="{6C02299B-C22A-4011-87B9-225C10BC1ACD}"/>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36" name="Freeform: Shape 73">
                <a:extLst>
                  <a:ext uri="{FF2B5EF4-FFF2-40B4-BE49-F238E27FC236}">
                    <a16:creationId xmlns:a16="http://schemas.microsoft.com/office/drawing/2014/main" id="{961FAA8A-DD86-4F31-A454-EADF3A7C00EA}"/>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37" name="Freeform: Shape 74">
                <a:extLst>
                  <a:ext uri="{FF2B5EF4-FFF2-40B4-BE49-F238E27FC236}">
                    <a16:creationId xmlns:a16="http://schemas.microsoft.com/office/drawing/2014/main" id="{20A9A607-097C-4648-BCA5-1140489E9E0F}"/>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3" name="Group 22">
              <a:extLst>
                <a:ext uri="{FF2B5EF4-FFF2-40B4-BE49-F238E27FC236}">
                  <a16:creationId xmlns:a16="http://schemas.microsoft.com/office/drawing/2014/main" id="{DD65AD6E-67BC-4A89-9CA4-98E433159BEC}"/>
                </a:ext>
              </a:extLst>
            </p:cNvPr>
            <p:cNvGrpSpPr/>
            <p:nvPr/>
          </p:nvGrpSpPr>
          <p:grpSpPr>
            <a:xfrm rot="19361629" flipH="1">
              <a:off x="13519304" y="3604291"/>
              <a:ext cx="825203" cy="568334"/>
              <a:chOff x="3667032" y="1708483"/>
              <a:chExt cx="8105829" cy="5582653"/>
            </a:xfrm>
            <a:grpFill/>
          </p:grpSpPr>
          <p:sp>
            <p:nvSpPr>
              <p:cNvPr id="24" name="Freeform: Shape 61">
                <a:extLst>
                  <a:ext uri="{FF2B5EF4-FFF2-40B4-BE49-F238E27FC236}">
                    <a16:creationId xmlns:a16="http://schemas.microsoft.com/office/drawing/2014/main" id="{C4ECD2AB-45AE-4A6C-98B6-B63FE7018C62}"/>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25" name="Freeform: Shape 62">
                <a:extLst>
                  <a:ext uri="{FF2B5EF4-FFF2-40B4-BE49-F238E27FC236}">
                    <a16:creationId xmlns:a16="http://schemas.microsoft.com/office/drawing/2014/main" id="{EA7D0A7C-B0D0-42D3-AFB3-E76E5104D00C}"/>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26" name="Freeform: Shape 63">
                <a:extLst>
                  <a:ext uri="{FF2B5EF4-FFF2-40B4-BE49-F238E27FC236}">
                    <a16:creationId xmlns:a16="http://schemas.microsoft.com/office/drawing/2014/main" id="{A20C431C-78D2-4354-ACA6-A3D45C4F754A}"/>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27" name="Freeform: Shape 64">
                <a:extLst>
                  <a:ext uri="{FF2B5EF4-FFF2-40B4-BE49-F238E27FC236}">
                    <a16:creationId xmlns:a16="http://schemas.microsoft.com/office/drawing/2014/main" id="{A9C57BE7-E305-4D02-A27E-537823FFC665}"/>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28" name="Freeform: Shape 65">
                <a:extLst>
                  <a:ext uri="{FF2B5EF4-FFF2-40B4-BE49-F238E27FC236}">
                    <a16:creationId xmlns:a16="http://schemas.microsoft.com/office/drawing/2014/main" id="{E111D2B6-D3D7-4151-BFB3-655C8D2865C9}"/>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29" name="Freeform: Shape 66">
                <a:extLst>
                  <a:ext uri="{FF2B5EF4-FFF2-40B4-BE49-F238E27FC236}">
                    <a16:creationId xmlns:a16="http://schemas.microsoft.com/office/drawing/2014/main" id="{8CD3E767-D8CD-4CA8-BF25-F3504410C03C}"/>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30" name="Freeform: Shape 67">
                <a:extLst>
                  <a:ext uri="{FF2B5EF4-FFF2-40B4-BE49-F238E27FC236}">
                    <a16:creationId xmlns:a16="http://schemas.microsoft.com/office/drawing/2014/main" id="{DE135B22-61E9-4C0E-857C-E93DE1BDF251}"/>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grpSp>
      </p:grpSp>
      <p:sp>
        <p:nvSpPr>
          <p:cNvPr id="108" name="TextBox 107">
            <a:extLst>
              <a:ext uri="{FF2B5EF4-FFF2-40B4-BE49-F238E27FC236}">
                <a16:creationId xmlns:a16="http://schemas.microsoft.com/office/drawing/2014/main" id="{F19E2FFD-58A9-4888-98F4-42DB0211D6AE}"/>
              </a:ext>
            </a:extLst>
          </p:cNvPr>
          <p:cNvSpPr txBox="1"/>
          <p:nvPr/>
        </p:nvSpPr>
        <p:spPr>
          <a:xfrm>
            <a:off x="5379676" y="5295714"/>
            <a:ext cx="1454479" cy="276999"/>
          </a:xfrm>
          <a:prstGeom prst="rect">
            <a:avLst/>
          </a:prstGeom>
          <a:noFill/>
        </p:spPr>
        <p:txBody>
          <a:bodyPr wrap="square" rtlCol="0">
            <a:spAutoFit/>
          </a:bodyPr>
          <a:lstStyle/>
          <a:p>
            <a:pPr algn="ctr"/>
            <a:r>
              <a:rPr lang="en-US" sz="1200">
                <a:ln w="0"/>
                <a:solidFill>
                  <a:schemeClr val="tx1">
                    <a:lumMod val="50000"/>
                    <a:lumOff val="50000"/>
                  </a:schemeClr>
                </a:solidFill>
                <a:latin typeface="Times New Roman" pitchFamily="18" charset="0"/>
                <a:cs typeface="Times New Roman" pitchFamily="18" charset="0"/>
              </a:rPr>
              <a:t>MC chương trình</a:t>
            </a:r>
            <a:endParaRPr lang="vi-VN" sz="1200">
              <a:ln w="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10" name="TextBox 109">
            <a:extLst>
              <a:ext uri="{FF2B5EF4-FFF2-40B4-BE49-F238E27FC236}">
                <a16:creationId xmlns:a16="http://schemas.microsoft.com/office/drawing/2014/main" id="{9CF14817-DB67-4835-9C1A-A99045F4C12B}"/>
              </a:ext>
            </a:extLst>
          </p:cNvPr>
          <p:cNvSpPr txBox="1"/>
          <p:nvPr/>
        </p:nvSpPr>
        <p:spPr>
          <a:xfrm>
            <a:off x="4686792" y="6265542"/>
            <a:ext cx="1152066" cy="276999"/>
          </a:xfrm>
          <a:prstGeom prst="rect">
            <a:avLst/>
          </a:prstGeom>
          <a:noFill/>
        </p:spPr>
        <p:txBody>
          <a:bodyPr wrap="square" rtlCol="0">
            <a:spAutoFit/>
          </a:bodyPr>
          <a:lstStyle/>
          <a:p>
            <a:r>
              <a:rPr lang="en-US" sz="1200">
                <a:ln w="0"/>
                <a:solidFill>
                  <a:schemeClr val="tx1">
                    <a:lumMod val="50000"/>
                    <a:lumOff val="50000"/>
                  </a:schemeClr>
                </a:solidFill>
                <a:latin typeface="Times New Roman" pitchFamily="18" charset="0"/>
                <a:cs typeface="Times New Roman" pitchFamily="18" charset="0"/>
              </a:rPr>
              <a:t>Trần Anh Tâm</a:t>
            </a:r>
            <a:endParaRPr lang="vi-VN" sz="1200">
              <a:ln w="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755F49D7-E1D6-4F50-9A72-F8A2BB25132C}"/>
              </a:ext>
            </a:extLst>
          </p:cNvPr>
          <p:cNvSpPr txBox="1"/>
          <p:nvPr/>
        </p:nvSpPr>
        <p:spPr>
          <a:xfrm>
            <a:off x="6373157" y="6248806"/>
            <a:ext cx="1298826" cy="276999"/>
          </a:xfrm>
          <a:prstGeom prst="rect">
            <a:avLst/>
          </a:prstGeom>
          <a:noFill/>
        </p:spPr>
        <p:txBody>
          <a:bodyPr wrap="square" rtlCol="0">
            <a:spAutoFit/>
          </a:bodyPr>
          <a:lstStyle/>
          <a:p>
            <a:r>
              <a:rPr lang="en-US" sz="1200">
                <a:ln w="0"/>
                <a:solidFill>
                  <a:schemeClr val="tx1">
                    <a:lumMod val="50000"/>
                    <a:lumOff val="50000"/>
                  </a:schemeClr>
                </a:solidFill>
                <a:latin typeface="Times New Roman" pitchFamily="18" charset="0"/>
                <a:cs typeface="Times New Roman" pitchFamily="18" charset="0"/>
              </a:rPr>
              <a:t>Nguyễn Thị Mến</a:t>
            </a:r>
            <a:endParaRPr lang="vi-VN" sz="1200">
              <a:ln w="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28" name="Oval 127">
            <a:extLst>
              <a:ext uri="{FF2B5EF4-FFF2-40B4-BE49-F238E27FC236}">
                <a16:creationId xmlns:a16="http://schemas.microsoft.com/office/drawing/2014/main" id="{6B45C1C1-52D0-4ADE-B224-C3AAC9C60E7B}"/>
              </a:ext>
            </a:extLst>
          </p:cNvPr>
          <p:cNvSpPr/>
          <p:nvPr/>
        </p:nvSpPr>
        <p:spPr>
          <a:xfrm>
            <a:off x="5729225" y="5558612"/>
            <a:ext cx="749316" cy="749316"/>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2" name="Oval 111">
            <a:extLst>
              <a:ext uri="{FF2B5EF4-FFF2-40B4-BE49-F238E27FC236}">
                <a16:creationId xmlns:a16="http://schemas.microsoft.com/office/drawing/2014/main" id="{8C7C96ED-7B87-4E6A-B1E8-C698A6A1B6D7}"/>
              </a:ext>
            </a:extLst>
          </p:cNvPr>
          <p:cNvSpPr/>
          <p:nvPr/>
        </p:nvSpPr>
        <p:spPr>
          <a:xfrm>
            <a:off x="6618883" y="5414448"/>
            <a:ext cx="831600" cy="831600"/>
          </a:xfrm>
          <a:prstGeom prst="ellipse">
            <a:avLst/>
          </a:prstGeom>
          <a:blipFill dpi="0" rotWithShape="1">
            <a:blip r:embed="rId3" cstate="print">
              <a:extLst>
                <a:ext uri="{28A0092B-C50C-407E-A947-70E740481C1C}">
                  <a14:useLocalDpi xmlns:a14="http://schemas.microsoft.com/office/drawing/2010/main" val="0"/>
                </a:ext>
              </a:extLst>
            </a:blip>
            <a:srcRect/>
            <a:stretch>
              <a:fillRect l="-95184" t="-80564" r="-92190" b="-106810"/>
            </a:stretch>
          </a:blip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3" name="Oval 112">
            <a:extLst>
              <a:ext uri="{FF2B5EF4-FFF2-40B4-BE49-F238E27FC236}">
                <a16:creationId xmlns:a16="http://schemas.microsoft.com/office/drawing/2014/main" id="{B329079D-1A65-47E1-B92E-3943E4695510}"/>
              </a:ext>
            </a:extLst>
          </p:cNvPr>
          <p:cNvSpPr/>
          <p:nvPr/>
        </p:nvSpPr>
        <p:spPr>
          <a:xfrm>
            <a:off x="4751880" y="5452308"/>
            <a:ext cx="831600" cy="831600"/>
          </a:xfrm>
          <a:prstGeom prst="ellipse">
            <a:avLst/>
          </a:prstGeom>
          <a:blipFill dpi="0" rotWithShape="1">
            <a:blip r:embed="rId4" cstate="print">
              <a:extLst>
                <a:ext uri="{28A0092B-C50C-407E-A947-70E740481C1C}">
                  <a14:useLocalDpi xmlns:a14="http://schemas.microsoft.com/office/drawing/2010/main" val="0"/>
                </a:ext>
              </a:extLst>
            </a:blip>
            <a:srcRect/>
            <a:stretch>
              <a:fillRect l="153" t="-7500" r="-15124" b="-65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423414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FF693A6-2172-466D-878E-E3ABB9A9ABCA}"/>
              </a:ext>
            </a:extLst>
          </p:cNvPr>
          <p:cNvSpPr/>
          <p:nvPr/>
        </p:nvSpPr>
        <p:spPr>
          <a:xfrm>
            <a:off x="2207172" y="457191"/>
            <a:ext cx="9451428" cy="606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Times New Roman" panose="02020603050405020304" pitchFamily="18" charset="0"/>
                <a:cs typeface="Times New Roman" panose="02020603050405020304" pitchFamily="18" charset="0"/>
              </a:rPr>
              <a:t>XÁC ĐỊNH MỤC TIÊU – ĐỊNH VỊ NGHỀ GIÁO VIÊN MẦM NON</a:t>
            </a:r>
            <a:endParaRPr lang="vi-VN" sz="2400" b="1">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73B49042-F510-4B94-937F-D683D1035EC2}"/>
              </a:ext>
            </a:extLst>
          </p:cNvPr>
          <p:cNvSpPr/>
          <p:nvPr/>
        </p:nvSpPr>
        <p:spPr>
          <a:xfrm>
            <a:off x="260131" y="5699228"/>
            <a:ext cx="11398469" cy="7409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50000"/>
              </a:lnSpc>
            </a:pPr>
            <a:r>
              <a:rPr lang="en-US" sz="2800" b="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“DƯỠNG CHÁNH TRẺ THƠ LÀ CÔNG LAO THẦN THÁNH”</a:t>
            </a:r>
            <a:r>
              <a:rPr lang="en-US" sz="2800" b="1" baseline="3000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a:t>
            </a:r>
            <a:endParaRPr lang="vi-VN" sz="2800" b="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2AAB8FB-326F-4EB0-8EA5-B5B462D7FAB4}"/>
              </a:ext>
            </a:extLst>
          </p:cNvPr>
          <p:cNvSpPr/>
          <p:nvPr/>
        </p:nvSpPr>
        <p:spPr>
          <a:xfrm>
            <a:off x="3559061" y="1371601"/>
            <a:ext cx="4138449" cy="4114798"/>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51095442-DC0E-417D-8319-EA982C84B9D5}"/>
              </a:ext>
            </a:extLst>
          </p:cNvPr>
          <p:cNvSpPr/>
          <p:nvPr/>
        </p:nvSpPr>
        <p:spPr>
          <a:xfrm>
            <a:off x="260131" y="1371608"/>
            <a:ext cx="3298930" cy="4114784"/>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8">
            <a:extLst>
              <a:ext uri="{FF2B5EF4-FFF2-40B4-BE49-F238E27FC236}">
                <a16:creationId xmlns:a16="http://schemas.microsoft.com/office/drawing/2014/main" id="{21963533-04C0-40A6-A0F9-0363D0AA1A62}"/>
              </a:ext>
            </a:extLst>
          </p:cNvPr>
          <p:cNvSpPr/>
          <p:nvPr/>
        </p:nvSpPr>
        <p:spPr>
          <a:xfrm>
            <a:off x="7697510" y="1371608"/>
            <a:ext cx="3961091" cy="4114784"/>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97884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68F61412-8839-4D33-9D70-B16390905096}"/>
              </a:ext>
            </a:extLst>
          </p:cNvPr>
          <p:cNvSpPr/>
          <p:nvPr/>
        </p:nvSpPr>
        <p:spPr>
          <a:xfrm>
            <a:off x="2299138" y="1273556"/>
            <a:ext cx="9540765" cy="1437287"/>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lvl="2">
              <a:buFont typeface="Wingdings" panose="05000000000000000000" pitchFamily="2" charset="2"/>
              <a:buChar char="ü"/>
            </a:pPr>
            <a:r>
              <a:rPr lang="en-US" sz="2000">
                <a:solidFill>
                  <a:schemeClr val="tx1"/>
                </a:solidFill>
                <a:latin typeface="Times New Roman" panose="02020603050405020304" pitchFamily="18" charset="0"/>
                <a:cs typeface="Times New Roman" panose="02020603050405020304" pitchFamily="18" charset="0"/>
              </a:rPr>
              <a:t>Điều đầu tiên chính là mắng bạn, hận bạn, ăn trộm tiền trong gia đình, vòi tiền của cha mẹ đó là biến chất.</a:t>
            </a:r>
          </a:p>
          <a:p>
            <a:pPr lvl="2">
              <a:buFont typeface="Wingdings" panose="05000000000000000000" pitchFamily="2" charset="2"/>
              <a:buChar char="ü"/>
            </a:pPr>
            <a:r>
              <a:rPr lang="en-US" sz="2000">
                <a:solidFill>
                  <a:schemeClr val="tx1"/>
                </a:solidFill>
                <a:latin typeface="Times New Roman" panose="02020603050405020304" pitchFamily="18" charset="0"/>
                <a:cs typeface="Times New Roman" panose="02020603050405020304" pitchFamily="18" charset="0"/>
              </a:rPr>
              <a:t>Người bên ngoài cho nó món đồ tốt thì nó sẽ hại người khác.</a:t>
            </a:r>
          </a:p>
        </p:txBody>
      </p:sp>
      <p:sp>
        <p:nvSpPr>
          <p:cNvPr id="5" name="Oval 4">
            <a:extLst>
              <a:ext uri="{FF2B5EF4-FFF2-40B4-BE49-F238E27FC236}">
                <a16:creationId xmlns:a16="http://schemas.microsoft.com/office/drawing/2014/main" id="{5066A0B8-9228-421D-9A28-41091245D254}"/>
              </a:ext>
            </a:extLst>
          </p:cNvPr>
          <p:cNvSpPr/>
          <p:nvPr/>
        </p:nvSpPr>
        <p:spPr>
          <a:xfrm>
            <a:off x="1743405" y="1273556"/>
            <a:ext cx="1437288" cy="1437288"/>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Biểu hiện</a:t>
            </a:r>
            <a:endParaRPr lang="vi-VN"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CB9A78C9-1D6E-46FD-B5B1-4C4253DD7B44}"/>
              </a:ext>
            </a:extLst>
          </p:cNvPr>
          <p:cNvSpPr/>
          <p:nvPr/>
        </p:nvSpPr>
        <p:spPr>
          <a:xfrm>
            <a:off x="30875" y="2685392"/>
            <a:ext cx="2601311" cy="2601311"/>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shade val="50000"/>
            </a:schemeClr>
          </a:lnRef>
          <a:fillRef idx="1">
            <a:schemeClr val="dk1"/>
          </a:fillRef>
          <a:effectRef idx="0">
            <a:schemeClr val="dk1"/>
          </a:effectRef>
          <a:fontRef idx="minor">
            <a:schemeClr val="lt1"/>
          </a:fontRef>
        </p:style>
        <p:txBody>
          <a:bodyPr rtlCol="0" anchor="ctr"/>
          <a:lstStyle/>
          <a:p>
            <a:pPr marL="171450" indent="-171450">
              <a:buFont typeface="Wingdings" panose="05000000000000000000" pitchFamily="2" charset="2"/>
              <a:buChar char="ü"/>
            </a:pPr>
            <a:endParaRPr lang="en-US" sz="1600">
              <a:latin typeface="Times New Roman" panose="02020603050405020304" pitchFamily="18" charset="0"/>
              <a:cs typeface="Times New Roman" panose="02020603050405020304" pitchFamily="18" charset="0"/>
            </a:endParaRPr>
          </a:p>
          <a:p>
            <a:pPr marL="87313" indent="-17463">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Yêu thương có đạo lý. Trong quá trình dạy dỗ phải bảo cho trẻ biết những trách nhiệm mà trẻ cần gánh vác. Trẻ phải tận hết bổn phận.</a:t>
            </a:r>
            <a:endParaRPr lang="vi-VN" sz="1600">
              <a:latin typeface="Times New Roman" panose="02020603050405020304" pitchFamily="18" charset="0"/>
              <a:cs typeface="Times New Roman" panose="02020603050405020304" pitchFamily="18" charset="0"/>
            </a:endParaRPr>
          </a:p>
          <a:p>
            <a:pPr algn="ctr"/>
            <a:endParaRPr lang="vi-VN" sz="1600"/>
          </a:p>
        </p:txBody>
      </p:sp>
      <p:sp>
        <p:nvSpPr>
          <p:cNvPr id="12" name="Rectangle: Rounded Corners 11">
            <a:extLst>
              <a:ext uri="{FF2B5EF4-FFF2-40B4-BE49-F238E27FC236}">
                <a16:creationId xmlns:a16="http://schemas.microsoft.com/office/drawing/2014/main" id="{C7D43242-061D-4B2B-B86F-870715B380A2}"/>
              </a:ext>
            </a:extLst>
          </p:cNvPr>
          <p:cNvSpPr/>
          <p:nvPr/>
        </p:nvSpPr>
        <p:spPr>
          <a:xfrm>
            <a:off x="2299138" y="5202904"/>
            <a:ext cx="9540765" cy="14364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marL="1085850" lvl="2" indent="-171450">
              <a:buFont typeface="Wingdings" panose="05000000000000000000" pitchFamily="2" charset="2"/>
              <a:buChar char="ü"/>
            </a:pPr>
            <a:r>
              <a:rPr lang="en-US">
                <a:solidFill>
                  <a:schemeClr val="tx1"/>
                </a:solidFill>
                <a:latin typeface="Times New Roman" panose="02020603050405020304" pitchFamily="18" charset="0"/>
                <a:cs typeface="Times New Roman" panose="02020603050405020304" pitchFamily="18" charset="0"/>
              </a:rPr>
              <a:t>Họ cần phải thể hội tâm yêu thương của cha mẹ dành cho con cái. Dùng tâm thái của người làm cha mẹ thì đứa trẻ này sẽ là sự nghiệp và hy vọng suốt đời của bạn.</a:t>
            </a:r>
          </a:p>
          <a:p>
            <a:pPr marL="1085850" lvl="2" indent="-171450">
              <a:buFont typeface="Wingdings" panose="05000000000000000000" pitchFamily="2" charset="2"/>
              <a:buChar char="ü"/>
            </a:pPr>
            <a:r>
              <a:rPr lang="en-US">
                <a:solidFill>
                  <a:schemeClr val="tx1"/>
                </a:solidFill>
                <a:latin typeface="Times New Roman" panose="02020603050405020304" pitchFamily="18" charset="0"/>
                <a:cs typeface="Times New Roman" panose="02020603050405020304" pitchFamily="18" charset="0"/>
              </a:rPr>
              <a:t>Những thầy cô giáo VHTT trước tiên cần phải phát nguyện, phải có lý tưởng, phải có chí hướng.</a:t>
            </a:r>
          </a:p>
        </p:txBody>
      </p:sp>
      <p:sp>
        <p:nvSpPr>
          <p:cNvPr id="13" name="Oval 12">
            <a:extLst>
              <a:ext uri="{FF2B5EF4-FFF2-40B4-BE49-F238E27FC236}">
                <a16:creationId xmlns:a16="http://schemas.microsoft.com/office/drawing/2014/main" id="{AB877AB3-DB80-4A89-BC59-DDA39FEDF8F5}"/>
              </a:ext>
            </a:extLst>
          </p:cNvPr>
          <p:cNvSpPr/>
          <p:nvPr/>
        </p:nvSpPr>
        <p:spPr>
          <a:xfrm>
            <a:off x="1743405" y="5202904"/>
            <a:ext cx="1436400" cy="1436400"/>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Phương pháp</a:t>
            </a:r>
            <a:endParaRPr lang="vi-VN"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776D761E-B7ED-4E8D-B659-5897F00B4308}"/>
              </a:ext>
            </a:extLst>
          </p:cNvPr>
          <p:cNvSpPr/>
          <p:nvPr/>
        </p:nvSpPr>
        <p:spPr>
          <a:xfrm>
            <a:off x="3442125" y="3267404"/>
            <a:ext cx="8397778" cy="1437287"/>
          </a:xfrm>
          <a:prstGeom prst="roundRect">
            <a:avLst/>
          </a:prstGeom>
          <a:ln w="1905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lvl="2">
              <a:buFont typeface="Wingdings" panose="05000000000000000000" pitchFamily="2" charset="2"/>
              <a:buChar char="ü"/>
            </a:pPr>
            <a:r>
              <a:rPr lang="en-US">
                <a:latin typeface="Times New Roman" panose="02020603050405020304" pitchFamily="18" charset="0"/>
                <a:cs typeface="Times New Roman" panose="02020603050405020304" pitchFamily="18" charset="0"/>
              </a:rPr>
              <a:t>Còn ngày nay thì sao, thứ gì cũng cho trẻ cả, như vậy trong mắt chúng chỉ có việc hưởng thụ, chỉ có tự tư tự lợi, chỉ có chúng là quan trọng nhất, điều này do bạn dạy chúng. Sáu người lớn vây quanh đứa trẻ hầu hạ nó. Được lắm, khi nó lớn lên rồi thì tình hình sẽ như thế nào? Nó sẽ biến chất.</a:t>
            </a:r>
          </a:p>
        </p:txBody>
      </p:sp>
      <p:sp>
        <p:nvSpPr>
          <p:cNvPr id="15" name="Oval 14">
            <a:extLst>
              <a:ext uri="{FF2B5EF4-FFF2-40B4-BE49-F238E27FC236}">
                <a16:creationId xmlns:a16="http://schemas.microsoft.com/office/drawing/2014/main" id="{0A378A7C-E120-455E-8136-5663EF2A1BA0}"/>
              </a:ext>
            </a:extLst>
          </p:cNvPr>
          <p:cNvSpPr/>
          <p:nvPr/>
        </p:nvSpPr>
        <p:spPr>
          <a:xfrm>
            <a:off x="2854871" y="3267403"/>
            <a:ext cx="1437288" cy="1437288"/>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Nguyên nhân</a:t>
            </a:r>
            <a:endParaRPr lang="vi-VN"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F4815A1F-1DE4-4B6A-BA4D-46EF15F838CB}"/>
              </a:ext>
            </a:extLst>
          </p:cNvPr>
          <p:cNvSpPr/>
          <p:nvPr/>
        </p:nvSpPr>
        <p:spPr>
          <a:xfrm>
            <a:off x="2341176" y="266467"/>
            <a:ext cx="9498727" cy="559680"/>
          </a:xfrm>
          <a:prstGeom prst="roundRect">
            <a:avLst/>
          </a:prstGeom>
          <a:ln w="38100"/>
          <a:scene3d>
            <a:camera prst="orthographicFront"/>
            <a:lightRig rig="threePt" dir="t"/>
          </a:scene3d>
          <a:sp3d>
            <a:bevelT/>
          </a:sp3d>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a:solidFill>
                  <a:srgbClr val="C00000"/>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rPr>
              <a:t>VÍ DỤ 1: CHA MẸ - CON CÁI # GÀ MẸ VÀ GÀ CON</a:t>
            </a:r>
            <a:endParaRPr lang="vi-VN" sz="2400" b="1">
              <a:solidFill>
                <a:srgbClr val="C00000"/>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17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randombar(horizontal)">
                                      <p:cBhvr>
                                        <p:cTn id="25" dur="500"/>
                                        <p:tgtEl>
                                          <p:spTgt spid="14"/>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randombar(horizontal)">
                                      <p:cBhvr>
                                        <p:cTn id="33" dur="500"/>
                                        <p:tgtEl>
                                          <p:spTgt spid="12"/>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randombar(horizontal)">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P spid="8" grpId="0" animBg="1"/>
      <p:bldP spid="12" grpId="0" animBg="1"/>
      <p:bldP spid="13" grpId="0" animBg="1"/>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68F61412-8839-4D33-9D70-B16390905096}"/>
              </a:ext>
            </a:extLst>
          </p:cNvPr>
          <p:cNvSpPr/>
          <p:nvPr/>
        </p:nvSpPr>
        <p:spPr>
          <a:xfrm>
            <a:off x="2299138" y="1273556"/>
            <a:ext cx="9540765" cy="1437287"/>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lvl="2">
              <a:buFont typeface="Wingdings" panose="05000000000000000000" pitchFamily="2" charset="2"/>
              <a:buChar char="ü"/>
            </a:pPr>
            <a:r>
              <a:rPr lang="en-US" sz="2000">
                <a:solidFill>
                  <a:schemeClr val="tx1"/>
                </a:solidFill>
                <a:latin typeface="Times New Roman" panose="02020603050405020304" pitchFamily="18" charset="0"/>
                <a:cs typeface="Times New Roman" panose="02020603050405020304" pitchFamily="18" charset="0"/>
              </a:rPr>
              <a:t>Phản bội tổ quốc, phản bội quân vương</a:t>
            </a:r>
          </a:p>
          <a:p>
            <a:pPr lvl="2">
              <a:buFont typeface="Wingdings" panose="05000000000000000000" pitchFamily="2" charset="2"/>
              <a:buChar char="ü"/>
            </a:pPr>
            <a:r>
              <a:rPr lang="en-US" sz="2000">
                <a:solidFill>
                  <a:schemeClr val="tx1"/>
                </a:solidFill>
                <a:latin typeface="Times New Roman" panose="02020603050405020304" pitchFamily="18" charset="0"/>
                <a:cs typeface="Times New Roman" panose="02020603050405020304" pitchFamily="18" charset="0"/>
              </a:rPr>
              <a:t>Không còn chữ hiếu</a:t>
            </a:r>
          </a:p>
          <a:p>
            <a:pPr lvl="2">
              <a:buFont typeface="Wingdings" panose="05000000000000000000" pitchFamily="2" charset="2"/>
              <a:buChar char="ü"/>
            </a:pPr>
            <a:r>
              <a:rPr lang="en-US" sz="2000">
                <a:solidFill>
                  <a:schemeClr val="tx1"/>
                </a:solidFill>
                <a:latin typeface="Times New Roman" panose="02020603050405020304" pitchFamily="18" charset="0"/>
                <a:cs typeface="Times New Roman" panose="02020603050405020304" pitchFamily="18" charset="0"/>
              </a:rPr>
              <a:t> Vẫn còn tâm hổ thẹn (thiện gần gũi với tự tánh, thiện tương ưng với tự tánh)</a:t>
            </a:r>
          </a:p>
        </p:txBody>
      </p:sp>
      <p:sp>
        <p:nvSpPr>
          <p:cNvPr id="5" name="Oval 4">
            <a:extLst>
              <a:ext uri="{FF2B5EF4-FFF2-40B4-BE49-F238E27FC236}">
                <a16:creationId xmlns:a16="http://schemas.microsoft.com/office/drawing/2014/main" id="{5066A0B8-9228-421D-9A28-41091245D254}"/>
              </a:ext>
            </a:extLst>
          </p:cNvPr>
          <p:cNvSpPr/>
          <p:nvPr/>
        </p:nvSpPr>
        <p:spPr>
          <a:xfrm>
            <a:off x="1743405" y="1273556"/>
            <a:ext cx="1437288" cy="1437288"/>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Biểu hiện</a:t>
            </a:r>
            <a:endParaRPr lang="vi-VN"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CB9A78C9-1D6E-46FD-B5B1-4C4253DD7B44}"/>
              </a:ext>
            </a:extLst>
          </p:cNvPr>
          <p:cNvSpPr/>
          <p:nvPr/>
        </p:nvSpPr>
        <p:spPr>
          <a:xfrm>
            <a:off x="30875" y="2685392"/>
            <a:ext cx="2601311" cy="2601311"/>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shade val="50000"/>
            </a:schemeClr>
          </a:lnRef>
          <a:fillRef idx="1">
            <a:schemeClr val="dk1"/>
          </a:fillRef>
          <a:effectRef idx="0">
            <a:schemeClr val="dk1"/>
          </a:effectRef>
          <a:fontRef idx="minor">
            <a:schemeClr val="lt1"/>
          </a:fontRef>
        </p:style>
        <p:txBody>
          <a:bodyPr rtlCol="0" anchor="ctr"/>
          <a:lstStyle/>
          <a:p>
            <a:pPr marL="171450" indent="-171450">
              <a:buFont typeface="Wingdings" panose="05000000000000000000" pitchFamily="2" charset="2"/>
              <a:buChar char="ü"/>
            </a:pPr>
            <a:endParaRPr lang="en-US" sz="1600">
              <a:latin typeface="Times New Roman" panose="02020603050405020304" pitchFamily="18" charset="0"/>
              <a:cs typeface="Times New Roman" panose="02020603050405020304" pitchFamily="18" charset="0"/>
            </a:endParaRPr>
          </a:p>
          <a:p>
            <a:pPr marL="87313" indent="-17463">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Tâm hiếu</a:t>
            </a:r>
          </a:p>
          <a:p>
            <a:pPr marL="87313" indent="-17463">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Tâm trung</a:t>
            </a:r>
          </a:p>
          <a:p>
            <a:pPr marL="87313" indent="-17463">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Tâm hổ thẹn</a:t>
            </a:r>
          </a:p>
          <a:p>
            <a:pPr marL="87313" indent="-17463">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Tinh thần tự hào dân tộc</a:t>
            </a:r>
            <a:endParaRPr lang="vi-VN" sz="1600">
              <a:latin typeface="Times New Roman" panose="02020603050405020304" pitchFamily="18" charset="0"/>
              <a:cs typeface="Times New Roman" panose="02020603050405020304" pitchFamily="18" charset="0"/>
            </a:endParaRPr>
          </a:p>
          <a:p>
            <a:pPr algn="ctr"/>
            <a:endParaRPr lang="vi-VN" sz="1600"/>
          </a:p>
        </p:txBody>
      </p:sp>
      <p:sp>
        <p:nvSpPr>
          <p:cNvPr id="12" name="Rectangle: Rounded Corners 11">
            <a:extLst>
              <a:ext uri="{FF2B5EF4-FFF2-40B4-BE49-F238E27FC236}">
                <a16:creationId xmlns:a16="http://schemas.microsoft.com/office/drawing/2014/main" id="{C7D43242-061D-4B2B-B86F-870715B380A2}"/>
              </a:ext>
            </a:extLst>
          </p:cNvPr>
          <p:cNvSpPr/>
          <p:nvPr/>
        </p:nvSpPr>
        <p:spPr>
          <a:xfrm>
            <a:off x="2299138" y="5202904"/>
            <a:ext cx="9540765" cy="14364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marL="1085850" lvl="2" indent="-171450">
              <a:buFont typeface="Wingdings" panose="05000000000000000000" pitchFamily="2" charset="2"/>
              <a:buChar char="ü"/>
            </a:pPr>
            <a:r>
              <a:rPr lang="en-US">
                <a:latin typeface="Times New Roman" panose="02020603050405020304" pitchFamily="18" charset="0"/>
                <a:cs typeface="Times New Roman" panose="02020603050405020304" pitchFamily="18" charset="0"/>
              </a:rPr>
              <a:t>Học tập bát đức của người xưa (Hiếu - Đễ - Trung  - Tín - Lễ - Nghĩa  - Liêm – Sĩ)</a:t>
            </a:r>
          </a:p>
          <a:p>
            <a:pPr marL="1085850" lvl="2" indent="-171450">
              <a:buFont typeface="Wingdings" panose="05000000000000000000" pitchFamily="2" charset="2"/>
              <a:buChar char="ü"/>
            </a:pPr>
            <a:r>
              <a:rPr lang="en-US">
                <a:latin typeface="Times New Roman" panose="02020603050405020304" pitchFamily="18" charset="0"/>
                <a:cs typeface="Times New Roman" panose="02020603050405020304" pitchFamily="18" charset="0"/>
              </a:rPr>
              <a:t>Trung quân ái quốc, hiếu đễ trung. Trung từ đâu mà có? Trung thần xuất thân từ hiếu tử.</a:t>
            </a:r>
          </a:p>
          <a:p>
            <a:pPr marL="1085850" lvl="2" indent="-171450">
              <a:buFont typeface="Wingdings" panose="05000000000000000000" pitchFamily="2" charset="2"/>
              <a:buChar char="ü"/>
            </a:pPr>
            <a:r>
              <a:rPr lang="en-US">
                <a:latin typeface="Times New Roman" panose="02020603050405020304" pitchFamily="18" charset="0"/>
                <a:cs typeface="Times New Roman" panose="02020603050405020304" pitchFamily="18" charset="0"/>
              </a:rPr>
              <a:t>Tìm hiểu, học tập lịch sử Việt Nam. Bản thân phải là một bộ lịch sử sống động. </a:t>
            </a:r>
          </a:p>
          <a:p>
            <a:pPr marL="1085850" lvl="2" indent="-171450">
              <a:buFont typeface="Wingdings" panose="05000000000000000000" pitchFamily="2" charset="2"/>
              <a:buChar char="ü"/>
            </a:pPr>
            <a:r>
              <a:rPr lang="en-US">
                <a:latin typeface="Times New Roman" panose="02020603050405020304" pitchFamily="18" charset="0"/>
                <a:cs typeface="Times New Roman" panose="02020603050405020304" pitchFamily="18" charset="0"/>
              </a:rPr>
              <a:t>Khi con nghĩ đến sự việc như vậy thì nhất định mình phải chỉnh sửa tất cả lỗi lầm phát hiện ở trẻ.</a:t>
            </a:r>
          </a:p>
        </p:txBody>
      </p:sp>
      <p:sp>
        <p:nvSpPr>
          <p:cNvPr id="13" name="Oval 12">
            <a:extLst>
              <a:ext uri="{FF2B5EF4-FFF2-40B4-BE49-F238E27FC236}">
                <a16:creationId xmlns:a16="http://schemas.microsoft.com/office/drawing/2014/main" id="{AB877AB3-DB80-4A89-BC59-DDA39FEDF8F5}"/>
              </a:ext>
            </a:extLst>
          </p:cNvPr>
          <p:cNvSpPr/>
          <p:nvPr/>
        </p:nvSpPr>
        <p:spPr>
          <a:xfrm>
            <a:off x="1743405" y="5202904"/>
            <a:ext cx="1436400" cy="1436400"/>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Phương pháp</a:t>
            </a:r>
            <a:endParaRPr lang="vi-VN"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776D761E-B7ED-4E8D-B659-5897F00B4308}"/>
              </a:ext>
            </a:extLst>
          </p:cNvPr>
          <p:cNvSpPr/>
          <p:nvPr/>
        </p:nvSpPr>
        <p:spPr>
          <a:xfrm>
            <a:off x="3442125" y="3267404"/>
            <a:ext cx="8397778" cy="1437287"/>
          </a:xfrm>
          <a:prstGeom prst="roundRect">
            <a:avLst/>
          </a:prstGeom>
          <a:ln w="1905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marL="1085850" lvl="2" indent="-171450">
              <a:buFont typeface="Wingdings" panose="05000000000000000000" pitchFamily="2" charset="2"/>
              <a:buChar char="ü"/>
            </a:pPr>
            <a:r>
              <a:rPr lang="en-US">
                <a:latin typeface="Times New Roman" panose="02020603050405020304" pitchFamily="18" charset="0"/>
                <a:cs typeface="Times New Roman" panose="02020603050405020304" pitchFamily="18" charset="0"/>
              </a:rPr>
              <a:t>Không có người thầy tốt, không có cha mẹ tốt, không có sự giáo dục tốt của nhà trường thì giáo dục xã hội sẽ không có. Chỉ là cỗ vũ sự so ăn so mặc.</a:t>
            </a:r>
          </a:p>
          <a:p>
            <a:pPr marL="1085850" lvl="2" indent="-171450">
              <a:buFont typeface="Wingdings" panose="05000000000000000000" pitchFamily="2" charset="2"/>
              <a:buChar char="ü"/>
            </a:pPr>
            <a:r>
              <a:rPr lang="en-US">
                <a:latin typeface="Times New Roman" panose="02020603050405020304" pitchFamily="18" charset="0"/>
                <a:cs typeface="Times New Roman" panose="02020603050405020304" pitchFamily="18" charset="0"/>
              </a:rPr>
              <a:t>Tinh thần dân tộc chỉ là câu khẩu hiệu được viết trên tường, in trên giấy như vậy không có tác dụng, phải dựa vào đâu, dựa vào con người (Tấm gương)</a:t>
            </a:r>
            <a:endParaRPr lang="vi-VN">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0A378A7C-E120-455E-8136-5663EF2A1BA0}"/>
              </a:ext>
            </a:extLst>
          </p:cNvPr>
          <p:cNvSpPr/>
          <p:nvPr/>
        </p:nvSpPr>
        <p:spPr>
          <a:xfrm>
            <a:off x="2854871" y="3267403"/>
            <a:ext cx="1437288" cy="1437288"/>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Nguyên nhân</a:t>
            </a:r>
            <a:endParaRPr lang="vi-VN"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F4815A1F-1DE4-4B6A-BA4D-46EF15F838CB}"/>
              </a:ext>
            </a:extLst>
          </p:cNvPr>
          <p:cNvSpPr/>
          <p:nvPr/>
        </p:nvSpPr>
        <p:spPr>
          <a:xfrm>
            <a:off x="2341176" y="266467"/>
            <a:ext cx="9498727" cy="559680"/>
          </a:xfrm>
          <a:prstGeom prst="roundRect">
            <a:avLst/>
          </a:prstGeom>
          <a:ln w="38100"/>
          <a:scene3d>
            <a:camera prst="orthographicFront"/>
            <a:lightRig rig="threePt" dir="t"/>
          </a:scene3d>
          <a:sp3d>
            <a:bevelT/>
          </a:sp3d>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a:solidFill>
                  <a:srgbClr val="C00000"/>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rPr>
              <a:t>VÍ DỤ 2: CÂU CHUYỆN TÔ VŨ &amp; LÝ LĂNG</a:t>
            </a:r>
            <a:endParaRPr lang="vi-VN" sz="2400" b="1">
              <a:solidFill>
                <a:srgbClr val="C00000"/>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20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randombar(horizontal)">
                                      <p:cBhvr>
                                        <p:cTn id="25" dur="500"/>
                                        <p:tgtEl>
                                          <p:spTgt spid="14"/>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randombar(horizontal)">
                                      <p:cBhvr>
                                        <p:cTn id="33" dur="500"/>
                                        <p:tgtEl>
                                          <p:spTgt spid="12"/>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randombar(horizontal)">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P spid="8" grpId="0" animBg="1"/>
      <p:bldP spid="12" grpId="0" animBg="1"/>
      <p:bldP spid="13"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68F61412-8839-4D33-9D70-B16390905096}"/>
              </a:ext>
            </a:extLst>
          </p:cNvPr>
          <p:cNvSpPr/>
          <p:nvPr/>
        </p:nvSpPr>
        <p:spPr>
          <a:xfrm>
            <a:off x="2299138" y="1273556"/>
            <a:ext cx="9540765" cy="1437287"/>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marL="1085850" lvl="2" indent="-171450">
              <a:buFont typeface="Wingdings" panose="05000000000000000000" pitchFamily="2" charset="2"/>
              <a:buChar char="ü"/>
            </a:pPr>
            <a:r>
              <a:rPr lang="en-US" sz="2000">
                <a:latin typeface="Times New Roman" panose="02020603050405020304" pitchFamily="18" charset="0"/>
                <a:cs typeface="Times New Roman" panose="02020603050405020304" pitchFamily="18" charset="0"/>
              </a:rPr>
              <a:t> Chúng ta biết rằng, người thế gian đặc biệt là người hiện nay có một căn bệnh rất lớn, đó là “ một bước lên trời”, giàu sau một đêm, mơ mộng viễn vông.</a:t>
            </a:r>
          </a:p>
        </p:txBody>
      </p:sp>
      <p:sp>
        <p:nvSpPr>
          <p:cNvPr id="5" name="Oval 4">
            <a:extLst>
              <a:ext uri="{FF2B5EF4-FFF2-40B4-BE49-F238E27FC236}">
                <a16:creationId xmlns:a16="http://schemas.microsoft.com/office/drawing/2014/main" id="{5066A0B8-9228-421D-9A28-41091245D254}"/>
              </a:ext>
            </a:extLst>
          </p:cNvPr>
          <p:cNvSpPr/>
          <p:nvPr/>
        </p:nvSpPr>
        <p:spPr>
          <a:xfrm>
            <a:off x="1743405" y="1273556"/>
            <a:ext cx="1437288" cy="1437288"/>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Biểu hiện</a:t>
            </a:r>
            <a:endParaRPr lang="vi-VN"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CB9A78C9-1D6E-46FD-B5B1-4C4253DD7B44}"/>
              </a:ext>
            </a:extLst>
          </p:cNvPr>
          <p:cNvSpPr/>
          <p:nvPr/>
        </p:nvSpPr>
        <p:spPr>
          <a:xfrm>
            <a:off x="30875" y="2685392"/>
            <a:ext cx="2601311" cy="2601311"/>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shade val="50000"/>
            </a:schemeClr>
          </a:lnRef>
          <a:fillRef idx="1">
            <a:schemeClr val="dk1"/>
          </a:fillRef>
          <a:effectRef idx="0">
            <a:schemeClr val="dk1"/>
          </a:effectRef>
          <a:fontRef idx="minor">
            <a:schemeClr val="lt1"/>
          </a:fontRef>
        </p:style>
        <p:txBody>
          <a:bodyPr rtlCol="0" anchor="ctr"/>
          <a:lstStyle/>
          <a:p>
            <a:pPr marL="171450" indent="-171450">
              <a:buFont typeface="Wingdings" panose="05000000000000000000" pitchFamily="2" charset="2"/>
              <a:buChar char="ü"/>
            </a:pPr>
            <a:endParaRPr lang="en-US" sz="1600">
              <a:latin typeface="Times New Roman" panose="02020603050405020304" pitchFamily="18" charset="0"/>
              <a:cs typeface="Times New Roman" panose="02020603050405020304" pitchFamily="18" charset="0"/>
            </a:endParaRPr>
          </a:p>
          <a:p>
            <a:pPr marL="87313" indent="-17463">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Không được có tâm nóng vội</a:t>
            </a:r>
          </a:p>
          <a:p>
            <a:pPr marL="87313" indent="-17463">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Không nhìn cái lợi trước mắt.</a:t>
            </a:r>
          </a:p>
          <a:p>
            <a:pPr marL="87313" indent="-17463">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Minh kỳ đạo bất kế kỳ công.</a:t>
            </a:r>
          </a:p>
          <a:p>
            <a:pPr algn="ctr"/>
            <a:endParaRPr lang="vi-VN" sz="1600"/>
          </a:p>
        </p:txBody>
      </p:sp>
      <p:sp>
        <p:nvSpPr>
          <p:cNvPr id="12" name="Rectangle: Rounded Corners 11">
            <a:extLst>
              <a:ext uri="{FF2B5EF4-FFF2-40B4-BE49-F238E27FC236}">
                <a16:creationId xmlns:a16="http://schemas.microsoft.com/office/drawing/2014/main" id="{C7D43242-061D-4B2B-B86F-870715B380A2}"/>
              </a:ext>
            </a:extLst>
          </p:cNvPr>
          <p:cNvSpPr/>
          <p:nvPr/>
        </p:nvSpPr>
        <p:spPr>
          <a:xfrm>
            <a:off x="2299138" y="5202904"/>
            <a:ext cx="9540765" cy="14364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marL="1085850" lvl="2" indent="-171450">
              <a:buFont typeface="Wingdings" panose="05000000000000000000" pitchFamily="2" charset="2"/>
              <a:buChar char="ü"/>
            </a:pPr>
            <a:r>
              <a:rPr lang="en-US">
                <a:latin typeface="Times New Roman" panose="02020603050405020304" pitchFamily="18" charset="0"/>
                <a:cs typeface="Times New Roman" panose="02020603050405020304" pitchFamily="18" charset="0"/>
              </a:rPr>
              <a:t>Đặc biệt thầy cô và phụ huynh không được có tâm truy cầu danh lợi.” Anh xem đây là học sinh của tôi” Sai rồi, thầm lặng vô danh mà có đức hạnh. Như vậy mới là cha mẹ tốt, thầy cô tốt. Phải giữ tâm thái thật bình lặng. Nếu không thì những đứa trẻ này, cộng với cha mẹ và thầy cô của chúng đều có tâm nóng vội.</a:t>
            </a:r>
          </a:p>
        </p:txBody>
      </p:sp>
      <p:sp>
        <p:nvSpPr>
          <p:cNvPr id="13" name="Oval 12">
            <a:extLst>
              <a:ext uri="{FF2B5EF4-FFF2-40B4-BE49-F238E27FC236}">
                <a16:creationId xmlns:a16="http://schemas.microsoft.com/office/drawing/2014/main" id="{AB877AB3-DB80-4A89-BC59-DDA39FEDF8F5}"/>
              </a:ext>
            </a:extLst>
          </p:cNvPr>
          <p:cNvSpPr/>
          <p:nvPr/>
        </p:nvSpPr>
        <p:spPr>
          <a:xfrm>
            <a:off x="1743405" y="5202904"/>
            <a:ext cx="1436400" cy="1436400"/>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Phương pháp</a:t>
            </a:r>
            <a:endParaRPr lang="vi-VN"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776D761E-B7ED-4E8D-B659-5897F00B4308}"/>
              </a:ext>
            </a:extLst>
          </p:cNvPr>
          <p:cNvSpPr/>
          <p:nvPr/>
        </p:nvSpPr>
        <p:spPr>
          <a:xfrm>
            <a:off x="3442125" y="3267404"/>
            <a:ext cx="8397778" cy="1437287"/>
          </a:xfrm>
          <a:prstGeom prst="roundRect">
            <a:avLst/>
          </a:prstGeom>
          <a:ln w="1905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marL="1085850" lvl="2" indent="-171450">
              <a:buFont typeface="Wingdings" panose="05000000000000000000" pitchFamily="2" charset="2"/>
              <a:buChar char="ü"/>
            </a:pPr>
            <a:r>
              <a:rPr lang="en-US">
                <a:latin typeface="Times New Roman" panose="02020603050405020304" pitchFamily="18" charset="0"/>
                <a:cs typeface="Times New Roman" panose="02020603050405020304" pitchFamily="18" charset="0"/>
              </a:rPr>
              <a:t>Nếu như chí hướng của người làm thầy cô, cha mẹ là truy cầu lợi, tâm danh lợi thì tâm thái của họ sẽ nóng vội, không an định.</a:t>
            </a:r>
          </a:p>
          <a:p>
            <a:pPr marL="1085850" lvl="2" indent="-171450">
              <a:buFont typeface="Wingdings" panose="05000000000000000000" pitchFamily="2" charset="2"/>
              <a:buChar char="ü"/>
            </a:pPr>
            <a:r>
              <a:rPr lang="en-US">
                <a:latin typeface="Times New Roman" panose="02020603050405020304" pitchFamily="18" charset="0"/>
                <a:cs typeface="Times New Roman" panose="02020603050405020304" pitchFamily="18" charset="0"/>
              </a:rPr>
              <a:t>Cái tâm ban đầu phát ra không thuần chánh thì “quả sẽ cong quẹo”</a:t>
            </a:r>
          </a:p>
          <a:p>
            <a:pPr marL="1085850" lvl="2" indent="-171450">
              <a:buFont typeface="Wingdings" panose="05000000000000000000" pitchFamily="2" charset="2"/>
              <a:buChar char="ü"/>
            </a:pPr>
            <a:r>
              <a:rPr lang="en-US">
                <a:latin typeface="Times New Roman" panose="02020603050405020304" pitchFamily="18" charset="0"/>
                <a:cs typeface="Times New Roman" panose="02020603050405020304" pitchFamily="18" charset="0"/>
              </a:rPr>
              <a:t>Bạn biết rằng sự phát tâm và lý tưởng này vốn dĩ đã có sự xen tạp của danh văn lợi dưỡng.</a:t>
            </a:r>
            <a:endParaRPr lang="vi-VN">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0A378A7C-E120-455E-8136-5663EF2A1BA0}"/>
              </a:ext>
            </a:extLst>
          </p:cNvPr>
          <p:cNvSpPr/>
          <p:nvPr/>
        </p:nvSpPr>
        <p:spPr>
          <a:xfrm>
            <a:off x="2854871" y="3267403"/>
            <a:ext cx="1437288" cy="1437288"/>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Nguyên nhân</a:t>
            </a:r>
            <a:endParaRPr lang="vi-VN"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F4815A1F-1DE4-4B6A-BA4D-46EF15F838CB}"/>
              </a:ext>
            </a:extLst>
          </p:cNvPr>
          <p:cNvSpPr/>
          <p:nvPr/>
        </p:nvSpPr>
        <p:spPr>
          <a:xfrm>
            <a:off x="2341176" y="266467"/>
            <a:ext cx="9498727" cy="559680"/>
          </a:xfrm>
          <a:prstGeom prst="roundRect">
            <a:avLst/>
          </a:prstGeom>
          <a:ln w="38100"/>
          <a:scene3d>
            <a:camera prst="orthographicFront"/>
            <a:lightRig rig="threePt" dir="t"/>
          </a:scene3d>
          <a:sp3d>
            <a:bevelT/>
          </a:sp3d>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a:solidFill>
                  <a:srgbClr val="C00000"/>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rPr>
              <a:t>VÍ DỤ 3: CHỊ 15 TUỔI &amp; EM 13 TUỔI</a:t>
            </a:r>
            <a:endParaRPr lang="vi-VN" sz="2400" b="1">
              <a:solidFill>
                <a:srgbClr val="C00000"/>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631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randombar(horizontal)">
                                      <p:cBhvr>
                                        <p:cTn id="25" dur="500"/>
                                        <p:tgtEl>
                                          <p:spTgt spid="14"/>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randombar(horizontal)">
                                      <p:cBhvr>
                                        <p:cTn id="33" dur="500"/>
                                        <p:tgtEl>
                                          <p:spTgt spid="12"/>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randombar(horizontal)">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P spid="8" grpId="0" animBg="1"/>
      <p:bldP spid="12" grpId="0" animBg="1"/>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68F61412-8839-4D33-9D70-B16390905096}"/>
              </a:ext>
            </a:extLst>
          </p:cNvPr>
          <p:cNvSpPr/>
          <p:nvPr/>
        </p:nvSpPr>
        <p:spPr>
          <a:xfrm>
            <a:off x="2299138" y="1273556"/>
            <a:ext cx="9540765" cy="1437287"/>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marL="1085850" lvl="2" indent="-171450">
              <a:buFont typeface="Wingdings" panose="05000000000000000000" pitchFamily="2" charset="2"/>
              <a:buChar char="ü"/>
            </a:pPr>
            <a:r>
              <a:rPr lang="en-US" sz="2000">
                <a:latin typeface="Times New Roman" panose="02020603050405020304" pitchFamily="18" charset="0"/>
                <a:cs typeface="Times New Roman" panose="02020603050405020304" pitchFamily="18" charset="0"/>
              </a:rPr>
              <a:t>Bạn còn nghĩ đến việc ăn chơi, còn nghĩ đến hưởng thụ mà vẫn muốn dạy tốt con cái mới là chuyện lạ. Bạn nên nhớ, con cái chính là cái bóng của cha mẹ.</a:t>
            </a:r>
            <a:endParaRPr lang="vi-VN" sz="2000">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5066A0B8-9228-421D-9A28-41091245D254}"/>
              </a:ext>
            </a:extLst>
          </p:cNvPr>
          <p:cNvSpPr/>
          <p:nvPr/>
        </p:nvSpPr>
        <p:spPr>
          <a:xfrm>
            <a:off x="1743405" y="1273556"/>
            <a:ext cx="1437288" cy="1437288"/>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Biểu hiện</a:t>
            </a:r>
            <a:endParaRPr lang="vi-VN"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CB9A78C9-1D6E-46FD-B5B1-4C4253DD7B44}"/>
              </a:ext>
            </a:extLst>
          </p:cNvPr>
          <p:cNvSpPr/>
          <p:nvPr/>
        </p:nvSpPr>
        <p:spPr>
          <a:xfrm>
            <a:off x="30875" y="2685392"/>
            <a:ext cx="2601311" cy="2601311"/>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shade val="50000"/>
            </a:schemeClr>
          </a:lnRef>
          <a:fillRef idx="1">
            <a:schemeClr val="dk1"/>
          </a:fillRef>
          <a:effectRef idx="0">
            <a:schemeClr val="dk1"/>
          </a:effectRef>
          <a:fontRef idx="minor">
            <a:schemeClr val="lt1"/>
          </a:fontRef>
        </p:style>
        <p:txBody>
          <a:bodyPr rtlCol="0" anchor="ctr"/>
          <a:lstStyle/>
          <a:p>
            <a:pPr marL="171450" indent="-171450">
              <a:buFont typeface="Wingdings" panose="05000000000000000000" pitchFamily="2" charset="2"/>
              <a:buChar char="ü"/>
            </a:pPr>
            <a:endParaRPr lang="en-US" sz="1600">
              <a:latin typeface="Times New Roman" panose="02020603050405020304" pitchFamily="18" charset="0"/>
              <a:cs typeface="Times New Roman" panose="02020603050405020304" pitchFamily="18" charset="0"/>
            </a:endParaRPr>
          </a:p>
          <a:p>
            <a:pPr marL="87313" indent="-17463" algn="ctr">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Không được có hai tâm.</a:t>
            </a:r>
          </a:p>
          <a:p>
            <a:pPr algn="ctr"/>
            <a:endParaRPr lang="vi-VN" sz="1600"/>
          </a:p>
        </p:txBody>
      </p:sp>
      <p:sp>
        <p:nvSpPr>
          <p:cNvPr id="12" name="Rectangle: Rounded Corners 11">
            <a:extLst>
              <a:ext uri="{FF2B5EF4-FFF2-40B4-BE49-F238E27FC236}">
                <a16:creationId xmlns:a16="http://schemas.microsoft.com/office/drawing/2014/main" id="{C7D43242-061D-4B2B-B86F-870715B380A2}"/>
              </a:ext>
            </a:extLst>
          </p:cNvPr>
          <p:cNvSpPr/>
          <p:nvPr/>
        </p:nvSpPr>
        <p:spPr>
          <a:xfrm>
            <a:off x="2307021" y="5202904"/>
            <a:ext cx="9540765" cy="14364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marL="1085850" lvl="2" indent="-171450">
              <a:buFont typeface="Wingdings" panose="05000000000000000000" pitchFamily="2" charset="2"/>
              <a:buChar char="ü"/>
            </a:pPr>
            <a:r>
              <a:rPr lang="en-US">
                <a:latin typeface="Times New Roman" panose="02020603050405020304" pitchFamily="18" charset="0"/>
                <a:cs typeface="Times New Roman" panose="02020603050405020304" pitchFamily="18" charset="0"/>
              </a:rPr>
              <a:t>Giáo viên chủ nhiệm không được có sở thích riêng. (Cái áo)</a:t>
            </a:r>
          </a:p>
          <a:p>
            <a:pPr marL="1085850" lvl="2" indent="-171450">
              <a:buFont typeface="Wingdings" panose="05000000000000000000" pitchFamily="2" charset="2"/>
              <a:buChar char="ü"/>
            </a:pPr>
            <a:r>
              <a:rPr lang="en-US">
                <a:latin typeface="Times New Roman" panose="02020603050405020304" pitchFamily="18" charset="0"/>
                <a:cs typeface="Times New Roman" panose="02020603050405020304" pitchFamily="18" charset="0"/>
              </a:rPr>
              <a:t>Làm thầy cô giáo thì không được có 2 tâm, chỉ có một thứ đó là học sinh. Khi chỉ có một sự nghiệp này trong tâm thì bạn tự nhiên sẽ biết làm thế nào yêu thương con trẻ, tự nhiên sẽ thể hội được con trẻ đang cần gì.</a:t>
            </a:r>
          </a:p>
        </p:txBody>
      </p:sp>
      <p:sp>
        <p:nvSpPr>
          <p:cNvPr id="13" name="Oval 12">
            <a:extLst>
              <a:ext uri="{FF2B5EF4-FFF2-40B4-BE49-F238E27FC236}">
                <a16:creationId xmlns:a16="http://schemas.microsoft.com/office/drawing/2014/main" id="{AB877AB3-DB80-4A89-BC59-DDA39FEDF8F5}"/>
              </a:ext>
            </a:extLst>
          </p:cNvPr>
          <p:cNvSpPr/>
          <p:nvPr/>
        </p:nvSpPr>
        <p:spPr>
          <a:xfrm>
            <a:off x="1743405" y="5202904"/>
            <a:ext cx="1436400" cy="1436400"/>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Phương pháp</a:t>
            </a:r>
            <a:endParaRPr lang="vi-VN"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776D761E-B7ED-4E8D-B659-5897F00B4308}"/>
              </a:ext>
            </a:extLst>
          </p:cNvPr>
          <p:cNvSpPr/>
          <p:nvPr/>
        </p:nvSpPr>
        <p:spPr>
          <a:xfrm>
            <a:off x="3442125" y="3267404"/>
            <a:ext cx="8397778" cy="1437287"/>
          </a:xfrm>
          <a:prstGeom prst="roundRect">
            <a:avLst/>
          </a:prstGeom>
          <a:ln w="1905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marL="1085850" lvl="2" indent="-171450">
              <a:buFont typeface="Wingdings" panose="05000000000000000000" pitchFamily="2" charset="2"/>
              <a:buChar char="ü"/>
            </a:pPr>
            <a:r>
              <a:rPr lang="en-US">
                <a:latin typeface="Times New Roman" panose="02020603050405020304" pitchFamily="18" charset="0"/>
                <a:cs typeface="Times New Roman" panose="02020603050405020304" pitchFamily="18" charset="0"/>
              </a:rPr>
              <a:t>Mỗi sáng thức dậy việc đầu tiên của người mẹ là bày mỹ phẩm trên bàn rồi ở đó trang điểm. Còn người cha mở mắt ra là ôm lấy điện thoại. Cách họ ăn mặc, nói năng cử chỉ, trang điểm nói chuyện khiến cho trẻ bị dạy sai.</a:t>
            </a:r>
          </a:p>
          <a:p>
            <a:pPr marL="1085850" lvl="2" indent="-171450">
              <a:buFont typeface="Wingdings" panose="05000000000000000000" pitchFamily="2" charset="2"/>
              <a:buChar char="ü"/>
            </a:pPr>
            <a:r>
              <a:rPr lang="en-US">
                <a:latin typeface="Times New Roman" panose="02020603050405020304" pitchFamily="18" charset="0"/>
                <a:cs typeface="Times New Roman" panose="02020603050405020304" pitchFamily="18" charset="0"/>
              </a:rPr>
              <a:t>Bạn mỗi ngày ở đó trang điểm, ăn uống, hưởng thụ, cãi nhau, làm những việc như thế  con cái đều học được tất cả.</a:t>
            </a:r>
            <a:endParaRPr lang="vi-VN">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0A378A7C-E120-455E-8136-5663EF2A1BA0}"/>
              </a:ext>
            </a:extLst>
          </p:cNvPr>
          <p:cNvSpPr/>
          <p:nvPr/>
        </p:nvSpPr>
        <p:spPr>
          <a:xfrm>
            <a:off x="2854871" y="3267403"/>
            <a:ext cx="1437288" cy="1437288"/>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Nguyên nhân</a:t>
            </a:r>
            <a:endParaRPr lang="vi-VN"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F4815A1F-1DE4-4B6A-BA4D-46EF15F838CB}"/>
              </a:ext>
            </a:extLst>
          </p:cNvPr>
          <p:cNvSpPr/>
          <p:nvPr/>
        </p:nvSpPr>
        <p:spPr>
          <a:xfrm>
            <a:off x="2341176" y="266467"/>
            <a:ext cx="9498727" cy="559680"/>
          </a:xfrm>
          <a:prstGeom prst="roundRect">
            <a:avLst/>
          </a:prstGeom>
          <a:ln w="38100"/>
          <a:scene3d>
            <a:camera prst="orthographicFront"/>
            <a:lightRig rig="threePt" dir="t"/>
          </a:scene3d>
          <a:sp3d>
            <a:bevelT/>
          </a:sp3d>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a:solidFill>
                  <a:srgbClr val="C00000"/>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rPr>
              <a:t>VÍ DỤ 4: BẢN THÂN KHÔNG ĐƯỢC CÓ 2 TÂM</a:t>
            </a:r>
            <a:endParaRPr lang="vi-VN" sz="2400" b="1">
              <a:solidFill>
                <a:srgbClr val="C00000"/>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98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randombar(horizontal)">
                                      <p:cBhvr>
                                        <p:cTn id="25" dur="500"/>
                                        <p:tgtEl>
                                          <p:spTgt spid="14"/>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randombar(horizontal)">
                                      <p:cBhvr>
                                        <p:cTn id="33" dur="500"/>
                                        <p:tgtEl>
                                          <p:spTgt spid="12"/>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randombar(horizontal)">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P spid="8" grpId="0" animBg="1"/>
      <p:bldP spid="12" grpId="0" animBg="1"/>
      <p:bldP spid="13" grpId="0" animBg="1"/>
      <p:bldP spid="14"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000" r="-2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EA2CAE-62DC-4EAB-85DB-E063B0C658D4}"/>
              </a:ext>
            </a:extLst>
          </p:cNvPr>
          <p:cNvSpPr txBox="1"/>
          <p:nvPr/>
        </p:nvSpPr>
        <p:spPr>
          <a:xfrm>
            <a:off x="791851" y="980388"/>
            <a:ext cx="10246936" cy="523220"/>
          </a:xfrm>
          <a:prstGeom prst="rect">
            <a:avLst/>
          </a:prstGeom>
          <a:noFill/>
        </p:spPr>
        <p:txBody>
          <a:bodyPr wrap="square" rtlCol="0">
            <a:spAutoFit/>
          </a:bodyPr>
          <a:lstStyle/>
          <a:p>
            <a:endParaRPr lang="vi-VN" sz="2800"/>
          </a:p>
        </p:txBody>
      </p:sp>
      <p:sp>
        <p:nvSpPr>
          <p:cNvPr id="2" name="TextBox 1">
            <a:extLst>
              <a:ext uri="{FF2B5EF4-FFF2-40B4-BE49-F238E27FC236}">
                <a16:creationId xmlns:a16="http://schemas.microsoft.com/office/drawing/2014/main" id="{1FE2D27D-75AB-4BA7-BA5B-18F8E5BBC34E}"/>
              </a:ext>
            </a:extLst>
          </p:cNvPr>
          <p:cNvSpPr txBox="1"/>
          <p:nvPr/>
        </p:nvSpPr>
        <p:spPr>
          <a:xfrm>
            <a:off x="520263" y="518255"/>
            <a:ext cx="11232931" cy="4493538"/>
          </a:xfrm>
          <a:prstGeom prst="rect">
            <a:avLst/>
          </a:prstGeom>
          <a:noFill/>
        </p:spPr>
        <p:txBody>
          <a:bodyPr wrap="square" rtlCol="0">
            <a:spAutoFit/>
          </a:bodyPr>
          <a:lstStyle/>
          <a:p>
            <a:pPr algn="ctr">
              <a:lnSpc>
                <a:spcPct val="200000"/>
              </a:lnSpc>
            </a:pPr>
            <a:r>
              <a:rPr lang="en-US" sz="3600" b="1">
                <a:solidFill>
                  <a:schemeClr val="bg1"/>
                </a:solidFill>
                <a:latin typeface="HP001 5 hàng" panose="020B0603050302020204" pitchFamily="34" charset="0"/>
              </a:rPr>
              <a:t>Cha Mẹ, Thầy Cô cần phải bắt đầu từ đâu?</a:t>
            </a:r>
          </a:p>
          <a:p>
            <a:pPr marL="285750" indent="-285750">
              <a:lnSpc>
                <a:spcPct val="200000"/>
              </a:lnSpc>
              <a:buFont typeface="Wingdings" panose="05000000000000000000" pitchFamily="2" charset="2"/>
              <a:buChar char="Ø"/>
            </a:pPr>
            <a:r>
              <a:rPr lang="en-US" sz="2400" b="1">
                <a:solidFill>
                  <a:schemeClr val="bg1"/>
                </a:solidFill>
                <a:latin typeface="HP001 5 hàng" panose="020B0603050302020204" pitchFamily="34" charset="0"/>
              </a:rPr>
              <a:t>Người giáo dục người khác tâm thái cần phải đoan chánh.</a:t>
            </a:r>
          </a:p>
          <a:p>
            <a:pPr marL="285750" indent="-285750">
              <a:lnSpc>
                <a:spcPct val="200000"/>
              </a:lnSpc>
              <a:buFont typeface="Wingdings" panose="05000000000000000000" pitchFamily="2" charset="2"/>
              <a:buChar char="Ø"/>
            </a:pPr>
            <a:r>
              <a:rPr lang="en-US" sz="2400" b="1">
                <a:solidFill>
                  <a:schemeClr val="bg1"/>
                </a:solidFill>
                <a:latin typeface="HP001 5 hàng" panose="020B0603050302020204" pitchFamily="34" charset="0"/>
              </a:rPr>
              <a:t>An giữ bổn phận của mình thì lòng người sẽ định.(Quân – Thân – Sư)</a:t>
            </a:r>
          </a:p>
          <a:p>
            <a:pPr marL="285750" indent="-285750">
              <a:lnSpc>
                <a:spcPct val="200000"/>
              </a:lnSpc>
              <a:buFont typeface="Wingdings" panose="05000000000000000000" pitchFamily="2" charset="2"/>
              <a:buChar char="Ø"/>
            </a:pPr>
            <a:r>
              <a:rPr lang="en-US" sz="2400" b="1">
                <a:solidFill>
                  <a:schemeClr val="bg1"/>
                </a:solidFill>
                <a:latin typeface="HP001 5 hàng" panose="020B0603050302020204" pitchFamily="34" charset="0"/>
              </a:rPr>
              <a:t>Người giáo dục người khác trước tiên phải tiếp nhận giáo dục.</a:t>
            </a:r>
          </a:p>
          <a:p>
            <a:pPr algn="ctr">
              <a:lnSpc>
                <a:spcPct val="200000"/>
              </a:lnSpc>
            </a:pPr>
            <a:r>
              <a:rPr lang="en-US" sz="3600" b="1">
                <a:solidFill>
                  <a:schemeClr val="bg1"/>
                </a:solidFill>
                <a:latin typeface="HP001 5 hàng" panose="020B0603050302020204" pitchFamily="34" charset="0"/>
              </a:rPr>
              <a:t>Con cảm ơn các Thầy Cô đã lắng nghe ạ. </a:t>
            </a:r>
            <a:endParaRPr lang="vi-VN" sz="3600" b="1">
              <a:solidFill>
                <a:schemeClr val="bg1"/>
              </a:solidFill>
              <a:latin typeface="HP001 5 hàng" panose="020B0603050302020204" pitchFamily="34" charset="0"/>
            </a:endParaRPr>
          </a:p>
        </p:txBody>
      </p:sp>
    </p:spTree>
    <p:extLst>
      <p:ext uri="{BB962C8B-B14F-4D97-AF65-F5344CB8AC3E}">
        <p14:creationId xmlns:p14="http://schemas.microsoft.com/office/powerpoint/2010/main" val="128785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2151</TotalTime>
  <Words>1032</Words>
  <Application>Microsoft Office PowerPoint</Application>
  <PresentationFormat>Widescreen</PresentationFormat>
  <Paragraphs>64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HP001 5 hàng</vt:lpstr>
      <vt:lpstr>Times New Roman</vt:lpstr>
      <vt:lpstr>Wingdings</vt:lpstr>
      <vt:lpstr>1_Office Theme</vt:lpstr>
      <vt:lpstr>CHUYÊN ĐỀ HỌC VẤN DẠY CON  Tập 9.1: Tâm Thái Của Người Làm Giáo Dục</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Tam Tran</cp:lastModifiedBy>
  <cp:revision>153</cp:revision>
  <dcterms:created xsi:type="dcterms:W3CDTF">2021-05-27T02:15:50Z</dcterms:created>
  <dcterms:modified xsi:type="dcterms:W3CDTF">2021-07-28T04:16:51Z</dcterms:modified>
</cp:coreProperties>
</file>