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261" r:id="rId3"/>
    <p:sldId id="262" r:id="rId4"/>
    <p:sldId id="279" r:id="rId5"/>
    <p:sldId id="283" r:id="rId6"/>
    <p:sldId id="284" r:id="rId7"/>
    <p:sldId id="281" r:id="rId8"/>
    <p:sldId id="274" r:id="rId9"/>
    <p:sldId id="286" r:id="rId10"/>
    <p:sldId id="287" r:id="rId11"/>
    <p:sldId id="288" r:id="rId12"/>
    <p:sldId id="270" r:id="rId13"/>
    <p:sldId id="276" r:id="rId14"/>
    <p:sldId id="27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009" autoAdjust="0"/>
  </p:normalViewPr>
  <p:slideViewPr>
    <p:cSldViewPr snapToGrid="0">
      <p:cViewPr>
        <p:scale>
          <a:sx n="59" d="100"/>
          <a:sy n="59" d="100"/>
        </p:scale>
        <p:origin x="-104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image" Target="../media/image16.jpg"/><Relationship Id="rId4" Type="http://schemas.openxmlformats.org/officeDocument/2006/relationships/image" Target="../media/image19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image" Target="../media/image20.jpg"/><Relationship Id="rId4" Type="http://schemas.openxmlformats.org/officeDocument/2006/relationships/image" Target="../media/image23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image" Target="../media/image16.jpg"/><Relationship Id="rId4" Type="http://schemas.openxmlformats.org/officeDocument/2006/relationships/image" Target="../media/image19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image" Target="../media/image20.jpg"/><Relationship Id="rId4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A6951-FFD1-4445-A5CA-7CA6D0F1FABD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1E5FEC-3B4D-4804-A024-83187D93D131}">
      <dgm:prSet custT="1"/>
      <dgm:spPr/>
      <dgm:t>
        <a:bodyPr/>
        <a:lstStyle/>
        <a:p>
          <a:pPr rtl="0"/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thái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phối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trẻ.Nếu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như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phụ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huynh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và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giáo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viên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có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tâm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thái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nóng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vội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thì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người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bị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hại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lớn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nhất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chính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là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con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trẻ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.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21E636B6-63DE-4455-AB2A-5D6C162B5F70}" type="parTrans" cxnId="{7122BA04-F014-4498-BD3D-BDD2D43D79A2}">
      <dgm:prSet/>
      <dgm:spPr/>
      <dgm:t>
        <a:bodyPr/>
        <a:lstStyle/>
        <a:p>
          <a:endParaRPr lang="en-US"/>
        </a:p>
      </dgm:t>
    </dgm:pt>
    <dgm:pt modelId="{ADEFB597-918F-49D4-BAC8-95518FD07719}" type="sibTrans" cxnId="{7122BA04-F014-4498-BD3D-BDD2D43D79A2}">
      <dgm:prSet/>
      <dgm:spPr/>
      <dgm:t>
        <a:bodyPr/>
        <a:lstStyle/>
        <a:p>
          <a:endParaRPr lang="en-US"/>
        </a:p>
      </dgm:t>
    </dgm:pt>
    <dgm:pt modelId="{B597C575-D566-423C-9FC8-382C2CB596D7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cha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giữ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khí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hòa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nhắm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mắt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quả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ngay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DD56A237-3F2B-4CD7-9284-0B7F87DA43D7}" type="parTrans" cxnId="{6D6228C5-5950-47F6-89CE-ED5862A1837C}">
      <dgm:prSet/>
      <dgm:spPr/>
      <dgm:t>
        <a:bodyPr/>
        <a:lstStyle/>
        <a:p>
          <a:endParaRPr lang="en-US"/>
        </a:p>
      </dgm:t>
    </dgm:pt>
    <dgm:pt modelId="{7E05B8BB-DCA9-4A22-A63B-92045A3270D3}" type="sibTrans" cxnId="{6D6228C5-5950-47F6-89CE-ED5862A1837C}">
      <dgm:prSet/>
      <dgm:spPr/>
      <dgm:t>
        <a:bodyPr/>
        <a:lstStyle/>
        <a:p>
          <a:endParaRPr lang="en-US"/>
        </a:p>
      </dgm:t>
    </dgm:pt>
    <dgm:pt modelId="{F630FE10-D6F0-4F1E-B547-3F306417C5C0}">
      <dgm:prSet custT="1"/>
      <dgm:spPr/>
      <dgm:t>
        <a:bodyPr/>
        <a:lstStyle/>
        <a:p>
          <a:pPr rtl="0"/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Cần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phải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xây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dựng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nền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tảng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vững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chắc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và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kiên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cố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. </a:t>
          </a:r>
          <a:r>
            <a:rPr lang="en-US" sz="2000" b="1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dục</a:t>
          </a:r>
          <a:r>
            <a:rPr lang="en-US" sz="2000" b="1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tốc</a:t>
          </a:r>
          <a:r>
            <a:rPr lang="en-US" sz="2000" b="1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bất</a:t>
          </a:r>
          <a:r>
            <a:rPr lang="en-US" sz="2000" b="1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đạt</a:t>
          </a:r>
          <a:r>
            <a: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.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5FB0E0C2-021B-4A3E-B35C-57143A874307}" type="parTrans" cxnId="{5211E738-B3ED-4A4D-B70D-849A0439E2F3}">
      <dgm:prSet/>
      <dgm:spPr/>
      <dgm:t>
        <a:bodyPr/>
        <a:lstStyle/>
        <a:p>
          <a:endParaRPr lang="en-US"/>
        </a:p>
      </dgm:t>
    </dgm:pt>
    <dgm:pt modelId="{169F0BA2-75EA-4AFB-980B-A7D740EC4B77}" type="sibTrans" cxnId="{5211E738-B3ED-4A4D-B70D-849A0439E2F3}">
      <dgm:prSet/>
      <dgm:spPr/>
      <dgm:t>
        <a:bodyPr/>
        <a:lstStyle/>
        <a:p>
          <a:endParaRPr lang="en-US"/>
        </a:p>
      </dgm:t>
    </dgm:pt>
    <dgm:pt modelId="{B7F72384-D325-41D8-B5C9-AC89DD7391FA}">
      <dgm:prSet custT="1"/>
      <dgm:spPr/>
      <dgm:t>
        <a:bodyPr/>
        <a:lstStyle/>
        <a:p>
          <a:pPr rtl="0"/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dạy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hai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chữ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kính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khoan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.“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áp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đặt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thúc</a:t>
          </a:r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dirty="0" err="1" smtClean="0">
              <a:latin typeface="Times New Roman" pitchFamily="18" charset="0"/>
              <a:cs typeface="Times New Roman" pitchFamily="18" charset="0"/>
            </a:rPr>
            <a:t>ép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AC4CDFF3-654D-4976-89AD-B9614FCD3360}" type="parTrans" cxnId="{503D2D03-552C-44E7-9CC6-B287F58722BF}">
      <dgm:prSet/>
      <dgm:spPr/>
      <dgm:t>
        <a:bodyPr/>
        <a:lstStyle/>
        <a:p>
          <a:endParaRPr lang="en-US"/>
        </a:p>
      </dgm:t>
    </dgm:pt>
    <dgm:pt modelId="{F1C19111-454A-4D37-A6DD-F30F8D388035}" type="sibTrans" cxnId="{503D2D03-552C-44E7-9CC6-B287F58722BF}">
      <dgm:prSet/>
      <dgm:spPr/>
      <dgm:t>
        <a:bodyPr/>
        <a:lstStyle/>
        <a:p>
          <a:endParaRPr lang="en-US"/>
        </a:p>
      </dgm:t>
    </dgm:pt>
    <dgm:pt modelId="{8D702E8E-E0F5-4B07-A403-1D052944C3E5}" type="pres">
      <dgm:prSet presAssocID="{627A6951-FFD1-4445-A5CA-7CA6D0F1FAB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2DCB5E9-9F1E-475C-AA75-AD5F50687E70}" type="pres">
      <dgm:prSet presAssocID="{627A6951-FFD1-4445-A5CA-7CA6D0F1FABD}" presName="Name1" presStyleCnt="0"/>
      <dgm:spPr/>
    </dgm:pt>
    <dgm:pt modelId="{5DB3A07F-1BB1-4A52-AE35-4D2FB36BD172}" type="pres">
      <dgm:prSet presAssocID="{627A6951-FFD1-4445-A5CA-7CA6D0F1FABD}" presName="cycle" presStyleCnt="0"/>
      <dgm:spPr/>
    </dgm:pt>
    <dgm:pt modelId="{04F2E5BD-8743-44BD-9D64-B90EF0FABB57}" type="pres">
      <dgm:prSet presAssocID="{627A6951-FFD1-4445-A5CA-7CA6D0F1FABD}" presName="srcNode" presStyleLbl="node1" presStyleIdx="0" presStyleCnt="4"/>
      <dgm:spPr/>
    </dgm:pt>
    <dgm:pt modelId="{9224C36F-F448-4293-8218-2DE0F895C407}" type="pres">
      <dgm:prSet presAssocID="{627A6951-FFD1-4445-A5CA-7CA6D0F1FABD}" presName="conn" presStyleLbl="parChTrans1D2" presStyleIdx="0" presStyleCnt="1"/>
      <dgm:spPr/>
      <dgm:t>
        <a:bodyPr/>
        <a:lstStyle/>
        <a:p>
          <a:endParaRPr lang="en-US"/>
        </a:p>
      </dgm:t>
    </dgm:pt>
    <dgm:pt modelId="{B6C6C90C-47B0-4A40-93A0-6184D65DDC4C}" type="pres">
      <dgm:prSet presAssocID="{627A6951-FFD1-4445-A5CA-7CA6D0F1FABD}" presName="extraNode" presStyleLbl="node1" presStyleIdx="0" presStyleCnt="4"/>
      <dgm:spPr/>
    </dgm:pt>
    <dgm:pt modelId="{C62315D3-DE7A-41F5-9419-776FDF5A338C}" type="pres">
      <dgm:prSet presAssocID="{627A6951-FFD1-4445-A5CA-7CA6D0F1FABD}" presName="dstNode" presStyleLbl="node1" presStyleIdx="0" presStyleCnt="4"/>
      <dgm:spPr/>
    </dgm:pt>
    <dgm:pt modelId="{2EB7CED3-EA73-4EB7-A39C-60D84D395E48}" type="pres">
      <dgm:prSet presAssocID="{6F1E5FEC-3B4D-4804-A024-83187D93D131}" presName="text_1" presStyleLbl="node1" presStyleIdx="0" presStyleCnt="4" custScaleY="131525" custLinFactNeighborX="512" custLinFactNeighborY="21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CFF47-D606-4A06-BFE9-A8A9BD9D354B}" type="pres">
      <dgm:prSet presAssocID="{6F1E5FEC-3B4D-4804-A024-83187D93D131}" presName="accent_1" presStyleCnt="0"/>
      <dgm:spPr/>
    </dgm:pt>
    <dgm:pt modelId="{1B34682F-C320-4DC5-B925-DA1DFCD315CB}" type="pres">
      <dgm:prSet presAssocID="{6F1E5FEC-3B4D-4804-A024-83187D93D131}" presName="accentRepeatNode" presStyleLbl="solidFgAcc1" presStyleIdx="0" presStyleCnt="4"/>
      <dgm:spPr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E6C37FE-4498-4495-BC29-B1646F3A5824}" type="pres">
      <dgm:prSet presAssocID="{B597C575-D566-423C-9FC8-382C2CB596D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F06A7-B306-45C5-8656-E43996AC2FD6}" type="pres">
      <dgm:prSet presAssocID="{B597C575-D566-423C-9FC8-382C2CB596D7}" presName="accent_2" presStyleCnt="0"/>
      <dgm:spPr/>
    </dgm:pt>
    <dgm:pt modelId="{3D140FBB-58A6-4219-9EC6-8A5144F8D65F}" type="pres">
      <dgm:prSet presAssocID="{B597C575-D566-423C-9FC8-382C2CB596D7}" presName="accentRepeatNode" presStyleLbl="solidFgAcc1" presStyleIdx="1" presStyleCnt="4"/>
      <dgm:spPr>
        <a:solidFill>
          <a:srgbClr val="92D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C23695-179E-4096-B97E-FD6D75023E11}" type="pres">
      <dgm:prSet presAssocID="{F630FE10-D6F0-4F1E-B547-3F306417C5C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FA894-77D8-432F-9697-C767FE98D985}" type="pres">
      <dgm:prSet presAssocID="{F630FE10-D6F0-4F1E-B547-3F306417C5C0}" presName="accent_3" presStyleCnt="0"/>
      <dgm:spPr/>
    </dgm:pt>
    <dgm:pt modelId="{5559F512-76AE-43D7-8AE1-15785F20564D}" type="pres">
      <dgm:prSet presAssocID="{F630FE10-D6F0-4F1E-B547-3F306417C5C0}" presName="accentRepeatNode" presStyleLbl="solidFgAcc1" presStyleIdx="2" presStyleCnt="4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33CF3A7-743A-47C0-A1D4-2383FCB65388}" type="pres">
      <dgm:prSet presAssocID="{B7F72384-D325-41D8-B5C9-AC89DD7391F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768AF-E9E9-40D4-BA58-71DD2C67E06E}" type="pres">
      <dgm:prSet presAssocID="{B7F72384-D325-41D8-B5C9-AC89DD7391FA}" presName="accent_4" presStyleCnt="0"/>
      <dgm:spPr/>
    </dgm:pt>
    <dgm:pt modelId="{76BA12AD-EF32-44D9-868E-854601DFBC88}" type="pres">
      <dgm:prSet presAssocID="{B7F72384-D325-41D8-B5C9-AC89DD7391FA}" presName="accentRepeatNode" presStyleLbl="solidFgAcc1" presStyleIdx="3" presStyleCnt="4"/>
      <dgm:spPr>
        <a:solidFill>
          <a:srgbClr val="FF9933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</dgm:ptLst>
  <dgm:cxnLst>
    <dgm:cxn modelId="{48C0E819-AB2E-4E62-852E-22CF0CA8FAAA}" type="presOf" srcId="{B597C575-D566-423C-9FC8-382C2CB596D7}" destId="{7E6C37FE-4498-4495-BC29-B1646F3A5824}" srcOrd="0" destOrd="0" presId="urn:microsoft.com/office/officeart/2008/layout/VerticalCurvedList"/>
    <dgm:cxn modelId="{5211E738-B3ED-4A4D-B70D-849A0439E2F3}" srcId="{627A6951-FFD1-4445-A5CA-7CA6D0F1FABD}" destId="{F630FE10-D6F0-4F1E-B547-3F306417C5C0}" srcOrd="2" destOrd="0" parTransId="{5FB0E0C2-021B-4A3E-B35C-57143A874307}" sibTransId="{169F0BA2-75EA-4AFB-980B-A7D740EC4B77}"/>
    <dgm:cxn modelId="{873F998D-E363-45A9-BFD2-F9AF2E114F36}" type="presOf" srcId="{B7F72384-D325-41D8-B5C9-AC89DD7391FA}" destId="{333CF3A7-743A-47C0-A1D4-2383FCB65388}" srcOrd="0" destOrd="0" presId="urn:microsoft.com/office/officeart/2008/layout/VerticalCurvedList"/>
    <dgm:cxn modelId="{570BCB3A-826D-4275-A562-CE8D34A87F5F}" type="presOf" srcId="{ADEFB597-918F-49D4-BAC8-95518FD07719}" destId="{9224C36F-F448-4293-8218-2DE0F895C407}" srcOrd="0" destOrd="0" presId="urn:microsoft.com/office/officeart/2008/layout/VerticalCurvedList"/>
    <dgm:cxn modelId="{6D6228C5-5950-47F6-89CE-ED5862A1837C}" srcId="{627A6951-FFD1-4445-A5CA-7CA6D0F1FABD}" destId="{B597C575-D566-423C-9FC8-382C2CB596D7}" srcOrd="1" destOrd="0" parTransId="{DD56A237-3F2B-4CD7-9284-0B7F87DA43D7}" sibTransId="{7E05B8BB-DCA9-4A22-A63B-92045A3270D3}"/>
    <dgm:cxn modelId="{93D276EE-26D0-450A-B09F-E031B88E5C25}" type="presOf" srcId="{6F1E5FEC-3B4D-4804-A024-83187D93D131}" destId="{2EB7CED3-EA73-4EB7-A39C-60D84D395E48}" srcOrd="0" destOrd="0" presId="urn:microsoft.com/office/officeart/2008/layout/VerticalCurvedList"/>
    <dgm:cxn modelId="{B36A88F5-1556-41C5-BA46-013911E81A6D}" type="presOf" srcId="{F630FE10-D6F0-4F1E-B547-3F306417C5C0}" destId="{1AC23695-179E-4096-B97E-FD6D75023E11}" srcOrd="0" destOrd="0" presId="urn:microsoft.com/office/officeart/2008/layout/VerticalCurvedList"/>
    <dgm:cxn modelId="{40FF9333-7A11-4ECF-A0A2-405AEBF17A59}" type="presOf" srcId="{627A6951-FFD1-4445-A5CA-7CA6D0F1FABD}" destId="{8D702E8E-E0F5-4B07-A403-1D052944C3E5}" srcOrd="0" destOrd="0" presId="urn:microsoft.com/office/officeart/2008/layout/VerticalCurvedList"/>
    <dgm:cxn modelId="{7122BA04-F014-4498-BD3D-BDD2D43D79A2}" srcId="{627A6951-FFD1-4445-A5CA-7CA6D0F1FABD}" destId="{6F1E5FEC-3B4D-4804-A024-83187D93D131}" srcOrd="0" destOrd="0" parTransId="{21E636B6-63DE-4455-AB2A-5D6C162B5F70}" sibTransId="{ADEFB597-918F-49D4-BAC8-95518FD07719}"/>
    <dgm:cxn modelId="{503D2D03-552C-44E7-9CC6-B287F58722BF}" srcId="{627A6951-FFD1-4445-A5CA-7CA6D0F1FABD}" destId="{B7F72384-D325-41D8-B5C9-AC89DD7391FA}" srcOrd="3" destOrd="0" parTransId="{AC4CDFF3-654D-4976-89AD-B9614FCD3360}" sibTransId="{F1C19111-454A-4D37-A6DD-F30F8D388035}"/>
    <dgm:cxn modelId="{5FC668FB-0146-41A9-AAB8-0A656C6525E1}" type="presParOf" srcId="{8D702E8E-E0F5-4B07-A403-1D052944C3E5}" destId="{62DCB5E9-9F1E-475C-AA75-AD5F50687E70}" srcOrd="0" destOrd="0" presId="urn:microsoft.com/office/officeart/2008/layout/VerticalCurvedList"/>
    <dgm:cxn modelId="{FD2C728F-4B89-44D9-946D-EFDF634F1A05}" type="presParOf" srcId="{62DCB5E9-9F1E-475C-AA75-AD5F50687E70}" destId="{5DB3A07F-1BB1-4A52-AE35-4D2FB36BD172}" srcOrd="0" destOrd="0" presId="urn:microsoft.com/office/officeart/2008/layout/VerticalCurvedList"/>
    <dgm:cxn modelId="{728BEBE8-330C-42E7-A33C-BE10AF8D4B47}" type="presParOf" srcId="{5DB3A07F-1BB1-4A52-AE35-4D2FB36BD172}" destId="{04F2E5BD-8743-44BD-9D64-B90EF0FABB57}" srcOrd="0" destOrd="0" presId="urn:microsoft.com/office/officeart/2008/layout/VerticalCurvedList"/>
    <dgm:cxn modelId="{3028378F-BED0-4A4A-867E-8B1DD81EF33B}" type="presParOf" srcId="{5DB3A07F-1BB1-4A52-AE35-4D2FB36BD172}" destId="{9224C36F-F448-4293-8218-2DE0F895C407}" srcOrd="1" destOrd="0" presId="urn:microsoft.com/office/officeart/2008/layout/VerticalCurvedList"/>
    <dgm:cxn modelId="{3909783C-8F06-4319-A66A-B7E4BA510EC3}" type="presParOf" srcId="{5DB3A07F-1BB1-4A52-AE35-4D2FB36BD172}" destId="{B6C6C90C-47B0-4A40-93A0-6184D65DDC4C}" srcOrd="2" destOrd="0" presId="urn:microsoft.com/office/officeart/2008/layout/VerticalCurvedList"/>
    <dgm:cxn modelId="{D59DA75D-4924-44DF-A839-8C39962BCCCD}" type="presParOf" srcId="{5DB3A07F-1BB1-4A52-AE35-4D2FB36BD172}" destId="{C62315D3-DE7A-41F5-9419-776FDF5A338C}" srcOrd="3" destOrd="0" presId="urn:microsoft.com/office/officeart/2008/layout/VerticalCurvedList"/>
    <dgm:cxn modelId="{05E33D5D-9AF4-4818-AD81-4B50E6D054D3}" type="presParOf" srcId="{62DCB5E9-9F1E-475C-AA75-AD5F50687E70}" destId="{2EB7CED3-EA73-4EB7-A39C-60D84D395E48}" srcOrd="1" destOrd="0" presId="urn:microsoft.com/office/officeart/2008/layout/VerticalCurvedList"/>
    <dgm:cxn modelId="{B37AFDFC-52DD-43AB-A784-56AA5AADFDFA}" type="presParOf" srcId="{62DCB5E9-9F1E-475C-AA75-AD5F50687E70}" destId="{6BCCFF47-D606-4A06-BFE9-A8A9BD9D354B}" srcOrd="2" destOrd="0" presId="urn:microsoft.com/office/officeart/2008/layout/VerticalCurvedList"/>
    <dgm:cxn modelId="{F31264D5-F07A-45B3-B2B2-196116682BAE}" type="presParOf" srcId="{6BCCFF47-D606-4A06-BFE9-A8A9BD9D354B}" destId="{1B34682F-C320-4DC5-B925-DA1DFCD315CB}" srcOrd="0" destOrd="0" presId="urn:microsoft.com/office/officeart/2008/layout/VerticalCurvedList"/>
    <dgm:cxn modelId="{4F133890-4F3E-4759-A882-7D3AB98E1E4B}" type="presParOf" srcId="{62DCB5E9-9F1E-475C-AA75-AD5F50687E70}" destId="{7E6C37FE-4498-4495-BC29-B1646F3A5824}" srcOrd="3" destOrd="0" presId="urn:microsoft.com/office/officeart/2008/layout/VerticalCurvedList"/>
    <dgm:cxn modelId="{193176A4-A6AC-4C3E-8E7C-56DAE99D3E54}" type="presParOf" srcId="{62DCB5E9-9F1E-475C-AA75-AD5F50687E70}" destId="{EA1F06A7-B306-45C5-8656-E43996AC2FD6}" srcOrd="4" destOrd="0" presId="urn:microsoft.com/office/officeart/2008/layout/VerticalCurvedList"/>
    <dgm:cxn modelId="{FAF1FF4D-84ED-40E8-8F1F-C9BE77645ECB}" type="presParOf" srcId="{EA1F06A7-B306-45C5-8656-E43996AC2FD6}" destId="{3D140FBB-58A6-4219-9EC6-8A5144F8D65F}" srcOrd="0" destOrd="0" presId="urn:microsoft.com/office/officeart/2008/layout/VerticalCurvedList"/>
    <dgm:cxn modelId="{61036306-EFAD-4721-B680-DC2448B49562}" type="presParOf" srcId="{62DCB5E9-9F1E-475C-AA75-AD5F50687E70}" destId="{1AC23695-179E-4096-B97E-FD6D75023E11}" srcOrd="5" destOrd="0" presId="urn:microsoft.com/office/officeart/2008/layout/VerticalCurvedList"/>
    <dgm:cxn modelId="{CE8D1657-9F57-41E9-A6D4-3976D122EBEE}" type="presParOf" srcId="{62DCB5E9-9F1E-475C-AA75-AD5F50687E70}" destId="{EBBFA894-77D8-432F-9697-C767FE98D985}" srcOrd="6" destOrd="0" presId="urn:microsoft.com/office/officeart/2008/layout/VerticalCurvedList"/>
    <dgm:cxn modelId="{8743D5C1-C90F-43A6-8514-6109A05805A5}" type="presParOf" srcId="{EBBFA894-77D8-432F-9697-C767FE98D985}" destId="{5559F512-76AE-43D7-8AE1-15785F20564D}" srcOrd="0" destOrd="0" presId="urn:microsoft.com/office/officeart/2008/layout/VerticalCurvedList"/>
    <dgm:cxn modelId="{F1B3B0C3-5767-4274-B771-245389B07219}" type="presParOf" srcId="{62DCB5E9-9F1E-475C-AA75-AD5F50687E70}" destId="{333CF3A7-743A-47C0-A1D4-2383FCB65388}" srcOrd="7" destOrd="0" presId="urn:microsoft.com/office/officeart/2008/layout/VerticalCurvedList"/>
    <dgm:cxn modelId="{355CA024-03CB-4EFE-B1AE-EAA74920F65B}" type="presParOf" srcId="{62DCB5E9-9F1E-475C-AA75-AD5F50687E70}" destId="{21B768AF-E9E9-40D4-BA58-71DD2C67E06E}" srcOrd="8" destOrd="0" presId="urn:microsoft.com/office/officeart/2008/layout/VerticalCurvedList"/>
    <dgm:cxn modelId="{A91471BD-BFA7-4473-A1E9-24F26A5A773E}" type="presParOf" srcId="{21B768AF-E9E9-40D4-BA58-71DD2C67E06E}" destId="{76BA12AD-EF32-44D9-868E-854601DFBC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7F7E3-94D9-4494-B481-4EDF0AFD4E08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70FAA1B-8CA4-4EC7-9DF9-BFD05B8C9B02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Bốn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chữ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“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dầm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thấm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”. 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“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”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khoan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hồng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.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“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Dầm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”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nhẫn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nại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. “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Thấm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”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dài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gián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đoạn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ngừng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AC0E3481-AB2E-4D0E-B5F3-EAE7FCDD106C}" type="parTrans" cxnId="{DB4B539F-3D28-4647-83DE-3332368EE108}">
      <dgm:prSet/>
      <dgm:spPr/>
      <dgm:t>
        <a:bodyPr/>
        <a:lstStyle/>
        <a:p>
          <a:endParaRPr lang="en-US"/>
        </a:p>
      </dgm:t>
    </dgm:pt>
    <dgm:pt modelId="{A57D2F5B-985C-47A8-8873-B3340A3D7B96}" type="sibTrans" cxnId="{DB4B539F-3D28-4647-83DE-3332368EE108}">
      <dgm:prSet/>
      <dgm:spPr/>
      <dgm:t>
        <a:bodyPr/>
        <a:lstStyle/>
        <a:p>
          <a:endParaRPr lang="en-US"/>
        </a:p>
      </dgm:t>
    </dgm:pt>
    <dgm:pt modelId="{253CD4C3-14D9-498F-AA22-6888A9F4CC62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hãy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khổ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trăm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năm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trồng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Gắng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cả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lơ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rộng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suy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dài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04A68832-5316-4A0D-97D7-14AEA05BCB6F}" type="parTrans" cxnId="{3DA5D2B7-049E-49D7-B411-6AD02AA28DC4}">
      <dgm:prSet/>
      <dgm:spPr/>
      <dgm:t>
        <a:bodyPr/>
        <a:lstStyle/>
        <a:p>
          <a:endParaRPr lang="en-US"/>
        </a:p>
      </dgm:t>
    </dgm:pt>
    <dgm:pt modelId="{5EC27182-126C-45A3-8428-2D83BEA9A60D}" type="sibTrans" cxnId="{3DA5D2B7-049E-49D7-B411-6AD02AA28DC4}">
      <dgm:prSet/>
      <dgm:spPr/>
      <dgm:t>
        <a:bodyPr/>
        <a:lstStyle/>
        <a:p>
          <a:endParaRPr lang="en-US"/>
        </a:p>
      </dgm:t>
    </dgm:pt>
    <dgm:pt modelId="{1A98D5DC-1B2E-46DB-BE4A-A81F5423CA1D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hiền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nhắm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mắt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Gấp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gáp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tham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nhanh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nóng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lòng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thấy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quả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tham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63FA01E5-C323-4421-9AD1-353430A549DF}" type="parTrans" cxnId="{52A3314B-D510-4F50-B33D-9C83B51899AB}">
      <dgm:prSet/>
      <dgm:spPr/>
      <dgm:t>
        <a:bodyPr/>
        <a:lstStyle/>
        <a:p>
          <a:endParaRPr lang="en-US"/>
        </a:p>
      </dgm:t>
    </dgm:pt>
    <dgm:pt modelId="{87CF5793-7F6F-4216-B80C-E33020A91C02}" type="sibTrans" cxnId="{52A3314B-D510-4F50-B33D-9C83B51899AB}">
      <dgm:prSet/>
      <dgm:spPr/>
      <dgm:t>
        <a:bodyPr/>
        <a:lstStyle/>
        <a:p>
          <a:endParaRPr lang="en-US"/>
        </a:p>
      </dgm:t>
    </dgm:pt>
    <dgm:pt modelId="{35370C9C-A030-4D02-A0E2-104008B3D389}" type="pres">
      <dgm:prSet presAssocID="{BA17F7E3-94D9-4494-B481-4EDF0AFD4E0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C72349-C134-4FB4-9482-74E2286ED6B5}" type="pres">
      <dgm:prSet presAssocID="{770FAA1B-8CA4-4EC7-9DF9-BFD05B8C9B02}" presName="parentLin" presStyleCnt="0"/>
      <dgm:spPr/>
      <dgm:t>
        <a:bodyPr/>
        <a:lstStyle/>
        <a:p>
          <a:endParaRPr lang="en-US"/>
        </a:p>
      </dgm:t>
    </dgm:pt>
    <dgm:pt modelId="{F110DAB4-A1CE-43D9-8814-13370EE20E19}" type="pres">
      <dgm:prSet presAssocID="{770FAA1B-8CA4-4EC7-9DF9-BFD05B8C9B0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74DD2DE-431F-4087-A3B8-89D277A41D05}" type="pres">
      <dgm:prSet presAssocID="{770FAA1B-8CA4-4EC7-9DF9-BFD05B8C9B02}" presName="parentText" presStyleLbl="node1" presStyleIdx="0" presStyleCnt="3" custScaleX="1212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74976-01FF-4F38-A418-021ABB7FD858}" type="pres">
      <dgm:prSet presAssocID="{770FAA1B-8CA4-4EC7-9DF9-BFD05B8C9B02}" presName="negativeSpace" presStyleCnt="0"/>
      <dgm:spPr/>
      <dgm:t>
        <a:bodyPr/>
        <a:lstStyle/>
        <a:p>
          <a:endParaRPr lang="en-US"/>
        </a:p>
      </dgm:t>
    </dgm:pt>
    <dgm:pt modelId="{9497ABDE-6F08-47CF-AA1C-6070F45310F7}" type="pres">
      <dgm:prSet presAssocID="{770FAA1B-8CA4-4EC7-9DF9-BFD05B8C9B02}" presName="childText" presStyleLbl="conFgAcc1" presStyleIdx="0" presStyleCnt="3" custLinFactNeighborY="-24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1FF10-1D4F-482D-B0B6-2C9A30E9974F}" type="pres">
      <dgm:prSet presAssocID="{A57D2F5B-985C-47A8-8873-B3340A3D7B96}" presName="spaceBetweenRectangles" presStyleCnt="0"/>
      <dgm:spPr/>
      <dgm:t>
        <a:bodyPr/>
        <a:lstStyle/>
        <a:p>
          <a:endParaRPr lang="en-US"/>
        </a:p>
      </dgm:t>
    </dgm:pt>
    <dgm:pt modelId="{35459620-BB87-4727-B70D-C2BAAEE4890A}" type="pres">
      <dgm:prSet presAssocID="{253CD4C3-14D9-498F-AA22-6888A9F4CC62}" presName="parentLin" presStyleCnt="0"/>
      <dgm:spPr/>
      <dgm:t>
        <a:bodyPr/>
        <a:lstStyle/>
        <a:p>
          <a:endParaRPr lang="en-US"/>
        </a:p>
      </dgm:t>
    </dgm:pt>
    <dgm:pt modelId="{75BCA182-2BDD-4FFB-AF7C-679D18BBAC69}" type="pres">
      <dgm:prSet presAssocID="{253CD4C3-14D9-498F-AA22-6888A9F4CC6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47D27B7-61C2-40A2-9EEF-197AA8CA7BED}" type="pres">
      <dgm:prSet presAssocID="{253CD4C3-14D9-498F-AA22-6888A9F4CC62}" presName="parentText" presStyleLbl="node1" presStyleIdx="1" presStyleCnt="3" custScaleX="1212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0E356-1469-4D9C-A496-7938C751D4AD}" type="pres">
      <dgm:prSet presAssocID="{253CD4C3-14D9-498F-AA22-6888A9F4CC62}" presName="negativeSpace" presStyleCnt="0"/>
      <dgm:spPr/>
      <dgm:t>
        <a:bodyPr/>
        <a:lstStyle/>
        <a:p>
          <a:endParaRPr lang="en-US"/>
        </a:p>
      </dgm:t>
    </dgm:pt>
    <dgm:pt modelId="{9D0AB892-9542-472C-8E5A-C5D524481033}" type="pres">
      <dgm:prSet presAssocID="{253CD4C3-14D9-498F-AA22-6888A9F4CC6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71A3C-5A32-479D-BD8E-EFA16F069721}" type="pres">
      <dgm:prSet presAssocID="{5EC27182-126C-45A3-8428-2D83BEA9A60D}" presName="spaceBetweenRectangles" presStyleCnt="0"/>
      <dgm:spPr/>
      <dgm:t>
        <a:bodyPr/>
        <a:lstStyle/>
        <a:p>
          <a:endParaRPr lang="en-US"/>
        </a:p>
      </dgm:t>
    </dgm:pt>
    <dgm:pt modelId="{913F26AF-013B-4F30-A859-9696118D7856}" type="pres">
      <dgm:prSet presAssocID="{1A98D5DC-1B2E-46DB-BE4A-A81F5423CA1D}" presName="parentLin" presStyleCnt="0"/>
      <dgm:spPr/>
      <dgm:t>
        <a:bodyPr/>
        <a:lstStyle/>
        <a:p>
          <a:endParaRPr lang="en-US"/>
        </a:p>
      </dgm:t>
    </dgm:pt>
    <dgm:pt modelId="{71354102-47E6-454B-9204-459B13337DDF}" type="pres">
      <dgm:prSet presAssocID="{1A98D5DC-1B2E-46DB-BE4A-A81F5423CA1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1CEB71-1EA1-4402-A5A7-C730C3A78A28}" type="pres">
      <dgm:prSet presAssocID="{1A98D5DC-1B2E-46DB-BE4A-A81F5423CA1D}" presName="parentText" presStyleLbl="node1" presStyleIdx="2" presStyleCnt="3" custScaleX="1212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C92FF-6E6B-4EC1-A1A2-F0004D4FF1C4}" type="pres">
      <dgm:prSet presAssocID="{1A98D5DC-1B2E-46DB-BE4A-A81F5423CA1D}" presName="negativeSpace" presStyleCnt="0"/>
      <dgm:spPr/>
      <dgm:t>
        <a:bodyPr/>
        <a:lstStyle/>
        <a:p>
          <a:endParaRPr lang="en-US"/>
        </a:p>
      </dgm:t>
    </dgm:pt>
    <dgm:pt modelId="{4B49382B-6E80-4BB3-B27E-FD80F41697A4}" type="pres">
      <dgm:prSet presAssocID="{1A98D5DC-1B2E-46DB-BE4A-A81F5423CA1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7756D-0741-4954-B26F-F0230AB6A3DC}" type="presOf" srcId="{BA17F7E3-94D9-4494-B481-4EDF0AFD4E08}" destId="{35370C9C-A030-4D02-A0E2-104008B3D389}" srcOrd="0" destOrd="0" presId="urn:microsoft.com/office/officeart/2005/8/layout/list1"/>
    <dgm:cxn modelId="{E9949C72-87D7-4B8B-A299-C743B8A057C7}" type="presOf" srcId="{770FAA1B-8CA4-4EC7-9DF9-BFD05B8C9B02}" destId="{374DD2DE-431F-4087-A3B8-89D277A41D05}" srcOrd="1" destOrd="0" presId="urn:microsoft.com/office/officeart/2005/8/layout/list1"/>
    <dgm:cxn modelId="{36D4BF3F-0687-4557-80CE-45B7B30EC0CA}" type="presOf" srcId="{253CD4C3-14D9-498F-AA22-6888A9F4CC62}" destId="{75BCA182-2BDD-4FFB-AF7C-679D18BBAC69}" srcOrd="0" destOrd="0" presId="urn:microsoft.com/office/officeart/2005/8/layout/list1"/>
    <dgm:cxn modelId="{DB4B539F-3D28-4647-83DE-3332368EE108}" srcId="{BA17F7E3-94D9-4494-B481-4EDF0AFD4E08}" destId="{770FAA1B-8CA4-4EC7-9DF9-BFD05B8C9B02}" srcOrd="0" destOrd="0" parTransId="{AC0E3481-AB2E-4D0E-B5F3-EAE7FCDD106C}" sibTransId="{A57D2F5B-985C-47A8-8873-B3340A3D7B96}"/>
    <dgm:cxn modelId="{C5C5DC42-46FE-4A59-9A9E-1360C22A0B57}" type="presOf" srcId="{770FAA1B-8CA4-4EC7-9DF9-BFD05B8C9B02}" destId="{F110DAB4-A1CE-43D9-8814-13370EE20E19}" srcOrd="0" destOrd="0" presId="urn:microsoft.com/office/officeart/2005/8/layout/list1"/>
    <dgm:cxn modelId="{AB7CF794-C609-441F-89CF-FC7CFA311EF6}" type="presOf" srcId="{253CD4C3-14D9-498F-AA22-6888A9F4CC62}" destId="{B47D27B7-61C2-40A2-9EEF-197AA8CA7BED}" srcOrd="1" destOrd="0" presId="urn:microsoft.com/office/officeart/2005/8/layout/list1"/>
    <dgm:cxn modelId="{52A3314B-D510-4F50-B33D-9C83B51899AB}" srcId="{BA17F7E3-94D9-4494-B481-4EDF0AFD4E08}" destId="{1A98D5DC-1B2E-46DB-BE4A-A81F5423CA1D}" srcOrd="2" destOrd="0" parTransId="{63FA01E5-C323-4421-9AD1-353430A549DF}" sibTransId="{87CF5793-7F6F-4216-B80C-E33020A91C02}"/>
    <dgm:cxn modelId="{E45B6346-53BA-4DA1-9E04-686401A92C98}" type="presOf" srcId="{1A98D5DC-1B2E-46DB-BE4A-A81F5423CA1D}" destId="{771CEB71-1EA1-4402-A5A7-C730C3A78A28}" srcOrd="1" destOrd="0" presId="urn:microsoft.com/office/officeart/2005/8/layout/list1"/>
    <dgm:cxn modelId="{B62B7DEC-801D-49C2-9ABA-1B5D974128EA}" type="presOf" srcId="{1A98D5DC-1B2E-46DB-BE4A-A81F5423CA1D}" destId="{71354102-47E6-454B-9204-459B13337DDF}" srcOrd="0" destOrd="0" presId="urn:microsoft.com/office/officeart/2005/8/layout/list1"/>
    <dgm:cxn modelId="{3DA5D2B7-049E-49D7-B411-6AD02AA28DC4}" srcId="{BA17F7E3-94D9-4494-B481-4EDF0AFD4E08}" destId="{253CD4C3-14D9-498F-AA22-6888A9F4CC62}" srcOrd="1" destOrd="0" parTransId="{04A68832-5316-4A0D-97D7-14AEA05BCB6F}" sibTransId="{5EC27182-126C-45A3-8428-2D83BEA9A60D}"/>
    <dgm:cxn modelId="{51C54C72-92E0-40B9-B7E6-488583A75104}" type="presParOf" srcId="{35370C9C-A030-4D02-A0E2-104008B3D389}" destId="{BEC72349-C134-4FB4-9482-74E2286ED6B5}" srcOrd="0" destOrd="0" presId="urn:microsoft.com/office/officeart/2005/8/layout/list1"/>
    <dgm:cxn modelId="{11366A55-33B7-4EB3-8659-B6A79B69A009}" type="presParOf" srcId="{BEC72349-C134-4FB4-9482-74E2286ED6B5}" destId="{F110DAB4-A1CE-43D9-8814-13370EE20E19}" srcOrd="0" destOrd="0" presId="urn:microsoft.com/office/officeart/2005/8/layout/list1"/>
    <dgm:cxn modelId="{8D4A6348-F1C2-4A0C-8772-B1CC43A21D4F}" type="presParOf" srcId="{BEC72349-C134-4FB4-9482-74E2286ED6B5}" destId="{374DD2DE-431F-4087-A3B8-89D277A41D05}" srcOrd="1" destOrd="0" presId="urn:microsoft.com/office/officeart/2005/8/layout/list1"/>
    <dgm:cxn modelId="{0C12AB5D-C1AA-40E6-98C1-8E3123D9E546}" type="presParOf" srcId="{35370C9C-A030-4D02-A0E2-104008B3D389}" destId="{5B974976-01FF-4F38-A418-021ABB7FD858}" srcOrd="1" destOrd="0" presId="urn:microsoft.com/office/officeart/2005/8/layout/list1"/>
    <dgm:cxn modelId="{F15D36C9-147E-421C-9796-73E6F1503ED8}" type="presParOf" srcId="{35370C9C-A030-4D02-A0E2-104008B3D389}" destId="{9497ABDE-6F08-47CF-AA1C-6070F45310F7}" srcOrd="2" destOrd="0" presId="urn:microsoft.com/office/officeart/2005/8/layout/list1"/>
    <dgm:cxn modelId="{81D72E89-53BC-45DA-A9F4-2068CE258E09}" type="presParOf" srcId="{35370C9C-A030-4D02-A0E2-104008B3D389}" destId="{CD41FF10-1D4F-482D-B0B6-2C9A30E9974F}" srcOrd="3" destOrd="0" presId="urn:microsoft.com/office/officeart/2005/8/layout/list1"/>
    <dgm:cxn modelId="{51E200BD-890D-4E68-9A3D-F1FD40F9F0E1}" type="presParOf" srcId="{35370C9C-A030-4D02-A0E2-104008B3D389}" destId="{35459620-BB87-4727-B70D-C2BAAEE4890A}" srcOrd="4" destOrd="0" presId="urn:microsoft.com/office/officeart/2005/8/layout/list1"/>
    <dgm:cxn modelId="{CD40D48C-8D3E-4663-8216-79A4D9FE6314}" type="presParOf" srcId="{35459620-BB87-4727-B70D-C2BAAEE4890A}" destId="{75BCA182-2BDD-4FFB-AF7C-679D18BBAC69}" srcOrd="0" destOrd="0" presId="urn:microsoft.com/office/officeart/2005/8/layout/list1"/>
    <dgm:cxn modelId="{8B761833-200F-4162-9088-E792482F3836}" type="presParOf" srcId="{35459620-BB87-4727-B70D-C2BAAEE4890A}" destId="{B47D27B7-61C2-40A2-9EEF-197AA8CA7BED}" srcOrd="1" destOrd="0" presId="urn:microsoft.com/office/officeart/2005/8/layout/list1"/>
    <dgm:cxn modelId="{651FB1CF-6B6E-45F2-ACEC-9E91F1FA5BF9}" type="presParOf" srcId="{35370C9C-A030-4D02-A0E2-104008B3D389}" destId="{8830E356-1469-4D9C-A496-7938C751D4AD}" srcOrd="5" destOrd="0" presId="urn:microsoft.com/office/officeart/2005/8/layout/list1"/>
    <dgm:cxn modelId="{CB90B043-C150-4819-B61F-443F7CDBE8AA}" type="presParOf" srcId="{35370C9C-A030-4D02-A0E2-104008B3D389}" destId="{9D0AB892-9542-472C-8E5A-C5D524481033}" srcOrd="6" destOrd="0" presId="urn:microsoft.com/office/officeart/2005/8/layout/list1"/>
    <dgm:cxn modelId="{C4368FD7-40B9-494B-88F9-B572EE7997EA}" type="presParOf" srcId="{35370C9C-A030-4D02-A0E2-104008B3D389}" destId="{0F271A3C-5A32-479D-BD8E-EFA16F069721}" srcOrd="7" destOrd="0" presId="urn:microsoft.com/office/officeart/2005/8/layout/list1"/>
    <dgm:cxn modelId="{10265DF3-A8F8-458E-9EA2-D49A5F63EFE5}" type="presParOf" srcId="{35370C9C-A030-4D02-A0E2-104008B3D389}" destId="{913F26AF-013B-4F30-A859-9696118D7856}" srcOrd="8" destOrd="0" presId="urn:microsoft.com/office/officeart/2005/8/layout/list1"/>
    <dgm:cxn modelId="{FA2B1459-3EBF-412E-8709-4D76B500B9A8}" type="presParOf" srcId="{913F26AF-013B-4F30-A859-9696118D7856}" destId="{71354102-47E6-454B-9204-459B13337DDF}" srcOrd="0" destOrd="0" presId="urn:microsoft.com/office/officeart/2005/8/layout/list1"/>
    <dgm:cxn modelId="{B163C05B-6FA3-4595-94E8-DF149ACF3434}" type="presParOf" srcId="{913F26AF-013B-4F30-A859-9696118D7856}" destId="{771CEB71-1EA1-4402-A5A7-C730C3A78A28}" srcOrd="1" destOrd="0" presId="urn:microsoft.com/office/officeart/2005/8/layout/list1"/>
    <dgm:cxn modelId="{0062771F-56AC-40CA-A21F-E2A1C42358D9}" type="presParOf" srcId="{35370C9C-A030-4D02-A0E2-104008B3D389}" destId="{92FC92FF-6E6B-4EC1-A1A2-F0004D4FF1C4}" srcOrd="9" destOrd="0" presId="urn:microsoft.com/office/officeart/2005/8/layout/list1"/>
    <dgm:cxn modelId="{A41FB110-2A66-432D-B6A4-9B254CCB1620}" type="presParOf" srcId="{35370C9C-A030-4D02-A0E2-104008B3D389}" destId="{4B49382B-6E80-4BB3-B27E-FD80F41697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CDB77-83CD-461B-B4C9-327BE6ED5557}" type="doc">
      <dgm:prSet loTypeId="urn:microsoft.com/office/officeart/2005/8/layout/bProcess4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EBCA93-7F9C-46B3-9B1A-67AA2BA3352C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nay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trạng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nào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lạ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53423700-3F41-4C06-99D0-AE7D764234ED}" type="parTrans" cxnId="{429577C7-5DDB-4A41-9CEA-018C82F8B797}">
      <dgm:prSet/>
      <dgm:spPr/>
      <dgm:t>
        <a:bodyPr/>
        <a:lstStyle/>
        <a:p>
          <a:endParaRPr lang="en-US"/>
        </a:p>
      </dgm:t>
    </dgm:pt>
    <dgm:pt modelId="{B455224D-84F7-440A-813A-7766300CF585}" type="sibTrans" cxnId="{429577C7-5DDB-4A41-9CEA-018C82F8B797}">
      <dgm:prSet/>
      <dgm:spPr/>
      <dgm:t>
        <a:bodyPr/>
        <a:lstStyle/>
        <a:p>
          <a:endParaRPr lang="en-US"/>
        </a:p>
      </dgm:t>
    </dgm:pt>
    <dgm:pt modelId="{67EE374F-0CFA-46EB-99BC-054D58CC0DF3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phê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cháu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hãy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nhiều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DF33B797-0640-4488-8483-9DE3FC9A01A1}" type="parTrans" cxnId="{324DDA02-232C-406A-BC32-C746399742E7}">
      <dgm:prSet/>
      <dgm:spPr/>
      <dgm:t>
        <a:bodyPr/>
        <a:lstStyle/>
        <a:p>
          <a:endParaRPr lang="en-US"/>
        </a:p>
      </dgm:t>
    </dgm:pt>
    <dgm:pt modelId="{F39497E0-311F-4FE2-B8BC-6E179E6C4E78}" type="sibTrans" cxnId="{324DDA02-232C-406A-BC32-C746399742E7}">
      <dgm:prSet/>
      <dgm:spPr/>
      <dgm:t>
        <a:bodyPr/>
        <a:lstStyle/>
        <a:p>
          <a:endParaRPr lang="en-US"/>
        </a:p>
      </dgm:t>
    </dgm:pt>
    <dgm:pt modelId="{21686D3C-EED1-4946-A9CC-DCC6F45A3B2B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nhiều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rằng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luận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phê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chiều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hướng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cực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1C162294-C8D6-424F-BCC9-CB12B2B2AC68}" type="parTrans" cxnId="{5B74F9BF-73AD-454C-B720-C427C32BF57F}">
      <dgm:prSet/>
      <dgm:spPr/>
      <dgm:t>
        <a:bodyPr/>
        <a:lstStyle/>
        <a:p>
          <a:endParaRPr lang="en-US"/>
        </a:p>
      </dgm:t>
    </dgm:pt>
    <dgm:pt modelId="{718CCEB2-9477-47DA-B573-224FAE0AD182}" type="sibTrans" cxnId="{5B74F9BF-73AD-454C-B720-C427C32BF57F}">
      <dgm:prSet/>
      <dgm:spPr/>
      <dgm:t>
        <a:bodyPr/>
        <a:lstStyle/>
        <a:p>
          <a:endParaRPr lang="en-US"/>
        </a:p>
      </dgm:t>
    </dgm:pt>
    <dgm:pt modelId="{042D33A0-C3AD-49C4-AE63-0D231915A647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quen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đứa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nữa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xuống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tinh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thần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chống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chọi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thử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thách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00FA5250-7117-4164-A351-99D3773D24C3}" type="parTrans" cxnId="{D4F7C215-4F3B-415F-AE0A-5EEDCE71B8E4}">
      <dgm:prSet/>
      <dgm:spPr/>
      <dgm:t>
        <a:bodyPr/>
        <a:lstStyle/>
        <a:p>
          <a:endParaRPr lang="en-US"/>
        </a:p>
      </dgm:t>
    </dgm:pt>
    <dgm:pt modelId="{8D021DDB-E951-49A3-9484-69B5EA26D898}" type="sibTrans" cxnId="{D4F7C215-4F3B-415F-AE0A-5EEDCE71B8E4}">
      <dgm:prSet/>
      <dgm:spPr/>
      <dgm:t>
        <a:bodyPr/>
        <a:lstStyle/>
        <a:p>
          <a:endParaRPr lang="en-US"/>
        </a:p>
      </dgm:t>
    </dgm:pt>
    <dgm:pt modelId="{65FF775D-6271-4BE7-9631-C6D0C8F48CA3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Bởi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cuộc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sống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nào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cũng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ý.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27AB92BF-4720-4372-96DA-904EC31CA54B}" type="parTrans" cxnId="{B551B0C4-AFC0-404E-B0B5-54B3BADA06F0}">
      <dgm:prSet/>
      <dgm:spPr/>
      <dgm:t>
        <a:bodyPr/>
        <a:lstStyle/>
        <a:p>
          <a:endParaRPr lang="en-US"/>
        </a:p>
      </dgm:t>
    </dgm:pt>
    <dgm:pt modelId="{8FEF24C5-9FA7-47CD-821D-E70491EFBF8E}" type="sibTrans" cxnId="{B551B0C4-AFC0-404E-B0B5-54B3BADA06F0}">
      <dgm:prSet/>
      <dgm:spPr/>
      <dgm:t>
        <a:bodyPr/>
        <a:lstStyle/>
        <a:p>
          <a:endParaRPr lang="en-US"/>
        </a:p>
      </dgm:t>
    </dgm:pt>
    <dgm:pt modelId="{1B9797EF-BAC9-49A9-AD64-285552F4B877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đúng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khiến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đứa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hỏng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46B2F21C-BDE9-402D-ABAE-4204E9E3FCC4}" type="parTrans" cxnId="{6352DEF4-394F-464A-83BA-2076B8EBAAA3}">
      <dgm:prSet/>
      <dgm:spPr/>
      <dgm:t>
        <a:bodyPr/>
        <a:lstStyle/>
        <a:p>
          <a:endParaRPr lang="en-US"/>
        </a:p>
      </dgm:t>
    </dgm:pt>
    <dgm:pt modelId="{9C4A2682-7E0F-4C5F-A896-5C8A8505F18A}" type="sibTrans" cxnId="{6352DEF4-394F-464A-83BA-2076B8EBAAA3}">
      <dgm:prSet/>
      <dgm:spPr/>
      <dgm:t>
        <a:bodyPr/>
        <a:lstStyle/>
        <a:p>
          <a:endParaRPr lang="en-US"/>
        </a:p>
      </dgm:t>
    </dgm:pt>
    <dgm:pt modelId="{0EACB2B2-0816-4102-BA38-CD39EB502E8A}" type="pres">
      <dgm:prSet presAssocID="{4D7CDB77-83CD-461B-B4C9-327BE6ED555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50D5809-3687-48C5-A526-2C868A81D481}" type="pres">
      <dgm:prSet presAssocID="{B1EBCA93-7F9C-46B3-9B1A-67AA2BA3352C}" presName="compNode" presStyleCnt="0"/>
      <dgm:spPr/>
    </dgm:pt>
    <dgm:pt modelId="{11D2DD42-DBBE-48CA-96F4-B70E9CC3E0CF}" type="pres">
      <dgm:prSet presAssocID="{B1EBCA93-7F9C-46B3-9B1A-67AA2BA3352C}" presName="dummyConnPt" presStyleCnt="0"/>
      <dgm:spPr/>
    </dgm:pt>
    <dgm:pt modelId="{FE658719-E1BA-4419-B32D-88A6342E2A38}" type="pres">
      <dgm:prSet presAssocID="{B1EBCA93-7F9C-46B3-9B1A-67AA2BA3352C}" presName="node" presStyleLbl="node1" presStyleIdx="0" presStyleCnt="6" custScaleX="235462" custScaleY="93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5FF7E-1309-4A64-B1CF-425DCC1AFDC7}" type="pres">
      <dgm:prSet presAssocID="{B455224D-84F7-440A-813A-7766300CF585}" presName="sibTrans" presStyleLbl="bgSibTrans2D1" presStyleIdx="0" presStyleCnt="5" custScaleX="186847" custScaleY="93945"/>
      <dgm:spPr/>
      <dgm:t>
        <a:bodyPr/>
        <a:lstStyle/>
        <a:p>
          <a:endParaRPr lang="en-US"/>
        </a:p>
      </dgm:t>
    </dgm:pt>
    <dgm:pt modelId="{F57BC89C-09B0-4C9C-AEEF-69E8CE70631C}" type="pres">
      <dgm:prSet presAssocID="{67EE374F-0CFA-46EB-99BC-054D58CC0DF3}" presName="compNode" presStyleCnt="0"/>
      <dgm:spPr/>
    </dgm:pt>
    <dgm:pt modelId="{5DF7B505-BDE0-4C45-8FC8-8F4BA58FF5BD}" type="pres">
      <dgm:prSet presAssocID="{67EE374F-0CFA-46EB-99BC-054D58CC0DF3}" presName="dummyConnPt" presStyleCnt="0"/>
      <dgm:spPr/>
    </dgm:pt>
    <dgm:pt modelId="{244E2D14-FDB8-43CD-8679-DDA87EA70515}" type="pres">
      <dgm:prSet presAssocID="{67EE374F-0CFA-46EB-99BC-054D58CC0DF3}" presName="node" presStyleLbl="node1" presStyleIdx="1" presStyleCnt="6" custScaleX="235462" custScaleY="93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50514-A484-49F5-8B32-82AA74B137C3}" type="pres">
      <dgm:prSet presAssocID="{F39497E0-311F-4FE2-B8BC-6E179E6C4E78}" presName="sibTrans" presStyleLbl="bgSibTrans2D1" presStyleIdx="1" presStyleCnt="5" custScaleX="186847" custScaleY="93945"/>
      <dgm:spPr/>
      <dgm:t>
        <a:bodyPr/>
        <a:lstStyle/>
        <a:p>
          <a:endParaRPr lang="en-US"/>
        </a:p>
      </dgm:t>
    </dgm:pt>
    <dgm:pt modelId="{F733FC8B-A386-4452-B7C8-44778247A091}" type="pres">
      <dgm:prSet presAssocID="{21686D3C-EED1-4946-A9CC-DCC6F45A3B2B}" presName="compNode" presStyleCnt="0"/>
      <dgm:spPr/>
    </dgm:pt>
    <dgm:pt modelId="{DDF2DD6F-AF24-4250-ACCE-FB3EFA0B9B7D}" type="pres">
      <dgm:prSet presAssocID="{21686D3C-EED1-4946-A9CC-DCC6F45A3B2B}" presName="dummyConnPt" presStyleCnt="0"/>
      <dgm:spPr/>
    </dgm:pt>
    <dgm:pt modelId="{7C631675-7DC1-42EA-BF52-10692ACB286D}" type="pres">
      <dgm:prSet presAssocID="{21686D3C-EED1-4946-A9CC-DCC6F45A3B2B}" presName="node" presStyleLbl="node1" presStyleIdx="2" presStyleCnt="6" custScaleX="234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D958E-57B6-47CB-B714-1F176EE2E0E7}" type="pres">
      <dgm:prSet presAssocID="{718CCEB2-9477-47DA-B573-224FAE0AD182}" presName="sibTrans" presStyleLbl="bgSibTrans2D1" presStyleIdx="2" presStyleCnt="5" custScaleX="165321" custScaleY="85882"/>
      <dgm:spPr/>
      <dgm:t>
        <a:bodyPr/>
        <a:lstStyle/>
        <a:p>
          <a:endParaRPr lang="en-US"/>
        </a:p>
      </dgm:t>
    </dgm:pt>
    <dgm:pt modelId="{484C53C4-4B07-47C6-B381-20A8CC7B8735}" type="pres">
      <dgm:prSet presAssocID="{042D33A0-C3AD-49C4-AE63-0D231915A647}" presName="compNode" presStyleCnt="0"/>
      <dgm:spPr/>
    </dgm:pt>
    <dgm:pt modelId="{44F249B1-AF2E-4868-B162-D476E2D7402A}" type="pres">
      <dgm:prSet presAssocID="{042D33A0-C3AD-49C4-AE63-0D231915A647}" presName="dummyConnPt" presStyleCnt="0"/>
      <dgm:spPr/>
    </dgm:pt>
    <dgm:pt modelId="{7A0B7385-A909-4990-85D4-D3405A45A761}" type="pres">
      <dgm:prSet presAssocID="{042D33A0-C3AD-49C4-AE63-0D231915A647}" presName="node" presStyleLbl="node1" presStyleIdx="3" presStyleCnt="6" custScaleX="227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8E4EA-D853-431B-AE15-6D515A804291}" type="pres">
      <dgm:prSet presAssocID="{8D021DDB-E951-49A3-9484-69B5EA26D898}" presName="sibTrans" presStyleLbl="bgSibTrans2D1" presStyleIdx="3" presStyleCnt="5" custScaleX="186847" custScaleY="93945"/>
      <dgm:spPr/>
      <dgm:t>
        <a:bodyPr/>
        <a:lstStyle/>
        <a:p>
          <a:endParaRPr lang="en-US"/>
        </a:p>
      </dgm:t>
    </dgm:pt>
    <dgm:pt modelId="{8A72BAFC-0927-4FB5-B07D-BC1C6CAF6E99}" type="pres">
      <dgm:prSet presAssocID="{65FF775D-6271-4BE7-9631-C6D0C8F48CA3}" presName="compNode" presStyleCnt="0"/>
      <dgm:spPr/>
    </dgm:pt>
    <dgm:pt modelId="{85180B11-7BF7-4367-A06A-8991DE501489}" type="pres">
      <dgm:prSet presAssocID="{65FF775D-6271-4BE7-9631-C6D0C8F48CA3}" presName="dummyConnPt" presStyleCnt="0"/>
      <dgm:spPr/>
    </dgm:pt>
    <dgm:pt modelId="{26751F74-5D7C-4774-BB4D-A0343F1C578C}" type="pres">
      <dgm:prSet presAssocID="{65FF775D-6271-4BE7-9631-C6D0C8F48CA3}" presName="node" presStyleLbl="node1" presStyleIdx="4" presStyleCnt="6" custScaleX="235462" custScaleY="93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D8ACC-E6B7-4CF3-9184-3F2C75B10136}" type="pres">
      <dgm:prSet presAssocID="{8FEF24C5-9FA7-47CD-821D-E70491EFBF8E}" presName="sibTrans" presStyleLbl="bgSibTrans2D1" presStyleIdx="4" presStyleCnt="5" custScaleX="186847" custScaleY="93945"/>
      <dgm:spPr/>
      <dgm:t>
        <a:bodyPr/>
        <a:lstStyle/>
        <a:p>
          <a:endParaRPr lang="en-US"/>
        </a:p>
      </dgm:t>
    </dgm:pt>
    <dgm:pt modelId="{5AC821EB-E642-432A-8624-ABF83F75E597}" type="pres">
      <dgm:prSet presAssocID="{1B9797EF-BAC9-49A9-AD64-285552F4B877}" presName="compNode" presStyleCnt="0"/>
      <dgm:spPr/>
    </dgm:pt>
    <dgm:pt modelId="{DF573D3B-0934-4E58-A421-074D287BB265}" type="pres">
      <dgm:prSet presAssocID="{1B9797EF-BAC9-49A9-AD64-285552F4B877}" presName="dummyConnPt" presStyleCnt="0"/>
      <dgm:spPr/>
    </dgm:pt>
    <dgm:pt modelId="{93EF4D7D-A57E-4285-ACA9-E7F8DDE65A66}" type="pres">
      <dgm:prSet presAssocID="{1B9797EF-BAC9-49A9-AD64-285552F4B877}" presName="node" presStyleLbl="node1" presStyleIdx="5" presStyleCnt="6" custScaleX="235462" custScaleY="93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F7C215-4F3B-415F-AE0A-5EEDCE71B8E4}" srcId="{4D7CDB77-83CD-461B-B4C9-327BE6ED5557}" destId="{042D33A0-C3AD-49C4-AE63-0D231915A647}" srcOrd="3" destOrd="0" parTransId="{00FA5250-7117-4164-A351-99D3773D24C3}" sibTransId="{8D021DDB-E951-49A3-9484-69B5EA26D898}"/>
    <dgm:cxn modelId="{A36FA677-3204-483E-9868-FF84FD90B729}" type="presOf" srcId="{B1EBCA93-7F9C-46B3-9B1A-67AA2BA3352C}" destId="{FE658719-E1BA-4419-B32D-88A6342E2A38}" srcOrd="0" destOrd="0" presId="urn:microsoft.com/office/officeart/2005/8/layout/bProcess4"/>
    <dgm:cxn modelId="{CE157D63-2ADE-40ED-A22D-CA835D61F06F}" type="presOf" srcId="{67EE374F-0CFA-46EB-99BC-054D58CC0DF3}" destId="{244E2D14-FDB8-43CD-8679-DDA87EA70515}" srcOrd="0" destOrd="0" presId="urn:microsoft.com/office/officeart/2005/8/layout/bProcess4"/>
    <dgm:cxn modelId="{EC53F574-D1D5-473F-A349-E4EC9A578F43}" type="presOf" srcId="{718CCEB2-9477-47DA-B573-224FAE0AD182}" destId="{48ED958E-57B6-47CB-B714-1F176EE2E0E7}" srcOrd="0" destOrd="0" presId="urn:microsoft.com/office/officeart/2005/8/layout/bProcess4"/>
    <dgm:cxn modelId="{F56B3813-E71D-49DD-97B1-EB5DF78145B2}" type="presOf" srcId="{8D021DDB-E951-49A3-9484-69B5EA26D898}" destId="{F998E4EA-D853-431B-AE15-6D515A804291}" srcOrd="0" destOrd="0" presId="urn:microsoft.com/office/officeart/2005/8/layout/bProcess4"/>
    <dgm:cxn modelId="{B551B0C4-AFC0-404E-B0B5-54B3BADA06F0}" srcId="{4D7CDB77-83CD-461B-B4C9-327BE6ED5557}" destId="{65FF775D-6271-4BE7-9631-C6D0C8F48CA3}" srcOrd="4" destOrd="0" parTransId="{27AB92BF-4720-4372-96DA-904EC31CA54B}" sibTransId="{8FEF24C5-9FA7-47CD-821D-E70491EFBF8E}"/>
    <dgm:cxn modelId="{E675E29D-64F5-4235-9DAB-6DCC7E99DA0B}" type="presOf" srcId="{8FEF24C5-9FA7-47CD-821D-E70491EFBF8E}" destId="{61AD8ACC-E6B7-4CF3-9184-3F2C75B10136}" srcOrd="0" destOrd="0" presId="urn:microsoft.com/office/officeart/2005/8/layout/bProcess4"/>
    <dgm:cxn modelId="{88634168-4E41-44FB-8B6A-D09027C6F0AB}" type="presOf" srcId="{21686D3C-EED1-4946-A9CC-DCC6F45A3B2B}" destId="{7C631675-7DC1-42EA-BF52-10692ACB286D}" srcOrd="0" destOrd="0" presId="urn:microsoft.com/office/officeart/2005/8/layout/bProcess4"/>
    <dgm:cxn modelId="{D9E8EAAC-F32E-4AC0-8FFE-676C78387A7D}" type="presOf" srcId="{65FF775D-6271-4BE7-9631-C6D0C8F48CA3}" destId="{26751F74-5D7C-4774-BB4D-A0343F1C578C}" srcOrd="0" destOrd="0" presId="urn:microsoft.com/office/officeart/2005/8/layout/bProcess4"/>
    <dgm:cxn modelId="{A04658A6-6FB4-4277-A358-16DA8682A41C}" type="presOf" srcId="{B455224D-84F7-440A-813A-7766300CF585}" destId="{9E25FF7E-1309-4A64-B1CF-425DCC1AFDC7}" srcOrd="0" destOrd="0" presId="urn:microsoft.com/office/officeart/2005/8/layout/bProcess4"/>
    <dgm:cxn modelId="{6352DEF4-394F-464A-83BA-2076B8EBAAA3}" srcId="{4D7CDB77-83CD-461B-B4C9-327BE6ED5557}" destId="{1B9797EF-BAC9-49A9-AD64-285552F4B877}" srcOrd="5" destOrd="0" parTransId="{46B2F21C-BDE9-402D-ABAE-4204E9E3FCC4}" sibTransId="{9C4A2682-7E0F-4C5F-A896-5C8A8505F18A}"/>
    <dgm:cxn modelId="{0C88B84D-FE65-40B9-AF9E-440803FB0593}" type="presOf" srcId="{042D33A0-C3AD-49C4-AE63-0D231915A647}" destId="{7A0B7385-A909-4990-85D4-D3405A45A761}" srcOrd="0" destOrd="0" presId="urn:microsoft.com/office/officeart/2005/8/layout/bProcess4"/>
    <dgm:cxn modelId="{429577C7-5DDB-4A41-9CEA-018C82F8B797}" srcId="{4D7CDB77-83CD-461B-B4C9-327BE6ED5557}" destId="{B1EBCA93-7F9C-46B3-9B1A-67AA2BA3352C}" srcOrd="0" destOrd="0" parTransId="{53423700-3F41-4C06-99D0-AE7D764234ED}" sibTransId="{B455224D-84F7-440A-813A-7766300CF585}"/>
    <dgm:cxn modelId="{2471C935-C2C7-41E8-B1B4-7CDF287F095B}" type="presOf" srcId="{4D7CDB77-83CD-461B-B4C9-327BE6ED5557}" destId="{0EACB2B2-0816-4102-BA38-CD39EB502E8A}" srcOrd="0" destOrd="0" presId="urn:microsoft.com/office/officeart/2005/8/layout/bProcess4"/>
    <dgm:cxn modelId="{5B74F9BF-73AD-454C-B720-C427C32BF57F}" srcId="{4D7CDB77-83CD-461B-B4C9-327BE6ED5557}" destId="{21686D3C-EED1-4946-A9CC-DCC6F45A3B2B}" srcOrd="2" destOrd="0" parTransId="{1C162294-C8D6-424F-BCC9-CB12B2B2AC68}" sibTransId="{718CCEB2-9477-47DA-B573-224FAE0AD182}"/>
    <dgm:cxn modelId="{324DDA02-232C-406A-BC32-C746399742E7}" srcId="{4D7CDB77-83CD-461B-B4C9-327BE6ED5557}" destId="{67EE374F-0CFA-46EB-99BC-054D58CC0DF3}" srcOrd="1" destOrd="0" parTransId="{DF33B797-0640-4488-8483-9DE3FC9A01A1}" sibTransId="{F39497E0-311F-4FE2-B8BC-6E179E6C4E78}"/>
    <dgm:cxn modelId="{85A3AB91-8A08-4752-89A1-7366009E4984}" type="presOf" srcId="{1B9797EF-BAC9-49A9-AD64-285552F4B877}" destId="{93EF4D7D-A57E-4285-ACA9-E7F8DDE65A66}" srcOrd="0" destOrd="0" presId="urn:microsoft.com/office/officeart/2005/8/layout/bProcess4"/>
    <dgm:cxn modelId="{0A591C79-2456-4992-B215-56DBEA610E55}" type="presOf" srcId="{F39497E0-311F-4FE2-B8BC-6E179E6C4E78}" destId="{83150514-A484-49F5-8B32-82AA74B137C3}" srcOrd="0" destOrd="0" presId="urn:microsoft.com/office/officeart/2005/8/layout/bProcess4"/>
    <dgm:cxn modelId="{83A896A8-8D54-465B-8F7C-56189D968333}" type="presParOf" srcId="{0EACB2B2-0816-4102-BA38-CD39EB502E8A}" destId="{450D5809-3687-48C5-A526-2C868A81D481}" srcOrd="0" destOrd="0" presId="urn:microsoft.com/office/officeart/2005/8/layout/bProcess4"/>
    <dgm:cxn modelId="{79C63D54-6F7A-4F15-8F38-1B4E92554CC1}" type="presParOf" srcId="{450D5809-3687-48C5-A526-2C868A81D481}" destId="{11D2DD42-DBBE-48CA-96F4-B70E9CC3E0CF}" srcOrd="0" destOrd="0" presId="urn:microsoft.com/office/officeart/2005/8/layout/bProcess4"/>
    <dgm:cxn modelId="{37C5F874-B67A-4C44-A38D-2364C3C28AFE}" type="presParOf" srcId="{450D5809-3687-48C5-A526-2C868A81D481}" destId="{FE658719-E1BA-4419-B32D-88A6342E2A38}" srcOrd="1" destOrd="0" presId="urn:microsoft.com/office/officeart/2005/8/layout/bProcess4"/>
    <dgm:cxn modelId="{60E63930-020B-410A-918F-C33475D804A2}" type="presParOf" srcId="{0EACB2B2-0816-4102-BA38-CD39EB502E8A}" destId="{9E25FF7E-1309-4A64-B1CF-425DCC1AFDC7}" srcOrd="1" destOrd="0" presId="urn:microsoft.com/office/officeart/2005/8/layout/bProcess4"/>
    <dgm:cxn modelId="{888BCA9F-09F8-4266-AE9F-30A8162DC12E}" type="presParOf" srcId="{0EACB2B2-0816-4102-BA38-CD39EB502E8A}" destId="{F57BC89C-09B0-4C9C-AEEF-69E8CE70631C}" srcOrd="2" destOrd="0" presId="urn:microsoft.com/office/officeart/2005/8/layout/bProcess4"/>
    <dgm:cxn modelId="{8A6F8DFE-21CA-4681-9B0C-E3834BD18E25}" type="presParOf" srcId="{F57BC89C-09B0-4C9C-AEEF-69E8CE70631C}" destId="{5DF7B505-BDE0-4C45-8FC8-8F4BA58FF5BD}" srcOrd="0" destOrd="0" presId="urn:microsoft.com/office/officeart/2005/8/layout/bProcess4"/>
    <dgm:cxn modelId="{FF5F70B0-3183-4CE6-BBDF-CFE555CC5065}" type="presParOf" srcId="{F57BC89C-09B0-4C9C-AEEF-69E8CE70631C}" destId="{244E2D14-FDB8-43CD-8679-DDA87EA70515}" srcOrd="1" destOrd="0" presId="urn:microsoft.com/office/officeart/2005/8/layout/bProcess4"/>
    <dgm:cxn modelId="{B7A78737-B08D-4440-A2BB-1335490E53B6}" type="presParOf" srcId="{0EACB2B2-0816-4102-BA38-CD39EB502E8A}" destId="{83150514-A484-49F5-8B32-82AA74B137C3}" srcOrd="3" destOrd="0" presId="urn:microsoft.com/office/officeart/2005/8/layout/bProcess4"/>
    <dgm:cxn modelId="{DFEC8539-7B6F-4988-9E76-EC8988F9C462}" type="presParOf" srcId="{0EACB2B2-0816-4102-BA38-CD39EB502E8A}" destId="{F733FC8B-A386-4452-B7C8-44778247A091}" srcOrd="4" destOrd="0" presId="urn:microsoft.com/office/officeart/2005/8/layout/bProcess4"/>
    <dgm:cxn modelId="{5D018169-FC4B-4392-ADAE-FA7AF235C7A8}" type="presParOf" srcId="{F733FC8B-A386-4452-B7C8-44778247A091}" destId="{DDF2DD6F-AF24-4250-ACCE-FB3EFA0B9B7D}" srcOrd="0" destOrd="0" presId="urn:microsoft.com/office/officeart/2005/8/layout/bProcess4"/>
    <dgm:cxn modelId="{B178AD2B-556F-4E7B-B672-357414B5259B}" type="presParOf" srcId="{F733FC8B-A386-4452-B7C8-44778247A091}" destId="{7C631675-7DC1-42EA-BF52-10692ACB286D}" srcOrd="1" destOrd="0" presId="urn:microsoft.com/office/officeart/2005/8/layout/bProcess4"/>
    <dgm:cxn modelId="{C5E0A7F8-7D92-48B4-9920-142FCAC2CF0D}" type="presParOf" srcId="{0EACB2B2-0816-4102-BA38-CD39EB502E8A}" destId="{48ED958E-57B6-47CB-B714-1F176EE2E0E7}" srcOrd="5" destOrd="0" presId="urn:microsoft.com/office/officeart/2005/8/layout/bProcess4"/>
    <dgm:cxn modelId="{937CB9CF-901C-4AA4-81B7-5CAAC2C50D8F}" type="presParOf" srcId="{0EACB2B2-0816-4102-BA38-CD39EB502E8A}" destId="{484C53C4-4B07-47C6-B381-20A8CC7B8735}" srcOrd="6" destOrd="0" presId="urn:microsoft.com/office/officeart/2005/8/layout/bProcess4"/>
    <dgm:cxn modelId="{C5750629-105D-432F-A319-C564D7B5BA65}" type="presParOf" srcId="{484C53C4-4B07-47C6-B381-20A8CC7B8735}" destId="{44F249B1-AF2E-4868-B162-D476E2D7402A}" srcOrd="0" destOrd="0" presId="urn:microsoft.com/office/officeart/2005/8/layout/bProcess4"/>
    <dgm:cxn modelId="{B5880431-E989-45DC-9FBD-70B6BAD85204}" type="presParOf" srcId="{484C53C4-4B07-47C6-B381-20A8CC7B8735}" destId="{7A0B7385-A909-4990-85D4-D3405A45A761}" srcOrd="1" destOrd="0" presId="urn:microsoft.com/office/officeart/2005/8/layout/bProcess4"/>
    <dgm:cxn modelId="{882F5155-FEBD-4F10-AD65-C8E2680716B6}" type="presParOf" srcId="{0EACB2B2-0816-4102-BA38-CD39EB502E8A}" destId="{F998E4EA-D853-431B-AE15-6D515A804291}" srcOrd="7" destOrd="0" presId="urn:microsoft.com/office/officeart/2005/8/layout/bProcess4"/>
    <dgm:cxn modelId="{A24514AD-AC0A-447A-A82B-ADD5E2022D6A}" type="presParOf" srcId="{0EACB2B2-0816-4102-BA38-CD39EB502E8A}" destId="{8A72BAFC-0927-4FB5-B07D-BC1C6CAF6E99}" srcOrd="8" destOrd="0" presId="urn:microsoft.com/office/officeart/2005/8/layout/bProcess4"/>
    <dgm:cxn modelId="{79C0FD18-6D36-4373-8B0C-11EACD5FA3CA}" type="presParOf" srcId="{8A72BAFC-0927-4FB5-B07D-BC1C6CAF6E99}" destId="{85180B11-7BF7-4367-A06A-8991DE501489}" srcOrd="0" destOrd="0" presId="urn:microsoft.com/office/officeart/2005/8/layout/bProcess4"/>
    <dgm:cxn modelId="{F29FD74F-D518-4C73-9FDA-07F3381B055C}" type="presParOf" srcId="{8A72BAFC-0927-4FB5-B07D-BC1C6CAF6E99}" destId="{26751F74-5D7C-4774-BB4D-A0343F1C578C}" srcOrd="1" destOrd="0" presId="urn:microsoft.com/office/officeart/2005/8/layout/bProcess4"/>
    <dgm:cxn modelId="{CE103CA4-7748-44BF-BE09-1F981A2A7D09}" type="presParOf" srcId="{0EACB2B2-0816-4102-BA38-CD39EB502E8A}" destId="{61AD8ACC-E6B7-4CF3-9184-3F2C75B10136}" srcOrd="9" destOrd="0" presId="urn:microsoft.com/office/officeart/2005/8/layout/bProcess4"/>
    <dgm:cxn modelId="{34C85695-75C5-4683-B231-8E432F9D01A8}" type="presParOf" srcId="{0EACB2B2-0816-4102-BA38-CD39EB502E8A}" destId="{5AC821EB-E642-432A-8624-ABF83F75E597}" srcOrd="10" destOrd="0" presId="urn:microsoft.com/office/officeart/2005/8/layout/bProcess4"/>
    <dgm:cxn modelId="{ABDE138F-FD8F-4828-829F-BD681501B762}" type="presParOf" srcId="{5AC821EB-E642-432A-8624-ABF83F75E597}" destId="{DF573D3B-0934-4E58-A421-074D287BB265}" srcOrd="0" destOrd="0" presId="urn:microsoft.com/office/officeart/2005/8/layout/bProcess4"/>
    <dgm:cxn modelId="{F0F231A5-D76F-4EC3-95E8-6866E4F78E6D}" type="presParOf" srcId="{5AC821EB-E642-432A-8624-ABF83F75E597}" destId="{93EF4D7D-A57E-4285-ACA9-E7F8DDE65A6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3BFE62-29F1-4C93-A6A9-95BC54B6EA90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0924C82-D5E7-4F91-928C-05EE9F206D79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99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Nguyên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hiểu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văn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hóa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? </a:t>
          </a:r>
          <a:endParaRPr lang="en-US" sz="2000" b="1" u="none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5D3E442-CB53-48F9-B69A-A592E11ABC1F}" type="parTrans" cxnId="{8A02C3F6-FF9A-4FB8-9B5C-4328D4CE2A7B}">
      <dgm:prSet/>
      <dgm:spPr/>
      <dgm:t>
        <a:bodyPr/>
        <a:lstStyle/>
        <a:p>
          <a:endParaRPr lang="en-US"/>
        </a:p>
      </dgm:t>
    </dgm:pt>
    <dgm:pt modelId="{A0BD7AF2-CCC6-42CA-B439-08A37951FC04}" type="sibTrans" cxnId="{8A02C3F6-FF9A-4FB8-9B5C-4328D4CE2A7B}">
      <dgm:prSet/>
      <dgm:spPr/>
      <dgm:t>
        <a:bodyPr/>
        <a:lstStyle/>
        <a:p>
          <a:endParaRPr lang="en-US"/>
        </a:p>
      </dgm:t>
    </dgm:pt>
    <dgm:pt modelId="{C589B720-6E2D-4BFE-A54F-C08C5351101F}">
      <dgm:prSet phldrT="[Text]" custT="1"/>
      <dgm:spPr>
        <a:ln w="19050">
          <a:solidFill>
            <a:srgbClr val="FF9933">
              <a:alpha val="90000"/>
            </a:srgbClr>
          </a:solidFill>
        </a:ln>
      </dgm:spPr>
      <dgm:t>
        <a:bodyPr/>
        <a:lstStyle/>
        <a:p>
          <a:endParaRPr lang="en-US" sz="20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0F8F825C-22FF-43C1-AF06-0CAF50BFDCC6}" type="parTrans" cxnId="{99E06CD8-247F-4701-B8EB-6A59C119D2C8}">
      <dgm:prSet/>
      <dgm:spPr/>
      <dgm:t>
        <a:bodyPr/>
        <a:lstStyle/>
        <a:p>
          <a:endParaRPr lang="en-US"/>
        </a:p>
      </dgm:t>
    </dgm:pt>
    <dgm:pt modelId="{84BEAD5B-C77F-4D9D-9DE3-0526BFDE3FCC}" type="sibTrans" cxnId="{99E06CD8-247F-4701-B8EB-6A59C119D2C8}">
      <dgm:prSet/>
      <dgm:spPr/>
      <dgm:t>
        <a:bodyPr/>
        <a:lstStyle/>
        <a:p>
          <a:endParaRPr lang="en-US"/>
        </a:p>
      </dgm:t>
    </dgm:pt>
    <dgm:pt modelId="{57A2A61A-D75E-4129-BD98-50828E4FB258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thay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đổi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gì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sau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khi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tập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VH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? </a:t>
          </a:r>
          <a:endParaRPr lang="en-US" sz="20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7BF9D8E-8E24-4098-A832-337AB0AD4DED}" type="parTrans" cxnId="{5246C022-6166-4515-A427-0CFF67C910BF}">
      <dgm:prSet/>
      <dgm:spPr/>
      <dgm:t>
        <a:bodyPr/>
        <a:lstStyle/>
        <a:p>
          <a:endParaRPr lang="en-US"/>
        </a:p>
      </dgm:t>
    </dgm:pt>
    <dgm:pt modelId="{D0D0AAD9-FC1D-45ED-82B6-0923B49B4654}" type="sibTrans" cxnId="{5246C022-6166-4515-A427-0CFF67C910BF}">
      <dgm:prSet/>
      <dgm:spPr/>
      <dgm:t>
        <a:bodyPr/>
        <a:lstStyle/>
        <a:p>
          <a:endParaRPr lang="en-US"/>
        </a:p>
      </dgm:t>
    </dgm:pt>
    <dgm:pt modelId="{EBBD9A65-58D5-4BE1-9DEB-2E65A4D40884}">
      <dgm:prSet phldrT="[Text]" custT="1"/>
      <dgm:spPr>
        <a:ln w="12700">
          <a:solidFill>
            <a:srgbClr val="FF9933">
              <a:alpha val="90000"/>
            </a:srgbClr>
          </a:solidFill>
        </a:ln>
      </dgm:spPr>
      <dgm:t>
        <a:bodyPr/>
        <a:lstStyle/>
        <a:p>
          <a:endParaRPr lang="en-US" sz="20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27EDE0A6-7C05-4640-951E-57B9F8EE464C}" type="parTrans" cxnId="{2E48984A-E974-4DD2-9909-C4BC94511E5E}">
      <dgm:prSet/>
      <dgm:spPr/>
      <dgm:t>
        <a:bodyPr/>
        <a:lstStyle/>
        <a:p>
          <a:endParaRPr lang="en-US"/>
        </a:p>
      </dgm:t>
    </dgm:pt>
    <dgm:pt modelId="{67D3864B-0855-4038-A6BD-273ECB415F92}" type="sibTrans" cxnId="{2E48984A-E974-4DD2-9909-C4BC94511E5E}">
      <dgm:prSet/>
      <dgm:spPr/>
      <dgm:t>
        <a:bodyPr/>
        <a:lstStyle/>
        <a:p>
          <a:endParaRPr lang="en-US"/>
        </a:p>
      </dgm:t>
    </dgm:pt>
    <dgm:pt modelId="{90C3E1D1-575A-42EF-B840-07094A3858CC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xử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?</a:t>
          </a:r>
          <a:endParaRPr lang="en-US" sz="20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06A97F-AB7D-493D-AE15-EA4A2B97C973}" type="sibTrans" cxnId="{9FA8C277-C74C-48D4-A544-CD563F165418}">
      <dgm:prSet/>
      <dgm:spPr/>
      <dgm:t>
        <a:bodyPr/>
        <a:lstStyle/>
        <a:p>
          <a:endParaRPr lang="en-US"/>
        </a:p>
      </dgm:t>
    </dgm:pt>
    <dgm:pt modelId="{28671D5F-8C5C-4DE4-8937-8C33A6D9D0F6}" type="parTrans" cxnId="{9FA8C277-C74C-48D4-A544-CD563F165418}">
      <dgm:prSet/>
      <dgm:spPr/>
      <dgm:t>
        <a:bodyPr/>
        <a:lstStyle/>
        <a:p>
          <a:endParaRPr lang="en-US"/>
        </a:p>
      </dgm:t>
    </dgm:pt>
    <dgm:pt modelId="{C51B8479-026C-4347-AC18-ED4D57204458}">
      <dgm:prSet phldrT="[Text]" custT="1"/>
      <dgm:spPr>
        <a:ln w="19050">
          <a:solidFill>
            <a:srgbClr val="FF9933">
              <a:alpha val="90000"/>
            </a:srgbClr>
          </a:solidFill>
        </a:ln>
      </dgm:spPr>
      <dgm:t>
        <a:bodyPr/>
        <a:lstStyle/>
        <a:p>
          <a:endParaRPr lang="en-US" sz="20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D40A7BB-2FA9-4D18-82EE-281D9F3D006C}" type="sibTrans" cxnId="{AD13F923-6C95-4119-9274-43143E780CAE}">
      <dgm:prSet/>
      <dgm:spPr/>
      <dgm:t>
        <a:bodyPr/>
        <a:lstStyle/>
        <a:p>
          <a:endParaRPr lang="en-US"/>
        </a:p>
      </dgm:t>
    </dgm:pt>
    <dgm:pt modelId="{BCC2D225-11FB-42A7-8A72-9F77C23B0600}" type="parTrans" cxnId="{AD13F923-6C95-4119-9274-43143E780CAE}">
      <dgm:prSet/>
      <dgm:spPr/>
      <dgm:t>
        <a:bodyPr/>
        <a:lstStyle/>
        <a:p>
          <a:endParaRPr lang="en-US"/>
        </a:p>
      </dgm:t>
    </dgm:pt>
    <dgm:pt modelId="{D2ADF82F-483A-4590-9B53-A4A50808E6F8}" type="pres">
      <dgm:prSet presAssocID="{833BFE62-29F1-4C93-A6A9-95BC54B6EA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E4A4FB-DE57-4A28-B88B-32EBC2FCB7E9}" type="pres">
      <dgm:prSet presAssocID="{30924C82-D5E7-4F91-928C-05EE9F206D79}" presName="linNode" presStyleCnt="0"/>
      <dgm:spPr/>
      <dgm:t>
        <a:bodyPr/>
        <a:lstStyle/>
        <a:p>
          <a:endParaRPr lang="en-US"/>
        </a:p>
      </dgm:t>
    </dgm:pt>
    <dgm:pt modelId="{3C8004F1-FC5B-4F99-B6F5-67A3F5413225}" type="pres">
      <dgm:prSet presAssocID="{30924C82-D5E7-4F91-928C-05EE9F206D79}" presName="parentText" presStyleLbl="node1" presStyleIdx="0" presStyleCnt="3" custScaleX="113504" custScaleY="36929" custLinFactNeighborX="857" custLinFactNeighborY="-6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28B60-DD2D-482B-8CAD-0DF49E947E76}" type="pres">
      <dgm:prSet presAssocID="{30924C82-D5E7-4F91-928C-05EE9F206D79}" presName="descendantText" presStyleLbl="alignAccFollowNode1" presStyleIdx="0" presStyleCnt="3" custScaleX="198868" custScaleY="50246" custLinFactNeighborX="-1408" custLinFactNeighborY="-3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B53A0-DE8D-416E-BFEB-ACD0A152C3AC}" type="pres">
      <dgm:prSet presAssocID="{A0BD7AF2-CCC6-42CA-B439-08A37951FC04}" presName="sp" presStyleCnt="0"/>
      <dgm:spPr/>
      <dgm:t>
        <a:bodyPr/>
        <a:lstStyle/>
        <a:p>
          <a:endParaRPr lang="en-US"/>
        </a:p>
      </dgm:t>
    </dgm:pt>
    <dgm:pt modelId="{604769CC-C4BB-42C1-AA3F-84902C627E0C}" type="pres">
      <dgm:prSet presAssocID="{57A2A61A-D75E-4129-BD98-50828E4FB258}" presName="linNode" presStyleCnt="0"/>
      <dgm:spPr/>
      <dgm:t>
        <a:bodyPr/>
        <a:lstStyle/>
        <a:p>
          <a:endParaRPr lang="en-US"/>
        </a:p>
      </dgm:t>
    </dgm:pt>
    <dgm:pt modelId="{72780F17-EBD3-487C-B12E-5C01050F26A7}" type="pres">
      <dgm:prSet presAssocID="{57A2A61A-D75E-4129-BD98-50828E4FB258}" presName="parentText" presStyleLbl="node1" presStyleIdx="1" presStyleCnt="3" custScaleX="118025" custScaleY="38164" custLinFactNeighborX="222" custLinFactNeighborY="-11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1E4FA-7023-4571-85E6-5D7D65D40E59}" type="pres">
      <dgm:prSet presAssocID="{57A2A61A-D75E-4129-BD98-50828E4FB258}" presName="descendantText" presStyleLbl="alignAccFollowNode1" presStyleIdx="1" presStyleCnt="3" custScaleX="194487" custScaleY="40861" custLinFactNeighborX="-188" custLinFactNeighborY="1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8CE24-ED09-41C8-8294-5BB13F9685A3}" type="pres">
      <dgm:prSet presAssocID="{D0D0AAD9-FC1D-45ED-82B6-0923B49B4654}" presName="sp" presStyleCnt="0"/>
      <dgm:spPr/>
      <dgm:t>
        <a:bodyPr/>
        <a:lstStyle/>
        <a:p>
          <a:endParaRPr lang="en-US"/>
        </a:p>
      </dgm:t>
    </dgm:pt>
    <dgm:pt modelId="{E9E42239-D062-42F5-ABA3-B7C8D631AC6B}" type="pres">
      <dgm:prSet presAssocID="{90C3E1D1-575A-42EF-B840-07094A3858CC}" presName="linNode" presStyleCnt="0"/>
      <dgm:spPr/>
      <dgm:t>
        <a:bodyPr/>
        <a:lstStyle/>
        <a:p>
          <a:endParaRPr lang="en-US"/>
        </a:p>
      </dgm:t>
    </dgm:pt>
    <dgm:pt modelId="{06C3CAE4-E7D6-49AF-8DBC-40C78655966B}" type="pres">
      <dgm:prSet presAssocID="{90C3E1D1-575A-42EF-B840-07094A3858CC}" presName="parentText" presStyleLbl="node1" presStyleIdx="2" presStyleCnt="3" custScaleX="111938" custScaleY="35906" custLinFactNeighborX="661" custLinFactNeighborY="-9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F24F1-8BBD-4627-B419-0FD52386CB3C}" type="pres">
      <dgm:prSet presAssocID="{90C3E1D1-575A-42EF-B840-07094A3858CC}" presName="descendantText" presStyleLbl="alignAccFollowNode1" presStyleIdx="2" presStyleCnt="3" custScaleX="196586" custScaleY="38791" custLinFactNeighborX="98" custLinFactNeighborY="-3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1CD79D-2B83-40BA-8C72-69C46FD896C8}" type="presOf" srcId="{C51B8479-026C-4347-AC18-ED4D57204458}" destId="{A0DF24F1-8BBD-4627-B419-0FD52386CB3C}" srcOrd="0" destOrd="0" presId="urn:microsoft.com/office/officeart/2005/8/layout/vList5"/>
    <dgm:cxn modelId="{5246C022-6166-4515-A427-0CFF67C910BF}" srcId="{833BFE62-29F1-4C93-A6A9-95BC54B6EA90}" destId="{57A2A61A-D75E-4129-BD98-50828E4FB258}" srcOrd="1" destOrd="0" parTransId="{A7BF9D8E-8E24-4098-A832-337AB0AD4DED}" sibTransId="{D0D0AAD9-FC1D-45ED-82B6-0923B49B4654}"/>
    <dgm:cxn modelId="{8A02C3F6-FF9A-4FB8-9B5C-4328D4CE2A7B}" srcId="{833BFE62-29F1-4C93-A6A9-95BC54B6EA90}" destId="{30924C82-D5E7-4F91-928C-05EE9F206D79}" srcOrd="0" destOrd="0" parTransId="{35D3E442-CB53-48F9-B69A-A592E11ABC1F}" sibTransId="{A0BD7AF2-CCC6-42CA-B439-08A37951FC04}"/>
    <dgm:cxn modelId="{A217CBC7-1414-4123-B2E1-7B4EF727CB53}" type="presOf" srcId="{EBBD9A65-58D5-4BE1-9DEB-2E65A4D40884}" destId="{D181E4FA-7023-4571-85E6-5D7D65D40E59}" srcOrd="0" destOrd="0" presId="urn:microsoft.com/office/officeart/2005/8/layout/vList5"/>
    <dgm:cxn modelId="{2F5AB128-F7C5-42F8-9ABC-30A306567D57}" type="presOf" srcId="{57A2A61A-D75E-4129-BD98-50828E4FB258}" destId="{72780F17-EBD3-487C-B12E-5C01050F26A7}" srcOrd="0" destOrd="0" presId="urn:microsoft.com/office/officeart/2005/8/layout/vList5"/>
    <dgm:cxn modelId="{99E06CD8-247F-4701-B8EB-6A59C119D2C8}" srcId="{30924C82-D5E7-4F91-928C-05EE9F206D79}" destId="{C589B720-6E2D-4BFE-A54F-C08C5351101F}" srcOrd="0" destOrd="0" parTransId="{0F8F825C-22FF-43C1-AF06-0CAF50BFDCC6}" sibTransId="{84BEAD5B-C77F-4D9D-9DE3-0526BFDE3FCC}"/>
    <dgm:cxn modelId="{624BB355-1BDC-4272-B971-2A4219909C69}" type="presOf" srcId="{90C3E1D1-575A-42EF-B840-07094A3858CC}" destId="{06C3CAE4-E7D6-49AF-8DBC-40C78655966B}" srcOrd="0" destOrd="0" presId="urn:microsoft.com/office/officeart/2005/8/layout/vList5"/>
    <dgm:cxn modelId="{8C5C832F-E6ED-4501-8813-29B9FC525677}" type="presOf" srcId="{30924C82-D5E7-4F91-928C-05EE9F206D79}" destId="{3C8004F1-FC5B-4F99-B6F5-67A3F5413225}" srcOrd="0" destOrd="0" presId="urn:microsoft.com/office/officeart/2005/8/layout/vList5"/>
    <dgm:cxn modelId="{9FA8C277-C74C-48D4-A544-CD563F165418}" srcId="{833BFE62-29F1-4C93-A6A9-95BC54B6EA90}" destId="{90C3E1D1-575A-42EF-B840-07094A3858CC}" srcOrd="2" destOrd="0" parTransId="{28671D5F-8C5C-4DE4-8937-8C33A6D9D0F6}" sibTransId="{A906A97F-AB7D-493D-AE15-EA4A2B97C973}"/>
    <dgm:cxn modelId="{2E48984A-E974-4DD2-9909-C4BC94511E5E}" srcId="{57A2A61A-D75E-4129-BD98-50828E4FB258}" destId="{EBBD9A65-58D5-4BE1-9DEB-2E65A4D40884}" srcOrd="0" destOrd="0" parTransId="{27EDE0A6-7C05-4640-951E-57B9F8EE464C}" sibTransId="{67D3864B-0855-4038-A6BD-273ECB415F92}"/>
    <dgm:cxn modelId="{AD13F923-6C95-4119-9274-43143E780CAE}" srcId="{90C3E1D1-575A-42EF-B840-07094A3858CC}" destId="{C51B8479-026C-4347-AC18-ED4D57204458}" srcOrd="0" destOrd="0" parTransId="{BCC2D225-11FB-42A7-8A72-9F77C23B0600}" sibTransId="{8D40A7BB-2FA9-4D18-82EE-281D9F3D006C}"/>
    <dgm:cxn modelId="{985C9A4C-3720-46E4-9AD6-3749C4758AEB}" type="presOf" srcId="{C589B720-6E2D-4BFE-A54F-C08C5351101F}" destId="{58F28B60-DD2D-482B-8CAD-0DF49E947E76}" srcOrd="0" destOrd="0" presId="urn:microsoft.com/office/officeart/2005/8/layout/vList5"/>
    <dgm:cxn modelId="{064E26F0-1956-401C-918E-36912EFFBA88}" type="presOf" srcId="{833BFE62-29F1-4C93-A6A9-95BC54B6EA90}" destId="{D2ADF82F-483A-4590-9B53-A4A50808E6F8}" srcOrd="0" destOrd="0" presId="urn:microsoft.com/office/officeart/2005/8/layout/vList5"/>
    <dgm:cxn modelId="{35A271F2-4F05-44F3-AB6A-5391BE62528B}" type="presParOf" srcId="{D2ADF82F-483A-4590-9B53-A4A50808E6F8}" destId="{A9E4A4FB-DE57-4A28-B88B-32EBC2FCB7E9}" srcOrd="0" destOrd="0" presId="urn:microsoft.com/office/officeart/2005/8/layout/vList5"/>
    <dgm:cxn modelId="{451500CA-6FD4-4E49-AC4D-210385965A46}" type="presParOf" srcId="{A9E4A4FB-DE57-4A28-B88B-32EBC2FCB7E9}" destId="{3C8004F1-FC5B-4F99-B6F5-67A3F5413225}" srcOrd="0" destOrd="0" presId="urn:microsoft.com/office/officeart/2005/8/layout/vList5"/>
    <dgm:cxn modelId="{6B7E919A-3AEF-4AAB-AE09-A102D28EAAA3}" type="presParOf" srcId="{A9E4A4FB-DE57-4A28-B88B-32EBC2FCB7E9}" destId="{58F28B60-DD2D-482B-8CAD-0DF49E947E76}" srcOrd="1" destOrd="0" presId="urn:microsoft.com/office/officeart/2005/8/layout/vList5"/>
    <dgm:cxn modelId="{B2626981-F779-4359-903C-1E389AFEB31B}" type="presParOf" srcId="{D2ADF82F-483A-4590-9B53-A4A50808E6F8}" destId="{D33B53A0-DE8D-416E-BFEB-ACD0A152C3AC}" srcOrd="1" destOrd="0" presId="urn:microsoft.com/office/officeart/2005/8/layout/vList5"/>
    <dgm:cxn modelId="{CCDB41BB-4BBB-4C04-BD3E-E4E15D0D5EA4}" type="presParOf" srcId="{D2ADF82F-483A-4590-9B53-A4A50808E6F8}" destId="{604769CC-C4BB-42C1-AA3F-84902C627E0C}" srcOrd="2" destOrd="0" presId="urn:microsoft.com/office/officeart/2005/8/layout/vList5"/>
    <dgm:cxn modelId="{0827159C-33D3-4AAE-8366-C256A9EC1B1A}" type="presParOf" srcId="{604769CC-C4BB-42C1-AA3F-84902C627E0C}" destId="{72780F17-EBD3-487C-B12E-5C01050F26A7}" srcOrd="0" destOrd="0" presId="urn:microsoft.com/office/officeart/2005/8/layout/vList5"/>
    <dgm:cxn modelId="{683AE162-0B32-4CFC-88E0-BFD73A50359B}" type="presParOf" srcId="{604769CC-C4BB-42C1-AA3F-84902C627E0C}" destId="{D181E4FA-7023-4571-85E6-5D7D65D40E59}" srcOrd="1" destOrd="0" presId="urn:microsoft.com/office/officeart/2005/8/layout/vList5"/>
    <dgm:cxn modelId="{3E935BA3-E669-4F96-826D-02F5BCEF8F99}" type="presParOf" srcId="{D2ADF82F-483A-4590-9B53-A4A50808E6F8}" destId="{92F8CE24-ED09-41C8-8294-5BB13F9685A3}" srcOrd="3" destOrd="0" presId="urn:microsoft.com/office/officeart/2005/8/layout/vList5"/>
    <dgm:cxn modelId="{01DF406A-542B-4AE8-8FCF-7AB169936F86}" type="presParOf" srcId="{D2ADF82F-483A-4590-9B53-A4A50808E6F8}" destId="{E9E42239-D062-42F5-ABA3-B7C8D631AC6B}" srcOrd="4" destOrd="0" presId="urn:microsoft.com/office/officeart/2005/8/layout/vList5"/>
    <dgm:cxn modelId="{5168C895-B702-4A1E-8359-0FA9DE6D2C9C}" type="presParOf" srcId="{E9E42239-D062-42F5-ABA3-B7C8D631AC6B}" destId="{06C3CAE4-E7D6-49AF-8DBC-40C78655966B}" srcOrd="0" destOrd="0" presId="urn:microsoft.com/office/officeart/2005/8/layout/vList5"/>
    <dgm:cxn modelId="{D9790F1B-9153-4F22-886B-F3CF74BFA8AD}" type="presParOf" srcId="{E9E42239-D062-42F5-ABA3-B7C8D631AC6B}" destId="{A0DF24F1-8BBD-4627-B419-0FD52386CB3C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3BAFFF-18C2-4C95-BF23-22E04FA1DA5E}" type="doc">
      <dgm:prSet loTypeId="urn:microsoft.com/office/officeart/2005/8/layout/bList2" loCatId="list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40D803B-FD5A-462C-8F2D-14DA55865E1C}">
      <dgm:prSet/>
      <dgm:spPr/>
      <dgm:t>
        <a:bodyPr/>
        <a:lstStyle/>
        <a:p>
          <a:pPr rtl="0"/>
          <a:r>
            <a:rPr lang="en-US" b="1" dirty="0" smtClean="0"/>
            <a:t>  </a:t>
          </a:r>
          <a:r>
            <a:rPr lang="en-US" b="1" dirty="0" err="1" smtClean="0"/>
            <a:t>Hậu</a:t>
          </a:r>
          <a:r>
            <a:rPr lang="en-US" b="1" dirty="0" smtClean="0"/>
            <a:t> </a:t>
          </a:r>
          <a:r>
            <a:rPr lang="en-US" b="1" dirty="0" err="1" smtClean="0"/>
            <a:t>quả</a:t>
          </a:r>
          <a:endParaRPr lang="en-US" b="1" dirty="0"/>
        </a:p>
      </dgm:t>
    </dgm:pt>
    <dgm:pt modelId="{BBA5E108-0681-4B85-9B90-878EDA86B928}" type="parTrans" cxnId="{0D3CE2B1-B424-4EBB-A0C1-B39DFE2B867E}">
      <dgm:prSet/>
      <dgm:spPr/>
      <dgm:t>
        <a:bodyPr/>
        <a:lstStyle/>
        <a:p>
          <a:endParaRPr lang="en-US"/>
        </a:p>
      </dgm:t>
    </dgm:pt>
    <dgm:pt modelId="{A6618642-433B-4B20-821A-0802DF3723C5}" type="sibTrans" cxnId="{0D3CE2B1-B424-4EBB-A0C1-B39DFE2B867E}">
      <dgm:prSet/>
      <dgm:spPr/>
      <dgm:t>
        <a:bodyPr/>
        <a:lstStyle/>
        <a:p>
          <a:endParaRPr lang="en-US"/>
        </a:p>
      </dgm:t>
    </dgm:pt>
    <dgm:pt modelId="{79986A16-4366-43CC-AC42-ECE92E40DE08}">
      <dgm:prSet/>
      <dgm:spPr/>
      <dgm:t>
        <a:bodyPr/>
        <a:lstStyle/>
        <a:p>
          <a:pPr rtl="0"/>
          <a:r>
            <a:rPr lang="en-US" b="1" dirty="0" smtClean="0"/>
            <a:t>  </a:t>
          </a:r>
          <a:r>
            <a:rPr lang="en-US" b="1" dirty="0" err="1" smtClean="0"/>
            <a:t>Phương</a:t>
          </a:r>
          <a:endParaRPr lang="en-US" b="1" dirty="0" smtClean="0"/>
        </a:p>
        <a:p>
          <a:pPr rtl="0"/>
          <a:r>
            <a:rPr lang="en-US" b="1" dirty="0" smtClean="0"/>
            <a:t>    </a:t>
          </a:r>
          <a:r>
            <a:rPr lang="en-US" b="1" dirty="0" err="1" smtClean="0"/>
            <a:t>pháp</a:t>
          </a:r>
          <a:endParaRPr lang="en-US" b="1" dirty="0"/>
        </a:p>
      </dgm:t>
    </dgm:pt>
    <dgm:pt modelId="{4DFA4550-5FE3-4484-B550-1A0E2D583F56}" type="parTrans" cxnId="{2387466B-9393-451A-887E-0EF8AF90D066}">
      <dgm:prSet/>
      <dgm:spPr/>
      <dgm:t>
        <a:bodyPr/>
        <a:lstStyle/>
        <a:p>
          <a:endParaRPr lang="en-US"/>
        </a:p>
      </dgm:t>
    </dgm:pt>
    <dgm:pt modelId="{A9A699C1-5EF5-4C1A-8325-6E1638A445CF}" type="sibTrans" cxnId="{2387466B-9393-451A-887E-0EF8AF90D066}">
      <dgm:prSet/>
      <dgm:spPr/>
      <dgm:t>
        <a:bodyPr/>
        <a:lstStyle/>
        <a:p>
          <a:endParaRPr lang="en-US"/>
        </a:p>
      </dgm:t>
    </dgm:pt>
    <dgm:pt modelId="{E1191279-FB8C-4658-9831-C1438BFD36E3}">
      <dgm:prSet/>
      <dgm:spPr/>
      <dgm:t>
        <a:bodyPr/>
        <a:lstStyle/>
        <a:p>
          <a:endParaRPr lang="en-US" dirty="0"/>
        </a:p>
      </dgm:t>
    </dgm:pt>
    <dgm:pt modelId="{C4DBA05F-4848-49A8-A2AC-D5F97B174C9B}" type="parTrans" cxnId="{ADCC4AF3-B230-4B27-8063-38B25F327363}">
      <dgm:prSet/>
      <dgm:spPr/>
      <dgm:t>
        <a:bodyPr/>
        <a:lstStyle/>
        <a:p>
          <a:endParaRPr lang="en-US"/>
        </a:p>
      </dgm:t>
    </dgm:pt>
    <dgm:pt modelId="{D8891436-CB32-430D-B254-C7A4CEB7D9A6}" type="sibTrans" cxnId="{ADCC4AF3-B230-4B27-8063-38B25F327363}">
      <dgm:prSet/>
      <dgm:spPr/>
      <dgm:t>
        <a:bodyPr/>
        <a:lstStyle/>
        <a:p>
          <a:endParaRPr lang="en-US"/>
        </a:p>
      </dgm:t>
    </dgm:pt>
    <dgm:pt modelId="{04708EA7-1314-49E5-9FC9-04FEF183158F}">
      <dgm:prSet/>
      <dgm:spPr/>
      <dgm:t>
        <a:bodyPr/>
        <a:lstStyle/>
        <a:p>
          <a:pPr algn="ctr" rtl="0"/>
          <a:r>
            <a:rPr lang="en-US" b="1" dirty="0" err="1" smtClean="0"/>
            <a:t>Nguyên</a:t>
          </a:r>
          <a:r>
            <a:rPr lang="en-US" b="1" dirty="0" smtClean="0"/>
            <a:t> </a:t>
          </a:r>
        </a:p>
        <a:p>
          <a:pPr algn="ctr" rtl="0"/>
          <a:r>
            <a:rPr lang="en-US" b="1" dirty="0" err="1" smtClean="0"/>
            <a:t>nhân</a:t>
          </a:r>
          <a:endParaRPr lang="en-US" b="1" dirty="0"/>
        </a:p>
      </dgm:t>
    </dgm:pt>
    <dgm:pt modelId="{EA0E1734-CF28-48E1-8021-EBD9774BD7D1}" type="sibTrans" cxnId="{A73BB663-BFDD-4210-BD1B-5CB56541D128}">
      <dgm:prSet/>
      <dgm:spPr/>
      <dgm:t>
        <a:bodyPr/>
        <a:lstStyle/>
        <a:p>
          <a:endParaRPr lang="en-US"/>
        </a:p>
      </dgm:t>
    </dgm:pt>
    <dgm:pt modelId="{AA995764-9AC1-41B9-BACF-8C5F7FB608A2}" type="parTrans" cxnId="{A73BB663-BFDD-4210-BD1B-5CB56541D128}">
      <dgm:prSet/>
      <dgm:spPr/>
      <dgm:t>
        <a:bodyPr/>
        <a:lstStyle/>
        <a:p>
          <a:endParaRPr lang="en-US"/>
        </a:p>
      </dgm:t>
    </dgm:pt>
    <dgm:pt modelId="{4974EE0A-F531-452F-A578-59F870F7FDE9}" type="pres">
      <dgm:prSet presAssocID="{CD3BAFFF-18C2-4C95-BF23-22E04FA1DA5E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85E00B-B91D-4F4C-ABB1-8D12253643B3}" type="pres">
      <dgm:prSet presAssocID="{E40D803B-FD5A-462C-8F2D-14DA55865E1C}" presName="compNode" presStyleCnt="0"/>
      <dgm:spPr/>
    </dgm:pt>
    <dgm:pt modelId="{0D34AD0E-14E3-4B95-8DE2-8C71E5937725}" type="pres">
      <dgm:prSet presAssocID="{E40D803B-FD5A-462C-8F2D-14DA55865E1C}" presName="childRect" presStyleLbl="bgAcc1" presStyleIdx="0" presStyleCnt="3" custScaleX="120390" custScaleY="231399" custLinFactNeighborX="1866" custLinFactNeighborY="59006">
        <dgm:presLayoutVars>
          <dgm:bulletEnabled val="1"/>
        </dgm:presLayoutVars>
      </dgm:prSet>
      <dgm:spPr>
        <a:ln w="28575">
          <a:solidFill>
            <a:schemeClr val="bg1">
              <a:lumMod val="65000"/>
            </a:schemeClr>
          </a:solidFill>
        </a:ln>
      </dgm:spPr>
    </dgm:pt>
    <dgm:pt modelId="{63CF843B-3BB9-403C-AFCF-BCC39EBA697C}" type="pres">
      <dgm:prSet presAssocID="{E40D803B-FD5A-462C-8F2D-14DA55865E1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4D25-FD35-4ABD-BB48-7E06A984F9EB}" type="pres">
      <dgm:prSet presAssocID="{E40D803B-FD5A-462C-8F2D-14DA55865E1C}" presName="parentRect" presStyleLbl="alignNode1" presStyleIdx="0" presStyleCnt="3" custScaleX="104481" custLinFactY="-129024" custLinFactNeighborX="7020" custLinFactNeighborY="-200000"/>
      <dgm:spPr/>
      <dgm:t>
        <a:bodyPr/>
        <a:lstStyle/>
        <a:p>
          <a:endParaRPr lang="en-US"/>
        </a:p>
      </dgm:t>
    </dgm:pt>
    <dgm:pt modelId="{8663A3CA-B3C0-4A2B-AB48-406CE40CD614}" type="pres">
      <dgm:prSet presAssocID="{E40D803B-FD5A-462C-8F2D-14DA55865E1C}" presName="adorn" presStyleLbl="fgAccFollowNode1" presStyleIdx="0" presStyleCnt="3" custScaleX="124562" custScaleY="113384" custLinFactY="-138823" custLinFactNeighborX="3553" custLinFactNeighborY="-2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E826AF9A-24E6-41DD-A525-A2C011E0F503}" type="pres">
      <dgm:prSet presAssocID="{A6618642-433B-4B20-821A-0802DF3723C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55ABDED-BA2E-4645-990C-B07F539EA2DD}" type="pres">
      <dgm:prSet presAssocID="{04708EA7-1314-49E5-9FC9-04FEF183158F}" presName="compNode" presStyleCnt="0"/>
      <dgm:spPr/>
    </dgm:pt>
    <dgm:pt modelId="{A75961F5-A9FB-4083-8D77-FE24DB6F8124}" type="pres">
      <dgm:prSet presAssocID="{04708EA7-1314-49E5-9FC9-04FEF183158F}" presName="childRect" presStyleLbl="bgAcc1" presStyleIdx="1" presStyleCnt="3" custScaleX="153838" custScaleY="266774" custLinFactNeighborX="1043" custLinFactNeighborY="30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BB3B5-0539-4888-B1A4-77172148CBB1}" type="pres">
      <dgm:prSet presAssocID="{04708EA7-1314-49E5-9FC9-04FEF183158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6D264-EB3A-4E35-8559-CE09C3C4D291}" type="pres">
      <dgm:prSet presAssocID="{04708EA7-1314-49E5-9FC9-04FEF183158F}" presName="parentRect" presStyleLbl="alignNode1" presStyleIdx="1" presStyleCnt="3" custScaleX="102454" custLinFactY="-176879" custLinFactNeighborX="4291" custLinFactNeighborY="-200000"/>
      <dgm:spPr/>
      <dgm:t>
        <a:bodyPr/>
        <a:lstStyle/>
        <a:p>
          <a:endParaRPr lang="en-US"/>
        </a:p>
      </dgm:t>
    </dgm:pt>
    <dgm:pt modelId="{7BEA5B8E-61B9-4A51-8F88-66C415B45A25}" type="pres">
      <dgm:prSet presAssocID="{04708EA7-1314-49E5-9FC9-04FEF183158F}" presName="adorn" presStyleLbl="fgAccFollowNode1" presStyleIdx="1" presStyleCnt="3" custScaleX="163831" custScaleY="111371" custLinFactY="-174179" custLinFactNeighborX="14347" custLinFactNeighborY="-2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  <dgm:t>
        <a:bodyPr/>
        <a:lstStyle/>
        <a:p>
          <a:endParaRPr lang="en-US"/>
        </a:p>
      </dgm:t>
    </dgm:pt>
    <dgm:pt modelId="{E5A34ED3-142A-4335-A72F-785657054F74}" type="pres">
      <dgm:prSet presAssocID="{EA0E1734-CF28-48E1-8021-EBD9774BD7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1BC6615-758F-4245-B736-E3E9309CE710}" type="pres">
      <dgm:prSet presAssocID="{79986A16-4366-43CC-AC42-ECE92E40DE08}" presName="compNode" presStyleCnt="0"/>
      <dgm:spPr/>
    </dgm:pt>
    <dgm:pt modelId="{40A3858F-174F-4FCF-8020-AEF4DC468599}" type="pres">
      <dgm:prSet presAssocID="{79986A16-4366-43CC-AC42-ECE92E40DE08}" presName="childRect" presStyleLbl="bgAcc1" presStyleIdx="2" presStyleCnt="3" custScaleX="126210" custScaleY="241541" custLinFactNeighborX="10417" custLinFactNeighborY="53306">
        <dgm:presLayoutVars>
          <dgm:bulletEnabled val="1"/>
        </dgm:presLayoutVars>
      </dgm:prSet>
      <dgm:spPr/>
    </dgm:pt>
    <dgm:pt modelId="{91C3925F-B12C-456F-8740-00057FA79DCC}" type="pres">
      <dgm:prSet presAssocID="{79986A16-4366-43CC-AC42-ECE92E40DE0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ACCCA-2858-4CD4-A89B-DD4898513AC8}" type="pres">
      <dgm:prSet presAssocID="{79986A16-4366-43CC-AC42-ECE92E40DE08}" presName="parentRect" presStyleLbl="alignNode1" presStyleIdx="2" presStyleCnt="3" custScaleX="100955" custLinFactY="-114956" custLinFactNeighborX="9318" custLinFactNeighborY="-200000"/>
      <dgm:spPr/>
      <dgm:t>
        <a:bodyPr/>
        <a:lstStyle/>
        <a:p>
          <a:endParaRPr lang="en-US"/>
        </a:p>
      </dgm:t>
    </dgm:pt>
    <dgm:pt modelId="{0971A919-2CC8-405F-A4D4-A07FB541401C}" type="pres">
      <dgm:prSet presAssocID="{79986A16-4366-43CC-AC42-ECE92E40DE08}" presName="adorn" presStyleLbl="fgAccFollowNode1" presStyleIdx="2" presStyleCnt="3" custScaleX="142251" custScaleY="117079" custLinFactY="-118494" custLinFactNeighborX="6363" custLinFactNeighborY="-2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</dgm:ptLst>
  <dgm:cxnLst>
    <dgm:cxn modelId="{ADCC4AF3-B230-4B27-8063-38B25F327363}" srcId="{04708EA7-1314-49E5-9FC9-04FEF183158F}" destId="{E1191279-FB8C-4658-9831-C1438BFD36E3}" srcOrd="0" destOrd="0" parTransId="{C4DBA05F-4848-49A8-A2AC-D5F97B174C9B}" sibTransId="{D8891436-CB32-430D-B254-C7A4CEB7D9A6}"/>
    <dgm:cxn modelId="{71ACD75A-926D-4ABF-9485-49B0675270C3}" type="presOf" srcId="{A6618642-433B-4B20-821A-0802DF3723C5}" destId="{E826AF9A-24E6-41DD-A525-A2C011E0F503}" srcOrd="0" destOrd="0" presId="urn:microsoft.com/office/officeart/2005/8/layout/bList2"/>
    <dgm:cxn modelId="{A73BB663-BFDD-4210-BD1B-5CB56541D128}" srcId="{CD3BAFFF-18C2-4C95-BF23-22E04FA1DA5E}" destId="{04708EA7-1314-49E5-9FC9-04FEF183158F}" srcOrd="1" destOrd="0" parTransId="{AA995764-9AC1-41B9-BACF-8C5F7FB608A2}" sibTransId="{EA0E1734-CF28-48E1-8021-EBD9774BD7D1}"/>
    <dgm:cxn modelId="{2387466B-9393-451A-887E-0EF8AF90D066}" srcId="{CD3BAFFF-18C2-4C95-BF23-22E04FA1DA5E}" destId="{79986A16-4366-43CC-AC42-ECE92E40DE08}" srcOrd="2" destOrd="0" parTransId="{4DFA4550-5FE3-4484-B550-1A0E2D583F56}" sibTransId="{A9A699C1-5EF5-4C1A-8325-6E1638A445CF}"/>
    <dgm:cxn modelId="{558CF2E7-1D2F-4BAF-81D5-2E19339719AC}" type="presOf" srcId="{E40D803B-FD5A-462C-8F2D-14DA55865E1C}" destId="{63CF843B-3BB9-403C-AFCF-BCC39EBA697C}" srcOrd="0" destOrd="0" presId="urn:microsoft.com/office/officeart/2005/8/layout/bList2"/>
    <dgm:cxn modelId="{367A24CC-4F16-4F08-85F9-23B347474FD7}" type="presOf" srcId="{04708EA7-1314-49E5-9FC9-04FEF183158F}" destId="{CE7BB3B5-0539-4888-B1A4-77172148CBB1}" srcOrd="0" destOrd="0" presId="urn:microsoft.com/office/officeart/2005/8/layout/bList2"/>
    <dgm:cxn modelId="{E0FDA131-EDF8-47B1-842F-B3BFE68CA9E1}" type="presOf" srcId="{CD3BAFFF-18C2-4C95-BF23-22E04FA1DA5E}" destId="{4974EE0A-F531-452F-A578-59F870F7FDE9}" srcOrd="0" destOrd="0" presId="urn:microsoft.com/office/officeart/2005/8/layout/bList2"/>
    <dgm:cxn modelId="{CBA89E88-05FF-43EC-BC36-FD76C3D618C9}" type="presOf" srcId="{79986A16-4366-43CC-AC42-ECE92E40DE08}" destId="{91C3925F-B12C-456F-8740-00057FA79DCC}" srcOrd="0" destOrd="0" presId="urn:microsoft.com/office/officeart/2005/8/layout/bList2"/>
    <dgm:cxn modelId="{0A2506BE-DFE9-44CB-8769-2AA815DB85E8}" type="presOf" srcId="{79986A16-4366-43CC-AC42-ECE92E40DE08}" destId="{EF5ACCCA-2858-4CD4-A89B-DD4898513AC8}" srcOrd="1" destOrd="0" presId="urn:microsoft.com/office/officeart/2005/8/layout/bList2"/>
    <dgm:cxn modelId="{3DDE5943-2245-489D-A0C7-31A8868DEAF3}" type="presOf" srcId="{E40D803B-FD5A-462C-8F2D-14DA55865E1C}" destId="{BCF34D25-FD35-4ABD-BB48-7E06A984F9EB}" srcOrd="1" destOrd="0" presId="urn:microsoft.com/office/officeart/2005/8/layout/bList2"/>
    <dgm:cxn modelId="{0D3CE2B1-B424-4EBB-A0C1-B39DFE2B867E}" srcId="{CD3BAFFF-18C2-4C95-BF23-22E04FA1DA5E}" destId="{E40D803B-FD5A-462C-8F2D-14DA55865E1C}" srcOrd="0" destOrd="0" parTransId="{BBA5E108-0681-4B85-9B90-878EDA86B928}" sibTransId="{A6618642-433B-4B20-821A-0802DF3723C5}"/>
    <dgm:cxn modelId="{D4A5D9D9-CEE6-4B16-8487-9AC1E0937D78}" type="presOf" srcId="{04708EA7-1314-49E5-9FC9-04FEF183158F}" destId="{B506D264-EB3A-4E35-8559-CE09C3C4D291}" srcOrd="1" destOrd="0" presId="urn:microsoft.com/office/officeart/2005/8/layout/bList2"/>
    <dgm:cxn modelId="{A7C499FB-66F1-48DB-A849-BA8B79D2E85F}" type="presOf" srcId="{EA0E1734-CF28-48E1-8021-EBD9774BD7D1}" destId="{E5A34ED3-142A-4335-A72F-785657054F74}" srcOrd="0" destOrd="0" presId="urn:microsoft.com/office/officeart/2005/8/layout/bList2"/>
    <dgm:cxn modelId="{CADFD51E-1AB1-4865-BDC2-CA89DC5AA2DD}" type="presOf" srcId="{E1191279-FB8C-4658-9831-C1438BFD36E3}" destId="{A75961F5-A9FB-4083-8D77-FE24DB6F8124}" srcOrd="0" destOrd="0" presId="urn:microsoft.com/office/officeart/2005/8/layout/bList2"/>
    <dgm:cxn modelId="{2B2C3AE5-5F66-483F-910D-4D1C59B79842}" type="presParOf" srcId="{4974EE0A-F531-452F-A578-59F870F7FDE9}" destId="{7085E00B-B91D-4F4C-ABB1-8D12253643B3}" srcOrd="0" destOrd="0" presId="urn:microsoft.com/office/officeart/2005/8/layout/bList2"/>
    <dgm:cxn modelId="{423B7BEC-91FC-4293-9E1C-671EF7376C55}" type="presParOf" srcId="{7085E00B-B91D-4F4C-ABB1-8D12253643B3}" destId="{0D34AD0E-14E3-4B95-8DE2-8C71E5937725}" srcOrd="0" destOrd="0" presId="urn:microsoft.com/office/officeart/2005/8/layout/bList2"/>
    <dgm:cxn modelId="{78ABD681-4A19-4EA0-ABC4-9093177BFDB0}" type="presParOf" srcId="{7085E00B-B91D-4F4C-ABB1-8D12253643B3}" destId="{63CF843B-3BB9-403C-AFCF-BCC39EBA697C}" srcOrd="1" destOrd="0" presId="urn:microsoft.com/office/officeart/2005/8/layout/bList2"/>
    <dgm:cxn modelId="{0992567C-8C5D-4CB6-B7DD-ED9CD448EC71}" type="presParOf" srcId="{7085E00B-B91D-4F4C-ABB1-8D12253643B3}" destId="{BCF34D25-FD35-4ABD-BB48-7E06A984F9EB}" srcOrd="2" destOrd="0" presId="urn:microsoft.com/office/officeart/2005/8/layout/bList2"/>
    <dgm:cxn modelId="{6CF35C95-1529-4982-B666-1E234295E0FC}" type="presParOf" srcId="{7085E00B-B91D-4F4C-ABB1-8D12253643B3}" destId="{8663A3CA-B3C0-4A2B-AB48-406CE40CD614}" srcOrd="3" destOrd="0" presId="urn:microsoft.com/office/officeart/2005/8/layout/bList2"/>
    <dgm:cxn modelId="{A2E5ED52-91CE-4F71-9750-64C672069F66}" type="presParOf" srcId="{4974EE0A-F531-452F-A578-59F870F7FDE9}" destId="{E826AF9A-24E6-41DD-A525-A2C011E0F503}" srcOrd="1" destOrd="0" presId="urn:microsoft.com/office/officeart/2005/8/layout/bList2"/>
    <dgm:cxn modelId="{FA258FEC-0042-40A4-ABC3-490DDC217F5B}" type="presParOf" srcId="{4974EE0A-F531-452F-A578-59F870F7FDE9}" destId="{655ABDED-BA2E-4645-990C-B07F539EA2DD}" srcOrd="2" destOrd="0" presId="urn:microsoft.com/office/officeart/2005/8/layout/bList2"/>
    <dgm:cxn modelId="{C0674110-84DF-492A-AB2D-7B8EE6B03314}" type="presParOf" srcId="{655ABDED-BA2E-4645-990C-B07F539EA2DD}" destId="{A75961F5-A9FB-4083-8D77-FE24DB6F8124}" srcOrd="0" destOrd="0" presId="urn:microsoft.com/office/officeart/2005/8/layout/bList2"/>
    <dgm:cxn modelId="{D828C4C0-8040-4891-B014-DE43C46F2790}" type="presParOf" srcId="{655ABDED-BA2E-4645-990C-B07F539EA2DD}" destId="{CE7BB3B5-0539-4888-B1A4-77172148CBB1}" srcOrd="1" destOrd="0" presId="urn:microsoft.com/office/officeart/2005/8/layout/bList2"/>
    <dgm:cxn modelId="{D11D795A-B4DC-48AF-9F2D-A75E945C5D2D}" type="presParOf" srcId="{655ABDED-BA2E-4645-990C-B07F539EA2DD}" destId="{B506D264-EB3A-4E35-8559-CE09C3C4D291}" srcOrd="2" destOrd="0" presId="urn:microsoft.com/office/officeart/2005/8/layout/bList2"/>
    <dgm:cxn modelId="{263986D7-7313-4B89-896B-3F08BF7968E5}" type="presParOf" srcId="{655ABDED-BA2E-4645-990C-B07F539EA2DD}" destId="{7BEA5B8E-61B9-4A51-8F88-66C415B45A25}" srcOrd="3" destOrd="0" presId="urn:microsoft.com/office/officeart/2005/8/layout/bList2"/>
    <dgm:cxn modelId="{9FA8170A-74C4-4005-B945-17BF775AB01F}" type="presParOf" srcId="{4974EE0A-F531-452F-A578-59F870F7FDE9}" destId="{E5A34ED3-142A-4335-A72F-785657054F74}" srcOrd="3" destOrd="0" presId="urn:microsoft.com/office/officeart/2005/8/layout/bList2"/>
    <dgm:cxn modelId="{888736FF-BBD8-4487-B43C-F710B951A171}" type="presParOf" srcId="{4974EE0A-F531-452F-A578-59F870F7FDE9}" destId="{91BC6615-758F-4245-B736-E3E9309CE710}" srcOrd="4" destOrd="0" presId="urn:microsoft.com/office/officeart/2005/8/layout/bList2"/>
    <dgm:cxn modelId="{EFA0B252-7973-4B08-8B62-2B5BF0158CBD}" type="presParOf" srcId="{91BC6615-758F-4245-B736-E3E9309CE710}" destId="{40A3858F-174F-4FCF-8020-AEF4DC468599}" srcOrd="0" destOrd="0" presId="urn:microsoft.com/office/officeart/2005/8/layout/bList2"/>
    <dgm:cxn modelId="{7F24942A-D86A-4E46-80F7-CAA4334AEF53}" type="presParOf" srcId="{91BC6615-758F-4245-B736-E3E9309CE710}" destId="{91C3925F-B12C-456F-8740-00057FA79DCC}" srcOrd="1" destOrd="0" presId="urn:microsoft.com/office/officeart/2005/8/layout/bList2"/>
    <dgm:cxn modelId="{04A769E2-1B84-433B-9192-3BA50864245F}" type="presParOf" srcId="{91BC6615-758F-4245-B736-E3E9309CE710}" destId="{EF5ACCCA-2858-4CD4-A89B-DD4898513AC8}" srcOrd="2" destOrd="0" presId="urn:microsoft.com/office/officeart/2005/8/layout/bList2"/>
    <dgm:cxn modelId="{351D8EE3-254E-4936-84F5-3F4A81827FBD}" type="presParOf" srcId="{91BC6615-758F-4245-B736-E3E9309CE710}" destId="{0971A919-2CC8-405F-A4D4-A07FB541401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D78165-DFFF-412F-8ABA-13C278681219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98E5B7E-67F4-4A11-AB59-DDC9DEC9403F}">
      <dgm:prSet custT="1"/>
      <dgm:spPr>
        <a:ln w="28575">
          <a:solidFill>
            <a:srgbClr val="FF9933"/>
          </a:solidFill>
          <a:prstDash val="sysDash"/>
        </a:ln>
      </dgm:spPr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nam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dạy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dỗ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chớp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lìa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khỏi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nghiệt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Cho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thiếu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cha.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C757EF8E-3EBE-4792-86F5-22D8DFBD3344}" type="parTrans" cxnId="{FCAB2C1A-18B9-4D2B-8ECE-51C915AE83B8}">
      <dgm:prSet/>
      <dgm:spPr/>
      <dgm:t>
        <a:bodyPr/>
        <a:lstStyle/>
        <a:p>
          <a:endParaRPr lang="en-US"/>
        </a:p>
      </dgm:t>
    </dgm:pt>
    <dgm:pt modelId="{A526072C-4DF0-40ED-A123-CD2FB6A7DA6D}" type="sibTrans" cxnId="{FCAB2C1A-18B9-4D2B-8ECE-51C915AE83B8}">
      <dgm:prSet/>
      <dgm:spPr/>
      <dgm:t>
        <a:bodyPr/>
        <a:lstStyle/>
        <a:p>
          <a:endParaRPr lang="en-US"/>
        </a:p>
      </dgm:t>
    </dgm:pt>
    <dgm:pt modelId="{388C50CD-B832-45DE-BC72-06459F627E24}">
      <dgm:prSet custT="1"/>
      <dgm:spPr>
        <a:ln w="28575">
          <a:solidFill>
            <a:srgbClr val="FF9933"/>
          </a:solidFill>
          <a:prstDash val="sysDash"/>
        </a:ln>
      </dgm:spPr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mang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tắm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mát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ảnh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hưởng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nét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dịu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trưng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nữ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5B347099-0A8C-4B50-8E9D-2D26AE25CD98}" type="parTrans" cxnId="{48E9ABE0-E9DF-45BB-B215-24684FA8F033}">
      <dgm:prSet/>
      <dgm:spPr/>
      <dgm:t>
        <a:bodyPr/>
        <a:lstStyle/>
        <a:p>
          <a:endParaRPr lang="en-US"/>
        </a:p>
      </dgm:t>
    </dgm:pt>
    <dgm:pt modelId="{A554BAB8-F2D1-4662-807F-0BFF6FD50523}" type="sibTrans" cxnId="{48E9ABE0-E9DF-45BB-B215-24684FA8F033}">
      <dgm:prSet/>
      <dgm:spPr/>
      <dgm:t>
        <a:bodyPr/>
        <a:lstStyle/>
        <a:p>
          <a:endParaRPr lang="en-US"/>
        </a:p>
      </dgm:t>
    </dgm:pt>
    <dgm:pt modelId="{BF3248E2-8F20-4A61-81E0-4BEA5EE65538}">
      <dgm:prSet custT="1"/>
      <dgm:spPr>
        <a:ln w="28575">
          <a:solidFill>
            <a:srgbClr val="FF9933"/>
          </a:solidFill>
          <a:prstDash val="sysDash"/>
        </a:ln>
      </dgm:spPr>
      <dgm:t>
        <a:bodyPr/>
        <a:lstStyle/>
        <a:p>
          <a:pPr rtl="0"/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Cho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đứa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4F0D570D-BEB7-4D70-998C-1A74A65417F6}" type="parTrans" cxnId="{E46493DD-3A8E-4B94-AB45-CD9B842D60F2}">
      <dgm:prSet/>
      <dgm:spPr/>
      <dgm:t>
        <a:bodyPr/>
        <a:lstStyle/>
        <a:p>
          <a:endParaRPr lang="en-US"/>
        </a:p>
      </dgm:t>
    </dgm:pt>
    <dgm:pt modelId="{F89ECBE9-B2D9-464C-B20D-0703A89DFA7E}" type="sibTrans" cxnId="{E46493DD-3A8E-4B94-AB45-CD9B842D60F2}">
      <dgm:prSet/>
      <dgm:spPr/>
      <dgm:t>
        <a:bodyPr/>
        <a:lstStyle/>
        <a:p>
          <a:endParaRPr lang="en-US"/>
        </a:p>
      </dgm:t>
    </dgm:pt>
    <dgm:pt modelId="{56140FA7-6308-420D-9B78-5ECB4EEDA6EF}" type="pres">
      <dgm:prSet presAssocID="{94D78165-DFFF-412F-8ABA-13C2786812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2AC855-C884-476A-ABA2-A7C6C6391F0E}" type="pres">
      <dgm:prSet presAssocID="{F98E5B7E-67F4-4A11-AB59-DDC9DEC9403F}" presName="parentText" presStyleLbl="node1" presStyleIdx="0" presStyleCnt="3" custAng="0" custScaleY="49899" custLinFactNeighborX="0" custLinFactNeighborY="-82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4285-008C-4E3C-BAF7-CDDFEF0DCE34}" type="pres">
      <dgm:prSet presAssocID="{A526072C-4DF0-40ED-A123-CD2FB6A7DA6D}" presName="spacer" presStyleCnt="0"/>
      <dgm:spPr/>
    </dgm:pt>
    <dgm:pt modelId="{DE1BCB9D-05B0-478A-A745-998C62BAA875}" type="pres">
      <dgm:prSet presAssocID="{388C50CD-B832-45DE-BC72-06459F627E24}" presName="parentText" presStyleLbl="node1" presStyleIdx="1" presStyleCnt="3" custAng="0" custScaleX="106917" custScaleY="30185" custLinFactY="929" custLinFactNeighborX="-68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53EFE-185C-438F-BB8B-5A5560D850D1}" type="pres">
      <dgm:prSet presAssocID="{A554BAB8-F2D1-4662-807F-0BFF6FD50523}" presName="spacer" presStyleCnt="0"/>
      <dgm:spPr/>
    </dgm:pt>
    <dgm:pt modelId="{0D0F3CEC-E86F-4CD5-A99F-33F107F315BB}" type="pres">
      <dgm:prSet presAssocID="{BF3248E2-8F20-4A61-81E0-4BEA5EE65538}" presName="parentText" presStyleLbl="node1" presStyleIdx="2" presStyleCnt="3" custAng="0" custScaleY="18621" custLinFactY="2329" custLinFactNeighborX="-64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19BF31-627C-4309-B97F-6F6B554C0D34}" type="presOf" srcId="{388C50CD-B832-45DE-BC72-06459F627E24}" destId="{DE1BCB9D-05B0-478A-A745-998C62BAA875}" srcOrd="0" destOrd="0" presId="urn:microsoft.com/office/officeart/2005/8/layout/vList2"/>
    <dgm:cxn modelId="{F7801B40-995E-4750-BD0E-93FA38D87F21}" type="presOf" srcId="{BF3248E2-8F20-4A61-81E0-4BEA5EE65538}" destId="{0D0F3CEC-E86F-4CD5-A99F-33F107F315BB}" srcOrd="0" destOrd="0" presId="urn:microsoft.com/office/officeart/2005/8/layout/vList2"/>
    <dgm:cxn modelId="{FCAB2C1A-18B9-4D2B-8ECE-51C915AE83B8}" srcId="{94D78165-DFFF-412F-8ABA-13C278681219}" destId="{F98E5B7E-67F4-4A11-AB59-DDC9DEC9403F}" srcOrd="0" destOrd="0" parTransId="{C757EF8E-3EBE-4792-86F5-22D8DFBD3344}" sibTransId="{A526072C-4DF0-40ED-A123-CD2FB6A7DA6D}"/>
    <dgm:cxn modelId="{3C040ED0-4CC1-4B3A-B53E-53522DC8FA66}" type="presOf" srcId="{94D78165-DFFF-412F-8ABA-13C278681219}" destId="{56140FA7-6308-420D-9B78-5ECB4EEDA6EF}" srcOrd="0" destOrd="0" presId="urn:microsoft.com/office/officeart/2005/8/layout/vList2"/>
    <dgm:cxn modelId="{E46493DD-3A8E-4B94-AB45-CD9B842D60F2}" srcId="{94D78165-DFFF-412F-8ABA-13C278681219}" destId="{BF3248E2-8F20-4A61-81E0-4BEA5EE65538}" srcOrd="2" destOrd="0" parTransId="{4F0D570D-BEB7-4D70-998C-1A74A65417F6}" sibTransId="{F89ECBE9-B2D9-464C-B20D-0703A89DFA7E}"/>
    <dgm:cxn modelId="{48E9ABE0-E9DF-45BB-B215-24684FA8F033}" srcId="{94D78165-DFFF-412F-8ABA-13C278681219}" destId="{388C50CD-B832-45DE-BC72-06459F627E24}" srcOrd="1" destOrd="0" parTransId="{5B347099-0A8C-4B50-8E9D-2D26AE25CD98}" sibTransId="{A554BAB8-F2D1-4662-807F-0BFF6FD50523}"/>
    <dgm:cxn modelId="{FB8A7431-BB4F-4655-89C1-1E2D9015136F}" type="presOf" srcId="{F98E5B7E-67F4-4A11-AB59-DDC9DEC9403F}" destId="{482AC855-C884-476A-ABA2-A7C6C6391F0E}" srcOrd="0" destOrd="0" presId="urn:microsoft.com/office/officeart/2005/8/layout/vList2"/>
    <dgm:cxn modelId="{90529794-591A-4B59-9217-8FE790FC07F7}" type="presParOf" srcId="{56140FA7-6308-420D-9B78-5ECB4EEDA6EF}" destId="{482AC855-C884-476A-ABA2-A7C6C6391F0E}" srcOrd="0" destOrd="0" presId="urn:microsoft.com/office/officeart/2005/8/layout/vList2"/>
    <dgm:cxn modelId="{85515683-CB1B-4851-AD6D-B1106FF15BCC}" type="presParOf" srcId="{56140FA7-6308-420D-9B78-5ECB4EEDA6EF}" destId="{8A274285-008C-4E3C-BAF7-CDDFEF0DCE34}" srcOrd="1" destOrd="0" presId="urn:microsoft.com/office/officeart/2005/8/layout/vList2"/>
    <dgm:cxn modelId="{1711A862-A199-4158-892D-70E670775B02}" type="presParOf" srcId="{56140FA7-6308-420D-9B78-5ECB4EEDA6EF}" destId="{DE1BCB9D-05B0-478A-A745-998C62BAA875}" srcOrd="2" destOrd="0" presId="urn:microsoft.com/office/officeart/2005/8/layout/vList2"/>
    <dgm:cxn modelId="{31C8E9E2-70E3-40E8-AC92-59ABD6BF4FBC}" type="presParOf" srcId="{56140FA7-6308-420D-9B78-5ECB4EEDA6EF}" destId="{0D453EFE-185C-438F-BB8B-5A5560D850D1}" srcOrd="3" destOrd="0" presId="urn:microsoft.com/office/officeart/2005/8/layout/vList2"/>
    <dgm:cxn modelId="{479E7A11-34BE-4873-8FE7-9F5F9D08BFFB}" type="presParOf" srcId="{56140FA7-6308-420D-9B78-5ECB4EEDA6EF}" destId="{0D0F3CEC-E86F-4CD5-A99F-33F107F315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623D1-C9F9-4C87-A710-82F950BD2399}" type="doc">
      <dgm:prSet loTypeId="urn:microsoft.com/office/officeart/2005/8/layout/hList7" loCatId="relationship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8138BD-67DF-403E-9CE5-51A0F60E3DBC}">
      <dgm:prSet custT="1"/>
      <dgm:spPr>
        <a:ln>
          <a:solidFill>
            <a:srgbClr val="FF9933"/>
          </a:solidFill>
        </a:ln>
      </dgm:spPr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Giống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nuôi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dưỡng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sanh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hạ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trưởng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thâu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tàn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ngừng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xoay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vòng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tuần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trưởng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549C9EF5-B93F-46F1-976C-F4416AF309A1}" type="parTrans" cxnId="{DBD009B7-D2D1-4923-856B-5C2002D7DC6A}">
      <dgm:prSet/>
      <dgm:spPr/>
      <dgm:t>
        <a:bodyPr/>
        <a:lstStyle/>
        <a:p>
          <a:endParaRPr lang="en-US"/>
        </a:p>
      </dgm:t>
    </dgm:pt>
    <dgm:pt modelId="{690A4C17-3B8C-406C-AE4F-61DDDF6F4811}" type="sibTrans" cxnId="{DBD009B7-D2D1-4923-856B-5C2002D7DC6A}">
      <dgm:prSet/>
      <dgm:spPr/>
      <dgm:t>
        <a:bodyPr/>
        <a:lstStyle/>
        <a:p>
          <a:endParaRPr lang="en-US"/>
        </a:p>
      </dgm:t>
    </dgm:pt>
    <dgm:pt modelId="{38A07ACA-C67C-48E7-BA10-1E4A5D8DC138}">
      <dgm:prSet custT="1"/>
      <dgm:spPr>
        <a:ln>
          <a:solidFill>
            <a:srgbClr val="FF9933"/>
          </a:solidFill>
        </a:ln>
      </dgm:spPr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cũng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giống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vậy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đức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đất.Chúng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hóa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ung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dung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thản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560036A7-52F7-4142-8275-2B0292ACE8B4}" type="parTrans" cxnId="{09526A64-526F-4A41-8370-CC51C018EDDC}">
      <dgm:prSet/>
      <dgm:spPr/>
      <dgm:t>
        <a:bodyPr/>
        <a:lstStyle/>
        <a:p>
          <a:endParaRPr lang="en-US"/>
        </a:p>
      </dgm:t>
    </dgm:pt>
    <dgm:pt modelId="{3CDE3CDC-298B-48C3-81C0-9B1ABF0C0843}" type="sibTrans" cxnId="{09526A64-526F-4A41-8370-CC51C018EDDC}">
      <dgm:prSet/>
      <dgm:spPr/>
      <dgm:t>
        <a:bodyPr/>
        <a:lstStyle/>
        <a:p>
          <a:endParaRPr lang="en-US"/>
        </a:p>
      </dgm:t>
    </dgm:pt>
    <dgm:pt modelId="{35F78406-0971-4024-8620-6D03A03CD0DF}">
      <dgm:prSet custT="1"/>
      <dgm:spPr>
        <a:ln>
          <a:solidFill>
            <a:srgbClr val="FF6600"/>
          </a:solidFill>
        </a:ln>
      </dgm:spPr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cùng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loại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tựu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A8D7A416-1759-4399-A647-6DED5C34F081}" type="parTrans" cxnId="{ABCDA99F-330F-40A3-BA58-A6D073008B1C}">
      <dgm:prSet/>
      <dgm:spPr/>
      <dgm:t>
        <a:bodyPr/>
        <a:lstStyle/>
        <a:p>
          <a:endParaRPr lang="en-US"/>
        </a:p>
      </dgm:t>
    </dgm:pt>
    <dgm:pt modelId="{8C4D46B5-1A8D-47D8-B991-A538F7423A19}" type="sibTrans" cxnId="{ABCDA99F-330F-40A3-BA58-A6D073008B1C}">
      <dgm:prSet/>
      <dgm:spPr/>
      <dgm:t>
        <a:bodyPr/>
        <a:lstStyle/>
        <a:p>
          <a:endParaRPr lang="en-US"/>
        </a:p>
      </dgm:t>
    </dgm:pt>
    <dgm:pt modelId="{7F6DA316-26C0-469F-82B6-A05A5394D95A}">
      <dgm:prSet custT="1"/>
      <dgm:spPr>
        <a:ln>
          <a:solidFill>
            <a:srgbClr val="FF6600"/>
          </a:solidFill>
        </a:ln>
      </dgm:spPr>
      <dgm:t>
        <a:bodyPr/>
        <a:lstStyle/>
        <a:p>
          <a:pPr rtl="0"/>
          <a:endParaRPr lang="en-US" sz="1900" dirty="0" smtClean="0">
            <a:latin typeface="Times New Roman" pitchFamily="18" charset="0"/>
            <a:cs typeface="Times New Roman" pitchFamily="18" charset="0"/>
          </a:endParaRPr>
        </a:p>
        <a:p>
          <a:pPr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trạng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thái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mơ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màng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nghe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tiếng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Khiến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sanh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kính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sợ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khiến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CCCB1F5A-57E5-4AAF-B4DD-17FA5A712B47}" type="parTrans" cxnId="{3FE45C7A-ACA3-4D9F-B8B8-3141B05B4960}">
      <dgm:prSet/>
      <dgm:spPr/>
      <dgm:t>
        <a:bodyPr/>
        <a:lstStyle/>
        <a:p>
          <a:endParaRPr lang="en-US"/>
        </a:p>
      </dgm:t>
    </dgm:pt>
    <dgm:pt modelId="{C21F17BE-E1B5-4CB9-9B46-7A3D8488A265}" type="sibTrans" cxnId="{3FE45C7A-ACA3-4D9F-B8B8-3141B05B4960}">
      <dgm:prSet/>
      <dgm:spPr/>
      <dgm:t>
        <a:bodyPr/>
        <a:lstStyle/>
        <a:p>
          <a:endParaRPr lang="en-US"/>
        </a:p>
      </dgm:t>
    </dgm:pt>
    <dgm:pt modelId="{DE91CF0B-975B-4BB9-953B-99855DF249BD}" type="pres">
      <dgm:prSet presAssocID="{2DD623D1-C9F9-4C87-A710-82F950BD23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0D867-563F-430B-97F7-F4872D63CE57}" type="pres">
      <dgm:prSet presAssocID="{2DD623D1-C9F9-4C87-A710-82F950BD2399}" presName="fgShape" presStyleLbl="fgShp" presStyleIdx="0" presStyleCnt="1" custScaleY="72549" custLinFactNeighborY="27451"/>
      <dgm:spPr>
        <a:solidFill>
          <a:schemeClr val="accent2"/>
        </a:solidFill>
      </dgm:spPr>
    </dgm:pt>
    <dgm:pt modelId="{2B25E9EE-5260-4B3D-A04E-2027F71E58A3}" type="pres">
      <dgm:prSet presAssocID="{2DD623D1-C9F9-4C87-A710-82F950BD2399}" presName="linComp" presStyleCnt="0"/>
      <dgm:spPr/>
    </dgm:pt>
    <dgm:pt modelId="{622E23C2-AF2F-41A6-B8CA-9E01BCD0D052}" type="pres">
      <dgm:prSet presAssocID="{B98138BD-67DF-403E-9CE5-51A0F60E3DBC}" presName="compNode" presStyleCnt="0"/>
      <dgm:spPr/>
    </dgm:pt>
    <dgm:pt modelId="{777C20EC-38ED-4D29-BC39-98A6326C65FD}" type="pres">
      <dgm:prSet presAssocID="{B98138BD-67DF-403E-9CE5-51A0F60E3DBC}" presName="bkgdShape" presStyleLbl="node1" presStyleIdx="0" presStyleCnt="4"/>
      <dgm:spPr/>
      <dgm:t>
        <a:bodyPr/>
        <a:lstStyle/>
        <a:p>
          <a:endParaRPr lang="en-US"/>
        </a:p>
      </dgm:t>
    </dgm:pt>
    <dgm:pt modelId="{75E8AB64-49BC-4B6E-BDAB-88522218CD79}" type="pres">
      <dgm:prSet presAssocID="{B98138BD-67DF-403E-9CE5-51A0F60E3DB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DB367-6FB1-42FE-9A89-AF1EA5E7BABE}" type="pres">
      <dgm:prSet presAssocID="{B98138BD-67DF-403E-9CE5-51A0F60E3DBC}" presName="invisiNode" presStyleLbl="node1" presStyleIdx="0" presStyleCnt="4"/>
      <dgm:spPr/>
    </dgm:pt>
    <dgm:pt modelId="{B2A2D0DA-57BF-4308-8DE3-765A2C9F80D7}" type="pres">
      <dgm:prSet presAssocID="{B98138BD-67DF-403E-9CE5-51A0F60E3DBC}" presName="imagNode" presStyleLbl="fgImgPlace1" presStyleIdx="0" presStyleCnt="4" custLinFactNeighborX="-2650" custLinFactNeighborY="-273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C076D07-5CD6-4C24-8AB7-889724CB8D21}" type="pres">
      <dgm:prSet presAssocID="{690A4C17-3B8C-406C-AE4F-61DDDF6F481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CF46C4-7E68-44EA-8543-C1621D80032A}" type="pres">
      <dgm:prSet presAssocID="{38A07ACA-C67C-48E7-BA10-1E4A5D8DC138}" presName="compNode" presStyleCnt="0"/>
      <dgm:spPr/>
    </dgm:pt>
    <dgm:pt modelId="{CB3E4D7A-39CC-4E92-A005-98F90BFCAED0}" type="pres">
      <dgm:prSet presAssocID="{38A07ACA-C67C-48E7-BA10-1E4A5D8DC138}" presName="bkgdShape" presStyleLbl="node1" presStyleIdx="1" presStyleCnt="4"/>
      <dgm:spPr/>
      <dgm:t>
        <a:bodyPr/>
        <a:lstStyle/>
        <a:p>
          <a:endParaRPr lang="en-US"/>
        </a:p>
      </dgm:t>
    </dgm:pt>
    <dgm:pt modelId="{8B7A2C34-1A09-4366-9CEE-913D9858D805}" type="pres">
      <dgm:prSet presAssocID="{38A07ACA-C67C-48E7-BA10-1E4A5D8DC138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AC8B-77BC-4B5F-A82E-B9219C9917E7}" type="pres">
      <dgm:prSet presAssocID="{38A07ACA-C67C-48E7-BA10-1E4A5D8DC138}" presName="invisiNode" presStyleLbl="node1" presStyleIdx="1" presStyleCnt="4"/>
      <dgm:spPr/>
    </dgm:pt>
    <dgm:pt modelId="{C7FC6882-2B87-427C-BBF5-EA069CC00F27}" type="pres">
      <dgm:prSet presAssocID="{38A07ACA-C67C-48E7-BA10-1E4A5D8DC138}" presName="imagNode" presStyleLbl="fgImgPlace1" presStyleIdx="1" presStyleCnt="4" custLinFactNeighborX="-883" custLinFactNeighborY="-229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E73E059D-8AE8-43ED-903E-6F47936C18FF}" type="pres">
      <dgm:prSet presAssocID="{3CDE3CDC-298B-48C3-81C0-9B1ABF0C084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DA629DB-F995-4151-98AD-DE7101AF916B}" type="pres">
      <dgm:prSet presAssocID="{35F78406-0971-4024-8620-6D03A03CD0DF}" presName="compNode" presStyleCnt="0"/>
      <dgm:spPr/>
    </dgm:pt>
    <dgm:pt modelId="{C1A0B697-B55B-42A0-BC53-B868502F9E03}" type="pres">
      <dgm:prSet presAssocID="{35F78406-0971-4024-8620-6D03A03CD0DF}" presName="bkgdShape" presStyleLbl="node1" presStyleIdx="2" presStyleCnt="4"/>
      <dgm:spPr/>
      <dgm:t>
        <a:bodyPr/>
        <a:lstStyle/>
        <a:p>
          <a:endParaRPr lang="en-US"/>
        </a:p>
      </dgm:t>
    </dgm:pt>
    <dgm:pt modelId="{A9239B1D-B3EF-4036-946A-3EE78F16579B}" type="pres">
      <dgm:prSet presAssocID="{35F78406-0971-4024-8620-6D03A03CD0DF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A44FB-0D2D-476E-B52D-AF60C623C677}" type="pres">
      <dgm:prSet presAssocID="{35F78406-0971-4024-8620-6D03A03CD0DF}" presName="invisiNode" presStyleLbl="node1" presStyleIdx="2" presStyleCnt="4"/>
      <dgm:spPr/>
    </dgm:pt>
    <dgm:pt modelId="{25AD2689-0BEE-4AE5-ACA6-34FF275B8412}" type="pres">
      <dgm:prSet presAssocID="{35F78406-0971-4024-8620-6D03A03CD0DF}" presName="imagNode" presStyleLbl="fgImgPlace1" presStyleIdx="2" presStyleCnt="4" custLinFactNeighborX="-3533" custLinFactNeighborY="-2649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BF5AFA9C-0386-43AB-8FEC-77DA543A7787}" type="pres">
      <dgm:prSet presAssocID="{8C4D46B5-1A8D-47D8-B991-A538F7423A1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66B9079-68DD-44AE-AE81-14D2952A0202}" type="pres">
      <dgm:prSet presAssocID="{7F6DA316-26C0-469F-82B6-A05A5394D95A}" presName="compNode" presStyleCnt="0"/>
      <dgm:spPr/>
    </dgm:pt>
    <dgm:pt modelId="{93302F3D-1FEF-4682-A325-2F18518B56C4}" type="pres">
      <dgm:prSet presAssocID="{7F6DA316-26C0-469F-82B6-A05A5394D95A}" presName="bkgdShape" presStyleLbl="node1" presStyleIdx="3" presStyleCnt="4"/>
      <dgm:spPr/>
      <dgm:t>
        <a:bodyPr/>
        <a:lstStyle/>
        <a:p>
          <a:endParaRPr lang="en-US"/>
        </a:p>
      </dgm:t>
    </dgm:pt>
    <dgm:pt modelId="{168126EC-8BD0-4F09-8B5C-D93416ECDB2F}" type="pres">
      <dgm:prSet presAssocID="{7F6DA316-26C0-469F-82B6-A05A5394D95A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C0864-7AD6-4157-8B9C-BBA3D7D3BE8E}" type="pres">
      <dgm:prSet presAssocID="{7F6DA316-26C0-469F-82B6-A05A5394D95A}" presName="invisiNode" presStyleLbl="node1" presStyleIdx="3" presStyleCnt="4"/>
      <dgm:spPr/>
    </dgm:pt>
    <dgm:pt modelId="{29F02C0F-59E8-4226-B6CA-A3FC760B3097}" type="pres">
      <dgm:prSet presAssocID="{7F6DA316-26C0-469F-82B6-A05A5394D95A}" presName="imagNode" presStyleLbl="fgImgPlace1" presStyleIdx="3" presStyleCnt="4" custLinFactNeighborX="883" custLinFactNeighborY="-3444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US"/>
        </a:p>
      </dgm:t>
    </dgm:pt>
  </dgm:ptLst>
  <dgm:cxnLst>
    <dgm:cxn modelId="{3FE45C7A-ACA3-4D9F-B8B8-3141B05B4960}" srcId="{2DD623D1-C9F9-4C87-A710-82F950BD2399}" destId="{7F6DA316-26C0-469F-82B6-A05A5394D95A}" srcOrd="3" destOrd="0" parTransId="{CCCB1F5A-57E5-4AAF-B4DD-17FA5A712B47}" sibTransId="{C21F17BE-E1B5-4CB9-9B46-7A3D8488A265}"/>
    <dgm:cxn modelId="{ABCDA99F-330F-40A3-BA58-A6D073008B1C}" srcId="{2DD623D1-C9F9-4C87-A710-82F950BD2399}" destId="{35F78406-0971-4024-8620-6D03A03CD0DF}" srcOrd="2" destOrd="0" parTransId="{A8D7A416-1759-4399-A647-6DED5C34F081}" sibTransId="{8C4D46B5-1A8D-47D8-B991-A538F7423A19}"/>
    <dgm:cxn modelId="{5322C874-AF7E-43E6-BC8A-8B0EB4AB7598}" type="presOf" srcId="{38A07ACA-C67C-48E7-BA10-1E4A5D8DC138}" destId="{8B7A2C34-1A09-4366-9CEE-913D9858D805}" srcOrd="1" destOrd="0" presId="urn:microsoft.com/office/officeart/2005/8/layout/hList7"/>
    <dgm:cxn modelId="{E7E85DA8-7FDA-4079-8795-B456B1D63B78}" type="presOf" srcId="{38A07ACA-C67C-48E7-BA10-1E4A5D8DC138}" destId="{CB3E4D7A-39CC-4E92-A005-98F90BFCAED0}" srcOrd="0" destOrd="0" presId="urn:microsoft.com/office/officeart/2005/8/layout/hList7"/>
    <dgm:cxn modelId="{03AEFB8B-8D17-47F8-B22C-FFC98E63B3CF}" type="presOf" srcId="{B98138BD-67DF-403E-9CE5-51A0F60E3DBC}" destId="{777C20EC-38ED-4D29-BC39-98A6326C65FD}" srcOrd="0" destOrd="0" presId="urn:microsoft.com/office/officeart/2005/8/layout/hList7"/>
    <dgm:cxn modelId="{7D0BB425-91BE-4529-869D-1CF431F5D293}" type="presOf" srcId="{7F6DA316-26C0-469F-82B6-A05A5394D95A}" destId="{168126EC-8BD0-4F09-8B5C-D93416ECDB2F}" srcOrd="1" destOrd="0" presId="urn:microsoft.com/office/officeart/2005/8/layout/hList7"/>
    <dgm:cxn modelId="{189CBD2C-DE85-4BBF-A7F8-00A7D3E6FDCE}" type="presOf" srcId="{35F78406-0971-4024-8620-6D03A03CD0DF}" destId="{C1A0B697-B55B-42A0-BC53-B868502F9E03}" srcOrd="0" destOrd="0" presId="urn:microsoft.com/office/officeart/2005/8/layout/hList7"/>
    <dgm:cxn modelId="{CE2F4E7D-9C39-4F79-99EC-EF38A76AB472}" type="presOf" srcId="{B98138BD-67DF-403E-9CE5-51A0F60E3DBC}" destId="{75E8AB64-49BC-4B6E-BDAB-88522218CD79}" srcOrd="1" destOrd="0" presId="urn:microsoft.com/office/officeart/2005/8/layout/hList7"/>
    <dgm:cxn modelId="{538D3DC1-A82C-40F4-B6B3-B6EE781725D6}" type="presOf" srcId="{7F6DA316-26C0-469F-82B6-A05A5394D95A}" destId="{93302F3D-1FEF-4682-A325-2F18518B56C4}" srcOrd="0" destOrd="0" presId="urn:microsoft.com/office/officeart/2005/8/layout/hList7"/>
    <dgm:cxn modelId="{09526A64-526F-4A41-8370-CC51C018EDDC}" srcId="{2DD623D1-C9F9-4C87-A710-82F950BD2399}" destId="{38A07ACA-C67C-48E7-BA10-1E4A5D8DC138}" srcOrd="1" destOrd="0" parTransId="{560036A7-52F7-4142-8275-2B0292ACE8B4}" sibTransId="{3CDE3CDC-298B-48C3-81C0-9B1ABF0C0843}"/>
    <dgm:cxn modelId="{DBD009B7-D2D1-4923-856B-5C2002D7DC6A}" srcId="{2DD623D1-C9F9-4C87-A710-82F950BD2399}" destId="{B98138BD-67DF-403E-9CE5-51A0F60E3DBC}" srcOrd="0" destOrd="0" parTransId="{549C9EF5-B93F-46F1-976C-F4416AF309A1}" sibTransId="{690A4C17-3B8C-406C-AE4F-61DDDF6F4811}"/>
    <dgm:cxn modelId="{4C7F3ECC-58AC-45BB-96AF-3E6355775424}" type="presOf" srcId="{3CDE3CDC-298B-48C3-81C0-9B1ABF0C0843}" destId="{E73E059D-8AE8-43ED-903E-6F47936C18FF}" srcOrd="0" destOrd="0" presId="urn:microsoft.com/office/officeart/2005/8/layout/hList7"/>
    <dgm:cxn modelId="{CD8AE871-925B-436F-8D50-BD11EE7909D3}" type="presOf" srcId="{8C4D46B5-1A8D-47D8-B991-A538F7423A19}" destId="{BF5AFA9C-0386-43AB-8FEC-77DA543A7787}" srcOrd="0" destOrd="0" presId="urn:microsoft.com/office/officeart/2005/8/layout/hList7"/>
    <dgm:cxn modelId="{27AD1BD6-8A25-454C-A5BF-48F86A26AFFB}" type="presOf" srcId="{2DD623D1-C9F9-4C87-A710-82F950BD2399}" destId="{DE91CF0B-975B-4BB9-953B-99855DF249BD}" srcOrd="0" destOrd="0" presId="urn:microsoft.com/office/officeart/2005/8/layout/hList7"/>
    <dgm:cxn modelId="{9A6D2524-7725-4485-8A46-E4E25AA1BF47}" type="presOf" srcId="{690A4C17-3B8C-406C-AE4F-61DDDF6F4811}" destId="{6C076D07-5CD6-4C24-8AB7-889724CB8D21}" srcOrd="0" destOrd="0" presId="urn:microsoft.com/office/officeart/2005/8/layout/hList7"/>
    <dgm:cxn modelId="{7162F427-C864-4C9B-9F60-D392DB106BE8}" type="presOf" srcId="{35F78406-0971-4024-8620-6D03A03CD0DF}" destId="{A9239B1D-B3EF-4036-946A-3EE78F16579B}" srcOrd="1" destOrd="0" presId="urn:microsoft.com/office/officeart/2005/8/layout/hList7"/>
    <dgm:cxn modelId="{729851B4-E6CF-4513-9D78-81CEE59989E0}" type="presParOf" srcId="{DE91CF0B-975B-4BB9-953B-99855DF249BD}" destId="{A010D867-563F-430B-97F7-F4872D63CE57}" srcOrd="0" destOrd="0" presId="urn:microsoft.com/office/officeart/2005/8/layout/hList7"/>
    <dgm:cxn modelId="{3B1AB74A-E97A-433B-B32F-06C93A2C56AB}" type="presParOf" srcId="{DE91CF0B-975B-4BB9-953B-99855DF249BD}" destId="{2B25E9EE-5260-4B3D-A04E-2027F71E58A3}" srcOrd="1" destOrd="0" presId="urn:microsoft.com/office/officeart/2005/8/layout/hList7"/>
    <dgm:cxn modelId="{251BB7C3-EF6F-4ECC-BBD1-4166D8C31610}" type="presParOf" srcId="{2B25E9EE-5260-4B3D-A04E-2027F71E58A3}" destId="{622E23C2-AF2F-41A6-B8CA-9E01BCD0D052}" srcOrd="0" destOrd="0" presId="urn:microsoft.com/office/officeart/2005/8/layout/hList7"/>
    <dgm:cxn modelId="{0326B18E-2BDC-4966-9273-0838BB23FC77}" type="presParOf" srcId="{622E23C2-AF2F-41A6-B8CA-9E01BCD0D052}" destId="{777C20EC-38ED-4D29-BC39-98A6326C65FD}" srcOrd="0" destOrd="0" presId="urn:microsoft.com/office/officeart/2005/8/layout/hList7"/>
    <dgm:cxn modelId="{2D65A9B0-DEED-4F83-B6CC-7740F1E76710}" type="presParOf" srcId="{622E23C2-AF2F-41A6-B8CA-9E01BCD0D052}" destId="{75E8AB64-49BC-4B6E-BDAB-88522218CD79}" srcOrd="1" destOrd="0" presId="urn:microsoft.com/office/officeart/2005/8/layout/hList7"/>
    <dgm:cxn modelId="{BBDCA485-9AE1-4B6A-8992-218FD3CC36C9}" type="presParOf" srcId="{622E23C2-AF2F-41A6-B8CA-9E01BCD0D052}" destId="{B79DB367-6FB1-42FE-9A89-AF1EA5E7BABE}" srcOrd="2" destOrd="0" presId="urn:microsoft.com/office/officeart/2005/8/layout/hList7"/>
    <dgm:cxn modelId="{CFA2B1FC-CC5A-409B-A289-1F558565097A}" type="presParOf" srcId="{622E23C2-AF2F-41A6-B8CA-9E01BCD0D052}" destId="{B2A2D0DA-57BF-4308-8DE3-765A2C9F80D7}" srcOrd="3" destOrd="0" presId="urn:microsoft.com/office/officeart/2005/8/layout/hList7"/>
    <dgm:cxn modelId="{78588AAA-FCD2-45ED-A390-4229A6AA4C75}" type="presParOf" srcId="{2B25E9EE-5260-4B3D-A04E-2027F71E58A3}" destId="{6C076D07-5CD6-4C24-8AB7-889724CB8D21}" srcOrd="1" destOrd="0" presId="urn:microsoft.com/office/officeart/2005/8/layout/hList7"/>
    <dgm:cxn modelId="{C7E0B727-7429-4FB9-9FF3-1CB830251E0D}" type="presParOf" srcId="{2B25E9EE-5260-4B3D-A04E-2027F71E58A3}" destId="{C7CF46C4-7E68-44EA-8543-C1621D80032A}" srcOrd="2" destOrd="0" presId="urn:microsoft.com/office/officeart/2005/8/layout/hList7"/>
    <dgm:cxn modelId="{65859BC9-6557-4EA8-8AEE-124D1B1B08A2}" type="presParOf" srcId="{C7CF46C4-7E68-44EA-8543-C1621D80032A}" destId="{CB3E4D7A-39CC-4E92-A005-98F90BFCAED0}" srcOrd="0" destOrd="0" presId="urn:microsoft.com/office/officeart/2005/8/layout/hList7"/>
    <dgm:cxn modelId="{2E9E8246-2736-4DAE-9DF3-7F30AB787508}" type="presParOf" srcId="{C7CF46C4-7E68-44EA-8543-C1621D80032A}" destId="{8B7A2C34-1A09-4366-9CEE-913D9858D805}" srcOrd="1" destOrd="0" presId="urn:microsoft.com/office/officeart/2005/8/layout/hList7"/>
    <dgm:cxn modelId="{A700FB09-3D16-45F4-A3FF-985E0E6C76E4}" type="presParOf" srcId="{C7CF46C4-7E68-44EA-8543-C1621D80032A}" destId="{85EAAC8B-77BC-4B5F-A82E-B9219C9917E7}" srcOrd="2" destOrd="0" presId="urn:microsoft.com/office/officeart/2005/8/layout/hList7"/>
    <dgm:cxn modelId="{C12619B8-FE40-407E-8EC1-F61D63E71017}" type="presParOf" srcId="{C7CF46C4-7E68-44EA-8543-C1621D80032A}" destId="{C7FC6882-2B87-427C-BBF5-EA069CC00F27}" srcOrd="3" destOrd="0" presId="urn:microsoft.com/office/officeart/2005/8/layout/hList7"/>
    <dgm:cxn modelId="{63801CCD-65DB-4403-AA62-E5297EA389ED}" type="presParOf" srcId="{2B25E9EE-5260-4B3D-A04E-2027F71E58A3}" destId="{E73E059D-8AE8-43ED-903E-6F47936C18FF}" srcOrd="3" destOrd="0" presId="urn:microsoft.com/office/officeart/2005/8/layout/hList7"/>
    <dgm:cxn modelId="{9A6CA028-1A84-4A04-9782-D513243EA673}" type="presParOf" srcId="{2B25E9EE-5260-4B3D-A04E-2027F71E58A3}" destId="{9DA629DB-F995-4151-98AD-DE7101AF916B}" srcOrd="4" destOrd="0" presId="urn:microsoft.com/office/officeart/2005/8/layout/hList7"/>
    <dgm:cxn modelId="{4137C40D-74B0-4B9C-963D-FF1569C9143B}" type="presParOf" srcId="{9DA629DB-F995-4151-98AD-DE7101AF916B}" destId="{C1A0B697-B55B-42A0-BC53-B868502F9E03}" srcOrd="0" destOrd="0" presId="urn:microsoft.com/office/officeart/2005/8/layout/hList7"/>
    <dgm:cxn modelId="{D724DF6A-6C1F-4F34-B856-0B951336DA6D}" type="presParOf" srcId="{9DA629DB-F995-4151-98AD-DE7101AF916B}" destId="{A9239B1D-B3EF-4036-946A-3EE78F16579B}" srcOrd="1" destOrd="0" presId="urn:microsoft.com/office/officeart/2005/8/layout/hList7"/>
    <dgm:cxn modelId="{71543943-DF4F-47D2-B150-A4F8E77CFAD3}" type="presParOf" srcId="{9DA629DB-F995-4151-98AD-DE7101AF916B}" destId="{185A44FB-0D2D-476E-B52D-AF60C623C677}" srcOrd="2" destOrd="0" presId="urn:microsoft.com/office/officeart/2005/8/layout/hList7"/>
    <dgm:cxn modelId="{C71BDE0E-5E89-460B-B3B7-B6CA492F814F}" type="presParOf" srcId="{9DA629DB-F995-4151-98AD-DE7101AF916B}" destId="{25AD2689-0BEE-4AE5-ACA6-34FF275B8412}" srcOrd="3" destOrd="0" presId="urn:microsoft.com/office/officeart/2005/8/layout/hList7"/>
    <dgm:cxn modelId="{E9773C0D-2AE8-4C28-9BB6-600FB3CFF537}" type="presParOf" srcId="{2B25E9EE-5260-4B3D-A04E-2027F71E58A3}" destId="{BF5AFA9C-0386-43AB-8FEC-77DA543A7787}" srcOrd="5" destOrd="0" presId="urn:microsoft.com/office/officeart/2005/8/layout/hList7"/>
    <dgm:cxn modelId="{C41522CD-AABE-43D0-94F3-3074494CE8AD}" type="presParOf" srcId="{2B25E9EE-5260-4B3D-A04E-2027F71E58A3}" destId="{266B9079-68DD-44AE-AE81-14D2952A0202}" srcOrd="6" destOrd="0" presId="urn:microsoft.com/office/officeart/2005/8/layout/hList7"/>
    <dgm:cxn modelId="{D3D6E9B5-8BE2-40BF-9D46-60899C7E0A17}" type="presParOf" srcId="{266B9079-68DD-44AE-AE81-14D2952A0202}" destId="{93302F3D-1FEF-4682-A325-2F18518B56C4}" srcOrd="0" destOrd="0" presId="urn:microsoft.com/office/officeart/2005/8/layout/hList7"/>
    <dgm:cxn modelId="{9A386764-6B66-42B0-AF09-4C14E15735A5}" type="presParOf" srcId="{266B9079-68DD-44AE-AE81-14D2952A0202}" destId="{168126EC-8BD0-4F09-8B5C-D93416ECDB2F}" srcOrd="1" destOrd="0" presId="urn:microsoft.com/office/officeart/2005/8/layout/hList7"/>
    <dgm:cxn modelId="{8B21B837-44BF-4D0F-808E-A8EFCB731776}" type="presParOf" srcId="{266B9079-68DD-44AE-AE81-14D2952A0202}" destId="{5D1C0864-7AD6-4157-8B9C-BBA3D7D3BE8E}" srcOrd="2" destOrd="0" presId="urn:microsoft.com/office/officeart/2005/8/layout/hList7"/>
    <dgm:cxn modelId="{94063458-8BF5-4171-AF3B-0A6A69FB7204}" type="presParOf" srcId="{266B9079-68DD-44AE-AE81-14D2952A0202}" destId="{29F02C0F-59E8-4226-B6CA-A3FC760B309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C85AD6-E62E-402B-954B-749A67935220}" type="doc">
      <dgm:prSet loTypeId="urn:microsoft.com/office/officeart/2005/8/layout/vList4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80283C3-EFD6-471C-B065-8EFCDDDD6189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chẳng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đúng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lỗi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trách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phạt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khí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ắt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tai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họa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DD45B1BC-7EA3-4462-AC71-14002A859C0B}" type="parTrans" cxnId="{46D1DD12-F3BD-4A05-A105-A64971882B3E}">
      <dgm:prSet/>
      <dgm:spPr/>
      <dgm:t>
        <a:bodyPr/>
        <a:lstStyle/>
        <a:p>
          <a:endParaRPr lang="en-US"/>
        </a:p>
      </dgm:t>
    </dgm:pt>
    <dgm:pt modelId="{0A374FAD-7402-4DE2-B448-ACFD6994FC69}" type="sibTrans" cxnId="{46D1DD12-F3BD-4A05-A105-A64971882B3E}">
      <dgm:prSet/>
      <dgm:spPr/>
      <dgm:t>
        <a:bodyPr/>
        <a:lstStyle/>
        <a:p>
          <a:endParaRPr lang="en-US"/>
        </a:p>
      </dgm:t>
    </dgm:pt>
    <dgm:pt modelId="{4A653BF4-B6C9-4674-99F9-278C1623FA3E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tuân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lỗi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trách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mắng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chút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sét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32DA2A4E-F1CC-4DCA-A344-B8A31D2361CD}" type="parTrans" cxnId="{0DC31E27-40EC-4159-B865-216AF2799C97}">
      <dgm:prSet/>
      <dgm:spPr/>
      <dgm:t>
        <a:bodyPr/>
        <a:lstStyle/>
        <a:p>
          <a:endParaRPr lang="en-US"/>
        </a:p>
      </dgm:t>
    </dgm:pt>
    <dgm:pt modelId="{568FCDD9-BFC9-4AB6-B022-A725177392C0}" type="sibTrans" cxnId="{0DC31E27-40EC-4159-B865-216AF2799C97}">
      <dgm:prSet/>
      <dgm:spPr/>
      <dgm:t>
        <a:bodyPr/>
        <a:lstStyle/>
        <a:p>
          <a:endParaRPr lang="en-US"/>
        </a:p>
      </dgm:t>
    </dgm:pt>
    <dgm:pt modelId="{04F4F2EA-F30D-409A-A74D-B5588A6CC0C0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cha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đóng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ta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gọi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uy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cha, 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đóng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hô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mình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ôn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hòa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giống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mình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E15A99F-2F92-4E62-BD0B-2EC61942B302}" type="parTrans" cxnId="{E164D7E3-3E28-4BFB-824F-31071FE89EF5}">
      <dgm:prSet/>
      <dgm:spPr/>
      <dgm:t>
        <a:bodyPr/>
        <a:lstStyle/>
        <a:p>
          <a:endParaRPr lang="en-US"/>
        </a:p>
      </dgm:t>
    </dgm:pt>
    <dgm:pt modelId="{4E1AB254-24C7-4A77-A44F-3834355A0EFA}" type="sibTrans" cxnId="{E164D7E3-3E28-4BFB-824F-31071FE89EF5}">
      <dgm:prSet/>
      <dgm:spPr/>
      <dgm:t>
        <a:bodyPr/>
        <a:lstStyle/>
        <a:p>
          <a:endParaRPr lang="en-US"/>
        </a:p>
      </dgm:t>
    </dgm:pt>
    <dgm:pt modelId="{B59D9821-D072-4C88-A3D3-7B09B8D44CC4}">
      <dgm:prSet custT="1"/>
      <dgm:spPr/>
      <dgm:t>
        <a:bodyPr/>
        <a:lstStyle/>
        <a:p>
          <a:pPr rtl="0"/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Sứ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mệnh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VHTT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vô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cùng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lao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vì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đóng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lẫn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mỗi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cha,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mẹ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82C0986F-E25B-4A48-BC36-42C12C4B9608}" type="parTrans" cxnId="{03F0D2F9-3247-4B36-B9FC-447A7752AFB2}">
      <dgm:prSet/>
      <dgm:spPr/>
      <dgm:t>
        <a:bodyPr/>
        <a:lstStyle/>
        <a:p>
          <a:endParaRPr lang="en-US"/>
        </a:p>
      </dgm:t>
    </dgm:pt>
    <dgm:pt modelId="{D8C4A624-381C-41D6-92BD-E7AAD5EBCCDF}" type="sibTrans" cxnId="{03F0D2F9-3247-4B36-B9FC-447A7752AFB2}">
      <dgm:prSet/>
      <dgm:spPr/>
      <dgm:t>
        <a:bodyPr/>
        <a:lstStyle/>
        <a:p>
          <a:endParaRPr lang="en-US"/>
        </a:p>
      </dgm:t>
    </dgm:pt>
    <dgm:pt modelId="{6CBBEBB1-0C03-4D5A-AA1F-32934EA73E4F}" type="pres">
      <dgm:prSet presAssocID="{06C85AD6-E62E-402B-954B-749A6793522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E84C5-0F24-4FF0-B253-99DBF437615D}" type="pres">
      <dgm:prSet presAssocID="{980283C3-EFD6-471C-B065-8EFCDDDD6189}" presName="comp" presStyleCnt="0"/>
      <dgm:spPr/>
    </dgm:pt>
    <dgm:pt modelId="{104DED3E-4D02-49D8-8529-AA889316A692}" type="pres">
      <dgm:prSet presAssocID="{980283C3-EFD6-471C-B065-8EFCDDDD6189}" presName="box" presStyleLbl="node1" presStyleIdx="0" presStyleCnt="4" custScaleY="105908" custLinFactNeighborY="-5671"/>
      <dgm:spPr/>
      <dgm:t>
        <a:bodyPr/>
        <a:lstStyle/>
        <a:p>
          <a:endParaRPr lang="en-US"/>
        </a:p>
      </dgm:t>
    </dgm:pt>
    <dgm:pt modelId="{09D7854D-D142-4F2A-9271-843C2B30B3F2}" type="pres">
      <dgm:prSet presAssocID="{980283C3-EFD6-471C-B065-8EFCDDDD618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CC9BCC2-6899-4FCE-94BD-4DE66F784B1A}" type="pres">
      <dgm:prSet presAssocID="{980283C3-EFD6-471C-B065-8EFCDDDD618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4C3A9-EF04-49A2-A464-54077BA5F4F8}" type="pres">
      <dgm:prSet presAssocID="{0A374FAD-7402-4DE2-B448-ACFD6994FC69}" presName="spacer" presStyleCnt="0"/>
      <dgm:spPr/>
    </dgm:pt>
    <dgm:pt modelId="{5604FC35-7A7D-4208-B306-EC38590064E0}" type="pres">
      <dgm:prSet presAssocID="{4A653BF4-B6C9-4674-99F9-278C1623FA3E}" presName="comp" presStyleCnt="0"/>
      <dgm:spPr/>
    </dgm:pt>
    <dgm:pt modelId="{D8D388C7-B100-4D18-B002-0FF52D3F019D}" type="pres">
      <dgm:prSet presAssocID="{4A653BF4-B6C9-4674-99F9-278C1623FA3E}" presName="box" presStyleLbl="node1" presStyleIdx="1" presStyleCnt="4" custScaleY="82232"/>
      <dgm:spPr/>
      <dgm:t>
        <a:bodyPr/>
        <a:lstStyle/>
        <a:p>
          <a:endParaRPr lang="en-US"/>
        </a:p>
      </dgm:t>
    </dgm:pt>
    <dgm:pt modelId="{338B5972-546C-4ACF-97E5-00B8657D5C9F}" type="pres">
      <dgm:prSet presAssocID="{4A653BF4-B6C9-4674-99F9-278C1623FA3E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3001472-95EC-4D25-9900-ABF3FEE0A356}" type="pres">
      <dgm:prSet presAssocID="{4A653BF4-B6C9-4674-99F9-278C1623FA3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0C448-695C-4C7A-BCB1-740CE1CB7E49}" type="pres">
      <dgm:prSet presAssocID="{568FCDD9-BFC9-4AB6-B022-A725177392C0}" presName="spacer" presStyleCnt="0"/>
      <dgm:spPr/>
    </dgm:pt>
    <dgm:pt modelId="{F55CAF55-EF4D-47C9-B028-36E226E7155C}" type="pres">
      <dgm:prSet presAssocID="{04F4F2EA-F30D-409A-A74D-B5588A6CC0C0}" presName="comp" presStyleCnt="0"/>
      <dgm:spPr/>
    </dgm:pt>
    <dgm:pt modelId="{C6B46AE7-EA8F-4263-9DD9-CD688849416B}" type="pres">
      <dgm:prSet presAssocID="{04F4F2EA-F30D-409A-A74D-B5588A6CC0C0}" presName="box" presStyleLbl="node1" presStyleIdx="2" presStyleCnt="4" custScaleY="96004"/>
      <dgm:spPr/>
      <dgm:t>
        <a:bodyPr/>
        <a:lstStyle/>
        <a:p>
          <a:endParaRPr lang="en-US"/>
        </a:p>
      </dgm:t>
    </dgm:pt>
    <dgm:pt modelId="{08B50978-C519-49FB-AD58-32E04F75A175}" type="pres">
      <dgm:prSet presAssocID="{04F4F2EA-F30D-409A-A74D-B5588A6CC0C0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1847BE97-7F86-4CAA-B145-E35493822356}" type="pres">
      <dgm:prSet presAssocID="{04F4F2EA-F30D-409A-A74D-B5588A6CC0C0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AF5DD-73E9-40F1-9136-1AA4E4569DDD}" type="pres">
      <dgm:prSet presAssocID="{4E1AB254-24C7-4A77-A44F-3834355A0EFA}" presName="spacer" presStyleCnt="0"/>
      <dgm:spPr/>
    </dgm:pt>
    <dgm:pt modelId="{8F41B0E2-9B4C-4859-AE7E-D0E930850B2D}" type="pres">
      <dgm:prSet presAssocID="{B59D9821-D072-4C88-A3D3-7B09B8D44CC4}" presName="comp" presStyleCnt="0"/>
      <dgm:spPr/>
    </dgm:pt>
    <dgm:pt modelId="{90F809ED-1166-4D69-ADF2-DEB4E7A8FD4F}" type="pres">
      <dgm:prSet presAssocID="{B59D9821-D072-4C88-A3D3-7B09B8D44CC4}" presName="box" presStyleLbl="node1" presStyleIdx="3" presStyleCnt="4" custScaleY="82981"/>
      <dgm:spPr/>
      <dgm:t>
        <a:bodyPr/>
        <a:lstStyle/>
        <a:p>
          <a:endParaRPr lang="en-US"/>
        </a:p>
      </dgm:t>
    </dgm:pt>
    <dgm:pt modelId="{C27F672E-0EAF-402C-B838-6AD95D248352}" type="pres">
      <dgm:prSet presAssocID="{B59D9821-D072-4C88-A3D3-7B09B8D44CC4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D5BB144-4933-4F80-AF17-B5BE69A20A71}" type="pres">
      <dgm:prSet presAssocID="{B59D9821-D072-4C88-A3D3-7B09B8D44CC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E46EC5-6302-42D7-9922-BB17CD5EE8B2}" type="presOf" srcId="{4A653BF4-B6C9-4674-99F9-278C1623FA3E}" destId="{D8D388C7-B100-4D18-B002-0FF52D3F019D}" srcOrd="0" destOrd="0" presId="urn:microsoft.com/office/officeart/2005/8/layout/vList4"/>
    <dgm:cxn modelId="{34F5CDC5-DB2D-4BE1-BC2D-3EFE83942BD3}" type="presOf" srcId="{980283C3-EFD6-471C-B065-8EFCDDDD6189}" destId="{104DED3E-4D02-49D8-8529-AA889316A692}" srcOrd="0" destOrd="0" presId="urn:microsoft.com/office/officeart/2005/8/layout/vList4"/>
    <dgm:cxn modelId="{18B0205D-EFEA-4FE9-9D28-FFF995D37BBF}" type="presOf" srcId="{980283C3-EFD6-471C-B065-8EFCDDDD6189}" destId="{0CC9BCC2-6899-4FCE-94BD-4DE66F784B1A}" srcOrd="1" destOrd="0" presId="urn:microsoft.com/office/officeart/2005/8/layout/vList4"/>
    <dgm:cxn modelId="{B65FB8C8-DC7E-4EDF-B2A2-F0B8CEA55D19}" type="presOf" srcId="{B59D9821-D072-4C88-A3D3-7B09B8D44CC4}" destId="{5D5BB144-4933-4F80-AF17-B5BE69A20A71}" srcOrd="1" destOrd="0" presId="urn:microsoft.com/office/officeart/2005/8/layout/vList4"/>
    <dgm:cxn modelId="{46D1DD12-F3BD-4A05-A105-A64971882B3E}" srcId="{06C85AD6-E62E-402B-954B-749A67935220}" destId="{980283C3-EFD6-471C-B065-8EFCDDDD6189}" srcOrd="0" destOrd="0" parTransId="{DD45B1BC-7EA3-4462-AC71-14002A859C0B}" sibTransId="{0A374FAD-7402-4DE2-B448-ACFD6994FC69}"/>
    <dgm:cxn modelId="{60040136-3BC7-434F-9F8E-CE5E169C63B7}" type="presOf" srcId="{4A653BF4-B6C9-4674-99F9-278C1623FA3E}" destId="{33001472-95EC-4D25-9900-ABF3FEE0A356}" srcOrd="1" destOrd="0" presId="urn:microsoft.com/office/officeart/2005/8/layout/vList4"/>
    <dgm:cxn modelId="{03F0D2F9-3247-4B36-B9FC-447A7752AFB2}" srcId="{06C85AD6-E62E-402B-954B-749A67935220}" destId="{B59D9821-D072-4C88-A3D3-7B09B8D44CC4}" srcOrd="3" destOrd="0" parTransId="{82C0986F-E25B-4A48-BC36-42C12C4B9608}" sibTransId="{D8C4A624-381C-41D6-92BD-E7AAD5EBCCDF}"/>
    <dgm:cxn modelId="{E0631D45-F920-4CB8-A2A2-D317E97D8F9E}" type="presOf" srcId="{04F4F2EA-F30D-409A-A74D-B5588A6CC0C0}" destId="{1847BE97-7F86-4CAA-B145-E35493822356}" srcOrd="1" destOrd="0" presId="urn:microsoft.com/office/officeart/2005/8/layout/vList4"/>
    <dgm:cxn modelId="{4600B2FA-F548-4DBC-A679-E9C2461B03C6}" type="presOf" srcId="{B59D9821-D072-4C88-A3D3-7B09B8D44CC4}" destId="{90F809ED-1166-4D69-ADF2-DEB4E7A8FD4F}" srcOrd="0" destOrd="0" presId="urn:microsoft.com/office/officeart/2005/8/layout/vList4"/>
    <dgm:cxn modelId="{E00A4893-ADB7-4967-8199-A27B8E657DFB}" type="presOf" srcId="{06C85AD6-E62E-402B-954B-749A67935220}" destId="{6CBBEBB1-0C03-4D5A-AA1F-32934EA73E4F}" srcOrd="0" destOrd="0" presId="urn:microsoft.com/office/officeart/2005/8/layout/vList4"/>
    <dgm:cxn modelId="{E164D7E3-3E28-4BFB-824F-31071FE89EF5}" srcId="{06C85AD6-E62E-402B-954B-749A67935220}" destId="{04F4F2EA-F30D-409A-A74D-B5588A6CC0C0}" srcOrd="2" destOrd="0" parTransId="{9E15A99F-2F92-4E62-BD0B-2EC61942B302}" sibTransId="{4E1AB254-24C7-4A77-A44F-3834355A0EFA}"/>
    <dgm:cxn modelId="{0DC31E27-40EC-4159-B865-216AF2799C97}" srcId="{06C85AD6-E62E-402B-954B-749A67935220}" destId="{4A653BF4-B6C9-4674-99F9-278C1623FA3E}" srcOrd="1" destOrd="0" parTransId="{32DA2A4E-F1CC-4DCA-A344-B8A31D2361CD}" sibTransId="{568FCDD9-BFC9-4AB6-B022-A725177392C0}"/>
    <dgm:cxn modelId="{F6F0BBF4-61D0-41C5-9EF2-12C4F0BE10E2}" type="presOf" srcId="{04F4F2EA-F30D-409A-A74D-B5588A6CC0C0}" destId="{C6B46AE7-EA8F-4263-9DD9-CD688849416B}" srcOrd="0" destOrd="0" presId="urn:microsoft.com/office/officeart/2005/8/layout/vList4"/>
    <dgm:cxn modelId="{2454D52D-731B-445C-A102-CF286B822A4E}" type="presParOf" srcId="{6CBBEBB1-0C03-4D5A-AA1F-32934EA73E4F}" destId="{ADFE84C5-0F24-4FF0-B253-99DBF437615D}" srcOrd="0" destOrd="0" presId="urn:microsoft.com/office/officeart/2005/8/layout/vList4"/>
    <dgm:cxn modelId="{063E9E9F-53FF-4C30-8A81-EEFD69F757E4}" type="presParOf" srcId="{ADFE84C5-0F24-4FF0-B253-99DBF437615D}" destId="{104DED3E-4D02-49D8-8529-AA889316A692}" srcOrd="0" destOrd="0" presId="urn:microsoft.com/office/officeart/2005/8/layout/vList4"/>
    <dgm:cxn modelId="{27B78EAB-82D0-4B3A-9D37-AB0E7223F9F9}" type="presParOf" srcId="{ADFE84C5-0F24-4FF0-B253-99DBF437615D}" destId="{09D7854D-D142-4F2A-9271-843C2B30B3F2}" srcOrd="1" destOrd="0" presId="urn:microsoft.com/office/officeart/2005/8/layout/vList4"/>
    <dgm:cxn modelId="{9DE717AC-08CC-429C-84DB-0ADAD2326D08}" type="presParOf" srcId="{ADFE84C5-0F24-4FF0-B253-99DBF437615D}" destId="{0CC9BCC2-6899-4FCE-94BD-4DE66F784B1A}" srcOrd="2" destOrd="0" presId="urn:microsoft.com/office/officeart/2005/8/layout/vList4"/>
    <dgm:cxn modelId="{E632E123-18EB-43FB-B721-2DE5AC144EC7}" type="presParOf" srcId="{6CBBEBB1-0C03-4D5A-AA1F-32934EA73E4F}" destId="{2C94C3A9-EF04-49A2-A464-54077BA5F4F8}" srcOrd="1" destOrd="0" presId="urn:microsoft.com/office/officeart/2005/8/layout/vList4"/>
    <dgm:cxn modelId="{21F1F653-5C6D-454D-9B92-981EDCB3F11A}" type="presParOf" srcId="{6CBBEBB1-0C03-4D5A-AA1F-32934EA73E4F}" destId="{5604FC35-7A7D-4208-B306-EC38590064E0}" srcOrd="2" destOrd="0" presId="urn:microsoft.com/office/officeart/2005/8/layout/vList4"/>
    <dgm:cxn modelId="{BFD95045-E949-413C-858D-ECD30ADCA544}" type="presParOf" srcId="{5604FC35-7A7D-4208-B306-EC38590064E0}" destId="{D8D388C7-B100-4D18-B002-0FF52D3F019D}" srcOrd="0" destOrd="0" presId="urn:microsoft.com/office/officeart/2005/8/layout/vList4"/>
    <dgm:cxn modelId="{EAF1400A-4A77-4899-B4AF-C5C73E09BF2F}" type="presParOf" srcId="{5604FC35-7A7D-4208-B306-EC38590064E0}" destId="{338B5972-546C-4ACF-97E5-00B8657D5C9F}" srcOrd="1" destOrd="0" presId="urn:microsoft.com/office/officeart/2005/8/layout/vList4"/>
    <dgm:cxn modelId="{D841B7D6-1A15-4F92-BC34-7D30CAC48D75}" type="presParOf" srcId="{5604FC35-7A7D-4208-B306-EC38590064E0}" destId="{33001472-95EC-4D25-9900-ABF3FEE0A356}" srcOrd="2" destOrd="0" presId="urn:microsoft.com/office/officeart/2005/8/layout/vList4"/>
    <dgm:cxn modelId="{EF60784A-88BF-493B-9C35-94386176D5A7}" type="presParOf" srcId="{6CBBEBB1-0C03-4D5A-AA1F-32934EA73E4F}" destId="{D740C448-695C-4C7A-BCB1-740CE1CB7E49}" srcOrd="3" destOrd="0" presId="urn:microsoft.com/office/officeart/2005/8/layout/vList4"/>
    <dgm:cxn modelId="{72749F42-B264-474F-8D1B-4DA0643408B7}" type="presParOf" srcId="{6CBBEBB1-0C03-4D5A-AA1F-32934EA73E4F}" destId="{F55CAF55-EF4D-47C9-B028-36E226E7155C}" srcOrd="4" destOrd="0" presId="urn:microsoft.com/office/officeart/2005/8/layout/vList4"/>
    <dgm:cxn modelId="{F852FDE2-AA87-4219-9A64-1330054F2F1E}" type="presParOf" srcId="{F55CAF55-EF4D-47C9-B028-36E226E7155C}" destId="{C6B46AE7-EA8F-4263-9DD9-CD688849416B}" srcOrd="0" destOrd="0" presId="urn:microsoft.com/office/officeart/2005/8/layout/vList4"/>
    <dgm:cxn modelId="{8335E20D-9A35-4E25-B455-EE520E60A5DD}" type="presParOf" srcId="{F55CAF55-EF4D-47C9-B028-36E226E7155C}" destId="{08B50978-C519-49FB-AD58-32E04F75A175}" srcOrd="1" destOrd="0" presId="urn:microsoft.com/office/officeart/2005/8/layout/vList4"/>
    <dgm:cxn modelId="{92937212-3C13-4BA2-BBF4-38BCDA0A2F24}" type="presParOf" srcId="{F55CAF55-EF4D-47C9-B028-36E226E7155C}" destId="{1847BE97-7F86-4CAA-B145-E35493822356}" srcOrd="2" destOrd="0" presId="urn:microsoft.com/office/officeart/2005/8/layout/vList4"/>
    <dgm:cxn modelId="{03FEFC24-3BA4-4BD5-8D5A-EB530660FE0E}" type="presParOf" srcId="{6CBBEBB1-0C03-4D5A-AA1F-32934EA73E4F}" destId="{970AF5DD-73E9-40F1-9136-1AA4E4569DDD}" srcOrd="5" destOrd="0" presId="urn:microsoft.com/office/officeart/2005/8/layout/vList4"/>
    <dgm:cxn modelId="{9FEEF5E1-E740-4145-9BD5-A32AC22F1087}" type="presParOf" srcId="{6CBBEBB1-0C03-4D5A-AA1F-32934EA73E4F}" destId="{8F41B0E2-9B4C-4859-AE7E-D0E930850B2D}" srcOrd="6" destOrd="0" presId="urn:microsoft.com/office/officeart/2005/8/layout/vList4"/>
    <dgm:cxn modelId="{272F3C5D-4F81-460B-B633-4A709BBAD488}" type="presParOf" srcId="{8F41B0E2-9B4C-4859-AE7E-D0E930850B2D}" destId="{90F809ED-1166-4D69-ADF2-DEB4E7A8FD4F}" srcOrd="0" destOrd="0" presId="urn:microsoft.com/office/officeart/2005/8/layout/vList4"/>
    <dgm:cxn modelId="{1C14C593-87DB-41A2-8726-E7BC72443826}" type="presParOf" srcId="{8F41B0E2-9B4C-4859-AE7E-D0E930850B2D}" destId="{C27F672E-0EAF-402C-B838-6AD95D248352}" srcOrd="1" destOrd="0" presId="urn:microsoft.com/office/officeart/2005/8/layout/vList4"/>
    <dgm:cxn modelId="{50472100-0542-44E7-8419-17B752CA6696}" type="presParOf" srcId="{8F41B0E2-9B4C-4859-AE7E-D0E930850B2D}" destId="{5D5BB144-4933-4F80-AF17-B5BE69A20A7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7A6729-06DE-403D-90A8-1F3EE4D211C8}" type="doc">
      <dgm:prSet loTypeId="urn:microsoft.com/office/officeart/2005/8/layout/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454BEE9-4195-455D-9A8A-874DCFC6E172}">
      <dgm:prSet custT="1"/>
      <dgm:spPr/>
      <dgm:t>
        <a:bodyPr/>
        <a:lstStyle/>
        <a:p>
          <a:pPr rtl="0"/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ta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biết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mỗi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thay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áo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năm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bốn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tuần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 Con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cũng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vậy</a:t>
          </a:r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314DD750-A023-49D7-B2DE-C554878AE8BE}" type="parTrans" cxnId="{EE4C9929-3A40-4920-9D5C-D30E5FAFBE11}">
      <dgm:prSet/>
      <dgm:spPr/>
      <dgm:t>
        <a:bodyPr/>
        <a:lstStyle/>
        <a:p>
          <a:endParaRPr lang="en-US"/>
        </a:p>
      </dgm:t>
    </dgm:pt>
    <dgm:pt modelId="{0D8B5A0E-919A-45BE-B24C-BE3612ECB816}" type="sibTrans" cxnId="{EE4C9929-3A40-4920-9D5C-D30E5FAFBE11}">
      <dgm:prSet/>
      <dgm:spPr/>
      <dgm:t>
        <a:bodyPr/>
        <a:lstStyle/>
        <a:p>
          <a:endParaRPr lang="en-US"/>
        </a:p>
      </dgm:t>
    </dgm:pt>
    <dgm:pt modelId="{49124C77-0DC6-41F9-B8BA-46E157B13BDB}">
      <dgm:prSet custT="1"/>
      <dgm:spPr/>
      <dgm:t>
        <a:bodyPr/>
        <a:lstStyle/>
        <a:p>
          <a:pPr rtl="0"/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luôn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hè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hè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gom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ẩn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tàng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Đây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 Cho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sống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sống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A9455E45-F2C9-4F52-8473-225F5281B3DC}" type="parTrans" cxnId="{4B917F50-6B3D-482C-BDC8-5F8F91BBB7DC}">
      <dgm:prSet/>
      <dgm:spPr/>
      <dgm:t>
        <a:bodyPr/>
        <a:lstStyle/>
        <a:p>
          <a:endParaRPr lang="en-US"/>
        </a:p>
      </dgm:t>
    </dgm:pt>
    <dgm:pt modelId="{BC4C069D-BBF7-4AB5-983F-4CF99A923A8C}" type="sibTrans" cxnId="{4B917F50-6B3D-482C-BDC8-5F8F91BBB7DC}">
      <dgm:prSet/>
      <dgm:spPr/>
      <dgm:t>
        <a:bodyPr/>
        <a:lstStyle/>
        <a:p>
          <a:endParaRPr lang="en-US"/>
        </a:p>
      </dgm:t>
    </dgm:pt>
    <dgm:pt modelId="{93EDF64F-7DBE-4F57-B09F-BDE31A92396F}" type="pres">
      <dgm:prSet presAssocID="{EC7A6729-06DE-403D-90A8-1F3EE4D211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FB91C-F2BB-40B0-AE6D-BEBC24AEF83A}" type="pres">
      <dgm:prSet presAssocID="{F454BEE9-4195-455D-9A8A-874DCFC6E172}" presName="parentLin" presStyleCnt="0"/>
      <dgm:spPr/>
    </dgm:pt>
    <dgm:pt modelId="{9FB8D70C-DC85-4221-B3FF-94EAF17A3C6B}" type="pres">
      <dgm:prSet presAssocID="{F454BEE9-4195-455D-9A8A-874DCFC6E17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758D40-32C2-4FB5-909B-B6A3D323C497}" type="pres">
      <dgm:prSet presAssocID="{F454BEE9-4195-455D-9A8A-874DCFC6E17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61ECF-40DF-4D18-A889-7A42A98F8963}" type="pres">
      <dgm:prSet presAssocID="{F454BEE9-4195-455D-9A8A-874DCFC6E172}" presName="negativeSpace" presStyleCnt="0"/>
      <dgm:spPr/>
    </dgm:pt>
    <dgm:pt modelId="{0E6523B6-6577-48D5-9200-CCA18497FDDB}" type="pres">
      <dgm:prSet presAssocID="{F454BEE9-4195-455D-9A8A-874DCFC6E172}" presName="childText" presStyleLbl="conFgAcc1" presStyleIdx="0" presStyleCnt="2" custLinFactNeighborX="-669" custLinFactNeighborY="-11211">
        <dgm:presLayoutVars>
          <dgm:bulletEnabled val="1"/>
        </dgm:presLayoutVars>
      </dgm:prSet>
      <dgm:spPr/>
    </dgm:pt>
    <dgm:pt modelId="{47BA7219-7560-4CC1-A822-06EB81BF5C0B}" type="pres">
      <dgm:prSet presAssocID="{0D8B5A0E-919A-45BE-B24C-BE3612ECB816}" presName="spaceBetweenRectangles" presStyleCnt="0"/>
      <dgm:spPr/>
    </dgm:pt>
    <dgm:pt modelId="{86D4CB99-D69D-469E-99B7-2373101FBE2F}" type="pres">
      <dgm:prSet presAssocID="{49124C77-0DC6-41F9-B8BA-46E157B13BDB}" presName="parentLin" presStyleCnt="0"/>
      <dgm:spPr/>
    </dgm:pt>
    <dgm:pt modelId="{302FE911-665A-494A-BF06-EC77AE848D27}" type="pres">
      <dgm:prSet presAssocID="{49124C77-0DC6-41F9-B8BA-46E157B13BD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17F2BFE-5A15-44C1-B18B-A7DEF66673ED}" type="pres">
      <dgm:prSet presAssocID="{49124C77-0DC6-41F9-B8BA-46E157B13BD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1AB10-500E-4466-8525-BDDA55B53038}" type="pres">
      <dgm:prSet presAssocID="{49124C77-0DC6-41F9-B8BA-46E157B13BDB}" presName="negativeSpace" presStyleCnt="0"/>
      <dgm:spPr/>
    </dgm:pt>
    <dgm:pt modelId="{74CFBCFF-1162-48AB-B532-07016551A381}" type="pres">
      <dgm:prSet presAssocID="{49124C77-0DC6-41F9-B8BA-46E157B13B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F0AB8F-8DE3-41D8-80B5-3650FB190224}" type="presOf" srcId="{F454BEE9-4195-455D-9A8A-874DCFC6E172}" destId="{3F758D40-32C2-4FB5-909B-B6A3D323C497}" srcOrd="1" destOrd="0" presId="urn:microsoft.com/office/officeart/2005/8/layout/list1"/>
    <dgm:cxn modelId="{4B917F50-6B3D-482C-BDC8-5F8F91BBB7DC}" srcId="{EC7A6729-06DE-403D-90A8-1F3EE4D211C8}" destId="{49124C77-0DC6-41F9-B8BA-46E157B13BDB}" srcOrd="1" destOrd="0" parTransId="{A9455E45-F2C9-4F52-8473-225F5281B3DC}" sibTransId="{BC4C069D-BBF7-4AB5-983F-4CF99A923A8C}"/>
    <dgm:cxn modelId="{EE4C9929-3A40-4920-9D5C-D30E5FAFBE11}" srcId="{EC7A6729-06DE-403D-90A8-1F3EE4D211C8}" destId="{F454BEE9-4195-455D-9A8A-874DCFC6E172}" srcOrd="0" destOrd="0" parTransId="{314DD750-A023-49D7-B2DE-C554878AE8BE}" sibTransId="{0D8B5A0E-919A-45BE-B24C-BE3612ECB816}"/>
    <dgm:cxn modelId="{961DD41E-8657-478A-B27E-0BD8BE3CC900}" type="presOf" srcId="{EC7A6729-06DE-403D-90A8-1F3EE4D211C8}" destId="{93EDF64F-7DBE-4F57-B09F-BDE31A92396F}" srcOrd="0" destOrd="0" presId="urn:microsoft.com/office/officeart/2005/8/layout/list1"/>
    <dgm:cxn modelId="{480A18B7-4A65-4DC1-8674-84987B7155F5}" type="presOf" srcId="{49124C77-0DC6-41F9-B8BA-46E157B13BDB}" destId="{D17F2BFE-5A15-44C1-B18B-A7DEF66673ED}" srcOrd="1" destOrd="0" presId="urn:microsoft.com/office/officeart/2005/8/layout/list1"/>
    <dgm:cxn modelId="{7D7372A2-708C-406D-B8CA-6B03BC2A225E}" type="presOf" srcId="{49124C77-0DC6-41F9-B8BA-46E157B13BDB}" destId="{302FE911-665A-494A-BF06-EC77AE848D27}" srcOrd="0" destOrd="0" presId="urn:microsoft.com/office/officeart/2005/8/layout/list1"/>
    <dgm:cxn modelId="{651002E7-8B30-430D-A6E5-780F7A52A677}" type="presOf" srcId="{F454BEE9-4195-455D-9A8A-874DCFC6E172}" destId="{9FB8D70C-DC85-4221-B3FF-94EAF17A3C6B}" srcOrd="0" destOrd="0" presId="urn:microsoft.com/office/officeart/2005/8/layout/list1"/>
    <dgm:cxn modelId="{BBF9775D-C33C-4A86-B79D-C0D14A16EE03}" type="presParOf" srcId="{93EDF64F-7DBE-4F57-B09F-BDE31A92396F}" destId="{E2DFB91C-F2BB-40B0-AE6D-BEBC24AEF83A}" srcOrd="0" destOrd="0" presId="urn:microsoft.com/office/officeart/2005/8/layout/list1"/>
    <dgm:cxn modelId="{5918F923-2707-4201-B2A8-627AA84DEDCB}" type="presParOf" srcId="{E2DFB91C-F2BB-40B0-AE6D-BEBC24AEF83A}" destId="{9FB8D70C-DC85-4221-B3FF-94EAF17A3C6B}" srcOrd="0" destOrd="0" presId="urn:microsoft.com/office/officeart/2005/8/layout/list1"/>
    <dgm:cxn modelId="{F52337BE-C24F-46EF-9A3F-D97E847F98E1}" type="presParOf" srcId="{E2DFB91C-F2BB-40B0-AE6D-BEBC24AEF83A}" destId="{3F758D40-32C2-4FB5-909B-B6A3D323C497}" srcOrd="1" destOrd="0" presId="urn:microsoft.com/office/officeart/2005/8/layout/list1"/>
    <dgm:cxn modelId="{CEF8F79D-6B3C-4544-9B9A-B259258BDD2B}" type="presParOf" srcId="{93EDF64F-7DBE-4F57-B09F-BDE31A92396F}" destId="{B4161ECF-40DF-4D18-A889-7A42A98F8963}" srcOrd="1" destOrd="0" presId="urn:microsoft.com/office/officeart/2005/8/layout/list1"/>
    <dgm:cxn modelId="{F78AED72-9D83-428C-A532-02C53D2E34F7}" type="presParOf" srcId="{93EDF64F-7DBE-4F57-B09F-BDE31A92396F}" destId="{0E6523B6-6577-48D5-9200-CCA18497FDDB}" srcOrd="2" destOrd="0" presId="urn:microsoft.com/office/officeart/2005/8/layout/list1"/>
    <dgm:cxn modelId="{529FCEA3-BAA9-40BE-9EE4-8DC7B1043942}" type="presParOf" srcId="{93EDF64F-7DBE-4F57-B09F-BDE31A92396F}" destId="{47BA7219-7560-4CC1-A822-06EB81BF5C0B}" srcOrd="3" destOrd="0" presId="urn:microsoft.com/office/officeart/2005/8/layout/list1"/>
    <dgm:cxn modelId="{C7572723-52E0-48D3-BEAB-B1374DB5EFB5}" type="presParOf" srcId="{93EDF64F-7DBE-4F57-B09F-BDE31A92396F}" destId="{86D4CB99-D69D-469E-99B7-2373101FBE2F}" srcOrd="4" destOrd="0" presId="urn:microsoft.com/office/officeart/2005/8/layout/list1"/>
    <dgm:cxn modelId="{402DF650-3C99-4517-B8F0-A13BFAD8805D}" type="presParOf" srcId="{86D4CB99-D69D-469E-99B7-2373101FBE2F}" destId="{302FE911-665A-494A-BF06-EC77AE848D27}" srcOrd="0" destOrd="0" presId="urn:microsoft.com/office/officeart/2005/8/layout/list1"/>
    <dgm:cxn modelId="{A12FE281-E6A3-4BC1-B4DE-B1007BC92D2A}" type="presParOf" srcId="{86D4CB99-D69D-469E-99B7-2373101FBE2F}" destId="{D17F2BFE-5A15-44C1-B18B-A7DEF66673ED}" srcOrd="1" destOrd="0" presId="urn:microsoft.com/office/officeart/2005/8/layout/list1"/>
    <dgm:cxn modelId="{3018D852-5537-486C-8BD7-81D740386FAF}" type="presParOf" srcId="{93EDF64F-7DBE-4F57-B09F-BDE31A92396F}" destId="{7311AB10-500E-4466-8525-BDDA55B53038}" srcOrd="5" destOrd="0" presId="urn:microsoft.com/office/officeart/2005/8/layout/list1"/>
    <dgm:cxn modelId="{2EA63F45-3DCC-420D-A6B9-EACE3491086A}" type="presParOf" srcId="{93EDF64F-7DBE-4F57-B09F-BDE31A92396F}" destId="{74CFBCFF-1162-48AB-B532-07016551A3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4C36F-F448-4293-8218-2DE0F895C407}">
      <dsp:nvSpPr>
        <dsp:cNvPr id="0" name=""/>
        <dsp:cNvSpPr/>
      </dsp:nvSpPr>
      <dsp:spPr>
        <a:xfrm>
          <a:off x="-5496681" y="-841588"/>
          <a:ext cx="6544737" cy="6544737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7CED3-EA73-4EB7-A39C-60D84D395E48}">
      <dsp:nvSpPr>
        <dsp:cNvPr id="0" name=""/>
        <dsp:cNvSpPr/>
      </dsp:nvSpPr>
      <dsp:spPr>
        <a:xfrm>
          <a:off x="596771" y="271911"/>
          <a:ext cx="9396235" cy="9836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4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thái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phối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trẻ.Nếu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như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phụ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huynh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và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giáo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viên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có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tâm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thái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nóng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vội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thì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người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bị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hại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lớn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nhất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chính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là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con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trẻ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.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6771" y="271911"/>
        <a:ext cx="9396235" cy="983678"/>
      </dsp:txXfrm>
    </dsp:sp>
    <dsp:sp modelId="{1B34682F-C320-4DC5-B925-DA1DFCD315CB}">
      <dsp:nvSpPr>
        <dsp:cNvPr id="0" name=""/>
        <dsp:cNvSpPr/>
      </dsp:nvSpPr>
      <dsp:spPr>
        <a:xfrm>
          <a:off x="81223" y="280268"/>
          <a:ext cx="934878" cy="93487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E6C37FE-4498-4495-BC29-B1646F3A5824}">
      <dsp:nvSpPr>
        <dsp:cNvPr id="0" name=""/>
        <dsp:cNvSpPr/>
      </dsp:nvSpPr>
      <dsp:spPr>
        <a:xfrm>
          <a:off x="977452" y="1495805"/>
          <a:ext cx="8967445" cy="747902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4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cha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giữ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khí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hòa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nhắm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mắt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quả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ngay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77452" y="1495805"/>
        <a:ext cx="8967445" cy="747902"/>
      </dsp:txXfrm>
    </dsp:sp>
    <dsp:sp modelId="{3D140FBB-58A6-4219-9EC6-8A5144F8D65F}">
      <dsp:nvSpPr>
        <dsp:cNvPr id="0" name=""/>
        <dsp:cNvSpPr/>
      </dsp:nvSpPr>
      <dsp:spPr>
        <a:xfrm>
          <a:off x="510013" y="1402317"/>
          <a:ext cx="934878" cy="934878"/>
        </a:xfrm>
        <a:prstGeom prst="ellipse">
          <a:avLst/>
        </a:prstGeom>
        <a:solidFill>
          <a:srgbClr val="92D050"/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AC23695-179E-4096-B97E-FD6D75023E11}">
      <dsp:nvSpPr>
        <dsp:cNvPr id="0" name=""/>
        <dsp:cNvSpPr/>
      </dsp:nvSpPr>
      <dsp:spPr>
        <a:xfrm>
          <a:off x="977452" y="2617853"/>
          <a:ext cx="8967445" cy="747902"/>
        </a:xfrm>
        <a:prstGeom prst="rect">
          <a:avLst/>
        </a:prstGeom>
        <a:gradFill rotWithShape="0">
          <a:gsLst>
            <a:gs pos="0">
              <a:schemeClr val="accent4">
                <a:hueOff val="6930462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2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2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4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Cần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phải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xây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dựng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nền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tảng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vững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chắc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và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kiên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cố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. </a:t>
          </a:r>
          <a:r>
            <a:rPr lang="en-US" sz="2000" b="1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dục</a:t>
          </a:r>
          <a:r>
            <a:rPr lang="en-US" sz="2000" b="1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tốc</a:t>
          </a:r>
          <a:r>
            <a:rPr lang="en-US" sz="2000" b="1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bất</a:t>
          </a:r>
          <a:r>
            <a:rPr lang="en-US" sz="2000" b="1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đạt</a:t>
          </a:r>
          <a:r>
            <a:rPr lang="en-US" sz="2000" kern="12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rPr>
            <a:t>.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77452" y="2617853"/>
        <a:ext cx="8967445" cy="747902"/>
      </dsp:txXfrm>
    </dsp:sp>
    <dsp:sp modelId="{5559F512-76AE-43D7-8AE1-15785F20564D}">
      <dsp:nvSpPr>
        <dsp:cNvPr id="0" name=""/>
        <dsp:cNvSpPr/>
      </dsp:nvSpPr>
      <dsp:spPr>
        <a:xfrm>
          <a:off x="510013" y="2524365"/>
          <a:ext cx="934878" cy="934878"/>
        </a:xfrm>
        <a:prstGeom prst="ellipse">
          <a:avLst/>
        </a:prstGeom>
        <a:solidFill>
          <a:srgbClr val="00B050"/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33CF3A7-743A-47C0-A1D4-2383FCB65388}">
      <dsp:nvSpPr>
        <dsp:cNvPr id="0" name=""/>
        <dsp:cNvSpPr/>
      </dsp:nvSpPr>
      <dsp:spPr>
        <a:xfrm>
          <a:off x="548662" y="3739901"/>
          <a:ext cx="9396235" cy="747902"/>
        </a:xfrm>
        <a:prstGeom prst="rect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4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dạy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hai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chữ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kính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khoan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.“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áp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đặt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thúc</a:t>
          </a: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0" kern="1200" dirty="0" err="1" smtClean="0">
              <a:latin typeface="Times New Roman" pitchFamily="18" charset="0"/>
              <a:cs typeface="Times New Roman" pitchFamily="18" charset="0"/>
            </a:rPr>
            <a:t>ép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8662" y="3739901"/>
        <a:ext cx="9396235" cy="747902"/>
      </dsp:txXfrm>
    </dsp:sp>
    <dsp:sp modelId="{76BA12AD-EF32-44D9-868E-854601DFBC88}">
      <dsp:nvSpPr>
        <dsp:cNvPr id="0" name=""/>
        <dsp:cNvSpPr/>
      </dsp:nvSpPr>
      <dsp:spPr>
        <a:xfrm>
          <a:off x="81223" y="3646413"/>
          <a:ext cx="934878" cy="934878"/>
        </a:xfrm>
        <a:prstGeom prst="ellipse">
          <a:avLst/>
        </a:prstGeom>
        <a:solidFill>
          <a:srgbClr val="FF9933"/>
        </a:solidFill>
        <a:ln w="635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7ABDE-6F08-47CF-AA1C-6070F45310F7}">
      <dsp:nvSpPr>
        <dsp:cNvPr id="0" name=""/>
        <dsp:cNvSpPr/>
      </dsp:nvSpPr>
      <dsp:spPr>
        <a:xfrm>
          <a:off x="0" y="538864"/>
          <a:ext cx="9561863" cy="93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D2DE-431F-4087-A3B8-89D277A41D05}">
      <dsp:nvSpPr>
        <dsp:cNvPr id="0" name=""/>
        <dsp:cNvSpPr/>
      </dsp:nvSpPr>
      <dsp:spPr>
        <a:xfrm>
          <a:off x="478093" y="40872"/>
          <a:ext cx="8112953" cy="1092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991" tIns="0" rIns="252991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Bốn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chữ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“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dầm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thấm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”. 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“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”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khoan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hồng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.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“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Dầm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”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nhẫn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nại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. “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Thấm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”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dài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gián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đoạn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ngừng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1412" y="94191"/>
        <a:ext cx="8006315" cy="985602"/>
      </dsp:txXfrm>
    </dsp:sp>
    <dsp:sp modelId="{9D0AB892-9542-472C-8E5A-C5D524481033}">
      <dsp:nvSpPr>
        <dsp:cNvPr id="0" name=""/>
        <dsp:cNvSpPr/>
      </dsp:nvSpPr>
      <dsp:spPr>
        <a:xfrm>
          <a:off x="0" y="2265312"/>
          <a:ext cx="9561863" cy="93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D27B7-61C2-40A2-9EEF-197AA8CA7BED}">
      <dsp:nvSpPr>
        <dsp:cNvPr id="0" name=""/>
        <dsp:cNvSpPr/>
      </dsp:nvSpPr>
      <dsp:spPr>
        <a:xfrm>
          <a:off x="478093" y="1719192"/>
          <a:ext cx="8112953" cy="1092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991" tIns="0" rIns="252991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hãy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khổ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trăm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năm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trồng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Gắng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cả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lơ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rộng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suy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dài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1412" y="1772511"/>
        <a:ext cx="8006315" cy="985602"/>
      </dsp:txXfrm>
    </dsp:sp>
    <dsp:sp modelId="{4B49382B-6E80-4BB3-B27E-FD80F41697A4}">
      <dsp:nvSpPr>
        <dsp:cNvPr id="0" name=""/>
        <dsp:cNvSpPr/>
      </dsp:nvSpPr>
      <dsp:spPr>
        <a:xfrm>
          <a:off x="0" y="3943632"/>
          <a:ext cx="9561863" cy="93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CEB71-1EA1-4402-A5A7-C730C3A78A28}">
      <dsp:nvSpPr>
        <dsp:cNvPr id="0" name=""/>
        <dsp:cNvSpPr/>
      </dsp:nvSpPr>
      <dsp:spPr>
        <a:xfrm>
          <a:off x="478093" y="3397512"/>
          <a:ext cx="8112953" cy="1092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991" tIns="0" rIns="252991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hiền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nhắm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mắt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Gấp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gáp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tham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nhanh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nóng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lòng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thấy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quả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tham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1412" y="3450831"/>
        <a:ext cx="8006315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5FF7E-1309-4A64-B1CF-425DCC1AFDC7}">
      <dsp:nvSpPr>
        <dsp:cNvPr id="0" name=""/>
        <dsp:cNvSpPr/>
      </dsp:nvSpPr>
      <dsp:spPr>
        <a:xfrm rot="5400000">
          <a:off x="456045" y="981065"/>
          <a:ext cx="2779359" cy="177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58719-E1BA-4419-B32D-88A6342E2A38}">
      <dsp:nvSpPr>
        <dsp:cNvPr id="0" name=""/>
        <dsp:cNvSpPr/>
      </dsp:nvSpPr>
      <dsp:spPr>
        <a:xfrm>
          <a:off x="5333" y="53348"/>
          <a:ext cx="4929865" cy="1180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nay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trạng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nào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lạ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899" y="87914"/>
        <a:ext cx="4860733" cy="1111023"/>
      </dsp:txXfrm>
    </dsp:sp>
    <dsp:sp modelId="{83150514-A484-49F5-8B32-82AA74B137C3}">
      <dsp:nvSpPr>
        <dsp:cNvPr id="0" name=""/>
        <dsp:cNvSpPr/>
      </dsp:nvSpPr>
      <dsp:spPr>
        <a:xfrm rot="5400000">
          <a:off x="420716" y="2494183"/>
          <a:ext cx="2850017" cy="177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4E2D14-FDB8-43CD-8679-DDA87EA70515}">
      <dsp:nvSpPr>
        <dsp:cNvPr id="0" name=""/>
        <dsp:cNvSpPr/>
      </dsp:nvSpPr>
      <dsp:spPr>
        <a:xfrm>
          <a:off x="5333" y="1547559"/>
          <a:ext cx="4929865" cy="1180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phê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cháu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hãy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nhiều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899" y="1582125"/>
        <a:ext cx="4860733" cy="1111023"/>
      </dsp:txXfrm>
    </dsp:sp>
    <dsp:sp modelId="{48ED958E-57B6-47CB-B714-1F176EE2E0E7}">
      <dsp:nvSpPr>
        <dsp:cNvPr id="0" name=""/>
        <dsp:cNvSpPr/>
      </dsp:nvSpPr>
      <dsp:spPr>
        <a:xfrm>
          <a:off x="23678" y="3268009"/>
          <a:ext cx="9265129" cy="16182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631675-7DC1-42EA-BF52-10692ACB286D}">
      <dsp:nvSpPr>
        <dsp:cNvPr id="0" name=""/>
        <dsp:cNvSpPr/>
      </dsp:nvSpPr>
      <dsp:spPr>
        <a:xfrm>
          <a:off x="19183" y="3041769"/>
          <a:ext cx="4902166" cy="1256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nhiều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rằng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phê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chiều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hướng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cực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976" y="3078562"/>
        <a:ext cx="4828580" cy="1182633"/>
      </dsp:txXfrm>
    </dsp:sp>
    <dsp:sp modelId="{F998E4EA-D853-431B-AE15-6D515A804291}">
      <dsp:nvSpPr>
        <dsp:cNvPr id="0" name=""/>
        <dsp:cNvSpPr/>
      </dsp:nvSpPr>
      <dsp:spPr>
        <a:xfrm rot="16200000">
          <a:off x="6041503" y="2494183"/>
          <a:ext cx="2850017" cy="177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0B7385-A909-4990-85D4-D3405A45A761}">
      <dsp:nvSpPr>
        <dsp:cNvPr id="0" name=""/>
        <dsp:cNvSpPr/>
      </dsp:nvSpPr>
      <dsp:spPr>
        <a:xfrm>
          <a:off x="5713396" y="3041769"/>
          <a:ext cx="4755314" cy="1256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quen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đứa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nữa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xuống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tinh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thần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chống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chọi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thử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thách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750189" y="3078562"/>
        <a:ext cx="4681728" cy="1182633"/>
      </dsp:txXfrm>
    </dsp:sp>
    <dsp:sp modelId="{61AD8ACC-E6B7-4CF3-9184-3F2C75B10136}">
      <dsp:nvSpPr>
        <dsp:cNvPr id="0" name=""/>
        <dsp:cNvSpPr/>
      </dsp:nvSpPr>
      <dsp:spPr>
        <a:xfrm rot="16200000">
          <a:off x="6076832" y="981065"/>
          <a:ext cx="2779359" cy="177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51F74-5D7C-4774-BB4D-A0343F1C578C}">
      <dsp:nvSpPr>
        <dsp:cNvPr id="0" name=""/>
        <dsp:cNvSpPr/>
      </dsp:nvSpPr>
      <dsp:spPr>
        <a:xfrm>
          <a:off x="5626120" y="1547559"/>
          <a:ext cx="4929865" cy="1180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Bởi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cuộc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sống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nào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cũng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ý.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660686" y="1582125"/>
        <a:ext cx="4860733" cy="1111023"/>
      </dsp:txXfrm>
    </dsp:sp>
    <dsp:sp modelId="{93EF4D7D-A57E-4285-ACA9-E7F8DDE65A66}">
      <dsp:nvSpPr>
        <dsp:cNvPr id="0" name=""/>
        <dsp:cNvSpPr/>
      </dsp:nvSpPr>
      <dsp:spPr>
        <a:xfrm>
          <a:off x="5626120" y="53348"/>
          <a:ext cx="4929865" cy="1180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khen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đúng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khiến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đứa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hỏng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660686" y="87914"/>
        <a:ext cx="4860733" cy="1111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28B60-DD2D-482B-8CAD-0DF49E947E76}">
      <dsp:nvSpPr>
        <dsp:cNvPr id="0" name=""/>
        <dsp:cNvSpPr/>
      </dsp:nvSpPr>
      <dsp:spPr>
        <a:xfrm rot="5400000">
          <a:off x="4896026" y="-2709032"/>
          <a:ext cx="1478923" cy="6896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9933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186995" y="72194"/>
        <a:ext cx="6824792" cy="1334533"/>
      </dsp:txXfrm>
    </dsp:sp>
    <dsp:sp modelId="{3C8004F1-FC5B-4F99-B6F5-67A3F5413225}">
      <dsp:nvSpPr>
        <dsp:cNvPr id="0" name=""/>
        <dsp:cNvSpPr/>
      </dsp:nvSpPr>
      <dsp:spPr>
        <a:xfrm>
          <a:off x="29926" y="37322"/>
          <a:ext cx="2214258" cy="1358693"/>
        </a:xfrm>
        <a:prstGeom prst="roundRect">
          <a:avLst/>
        </a:prstGeom>
        <a:solidFill>
          <a:srgbClr val="FF9900"/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Nguyên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hiểu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văn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hóa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? </a:t>
          </a:r>
          <a:endParaRPr lang="en-US" sz="2000" b="1" u="none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6252" y="103648"/>
        <a:ext cx="2081606" cy="1226041"/>
      </dsp:txXfrm>
    </dsp:sp>
    <dsp:sp modelId="{D181E4FA-7023-4571-85E6-5D7D65D40E59}">
      <dsp:nvSpPr>
        <dsp:cNvPr id="0" name=""/>
        <dsp:cNvSpPr/>
      </dsp:nvSpPr>
      <dsp:spPr>
        <a:xfrm rot="5400000">
          <a:off x="5107421" y="-989368"/>
          <a:ext cx="1202688" cy="6789351"/>
        </a:xfrm>
        <a:prstGeom prst="round2Same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rgbClr val="FF9933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314090" y="1862673"/>
        <a:ext cx="6730641" cy="1085268"/>
      </dsp:txXfrm>
    </dsp:sp>
    <dsp:sp modelId="{72780F17-EBD3-487C-B12E-5C01050F26A7}">
      <dsp:nvSpPr>
        <dsp:cNvPr id="0" name=""/>
        <dsp:cNvSpPr/>
      </dsp:nvSpPr>
      <dsp:spPr>
        <a:xfrm>
          <a:off x="7954" y="1621180"/>
          <a:ext cx="2317577" cy="1404132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thay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đổi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gì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sau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khi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tập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VH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? </a:t>
          </a:r>
          <a:endParaRPr lang="en-US" sz="20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6498" y="1689724"/>
        <a:ext cx="2180489" cy="1267044"/>
      </dsp:txXfrm>
    </dsp:sp>
    <dsp:sp modelId="{A0DF24F1-8BBD-4627-B419-0FD52386CB3C}">
      <dsp:nvSpPr>
        <dsp:cNvPr id="0" name=""/>
        <dsp:cNvSpPr/>
      </dsp:nvSpPr>
      <dsp:spPr>
        <a:xfrm rot="5400000">
          <a:off x="5088171" y="348169"/>
          <a:ext cx="1141760" cy="6896210"/>
        </a:xfrm>
        <a:prstGeom prst="round2Same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9050" cap="flat" cmpd="sng" algn="ctr">
          <a:solidFill>
            <a:srgbClr val="FF9933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210946" y="3281130"/>
        <a:ext cx="6840474" cy="1030288"/>
      </dsp:txXfrm>
    </dsp:sp>
    <dsp:sp modelId="{06C3CAE4-E7D6-49AF-8DBC-40C78655966B}">
      <dsp:nvSpPr>
        <dsp:cNvPr id="0" name=""/>
        <dsp:cNvSpPr/>
      </dsp:nvSpPr>
      <dsp:spPr>
        <a:xfrm>
          <a:off x="23392" y="3215674"/>
          <a:ext cx="2208808" cy="1321055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xử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huynh</a:t>
          </a:r>
          <a:r>
            <a:rPr lang="en-US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?</a:t>
          </a:r>
          <a:endParaRPr lang="en-US" sz="20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87881" y="3280163"/>
        <a:ext cx="2079830" cy="1192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4AD0E-14E3-4B95-8DE2-8C71E5937725}">
      <dsp:nvSpPr>
        <dsp:cNvPr id="0" name=""/>
        <dsp:cNvSpPr/>
      </dsp:nvSpPr>
      <dsp:spPr>
        <a:xfrm>
          <a:off x="59851" y="1891070"/>
          <a:ext cx="3079396" cy="44182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34D25-FD35-4ABD-BB48-7E06A984F9EB}">
      <dsp:nvSpPr>
        <dsp:cNvPr id="0" name=""/>
        <dsp:cNvSpPr/>
      </dsp:nvSpPr>
      <dsp:spPr>
        <a:xfrm>
          <a:off x="395146" y="1407971"/>
          <a:ext cx="2672467" cy="8210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  </a:t>
          </a:r>
          <a:r>
            <a:rPr lang="en-US" sz="2400" b="1" kern="1200" dirty="0" err="1" smtClean="0"/>
            <a:t>Hậu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quả</a:t>
          </a:r>
          <a:endParaRPr lang="en-US" sz="2400" b="1" kern="1200" dirty="0"/>
        </a:p>
      </dsp:txBody>
      <dsp:txXfrm>
        <a:off x="395146" y="1407971"/>
        <a:ext cx="1882019" cy="821033"/>
      </dsp:txXfrm>
    </dsp:sp>
    <dsp:sp modelId="{8663A3CA-B3C0-4A2B-AB48-406CE40CD614}">
      <dsp:nvSpPr>
        <dsp:cNvPr id="0" name=""/>
        <dsp:cNvSpPr/>
      </dsp:nvSpPr>
      <dsp:spPr>
        <a:xfrm>
          <a:off x="2068417" y="1146569"/>
          <a:ext cx="1115138" cy="101506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961F5-A9FB-4083-8D77-FE24DB6F8124}">
      <dsp:nvSpPr>
        <dsp:cNvPr id="0" name=""/>
        <dsp:cNvSpPr/>
      </dsp:nvSpPr>
      <dsp:spPr>
        <a:xfrm>
          <a:off x="3400218" y="1199511"/>
          <a:ext cx="3934946" cy="50937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247650" rIns="82550" bIns="8255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</dsp:txBody>
      <dsp:txXfrm>
        <a:off x="3492419" y="1291712"/>
        <a:ext cx="3750544" cy="5001532"/>
      </dsp:txXfrm>
    </dsp:sp>
    <dsp:sp modelId="{B506D264-EB3A-4E35-8559-CE09C3C4D291}">
      <dsp:nvSpPr>
        <dsp:cNvPr id="0" name=""/>
        <dsp:cNvSpPr/>
      </dsp:nvSpPr>
      <dsp:spPr>
        <a:xfrm>
          <a:off x="4140460" y="1015065"/>
          <a:ext cx="2620620" cy="821033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Nguyên</a:t>
          </a:r>
          <a:r>
            <a:rPr lang="en-US" sz="2400" b="1" kern="1200" dirty="0" smtClean="0"/>
            <a:t> 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nhân</a:t>
          </a:r>
          <a:endParaRPr lang="en-US" sz="2400" b="1" kern="1200" dirty="0"/>
        </a:p>
      </dsp:txBody>
      <dsp:txXfrm>
        <a:off x="4140460" y="1015065"/>
        <a:ext cx="1845507" cy="821033"/>
      </dsp:txXfrm>
    </dsp:sp>
    <dsp:sp modelId="{7BEA5B8E-61B9-4A51-8F88-66C415B45A25}">
      <dsp:nvSpPr>
        <dsp:cNvPr id="0" name=""/>
        <dsp:cNvSpPr/>
      </dsp:nvSpPr>
      <dsp:spPr>
        <a:xfrm>
          <a:off x="5778466" y="839056"/>
          <a:ext cx="1466693" cy="99704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635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3858F-174F-4FCF-8020-AEF4DC468599}">
      <dsp:nvSpPr>
        <dsp:cNvPr id="0" name=""/>
        <dsp:cNvSpPr/>
      </dsp:nvSpPr>
      <dsp:spPr>
        <a:xfrm>
          <a:off x="7607376" y="1697421"/>
          <a:ext cx="3228263" cy="46119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ACCCA-2858-4CD4-A89B-DD4898513AC8}">
      <dsp:nvSpPr>
        <dsp:cNvPr id="0" name=""/>
        <dsp:cNvSpPr/>
      </dsp:nvSpPr>
      <dsp:spPr>
        <a:xfrm>
          <a:off x="8091611" y="1523474"/>
          <a:ext cx="2582277" cy="821033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  </a:t>
          </a:r>
          <a:r>
            <a:rPr lang="en-US" sz="2400" b="1" kern="1200" dirty="0" err="1" smtClean="0"/>
            <a:t>Phương</a:t>
          </a:r>
          <a:endParaRPr lang="en-US" sz="2400" b="1" kern="1200" dirty="0" smtClean="0"/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    </a:t>
          </a:r>
          <a:r>
            <a:rPr lang="en-US" sz="2400" b="1" kern="1200" dirty="0" err="1" smtClean="0"/>
            <a:t>pháp</a:t>
          </a:r>
          <a:endParaRPr lang="en-US" sz="2400" b="1" kern="1200" dirty="0"/>
        </a:p>
      </dsp:txBody>
      <dsp:txXfrm>
        <a:off x="8091611" y="1523474"/>
        <a:ext cx="1818505" cy="821033"/>
      </dsp:txXfrm>
    </dsp:sp>
    <dsp:sp modelId="{0971A919-2CC8-405F-A4D4-A07FB541401C}">
      <dsp:nvSpPr>
        <dsp:cNvPr id="0" name=""/>
        <dsp:cNvSpPr/>
      </dsp:nvSpPr>
      <dsp:spPr>
        <a:xfrm>
          <a:off x="9562141" y="1312024"/>
          <a:ext cx="1273498" cy="104814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AC855-C884-476A-ABA2-A7C6C6391F0E}">
      <dsp:nvSpPr>
        <dsp:cNvPr id="0" name=""/>
        <dsp:cNvSpPr/>
      </dsp:nvSpPr>
      <dsp:spPr>
        <a:xfrm>
          <a:off x="0" y="976"/>
          <a:ext cx="5360470" cy="23298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F9933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nam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dạy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dỗ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chớp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lìa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khỏi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nghiệt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Cho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thiếu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cha.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3736" y="114712"/>
        <a:ext cx="5132998" cy="2102421"/>
      </dsp:txXfrm>
    </dsp:sp>
    <dsp:sp modelId="{DE1BCB9D-05B0-478A-A745-998C62BAA875}">
      <dsp:nvSpPr>
        <dsp:cNvPr id="0" name=""/>
        <dsp:cNvSpPr/>
      </dsp:nvSpPr>
      <dsp:spPr>
        <a:xfrm>
          <a:off x="0" y="2379001"/>
          <a:ext cx="5360470" cy="14094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F9933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mang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tắm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mát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ảnh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hưởng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nét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dịu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trưng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nữ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801" y="2447802"/>
        <a:ext cx="5222868" cy="1271801"/>
      </dsp:txXfrm>
    </dsp:sp>
    <dsp:sp modelId="{0D0F3CEC-E86F-4CD5-A99F-33F107F315BB}">
      <dsp:nvSpPr>
        <dsp:cNvPr id="0" name=""/>
        <dsp:cNvSpPr/>
      </dsp:nvSpPr>
      <dsp:spPr>
        <a:xfrm>
          <a:off x="0" y="3747394"/>
          <a:ext cx="5360470" cy="8694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F9933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Cho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đứa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443" y="3789837"/>
        <a:ext cx="5275584" cy="784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C20EC-38ED-4D29-BC39-98A6326C65FD}">
      <dsp:nvSpPr>
        <dsp:cNvPr id="0" name=""/>
        <dsp:cNvSpPr/>
      </dsp:nvSpPr>
      <dsp:spPr>
        <a:xfrm>
          <a:off x="2533" y="0"/>
          <a:ext cx="2655514" cy="4876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rgbClr val="FF9933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Giống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nuôi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dưỡng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sanh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hạ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trưởng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thâu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tàn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ngừng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xoay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vòng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tuần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trưởng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33" y="1950720"/>
        <a:ext cx="2655514" cy="1950720"/>
      </dsp:txXfrm>
    </dsp:sp>
    <dsp:sp modelId="{B2A2D0DA-57BF-4308-8DE3-765A2C9F80D7}">
      <dsp:nvSpPr>
        <dsp:cNvPr id="0" name=""/>
        <dsp:cNvSpPr/>
      </dsp:nvSpPr>
      <dsp:spPr>
        <a:xfrm>
          <a:off x="475268" y="0"/>
          <a:ext cx="1623974" cy="16239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3E4D7A-39CC-4E92-A005-98F90BFCAED0}">
      <dsp:nvSpPr>
        <dsp:cNvPr id="0" name=""/>
        <dsp:cNvSpPr/>
      </dsp:nvSpPr>
      <dsp:spPr>
        <a:xfrm>
          <a:off x="2737713" y="0"/>
          <a:ext cx="2655514" cy="4876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rgbClr val="FF9933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cô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cũng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giống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vậy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đức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đất.Chúng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hóa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ung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dung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thản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37713" y="1950720"/>
        <a:ext cx="2655514" cy="1950720"/>
      </dsp:txXfrm>
    </dsp:sp>
    <dsp:sp modelId="{C7FC6882-2B87-427C-BBF5-EA069CC00F27}">
      <dsp:nvSpPr>
        <dsp:cNvPr id="0" name=""/>
        <dsp:cNvSpPr/>
      </dsp:nvSpPr>
      <dsp:spPr>
        <a:xfrm>
          <a:off x="3239143" y="0"/>
          <a:ext cx="1623974" cy="16239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A0B697-B55B-42A0-BC53-B868502F9E03}">
      <dsp:nvSpPr>
        <dsp:cNvPr id="0" name=""/>
        <dsp:cNvSpPr/>
      </dsp:nvSpPr>
      <dsp:spPr>
        <a:xfrm>
          <a:off x="5472892" y="0"/>
          <a:ext cx="2655514" cy="4876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rgbClr val="FF66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cùng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loại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tựu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72892" y="1950720"/>
        <a:ext cx="2655514" cy="1950720"/>
      </dsp:txXfrm>
    </dsp:sp>
    <dsp:sp modelId="{25AD2689-0BEE-4AE5-ACA6-34FF275B8412}">
      <dsp:nvSpPr>
        <dsp:cNvPr id="0" name=""/>
        <dsp:cNvSpPr/>
      </dsp:nvSpPr>
      <dsp:spPr>
        <a:xfrm>
          <a:off x="5931287" y="0"/>
          <a:ext cx="1623974" cy="16239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302F3D-1FEF-4682-A325-2F18518B56C4}">
      <dsp:nvSpPr>
        <dsp:cNvPr id="0" name=""/>
        <dsp:cNvSpPr/>
      </dsp:nvSpPr>
      <dsp:spPr>
        <a:xfrm>
          <a:off x="8208072" y="0"/>
          <a:ext cx="2655514" cy="4876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rgbClr val="FF66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trạng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thái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mơ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màng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nghe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tiếng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Khiến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sanh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kính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sợ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khiến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208072" y="1950720"/>
        <a:ext cx="2655514" cy="1950720"/>
      </dsp:txXfrm>
    </dsp:sp>
    <dsp:sp modelId="{29F02C0F-59E8-4226-B6CA-A3FC760B3097}">
      <dsp:nvSpPr>
        <dsp:cNvPr id="0" name=""/>
        <dsp:cNvSpPr/>
      </dsp:nvSpPr>
      <dsp:spPr>
        <a:xfrm>
          <a:off x="8738181" y="0"/>
          <a:ext cx="1623974" cy="162397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10D867-563F-430B-97F7-F4872D63CE57}">
      <dsp:nvSpPr>
        <dsp:cNvPr id="0" name=""/>
        <dsp:cNvSpPr/>
      </dsp:nvSpPr>
      <dsp:spPr>
        <a:xfrm>
          <a:off x="434644" y="4202654"/>
          <a:ext cx="9996830" cy="530710"/>
        </a:xfrm>
        <a:prstGeom prst="leftRightArrow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DED3E-4D02-49D8-8529-AA889316A692}">
      <dsp:nvSpPr>
        <dsp:cNvPr id="0" name=""/>
        <dsp:cNvSpPr/>
      </dsp:nvSpPr>
      <dsp:spPr>
        <a:xfrm>
          <a:off x="0" y="0"/>
          <a:ext cx="10515600" cy="1306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chẳng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đúng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thuận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lỗi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trách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phạt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khí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ắt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tai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họa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26440" y="0"/>
        <a:ext cx="8289159" cy="1306058"/>
      </dsp:txXfrm>
    </dsp:sp>
    <dsp:sp modelId="{09D7854D-D142-4F2A-9271-843C2B30B3F2}">
      <dsp:nvSpPr>
        <dsp:cNvPr id="0" name=""/>
        <dsp:cNvSpPr/>
      </dsp:nvSpPr>
      <dsp:spPr>
        <a:xfrm>
          <a:off x="123320" y="159748"/>
          <a:ext cx="2103120" cy="9865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D388C7-B100-4D18-B002-0FF52D3F019D}">
      <dsp:nvSpPr>
        <dsp:cNvPr id="0" name=""/>
        <dsp:cNvSpPr/>
      </dsp:nvSpPr>
      <dsp:spPr>
        <a:xfrm>
          <a:off x="0" y="1429379"/>
          <a:ext cx="10515600" cy="10140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tuân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lỗi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trách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mắng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chút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sét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26440" y="1429379"/>
        <a:ext cx="8289159" cy="1014086"/>
      </dsp:txXfrm>
    </dsp:sp>
    <dsp:sp modelId="{338B5972-546C-4ACF-97E5-00B8657D5C9F}">
      <dsp:nvSpPr>
        <dsp:cNvPr id="0" name=""/>
        <dsp:cNvSpPr/>
      </dsp:nvSpPr>
      <dsp:spPr>
        <a:xfrm>
          <a:off x="123320" y="1443141"/>
          <a:ext cx="2103120" cy="9865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B46AE7-EA8F-4263-9DD9-CD688849416B}">
      <dsp:nvSpPr>
        <dsp:cNvPr id="0" name=""/>
        <dsp:cNvSpPr/>
      </dsp:nvSpPr>
      <dsp:spPr>
        <a:xfrm>
          <a:off x="0" y="2566785"/>
          <a:ext cx="10515600" cy="1183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cha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đóng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ta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gọi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uy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cha, 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đóng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sấm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hô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mưa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mình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ôn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hòa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giống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mình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26440" y="2566785"/>
        <a:ext cx="8289159" cy="1183922"/>
      </dsp:txXfrm>
    </dsp:sp>
    <dsp:sp modelId="{08B50978-C519-49FB-AD58-32E04F75A175}">
      <dsp:nvSpPr>
        <dsp:cNvPr id="0" name=""/>
        <dsp:cNvSpPr/>
      </dsp:nvSpPr>
      <dsp:spPr>
        <a:xfrm>
          <a:off x="123320" y="2665466"/>
          <a:ext cx="2103120" cy="9865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F809ED-1166-4D69-ADF2-DEB4E7A8FD4F}">
      <dsp:nvSpPr>
        <dsp:cNvPr id="0" name=""/>
        <dsp:cNvSpPr/>
      </dsp:nvSpPr>
      <dsp:spPr>
        <a:xfrm>
          <a:off x="0" y="3874028"/>
          <a:ext cx="10515600" cy="1023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Sứ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mệnh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VHTT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vô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cùng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lớn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lao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vì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đóng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cha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lẫn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mỗi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thầy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khắc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cha,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mẹ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26440" y="3874028"/>
        <a:ext cx="8289159" cy="1023322"/>
      </dsp:txXfrm>
    </dsp:sp>
    <dsp:sp modelId="{C27F672E-0EAF-402C-B838-6AD95D248352}">
      <dsp:nvSpPr>
        <dsp:cNvPr id="0" name=""/>
        <dsp:cNvSpPr/>
      </dsp:nvSpPr>
      <dsp:spPr>
        <a:xfrm>
          <a:off x="123320" y="3892409"/>
          <a:ext cx="2103120" cy="9865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523B6-6577-48D5-9200-CCA18497FDDB}">
      <dsp:nvSpPr>
        <dsp:cNvPr id="0" name=""/>
        <dsp:cNvSpPr/>
      </dsp:nvSpPr>
      <dsp:spPr>
        <a:xfrm>
          <a:off x="0" y="760759"/>
          <a:ext cx="9209773" cy="1335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58D40-32C2-4FB5-909B-B6A3D323C497}">
      <dsp:nvSpPr>
        <dsp:cNvPr id="0" name=""/>
        <dsp:cNvSpPr/>
      </dsp:nvSpPr>
      <dsp:spPr>
        <a:xfrm>
          <a:off x="460488" y="10565"/>
          <a:ext cx="6446841" cy="1564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675" tIns="0" rIns="24367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Chúng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ta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trẻ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biết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mỗi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thay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áo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năm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bốn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đều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tuần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Con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cũng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vậy</a:t>
          </a:r>
          <a:endParaRPr lang="en-US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6864" y="86941"/>
        <a:ext cx="6294089" cy="1411808"/>
      </dsp:txXfrm>
    </dsp:sp>
    <dsp:sp modelId="{74CFBCFF-1162-48AB-B532-07016551A381}">
      <dsp:nvSpPr>
        <dsp:cNvPr id="0" name=""/>
        <dsp:cNvSpPr/>
      </dsp:nvSpPr>
      <dsp:spPr>
        <a:xfrm>
          <a:off x="0" y="3196925"/>
          <a:ext cx="9209773" cy="1335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F2BFE-5A15-44C1-B18B-A7DEF66673ED}">
      <dsp:nvSpPr>
        <dsp:cNvPr id="0" name=""/>
        <dsp:cNvSpPr/>
      </dsp:nvSpPr>
      <dsp:spPr>
        <a:xfrm>
          <a:off x="460488" y="2414645"/>
          <a:ext cx="6446841" cy="1564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675" tIns="0" rIns="24367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luôn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bạn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xuân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hè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hè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gom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mùa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đông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ẩn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tàng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Đây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Cho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nên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nếu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sống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quy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luật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nhiên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sẽ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khỏe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mạnh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sống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lâu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6864" y="2491021"/>
        <a:ext cx="6294089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25E2B-C06F-4264-AEA0-F978B2F002F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E561-472E-4994-94A6-3D8A9A89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E561-472E-4994-94A6-3D8A9A897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E561-472E-4994-94A6-3D8A9A8975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 rot="3731686" flipH="1">
            <a:off x="10293190" y="4244874"/>
            <a:ext cx="450497" cy="1179215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3048944">
            <a:off x="10181210" y="3502476"/>
            <a:ext cx="436895" cy="900915"/>
          </a:xfrm>
          <a:custGeom>
            <a:avLst/>
            <a:gdLst/>
            <a:ahLst/>
            <a:cxnLst/>
            <a:rect l="0" t="0" r="0" b="0"/>
            <a:pathLst>
              <a:path w="18378" h="37897" extrusionOk="0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4552656" flipH="1">
            <a:off x="10308225" y="4603404"/>
            <a:ext cx="744751" cy="1455435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9884034" y="4001067"/>
            <a:ext cx="1780671" cy="470085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1084233" y="3718038"/>
            <a:ext cx="511720" cy="537431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2077429">
            <a:off x="11427775" y="5400819"/>
            <a:ext cx="465347" cy="45343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0720700" y="2924115"/>
            <a:ext cx="424331" cy="44152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-7484905">
            <a:off x="1616493" y="1486041"/>
            <a:ext cx="370383" cy="1327360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-5563591" flipH="1">
            <a:off x="1499553" y="1076388"/>
            <a:ext cx="604173" cy="1581475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-4571370">
            <a:off x="1338693" y="2278259"/>
            <a:ext cx="600561" cy="1173653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556168" y="1229001"/>
            <a:ext cx="1667633" cy="490500"/>
          </a:xfrm>
          <a:custGeom>
            <a:avLst/>
            <a:gdLst/>
            <a:ahLst/>
            <a:cxnLst/>
            <a:rect l="0" t="0" r="0" b="0"/>
            <a:pathLst>
              <a:path w="50029" h="14715" extrusionOk="0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 rot="956724">
            <a:off x="1123479" y="742379"/>
            <a:ext cx="710821" cy="701247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979634" y="308470"/>
            <a:ext cx="435101" cy="432497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44360" y="2114830"/>
            <a:ext cx="372433" cy="362903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026634" y="1164801"/>
            <a:ext cx="8138799" cy="45283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179746" y="1326001"/>
            <a:ext cx="7832399" cy="42059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476950" y="1419558"/>
            <a:ext cx="7237999" cy="6039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335000" y="1919933"/>
            <a:ext cx="2396800" cy="3096400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854748" y="1919933"/>
            <a:ext cx="2396800" cy="3096400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7374497" y="1919933"/>
            <a:ext cx="2396800" cy="3096400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99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B9BE-24E9-4D5F-9ADE-DA3ED0312C9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4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916" y="3550214"/>
            <a:ext cx="668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1843" y="2842328"/>
            <a:ext cx="43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HỌC VẤN DẠY CON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716473"/>
            <a:ext cx="3046865" cy="561608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694290" y="4491193"/>
            <a:ext cx="740391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57136" y="4664673"/>
            <a:ext cx="86571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già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b="1" i="1" dirty="0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2200" b="1" i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ctr"/>
            <a:r>
              <a:rPr lang="en-US" sz="2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endParaRPr lang="en-US" sz="2200" b="1" dirty="0">
              <a:solidFill>
                <a:srgbClr val="009900"/>
              </a:solidFill>
            </a:endParaRPr>
          </a:p>
          <a:p>
            <a:pPr algn="ctr"/>
            <a:endParaRPr lang="en-US" sz="2200" b="1" i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46429489"/>
              </p:ext>
            </p:extLst>
          </p:nvPr>
        </p:nvGraphicFramePr>
        <p:xfrm>
          <a:off x="746760" y="0"/>
          <a:ext cx="10835640" cy="630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4286451" y="1818487"/>
            <a:ext cx="3962400" cy="45236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muộn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dung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nayphụ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hay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lôi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endParaRPr lang="en-US" sz="2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ưa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trồng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698" y="2248718"/>
            <a:ext cx="3130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khóc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lóc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lộn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đất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thoái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439752" y="2506005"/>
            <a:ext cx="3111366" cy="38361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ghét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19" y="453334"/>
            <a:ext cx="1429728" cy="1066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841"/>
            <a:ext cx="3169920" cy="4617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225040" y="1795628"/>
            <a:ext cx="2987040" cy="2925097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914634"/>
              </p:ext>
            </p:extLst>
          </p:nvPr>
        </p:nvGraphicFramePr>
        <p:xfrm>
          <a:off x="6141719" y="1668154"/>
          <a:ext cx="5360470" cy="461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22714" y="389193"/>
            <a:ext cx="6363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10. </a:t>
            </a:r>
            <a:r>
              <a:rPr lang="en-US" sz="2800" b="1" dirty="0" err="1" smtClean="0">
                <a:solidFill>
                  <a:srgbClr val="FF6600"/>
                </a:solidFill>
              </a:rPr>
              <a:t>Tình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trạng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gia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đình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có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ảnh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hưởng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lớn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</a:p>
          <a:p>
            <a:pPr algn="ctr"/>
            <a:r>
              <a:rPr lang="en-US" sz="2800" b="1" dirty="0" err="1" smtClean="0">
                <a:solidFill>
                  <a:srgbClr val="FF6600"/>
                </a:solidFill>
              </a:rPr>
              <a:t>đến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sự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phát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triển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của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trẻ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</a:rPr>
              <a:t>nhỏ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5040" y="5225739"/>
            <a:ext cx="3124200" cy="92333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ỷ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hủy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diệt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.?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5349240" y="3059566"/>
            <a:ext cx="792478" cy="2627838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5349240" y="4720726"/>
            <a:ext cx="792478" cy="966678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5349240" y="5687404"/>
            <a:ext cx="792478" cy="271869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79729" y="1343300"/>
            <a:ext cx="926203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768" y="212725"/>
            <a:ext cx="8923421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11.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endParaRPr lang="en-US" sz="36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069582"/>
              </p:ext>
            </p:extLst>
          </p:nvPr>
        </p:nvGraphicFramePr>
        <p:xfrm>
          <a:off x="838200" y="1508760"/>
          <a:ext cx="1086612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4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281" y="144379"/>
            <a:ext cx="9394371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1184"/>
              </p:ext>
            </p:extLst>
          </p:nvPr>
        </p:nvGraphicFramePr>
        <p:xfrm>
          <a:off x="929640" y="1347536"/>
          <a:ext cx="10515600" cy="490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9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748" y="365125"/>
            <a:ext cx="851446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sz="3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3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endParaRPr lang="en-US" sz="3600" b="1" dirty="0">
              <a:solidFill>
                <a:srgbClr val="FF66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4101522"/>
              </p:ext>
            </p:extLst>
          </p:nvPr>
        </p:nvGraphicFramePr>
        <p:xfrm>
          <a:off x="1267326" y="1844842"/>
          <a:ext cx="9209773" cy="4543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16" y="1844842"/>
            <a:ext cx="3112168" cy="4523874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5412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129" y="3072186"/>
            <a:ext cx="9144000" cy="1486367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39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01" y="2394716"/>
            <a:ext cx="3138571" cy="1749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0558" y="5731408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i="1" dirty="0" smtClean="0">
                <a:latin typeface="+mj-lt"/>
              </a:rPr>
              <a:t>Cảm ơn các thầy cô đã chú ý lắng nghe ạ 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2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444" y="1546807"/>
            <a:ext cx="4417621" cy="559797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7382" y="2226253"/>
            <a:ext cx="2550694" cy="3529497"/>
          </a:xfr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nhắm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mắt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con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8485" y="2252065"/>
            <a:ext cx="5502442" cy="3477875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lơi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ngắn,chưa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8484" y="1300615"/>
            <a:ext cx="5502443" cy="6547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mẹ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thầy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cô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cần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biết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3569" y="1715122"/>
            <a:ext cx="1798320" cy="697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Thực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trạng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27697" y="6050460"/>
            <a:ext cx="7960093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009"/>
            <a:ext cx="2402938" cy="44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832" y="510306"/>
            <a:ext cx="746236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763487"/>
              </p:ext>
            </p:extLst>
          </p:nvPr>
        </p:nvGraphicFramePr>
        <p:xfrm>
          <a:off x="1234440" y="1508759"/>
          <a:ext cx="10012681" cy="486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0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7707118" cy="48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99901570"/>
              </p:ext>
            </p:extLst>
          </p:nvPr>
        </p:nvGraphicFramePr>
        <p:xfrm>
          <a:off x="2000868" y="1447800"/>
          <a:ext cx="9561863" cy="491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3261360" y="406864"/>
            <a:ext cx="70310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endParaRPr lang="en-US" sz="3200" b="1" dirty="0" smtClean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1360" y="1188720"/>
            <a:ext cx="7040880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839728" y="1439423"/>
            <a:ext cx="5142616" cy="4781494"/>
            <a:chOff x="457200" y="1239996"/>
            <a:chExt cx="2177144" cy="2804886"/>
          </a:xfrm>
        </p:grpSpPr>
        <p:sp>
          <p:nvSpPr>
            <p:cNvPr id="4" name="Rectangle 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 flipV="1">
            <a:off x="656876" y="1531254"/>
            <a:ext cx="4126526" cy="680856"/>
            <a:chOff x="4763053" y="2494186"/>
            <a:chExt cx="2840865" cy="768967"/>
          </a:xfrm>
        </p:grpSpPr>
        <p:sp>
          <p:nvSpPr>
            <p:cNvPr id="55" name="Freeform 54"/>
            <p:cNvSpPr/>
            <p:nvPr/>
          </p:nvSpPr>
          <p:spPr bwMode="gray">
            <a:xfrm>
              <a:off x="4770794" y="2494186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Pie 55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57"/>
          <p:cNvGrpSpPr>
            <a:grpSpLocks/>
          </p:cNvGrpSpPr>
          <p:nvPr/>
        </p:nvGrpSpPr>
        <p:grpSpPr bwMode="auto">
          <a:xfrm>
            <a:off x="6378966" y="1463572"/>
            <a:ext cx="5238610" cy="4759221"/>
            <a:chOff x="457200" y="1239996"/>
            <a:chExt cx="2177144" cy="2804886"/>
          </a:xfrm>
        </p:grpSpPr>
        <p:sp>
          <p:nvSpPr>
            <p:cNvPr id="59" name="Rectangle 58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0" name="Group 60"/>
          <p:cNvGrpSpPr>
            <a:grpSpLocks/>
          </p:cNvGrpSpPr>
          <p:nvPr/>
        </p:nvGrpSpPr>
        <p:grpSpPr bwMode="auto">
          <a:xfrm flipV="1">
            <a:off x="6165826" y="1439423"/>
            <a:ext cx="3832116" cy="738188"/>
            <a:chOff x="4782670" y="2429435"/>
            <a:chExt cx="2840865" cy="833718"/>
          </a:xfrm>
        </p:grpSpPr>
        <p:sp>
          <p:nvSpPr>
            <p:cNvPr id="64" name="Freeform 63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Pie 64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53" name="Rectangle 79"/>
          <p:cNvSpPr>
            <a:spLocks noChangeArrowheads="1"/>
          </p:cNvSpPr>
          <p:nvPr/>
        </p:nvSpPr>
        <p:spPr bwMode="auto">
          <a:xfrm>
            <a:off x="943444" y="3800033"/>
            <a:ext cx="42636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2000" dirty="0">
              <a:solidFill>
                <a:srgbClr val="4A464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4" name="Rectangle 82"/>
          <p:cNvSpPr>
            <a:spLocks noChangeArrowheads="1"/>
          </p:cNvSpPr>
          <p:nvPr/>
        </p:nvSpPr>
        <p:spPr bwMode="auto">
          <a:xfrm>
            <a:off x="6496372" y="2503085"/>
            <a:ext cx="493084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xấu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trẻ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tướng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chánh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cắm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2068" y="1665821"/>
            <a:ext cx="311321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trạng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ngày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nay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1302" y="1665821"/>
            <a:ext cx="189102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pháp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7729" y="225634"/>
            <a:ext cx="95381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an.</a:t>
            </a:r>
            <a:b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9448" y="2177611"/>
            <a:ext cx="46960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hung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huệ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6200000">
            <a:off x="5992369" y="-881223"/>
            <a:ext cx="965130" cy="5986129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9687150" y="1473713"/>
            <a:ext cx="965129" cy="1276262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6050312" y="246696"/>
            <a:ext cx="849242" cy="5986129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9745092" y="2601631"/>
            <a:ext cx="849242" cy="1276262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6289135" y="1084759"/>
            <a:ext cx="1018273" cy="6613403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9627630" y="3753331"/>
            <a:ext cx="1018271" cy="1276262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5963014" y="2730986"/>
            <a:ext cx="1122312" cy="5986129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5400000" flipH="1">
            <a:off x="9610677" y="5091366"/>
            <a:ext cx="1122311" cy="1276262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9390011" y="1328576"/>
            <a:ext cx="127224" cy="516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9849395" y="1629280"/>
            <a:ext cx="473652" cy="7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9849395" y="2815143"/>
            <a:ext cx="473652" cy="7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9849395" y="4037518"/>
            <a:ext cx="473652" cy="7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>
            <a:off x="9849395" y="5577323"/>
            <a:ext cx="473652" cy="7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3921566" y="1709084"/>
            <a:ext cx="537286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3784554" y="2936439"/>
            <a:ext cx="567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3546219" y="4131158"/>
            <a:ext cx="5785086" cy="76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nét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3566307" y="5168337"/>
            <a:ext cx="556597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4930" y="1359775"/>
            <a:ext cx="8623550" cy="303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563"/>
          <p:cNvSpPr/>
          <p:nvPr/>
        </p:nvSpPr>
        <p:spPr>
          <a:xfrm>
            <a:off x="2039863" y="836555"/>
            <a:ext cx="659015" cy="523220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563"/>
          <p:cNvSpPr/>
          <p:nvPr/>
        </p:nvSpPr>
        <p:spPr>
          <a:xfrm>
            <a:off x="2907292" y="844113"/>
            <a:ext cx="659015" cy="523220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884424" y="1836911"/>
            <a:ext cx="2158981" cy="4401205"/>
          </a:xfrm>
          <a:prstGeom prst="rect">
            <a:avLst/>
          </a:prstGeom>
          <a:ln w="28575">
            <a:solidFill>
              <a:srgbClr val="FF99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lường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Hiếu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liêm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ó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bần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cát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hung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54306" y="436024"/>
            <a:ext cx="66751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Làm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600" b="1" dirty="0" smtClean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26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6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sz="2600" b="1" i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1903751" cy="13940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" y="203748"/>
            <a:ext cx="1950391" cy="10465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23160" y="1554172"/>
            <a:ext cx="7437120" cy="36883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ếu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bồi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dưỡng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điềm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6939" y="219988"/>
            <a:ext cx="6474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bồi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dưỡng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endParaRPr lang="en-US" sz="2800" b="1" dirty="0" smtClean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điềm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21585" y="4978675"/>
            <a:ext cx="1914231" cy="1593916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20" y="4978675"/>
            <a:ext cx="1940096" cy="15939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Oval 15"/>
          <p:cNvSpPr/>
          <p:nvPr/>
        </p:nvSpPr>
        <p:spPr>
          <a:xfrm>
            <a:off x="3209870" y="5170170"/>
            <a:ext cx="1682204" cy="130683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54589" y="5379720"/>
            <a:ext cx="1246211" cy="10248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60" y="5170170"/>
            <a:ext cx="1712314" cy="13068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29" y="5379720"/>
            <a:ext cx="1192871" cy="11928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4113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204" y="182378"/>
            <a:ext cx="729574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7. 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Vì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sao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không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nên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hen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ngợi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trẻ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0580"/>
              </p:ext>
            </p:extLst>
          </p:nvPr>
        </p:nvGraphicFramePr>
        <p:xfrm>
          <a:off x="1127760" y="1843221"/>
          <a:ext cx="105613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7664450" y="1337125"/>
            <a:ext cx="3048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23160" y="1507941"/>
            <a:ext cx="7538987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929E63B-1CBC-46B3-B02C-9151D1FBAF5A}"/>
              </a:ext>
            </a:extLst>
          </p:cNvPr>
          <p:cNvGrpSpPr/>
          <p:nvPr/>
        </p:nvGrpSpPr>
        <p:grpSpPr>
          <a:xfrm rot="21172103" flipH="1">
            <a:off x="2068414" y="722131"/>
            <a:ext cx="710834" cy="936221"/>
            <a:chOff x="5365048" y="479821"/>
            <a:chExt cx="8036930" cy="9108010"/>
          </a:xfrm>
          <a:solidFill>
            <a:schemeClr val="accent2"/>
          </a:solidFill>
          <a:effectLst/>
        </p:grpSpPr>
        <p:sp>
          <p:nvSpPr>
            <p:cNvPr id="10" name="Freeform: Shape 116">
              <a:extLst>
                <a:ext uri="{FF2B5EF4-FFF2-40B4-BE49-F238E27FC236}">
                  <a16:creationId xmlns="" xmlns:a16="http://schemas.microsoft.com/office/drawing/2014/main" id="{5807A31B-FC58-4B60-884C-9E66FC2B1B2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Freeform: Shape 117">
              <a:extLst>
                <a:ext uri="{FF2B5EF4-FFF2-40B4-BE49-F238E27FC236}">
                  <a16:creationId xmlns="" xmlns:a16="http://schemas.microsoft.com/office/drawing/2014/main" id="{11B48938-611C-49BD-922C-72C1AEFFBC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Freeform: Shape 118">
              <a:extLst>
                <a:ext uri="{FF2B5EF4-FFF2-40B4-BE49-F238E27FC236}">
                  <a16:creationId xmlns="" xmlns:a16="http://schemas.microsoft.com/office/drawing/2014/main" id="{20E2643A-4FBF-4205-B041-6EB47E2C6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Freeform: Shape 119">
              <a:extLst>
                <a:ext uri="{FF2B5EF4-FFF2-40B4-BE49-F238E27FC236}">
                  <a16:creationId xmlns="" xmlns:a16="http://schemas.microsoft.com/office/drawing/2014/main" id="{A201549F-3113-4E87-ADDC-C3228A2F3E9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Freeform: Shape 120">
              <a:extLst>
                <a:ext uri="{FF2B5EF4-FFF2-40B4-BE49-F238E27FC236}">
                  <a16:creationId xmlns="" xmlns:a16="http://schemas.microsoft.com/office/drawing/2014/main" id="{0BD3642F-1CC5-425F-BB7D-A804F916148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Freeform: Shape 121">
              <a:extLst>
                <a:ext uri="{FF2B5EF4-FFF2-40B4-BE49-F238E27FC236}">
                  <a16:creationId xmlns="" xmlns:a16="http://schemas.microsoft.com/office/drawing/2014/main" id="{81B74E68-3EC6-4B9A-8C83-38380846F8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Freeform: Shape 122">
              <a:extLst>
                <a:ext uri="{FF2B5EF4-FFF2-40B4-BE49-F238E27FC236}">
                  <a16:creationId xmlns="" xmlns:a16="http://schemas.microsoft.com/office/drawing/2014/main" id="{4C7D52FB-0523-448D-82AE-6FFED8311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B929E63B-1CBC-46B3-B02C-9151D1FBAF5A}"/>
              </a:ext>
            </a:extLst>
          </p:cNvPr>
          <p:cNvGrpSpPr/>
          <p:nvPr/>
        </p:nvGrpSpPr>
        <p:grpSpPr>
          <a:xfrm rot="21172103" flipH="1">
            <a:off x="2820425" y="183075"/>
            <a:ext cx="710834" cy="936221"/>
            <a:chOff x="5365048" y="479821"/>
            <a:chExt cx="8036930" cy="9108010"/>
          </a:xfrm>
          <a:solidFill>
            <a:schemeClr val="accent2"/>
          </a:solidFill>
          <a:effectLst/>
        </p:grpSpPr>
        <p:sp>
          <p:nvSpPr>
            <p:cNvPr id="19" name="Freeform: Shape 116">
              <a:extLst>
                <a:ext uri="{FF2B5EF4-FFF2-40B4-BE49-F238E27FC236}">
                  <a16:creationId xmlns="" xmlns:a16="http://schemas.microsoft.com/office/drawing/2014/main" id="{5807A31B-FC58-4B60-884C-9E66FC2B1B2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Freeform: Shape 117">
              <a:extLst>
                <a:ext uri="{FF2B5EF4-FFF2-40B4-BE49-F238E27FC236}">
                  <a16:creationId xmlns="" xmlns:a16="http://schemas.microsoft.com/office/drawing/2014/main" id="{11B48938-611C-49BD-922C-72C1AEFFBC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Freeform: Shape 118">
              <a:extLst>
                <a:ext uri="{FF2B5EF4-FFF2-40B4-BE49-F238E27FC236}">
                  <a16:creationId xmlns="" xmlns:a16="http://schemas.microsoft.com/office/drawing/2014/main" id="{20E2643A-4FBF-4205-B041-6EB47E2C6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Freeform: Shape 119">
              <a:extLst>
                <a:ext uri="{FF2B5EF4-FFF2-40B4-BE49-F238E27FC236}">
                  <a16:creationId xmlns="" xmlns:a16="http://schemas.microsoft.com/office/drawing/2014/main" id="{A201549F-3113-4E87-ADDC-C3228A2F3E9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Freeform: Shape 120">
              <a:extLst>
                <a:ext uri="{FF2B5EF4-FFF2-40B4-BE49-F238E27FC236}">
                  <a16:creationId xmlns="" xmlns:a16="http://schemas.microsoft.com/office/drawing/2014/main" id="{0BD3642F-1CC5-425F-BB7D-A804F916148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Freeform: Shape 121">
              <a:extLst>
                <a:ext uri="{FF2B5EF4-FFF2-40B4-BE49-F238E27FC236}">
                  <a16:creationId xmlns="" xmlns:a16="http://schemas.microsoft.com/office/drawing/2014/main" id="{81B74E68-3EC6-4B9A-8C83-38380846F8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Freeform: Shape 122">
              <a:extLst>
                <a:ext uri="{FF2B5EF4-FFF2-40B4-BE49-F238E27FC236}">
                  <a16:creationId xmlns="" xmlns:a16="http://schemas.microsoft.com/office/drawing/2014/main" id="{4C7D52FB-0523-448D-82AE-6FFED8311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2851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413760" cy="6650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531"/>
            <a:ext cx="1950391" cy="104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4114551"/>
              </p:ext>
            </p:extLst>
          </p:nvPr>
        </p:nvGraphicFramePr>
        <p:xfrm>
          <a:off x="2310327" y="1659466"/>
          <a:ext cx="9111654" cy="457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6588" y="5035562"/>
            <a:ext cx="63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cưỡng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6588" y="3560497"/>
            <a:ext cx="6486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8253" y="1826121"/>
            <a:ext cx="6497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tớ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0960" y="7162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70960" y="649724"/>
            <a:ext cx="6305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9.Ứng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huynh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2366</Words>
  <Application>Microsoft Office PowerPoint</Application>
  <PresentationFormat>Custom</PresentationFormat>
  <Paragraphs>114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        </vt:lpstr>
      <vt:lpstr>2. Tâm thái người làm giáo dục:  Cần hiểu rõ đạo lý phải giữ tâm bình khí hòa  </vt:lpstr>
      <vt:lpstr>PowerPoint Presentation</vt:lpstr>
      <vt:lpstr>PowerPoint Presentation</vt:lpstr>
      <vt:lpstr>PowerPoint Presentation</vt:lpstr>
      <vt:lpstr>PowerPoint Presentation</vt:lpstr>
      <vt:lpstr>     7.  Vì sao không nên khen ngợi trẻ</vt:lpstr>
      <vt:lpstr>PowerPoint Presentation</vt:lpstr>
      <vt:lpstr>PowerPoint Presentation</vt:lpstr>
      <vt:lpstr>PowerPoint Presentation</vt:lpstr>
      <vt:lpstr>      11. Dạy học phải thuận theo thiên đạo</vt:lpstr>
      <vt:lpstr>12. Vì sao khi trẻ mắc lỗi phải trách phạt? Vai trò của cha mẹ?</vt:lpstr>
      <vt:lpstr>13. Dạy trẻ lý luận và phương pháp chính xác đều dựa trên thiên đạo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ismail - [2010]</cp:lastModifiedBy>
  <cp:revision>91</cp:revision>
  <dcterms:created xsi:type="dcterms:W3CDTF">2021-02-25T15:15:36Z</dcterms:created>
  <dcterms:modified xsi:type="dcterms:W3CDTF">2021-08-02T09:07:47Z</dcterms:modified>
</cp:coreProperties>
</file>